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4" r:id="rId4"/>
    <p:sldId id="265" r:id="rId5"/>
    <p:sldId id="266" r:id="rId6"/>
    <p:sldId id="263" r:id="rId7"/>
    <p:sldId id="267" r:id="rId8"/>
    <p:sldId id="268" r:id="rId9"/>
    <p:sldId id="269" r:id="rId10"/>
    <p:sldId id="27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032" userDrawn="1">
          <p15:clr>
            <a:srgbClr val="A4A3A4"/>
          </p15:clr>
        </p15:guide>
        <p15:guide id="4" orient="horz" pos="6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6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-402" y="228"/>
      </p:cViewPr>
      <p:guideLst>
        <p:guide orient="horz" pos="2160"/>
        <p:guide orient="horz" pos="4032"/>
        <p:guide orient="horz" pos="6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FDA-48F6-A8FA-BE9196897B53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FDA-48F6-A8FA-BE9196897B53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FDA-48F6-A8FA-BE9196897B53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FDA-48F6-A8FA-BE9196897B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4FBAE-CF9A-4F94-90C3-850278C162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1F4D5-BF96-4EED-B562-3AC70E433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0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18A3E1C-F2A9-45C8-B7DA-7F68AFBC5D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0D948D7-3B89-4590-A23A-0E6FA79F28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2674516-4246-4129-86B7-C10C54241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A69EB-60C1-48C4-AADF-479948077335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090016F-0DA5-41F3-A252-AF13F4803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9EEA406-3514-43D8-B7F8-3F2D707AF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342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6433AD-22BF-4966-BAAE-3C44B1FC0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536D569-131E-437D-8E3D-8FE984790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D9C7054-0452-4EEF-A945-E31CEA61F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4A64-257A-43C8-968B-7B66EB6787B6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3C8F908-EAA2-45FA-8B86-FF214D769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94E19EA-1B35-4EF6-8B42-8D8E78635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18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F46B2433-B4DF-4391-8BA1-BAA2B67A18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373AF0A-2125-424F-A610-0DB1074D7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0237469-8725-40AA-AA8A-E828B0605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25E4-E005-4393-8FFF-143683D88383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BA69CFF-5458-42DD-8766-EA9C3C244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7A54084-5E5A-474A-945B-9581F67F0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398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49A7ED-7808-4311-AF9F-FA38B710F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AB95731-655D-4B7B-A603-05E2BFB1EB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B38249F-7969-4347-9D1B-21317E48E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38A77-2890-422B-BAC8-5358EFF29325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10F008-7F63-4CEA-B08C-E5F6C82E8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D1839-115A-46C1-B072-9479B4035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14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E1C821-23ED-4525-A183-8CD0A2C06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667697D-538E-4B45-BCF5-F989C8313E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9D2A817-698D-4A54-8DE2-4D43CF28D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D0EFA-1ADA-4B1F-8EE4-B83F4B115234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0952A2-0FF0-4799-A4D9-20466A220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4CAF1E8-21E8-4AB8-A999-CB593303D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08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F5400B-E05D-49AF-9CA8-0FDCC3B22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59506FF-8635-4D68-8903-B62D49147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8FE928A-E013-4565-B992-E4AB101B3C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B4B5E2A-18F6-4EC9-900B-EA9A8E1C6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F6E16-5F29-49EE-9B91-DEE9EDFE6A7B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ECF6A29-ADA8-4AF1-9868-9598F2DAD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46753E6-79EB-4770-8455-63BF1B894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76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5D327B-BC5D-402B-A706-4427F206A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57F4D30-56B0-4701-8B71-B3158E3B18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D7FAB33-EF00-4899-B1E9-1CCBA2156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C664AFDB-8D75-490A-BBAC-D12971D989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2891D0C-C460-4569-85A2-6B03090067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0A776DF-30B0-4516-BF3C-47F0171B0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0AB7D-868F-4463-9973-1719FD9AFC18}" type="datetime1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764134B9-7DD8-4B58-925F-AD51EB0B2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EFF7BA5-1E9C-464D-BB64-6CB48DA6D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957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C6BA14B-F623-4728-BA55-639D6C154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522BBAE-8FBE-419D-924B-D66ED44E9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D24F-34DD-4C64-A83A-AC25E813DEC3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E565254-E000-4F4D-AA8C-C021D6388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F6E47E2-B946-4B4F-823E-BAB4798B7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5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1F053B43-F749-4931-8442-2BE5972BF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7767B-8BEB-4443-BAC3-524A246F748D}" type="datetime1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D3EEB44-555A-4CD6-869C-711940382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3D4BC4-1C9B-4188-87BF-31EC8BE5D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95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36C3F95-1AD7-4889-A7D1-8FFC2A3C4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07FB1CD-D16C-422B-8B30-FED09BFB1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E6090BA-2800-4D87-919E-D9A3C8223B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8F8D83A-1EB2-4EA6-BB07-8D91777F0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F0DE-0C06-4E79-A5E5-F032F89AF47A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B6DA72A-F022-4B3F-9942-147B18168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DE2AD17-D161-4F21-A69B-F5D262D49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522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B59463-F4B6-4A94-978C-E4B9F8DB3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CD62E29-7BBD-4E27-8803-8A61805097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3404FAB-7EC7-4786-B8C9-D11501AB2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F8708F-E300-4642-8D4C-FD0D82CD9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9D3A4-C5DF-4736-8609-04C3436E3659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83DC4AA-2766-498D-A2A5-4ED742B3D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006EFD1-04B5-420D-BA3A-99126ADDE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130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C5574B5B-3FF1-4B5E-84ED-532A624E1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084C2D5-CC7B-4AD3-875A-31ADD88A02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0B1E2A9-ED32-4A88-88FC-AC0FE73E03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15386-AFC2-436D-88B8-24F650EF6421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8B508C3-29D2-4431-B90F-2F93CA9FC2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5AD3A0B-0865-4227-8B5E-0EA3C38838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23B5E-F49C-42B4-B84C-579B3F105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706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10FB2C3-C135-4C04-8ED3-FFFA2DD6240E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761C24A-D125-4973-ABEB-2C6D8E0CB5DA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45BDB48-3B20-455E-B039-60BE32E28B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06" t="906" r="7106" b="29105"/>
          <a:stretch/>
        </p:blipFill>
        <p:spPr>
          <a:xfrm>
            <a:off x="211026" y="219619"/>
            <a:ext cx="11769948" cy="641876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30B1D6F-4EE6-429B-B56C-5A5F74F325D7}"/>
              </a:ext>
            </a:extLst>
          </p:cNvPr>
          <p:cNvSpPr/>
          <p:nvPr/>
        </p:nvSpPr>
        <p:spPr>
          <a:xfrm>
            <a:off x="4216400" y="0"/>
            <a:ext cx="3759200" cy="7547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0C74543-B4D8-4A29-B165-2F0E479C949F}"/>
              </a:ext>
            </a:extLst>
          </p:cNvPr>
          <p:cNvSpPr txBox="1"/>
          <p:nvPr/>
        </p:nvSpPr>
        <p:spPr>
          <a:xfrm>
            <a:off x="1407888" y="1062250"/>
            <a:ext cx="937622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 dirty="0">
                <a:latin typeface="+mj-lt"/>
                <a:cs typeface="Segoe UI Semibold" panose="020B0702040204020203" pitchFamily="34" charset="0"/>
              </a:rPr>
              <a:t>CHECKLIST</a:t>
            </a:r>
            <a:endParaRPr lang="en-US" sz="4400" dirty="0">
              <a:latin typeface="+mj-lt"/>
              <a:cs typeface="Segoe UI Semibold" panose="020B07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A230D79-57A0-4CC4-9DA2-D302663184BC}"/>
              </a:ext>
            </a:extLst>
          </p:cNvPr>
          <p:cNvSpPr txBox="1"/>
          <p:nvPr/>
        </p:nvSpPr>
        <p:spPr>
          <a:xfrm>
            <a:off x="1407888" y="1822913"/>
            <a:ext cx="937622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</a:t>
            </a:r>
            <a:r>
              <a:rPr lang="en-US" sz="1600" dirty="0" err="1"/>
              <a:t>sed</a:t>
            </a:r>
            <a:r>
              <a:rPr lang="en-US" sz="1600" dirty="0"/>
              <a:t>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Ut </a:t>
            </a:r>
            <a:r>
              <a:rPr lang="en-US" sz="1600" dirty="0" err="1"/>
              <a:t>enim</a:t>
            </a:r>
            <a:r>
              <a:rPr lang="en-US" sz="1600" dirty="0"/>
              <a:t> ad minim </a:t>
            </a:r>
            <a:r>
              <a:rPr lang="en-US" sz="1600" dirty="0" err="1"/>
              <a:t>veniam</a:t>
            </a:r>
            <a:r>
              <a:rPr lang="en-US" sz="1600" dirty="0"/>
              <a:t>, </a:t>
            </a:r>
            <a:r>
              <a:rPr lang="en-US" sz="1600" dirty="0" err="1"/>
              <a:t>quis</a:t>
            </a:r>
            <a:r>
              <a:rPr lang="en-US" sz="1600" dirty="0"/>
              <a:t> </a:t>
            </a:r>
            <a:r>
              <a:rPr lang="en-US" sz="1600" dirty="0" err="1"/>
              <a:t>nostrud</a:t>
            </a:r>
            <a:r>
              <a:rPr lang="en-US" sz="1600" dirty="0"/>
              <a:t> exercitation </a:t>
            </a:r>
            <a:r>
              <a:rPr lang="en-US" sz="1600" dirty="0" err="1"/>
              <a:t>ullamco</a:t>
            </a:r>
            <a:r>
              <a:rPr lang="en-US" sz="1600" dirty="0"/>
              <a:t> </a:t>
            </a:r>
            <a:r>
              <a:rPr lang="en-US" sz="1600" dirty="0" err="1"/>
              <a:t>laboris</a:t>
            </a:r>
            <a:r>
              <a:rPr lang="en-US" sz="1600" dirty="0"/>
              <a:t> nisi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aliquip</a:t>
            </a:r>
            <a:r>
              <a:rPr lang="en-US" sz="1600" dirty="0"/>
              <a:t> ex </a:t>
            </a:r>
            <a:r>
              <a:rPr lang="en-US" sz="1600" dirty="0" err="1"/>
              <a:t>ea</a:t>
            </a:r>
            <a:r>
              <a:rPr lang="en-US" sz="1600" dirty="0"/>
              <a:t> </a:t>
            </a:r>
            <a:r>
              <a:rPr lang="en-US" sz="1600" dirty="0" err="1"/>
              <a:t>commodo</a:t>
            </a:r>
            <a:r>
              <a:rPr lang="en-US" sz="1600" dirty="0"/>
              <a:t> </a:t>
            </a:r>
            <a:r>
              <a:rPr lang="en-US" sz="1600" dirty="0" err="1"/>
              <a:t>consequat</a:t>
            </a:r>
            <a:r>
              <a:rPr lang="en-US" sz="1600" dirty="0"/>
              <a:t>. </a:t>
            </a:r>
          </a:p>
        </p:txBody>
      </p:sp>
      <p:sp>
        <p:nvSpPr>
          <p:cNvPr id="12" name="Freeform 1676">
            <a:extLst>
              <a:ext uri="{FF2B5EF4-FFF2-40B4-BE49-F238E27FC236}">
                <a16:creationId xmlns="" xmlns:a16="http://schemas.microsoft.com/office/drawing/2014/main" id="{D4109534-FBC2-4C24-AD1F-5B21FF589344}"/>
              </a:ext>
            </a:extLst>
          </p:cNvPr>
          <p:cNvSpPr>
            <a:spLocks noEditPoints="1"/>
          </p:cNvSpPr>
          <p:nvPr/>
        </p:nvSpPr>
        <p:spPr bwMode="auto">
          <a:xfrm>
            <a:off x="5840446" y="3785315"/>
            <a:ext cx="511108" cy="511108"/>
          </a:xfrm>
          <a:custGeom>
            <a:avLst/>
            <a:gdLst>
              <a:gd name="T0" fmla="*/ 374 w 719"/>
              <a:gd name="T1" fmla="*/ 267 h 719"/>
              <a:gd name="T2" fmla="*/ 366 w 719"/>
              <a:gd name="T3" fmla="*/ 263 h 719"/>
              <a:gd name="T4" fmla="*/ 362 w 719"/>
              <a:gd name="T5" fmla="*/ 254 h 719"/>
              <a:gd name="T6" fmla="*/ 366 w 719"/>
              <a:gd name="T7" fmla="*/ 247 h 719"/>
              <a:gd name="T8" fmla="*/ 374 w 719"/>
              <a:gd name="T9" fmla="*/ 243 h 719"/>
              <a:gd name="T10" fmla="*/ 621 w 719"/>
              <a:gd name="T11" fmla="*/ 244 h 719"/>
              <a:gd name="T12" fmla="*/ 627 w 719"/>
              <a:gd name="T13" fmla="*/ 250 h 719"/>
              <a:gd name="T14" fmla="*/ 627 w 719"/>
              <a:gd name="T15" fmla="*/ 260 h 719"/>
              <a:gd name="T16" fmla="*/ 621 w 719"/>
              <a:gd name="T17" fmla="*/ 265 h 719"/>
              <a:gd name="T18" fmla="*/ 616 w 719"/>
              <a:gd name="T19" fmla="*/ 528 h 719"/>
              <a:gd name="T20" fmla="*/ 370 w 719"/>
              <a:gd name="T21" fmla="*/ 527 h 719"/>
              <a:gd name="T22" fmla="*/ 363 w 719"/>
              <a:gd name="T23" fmla="*/ 521 h 719"/>
              <a:gd name="T24" fmla="*/ 363 w 719"/>
              <a:gd name="T25" fmla="*/ 512 h 719"/>
              <a:gd name="T26" fmla="*/ 370 w 719"/>
              <a:gd name="T27" fmla="*/ 505 h 719"/>
              <a:gd name="T28" fmla="*/ 616 w 719"/>
              <a:gd name="T29" fmla="*/ 504 h 719"/>
              <a:gd name="T30" fmla="*/ 625 w 719"/>
              <a:gd name="T31" fmla="*/ 507 h 719"/>
              <a:gd name="T32" fmla="*/ 628 w 719"/>
              <a:gd name="T33" fmla="*/ 516 h 719"/>
              <a:gd name="T34" fmla="*/ 625 w 719"/>
              <a:gd name="T35" fmla="*/ 525 h 719"/>
              <a:gd name="T36" fmla="*/ 616 w 719"/>
              <a:gd name="T37" fmla="*/ 528 h 719"/>
              <a:gd name="T38" fmla="*/ 171 w 719"/>
              <a:gd name="T39" fmla="*/ 279 h 719"/>
              <a:gd name="T40" fmla="*/ 164 w 719"/>
              <a:gd name="T41" fmla="*/ 282 h 719"/>
              <a:gd name="T42" fmla="*/ 155 w 719"/>
              <a:gd name="T43" fmla="*/ 279 h 719"/>
              <a:gd name="T44" fmla="*/ 92 w 719"/>
              <a:gd name="T45" fmla="*/ 214 h 719"/>
              <a:gd name="T46" fmla="*/ 92 w 719"/>
              <a:gd name="T47" fmla="*/ 205 h 719"/>
              <a:gd name="T48" fmla="*/ 98 w 719"/>
              <a:gd name="T49" fmla="*/ 198 h 719"/>
              <a:gd name="T50" fmla="*/ 107 w 719"/>
              <a:gd name="T51" fmla="*/ 198 h 719"/>
              <a:gd name="T52" fmla="*/ 164 w 719"/>
              <a:gd name="T53" fmla="*/ 253 h 719"/>
              <a:gd name="T54" fmla="*/ 309 w 719"/>
              <a:gd name="T55" fmla="*/ 109 h 719"/>
              <a:gd name="T56" fmla="*/ 318 w 719"/>
              <a:gd name="T57" fmla="*/ 109 h 719"/>
              <a:gd name="T58" fmla="*/ 325 w 719"/>
              <a:gd name="T59" fmla="*/ 114 h 719"/>
              <a:gd name="T60" fmla="*/ 325 w 719"/>
              <a:gd name="T61" fmla="*/ 124 h 719"/>
              <a:gd name="T62" fmla="*/ 323 w 719"/>
              <a:gd name="T63" fmla="*/ 414 h 719"/>
              <a:gd name="T64" fmla="*/ 168 w 719"/>
              <a:gd name="T65" fmla="*/ 568 h 719"/>
              <a:gd name="T66" fmla="*/ 158 w 719"/>
              <a:gd name="T67" fmla="*/ 568 h 719"/>
              <a:gd name="T68" fmla="*/ 94 w 719"/>
              <a:gd name="T69" fmla="*/ 505 h 719"/>
              <a:gd name="T70" fmla="*/ 91 w 719"/>
              <a:gd name="T71" fmla="*/ 497 h 719"/>
              <a:gd name="T72" fmla="*/ 94 w 719"/>
              <a:gd name="T73" fmla="*/ 488 h 719"/>
              <a:gd name="T74" fmla="*/ 103 w 719"/>
              <a:gd name="T75" fmla="*/ 485 h 719"/>
              <a:gd name="T76" fmla="*/ 111 w 719"/>
              <a:gd name="T77" fmla="*/ 488 h 719"/>
              <a:gd name="T78" fmla="*/ 306 w 719"/>
              <a:gd name="T79" fmla="*/ 397 h 719"/>
              <a:gd name="T80" fmla="*/ 314 w 719"/>
              <a:gd name="T81" fmla="*/ 394 h 719"/>
              <a:gd name="T82" fmla="*/ 323 w 719"/>
              <a:gd name="T83" fmla="*/ 398 h 719"/>
              <a:gd name="T84" fmla="*/ 326 w 719"/>
              <a:gd name="T85" fmla="*/ 406 h 719"/>
              <a:gd name="T86" fmla="*/ 323 w 719"/>
              <a:gd name="T87" fmla="*/ 414 h 719"/>
              <a:gd name="T88" fmla="*/ 12 w 719"/>
              <a:gd name="T89" fmla="*/ 0 h 719"/>
              <a:gd name="T90" fmla="*/ 3 w 719"/>
              <a:gd name="T91" fmla="*/ 5 h 719"/>
              <a:gd name="T92" fmla="*/ 0 w 719"/>
              <a:gd name="T93" fmla="*/ 13 h 719"/>
              <a:gd name="T94" fmla="*/ 1 w 719"/>
              <a:gd name="T95" fmla="*/ 713 h 719"/>
              <a:gd name="T96" fmla="*/ 8 w 719"/>
              <a:gd name="T97" fmla="*/ 719 h 719"/>
              <a:gd name="T98" fmla="*/ 707 w 719"/>
              <a:gd name="T99" fmla="*/ 719 h 719"/>
              <a:gd name="T100" fmla="*/ 716 w 719"/>
              <a:gd name="T101" fmla="*/ 716 h 719"/>
              <a:gd name="T102" fmla="*/ 719 w 719"/>
              <a:gd name="T103" fmla="*/ 707 h 719"/>
              <a:gd name="T104" fmla="*/ 718 w 719"/>
              <a:gd name="T105" fmla="*/ 8 h 719"/>
              <a:gd name="T106" fmla="*/ 711 w 719"/>
              <a:gd name="T107" fmla="*/ 2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19" h="719">
                <a:moveTo>
                  <a:pt x="616" y="267"/>
                </a:moveTo>
                <a:lnTo>
                  <a:pt x="374" y="267"/>
                </a:lnTo>
                <a:lnTo>
                  <a:pt x="370" y="265"/>
                </a:lnTo>
                <a:lnTo>
                  <a:pt x="366" y="263"/>
                </a:lnTo>
                <a:lnTo>
                  <a:pt x="363" y="260"/>
                </a:lnTo>
                <a:lnTo>
                  <a:pt x="362" y="254"/>
                </a:lnTo>
                <a:lnTo>
                  <a:pt x="363" y="250"/>
                </a:lnTo>
                <a:lnTo>
                  <a:pt x="366" y="247"/>
                </a:lnTo>
                <a:lnTo>
                  <a:pt x="370" y="244"/>
                </a:lnTo>
                <a:lnTo>
                  <a:pt x="374" y="243"/>
                </a:lnTo>
                <a:lnTo>
                  <a:pt x="616" y="243"/>
                </a:lnTo>
                <a:lnTo>
                  <a:pt x="621" y="244"/>
                </a:lnTo>
                <a:lnTo>
                  <a:pt x="625" y="247"/>
                </a:lnTo>
                <a:lnTo>
                  <a:pt x="627" y="250"/>
                </a:lnTo>
                <a:lnTo>
                  <a:pt x="628" y="254"/>
                </a:lnTo>
                <a:lnTo>
                  <a:pt x="627" y="260"/>
                </a:lnTo>
                <a:lnTo>
                  <a:pt x="625" y="263"/>
                </a:lnTo>
                <a:lnTo>
                  <a:pt x="621" y="265"/>
                </a:lnTo>
                <a:lnTo>
                  <a:pt x="616" y="267"/>
                </a:lnTo>
                <a:close/>
                <a:moveTo>
                  <a:pt x="616" y="528"/>
                </a:moveTo>
                <a:lnTo>
                  <a:pt x="374" y="528"/>
                </a:lnTo>
                <a:lnTo>
                  <a:pt x="370" y="527"/>
                </a:lnTo>
                <a:lnTo>
                  <a:pt x="366" y="525"/>
                </a:lnTo>
                <a:lnTo>
                  <a:pt x="363" y="521"/>
                </a:lnTo>
                <a:lnTo>
                  <a:pt x="362" y="516"/>
                </a:lnTo>
                <a:lnTo>
                  <a:pt x="363" y="512"/>
                </a:lnTo>
                <a:lnTo>
                  <a:pt x="366" y="507"/>
                </a:lnTo>
                <a:lnTo>
                  <a:pt x="370" y="505"/>
                </a:lnTo>
                <a:lnTo>
                  <a:pt x="374" y="504"/>
                </a:lnTo>
                <a:lnTo>
                  <a:pt x="616" y="504"/>
                </a:lnTo>
                <a:lnTo>
                  <a:pt x="621" y="505"/>
                </a:lnTo>
                <a:lnTo>
                  <a:pt x="625" y="507"/>
                </a:lnTo>
                <a:lnTo>
                  <a:pt x="627" y="512"/>
                </a:lnTo>
                <a:lnTo>
                  <a:pt x="628" y="516"/>
                </a:lnTo>
                <a:lnTo>
                  <a:pt x="627" y="521"/>
                </a:lnTo>
                <a:lnTo>
                  <a:pt x="625" y="525"/>
                </a:lnTo>
                <a:lnTo>
                  <a:pt x="621" y="527"/>
                </a:lnTo>
                <a:lnTo>
                  <a:pt x="616" y="528"/>
                </a:lnTo>
                <a:close/>
                <a:moveTo>
                  <a:pt x="323" y="127"/>
                </a:moveTo>
                <a:lnTo>
                  <a:pt x="171" y="279"/>
                </a:lnTo>
                <a:lnTo>
                  <a:pt x="168" y="282"/>
                </a:lnTo>
                <a:lnTo>
                  <a:pt x="164" y="282"/>
                </a:lnTo>
                <a:lnTo>
                  <a:pt x="158" y="282"/>
                </a:lnTo>
                <a:lnTo>
                  <a:pt x="155" y="279"/>
                </a:lnTo>
                <a:lnTo>
                  <a:pt x="94" y="218"/>
                </a:lnTo>
                <a:lnTo>
                  <a:pt x="92" y="214"/>
                </a:lnTo>
                <a:lnTo>
                  <a:pt x="91" y="209"/>
                </a:lnTo>
                <a:lnTo>
                  <a:pt x="92" y="205"/>
                </a:lnTo>
                <a:lnTo>
                  <a:pt x="94" y="201"/>
                </a:lnTo>
                <a:lnTo>
                  <a:pt x="98" y="198"/>
                </a:lnTo>
                <a:lnTo>
                  <a:pt x="103" y="197"/>
                </a:lnTo>
                <a:lnTo>
                  <a:pt x="107" y="198"/>
                </a:lnTo>
                <a:lnTo>
                  <a:pt x="111" y="201"/>
                </a:lnTo>
                <a:lnTo>
                  <a:pt x="164" y="253"/>
                </a:lnTo>
                <a:lnTo>
                  <a:pt x="306" y="111"/>
                </a:lnTo>
                <a:lnTo>
                  <a:pt x="309" y="109"/>
                </a:lnTo>
                <a:lnTo>
                  <a:pt x="314" y="108"/>
                </a:lnTo>
                <a:lnTo>
                  <a:pt x="318" y="109"/>
                </a:lnTo>
                <a:lnTo>
                  <a:pt x="323" y="111"/>
                </a:lnTo>
                <a:lnTo>
                  <a:pt x="325" y="114"/>
                </a:lnTo>
                <a:lnTo>
                  <a:pt x="326" y="119"/>
                </a:lnTo>
                <a:lnTo>
                  <a:pt x="325" y="124"/>
                </a:lnTo>
                <a:lnTo>
                  <a:pt x="323" y="127"/>
                </a:lnTo>
                <a:close/>
                <a:moveTo>
                  <a:pt x="323" y="414"/>
                </a:moveTo>
                <a:lnTo>
                  <a:pt x="171" y="565"/>
                </a:lnTo>
                <a:lnTo>
                  <a:pt x="168" y="568"/>
                </a:lnTo>
                <a:lnTo>
                  <a:pt x="164" y="569"/>
                </a:lnTo>
                <a:lnTo>
                  <a:pt x="158" y="568"/>
                </a:lnTo>
                <a:lnTo>
                  <a:pt x="155" y="565"/>
                </a:lnTo>
                <a:lnTo>
                  <a:pt x="94" y="505"/>
                </a:lnTo>
                <a:lnTo>
                  <a:pt x="92" y="502"/>
                </a:lnTo>
                <a:lnTo>
                  <a:pt x="91" y="497"/>
                </a:lnTo>
                <a:lnTo>
                  <a:pt x="92" y="493"/>
                </a:lnTo>
                <a:lnTo>
                  <a:pt x="94" y="488"/>
                </a:lnTo>
                <a:lnTo>
                  <a:pt x="98" y="486"/>
                </a:lnTo>
                <a:lnTo>
                  <a:pt x="103" y="485"/>
                </a:lnTo>
                <a:lnTo>
                  <a:pt x="107" y="486"/>
                </a:lnTo>
                <a:lnTo>
                  <a:pt x="111" y="488"/>
                </a:lnTo>
                <a:lnTo>
                  <a:pt x="164" y="540"/>
                </a:lnTo>
                <a:lnTo>
                  <a:pt x="306" y="397"/>
                </a:lnTo>
                <a:lnTo>
                  <a:pt x="309" y="395"/>
                </a:lnTo>
                <a:lnTo>
                  <a:pt x="314" y="394"/>
                </a:lnTo>
                <a:lnTo>
                  <a:pt x="318" y="395"/>
                </a:lnTo>
                <a:lnTo>
                  <a:pt x="323" y="398"/>
                </a:lnTo>
                <a:lnTo>
                  <a:pt x="325" y="401"/>
                </a:lnTo>
                <a:lnTo>
                  <a:pt x="326" y="406"/>
                </a:lnTo>
                <a:lnTo>
                  <a:pt x="325" y="410"/>
                </a:lnTo>
                <a:lnTo>
                  <a:pt x="323" y="414"/>
                </a:lnTo>
                <a:close/>
                <a:moveTo>
                  <a:pt x="707" y="0"/>
                </a:moveTo>
                <a:lnTo>
                  <a:pt x="12" y="0"/>
                </a:lnTo>
                <a:lnTo>
                  <a:pt x="8" y="2"/>
                </a:lnTo>
                <a:lnTo>
                  <a:pt x="3" y="5"/>
                </a:lnTo>
                <a:lnTo>
                  <a:pt x="1" y="8"/>
                </a:lnTo>
                <a:lnTo>
                  <a:pt x="0" y="13"/>
                </a:lnTo>
                <a:lnTo>
                  <a:pt x="0" y="707"/>
                </a:lnTo>
                <a:lnTo>
                  <a:pt x="1" y="713"/>
                </a:lnTo>
                <a:lnTo>
                  <a:pt x="3" y="716"/>
                </a:lnTo>
                <a:lnTo>
                  <a:pt x="8" y="719"/>
                </a:lnTo>
                <a:lnTo>
                  <a:pt x="12" y="719"/>
                </a:lnTo>
                <a:lnTo>
                  <a:pt x="707" y="719"/>
                </a:lnTo>
                <a:lnTo>
                  <a:pt x="711" y="719"/>
                </a:lnTo>
                <a:lnTo>
                  <a:pt x="716" y="716"/>
                </a:lnTo>
                <a:lnTo>
                  <a:pt x="718" y="713"/>
                </a:lnTo>
                <a:lnTo>
                  <a:pt x="719" y="707"/>
                </a:lnTo>
                <a:lnTo>
                  <a:pt x="719" y="13"/>
                </a:lnTo>
                <a:lnTo>
                  <a:pt x="718" y="8"/>
                </a:lnTo>
                <a:lnTo>
                  <a:pt x="716" y="5"/>
                </a:lnTo>
                <a:lnTo>
                  <a:pt x="711" y="2"/>
                </a:lnTo>
                <a:lnTo>
                  <a:pt x="70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Slide Number Placeholder 13">
            <a:extLst>
              <a:ext uri="{FF2B5EF4-FFF2-40B4-BE49-F238E27FC236}">
                <a16:creationId xmlns="" xmlns:a16="http://schemas.microsoft.com/office/drawing/2014/main" id="{6F56817B-9D19-49F3-AD3B-8E8959C96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711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10FB2C3-C135-4C04-8ED3-FFFA2DD6240E}"/>
              </a:ext>
            </a:extLst>
          </p:cNvPr>
          <p:cNvSpPr/>
          <p:nvPr/>
        </p:nvSpPr>
        <p:spPr>
          <a:xfrm>
            <a:off x="0" y="0"/>
            <a:ext cx="6307026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761C24A-D125-4973-ABEB-2C6D8E0CB5DA}"/>
              </a:ext>
            </a:extLst>
          </p:cNvPr>
          <p:cNvSpPr/>
          <p:nvPr/>
        </p:nvSpPr>
        <p:spPr>
          <a:xfrm>
            <a:off x="0" y="3429000"/>
            <a:ext cx="6307026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45BDB48-3B20-455E-B039-60BE32E28B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616" t="756" r="18384" b="17660"/>
          <a:stretch/>
        </p:blipFill>
        <p:spPr>
          <a:xfrm>
            <a:off x="211026" y="219619"/>
            <a:ext cx="5884974" cy="641876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0C74543-B4D8-4A29-B165-2F0E479C949F}"/>
              </a:ext>
            </a:extLst>
          </p:cNvPr>
          <p:cNvSpPr txBox="1"/>
          <p:nvPr/>
        </p:nvSpPr>
        <p:spPr>
          <a:xfrm>
            <a:off x="6464300" y="2921168"/>
            <a:ext cx="5516674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6600" b="1" dirty="0">
                <a:latin typeface="+mj-lt"/>
                <a:cs typeface="Segoe UI Semibold" panose="020B0702040204020203" pitchFamily="34" charset="0"/>
              </a:rPr>
              <a:t>THANK YOU</a:t>
            </a:r>
            <a:endParaRPr lang="en-US" sz="6600" dirty="0">
              <a:latin typeface="+mj-lt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710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E7A0BF32-B5E0-41FD-B439-E271E6A2E9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10" t="756" r="42434" b="17660"/>
          <a:stretch/>
        </p:blipFill>
        <p:spPr>
          <a:xfrm>
            <a:off x="571499" y="0"/>
            <a:ext cx="3276601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10FB2C3-C135-4C04-8ED3-FFFA2DD6240E}"/>
              </a:ext>
            </a:extLst>
          </p:cNvPr>
          <p:cNvSpPr/>
          <p:nvPr/>
        </p:nvSpPr>
        <p:spPr>
          <a:xfrm>
            <a:off x="571500" y="0"/>
            <a:ext cx="32766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3568156-F1C7-429B-B0C5-D27574367BC1}"/>
              </a:ext>
            </a:extLst>
          </p:cNvPr>
          <p:cNvSpPr/>
          <p:nvPr/>
        </p:nvSpPr>
        <p:spPr>
          <a:xfrm>
            <a:off x="469900" y="1714500"/>
            <a:ext cx="34798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ECFF2B7-4032-40F5-A086-03969A816D2B}"/>
              </a:ext>
            </a:extLst>
          </p:cNvPr>
          <p:cNvSpPr txBox="1"/>
          <p:nvPr/>
        </p:nvSpPr>
        <p:spPr>
          <a:xfrm>
            <a:off x="659494" y="3090446"/>
            <a:ext cx="310061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+mj-lt"/>
                <a:cs typeface="Segoe UI Semibold" panose="020B0702040204020203" pitchFamily="34" charset="0"/>
              </a:rPr>
              <a:t>CHECKLIST</a:t>
            </a:r>
            <a:endParaRPr lang="en-US" sz="4400" dirty="0">
              <a:solidFill>
                <a:schemeClr val="bg1"/>
              </a:solidFill>
              <a:latin typeface="+mj-lt"/>
              <a:cs typeface="Segoe UI Semibold" panose="020B0702040204020203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FF93E3BC-6870-4676-ADBC-05405AEE5CCF}"/>
              </a:ext>
            </a:extLst>
          </p:cNvPr>
          <p:cNvGrpSpPr/>
          <p:nvPr/>
        </p:nvGrpSpPr>
        <p:grpSpPr>
          <a:xfrm>
            <a:off x="4515730" y="883536"/>
            <a:ext cx="7409570" cy="931431"/>
            <a:chOff x="4515730" y="1068820"/>
            <a:chExt cx="7409570" cy="931431"/>
          </a:xfrm>
        </p:grpSpPr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8FF64262-6244-4415-BED1-2D369FFCF2AA}"/>
                </a:ext>
              </a:extLst>
            </p:cNvPr>
            <p:cNvSpPr txBox="1"/>
            <p:nvPr/>
          </p:nvSpPr>
          <p:spPr>
            <a:xfrm>
              <a:off x="5232400" y="1068820"/>
              <a:ext cx="669290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/>
                <a:t>Lorem ipsum dolor sit </a:t>
              </a:r>
              <a:r>
                <a:rPr lang="en-US" sz="1600" dirty="0" err="1"/>
                <a:t>amet</a:t>
              </a:r>
              <a:r>
                <a:rPr lang="en-US" sz="1600" dirty="0"/>
                <a:t>, </a:t>
              </a:r>
              <a:r>
                <a:rPr lang="en-US" sz="1600" dirty="0" err="1"/>
                <a:t>consectetur</a:t>
              </a:r>
              <a:r>
                <a:rPr lang="en-US" sz="1600" dirty="0"/>
                <a:t> </a:t>
              </a:r>
              <a:r>
                <a:rPr lang="en-US" sz="1600" dirty="0" err="1"/>
                <a:t>adipiscing</a:t>
              </a:r>
              <a:r>
                <a:rPr lang="en-US" sz="1600" dirty="0"/>
                <a:t> </a:t>
              </a:r>
              <a:r>
                <a:rPr lang="en-US" sz="1600" dirty="0" err="1"/>
                <a:t>elit</a:t>
              </a:r>
              <a:r>
                <a:rPr lang="en-US" sz="1600" dirty="0"/>
                <a:t>. </a:t>
              </a:r>
              <a:r>
                <a:rPr lang="en-US" sz="1600" dirty="0" err="1"/>
                <a:t>Etiam</a:t>
              </a:r>
              <a:r>
                <a:rPr lang="en-US" sz="1600" dirty="0"/>
                <a:t> </a:t>
              </a:r>
              <a:r>
                <a:rPr lang="en-US" sz="1600" dirty="0" err="1"/>
                <a:t>varius</a:t>
              </a:r>
              <a:r>
                <a:rPr lang="en-US" sz="1600" dirty="0"/>
                <a:t> </a:t>
              </a:r>
              <a:r>
                <a:rPr lang="en-US" sz="1600" dirty="0" err="1"/>
                <a:t>bibendum</a:t>
              </a:r>
              <a:r>
                <a:rPr lang="en-US" sz="1600" dirty="0"/>
                <a:t> </a:t>
              </a:r>
              <a:r>
                <a:rPr lang="en-US" sz="1600" dirty="0" err="1"/>
                <a:t>est</a:t>
              </a:r>
              <a:r>
                <a:rPr lang="en-US" sz="1600" dirty="0"/>
                <a:t> </a:t>
              </a:r>
              <a:r>
                <a:rPr lang="en-US" sz="1600" dirty="0" err="1"/>
                <a:t>sed</a:t>
              </a:r>
              <a:r>
                <a:rPr lang="en-US" sz="1600" dirty="0"/>
                <a:t> </a:t>
              </a:r>
              <a:r>
                <a:rPr lang="en-US" sz="1600" dirty="0" err="1"/>
                <a:t>vulputate</a:t>
              </a:r>
              <a:r>
                <a:rPr lang="en-US" sz="1600" dirty="0"/>
                <a:t>. Nunc vitae </a:t>
              </a:r>
              <a:r>
                <a:rPr lang="en-US" sz="1600" dirty="0" err="1"/>
                <a:t>lectus</a:t>
              </a:r>
              <a:r>
                <a:rPr lang="en-US" sz="1600" dirty="0"/>
                <a:t> </a:t>
              </a:r>
              <a:r>
                <a:rPr lang="en-US" sz="1600" dirty="0" err="1"/>
                <a:t>commodo</a:t>
              </a:r>
              <a:r>
                <a:rPr lang="en-US" sz="1600" dirty="0"/>
                <a:t>, </a:t>
              </a:r>
              <a:r>
                <a:rPr lang="en-US" sz="1600" dirty="0" err="1"/>
                <a:t>ornare</a:t>
              </a:r>
              <a:r>
                <a:rPr lang="en-US" sz="1600" dirty="0"/>
                <a:t> mi ac, </a:t>
              </a:r>
              <a:r>
                <a:rPr lang="en-US" sz="1600" dirty="0" err="1"/>
                <a:t>tincidunt</a:t>
              </a:r>
              <a:r>
                <a:rPr lang="en-US" sz="1600" dirty="0"/>
                <a:t> </a:t>
              </a:r>
              <a:r>
                <a:rPr lang="en-US" sz="1600" dirty="0" err="1"/>
                <a:t>augue</a:t>
              </a:r>
              <a:r>
                <a:rPr lang="en-US" sz="1600" dirty="0"/>
                <a:t>. In in </a:t>
              </a:r>
              <a:r>
                <a:rPr lang="en-US" sz="1600" dirty="0" err="1"/>
                <a:t>luctus</a:t>
              </a:r>
              <a:r>
                <a:rPr lang="en-US" sz="1600" dirty="0"/>
                <a:t> nisi. </a:t>
              </a:r>
              <a:r>
                <a:rPr lang="en-US" sz="1600" dirty="0" err="1"/>
                <a:t>Donec</a:t>
              </a:r>
              <a:r>
                <a:rPr lang="en-US" sz="1600" dirty="0"/>
                <a:t> sit </a:t>
              </a:r>
              <a:r>
                <a:rPr lang="en-US" sz="1600" dirty="0" err="1"/>
                <a:t>amet</a:t>
              </a:r>
              <a:r>
                <a:rPr lang="en-US" sz="1600" dirty="0"/>
                <a:t> </a:t>
              </a:r>
              <a:r>
                <a:rPr lang="en-US" sz="1600" dirty="0" err="1"/>
                <a:t>erat</a:t>
              </a:r>
              <a:r>
                <a:rPr lang="en-US" sz="1600" dirty="0"/>
                <a:t> id </a:t>
              </a:r>
              <a:r>
                <a:rPr lang="en-US" sz="1600" dirty="0" err="1"/>
                <a:t>metus</a:t>
              </a:r>
              <a:r>
                <a:rPr lang="en-US" sz="1600" dirty="0"/>
                <a:t> </a:t>
              </a:r>
              <a:r>
                <a:rPr lang="en-US" sz="1600" dirty="0" err="1"/>
                <a:t>dignissim</a:t>
              </a:r>
              <a:r>
                <a:rPr lang="en-US" sz="1600" dirty="0"/>
                <a:t> dictum </a:t>
              </a:r>
              <a:r>
                <a:rPr lang="en-US" sz="1600" dirty="0" err="1"/>
                <a:t>nec</a:t>
              </a:r>
              <a:r>
                <a:rPr lang="en-US" sz="1600" dirty="0"/>
                <a:t> in </a:t>
              </a:r>
              <a:r>
                <a:rPr lang="en-US" sz="1600" dirty="0" err="1"/>
                <a:t>mauris</a:t>
              </a:r>
              <a:r>
                <a:rPr lang="en-US" sz="1600" dirty="0"/>
                <a:t>. </a:t>
              </a:r>
            </a:p>
          </p:txBody>
        </p:sp>
        <p:sp>
          <p:nvSpPr>
            <p:cNvPr id="15" name="Freeform 1669">
              <a:extLst>
                <a:ext uri="{FF2B5EF4-FFF2-40B4-BE49-F238E27FC236}">
                  <a16:creationId xmlns="" xmlns:a16="http://schemas.microsoft.com/office/drawing/2014/main" id="{423ADBCE-F9C1-4E9D-AB37-7FF6344794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5730" y="1234828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2FDFEA0E-9657-41BC-A80C-AFE7626ED435}"/>
                </a:ext>
              </a:extLst>
            </p:cNvPr>
            <p:cNvSpPr/>
            <p:nvPr/>
          </p:nvSpPr>
          <p:spPr>
            <a:xfrm>
              <a:off x="10793338" y="1912612"/>
              <a:ext cx="1131962" cy="8763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E06F390A-CC0F-44C4-B32C-A8A836805BC4}"/>
                </a:ext>
              </a:extLst>
            </p:cNvPr>
            <p:cNvSpPr/>
            <p:nvPr/>
          </p:nvSpPr>
          <p:spPr>
            <a:xfrm>
              <a:off x="11644312" y="1912612"/>
              <a:ext cx="280987" cy="876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F28341F6-0D7C-4F03-BB2D-24D73DA38AA7}"/>
              </a:ext>
            </a:extLst>
          </p:cNvPr>
          <p:cNvGrpSpPr/>
          <p:nvPr/>
        </p:nvGrpSpPr>
        <p:grpSpPr>
          <a:xfrm>
            <a:off x="4515730" y="2270035"/>
            <a:ext cx="7409570" cy="931431"/>
            <a:chOff x="4515730" y="1068820"/>
            <a:chExt cx="7409570" cy="931431"/>
          </a:xfrm>
        </p:grpSpPr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F144291A-013F-4BA2-A34F-5B039EB951AF}"/>
                </a:ext>
              </a:extLst>
            </p:cNvPr>
            <p:cNvSpPr txBox="1"/>
            <p:nvPr/>
          </p:nvSpPr>
          <p:spPr>
            <a:xfrm>
              <a:off x="5232400" y="1068820"/>
              <a:ext cx="669290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/>
                <a:t>Lorem ipsum dolor sit </a:t>
              </a:r>
              <a:r>
                <a:rPr lang="en-US" sz="1600" dirty="0" err="1"/>
                <a:t>amet</a:t>
              </a:r>
              <a:r>
                <a:rPr lang="en-US" sz="1600" dirty="0"/>
                <a:t>, </a:t>
              </a:r>
              <a:r>
                <a:rPr lang="en-US" sz="1600" dirty="0" err="1"/>
                <a:t>consectetur</a:t>
              </a:r>
              <a:r>
                <a:rPr lang="en-US" sz="1600" dirty="0"/>
                <a:t> </a:t>
              </a:r>
              <a:r>
                <a:rPr lang="en-US" sz="1600" dirty="0" err="1"/>
                <a:t>adipiscing</a:t>
              </a:r>
              <a:r>
                <a:rPr lang="en-US" sz="1600" dirty="0"/>
                <a:t> </a:t>
              </a:r>
              <a:r>
                <a:rPr lang="en-US" sz="1600" dirty="0" err="1"/>
                <a:t>elit</a:t>
              </a:r>
              <a:r>
                <a:rPr lang="en-US" sz="1600" dirty="0"/>
                <a:t>. </a:t>
              </a:r>
              <a:r>
                <a:rPr lang="en-US" sz="1600" dirty="0" err="1"/>
                <a:t>Etiam</a:t>
              </a:r>
              <a:r>
                <a:rPr lang="en-US" sz="1600" dirty="0"/>
                <a:t> </a:t>
              </a:r>
              <a:r>
                <a:rPr lang="en-US" sz="1600" dirty="0" err="1"/>
                <a:t>varius</a:t>
              </a:r>
              <a:r>
                <a:rPr lang="en-US" sz="1600" dirty="0"/>
                <a:t> </a:t>
              </a:r>
              <a:r>
                <a:rPr lang="en-US" sz="1600" dirty="0" err="1"/>
                <a:t>bibendum</a:t>
              </a:r>
              <a:r>
                <a:rPr lang="en-US" sz="1600" dirty="0"/>
                <a:t> </a:t>
              </a:r>
              <a:r>
                <a:rPr lang="en-US" sz="1600" dirty="0" err="1"/>
                <a:t>est</a:t>
              </a:r>
              <a:r>
                <a:rPr lang="en-US" sz="1600" dirty="0"/>
                <a:t> </a:t>
              </a:r>
              <a:r>
                <a:rPr lang="en-US" sz="1600" dirty="0" err="1"/>
                <a:t>sed</a:t>
              </a:r>
              <a:r>
                <a:rPr lang="en-US" sz="1600" dirty="0"/>
                <a:t> </a:t>
              </a:r>
              <a:r>
                <a:rPr lang="en-US" sz="1600" dirty="0" err="1"/>
                <a:t>vulputate</a:t>
              </a:r>
              <a:r>
                <a:rPr lang="en-US" sz="1600" dirty="0"/>
                <a:t>. Nunc vitae </a:t>
              </a:r>
              <a:r>
                <a:rPr lang="en-US" sz="1600" dirty="0" err="1"/>
                <a:t>lectus</a:t>
              </a:r>
              <a:r>
                <a:rPr lang="en-US" sz="1600" dirty="0"/>
                <a:t> </a:t>
              </a:r>
              <a:r>
                <a:rPr lang="en-US" sz="1600" dirty="0" err="1"/>
                <a:t>commodo</a:t>
              </a:r>
              <a:r>
                <a:rPr lang="en-US" sz="1600" dirty="0"/>
                <a:t>, </a:t>
              </a:r>
              <a:r>
                <a:rPr lang="en-US" sz="1600" dirty="0" err="1"/>
                <a:t>ornare</a:t>
              </a:r>
              <a:r>
                <a:rPr lang="en-US" sz="1600" dirty="0"/>
                <a:t> mi ac, </a:t>
              </a:r>
              <a:r>
                <a:rPr lang="en-US" sz="1600" dirty="0" err="1"/>
                <a:t>tincidunt</a:t>
              </a:r>
              <a:r>
                <a:rPr lang="en-US" sz="1600" dirty="0"/>
                <a:t> </a:t>
              </a:r>
              <a:r>
                <a:rPr lang="en-US" sz="1600" dirty="0" err="1"/>
                <a:t>augue</a:t>
              </a:r>
              <a:r>
                <a:rPr lang="en-US" sz="1600" dirty="0"/>
                <a:t>. In in </a:t>
              </a:r>
              <a:r>
                <a:rPr lang="en-US" sz="1600" dirty="0" err="1"/>
                <a:t>luctus</a:t>
              </a:r>
              <a:r>
                <a:rPr lang="en-US" sz="1600" dirty="0"/>
                <a:t> nisi. </a:t>
              </a:r>
              <a:r>
                <a:rPr lang="en-US" sz="1600" dirty="0" err="1"/>
                <a:t>Donec</a:t>
              </a:r>
              <a:r>
                <a:rPr lang="en-US" sz="1600" dirty="0"/>
                <a:t> sit </a:t>
              </a:r>
              <a:r>
                <a:rPr lang="en-US" sz="1600" dirty="0" err="1"/>
                <a:t>amet</a:t>
              </a:r>
              <a:r>
                <a:rPr lang="en-US" sz="1600" dirty="0"/>
                <a:t> </a:t>
              </a:r>
              <a:r>
                <a:rPr lang="en-US" sz="1600" dirty="0" err="1"/>
                <a:t>erat</a:t>
              </a:r>
              <a:r>
                <a:rPr lang="en-US" sz="1600" dirty="0"/>
                <a:t> id </a:t>
              </a:r>
              <a:r>
                <a:rPr lang="en-US" sz="1600" dirty="0" err="1"/>
                <a:t>metus</a:t>
              </a:r>
              <a:r>
                <a:rPr lang="en-US" sz="1600" dirty="0"/>
                <a:t> </a:t>
              </a:r>
              <a:r>
                <a:rPr lang="en-US" sz="1600" dirty="0" err="1"/>
                <a:t>dignissim</a:t>
              </a:r>
              <a:r>
                <a:rPr lang="en-US" sz="1600" dirty="0"/>
                <a:t> dictum </a:t>
              </a:r>
              <a:r>
                <a:rPr lang="en-US" sz="1600" dirty="0" err="1"/>
                <a:t>nec</a:t>
              </a:r>
              <a:r>
                <a:rPr lang="en-US" sz="1600" dirty="0"/>
                <a:t> in </a:t>
              </a:r>
              <a:r>
                <a:rPr lang="en-US" sz="1600" dirty="0" err="1"/>
                <a:t>mauris</a:t>
              </a:r>
              <a:r>
                <a:rPr lang="en-US" sz="1600" dirty="0"/>
                <a:t>. </a:t>
              </a:r>
            </a:p>
          </p:txBody>
        </p:sp>
        <p:sp>
          <p:nvSpPr>
            <p:cNvPr id="19" name="Freeform 1669">
              <a:extLst>
                <a:ext uri="{FF2B5EF4-FFF2-40B4-BE49-F238E27FC236}">
                  <a16:creationId xmlns="" xmlns:a16="http://schemas.microsoft.com/office/drawing/2014/main" id="{8A734D31-7768-41EE-B6C8-E512363E0D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5730" y="1234828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8999FCF7-D692-44BA-9B43-FB75A17D60DF}"/>
                </a:ext>
              </a:extLst>
            </p:cNvPr>
            <p:cNvSpPr/>
            <p:nvPr/>
          </p:nvSpPr>
          <p:spPr>
            <a:xfrm>
              <a:off x="10793338" y="1912612"/>
              <a:ext cx="1131962" cy="8763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434444AE-B925-47E4-8CAB-61361864339B}"/>
                </a:ext>
              </a:extLst>
            </p:cNvPr>
            <p:cNvSpPr/>
            <p:nvPr/>
          </p:nvSpPr>
          <p:spPr>
            <a:xfrm>
              <a:off x="11394282" y="1912612"/>
              <a:ext cx="531018" cy="876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6EFFC56B-7E2A-4895-8568-4D310F575041}"/>
              </a:ext>
            </a:extLst>
          </p:cNvPr>
          <p:cNvGrpSpPr/>
          <p:nvPr/>
        </p:nvGrpSpPr>
        <p:grpSpPr>
          <a:xfrm>
            <a:off x="4515730" y="3656534"/>
            <a:ext cx="7409570" cy="931431"/>
            <a:chOff x="4515730" y="1068820"/>
            <a:chExt cx="7409570" cy="931431"/>
          </a:xfrm>
        </p:grpSpPr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82DA8D95-6590-48DD-BB4B-D8F89505B9FE}"/>
                </a:ext>
              </a:extLst>
            </p:cNvPr>
            <p:cNvSpPr txBox="1"/>
            <p:nvPr/>
          </p:nvSpPr>
          <p:spPr>
            <a:xfrm>
              <a:off x="5232400" y="1068820"/>
              <a:ext cx="669290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/>
                <a:t>Lorem ipsum dolor sit </a:t>
              </a:r>
              <a:r>
                <a:rPr lang="en-US" sz="1600" dirty="0" err="1"/>
                <a:t>amet</a:t>
              </a:r>
              <a:r>
                <a:rPr lang="en-US" sz="1600" dirty="0"/>
                <a:t>, </a:t>
              </a:r>
              <a:r>
                <a:rPr lang="en-US" sz="1600" dirty="0" err="1"/>
                <a:t>consectetur</a:t>
              </a:r>
              <a:r>
                <a:rPr lang="en-US" sz="1600" dirty="0"/>
                <a:t> </a:t>
              </a:r>
              <a:r>
                <a:rPr lang="en-US" sz="1600" dirty="0" err="1"/>
                <a:t>adipiscing</a:t>
              </a:r>
              <a:r>
                <a:rPr lang="en-US" sz="1600" dirty="0"/>
                <a:t> </a:t>
              </a:r>
              <a:r>
                <a:rPr lang="en-US" sz="1600" dirty="0" err="1"/>
                <a:t>elit</a:t>
              </a:r>
              <a:r>
                <a:rPr lang="en-US" sz="1600" dirty="0"/>
                <a:t>. </a:t>
              </a:r>
              <a:r>
                <a:rPr lang="en-US" sz="1600" dirty="0" err="1"/>
                <a:t>Etiam</a:t>
              </a:r>
              <a:r>
                <a:rPr lang="en-US" sz="1600" dirty="0"/>
                <a:t> </a:t>
              </a:r>
              <a:r>
                <a:rPr lang="en-US" sz="1600" dirty="0" err="1"/>
                <a:t>varius</a:t>
              </a:r>
              <a:r>
                <a:rPr lang="en-US" sz="1600" dirty="0"/>
                <a:t> </a:t>
              </a:r>
              <a:r>
                <a:rPr lang="en-US" sz="1600" dirty="0" err="1"/>
                <a:t>bibendum</a:t>
              </a:r>
              <a:r>
                <a:rPr lang="en-US" sz="1600" dirty="0"/>
                <a:t> </a:t>
              </a:r>
              <a:r>
                <a:rPr lang="en-US" sz="1600" dirty="0" err="1"/>
                <a:t>est</a:t>
              </a:r>
              <a:r>
                <a:rPr lang="en-US" sz="1600" dirty="0"/>
                <a:t> </a:t>
              </a:r>
              <a:r>
                <a:rPr lang="en-US" sz="1600" dirty="0" err="1"/>
                <a:t>sed</a:t>
              </a:r>
              <a:r>
                <a:rPr lang="en-US" sz="1600" dirty="0"/>
                <a:t> </a:t>
              </a:r>
              <a:r>
                <a:rPr lang="en-US" sz="1600" dirty="0" err="1"/>
                <a:t>vulputate</a:t>
              </a:r>
              <a:r>
                <a:rPr lang="en-US" sz="1600" dirty="0"/>
                <a:t>. Nunc vitae </a:t>
              </a:r>
              <a:r>
                <a:rPr lang="en-US" sz="1600" dirty="0" err="1"/>
                <a:t>lectus</a:t>
              </a:r>
              <a:r>
                <a:rPr lang="en-US" sz="1600" dirty="0"/>
                <a:t> </a:t>
              </a:r>
              <a:r>
                <a:rPr lang="en-US" sz="1600" dirty="0" err="1"/>
                <a:t>commodo</a:t>
              </a:r>
              <a:r>
                <a:rPr lang="en-US" sz="1600" dirty="0"/>
                <a:t>, </a:t>
              </a:r>
              <a:r>
                <a:rPr lang="en-US" sz="1600" dirty="0" err="1"/>
                <a:t>ornare</a:t>
              </a:r>
              <a:r>
                <a:rPr lang="en-US" sz="1600" dirty="0"/>
                <a:t> mi ac, </a:t>
              </a:r>
              <a:r>
                <a:rPr lang="en-US" sz="1600" dirty="0" err="1"/>
                <a:t>tincidunt</a:t>
              </a:r>
              <a:r>
                <a:rPr lang="en-US" sz="1600" dirty="0"/>
                <a:t> </a:t>
              </a:r>
              <a:r>
                <a:rPr lang="en-US" sz="1600" dirty="0" err="1"/>
                <a:t>augue</a:t>
              </a:r>
              <a:r>
                <a:rPr lang="en-US" sz="1600" dirty="0"/>
                <a:t>. In in </a:t>
              </a:r>
              <a:r>
                <a:rPr lang="en-US" sz="1600" dirty="0" err="1"/>
                <a:t>luctus</a:t>
              </a:r>
              <a:r>
                <a:rPr lang="en-US" sz="1600" dirty="0"/>
                <a:t> nisi. </a:t>
              </a:r>
              <a:r>
                <a:rPr lang="en-US" sz="1600" dirty="0" err="1"/>
                <a:t>Donec</a:t>
              </a:r>
              <a:r>
                <a:rPr lang="en-US" sz="1600" dirty="0"/>
                <a:t> sit </a:t>
              </a:r>
              <a:r>
                <a:rPr lang="en-US" sz="1600" dirty="0" err="1"/>
                <a:t>amet</a:t>
              </a:r>
              <a:r>
                <a:rPr lang="en-US" sz="1600" dirty="0"/>
                <a:t> </a:t>
              </a:r>
              <a:r>
                <a:rPr lang="en-US" sz="1600" dirty="0" err="1"/>
                <a:t>erat</a:t>
              </a:r>
              <a:r>
                <a:rPr lang="en-US" sz="1600" dirty="0"/>
                <a:t> id </a:t>
              </a:r>
              <a:r>
                <a:rPr lang="en-US" sz="1600" dirty="0" err="1"/>
                <a:t>metus</a:t>
              </a:r>
              <a:r>
                <a:rPr lang="en-US" sz="1600" dirty="0"/>
                <a:t> </a:t>
              </a:r>
              <a:r>
                <a:rPr lang="en-US" sz="1600" dirty="0" err="1"/>
                <a:t>dignissim</a:t>
              </a:r>
              <a:r>
                <a:rPr lang="en-US" sz="1600" dirty="0"/>
                <a:t> dictum </a:t>
              </a:r>
              <a:r>
                <a:rPr lang="en-US" sz="1600" dirty="0" err="1"/>
                <a:t>nec</a:t>
              </a:r>
              <a:r>
                <a:rPr lang="en-US" sz="1600" dirty="0"/>
                <a:t> in </a:t>
              </a:r>
              <a:r>
                <a:rPr lang="en-US" sz="1600" dirty="0" err="1"/>
                <a:t>mauris</a:t>
              </a:r>
              <a:r>
                <a:rPr lang="en-US" sz="1600" dirty="0"/>
                <a:t>. </a:t>
              </a:r>
            </a:p>
          </p:txBody>
        </p:sp>
        <p:sp>
          <p:nvSpPr>
            <p:cNvPr id="24" name="Freeform 1669">
              <a:extLst>
                <a:ext uri="{FF2B5EF4-FFF2-40B4-BE49-F238E27FC236}">
                  <a16:creationId xmlns="" xmlns:a16="http://schemas.microsoft.com/office/drawing/2014/main" id="{37EE1582-854B-4ACC-B446-44198708F7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5730" y="1234828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="" xmlns:a16="http://schemas.microsoft.com/office/drawing/2014/main" id="{FEE2F8EA-71ED-483D-A38E-D8D8B33AEB63}"/>
                </a:ext>
              </a:extLst>
            </p:cNvPr>
            <p:cNvSpPr/>
            <p:nvPr/>
          </p:nvSpPr>
          <p:spPr>
            <a:xfrm>
              <a:off x="10793338" y="1912612"/>
              <a:ext cx="1131962" cy="8763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9DFA53E2-6878-40DA-9833-91F0A5C06501}"/>
                </a:ext>
              </a:extLst>
            </p:cNvPr>
            <p:cNvSpPr/>
            <p:nvPr/>
          </p:nvSpPr>
          <p:spPr>
            <a:xfrm>
              <a:off x="11134726" y="1912612"/>
              <a:ext cx="790574" cy="876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="" xmlns:a16="http://schemas.microsoft.com/office/drawing/2014/main" id="{77DF8C67-7820-40BD-A5F1-B96C8F96B7AD}"/>
              </a:ext>
            </a:extLst>
          </p:cNvPr>
          <p:cNvGrpSpPr/>
          <p:nvPr/>
        </p:nvGrpSpPr>
        <p:grpSpPr>
          <a:xfrm>
            <a:off x="4515730" y="5043033"/>
            <a:ext cx="7409570" cy="931431"/>
            <a:chOff x="4515730" y="1068820"/>
            <a:chExt cx="7409570" cy="931431"/>
          </a:xfrm>
        </p:grpSpPr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628E75C1-633C-472C-8489-F93BFB765AE8}"/>
                </a:ext>
              </a:extLst>
            </p:cNvPr>
            <p:cNvSpPr txBox="1"/>
            <p:nvPr/>
          </p:nvSpPr>
          <p:spPr>
            <a:xfrm>
              <a:off x="5232400" y="1068820"/>
              <a:ext cx="669290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/>
                <a:t>Lorem ipsum dolor sit </a:t>
              </a:r>
              <a:r>
                <a:rPr lang="en-US" sz="1600" dirty="0" err="1"/>
                <a:t>amet</a:t>
              </a:r>
              <a:r>
                <a:rPr lang="en-US" sz="1600" dirty="0"/>
                <a:t>, </a:t>
              </a:r>
              <a:r>
                <a:rPr lang="en-US" sz="1600" dirty="0" err="1"/>
                <a:t>consectetur</a:t>
              </a:r>
              <a:r>
                <a:rPr lang="en-US" sz="1600" dirty="0"/>
                <a:t> </a:t>
              </a:r>
              <a:r>
                <a:rPr lang="en-US" sz="1600" dirty="0" err="1"/>
                <a:t>adipiscing</a:t>
              </a:r>
              <a:r>
                <a:rPr lang="en-US" sz="1600" dirty="0"/>
                <a:t> </a:t>
              </a:r>
              <a:r>
                <a:rPr lang="en-US" sz="1600" dirty="0" err="1"/>
                <a:t>elit</a:t>
              </a:r>
              <a:r>
                <a:rPr lang="en-US" sz="1600" dirty="0"/>
                <a:t>. </a:t>
              </a:r>
              <a:r>
                <a:rPr lang="en-US" sz="1600" dirty="0" err="1"/>
                <a:t>Etiam</a:t>
              </a:r>
              <a:r>
                <a:rPr lang="en-US" sz="1600" dirty="0"/>
                <a:t> </a:t>
              </a:r>
              <a:r>
                <a:rPr lang="en-US" sz="1600" dirty="0" err="1"/>
                <a:t>varius</a:t>
              </a:r>
              <a:r>
                <a:rPr lang="en-US" sz="1600" dirty="0"/>
                <a:t> </a:t>
              </a:r>
              <a:r>
                <a:rPr lang="en-US" sz="1600" dirty="0" err="1"/>
                <a:t>bibendum</a:t>
              </a:r>
              <a:r>
                <a:rPr lang="en-US" sz="1600" dirty="0"/>
                <a:t> </a:t>
              </a:r>
              <a:r>
                <a:rPr lang="en-US" sz="1600" dirty="0" err="1"/>
                <a:t>est</a:t>
              </a:r>
              <a:r>
                <a:rPr lang="en-US" sz="1600" dirty="0"/>
                <a:t> </a:t>
              </a:r>
              <a:r>
                <a:rPr lang="en-US" sz="1600" dirty="0" err="1"/>
                <a:t>sed</a:t>
              </a:r>
              <a:r>
                <a:rPr lang="en-US" sz="1600" dirty="0"/>
                <a:t> </a:t>
              </a:r>
              <a:r>
                <a:rPr lang="en-US" sz="1600" dirty="0" err="1"/>
                <a:t>vulputate</a:t>
              </a:r>
              <a:r>
                <a:rPr lang="en-US" sz="1600" dirty="0"/>
                <a:t>. Nunc vitae </a:t>
              </a:r>
              <a:r>
                <a:rPr lang="en-US" sz="1600" dirty="0" err="1"/>
                <a:t>lectus</a:t>
              </a:r>
              <a:r>
                <a:rPr lang="en-US" sz="1600" dirty="0"/>
                <a:t> </a:t>
              </a:r>
              <a:r>
                <a:rPr lang="en-US" sz="1600" dirty="0" err="1"/>
                <a:t>commodo</a:t>
              </a:r>
              <a:r>
                <a:rPr lang="en-US" sz="1600" dirty="0"/>
                <a:t>, </a:t>
              </a:r>
              <a:r>
                <a:rPr lang="en-US" sz="1600" dirty="0" err="1"/>
                <a:t>ornare</a:t>
              </a:r>
              <a:r>
                <a:rPr lang="en-US" sz="1600" dirty="0"/>
                <a:t> mi ac, </a:t>
              </a:r>
              <a:r>
                <a:rPr lang="en-US" sz="1600" dirty="0" err="1"/>
                <a:t>tincidunt</a:t>
              </a:r>
              <a:r>
                <a:rPr lang="en-US" sz="1600" dirty="0"/>
                <a:t> </a:t>
              </a:r>
              <a:r>
                <a:rPr lang="en-US" sz="1600" dirty="0" err="1"/>
                <a:t>augue</a:t>
              </a:r>
              <a:r>
                <a:rPr lang="en-US" sz="1600" dirty="0"/>
                <a:t>. In in </a:t>
              </a:r>
              <a:r>
                <a:rPr lang="en-US" sz="1600" dirty="0" err="1"/>
                <a:t>luctus</a:t>
              </a:r>
              <a:r>
                <a:rPr lang="en-US" sz="1600" dirty="0"/>
                <a:t> nisi. </a:t>
              </a:r>
              <a:r>
                <a:rPr lang="en-US" sz="1600" dirty="0" err="1"/>
                <a:t>Donec</a:t>
              </a:r>
              <a:r>
                <a:rPr lang="en-US" sz="1600" dirty="0"/>
                <a:t> sit </a:t>
              </a:r>
              <a:r>
                <a:rPr lang="en-US" sz="1600" dirty="0" err="1"/>
                <a:t>amet</a:t>
              </a:r>
              <a:r>
                <a:rPr lang="en-US" sz="1600" dirty="0"/>
                <a:t> </a:t>
              </a:r>
              <a:r>
                <a:rPr lang="en-US" sz="1600" dirty="0" err="1"/>
                <a:t>erat</a:t>
              </a:r>
              <a:r>
                <a:rPr lang="en-US" sz="1600" dirty="0"/>
                <a:t> id </a:t>
              </a:r>
              <a:r>
                <a:rPr lang="en-US" sz="1600" dirty="0" err="1"/>
                <a:t>metus</a:t>
              </a:r>
              <a:r>
                <a:rPr lang="en-US" sz="1600" dirty="0"/>
                <a:t> </a:t>
              </a:r>
              <a:r>
                <a:rPr lang="en-US" sz="1600" dirty="0" err="1"/>
                <a:t>dignissim</a:t>
              </a:r>
              <a:r>
                <a:rPr lang="en-US" sz="1600" dirty="0"/>
                <a:t> dictum </a:t>
              </a:r>
              <a:r>
                <a:rPr lang="en-US" sz="1600" dirty="0" err="1"/>
                <a:t>nec</a:t>
              </a:r>
              <a:r>
                <a:rPr lang="en-US" sz="1600" dirty="0"/>
                <a:t> in </a:t>
              </a:r>
              <a:r>
                <a:rPr lang="en-US" sz="1600" dirty="0" err="1"/>
                <a:t>mauris</a:t>
              </a:r>
              <a:r>
                <a:rPr lang="en-US" sz="1600" dirty="0"/>
                <a:t>. </a:t>
              </a:r>
            </a:p>
          </p:txBody>
        </p:sp>
        <p:sp>
          <p:nvSpPr>
            <p:cNvPr id="29" name="Freeform 1669">
              <a:extLst>
                <a:ext uri="{FF2B5EF4-FFF2-40B4-BE49-F238E27FC236}">
                  <a16:creationId xmlns="" xmlns:a16="http://schemas.microsoft.com/office/drawing/2014/main" id="{C1ED9C3A-4F2A-4F39-8FB3-1ADC3DF01D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5730" y="1234828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40F1DC5F-5783-42C4-BC62-AD7DBE250151}"/>
                </a:ext>
              </a:extLst>
            </p:cNvPr>
            <p:cNvSpPr/>
            <p:nvPr/>
          </p:nvSpPr>
          <p:spPr>
            <a:xfrm>
              <a:off x="10793338" y="1912612"/>
              <a:ext cx="1131962" cy="876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Slide Number Placeholder 34">
            <a:extLst>
              <a:ext uri="{FF2B5EF4-FFF2-40B4-BE49-F238E27FC236}">
                <a16:creationId xmlns="" xmlns:a16="http://schemas.microsoft.com/office/drawing/2014/main" id="{1EF998C6-72D3-4850-A551-B17027D0F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519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="" xmlns:a16="http://schemas.microsoft.com/office/drawing/2014/main" id="{58BE267E-740F-4A17-9F19-F582AB758FD3}"/>
              </a:ext>
            </a:extLst>
          </p:cNvPr>
          <p:cNvSpPr/>
          <p:nvPr/>
        </p:nvSpPr>
        <p:spPr>
          <a:xfrm>
            <a:off x="5096329" y="2002862"/>
            <a:ext cx="999671" cy="99967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EB8F897-0581-462A-AB90-FA87CC759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3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100A916-1C01-4A55-81EC-965E70DFC271}"/>
              </a:ext>
            </a:extLst>
          </p:cNvPr>
          <p:cNvSpPr txBox="1"/>
          <p:nvPr/>
        </p:nvSpPr>
        <p:spPr>
          <a:xfrm>
            <a:off x="649514" y="361936"/>
            <a:ext cx="10515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latin typeface="+mj-lt"/>
                <a:cs typeface="Segoe UI Semibold" panose="020B0702040204020203" pitchFamily="34" charset="0"/>
              </a:rPr>
              <a:t>CHECKLIST</a:t>
            </a:r>
            <a:endParaRPr lang="en-US" sz="4400" dirty="0">
              <a:latin typeface="+mj-lt"/>
              <a:cs typeface="Segoe UI Semibold" panose="020B070204020402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20EA572-6EA7-4A64-8565-243325188429}"/>
              </a:ext>
            </a:extLst>
          </p:cNvPr>
          <p:cNvSpPr/>
          <p:nvPr/>
        </p:nvSpPr>
        <p:spPr>
          <a:xfrm>
            <a:off x="0" y="0"/>
            <a:ext cx="1778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89363F7-3069-496C-8E66-DDB2B6A3BED2}"/>
              </a:ext>
            </a:extLst>
          </p:cNvPr>
          <p:cNvSpPr/>
          <p:nvPr/>
        </p:nvSpPr>
        <p:spPr>
          <a:xfrm>
            <a:off x="0" y="3429000"/>
            <a:ext cx="1778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CA26AF5-7B59-4C48-89D1-FF8F4C5CC482}"/>
              </a:ext>
            </a:extLst>
          </p:cNvPr>
          <p:cNvSpPr/>
          <p:nvPr/>
        </p:nvSpPr>
        <p:spPr>
          <a:xfrm>
            <a:off x="1111251" y="1820526"/>
            <a:ext cx="4484914" cy="13643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BE94E624-9ABF-4694-AC0D-BF834C2E09FB}"/>
              </a:ext>
            </a:extLst>
          </p:cNvPr>
          <p:cNvSpPr/>
          <p:nvPr/>
        </p:nvSpPr>
        <p:spPr>
          <a:xfrm>
            <a:off x="5096329" y="3479873"/>
            <a:ext cx="999671" cy="9996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37DE58C9-5D88-4347-9C21-F21D500DD7EF}"/>
              </a:ext>
            </a:extLst>
          </p:cNvPr>
          <p:cNvSpPr/>
          <p:nvPr/>
        </p:nvSpPr>
        <p:spPr>
          <a:xfrm>
            <a:off x="1111251" y="3297537"/>
            <a:ext cx="4484914" cy="136434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5C0CCB37-59BB-4A66-BEA6-644993E342E3}"/>
              </a:ext>
            </a:extLst>
          </p:cNvPr>
          <p:cNvSpPr/>
          <p:nvPr/>
        </p:nvSpPr>
        <p:spPr>
          <a:xfrm>
            <a:off x="5096329" y="4956884"/>
            <a:ext cx="999671" cy="9996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FE5C259A-BD19-4938-A106-46CFFDF4B89B}"/>
              </a:ext>
            </a:extLst>
          </p:cNvPr>
          <p:cNvSpPr/>
          <p:nvPr/>
        </p:nvSpPr>
        <p:spPr>
          <a:xfrm>
            <a:off x="1111251" y="4774548"/>
            <a:ext cx="4484914" cy="136434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4BF7595-0C2B-466F-962A-907AAC2974D3}"/>
              </a:ext>
            </a:extLst>
          </p:cNvPr>
          <p:cNvSpPr txBox="1"/>
          <p:nvPr/>
        </p:nvSpPr>
        <p:spPr>
          <a:xfrm>
            <a:off x="2168254" y="2133365"/>
            <a:ext cx="32537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Etiam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varius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bibendum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est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vulputate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8CA28D89-32D4-42BC-8D5F-897CE234E112}"/>
              </a:ext>
            </a:extLst>
          </p:cNvPr>
          <p:cNvGrpSpPr/>
          <p:nvPr/>
        </p:nvGrpSpPr>
        <p:grpSpPr>
          <a:xfrm>
            <a:off x="1342754" y="2088724"/>
            <a:ext cx="711200" cy="827947"/>
            <a:chOff x="1102360" y="1720850"/>
            <a:chExt cx="711200" cy="827947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87429C79-0613-4A39-A45F-1FD186F5CCBE}"/>
                </a:ext>
              </a:extLst>
            </p:cNvPr>
            <p:cNvSpPr txBox="1"/>
            <p:nvPr/>
          </p:nvSpPr>
          <p:spPr>
            <a:xfrm>
              <a:off x="1102360" y="1720850"/>
              <a:ext cx="71120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E3D5728D-3716-4534-8428-89BF6C0B3550}"/>
                </a:ext>
              </a:extLst>
            </p:cNvPr>
            <p:cNvSpPr txBox="1"/>
            <p:nvPr/>
          </p:nvSpPr>
          <p:spPr>
            <a:xfrm>
              <a:off x="1102360" y="2271798"/>
              <a:ext cx="7112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APR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BA3449EC-3CBF-44F8-B130-ED8D72EEF7A7}"/>
              </a:ext>
            </a:extLst>
          </p:cNvPr>
          <p:cNvGrpSpPr/>
          <p:nvPr/>
        </p:nvGrpSpPr>
        <p:grpSpPr>
          <a:xfrm>
            <a:off x="5684792" y="2360992"/>
            <a:ext cx="285751" cy="285750"/>
            <a:chOff x="2044700" y="6499225"/>
            <a:chExt cx="285751" cy="285750"/>
          </a:xfrm>
          <a:solidFill>
            <a:schemeClr val="bg1"/>
          </a:solidFill>
        </p:grpSpPr>
        <p:sp>
          <p:nvSpPr>
            <p:cNvPr id="20" name="Freeform 1666">
              <a:extLst>
                <a:ext uri="{FF2B5EF4-FFF2-40B4-BE49-F238E27FC236}">
                  <a16:creationId xmlns="" xmlns:a16="http://schemas.microsoft.com/office/drawing/2014/main" id="{90F93643-70EE-4D50-9209-1ECF075CA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6499225"/>
              <a:ext cx="242888" cy="223838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667">
              <a:extLst>
                <a:ext uri="{FF2B5EF4-FFF2-40B4-BE49-F238E27FC236}">
                  <a16:creationId xmlns="" xmlns:a16="http://schemas.microsoft.com/office/drawing/2014/main" id="{E320DC6E-9F55-44AD-A1C3-6055DC4DC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700" y="6550025"/>
              <a:ext cx="234950" cy="234950"/>
            </a:xfrm>
            <a:custGeom>
              <a:avLst/>
              <a:gdLst>
                <a:gd name="T0" fmla="*/ 543 w 591"/>
                <a:gd name="T1" fmla="*/ 220 h 592"/>
                <a:gd name="T2" fmla="*/ 537 w 591"/>
                <a:gd name="T3" fmla="*/ 237 h 592"/>
                <a:gd name="T4" fmla="*/ 543 w 591"/>
                <a:gd name="T5" fmla="*/ 283 h 592"/>
                <a:gd name="T6" fmla="*/ 540 w 591"/>
                <a:gd name="T7" fmla="*/ 335 h 592"/>
                <a:gd name="T8" fmla="*/ 528 w 591"/>
                <a:gd name="T9" fmla="*/ 382 h 592"/>
                <a:gd name="T10" fmla="*/ 507 w 591"/>
                <a:gd name="T11" fmla="*/ 426 h 592"/>
                <a:gd name="T12" fmla="*/ 479 w 591"/>
                <a:gd name="T13" fmla="*/ 464 h 592"/>
                <a:gd name="T14" fmla="*/ 444 w 591"/>
                <a:gd name="T15" fmla="*/ 496 h 592"/>
                <a:gd name="T16" fmla="*/ 403 w 591"/>
                <a:gd name="T17" fmla="*/ 520 h 592"/>
                <a:gd name="T18" fmla="*/ 358 w 591"/>
                <a:gd name="T19" fmla="*/ 537 h 592"/>
                <a:gd name="T20" fmla="*/ 308 w 591"/>
                <a:gd name="T21" fmla="*/ 545 h 592"/>
                <a:gd name="T22" fmla="*/ 257 w 591"/>
                <a:gd name="T23" fmla="*/ 541 h 592"/>
                <a:gd name="T24" fmla="*/ 210 w 591"/>
                <a:gd name="T25" fmla="*/ 529 h 592"/>
                <a:gd name="T26" fmla="*/ 167 w 591"/>
                <a:gd name="T27" fmla="*/ 509 h 592"/>
                <a:gd name="T28" fmla="*/ 129 w 591"/>
                <a:gd name="T29" fmla="*/ 481 h 592"/>
                <a:gd name="T30" fmla="*/ 97 w 591"/>
                <a:gd name="T31" fmla="*/ 445 h 592"/>
                <a:gd name="T32" fmla="*/ 72 w 591"/>
                <a:gd name="T33" fmla="*/ 405 h 592"/>
                <a:gd name="T34" fmla="*/ 55 w 591"/>
                <a:gd name="T35" fmla="*/ 359 h 592"/>
                <a:gd name="T36" fmla="*/ 47 w 591"/>
                <a:gd name="T37" fmla="*/ 310 h 592"/>
                <a:gd name="T38" fmla="*/ 51 w 591"/>
                <a:gd name="T39" fmla="*/ 259 h 592"/>
                <a:gd name="T40" fmla="*/ 63 w 591"/>
                <a:gd name="T41" fmla="*/ 211 h 592"/>
                <a:gd name="T42" fmla="*/ 84 w 591"/>
                <a:gd name="T43" fmla="*/ 168 h 592"/>
                <a:gd name="T44" fmla="*/ 111 w 591"/>
                <a:gd name="T45" fmla="*/ 131 h 592"/>
                <a:gd name="T46" fmla="*/ 147 w 591"/>
                <a:gd name="T47" fmla="*/ 99 h 592"/>
                <a:gd name="T48" fmla="*/ 188 w 591"/>
                <a:gd name="T49" fmla="*/ 73 h 592"/>
                <a:gd name="T50" fmla="*/ 233 w 591"/>
                <a:gd name="T51" fmla="*/ 57 h 592"/>
                <a:gd name="T52" fmla="*/ 283 w 591"/>
                <a:gd name="T53" fmla="*/ 49 h 592"/>
                <a:gd name="T54" fmla="*/ 338 w 591"/>
                <a:gd name="T55" fmla="*/ 52 h 592"/>
                <a:gd name="T56" fmla="*/ 392 w 591"/>
                <a:gd name="T57" fmla="*/ 69 h 592"/>
                <a:gd name="T58" fmla="*/ 420 w 591"/>
                <a:gd name="T59" fmla="*/ 78 h 592"/>
                <a:gd name="T60" fmla="*/ 435 w 591"/>
                <a:gd name="T61" fmla="*/ 69 h 592"/>
                <a:gd name="T62" fmla="*/ 439 w 591"/>
                <a:gd name="T63" fmla="*/ 50 h 592"/>
                <a:gd name="T64" fmla="*/ 431 w 591"/>
                <a:gd name="T65" fmla="*/ 35 h 592"/>
                <a:gd name="T66" fmla="*/ 380 w 591"/>
                <a:gd name="T67" fmla="*/ 14 h 592"/>
                <a:gd name="T68" fmla="*/ 312 w 591"/>
                <a:gd name="T69" fmla="*/ 1 h 592"/>
                <a:gd name="T70" fmla="*/ 251 w 591"/>
                <a:gd name="T71" fmla="*/ 5 h 592"/>
                <a:gd name="T72" fmla="*/ 193 w 591"/>
                <a:gd name="T73" fmla="*/ 19 h 592"/>
                <a:gd name="T74" fmla="*/ 142 w 591"/>
                <a:gd name="T75" fmla="*/ 43 h 592"/>
                <a:gd name="T76" fmla="*/ 96 w 591"/>
                <a:gd name="T77" fmla="*/ 78 h 592"/>
                <a:gd name="T78" fmla="*/ 58 w 591"/>
                <a:gd name="T79" fmla="*/ 120 h 592"/>
                <a:gd name="T80" fmla="*/ 29 w 591"/>
                <a:gd name="T81" fmla="*/ 168 h 592"/>
                <a:gd name="T82" fmla="*/ 9 w 591"/>
                <a:gd name="T83" fmla="*/ 223 h 592"/>
                <a:gd name="T84" fmla="*/ 0 w 591"/>
                <a:gd name="T85" fmla="*/ 282 h 592"/>
                <a:gd name="T86" fmla="*/ 3 w 591"/>
                <a:gd name="T87" fmla="*/ 342 h 592"/>
                <a:gd name="T88" fmla="*/ 18 w 591"/>
                <a:gd name="T89" fmla="*/ 399 h 592"/>
                <a:gd name="T90" fmla="*/ 42 w 591"/>
                <a:gd name="T91" fmla="*/ 451 h 592"/>
                <a:gd name="T92" fmla="*/ 76 w 591"/>
                <a:gd name="T93" fmla="*/ 496 h 592"/>
                <a:gd name="T94" fmla="*/ 118 w 591"/>
                <a:gd name="T95" fmla="*/ 534 h 592"/>
                <a:gd name="T96" fmla="*/ 167 w 591"/>
                <a:gd name="T97" fmla="*/ 564 h 592"/>
                <a:gd name="T98" fmla="*/ 222 w 591"/>
                <a:gd name="T99" fmla="*/ 583 h 592"/>
                <a:gd name="T100" fmla="*/ 280 w 591"/>
                <a:gd name="T101" fmla="*/ 592 h 592"/>
                <a:gd name="T102" fmla="*/ 340 w 591"/>
                <a:gd name="T103" fmla="*/ 589 h 592"/>
                <a:gd name="T104" fmla="*/ 396 w 591"/>
                <a:gd name="T105" fmla="*/ 575 h 592"/>
                <a:gd name="T106" fmla="*/ 448 w 591"/>
                <a:gd name="T107" fmla="*/ 550 h 592"/>
                <a:gd name="T108" fmla="*/ 494 w 591"/>
                <a:gd name="T109" fmla="*/ 516 h 592"/>
                <a:gd name="T110" fmla="*/ 532 w 591"/>
                <a:gd name="T111" fmla="*/ 474 h 592"/>
                <a:gd name="T112" fmla="*/ 562 w 591"/>
                <a:gd name="T113" fmla="*/ 426 h 592"/>
                <a:gd name="T114" fmla="*/ 582 w 591"/>
                <a:gd name="T115" fmla="*/ 371 h 592"/>
                <a:gd name="T116" fmla="*/ 591 w 591"/>
                <a:gd name="T117" fmla="*/ 312 h 592"/>
                <a:gd name="T118" fmla="*/ 587 w 591"/>
                <a:gd name="T119" fmla="*/ 248 h 592"/>
                <a:gd name="T120" fmla="*/ 576 w 591"/>
                <a:gd name="T121" fmla="*/ 219 h 592"/>
                <a:gd name="T122" fmla="*/ 560 w 591"/>
                <a:gd name="T123" fmla="*/ 21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1" h="592">
                  <a:moveTo>
                    <a:pt x="555" y="212"/>
                  </a:moveTo>
                  <a:lnTo>
                    <a:pt x="550" y="215"/>
                  </a:lnTo>
                  <a:lnTo>
                    <a:pt x="547" y="217"/>
                  </a:lnTo>
                  <a:lnTo>
                    <a:pt x="543" y="220"/>
                  </a:lnTo>
                  <a:lnTo>
                    <a:pt x="540" y="225"/>
                  </a:lnTo>
                  <a:lnTo>
                    <a:pt x="538" y="228"/>
                  </a:lnTo>
                  <a:lnTo>
                    <a:pt x="537" y="232"/>
                  </a:lnTo>
                  <a:lnTo>
                    <a:pt x="537" y="237"/>
                  </a:lnTo>
                  <a:lnTo>
                    <a:pt x="537" y="241"/>
                  </a:lnTo>
                  <a:lnTo>
                    <a:pt x="540" y="255"/>
                  </a:lnTo>
                  <a:lnTo>
                    <a:pt x="542" y="269"/>
                  </a:lnTo>
                  <a:lnTo>
                    <a:pt x="543" y="283"/>
                  </a:lnTo>
                  <a:lnTo>
                    <a:pt x="543" y="296"/>
                  </a:lnTo>
                  <a:lnTo>
                    <a:pt x="543" y="310"/>
                  </a:lnTo>
                  <a:lnTo>
                    <a:pt x="542" y="322"/>
                  </a:lnTo>
                  <a:lnTo>
                    <a:pt x="540" y="335"/>
                  </a:lnTo>
                  <a:lnTo>
                    <a:pt x="538" y="347"/>
                  </a:lnTo>
                  <a:lnTo>
                    <a:pt x="536" y="359"/>
                  </a:lnTo>
                  <a:lnTo>
                    <a:pt x="532" y="370"/>
                  </a:lnTo>
                  <a:lnTo>
                    <a:pt x="528" y="382"/>
                  </a:lnTo>
                  <a:lnTo>
                    <a:pt x="523" y="394"/>
                  </a:lnTo>
                  <a:lnTo>
                    <a:pt x="519" y="405"/>
                  </a:lnTo>
                  <a:lnTo>
                    <a:pt x="513" y="416"/>
                  </a:lnTo>
                  <a:lnTo>
                    <a:pt x="507" y="426"/>
                  </a:lnTo>
                  <a:lnTo>
                    <a:pt x="501" y="435"/>
                  </a:lnTo>
                  <a:lnTo>
                    <a:pt x="494" y="445"/>
                  </a:lnTo>
                  <a:lnTo>
                    <a:pt x="487" y="455"/>
                  </a:lnTo>
                  <a:lnTo>
                    <a:pt x="479" y="464"/>
                  </a:lnTo>
                  <a:lnTo>
                    <a:pt x="470" y="472"/>
                  </a:lnTo>
                  <a:lnTo>
                    <a:pt x="462" y="481"/>
                  </a:lnTo>
                  <a:lnTo>
                    <a:pt x="453" y="488"/>
                  </a:lnTo>
                  <a:lnTo>
                    <a:pt x="444" y="496"/>
                  </a:lnTo>
                  <a:lnTo>
                    <a:pt x="434" y="503"/>
                  </a:lnTo>
                  <a:lnTo>
                    <a:pt x="424" y="509"/>
                  </a:lnTo>
                  <a:lnTo>
                    <a:pt x="413" y="515"/>
                  </a:lnTo>
                  <a:lnTo>
                    <a:pt x="403" y="520"/>
                  </a:lnTo>
                  <a:lnTo>
                    <a:pt x="392" y="525"/>
                  </a:lnTo>
                  <a:lnTo>
                    <a:pt x="381" y="529"/>
                  </a:lnTo>
                  <a:lnTo>
                    <a:pt x="369" y="534"/>
                  </a:lnTo>
                  <a:lnTo>
                    <a:pt x="358" y="537"/>
                  </a:lnTo>
                  <a:lnTo>
                    <a:pt x="346" y="539"/>
                  </a:lnTo>
                  <a:lnTo>
                    <a:pt x="333" y="541"/>
                  </a:lnTo>
                  <a:lnTo>
                    <a:pt x="320" y="544"/>
                  </a:lnTo>
                  <a:lnTo>
                    <a:pt x="308" y="545"/>
                  </a:lnTo>
                  <a:lnTo>
                    <a:pt x="295" y="545"/>
                  </a:lnTo>
                  <a:lnTo>
                    <a:pt x="283" y="545"/>
                  </a:lnTo>
                  <a:lnTo>
                    <a:pt x="271" y="544"/>
                  </a:lnTo>
                  <a:lnTo>
                    <a:pt x="257" y="541"/>
                  </a:lnTo>
                  <a:lnTo>
                    <a:pt x="245" y="539"/>
                  </a:lnTo>
                  <a:lnTo>
                    <a:pt x="233" y="537"/>
                  </a:lnTo>
                  <a:lnTo>
                    <a:pt x="222" y="534"/>
                  </a:lnTo>
                  <a:lnTo>
                    <a:pt x="210" y="529"/>
                  </a:lnTo>
                  <a:lnTo>
                    <a:pt x="199" y="525"/>
                  </a:lnTo>
                  <a:lnTo>
                    <a:pt x="188" y="520"/>
                  </a:lnTo>
                  <a:lnTo>
                    <a:pt x="178" y="515"/>
                  </a:lnTo>
                  <a:lnTo>
                    <a:pt x="167" y="509"/>
                  </a:lnTo>
                  <a:lnTo>
                    <a:pt x="157" y="503"/>
                  </a:lnTo>
                  <a:lnTo>
                    <a:pt x="147" y="496"/>
                  </a:lnTo>
                  <a:lnTo>
                    <a:pt x="138" y="488"/>
                  </a:lnTo>
                  <a:lnTo>
                    <a:pt x="129" y="481"/>
                  </a:lnTo>
                  <a:lnTo>
                    <a:pt x="120" y="472"/>
                  </a:lnTo>
                  <a:lnTo>
                    <a:pt x="111" y="464"/>
                  </a:lnTo>
                  <a:lnTo>
                    <a:pt x="104" y="455"/>
                  </a:lnTo>
                  <a:lnTo>
                    <a:pt x="97" y="445"/>
                  </a:lnTo>
                  <a:lnTo>
                    <a:pt x="89" y="435"/>
                  </a:lnTo>
                  <a:lnTo>
                    <a:pt x="84" y="426"/>
                  </a:lnTo>
                  <a:lnTo>
                    <a:pt x="77" y="416"/>
                  </a:lnTo>
                  <a:lnTo>
                    <a:pt x="72" y="405"/>
                  </a:lnTo>
                  <a:lnTo>
                    <a:pt x="67" y="394"/>
                  </a:lnTo>
                  <a:lnTo>
                    <a:pt x="63" y="382"/>
                  </a:lnTo>
                  <a:lnTo>
                    <a:pt x="58" y="370"/>
                  </a:lnTo>
                  <a:lnTo>
                    <a:pt x="55" y="359"/>
                  </a:lnTo>
                  <a:lnTo>
                    <a:pt x="53" y="347"/>
                  </a:lnTo>
                  <a:lnTo>
                    <a:pt x="51" y="335"/>
                  </a:lnTo>
                  <a:lnTo>
                    <a:pt x="49" y="322"/>
                  </a:lnTo>
                  <a:lnTo>
                    <a:pt x="47" y="310"/>
                  </a:lnTo>
                  <a:lnTo>
                    <a:pt x="47" y="296"/>
                  </a:lnTo>
                  <a:lnTo>
                    <a:pt x="47" y="284"/>
                  </a:lnTo>
                  <a:lnTo>
                    <a:pt x="49" y="271"/>
                  </a:lnTo>
                  <a:lnTo>
                    <a:pt x="51" y="259"/>
                  </a:lnTo>
                  <a:lnTo>
                    <a:pt x="53" y="247"/>
                  </a:lnTo>
                  <a:lnTo>
                    <a:pt x="55" y="234"/>
                  </a:lnTo>
                  <a:lnTo>
                    <a:pt x="58" y="223"/>
                  </a:lnTo>
                  <a:lnTo>
                    <a:pt x="63" y="211"/>
                  </a:lnTo>
                  <a:lnTo>
                    <a:pt x="67" y="200"/>
                  </a:lnTo>
                  <a:lnTo>
                    <a:pt x="72" y="189"/>
                  </a:lnTo>
                  <a:lnTo>
                    <a:pt x="77" y="178"/>
                  </a:lnTo>
                  <a:lnTo>
                    <a:pt x="84" y="168"/>
                  </a:lnTo>
                  <a:lnTo>
                    <a:pt x="89" y="158"/>
                  </a:lnTo>
                  <a:lnTo>
                    <a:pt x="97" y="148"/>
                  </a:lnTo>
                  <a:lnTo>
                    <a:pt x="104" y="140"/>
                  </a:lnTo>
                  <a:lnTo>
                    <a:pt x="111" y="131"/>
                  </a:lnTo>
                  <a:lnTo>
                    <a:pt x="120" y="122"/>
                  </a:lnTo>
                  <a:lnTo>
                    <a:pt x="129" y="113"/>
                  </a:lnTo>
                  <a:lnTo>
                    <a:pt x="138" y="105"/>
                  </a:lnTo>
                  <a:lnTo>
                    <a:pt x="147" y="99"/>
                  </a:lnTo>
                  <a:lnTo>
                    <a:pt x="157" y="91"/>
                  </a:lnTo>
                  <a:lnTo>
                    <a:pt x="167" y="84"/>
                  </a:lnTo>
                  <a:lnTo>
                    <a:pt x="178" y="79"/>
                  </a:lnTo>
                  <a:lnTo>
                    <a:pt x="188" y="73"/>
                  </a:lnTo>
                  <a:lnTo>
                    <a:pt x="199" y="69"/>
                  </a:lnTo>
                  <a:lnTo>
                    <a:pt x="210" y="63"/>
                  </a:lnTo>
                  <a:lnTo>
                    <a:pt x="222" y="60"/>
                  </a:lnTo>
                  <a:lnTo>
                    <a:pt x="233" y="57"/>
                  </a:lnTo>
                  <a:lnTo>
                    <a:pt x="245" y="53"/>
                  </a:lnTo>
                  <a:lnTo>
                    <a:pt x="257" y="51"/>
                  </a:lnTo>
                  <a:lnTo>
                    <a:pt x="271" y="50"/>
                  </a:lnTo>
                  <a:lnTo>
                    <a:pt x="283" y="49"/>
                  </a:lnTo>
                  <a:lnTo>
                    <a:pt x="295" y="49"/>
                  </a:lnTo>
                  <a:lnTo>
                    <a:pt x="310" y="49"/>
                  </a:lnTo>
                  <a:lnTo>
                    <a:pt x="324" y="50"/>
                  </a:lnTo>
                  <a:lnTo>
                    <a:pt x="338" y="52"/>
                  </a:lnTo>
                  <a:lnTo>
                    <a:pt x="352" y="56"/>
                  </a:lnTo>
                  <a:lnTo>
                    <a:pt x="365" y="59"/>
                  </a:lnTo>
                  <a:lnTo>
                    <a:pt x="379" y="64"/>
                  </a:lnTo>
                  <a:lnTo>
                    <a:pt x="392" y="69"/>
                  </a:lnTo>
                  <a:lnTo>
                    <a:pt x="405" y="75"/>
                  </a:lnTo>
                  <a:lnTo>
                    <a:pt x="410" y="77"/>
                  </a:lnTo>
                  <a:lnTo>
                    <a:pt x="415" y="78"/>
                  </a:lnTo>
                  <a:lnTo>
                    <a:pt x="420" y="78"/>
                  </a:lnTo>
                  <a:lnTo>
                    <a:pt x="424" y="77"/>
                  </a:lnTo>
                  <a:lnTo>
                    <a:pt x="428" y="74"/>
                  </a:lnTo>
                  <a:lnTo>
                    <a:pt x="432" y="72"/>
                  </a:lnTo>
                  <a:lnTo>
                    <a:pt x="435" y="69"/>
                  </a:lnTo>
                  <a:lnTo>
                    <a:pt x="437" y="64"/>
                  </a:lnTo>
                  <a:lnTo>
                    <a:pt x="439" y="60"/>
                  </a:lnTo>
                  <a:lnTo>
                    <a:pt x="441" y="56"/>
                  </a:lnTo>
                  <a:lnTo>
                    <a:pt x="439" y="50"/>
                  </a:lnTo>
                  <a:lnTo>
                    <a:pt x="438" y="46"/>
                  </a:lnTo>
                  <a:lnTo>
                    <a:pt x="437" y="41"/>
                  </a:lnTo>
                  <a:lnTo>
                    <a:pt x="434" y="38"/>
                  </a:lnTo>
                  <a:lnTo>
                    <a:pt x="431" y="35"/>
                  </a:lnTo>
                  <a:lnTo>
                    <a:pt x="427" y="32"/>
                  </a:lnTo>
                  <a:lnTo>
                    <a:pt x="411" y="25"/>
                  </a:lnTo>
                  <a:lnTo>
                    <a:pt x="395" y="18"/>
                  </a:lnTo>
                  <a:lnTo>
                    <a:pt x="380" y="14"/>
                  </a:lnTo>
                  <a:lnTo>
                    <a:pt x="363" y="9"/>
                  </a:lnTo>
                  <a:lnTo>
                    <a:pt x="347" y="5"/>
                  </a:lnTo>
                  <a:lnTo>
                    <a:pt x="329" y="3"/>
                  </a:lnTo>
                  <a:lnTo>
                    <a:pt x="312" y="1"/>
                  </a:lnTo>
                  <a:lnTo>
                    <a:pt x="295" y="0"/>
                  </a:lnTo>
                  <a:lnTo>
                    <a:pt x="280" y="1"/>
                  </a:lnTo>
                  <a:lnTo>
                    <a:pt x="265" y="3"/>
                  </a:lnTo>
                  <a:lnTo>
                    <a:pt x="251" y="5"/>
                  </a:lnTo>
                  <a:lnTo>
                    <a:pt x="236" y="7"/>
                  </a:lnTo>
                  <a:lnTo>
                    <a:pt x="222" y="10"/>
                  </a:lnTo>
                  <a:lnTo>
                    <a:pt x="208" y="15"/>
                  </a:lnTo>
                  <a:lnTo>
                    <a:pt x="193" y="19"/>
                  </a:lnTo>
                  <a:lnTo>
                    <a:pt x="180" y="25"/>
                  </a:lnTo>
                  <a:lnTo>
                    <a:pt x="167" y="30"/>
                  </a:lnTo>
                  <a:lnTo>
                    <a:pt x="155" y="37"/>
                  </a:lnTo>
                  <a:lnTo>
                    <a:pt x="142" y="43"/>
                  </a:lnTo>
                  <a:lnTo>
                    <a:pt x="130" y="51"/>
                  </a:lnTo>
                  <a:lnTo>
                    <a:pt x="118" y="60"/>
                  </a:lnTo>
                  <a:lnTo>
                    <a:pt x="107" y="69"/>
                  </a:lnTo>
                  <a:lnTo>
                    <a:pt x="96" y="78"/>
                  </a:lnTo>
                  <a:lnTo>
                    <a:pt x="86" y="88"/>
                  </a:lnTo>
                  <a:lnTo>
                    <a:pt x="76" y="98"/>
                  </a:lnTo>
                  <a:lnTo>
                    <a:pt x="67" y="109"/>
                  </a:lnTo>
                  <a:lnTo>
                    <a:pt x="58" y="120"/>
                  </a:lnTo>
                  <a:lnTo>
                    <a:pt x="50" y="132"/>
                  </a:lnTo>
                  <a:lnTo>
                    <a:pt x="42" y="144"/>
                  </a:lnTo>
                  <a:lnTo>
                    <a:pt x="35" y="156"/>
                  </a:lnTo>
                  <a:lnTo>
                    <a:pt x="29" y="168"/>
                  </a:lnTo>
                  <a:lnTo>
                    <a:pt x="23" y="181"/>
                  </a:lnTo>
                  <a:lnTo>
                    <a:pt x="18" y="195"/>
                  </a:lnTo>
                  <a:lnTo>
                    <a:pt x="13" y="209"/>
                  </a:lnTo>
                  <a:lnTo>
                    <a:pt x="9" y="223"/>
                  </a:lnTo>
                  <a:lnTo>
                    <a:pt x="5" y="238"/>
                  </a:lnTo>
                  <a:lnTo>
                    <a:pt x="3" y="252"/>
                  </a:lnTo>
                  <a:lnTo>
                    <a:pt x="1" y="267"/>
                  </a:lnTo>
                  <a:lnTo>
                    <a:pt x="0" y="282"/>
                  </a:lnTo>
                  <a:lnTo>
                    <a:pt x="0" y="296"/>
                  </a:lnTo>
                  <a:lnTo>
                    <a:pt x="0" y="312"/>
                  </a:lnTo>
                  <a:lnTo>
                    <a:pt x="1" y="327"/>
                  </a:lnTo>
                  <a:lnTo>
                    <a:pt x="3" y="342"/>
                  </a:lnTo>
                  <a:lnTo>
                    <a:pt x="5" y="357"/>
                  </a:lnTo>
                  <a:lnTo>
                    <a:pt x="9" y="371"/>
                  </a:lnTo>
                  <a:lnTo>
                    <a:pt x="13" y="385"/>
                  </a:lnTo>
                  <a:lnTo>
                    <a:pt x="18" y="399"/>
                  </a:lnTo>
                  <a:lnTo>
                    <a:pt x="23" y="412"/>
                  </a:lnTo>
                  <a:lnTo>
                    <a:pt x="29" y="426"/>
                  </a:lnTo>
                  <a:lnTo>
                    <a:pt x="35" y="438"/>
                  </a:lnTo>
                  <a:lnTo>
                    <a:pt x="42" y="451"/>
                  </a:lnTo>
                  <a:lnTo>
                    <a:pt x="50" y="462"/>
                  </a:lnTo>
                  <a:lnTo>
                    <a:pt x="58" y="474"/>
                  </a:lnTo>
                  <a:lnTo>
                    <a:pt x="67" y="485"/>
                  </a:lnTo>
                  <a:lnTo>
                    <a:pt x="76" y="496"/>
                  </a:lnTo>
                  <a:lnTo>
                    <a:pt x="86" y="506"/>
                  </a:lnTo>
                  <a:lnTo>
                    <a:pt x="96" y="516"/>
                  </a:lnTo>
                  <a:lnTo>
                    <a:pt x="107" y="525"/>
                  </a:lnTo>
                  <a:lnTo>
                    <a:pt x="118" y="534"/>
                  </a:lnTo>
                  <a:lnTo>
                    <a:pt x="130" y="543"/>
                  </a:lnTo>
                  <a:lnTo>
                    <a:pt x="142" y="550"/>
                  </a:lnTo>
                  <a:lnTo>
                    <a:pt x="155" y="557"/>
                  </a:lnTo>
                  <a:lnTo>
                    <a:pt x="167" y="564"/>
                  </a:lnTo>
                  <a:lnTo>
                    <a:pt x="180" y="569"/>
                  </a:lnTo>
                  <a:lnTo>
                    <a:pt x="193" y="575"/>
                  </a:lnTo>
                  <a:lnTo>
                    <a:pt x="208" y="579"/>
                  </a:lnTo>
                  <a:lnTo>
                    <a:pt x="222" y="583"/>
                  </a:lnTo>
                  <a:lnTo>
                    <a:pt x="236" y="587"/>
                  </a:lnTo>
                  <a:lnTo>
                    <a:pt x="251" y="589"/>
                  </a:lnTo>
                  <a:lnTo>
                    <a:pt x="265" y="591"/>
                  </a:lnTo>
                  <a:lnTo>
                    <a:pt x="280" y="592"/>
                  </a:lnTo>
                  <a:lnTo>
                    <a:pt x="295" y="592"/>
                  </a:lnTo>
                  <a:lnTo>
                    <a:pt x="310" y="592"/>
                  </a:lnTo>
                  <a:lnTo>
                    <a:pt x="326" y="591"/>
                  </a:lnTo>
                  <a:lnTo>
                    <a:pt x="340" y="589"/>
                  </a:lnTo>
                  <a:lnTo>
                    <a:pt x="354" y="587"/>
                  </a:lnTo>
                  <a:lnTo>
                    <a:pt x="369" y="583"/>
                  </a:lnTo>
                  <a:lnTo>
                    <a:pt x="383" y="579"/>
                  </a:lnTo>
                  <a:lnTo>
                    <a:pt x="396" y="575"/>
                  </a:lnTo>
                  <a:lnTo>
                    <a:pt x="411" y="569"/>
                  </a:lnTo>
                  <a:lnTo>
                    <a:pt x="423" y="564"/>
                  </a:lnTo>
                  <a:lnTo>
                    <a:pt x="436" y="557"/>
                  </a:lnTo>
                  <a:lnTo>
                    <a:pt x="448" y="550"/>
                  </a:lnTo>
                  <a:lnTo>
                    <a:pt x="460" y="543"/>
                  </a:lnTo>
                  <a:lnTo>
                    <a:pt x="473" y="534"/>
                  </a:lnTo>
                  <a:lnTo>
                    <a:pt x="484" y="525"/>
                  </a:lnTo>
                  <a:lnTo>
                    <a:pt x="494" y="516"/>
                  </a:lnTo>
                  <a:lnTo>
                    <a:pt x="505" y="506"/>
                  </a:lnTo>
                  <a:lnTo>
                    <a:pt x="515" y="496"/>
                  </a:lnTo>
                  <a:lnTo>
                    <a:pt x="523" y="485"/>
                  </a:lnTo>
                  <a:lnTo>
                    <a:pt x="532" y="474"/>
                  </a:lnTo>
                  <a:lnTo>
                    <a:pt x="541" y="462"/>
                  </a:lnTo>
                  <a:lnTo>
                    <a:pt x="549" y="451"/>
                  </a:lnTo>
                  <a:lnTo>
                    <a:pt x="555" y="438"/>
                  </a:lnTo>
                  <a:lnTo>
                    <a:pt x="562" y="426"/>
                  </a:lnTo>
                  <a:lnTo>
                    <a:pt x="568" y="412"/>
                  </a:lnTo>
                  <a:lnTo>
                    <a:pt x="573" y="399"/>
                  </a:lnTo>
                  <a:lnTo>
                    <a:pt x="577" y="385"/>
                  </a:lnTo>
                  <a:lnTo>
                    <a:pt x="582" y="371"/>
                  </a:lnTo>
                  <a:lnTo>
                    <a:pt x="585" y="357"/>
                  </a:lnTo>
                  <a:lnTo>
                    <a:pt x="587" y="342"/>
                  </a:lnTo>
                  <a:lnTo>
                    <a:pt x="590" y="327"/>
                  </a:lnTo>
                  <a:lnTo>
                    <a:pt x="591" y="312"/>
                  </a:lnTo>
                  <a:lnTo>
                    <a:pt x="591" y="296"/>
                  </a:lnTo>
                  <a:lnTo>
                    <a:pt x="591" y="281"/>
                  </a:lnTo>
                  <a:lnTo>
                    <a:pt x="590" y="264"/>
                  </a:lnTo>
                  <a:lnTo>
                    <a:pt x="587" y="248"/>
                  </a:lnTo>
                  <a:lnTo>
                    <a:pt x="584" y="231"/>
                  </a:lnTo>
                  <a:lnTo>
                    <a:pt x="582" y="227"/>
                  </a:lnTo>
                  <a:lnTo>
                    <a:pt x="580" y="222"/>
                  </a:lnTo>
                  <a:lnTo>
                    <a:pt x="576" y="219"/>
                  </a:lnTo>
                  <a:lnTo>
                    <a:pt x="573" y="217"/>
                  </a:lnTo>
                  <a:lnTo>
                    <a:pt x="569" y="215"/>
                  </a:lnTo>
                  <a:lnTo>
                    <a:pt x="564" y="214"/>
                  </a:lnTo>
                  <a:lnTo>
                    <a:pt x="560" y="212"/>
                  </a:lnTo>
                  <a:lnTo>
                    <a:pt x="555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BC37BE3C-3063-462F-BA9A-6DD20AABDA93}"/>
              </a:ext>
            </a:extLst>
          </p:cNvPr>
          <p:cNvSpPr txBox="1"/>
          <p:nvPr/>
        </p:nvSpPr>
        <p:spPr>
          <a:xfrm>
            <a:off x="2168254" y="3610376"/>
            <a:ext cx="32537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Etiam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varius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bibendum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est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vulputate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399A925A-5D1A-444A-95DA-0FDC22C93CD8}"/>
              </a:ext>
            </a:extLst>
          </p:cNvPr>
          <p:cNvGrpSpPr/>
          <p:nvPr/>
        </p:nvGrpSpPr>
        <p:grpSpPr>
          <a:xfrm>
            <a:off x="1342754" y="3565735"/>
            <a:ext cx="711200" cy="827947"/>
            <a:chOff x="1102360" y="1720850"/>
            <a:chExt cx="711200" cy="827947"/>
          </a:xfrm>
        </p:grpSpPr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93056BA4-1A53-4F04-ABEB-35614DA5A4C8}"/>
                </a:ext>
              </a:extLst>
            </p:cNvPr>
            <p:cNvSpPr txBox="1"/>
            <p:nvPr/>
          </p:nvSpPr>
          <p:spPr>
            <a:xfrm>
              <a:off x="1102360" y="1720850"/>
              <a:ext cx="71120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11BC7726-547B-4F1E-AA58-7896CCB821B2}"/>
                </a:ext>
              </a:extLst>
            </p:cNvPr>
            <p:cNvSpPr txBox="1"/>
            <p:nvPr/>
          </p:nvSpPr>
          <p:spPr>
            <a:xfrm>
              <a:off x="1102360" y="2271798"/>
              <a:ext cx="7112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APR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E3807870-2CAD-4A80-9F8B-D8854008BFC7}"/>
              </a:ext>
            </a:extLst>
          </p:cNvPr>
          <p:cNvGrpSpPr/>
          <p:nvPr/>
        </p:nvGrpSpPr>
        <p:grpSpPr>
          <a:xfrm>
            <a:off x="5684792" y="3836833"/>
            <a:ext cx="285751" cy="285750"/>
            <a:chOff x="2044700" y="6499225"/>
            <a:chExt cx="285751" cy="285750"/>
          </a:xfrm>
          <a:solidFill>
            <a:schemeClr val="bg1"/>
          </a:solidFill>
        </p:grpSpPr>
        <p:sp>
          <p:nvSpPr>
            <p:cNvPr id="27" name="Freeform 1666">
              <a:extLst>
                <a:ext uri="{FF2B5EF4-FFF2-40B4-BE49-F238E27FC236}">
                  <a16:creationId xmlns="" xmlns:a16="http://schemas.microsoft.com/office/drawing/2014/main" id="{3864A6B6-F68E-4915-A46B-962814ACE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6499225"/>
              <a:ext cx="242888" cy="223838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667">
              <a:extLst>
                <a:ext uri="{FF2B5EF4-FFF2-40B4-BE49-F238E27FC236}">
                  <a16:creationId xmlns="" xmlns:a16="http://schemas.microsoft.com/office/drawing/2014/main" id="{1556ECFE-1258-443A-812A-5B377E503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700" y="6550025"/>
              <a:ext cx="234950" cy="234950"/>
            </a:xfrm>
            <a:custGeom>
              <a:avLst/>
              <a:gdLst>
                <a:gd name="T0" fmla="*/ 543 w 591"/>
                <a:gd name="T1" fmla="*/ 220 h 592"/>
                <a:gd name="T2" fmla="*/ 537 w 591"/>
                <a:gd name="T3" fmla="*/ 237 h 592"/>
                <a:gd name="T4" fmla="*/ 543 w 591"/>
                <a:gd name="T5" fmla="*/ 283 h 592"/>
                <a:gd name="T6" fmla="*/ 540 w 591"/>
                <a:gd name="T7" fmla="*/ 335 h 592"/>
                <a:gd name="T8" fmla="*/ 528 w 591"/>
                <a:gd name="T9" fmla="*/ 382 h 592"/>
                <a:gd name="T10" fmla="*/ 507 w 591"/>
                <a:gd name="T11" fmla="*/ 426 h 592"/>
                <a:gd name="T12" fmla="*/ 479 w 591"/>
                <a:gd name="T13" fmla="*/ 464 h 592"/>
                <a:gd name="T14" fmla="*/ 444 w 591"/>
                <a:gd name="T15" fmla="*/ 496 h 592"/>
                <a:gd name="T16" fmla="*/ 403 w 591"/>
                <a:gd name="T17" fmla="*/ 520 h 592"/>
                <a:gd name="T18" fmla="*/ 358 w 591"/>
                <a:gd name="T19" fmla="*/ 537 h 592"/>
                <a:gd name="T20" fmla="*/ 308 w 591"/>
                <a:gd name="T21" fmla="*/ 545 h 592"/>
                <a:gd name="T22" fmla="*/ 257 w 591"/>
                <a:gd name="T23" fmla="*/ 541 h 592"/>
                <a:gd name="T24" fmla="*/ 210 w 591"/>
                <a:gd name="T25" fmla="*/ 529 h 592"/>
                <a:gd name="T26" fmla="*/ 167 w 591"/>
                <a:gd name="T27" fmla="*/ 509 h 592"/>
                <a:gd name="T28" fmla="*/ 129 w 591"/>
                <a:gd name="T29" fmla="*/ 481 h 592"/>
                <a:gd name="T30" fmla="*/ 97 w 591"/>
                <a:gd name="T31" fmla="*/ 445 h 592"/>
                <a:gd name="T32" fmla="*/ 72 w 591"/>
                <a:gd name="T33" fmla="*/ 405 h 592"/>
                <a:gd name="T34" fmla="*/ 55 w 591"/>
                <a:gd name="T35" fmla="*/ 359 h 592"/>
                <a:gd name="T36" fmla="*/ 47 w 591"/>
                <a:gd name="T37" fmla="*/ 310 h 592"/>
                <a:gd name="T38" fmla="*/ 51 w 591"/>
                <a:gd name="T39" fmla="*/ 259 h 592"/>
                <a:gd name="T40" fmla="*/ 63 w 591"/>
                <a:gd name="T41" fmla="*/ 211 h 592"/>
                <a:gd name="T42" fmla="*/ 84 w 591"/>
                <a:gd name="T43" fmla="*/ 168 h 592"/>
                <a:gd name="T44" fmla="*/ 111 w 591"/>
                <a:gd name="T45" fmla="*/ 131 h 592"/>
                <a:gd name="T46" fmla="*/ 147 w 591"/>
                <a:gd name="T47" fmla="*/ 99 h 592"/>
                <a:gd name="T48" fmla="*/ 188 w 591"/>
                <a:gd name="T49" fmla="*/ 73 h 592"/>
                <a:gd name="T50" fmla="*/ 233 w 591"/>
                <a:gd name="T51" fmla="*/ 57 h 592"/>
                <a:gd name="T52" fmla="*/ 283 w 591"/>
                <a:gd name="T53" fmla="*/ 49 h 592"/>
                <a:gd name="T54" fmla="*/ 338 w 591"/>
                <a:gd name="T55" fmla="*/ 52 h 592"/>
                <a:gd name="T56" fmla="*/ 392 w 591"/>
                <a:gd name="T57" fmla="*/ 69 h 592"/>
                <a:gd name="T58" fmla="*/ 420 w 591"/>
                <a:gd name="T59" fmla="*/ 78 h 592"/>
                <a:gd name="T60" fmla="*/ 435 w 591"/>
                <a:gd name="T61" fmla="*/ 69 h 592"/>
                <a:gd name="T62" fmla="*/ 439 w 591"/>
                <a:gd name="T63" fmla="*/ 50 h 592"/>
                <a:gd name="T64" fmla="*/ 431 w 591"/>
                <a:gd name="T65" fmla="*/ 35 h 592"/>
                <a:gd name="T66" fmla="*/ 380 w 591"/>
                <a:gd name="T67" fmla="*/ 14 h 592"/>
                <a:gd name="T68" fmla="*/ 312 w 591"/>
                <a:gd name="T69" fmla="*/ 1 h 592"/>
                <a:gd name="T70" fmla="*/ 251 w 591"/>
                <a:gd name="T71" fmla="*/ 5 h 592"/>
                <a:gd name="T72" fmla="*/ 193 w 591"/>
                <a:gd name="T73" fmla="*/ 19 h 592"/>
                <a:gd name="T74" fmla="*/ 142 w 591"/>
                <a:gd name="T75" fmla="*/ 43 h 592"/>
                <a:gd name="T76" fmla="*/ 96 w 591"/>
                <a:gd name="T77" fmla="*/ 78 h 592"/>
                <a:gd name="T78" fmla="*/ 58 w 591"/>
                <a:gd name="T79" fmla="*/ 120 h 592"/>
                <a:gd name="T80" fmla="*/ 29 w 591"/>
                <a:gd name="T81" fmla="*/ 168 h 592"/>
                <a:gd name="T82" fmla="*/ 9 w 591"/>
                <a:gd name="T83" fmla="*/ 223 h 592"/>
                <a:gd name="T84" fmla="*/ 0 w 591"/>
                <a:gd name="T85" fmla="*/ 282 h 592"/>
                <a:gd name="T86" fmla="*/ 3 w 591"/>
                <a:gd name="T87" fmla="*/ 342 h 592"/>
                <a:gd name="T88" fmla="*/ 18 w 591"/>
                <a:gd name="T89" fmla="*/ 399 h 592"/>
                <a:gd name="T90" fmla="*/ 42 w 591"/>
                <a:gd name="T91" fmla="*/ 451 h 592"/>
                <a:gd name="T92" fmla="*/ 76 w 591"/>
                <a:gd name="T93" fmla="*/ 496 h 592"/>
                <a:gd name="T94" fmla="*/ 118 w 591"/>
                <a:gd name="T95" fmla="*/ 534 h 592"/>
                <a:gd name="T96" fmla="*/ 167 w 591"/>
                <a:gd name="T97" fmla="*/ 564 h 592"/>
                <a:gd name="T98" fmla="*/ 222 w 591"/>
                <a:gd name="T99" fmla="*/ 583 h 592"/>
                <a:gd name="T100" fmla="*/ 280 w 591"/>
                <a:gd name="T101" fmla="*/ 592 h 592"/>
                <a:gd name="T102" fmla="*/ 340 w 591"/>
                <a:gd name="T103" fmla="*/ 589 h 592"/>
                <a:gd name="T104" fmla="*/ 396 w 591"/>
                <a:gd name="T105" fmla="*/ 575 h 592"/>
                <a:gd name="T106" fmla="*/ 448 w 591"/>
                <a:gd name="T107" fmla="*/ 550 h 592"/>
                <a:gd name="T108" fmla="*/ 494 w 591"/>
                <a:gd name="T109" fmla="*/ 516 h 592"/>
                <a:gd name="T110" fmla="*/ 532 w 591"/>
                <a:gd name="T111" fmla="*/ 474 h 592"/>
                <a:gd name="T112" fmla="*/ 562 w 591"/>
                <a:gd name="T113" fmla="*/ 426 h 592"/>
                <a:gd name="T114" fmla="*/ 582 w 591"/>
                <a:gd name="T115" fmla="*/ 371 h 592"/>
                <a:gd name="T116" fmla="*/ 591 w 591"/>
                <a:gd name="T117" fmla="*/ 312 h 592"/>
                <a:gd name="T118" fmla="*/ 587 w 591"/>
                <a:gd name="T119" fmla="*/ 248 h 592"/>
                <a:gd name="T120" fmla="*/ 576 w 591"/>
                <a:gd name="T121" fmla="*/ 219 h 592"/>
                <a:gd name="T122" fmla="*/ 560 w 591"/>
                <a:gd name="T123" fmla="*/ 21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1" h="592">
                  <a:moveTo>
                    <a:pt x="555" y="212"/>
                  </a:moveTo>
                  <a:lnTo>
                    <a:pt x="550" y="215"/>
                  </a:lnTo>
                  <a:lnTo>
                    <a:pt x="547" y="217"/>
                  </a:lnTo>
                  <a:lnTo>
                    <a:pt x="543" y="220"/>
                  </a:lnTo>
                  <a:lnTo>
                    <a:pt x="540" y="225"/>
                  </a:lnTo>
                  <a:lnTo>
                    <a:pt x="538" y="228"/>
                  </a:lnTo>
                  <a:lnTo>
                    <a:pt x="537" y="232"/>
                  </a:lnTo>
                  <a:lnTo>
                    <a:pt x="537" y="237"/>
                  </a:lnTo>
                  <a:lnTo>
                    <a:pt x="537" y="241"/>
                  </a:lnTo>
                  <a:lnTo>
                    <a:pt x="540" y="255"/>
                  </a:lnTo>
                  <a:lnTo>
                    <a:pt x="542" y="269"/>
                  </a:lnTo>
                  <a:lnTo>
                    <a:pt x="543" y="283"/>
                  </a:lnTo>
                  <a:lnTo>
                    <a:pt x="543" y="296"/>
                  </a:lnTo>
                  <a:lnTo>
                    <a:pt x="543" y="310"/>
                  </a:lnTo>
                  <a:lnTo>
                    <a:pt x="542" y="322"/>
                  </a:lnTo>
                  <a:lnTo>
                    <a:pt x="540" y="335"/>
                  </a:lnTo>
                  <a:lnTo>
                    <a:pt x="538" y="347"/>
                  </a:lnTo>
                  <a:lnTo>
                    <a:pt x="536" y="359"/>
                  </a:lnTo>
                  <a:lnTo>
                    <a:pt x="532" y="370"/>
                  </a:lnTo>
                  <a:lnTo>
                    <a:pt x="528" y="382"/>
                  </a:lnTo>
                  <a:lnTo>
                    <a:pt x="523" y="394"/>
                  </a:lnTo>
                  <a:lnTo>
                    <a:pt x="519" y="405"/>
                  </a:lnTo>
                  <a:lnTo>
                    <a:pt x="513" y="416"/>
                  </a:lnTo>
                  <a:lnTo>
                    <a:pt x="507" y="426"/>
                  </a:lnTo>
                  <a:lnTo>
                    <a:pt x="501" y="435"/>
                  </a:lnTo>
                  <a:lnTo>
                    <a:pt x="494" y="445"/>
                  </a:lnTo>
                  <a:lnTo>
                    <a:pt x="487" y="455"/>
                  </a:lnTo>
                  <a:lnTo>
                    <a:pt x="479" y="464"/>
                  </a:lnTo>
                  <a:lnTo>
                    <a:pt x="470" y="472"/>
                  </a:lnTo>
                  <a:lnTo>
                    <a:pt x="462" y="481"/>
                  </a:lnTo>
                  <a:lnTo>
                    <a:pt x="453" y="488"/>
                  </a:lnTo>
                  <a:lnTo>
                    <a:pt x="444" y="496"/>
                  </a:lnTo>
                  <a:lnTo>
                    <a:pt x="434" y="503"/>
                  </a:lnTo>
                  <a:lnTo>
                    <a:pt x="424" y="509"/>
                  </a:lnTo>
                  <a:lnTo>
                    <a:pt x="413" y="515"/>
                  </a:lnTo>
                  <a:lnTo>
                    <a:pt x="403" y="520"/>
                  </a:lnTo>
                  <a:lnTo>
                    <a:pt x="392" y="525"/>
                  </a:lnTo>
                  <a:lnTo>
                    <a:pt x="381" y="529"/>
                  </a:lnTo>
                  <a:lnTo>
                    <a:pt x="369" y="534"/>
                  </a:lnTo>
                  <a:lnTo>
                    <a:pt x="358" y="537"/>
                  </a:lnTo>
                  <a:lnTo>
                    <a:pt x="346" y="539"/>
                  </a:lnTo>
                  <a:lnTo>
                    <a:pt x="333" y="541"/>
                  </a:lnTo>
                  <a:lnTo>
                    <a:pt x="320" y="544"/>
                  </a:lnTo>
                  <a:lnTo>
                    <a:pt x="308" y="545"/>
                  </a:lnTo>
                  <a:lnTo>
                    <a:pt x="295" y="545"/>
                  </a:lnTo>
                  <a:lnTo>
                    <a:pt x="283" y="545"/>
                  </a:lnTo>
                  <a:lnTo>
                    <a:pt x="271" y="544"/>
                  </a:lnTo>
                  <a:lnTo>
                    <a:pt x="257" y="541"/>
                  </a:lnTo>
                  <a:lnTo>
                    <a:pt x="245" y="539"/>
                  </a:lnTo>
                  <a:lnTo>
                    <a:pt x="233" y="537"/>
                  </a:lnTo>
                  <a:lnTo>
                    <a:pt x="222" y="534"/>
                  </a:lnTo>
                  <a:lnTo>
                    <a:pt x="210" y="529"/>
                  </a:lnTo>
                  <a:lnTo>
                    <a:pt x="199" y="525"/>
                  </a:lnTo>
                  <a:lnTo>
                    <a:pt x="188" y="520"/>
                  </a:lnTo>
                  <a:lnTo>
                    <a:pt x="178" y="515"/>
                  </a:lnTo>
                  <a:lnTo>
                    <a:pt x="167" y="509"/>
                  </a:lnTo>
                  <a:lnTo>
                    <a:pt x="157" y="503"/>
                  </a:lnTo>
                  <a:lnTo>
                    <a:pt x="147" y="496"/>
                  </a:lnTo>
                  <a:lnTo>
                    <a:pt x="138" y="488"/>
                  </a:lnTo>
                  <a:lnTo>
                    <a:pt x="129" y="481"/>
                  </a:lnTo>
                  <a:lnTo>
                    <a:pt x="120" y="472"/>
                  </a:lnTo>
                  <a:lnTo>
                    <a:pt x="111" y="464"/>
                  </a:lnTo>
                  <a:lnTo>
                    <a:pt x="104" y="455"/>
                  </a:lnTo>
                  <a:lnTo>
                    <a:pt x="97" y="445"/>
                  </a:lnTo>
                  <a:lnTo>
                    <a:pt x="89" y="435"/>
                  </a:lnTo>
                  <a:lnTo>
                    <a:pt x="84" y="426"/>
                  </a:lnTo>
                  <a:lnTo>
                    <a:pt x="77" y="416"/>
                  </a:lnTo>
                  <a:lnTo>
                    <a:pt x="72" y="405"/>
                  </a:lnTo>
                  <a:lnTo>
                    <a:pt x="67" y="394"/>
                  </a:lnTo>
                  <a:lnTo>
                    <a:pt x="63" y="382"/>
                  </a:lnTo>
                  <a:lnTo>
                    <a:pt x="58" y="370"/>
                  </a:lnTo>
                  <a:lnTo>
                    <a:pt x="55" y="359"/>
                  </a:lnTo>
                  <a:lnTo>
                    <a:pt x="53" y="347"/>
                  </a:lnTo>
                  <a:lnTo>
                    <a:pt x="51" y="335"/>
                  </a:lnTo>
                  <a:lnTo>
                    <a:pt x="49" y="322"/>
                  </a:lnTo>
                  <a:lnTo>
                    <a:pt x="47" y="310"/>
                  </a:lnTo>
                  <a:lnTo>
                    <a:pt x="47" y="296"/>
                  </a:lnTo>
                  <a:lnTo>
                    <a:pt x="47" y="284"/>
                  </a:lnTo>
                  <a:lnTo>
                    <a:pt x="49" y="271"/>
                  </a:lnTo>
                  <a:lnTo>
                    <a:pt x="51" y="259"/>
                  </a:lnTo>
                  <a:lnTo>
                    <a:pt x="53" y="247"/>
                  </a:lnTo>
                  <a:lnTo>
                    <a:pt x="55" y="234"/>
                  </a:lnTo>
                  <a:lnTo>
                    <a:pt x="58" y="223"/>
                  </a:lnTo>
                  <a:lnTo>
                    <a:pt x="63" y="211"/>
                  </a:lnTo>
                  <a:lnTo>
                    <a:pt x="67" y="200"/>
                  </a:lnTo>
                  <a:lnTo>
                    <a:pt x="72" y="189"/>
                  </a:lnTo>
                  <a:lnTo>
                    <a:pt x="77" y="178"/>
                  </a:lnTo>
                  <a:lnTo>
                    <a:pt x="84" y="168"/>
                  </a:lnTo>
                  <a:lnTo>
                    <a:pt x="89" y="158"/>
                  </a:lnTo>
                  <a:lnTo>
                    <a:pt x="97" y="148"/>
                  </a:lnTo>
                  <a:lnTo>
                    <a:pt x="104" y="140"/>
                  </a:lnTo>
                  <a:lnTo>
                    <a:pt x="111" y="131"/>
                  </a:lnTo>
                  <a:lnTo>
                    <a:pt x="120" y="122"/>
                  </a:lnTo>
                  <a:lnTo>
                    <a:pt x="129" y="113"/>
                  </a:lnTo>
                  <a:lnTo>
                    <a:pt x="138" y="105"/>
                  </a:lnTo>
                  <a:lnTo>
                    <a:pt x="147" y="99"/>
                  </a:lnTo>
                  <a:lnTo>
                    <a:pt x="157" y="91"/>
                  </a:lnTo>
                  <a:lnTo>
                    <a:pt x="167" y="84"/>
                  </a:lnTo>
                  <a:lnTo>
                    <a:pt x="178" y="79"/>
                  </a:lnTo>
                  <a:lnTo>
                    <a:pt x="188" y="73"/>
                  </a:lnTo>
                  <a:lnTo>
                    <a:pt x="199" y="69"/>
                  </a:lnTo>
                  <a:lnTo>
                    <a:pt x="210" y="63"/>
                  </a:lnTo>
                  <a:lnTo>
                    <a:pt x="222" y="60"/>
                  </a:lnTo>
                  <a:lnTo>
                    <a:pt x="233" y="57"/>
                  </a:lnTo>
                  <a:lnTo>
                    <a:pt x="245" y="53"/>
                  </a:lnTo>
                  <a:lnTo>
                    <a:pt x="257" y="51"/>
                  </a:lnTo>
                  <a:lnTo>
                    <a:pt x="271" y="50"/>
                  </a:lnTo>
                  <a:lnTo>
                    <a:pt x="283" y="49"/>
                  </a:lnTo>
                  <a:lnTo>
                    <a:pt x="295" y="49"/>
                  </a:lnTo>
                  <a:lnTo>
                    <a:pt x="310" y="49"/>
                  </a:lnTo>
                  <a:lnTo>
                    <a:pt x="324" y="50"/>
                  </a:lnTo>
                  <a:lnTo>
                    <a:pt x="338" y="52"/>
                  </a:lnTo>
                  <a:lnTo>
                    <a:pt x="352" y="56"/>
                  </a:lnTo>
                  <a:lnTo>
                    <a:pt x="365" y="59"/>
                  </a:lnTo>
                  <a:lnTo>
                    <a:pt x="379" y="64"/>
                  </a:lnTo>
                  <a:lnTo>
                    <a:pt x="392" y="69"/>
                  </a:lnTo>
                  <a:lnTo>
                    <a:pt x="405" y="75"/>
                  </a:lnTo>
                  <a:lnTo>
                    <a:pt x="410" y="77"/>
                  </a:lnTo>
                  <a:lnTo>
                    <a:pt x="415" y="78"/>
                  </a:lnTo>
                  <a:lnTo>
                    <a:pt x="420" y="78"/>
                  </a:lnTo>
                  <a:lnTo>
                    <a:pt x="424" y="77"/>
                  </a:lnTo>
                  <a:lnTo>
                    <a:pt x="428" y="74"/>
                  </a:lnTo>
                  <a:lnTo>
                    <a:pt x="432" y="72"/>
                  </a:lnTo>
                  <a:lnTo>
                    <a:pt x="435" y="69"/>
                  </a:lnTo>
                  <a:lnTo>
                    <a:pt x="437" y="64"/>
                  </a:lnTo>
                  <a:lnTo>
                    <a:pt x="439" y="60"/>
                  </a:lnTo>
                  <a:lnTo>
                    <a:pt x="441" y="56"/>
                  </a:lnTo>
                  <a:lnTo>
                    <a:pt x="439" y="50"/>
                  </a:lnTo>
                  <a:lnTo>
                    <a:pt x="438" y="46"/>
                  </a:lnTo>
                  <a:lnTo>
                    <a:pt x="437" y="41"/>
                  </a:lnTo>
                  <a:lnTo>
                    <a:pt x="434" y="38"/>
                  </a:lnTo>
                  <a:lnTo>
                    <a:pt x="431" y="35"/>
                  </a:lnTo>
                  <a:lnTo>
                    <a:pt x="427" y="32"/>
                  </a:lnTo>
                  <a:lnTo>
                    <a:pt x="411" y="25"/>
                  </a:lnTo>
                  <a:lnTo>
                    <a:pt x="395" y="18"/>
                  </a:lnTo>
                  <a:lnTo>
                    <a:pt x="380" y="14"/>
                  </a:lnTo>
                  <a:lnTo>
                    <a:pt x="363" y="9"/>
                  </a:lnTo>
                  <a:lnTo>
                    <a:pt x="347" y="5"/>
                  </a:lnTo>
                  <a:lnTo>
                    <a:pt x="329" y="3"/>
                  </a:lnTo>
                  <a:lnTo>
                    <a:pt x="312" y="1"/>
                  </a:lnTo>
                  <a:lnTo>
                    <a:pt x="295" y="0"/>
                  </a:lnTo>
                  <a:lnTo>
                    <a:pt x="280" y="1"/>
                  </a:lnTo>
                  <a:lnTo>
                    <a:pt x="265" y="3"/>
                  </a:lnTo>
                  <a:lnTo>
                    <a:pt x="251" y="5"/>
                  </a:lnTo>
                  <a:lnTo>
                    <a:pt x="236" y="7"/>
                  </a:lnTo>
                  <a:lnTo>
                    <a:pt x="222" y="10"/>
                  </a:lnTo>
                  <a:lnTo>
                    <a:pt x="208" y="15"/>
                  </a:lnTo>
                  <a:lnTo>
                    <a:pt x="193" y="19"/>
                  </a:lnTo>
                  <a:lnTo>
                    <a:pt x="180" y="25"/>
                  </a:lnTo>
                  <a:lnTo>
                    <a:pt x="167" y="30"/>
                  </a:lnTo>
                  <a:lnTo>
                    <a:pt x="155" y="37"/>
                  </a:lnTo>
                  <a:lnTo>
                    <a:pt x="142" y="43"/>
                  </a:lnTo>
                  <a:lnTo>
                    <a:pt x="130" y="51"/>
                  </a:lnTo>
                  <a:lnTo>
                    <a:pt x="118" y="60"/>
                  </a:lnTo>
                  <a:lnTo>
                    <a:pt x="107" y="69"/>
                  </a:lnTo>
                  <a:lnTo>
                    <a:pt x="96" y="78"/>
                  </a:lnTo>
                  <a:lnTo>
                    <a:pt x="86" y="88"/>
                  </a:lnTo>
                  <a:lnTo>
                    <a:pt x="76" y="98"/>
                  </a:lnTo>
                  <a:lnTo>
                    <a:pt x="67" y="109"/>
                  </a:lnTo>
                  <a:lnTo>
                    <a:pt x="58" y="120"/>
                  </a:lnTo>
                  <a:lnTo>
                    <a:pt x="50" y="132"/>
                  </a:lnTo>
                  <a:lnTo>
                    <a:pt x="42" y="144"/>
                  </a:lnTo>
                  <a:lnTo>
                    <a:pt x="35" y="156"/>
                  </a:lnTo>
                  <a:lnTo>
                    <a:pt x="29" y="168"/>
                  </a:lnTo>
                  <a:lnTo>
                    <a:pt x="23" y="181"/>
                  </a:lnTo>
                  <a:lnTo>
                    <a:pt x="18" y="195"/>
                  </a:lnTo>
                  <a:lnTo>
                    <a:pt x="13" y="209"/>
                  </a:lnTo>
                  <a:lnTo>
                    <a:pt x="9" y="223"/>
                  </a:lnTo>
                  <a:lnTo>
                    <a:pt x="5" y="238"/>
                  </a:lnTo>
                  <a:lnTo>
                    <a:pt x="3" y="252"/>
                  </a:lnTo>
                  <a:lnTo>
                    <a:pt x="1" y="267"/>
                  </a:lnTo>
                  <a:lnTo>
                    <a:pt x="0" y="282"/>
                  </a:lnTo>
                  <a:lnTo>
                    <a:pt x="0" y="296"/>
                  </a:lnTo>
                  <a:lnTo>
                    <a:pt x="0" y="312"/>
                  </a:lnTo>
                  <a:lnTo>
                    <a:pt x="1" y="327"/>
                  </a:lnTo>
                  <a:lnTo>
                    <a:pt x="3" y="342"/>
                  </a:lnTo>
                  <a:lnTo>
                    <a:pt x="5" y="357"/>
                  </a:lnTo>
                  <a:lnTo>
                    <a:pt x="9" y="371"/>
                  </a:lnTo>
                  <a:lnTo>
                    <a:pt x="13" y="385"/>
                  </a:lnTo>
                  <a:lnTo>
                    <a:pt x="18" y="399"/>
                  </a:lnTo>
                  <a:lnTo>
                    <a:pt x="23" y="412"/>
                  </a:lnTo>
                  <a:lnTo>
                    <a:pt x="29" y="426"/>
                  </a:lnTo>
                  <a:lnTo>
                    <a:pt x="35" y="438"/>
                  </a:lnTo>
                  <a:lnTo>
                    <a:pt x="42" y="451"/>
                  </a:lnTo>
                  <a:lnTo>
                    <a:pt x="50" y="462"/>
                  </a:lnTo>
                  <a:lnTo>
                    <a:pt x="58" y="474"/>
                  </a:lnTo>
                  <a:lnTo>
                    <a:pt x="67" y="485"/>
                  </a:lnTo>
                  <a:lnTo>
                    <a:pt x="76" y="496"/>
                  </a:lnTo>
                  <a:lnTo>
                    <a:pt x="86" y="506"/>
                  </a:lnTo>
                  <a:lnTo>
                    <a:pt x="96" y="516"/>
                  </a:lnTo>
                  <a:lnTo>
                    <a:pt x="107" y="525"/>
                  </a:lnTo>
                  <a:lnTo>
                    <a:pt x="118" y="534"/>
                  </a:lnTo>
                  <a:lnTo>
                    <a:pt x="130" y="543"/>
                  </a:lnTo>
                  <a:lnTo>
                    <a:pt x="142" y="550"/>
                  </a:lnTo>
                  <a:lnTo>
                    <a:pt x="155" y="557"/>
                  </a:lnTo>
                  <a:lnTo>
                    <a:pt x="167" y="564"/>
                  </a:lnTo>
                  <a:lnTo>
                    <a:pt x="180" y="569"/>
                  </a:lnTo>
                  <a:lnTo>
                    <a:pt x="193" y="575"/>
                  </a:lnTo>
                  <a:lnTo>
                    <a:pt x="208" y="579"/>
                  </a:lnTo>
                  <a:lnTo>
                    <a:pt x="222" y="583"/>
                  </a:lnTo>
                  <a:lnTo>
                    <a:pt x="236" y="587"/>
                  </a:lnTo>
                  <a:lnTo>
                    <a:pt x="251" y="589"/>
                  </a:lnTo>
                  <a:lnTo>
                    <a:pt x="265" y="591"/>
                  </a:lnTo>
                  <a:lnTo>
                    <a:pt x="280" y="592"/>
                  </a:lnTo>
                  <a:lnTo>
                    <a:pt x="295" y="592"/>
                  </a:lnTo>
                  <a:lnTo>
                    <a:pt x="310" y="592"/>
                  </a:lnTo>
                  <a:lnTo>
                    <a:pt x="326" y="591"/>
                  </a:lnTo>
                  <a:lnTo>
                    <a:pt x="340" y="589"/>
                  </a:lnTo>
                  <a:lnTo>
                    <a:pt x="354" y="587"/>
                  </a:lnTo>
                  <a:lnTo>
                    <a:pt x="369" y="583"/>
                  </a:lnTo>
                  <a:lnTo>
                    <a:pt x="383" y="579"/>
                  </a:lnTo>
                  <a:lnTo>
                    <a:pt x="396" y="575"/>
                  </a:lnTo>
                  <a:lnTo>
                    <a:pt x="411" y="569"/>
                  </a:lnTo>
                  <a:lnTo>
                    <a:pt x="423" y="564"/>
                  </a:lnTo>
                  <a:lnTo>
                    <a:pt x="436" y="557"/>
                  </a:lnTo>
                  <a:lnTo>
                    <a:pt x="448" y="550"/>
                  </a:lnTo>
                  <a:lnTo>
                    <a:pt x="460" y="543"/>
                  </a:lnTo>
                  <a:lnTo>
                    <a:pt x="473" y="534"/>
                  </a:lnTo>
                  <a:lnTo>
                    <a:pt x="484" y="525"/>
                  </a:lnTo>
                  <a:lnTo>
                    <a:pt x="494" y="516"/>
                  </a:lnTo>
                  <a:lnTo>
                    <a:pt x="505" y="506"/>
                  </a:lnTo>
                  <a:lnTo>
                    <a:pt x="515" y="496"/>
                  </a:lnTo>
                  <a:lnTo>
                    <a:pt x="523" y="485"/>
                  </a:lnTo>
                  <a:lnTo>
                    <a:pt x="532" y="474"/>
                  </a:lnTo>
                  <a:lnTo>
                    <a:pt x="541" y="462"/>
                  </a:lnTo>
                  <a:lnTo>
                    <a:pt x="549" y="451"/>
                  </a:lnTo>
                  <a:lnTo>
                    <a:pt x="555" y="438"/>
                  </a:lnTo>
                  <a:lnTo>
                    <a:pt x="562" y="426"/>
                  </a:lnTo>
                  <a:lnTo>
                    <a:pt x="568" y="412"/>
                  </a:lnTo>
                  <a:lnTo>
                    <a:pt x="573" y="399"/>
                  </a:lnTo>
                  <a:lnTo>
                    <a:pt x="577" y="385"/>
                  </a:lnTo>
                  <a:lnTo>
                    <a:pt x="582" y="371"/>
                  </a:lnTo>
                  <a:lnTo>
                    <a:pt x="585" y="357"/>
                  </a:lnTo>
                  <a:lnTo>
                    <a:pt x="587" y="342"/>
                  </a:lnTo>
                  <a:lnTo>
                    <a:pt x="590" y="327"/>
                  </a:lnTo>
                  <a:lnTo>
                    <a:pt x="591" y="312"/>
                  </a:lnTo>
                  <a:lnTo>
                    <a:pt x="591" y="296"/>
                  </a:lnTo>
                  <a:lnTo>
                    <a:pt x="591" y="281"/>
                  </a:lnTo>
                  <a:lnTo>
                    <a:pt x="590" y="264"/>
                  </a:lnTo>
                  <a:lnTo>
                    <a:pt x="587" y="248"/>
                  </a:lnTo>
                  <a:lnTo>
                    <a:pt x="584" y="231"/>
                  </a:lnTo>
                  <a:lnTo>
                    <a:pt x="582" y="227"/>
                  </a:lnTo>
                  <a:lnTo>
                    <a:pt x="580" y="222"/>
                  </a:lnTo>
                  <a:lnTo>
                    <a:pt x="576" y="219"/>
                  </a:lnTo>
                  <a:lnTo>
                    <a:pt x="573" y="217"/>
                  </a:lnTo>
                  <a:lnTo>
                    <a:pt x="569" y="215"/>
                  </a:lnTo>
                  <a:lnTo>
                    <a:pt x="564" y="214"/>
                  </a:lnTo>
                  <a:lnTo>
                    <a:pt x="560" y="212"/>
                  </a:lnTo>
                  <a:lnTo>
                    <a:pt x="555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DB05B97-BFFB-4BE9-9646-CC4273B15A41}"/>
              </a:ext>
            </a:extLst>
          </p:cNvPr>
          <p:cNvSpPr txBox="1"/>
          <p:nvPr/>
        </p:nvSpPr>
        <p:spPr>
          <a:xfrm>
            <a:off x="2168254" y="5087387"/>
            <a:ext cx="32537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Etiam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varius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bibendum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est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vulputate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A325C649-5AB6-41DB-BB96-5BE0A45228E6}"/>
              </a:ext>
            </a:extLst>
          </p:cNvPr>
          <p:cNvGrpSpPr/>
          <p:nvPr/>
        </p:nvGrpSpPr>
        <p:grpSpPr>
          <a:xfrm>
            <a:off x="1342754" y="5042746"/>
            <a:ext cx="711200" cy="827947"/>
            <a:chOff x="1102360" y="1720850"/>
            <a:chExt cx="711200" cy="827947"/>
          </a:xfrm>
        </p:grpSpPr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157B2508-9E2A-4A26-978A-69ED42C37A05}"/>
                </a:ext>
              </a:extLst>
            </p:cNvPr>
            <p:cNvSpPr txBox="1"/>
            <p:nvPr/>
          </p:nvSpPr>
          <p:spPr>
            <a:xfrm>
              <a:off x="1102360" y="1720850"/>
              <a:ext cx="71120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23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0A290F20-2FB9-4C7D-BBE5-1A21093CD326}"/>
                </a:ext>
              </a:extLst>
            </p:cNvPr>
            <p:cNvSpPr txBox="1"/>
            <p:nvPr/>
          </p:nvSpPr>
          <p:spPr>
            <a:xfrm>
              <a:off x="1102360" y="2271798"/>
              <a:ext cx="7112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APR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="" xmlns:a16="http://schemas.microsoft.com/office/drawing/2014/main" id="{F2C6037B-B33D-489F-BCE2-8F2D5709A271}"/>
              </a:ext>
            </a:extLst>
          </p:cNvPr>
          <p:cNvGrpSpPr/>
          <p:nvPr/>
        </p:nvGrpSpPr>
        <p:grpSpPr>
          <a:xfrm>
            <a:off x="5684792" y="5313844"/>
            <a:ext cx="285751" cy="285750"/>
            <a:chOff x="2044700" y="6499225"/>
            <a:chExt cx="285751" cy="285750"/>
          </a:xfrm>
          <a:solidFill>
            <a:schemeClr val="bg1"/>
          </a:solidFill>
        </p:grpSpPr>
        <p:sp>
          <p:nvSpPr>
            <p:cNvPr id="42" name="Freeform 1666">
              <a:extLst>
                <a:ext uri="{FF2B5EF4-FFF2-40B4-BE49-F238E27FC236}">
                  <a16:creationId xmlns="" xmlns:a16="http://schemas.microsoft.com/office/drawing/2014/main" id="{C1F3829D-A7C5-4161-8D39-310F2A278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6499225"/>
              <a:ext cx="242888" cy="223838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67">
              <a:extLst>
                <a:ext uri="{FF2B5EF4-FFF2-40B4-BE49-F238E27FC236}">
                  <a16:creationId xmlns="" xmlns:a16="http://schemas.microsoft.com/office/drawing/2014/main" id="{2E16B42E-44A2-4307-81F8-5CCE23229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700" y="6550025"/>
              <a:ext cx="234950" cy="234950"/>
            </a:xfrm>
            <a:custGeom>
              <a:avLst/>
              <a:gdLst>
                <a:gd name="T0" fmla="*/ 543 w 591"/>
                <a:gd name="T1" fmla="*/ 220 h 592"/>
                <a:gd name="T2" fmla="*/ 537 w 591"/>
                <a:gd name="T3" fmla="*/ 237 h 592"/>
                <a:gd name="T4" fmla="*/ 543 w 591"/>
                <a:gd name="T5" fmla="*/ 283 h 592"/>
                <a:gd name="T6" fmla="*/ 540 w 591"/>
                <a:gd name="T7" fmla="*/ 335 h 592"/>
                <a:gd name="T8" fmla="*/ 528 w 591"/>
                <a:gd name="T9" fmla="*/ 382 h 592"/>
                <a:gd name="T10" fmla="*/ 507 w 591"/>
                <a:gd name="T11" fmla="*/ 426 h 592"/>
                <a:gd name="T12" fmla="*/ 479 w 591"/>
                <a:gd name="T13" fmla="*/ 464 h 592"/>
                <a:gd name="T14" fmla="*/ 444 w 591"/>
                <a:gd name="T15" fmla="*/ 496 h 592"/>
                <a:gd name="T16" fmla="*/ 403 w 591"/>
                <a:gd name="T17" fmla="*/ 520 h 592"/>
                <a:gd name="T18" fmla="*/ 358 w 591"/>
                <a:gd name="T19" fmla="*/ 537 h 592"/>
                <a:gd name="T20" fmla="*/ 308 w 591"/>
                <a:gd name="T21" fmla="*/ 545 h 592"/>
                <a:gd name="T22" fmla="*/ 257 w 591"/>
                <a:gd name="T23" fmla="*/ 541 h 592"/>
                <a:gd name="T24" fmla="*/ 210 w 591"/>
                <a:gd name="T25" fmla="*/ 529 h 592"/>
                <a:gd name="T26" fmla="*/ 167 w 591"/>
                <a:gd name="T27" fmla="*/ 509 h 592"/>
                <a:gd name="T28" fmla="*/ 129 w 591"/>
                <a:gd name="T29" fmla="*/ 481 h 592"/>
                <a:gd name="T30" fmla="*/ 97 w 591"/>
                <a:gd name="T31" fmla="*/ 445 h 592"/>
                <a:gd name="T32" fmla="*/ 72 w 591"/>
                <a:gd name="T33" fmla="*/ 405 h 592"/>
                <a:gd name="T34" fmla="*/ 55 w 591"/>
                <a:gd name="T35" fmla="*/ 359 h 592"/>
                <a:gd name="T36" fmla="*/ 47 w 591"/>
                <a:gd name="T37" fmla="*/ 310 h 592"/>
                <a:gd name="T38" fmla="*/ 51 w 591"/>
                <a:gd name="T39" fmla="*/ 259 h 592"/>
                <a:gd name="T40" fmla="*/ 63 w 591"/>
                <a:gd name="T41" fmla="*/ 211 h 592"/>
                <a:gd name="T42" fmla="*/ 84 w 591"/>
                <a:gd name="T43" fmla="*/ 168 h 592"/>
                <a:gd name="T44" fmla="*/ 111 w 591"/>
                <a:gd name="T45" fmla="*/ 131 h 592"/>
                <a:gd name="T46" fmla="*/ 147 w 591"/>
                <a:gd name="T47" fmla="*/ 99 h 592"/>
                <a:gd name="T48" fmla="*/ 188 w 591"/>
                <a:gd name="T49" fmla="*/ 73 h 592"/>
                <a:gd name="T50" fmla="*/ 233 w 591"/>
                <a:gd name="T51" fmla="*/ 57 h 592"/>
                <a:gd name="T52" fmla="*/ 283 w 591"/>
                <a:gd name="T53" fmla="*/ 49 h 592"/>
                <a:gd name="T54" fmla="*/ 338 w 591"/>
                <a:gd name="T55" fmla="*/ 52 h 592"/>
                <a:gd name="T56" fmla="*/ 392 w 591"/>
                <a:gd name="T57" fmla="*/ 69 h 592"/>
                <a:gd name="T58" fmla="*/ 420 w 591"/>
                <a:gd name="T59" fmla="*/ 78 h 592"/>
                <a:gd name="T60" fmla="*/ 435 w 591"/>
                <a:gd name="T61" fmla="*/ 69 h 592"/>
                <a:gd name="T62" fmla="*/ 439 w 591"/>
                <a:gd name="T63" fmla="*/ 50 h 592"/>
                <a:gd name="T64" fmla="*/ 431 w 591"/>
                <a:gd name="T65" fmla="*/ 35 h 592"/>
                <a:gd name="T66" fmla="*/ 380 w 591"/>
                <a:gd name="T67" fmla="*/ 14 h 592"/>
                <a:gd name="T68" fmla="*/ 312 w 591"/>
                <a:gd name="T69" fmla="*/ 1 h 592"/>
                <a:gd name="T70" fmla="*/ 251 w 591"/>
                <a:gd name="T71" fmla="*/ 5 h 592"/>
                <a:gd name="T72" fmla="*/ 193 w 591"/>
                <a:gd name="T73" fmla="*/ 19 h 592"/>
                <a:gd name="T74" fmla="*/ 142 w 591"/>
                <a:gd name="T75" fmla="*/ 43 h 592"/>
                <a:gd name="T76" fmla="*/ 96 w 591"/>
                <a:gd name="T77" fmla="*/ 78 h 592"/>
                <a:gd name="T78" fmla="*/ 58 w 591"/>
                <a:gd name="T79" fmla="*/ 120 h 592"/>
                <a:gd name="T80" fmla="*/ 29 w 591"/>
                <a:gd name="T81" fmla="*/ 168 h 592"/>
                <a:gd name="T82" fmla="*/ 9 w 591"/>
                <a:gd name="T83" fmla="*/ 223 h 592"/>
                <a:gd name="T84" fmla="*/ 0 w 591"/>
                <a:gd name="T85" fmla="*/ 282 h 592"/>
                <a:gd name="T86" fmla="*/ 3 w 591"/>
                <a:gd name="T87" fmla="*/ 342 h 592"/>
                <a:gd name="T88" fmla="*/ 18 w 591"/>
                <a:gd name="T89" fmla="*/ 399 h 592"/>
                <a:gd name="T90" fmla="*/ 42 w 591"/>
                <a:gd name="T91" fmla="*/ 451 h 592"/>
                <a:gd name="T92" fmla="*/ 76 w 591"/>
                <a:gd name="T93" fmla="*/ 496 h 592"/>
                <a:gd name="T94" fmla="*/ 118 w 591"/>
                <a:gd name="T95" fmla="*/ 534 h 592"/>
                <a:gd name="T96" fmla="*/ 167 w 591"/>
                <a:gd name="T97" fmla="*/ 564 h 592"/>
                <a:gd name="T98" fmla="*/ 222 w 591"/>
                <a:gd name="T99" fmla="*/ 583 h 592"/>
                <a:gd name="T100" fmla="*/ 280 w 591"/>
                <a:gd name="T101" fmla="*/ 592 h 592"/>
                <a:gd name="T102" fmla="*/ 340 w 591"/>
                <a:gd name="T103" fmla="*/ 589 h 592"/>
                <a:gd name="T104" fmla="*/ 396 w 591"/>
                <a:gd name="T105" fmla="*/ 575 h 592"/>
                <a:gd name="T106" fmla="*/ 448 w 591"/>
                <a:gd name="T107" fmla="*/ 550 h 592"/>
                <a:gd name="T108" fmla="*/ 494 w 591"/>
                <a:gd name="T109" fmla="*/ 516 h 592"/>
                <a:gd name="T110" fmla="*/ 532 w 591"/>
                <a:gd name="T111" fmla="*/ 474 h 592"/>
                <a:gd name="T112" fmla="*/ 562 w 591"/>
                <a:gd name="T113" fmla="*/ 426 h 592"/>
                <a:gd name="T114" fmla="*/ 582 w 591"/>
                <a:gd name="T115" fmla="*/ 371 h 592"/>
                <a:gd name="T116" fmla="*/ 591 w 591"/>
                <a:gd name="T117" fmla="*/ 312 h 592"/>
                <a:gd name="T118" fmla="*/ 587 w 591"/>
                <a:gd name="T119" fmla="*/ 248 h 592"/>
                <a:gd name="T120" fmla="*/ 576 w 591"/>
                <a:gd name="T121" fmla="*/ 219 h 592"/>
                <a:gd name="T122" fmla="*/ 560 w 591"/>
                <a:gd name="T123" fmla="*/ 21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1" h="592">
                  <a:moveTo>
                    <a:pt x="555" y="212"/>
                  </a:moveTo>
                  <a:lnTo>
                    <a:pt x="550" y="215"/>
                  </a:lnTo>
                  <a:lnTo>
                    <a:pt x="547" y="217"/>
                  </a:lnTo>
                  <a:lnTo>
                    <a:pt x="543" y="220"/>
                  </a:lnTo>
                  <a:lnTo>
                    <a:pt x="540" y="225"/>
                  </a:lnTo>
                  <a:lnTo>
                    <a:pt x="538" y="228"/>
                  </a:lnTo>
                  <a:lnTo>
                    <a:pt x="537" y="232"/>
                  </a:lnTo>
                  <a:lnTo>
                    <a:pt x="537" y="237"/>
                  </a:lnTo>
                  <a:lnTo>
                    <a:pt x="537" y="241"/>
                  </a:lnTo>
                  <a:lnTo>
                    <a:pt x="540" y="255"/>
                  </a:lnTo>
                  <a:lnTo>
                    <a:pt x="542" y="269"/>
                  </a:lnTo>
                  <a:lnTo>
                    <a:pt x="543" y="283"/>
                  </a:lnTo>
                  <a:lnTo>
                    <a:pt x="543" y="296"/>
                  </a:lnTo>
                  <a:lnTo>
                    <a:pt x="543" y="310"/>
                  </a:lnTo>
                  <a:lnTo>
                    <a:pt x="542" y="322"/>
                  </a:lnTo>
                  <a:lnTo>
                    <a:pt x="540" y="335"/>
                  </a:lnTo>
                  <a:lnTo>
                    <a:pt x="538" y="347"/>
                  </a:lnTo>
                  <a:lnTo>
                    <a:pt x="536" y="359"/>
                  </a:lnTo>
                  <a:lnTo>
                    <a:pt x="532" y="370"/>
                  </a:lnTo>
                  <a:lnTo>
                    <a:pt x="528" y="382"/>
                  </a:lnTo>
                  <a:lnTo>
                    <a:pt x="523" y="394"/>
                  </a:lnTo>
                  <a:lnTo>
                    <a:pt x="519" y="405"/>
                  </a:lnTo>
                  <a:lnTo>
                    <a:pt x="513" y="416"/>
                  </a:lnTo>
                  <a:lnTo>
                    <a:pt x="507" y="426"/>
                  </a:lnTo>
                  <a:lnTo>
                    <a:pt x="501" y="435"/>
                  </a:lnTo>
                  <a:lnTo>
                    <a:pt x="494" y="445"/>
                  </a:lnTo>
                  <a:lnTo>
                    <a:pt x="487" y="455"/>
                  </a:lnTo>
                  <a:lnTo>
                    <a:pt x="479" y="464"/>
                  </a:lnTo>
                  <a:lnTo>
                    <a:pt x="470" y="472"/>
                  </a:lnTo>
                  <a:lnTo>
                    <a:pt x="462" y="481"/>
                  </a:lnTo>
                  <a:lnTo>
                    <a:pt x="453" y="488"/>
                  </a:lnTo>
                  <a:lnTo>
                    <a:pt x="444" y="496"/>
                  </a:lnTo>
                  <a:lnTo>
                    <a:pt x="434" y="503"/>
                  </a:lnTo>
                  <a:lnTo>
                    <a:pt x="424" y="509"/>
                  </a:lnTo>
                  <a:lnTo>
                    <a:pt x="413" y="515"/>
                  </a:lnTo>
                  <a:lnTo>
                    <a:pt x="403" y="520"/>
                  </a:lnTo>
                  <a:lnTo>
                    <a:pt x="392" y="525"/>
                  </a:lnTo>
                  <a:lnTo>
                    <a:pt x="381" y="529"/>
                  </a:lnTo>
                  <a:lnTo>
                    <a:pt x="369" y="534"/>
                  </a:lnTo>
                  <a:lnTo>
                    <a:pt x="358" y="537"/>
                  </a:lnTo>
                  <a:lnTo>
                    <a:pt x="346" y="539"/>
                  </a:lnTo>
                  <a:lnTo>
                    <a:pt x="333" y="541"/>
                  </a:lnTo>
                  <a:lnTo>
                    <a:pt x="320" y="544"/>
                  </a:lnTo>
                  <a:lnTo>
                    <a:pt x="308" y="545"/>
                  </a:lnTo>
                  <a:lnTo>
                    <a:pt x="295" y="545"/>
                  </a:lnTo>
                  <a:lnTo>
                    <a:pt x="283" y="545"/>
                  </a:lnTo>
                  <a:lnTo>
                    <a:pt x="271" y="544"/>
                  </a:lnTo>
                  <a:lnTo>
                    <a:pt x="257" y="541"/>
                  </a:lnTo>
                  <a:lnTo>
                    <a:pt x="245" y="539"/>
                  </a:lnTo>
                  <a:lnTo>
                    <a:pt x="233" y="537"/>
                  </a:lnTo>
                  <a:lnTo>
                    <a:pt x="222" y="534"/>
                  </a:lnTo>
                  <a:lnTo>
                    <a:pt x="210" y="529"/>
                  </a:lnTo>
                  <a:lnTo>
                    <a:pt x="199" y="525"/>
                  </a:lnTo>
                  <a:lnTo>
                    <a:pt x="188" y="520"/>
                  </a:lnTo>
                  <a:lnTo>
                    <a:pt x="178" y="515"/>
                  </a:lnTo>
                  <a:lnTo>
                    <a:pt x="167" y="509"/>
                  </a:lnTo>
                  <a:lnTo>
                    <a:pt x="157" y="503"/>
                  </a:lnTo>
                  <a:lnTo>
                    <a:pt x="147" y="496"/>
                  </a:lnTo>
                  <a:lnTo>
                    <a:pt x="138" y="488"/>
                  </a:lnTo>
                  <a:lnTo>
                    <a:pt x="129" y="481"/>
                  </a:lnTo>
                  <a:lnTo>
                    <a:pt x="120" y="472"/>
                  </a:lnTo>
                  <a:lnTo>
                    <a:pt x="111" y="464"/>
                  </a:lnTo>
                  <a:lnTo>
                    <a:pt x="104" y="455"/>
                  </a:lnTo>
                  <a:lnTo>
                    <a:pt x="97" y="445"/>
                  </a:lnTo>
                  <a:lnTo>
                    <a:pt x="89" y="435"/>
                  </a:lnTo>
                  <a:lnTo>
                    <a:pt x="84" y="426"/>
                  </a:lnTo>
                  <a:lnTo>
                    <a:pt x="77" y="416"/>
                  </a:lnTo>
                  <a:lnTo>
                    <a:pt x="72" y="405"/>
                  </a:lnTo>
                  <a:lnTo>
                    <a:pt x="67" y="394"/>
                  </a:lnTo>
                  <a:lnTo>
                    <a:pt x="63" y="382"/>
                  </a:lnTo>
                  <a:lnTo>
                    <a:pt x="58" y="370"/>
                  </a:lnTo>
                  <a:lnTo>
                    <a:pt x="55" y="359"/>
                  </a:lnTo>
                  <a:lnTo>
                    <a:pt x="53" y="347"/>
                  </a:lnTo>
                  <a:lnTo>
                    <a:pt x="51" y="335"/>
                  </a:lnTo>
                  <a:lnTo>
                    <a:pt x="49" y="322"/>
                  </a:lnTo>
                  <a:lnTo>
                    <a:pt x="47" y="310"/>
                  </a:lnTo>
                  <a:lnTo>
                    <a:pt x="47" y="296"/>
                  </a:lnTo>
                  <a:lnTo>
                    <a:pt x="47" y="284"/>
                  </a:lnTo>
                  <a:lnTo>
                    <a:pt x="49" y="271"/>
                  </a:lnTo>
                  <a:lnTo>
                    <a:pt x="51" y="259"/>
                  </a:lnTo>
                  <a:lnTo>
                    <a:pt x="53" y="247"/>
                  </a:lnTo>
                  <a:lnTo>
                    <a:pt x="55" y="234"/>
                  </a:lnTo>
                  <a:lnTo>
                    <a:pt x="58" y="223"/>
                  </a:lnTo>
                  <a:lnTo>
                    <a:pt x="63" y="211"/>
                  </a:lnTo>
                  <a:lnTo>
                    <a:pt x="67" y="200"/>
                  </a:lnTo>
                  <a:lnTo>
                    <a:pt x="72" y="189"/>
                  </a:lnTo>
                  <a:lnTo>
                    <a:pt x="77" y="178"/>
                  </a:lnTo>
                  <a:lnTo>
                    <a:pt x="84" y="168"/>
                  </a:lnTo>
                  <a:lnTo>
                    <a:pt x="89" y="158"/>
                  </a:lnTo>
                  <a:lnTo>
                    <a:pt x="97" y="148"/>
                  </a:lnTo>
                  <a:lnTo>
                    <a:pt x="104" y="140"/>
                  </a:lnTo>
                  <a:lnTo>
                    <a:pt x="111" y="131"/>
                  </a:lnTo>
                  <a:lnTo>
                    <a:pt x="120" y="122"/>
                  </a:lnTo>
                  <a:lnTo>
                    <a:pt x="129" y="113"/>
                  </a:lnTo>
                  <a:lnTo>
                    <a:pt x="138" y="105"/>
                  </a:lnTo>
                  <a:lnTo>
                    <a:pt x="147" y="99"/>
                  </a:lnTo>
                  <a:lnTo>
                    <a:pt x="157" y="91"/>
                  </a:lnTo>
                  <a:lnTo>
                    <a:pt x="167" y="84"/>
                  </a:lnTo>
                  <a:lnTo>
                    <a:pt x="178" y="79"/>
                  </a:lnTo>
                  <a:lnTo>
                    <a:pt x="188" y="73"/>
                  </a:lnTo>
                  <a:lnTo>
                    <a:pt x="199" y="69"/>
                  </a:lnTo>
                  <a:lnTo>
                    <a:pt x="210" y="63"/>
                  </a:lnTo>
                  <a:lnTo>
                    <a:pt x="222" y="60"/>
                  </a:lnTo>
                  <a:lnTo>
                    <a:pt x="233" y="57"/>
                  </a:lnTo>
                  <a:lnTo>
                    <a:pt x="245" y="53"/>
                  </a:lnTo>
                  <a:lnTo>
                    <a:pt x="257" y="51"/>
                  </a:lnTo>
                  <a:lnTo>
                    <a:pt x="271" y="50"/>
                  </a:lnTo>
                  <a:lnTo>
                    <a:pt x="283" y="49"/>
                  </a:lnTo>
                  <a:lnTo>
                    <a:pt x="295" y="49"/>
                  </a:lnTo>
                  <a:lnTo>
                    <a:pt x="310" y="49"/>
                  </a:lnTo>
                  <a:lnTo>
                    <a:pt x="324" y="50"/>
                  </a:lnTo>
                  <a:lnTo>
                    <a:pt x="338" y="52"/>
                  </a:lnTo>
                  <a:lnTo>
                    <a:pt x="352" y="56"/>
                  </a:lnTo>
                  <a:lnTo>
                    <a:pt x="365" y="59"/>
                  </a:lnTo>
                  <a:lnTo>
                    <a:pt x="379" y="64"/>
                  </a:lnTo>
                  <a:lnTo>
                    <a:pt x="392" y="69"/>
                  </a:lnTo>
                  <a:lnTo>
                    <a:pt x="405" y="75"/>
                  </a:lnTo>
                  <a:lnTo>
                    <a:pt x="410" y="77"/>
                  </a:lnTo>
                  <a:lnTo>
                    <a:pt x="415" y="78"/>
                  </a:lnTo>
                  <a:lnTo>
                    <a:pt x="420" y="78"/>
                  </a:lnTo>
                  <a:lnTo>
                    <a:pt x="424" y="77"/>
                  </a:lnTo>
                  <a:lnTo>
                    <a:pt x="428" y="74"/>
                  </a:lnTo>
                  <a:lnTo>
                    <a:pt x="432" y="72"/>
                  </a:lnTo>
                  <a:lnTo>
                    <a:pt x="435" y="69"/>
                  </a:lnTo>
                  <a:lnTo>
                    <a:pt x="437" y="64"/>
                  </a:lnTo>
                  <a:lnTo>
                    <a:pt x="439" y="60"/>
                  </a:lnTo>
                  <a:lnTo>
                    <a:pt x="441" y="56"/>
                  </a:lnTo>
                  <a:lnTo>
                    <a:pt x="439" y="50"/>
                  </a:lnTo>
                  <a:lnTo>
                    <a:pt x="438" y="46"/>
                  </a:lnTo>
                  <a:lnTo>
                    <a:pt x="437" y="41"/>
                  </a:lnTo>
                  <a:lnTo>
                    <a:pt x="434" y="38"/>
                  </a:lnTo>
                  <a:lnTo>
                    <a:pt x="431" y="35"/>
                  </a:lnTo>
                  <a:lnTo>
                    <a:pt x="427" y="32"/>
                  </a:lnTo>
                  <a:lnTo>
                    <a:pt x="411" y="25"/>
                  </a:lnTo>
                  <a:lnTo>
                    <a:pt x="395" y="18"/>
                  </a:lnTo>
                  <a:lnTo>
                    <a:pt x="380" y="14"/>
                  </a:lnTo>
                  <a:lnTo>
                    <a:pt x="363" y="9"/>
                  </a:lnTo>
                  <a:lnTo>
                    <a:pt x="347" y="5"/>
                  </a:lnTo>
                  <a:lnTo>
                    <a:pt x="329" y="3"/>
                  </a:lnTo>
                  <a:lnTo>
                    <a:pt x="312" y="1"/>
                  </a:lnTo>
                  <a:lnTo>
                    <a:pt x="295" y="0"/>
                  </a:lnTo>
                  <a:lnTo>
                    <a:pt x="280" y="1"/>
                  </a:lnTo>
                  <a:lnTo>
                    <a:pt x="265" y="3"/>
                  </a:lnTo>
                  <a:lnTo>
                    <a:pt x="251" y="5"/>
                  </a:lnTo>
                  <a:lnTo>
                    <a:pt x="236" y="7"/>
                  </a:lnTo>
                  <a:lnTo>
                    <a:pt x="222" y="10"/>
                  </a:lnTo>
                  <a:lnTo>
                    <a:pt x="208" y="15"/>
                  </a:lnTo>
                  <a:lnTo>
                    <a:pt x="193" y="19"/>
                  </a:lnTo>
                  <a:lnTo>
                    <a:pt x="180" y="25"/>
                  </a:lnTo>
                  <a:lnTo>
                    <a:pt x="167" y="30"/>
                  </a:lnTo>
                  <a:lnTo>
                    <a:pt x="155" y="37"/>
                  </a:lnTo>
                  <a:lnTo>
                    <a:pt x="142" y="43"/>
                  </a:lnTo>
                  <a:lnTo>
                    <a:pt x="130" y="51"/>
                  </a:lnTo>
                  <a:lnTo>
                    <a:pt x="118" y="60"/>
                  </a:lnTo>
                  <a:lnTo>
                    <a:pt x="107" y="69"/>
                  </a:lnTo>
                  <a:lnTo>
                    <a:pt x="96" y="78"/>
                  </a:lnTo>
                  <a:lnTo>
                    <a:pt x="86" y="88"/>
                  </a:lnTo>
                  <a:lnTo>
                    <a:pt x="76" y="98"/>
                  </a:lnTo>
                  <a:lnTo>
                    <a:pt x="67" y="109"/>
                  </a:lnTo>
                  <a:lnTo>
                    <a:pt x="58" y="120"/>
                  </a:lnTo>
                  <a:lnTo>
                    <a:pt x="50" y="132"/>
                  </a:lnTo>
                  <a:lnTo>
                    <a:pt x="42" y="144"/>
                  </a:lnTo>
                  <a:lnTo>
                    <a:pt x="35" y="156"/>
                  </a:lnTo>
                  <a:lnTo>
                    <a:pt x="29" y="168"/>
                  </a:lnTo>
                  <a:lnTo>
                    <a:pt x="23" y="181"/>
                  </a:lnTo>
                  <a:lnTo>
                    <a:pt x="18" y="195"/>
                  </a:lnTo>
                  <a:lnTo>
                    <a:pt x="13" y="209"/>
                  </a:lnTo>
                  <a:lnTo>
                    <a:pt x="9" y="223"/>
                  </a:lnTo>
                  <a:lnTo>
                    <a:pt x="5" y="238"/>
                  </a:lnTo>
                  <a:lnTo>
                    <a:pt x="3" y="252"/>
                  </a:lnTo>
                  <a:lnTo>
                    <a:pt x="1" y="267"/>
                  </a:lnTo>
                  <a:lnTo>
                    <a:pt x="0" y="282"/>
                  </a:lnTo>
                  <a:lnTo>
                    <a:pt x="0" y="296"/>
                  </a:lnTo>
                  <a:lnTo>
                    <a:pt x="0" y="312"/>
                  </a:lnTo>
                  <a:lnTo>
                    <a:pt x="1" y="327"/>
                  </a:lnTo>
                  <a:lnTo>
                    <a:pt x="3" y="342"/>
                  </a:lnTo>
                  <a:lnTo>
                    <a:pt x="5" y="357"/>
                  </a:lnTo>
                  <a:lnTo>
                    <a:pt x="9" y="371"/>
                  </a:lnTo>
                  <a:lnTo>
                    <a:pt x="13" y="385"/>
                  </a:lnTo>
                  <a:lnTo>
                    <a:pt x="18" y="399"/>
                  </a:lnTo>
                  <a:lnTo>
                    <a:pt x="23" y="412"/>
                  </a:lnTo>
                  <a:lnTo>
                    <a:pt x="29" y="426"/>
                  </a:lnTo>
                  <a:lnTo>
                    <a:pt x="35" y="438"/>
                  </a:lnTo>
                  <a:lnTo>
                    <a:pt x="42" y="451"/>
                  </a:lnTo>
                  <a:lnTo>
                    <a:pt x="50" y="462"/>
                  </a:lnTo>
                  <a:lnTo>
                    <a:pt x="58" y="474"/>
                  </a:lnTo>
                  <a:lnTo>
                    <a:pt x="67" y="485"/>
                  </a:lnTo>
                  <a:lnTo>
                    <a:pt x="76" y="496"/>
                  </a:lnTo>
                  <a:lnTo>
                    <a:pt x="86" y="506"/>
                  </a:lnTo>
                  <a:lnTo>
                    <a:pt x="96" y="516"/>
                  </a:lnTo>
                  <a:lnTo>
                    <a:pt x="107" y="525"/>
                  </a:lnTo>
                  <a:lnTo>
                    <a:pt x="118" y="534"/>
                  </a:lnTo>
                  <a:lnTo>
                    <a:pt x="130" y="543"/>
                  </a:lnTo>
                  <a:lnTo>
                    <a:pt x="142" y="550"/>
                  </a:lnTo>
                  <a:lnTo>
                    <a:pt x="155" y="557"/>
                  </a:lnTo>
                  <a:lnTo>
                    <a:pt x="167" y="564"/>
                  </a:lnTo>
                  <a:lnTo>
                    <a:pt x="180" y="569"/>
                  </a:lnTo>
                  <a:lnTo>
                    <a:pt x="193" y="575"/>
                  </a:lnTo>
                  <a:lnTo>
                    <a:pt x="208" y="579"/>
                  </a:lnTo>
                  <a:lnTo>
                    <a:pt x="222" y="583"/>
                  </a:lnTo>
                  <a:lnTo>
                    <a:pt x="236" y="587"/>
                  </a:lnTo>
                  <a:lnTo>
                    <a:pt x="251" y="589"/>
                  </a:lnTo>
                  <a:lnTo>
                    <a:pt x="265" y="591"/>
                  </a:lnTo>
                  <a:lnTo>
                    <a:pt x="280" y="592"/>
                  </a:lnTo>
                  <a:lnTo>
                    <a:pt x="295" y="592"/>
                  </a:lnTo>
                  <a:lnTo>
                    <a:pt x="310" y="592"/>
                  </a:lnTo>
                  <a:lnTo>
                    <a:pt x="326" y="591"/>
                  </a:lnTo>
                  <a:lnTo>
                    <a:pt x="340" y="589"/>
                  </a:lnTo>
                  <a:lnTo>
                    <a:pt x="354" y="587"/>
                  </a:lnTo>
                  <a:lnTo>
                    <a:pt x="369" y="583"/>
                  </a:lnTo>
                  <a:lnTo>
                    <a:pt x="383" y="579"/>
                  </a:lnTo>
                  <a:lnTo>
                    <a:pt x="396" y="575"/>
                  </a:lnTo>
                  <a:lnTo>
                    <a:pt x="411" y="569"/>
                  </a:lnTo>
                  <a:lnTo>
                    <a:pt x="423" y="564"/>
                  </a:lnTo>
                  <a:lnTo>
                    <a:pt x="436" y="557"/>
                  </a:lnTo>
                  <a:lnTo>
                    <a:pt x="448" y="550"/>
                  </a:lnTo>
                  <a:lnTo>
                    <a:pt x="460" y="543"/>
                  </a:lnTo>
                  <a:lnTo>
                    <a:pt x="473" y="534"/>
                  </a:lnTo>
                  <a:lnTo>
                    <a:pt x="484" y="525"/>
                  </a:lnTo>
                  <a:lnTo>
                    <a:pt x="494" y="516"/>
                  </a:lnTo>
                  <a:lnTo>
                    <a:pt x="505" y="506"/>
                  </a:lnTo>
                  <a:lnTo>
                    <a:pt x="515" y="496"/>
                  </a:lnTo>
                  <a:lnTo>
                    <a:pt x="523" y="485"/>
                  </a:lnTo>
                  <a:lnTo>
                    <a:pt x="532" y="474"/>
                  </a:lnTo>
                  <a:lnTo>
                    <a:pt x="541" y="462"/>
                  </a:lnTo>
                  <a:lnTo>
                    <a:pt x="549" y="451"/>
                  </a:lnTo>
                  <a:lnTo>
                    <a:pt x="555" y="438"/>
                  </a:lnTo>
                  <a:lnTo>
                    <a:pt x="562" y="426"/>
                  </a:lnTo>
                  <a:lnTo>
                    <a:pt x="568" y="412"/>
                  </a:lnTo>
                  <a:lnTo>
                    <a:pt x="573" y="399"/>
                  </a:lnTo>
                  <a:lnTo>
                    <a:pt x="577" y="385"/>
                  </a:lnTo>
                  <a:lnTo>
                    <a:pt x="582" y="371"/>
                  </a:lnTo>
                  <a:lnTo>
                    <a:pt x="585" y="357"/>
                  </a:lnTo>
                  <a:lnTo>
                    <a:pt x="587" y="342"/>
                  </a:lnTo>
                  <a:lnTo>
                    <a:pt x="590" y="327"/>
                  </a:lnTo>
                  <a:lnTo>
                    <a:pt x="591" y="312"/>
                  </a:lnTo>
                  <a:lnTo>
                    <a:pt x="591" y="296"/>
                  </a:lnTo>
                  <a:lnTo>
                    <a:pt x="591" y="281"/>
                  </a:lnTo>
                  <a:lnTo>
                    <a:pt x="590" y="264"/>
                  </a:lnTo>
                  <a:lnTo>
                    <a:pt x="587" y="248"/>
                  </a:lnTo>
                  <a:lnTo>
                    <a:pt x="584" y="231"/>
                  </a:lnTo>
                  <a:lnTo>
                    <a:pt x="582" y="227"/>
                  </a:lnTo>
                  <a:lnTo>
                    <a:pt x="580" y="222"/>
                  </a:lnTo>
                  <a:lnTo>
                    <a:pt x="576" y="219"/>
                  </a:lnTo>
                  <a:lnTo>
                    <a:pt x="573" y="217"/>
                  </a:lnTo>
                  <a:lnTo>
                    <a:pt x="569" y="215"/>
                  </a:lnTo>
                  <a:lnTo>
                    <a:pt x="564" y="214"/>
                  </a:lnTo>
                  <a:lnTo>
                    <a:pt x="560" y="212"/>
                  </a:lnTo>
                  <a:lnTo>
                    <a:pt x="555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Oval 43">
            <a:extLst>
              <a:ext uri="{FF2B5EF4-FFF2-40B4-BE49-F238E27FC236}">
                <a16:creationId xmlns="" xmlns:a16="http://schemas.microsoft.com/office/drawing/2014/main" id="{28BF5B3D-0E91-449F-89B5-2B8B8B014D20}"/>
              </a:ext>
            </a:extLst>
          </p:cNvPr>
          <p:cNvSpPr/>
          <p:nvPr/>
        </p:nvSpPr>
        <p:spPr>
          <a:xfrm>
            <a:off x="10464075" y="2002862"/>
            <a:ext cx="999671" cy="99967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C2DAB94D-5239-4CF4-9DD1-5537F6FE4FE7}"/>
              </a:ext>
            </a:extLst>
          </p:cNvPr>
          <p:cNvSpPr/>
          <p:nvPr/>
        </p:nvSpPr>
        <p:spPr>
          <a:xfrm>
            <a:off x="6478997" y="1820526"/>
            <a:ext cx="4484914" cy="13643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="" xmlns:a16="http://schemas.microsoft.com/office/drawing/2014/main" id="{E72DD4DB-2D6B-4590-B93E-CFE524E22C0A}"/>
              </a:ext>
            </a:extLst>
          </p:cNvPr>
          <p:cNvSpPr/>
          <p:nvPr/>
        </p:nvSpPr>
        <p:spPr>
          <a:xfrm>
            <a:off x="10464075" y="3479873"/>
            <a:ext cx="999671" cy="9996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A8DD953D-EAA6-4DBB-9DEA-A373F20D61CE}"/>
              </a:ext>
            </a:extLst>
          </p:cNvPr>
          <p:cNvSpPr/>
          <p:nvPr/>
        </p:nvSpPr>
        <p:spPr>
          <a:xfrm>
            <a:off x="6478997" y="3297537"/>
            <a:ext cx="4484914" cy="136434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="" xmlns:a16="http://schemas.microsoft.com/office/drawing/2014/main" id="{1AC52128-4F23-463C-9BFD-F51D64E94DE2}"/>
              </a:ext>
            </a:extLst>
          </p:cNvPr>
          <p:cNvSpPr/>
          <p:nvPr/>
        </p:nvSpPr>
        <p:spPr>
          <a:xfrm>
            <a:off x="10464075" y="4956884"/>
            <a:ext cx="999671" cy="9996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7F634164-5E94-46FC-A210-41E8DCDB52E9}"/>
              </a:ext>
            </a:extLst>
          </p:cNvPr>
          <p:cNvSpPr/>
          <p:nvPr/>
        </p:nvSpPr>
        <p:spPr>
          <a:xfrm>
            <a:off x="6478997" y="4774548"/>
            <a:ext cx="4484914" cy="136434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98230251-8AB5-4174-99C3-8505F9BC7596}"/>
              </a:ext>
            </a:extLst>
          </p:cNvPr>
          <p:cNvSpPr txBox="1"/>
          <p:nvPr/>
        </p:nvSpPr>
        <p:spPr>
          <a:xfrm>
            <a:off x="7536000" y="2133365"/>
            <a:ext cx="32537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Etiam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varius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bibendum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est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vulputate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9A5BE07D-55E3-4C09-89D4-9F9E00877000}"/>
              </a:ext>
            </a:extLst>
          </p:cNvPr>
          <p:cNvGrpSpPr/>
          <p:nvPr/>
        </p:nvGrpSpPr>
        <p:grpSpPr>
          <a:xfrm>
            <a:off x="6710500" y="2088724"/>
            <a:ext cx="711200" cy="827947"/>
            <a:chOff x="1102360" y="1720850"/>
            <a:chExt cx="711200" cy="827947"/>
          </a:xfrm>
        </p:grpSpPr>
        <p:sp>
          <p:nvSpPr>
            <p:cNvPr id="52" name="TextBox 51">
              <a:extLst>
                <a:ext uri="{FF2B5EF4-FFF2-40B4-BE49-F238E27FC236}">
                  <a16:creationId xmlns="" xmlns:a16="http://schemas.microsoft.com/office/drawing/2014/main" id="{254172B9-F138-4258-9FAF-C70B72DCDFB2}"/>
                </a:ext>
              </a:extLst>
            </p:cNvPr>
            <p:cNvSpPr txBox="1"/>
            <p:nvPr/>
          </p:nvSpPr>
          <p:spPr>
            <a:xfrm>
              <a:off x="1102360" y="1720850"/>
              <a:ext cx="71120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="" xmlns:a16="http://schemas.microsoft.com/office/drawing/2014/main" id="{249F3A06-D4BC-41AD-8927-53B9CE95A727}"/>
                </a:ext>
              </a:extLst>
            </p:cNvPr>
            <p:cNvSpPr txBox="1"/>
            <p:nvPr/>
          </p:nvSpPr>
          <p:spPr>
            <a:xfrm>
              <a:off x="1102360" y="2271798"/>
              <a:ext cx="7112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MAY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08C4F587-42D3-438F-BFEB-735D370ED4EB}"/>
              </a:ext>
            </a:extLst>
          </p:cNvPr>
          <p:cNvGrpSpPr/>
          <p:nvPr/>
        </p:nvGrpSpPr>
        <p:grpSpPr>
          <a:xfrm>
            <a:off x="11052538" y="2360992"/>
            <a:ext cx="285751" cy="285750"/>
            <a:chOff x="2044700" y="6499225"/>
            <a:chExt cx="285751" cy="285750"/>
          </a:xfrm>
          <a:solidFill>
            <a:schemeClr val="bg1"/>
          </a:solidFill>
        </p:grpSpPr>
        <p:sp>
          <p:nvSpPr>
            <p:cNvPr id="55" name="Freeform 1666">
              <a:extLst>
                <a:ext uri="{FF2B5EF4-FFF2-40B4-BE49-F238E27FC236}">
                  <a16:creationId xmlns="" xmlns:a16="http://schemas.microsoft.com/office/drawing/2014/main" id="{1B0B5B74-F673-4015-B484-4940B760B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6499225"/>
              <a:ext cx="242888" cy="223838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667">
              <a:extLst>
                <a:ext uri="{FF2B5EF4-FFF2-40B4-BE49-F238E27FC236}">
                  <a16:creationId xmlns="" xmlns:a16="http://schemas.microsoft.com/office/drawing/2014/main" id="{B7294224-A173-4B7B-96A5-D21D52273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700" y="6550025"/>
              <a:ext cx="234950" cy="234950"/>
            </a:xfrm>
            <a:custGeom>
              <a:avLst/>
              <a:gdLst>
                <a:gd name="T0" fmla="*/ 543 w 591"/>
                <a:gd name="T1" fmla="*/ 220 h 592"/>
                <a:gd name="T2" fmla="*/ 537 w 591"/>
                <a:gd name="T3" fmla="*/ 237 h 592"/>
                <a:gd name="T4" fmla="*/ 543 w 591"/>
                <a:gd name="T5" fmla="*/ 283 h 592"/>
                <a:gd name="T6" fmla="*/ 540 w 591"/>
                <a:gd name="T7" fmla="*/ 335 h 592"/>
                <a:gd name="T8" fmla="*/ 528 w 591"/>
                <a:gd name="T9" fmla="*/ 382 h 592"/>
                <a:gd name="T10" fmla="*/ 507 w 591"/>
                <a:gd name="T11" fmla="*/ 426 h 592"/>
                <a:gd name="T12" fmla="*/ 479 w 591"/>
                <a:gd name="T13" fmla="*/ 464 h 592"/>
                <a:gd name="T14" fmla="*/ 444 w 591"/>
                <a:gd name="T15" fmla="*/ 496 h 592"/>
                <a:gd name="T16" fmla="*/ 403 w 591"/>
                <a:gd name="T17" fmla="*/ 520 h 592"/>
                <a:gd name="T18" fmla="*/ 358 w 591"/>
                <a:gd name="T19" fmla="*/ 537 h 592"/>
                <a:gd name="T20" fmla="*/ 308 w 591"/>
                <a:gd name="T21" fmla="*/ 545 h 592"/>
                <a:gd name="T22" fmla="*/ 257 w 591"/>
                <a:gd name="T23" fmla="*/ 541 h 592"/>
                <a:gd name="T24" fmla="*/ 210 w 591"/>
                <a:gd name="T25" fmla="*/ 529 h 592"/>
                <a:gd name="T26" fmla="*/ 167 w 591"/>
                <a:gd name="T27" fmla="*/ 509 h 592"/>
                <a:gd name="T28" fmla="*/ 129 w 591"/>
                <a:gd name="T29" fmla="*/ 481 h 592"/>
                <a:gd name="T30" fmla="*/ 97 w 591"/>
                <a:gd name="T31" fmla="*/ 445 h 592"/>
                <a:gd name="T32" fmla="*/ 72 w 591"/>
                <a:gd name="T33" fmla="*/ 405 h 592"/>
                <a:gd name="T34" fmla="*/ 55 w 591"/>
                <a:gd name="T35" fmla="*/ 359 h 592"/>
                <a:gd name="T36" fmla="*/ 47 w 591"/>
                <a:gd name="T37" fmla="*/ 310 h 592"/>
                <a:gd name="T38" fmla="*/ 51 w 591"/>
                <a:gd name="T39" fmla="*/ 259 h 592"/>
                <a:gd name="T40" fmla="*/ 63 w 591"/>
                <a:gd name="T41" fmla="*/ 211 h 592"/>
                <a:gd name="T42" fmla="*/ 84 w 591"/>
                <a:gd name="T43" fmla="*/ 168 h 592"/>
                <a:gd name="T44" fmla="*/ 111 w 591"/>
                <a:gd name="T45" fmla="*/ 131 h 592"/>
                <a:gd name="T46" fmla="*/ 147 w 591"/>
                <a:gd name="T47" fmla="*/ 99 h 592"/>
                <a:gd name="T48" fmla="*/ 188 w 591"/>
                <a:gd name="T49" fmla="*/ 73 h 592"/>
                <a:gd name="T50" fmla="*/ 233 w 591"/>
                <a:gd name="T51" fmla="*/ 57 h 592"/>
                <a:gd name="T52" fmla="*/ 283 w 591"/>
                <a:gd name="T53" fmla="*/ 49 h 592"/>
                <a:gd name="T54" fmla="*/ 338 w 591"/>
                <a:gd name="T55" fmla="*/ 52 h 592"/>
                <a:gd name="T56" fmla="*/ 392 w 591"/>
                <a:gd name="T57" fmla="*/ 69 h 592"/>
                <a:gd name="T58" fmla="*/ 420 w 591"/>
                <a:gd name="T59" fmla="*/ 78 h 592"/>
                <a:gd name="T60" fmla="*/ 435 w 591"/>
                <a:gd name="T61" fmla="*/ 69 h 592"/>
                <a:gd name="T62" fmla="*/ 439 w 591"/>
                <a:gd name="T63" fmla="*/ 50 h 592"/>
                <a:gd name="T64" fmla="*/ 431 w 591"/>
                <a:gd name="T65" fmla="*/ 35 h 592"/>
                <a:gd name="T66" fmla="*/ 380 w 591"/>
                <a:gd name="T67" fmla="*/ 14 h 592"/>
                <a:gd name="T68" fmla="*/ 312 w 591"/>
                <a:gd name="T69" fmla="*/ 1 h 592"/>
                <a:gd name="T70" fmla="*/ 251 w 591"/>
                <a:gd name="T71" fmla="*/ 5 h 592"/>
                <a:gd name="T72" fmla="*/ 193 w 591"/>
                <a:gd name="T73" fmla="*/ 19 h 592"/>
                <a:gd name="T74" fmla="*/ 142 w 591"/>
                <a:gd name="T75" fmla="*/ 43 h 592"/>
                <a:gd name="T76" fmla="*/ 96 w 591"/>
                <a:gd name="T77" fmla="*/ 78 h 592"/>
                <a:gd name="T78" fmla="*/ 58 w 591"/>
                <a:gd name="T79" fmla="*/ 120 h 592"/>
                <a:gd name="T80" fmla="*/ 29 w 591"/>
                <a:gd name="T81" fmla="*/ 168 h 592"/>
                <a:gd name="T82" fmla="*/ 9 w 591"/>
                <a:gd name="T83" fmla="*/ 223 h 592"/>
                <a:gd name="T84" fmla="*/ 0 w 591"/>
                <a:gd name="T85" fmla="*/ 282 h 592"/>
                <a:gd name="T86" fmla="*/ 3 w 591"/>
                <a:gd name="T87" fmla="*/ 342 h 592"/>
                <a:gd name="T88" fmla="*/ 18 w 591"/>
                <a:gd name="T89" fmla="*/ 399 h 592"/>
                <a:gd name="T90" fmla="*/ 42 w 591"/>
                <a:gd name="T91" fmla="*/ 451 h 592"/>
                <a:gd name="T92" fmla="*/ 76 w 591"/>
                <a:gd name="T93" fmla="*/ 496 h 592"/>
                <a:gd name="T94" fmla="*/ 118 w 591"/>
                <a:gd name="T95" fmla="*/ 534 h 592"/>
                <a:gd name="T96" fmla="*/ 167 w 591"/>
                <a:gd name="T97" fmla="*/ 564 h 592"/>
                <a:gd name="T98" fmla="*/ 222 w 591"/>
                <a:gd name="T99" fmla="*/ 583 h 592"/>
                <a:gd name="T100" fmla="*/ 280 w 591"/>
                <a:gd name="T101" fmla="*/ 592 h 592"/>
                <a:gd name="T102" fmla="*/ 340 w 591"/>
                <a:gd name="T103" fmla="*/ 589 h 592"/>
                <a:gd name="T104" fmla="*/ 396 w 591"/>
                <a:gd name="T105" fmla="*/ 575 h 592"/>
                <a:gd name="T106" fmla="*/ 448 w 591"/>
                <a:gd name="T107" fmla="*/ 550 h 592"/>
                <a:gd name="T108" fmla="*/ 494 w 591"/>
                <a:gd name="T109" fmla="*/ 516 h 592"/>
                <a:gd name="T110" fmla="*/ 532 w 591"/>
                <a:gd name="T111" fmla="*/ 474 h 592"/>
                <a:gd name="T112" fmla="*/ 562 w 591"/>
                <a:gd name="T113" fmla="*/ 426 h 592"/>
                <a:gd name="T114" fmla="*/ 582 w 591"/>
                <a:gd name="T115" fmla="*/ 371 h 592"/>
                <a:gd name="T116" fmla="*/ 591 w 591"/>
                <a:gd name="T117" fmla="*/ 312 h 592"/>
                <a:gd name="T118" fmla="*/ 587 w 591"/>
                <a:gd name="T119" fmla="*/ 248 h 592"/>
                <a:gd name="T120" fmla="*/ 576 w 591"/>
                <a:gd name="T121" fmla="*/ 219 h 592"/>
                <a:gd name="T122" fmla="*/ 560 w 591"/>
                <a:gd name="T123" fmla="*/ 21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1" h="592">
                  <a:moveTo>
                    <a:pt x="555" y="212"/>
                  </a:moveTo>
                  <a:lnTo>
                    <a:pt x="550" y="215"/>
                  </a:lnTo>
                  <a:lnTo>
                    <a:pt x="547" y="217"/>
                  </a:lnTo>
                  <a:lnTo>
                    <a:pt x="543" y="220"/>
                  </a:lnTo>
                  <a:lnTo>
                    <a:pt x="540" y="225"/>
                  </a:lnTo>
                  <a:lnTo>
                    <a:pt x="538" y="228"/>
                  </a:lnTo>
                  <a:lnTo>
                    <a:pt x="537" y="232"/>
                  </a:lnTo>
                  <a:lnTo>
                    <a:pt x="537" y="237"/>
                  </a:lnTo>
                  <a:lnTo>
                    <a:pt x="537" y="241"/>
                  </a:lnTo>
                  <a:lnTo>
                    <a:pt x="540" y="255"/>
                  </a:lnTo>
                  <a:lnTo>
                    <a:pt x="542" y="269"/>
                  </a:lnTo>
                  <a:lnTo>
                    <a:pt x="543" y="283"/>
                  </a:lnTo>
                  <a:lnTo>
                    <a:pt x="543" y="296"/>
                  </a:lnTo>
                  <a:lnTo>
                    <a:pt x="543" y="310"/>
                  </a:lnTo>
                  <a:lnTo>
                    <a:pt x="542" y="322"/>
                  </a:lnTo>
                  <a:lnTo>
                    <a:pt x="540" y="335"/>
                  </a:lnTo>
                  <a:lnTo>
                    <a:pt x="538" y="347"/>
                  </a:lnTo>
                  <a:lnTo>
                    <a:pt x="536" y="359"/>
                  </a:lnTo>
                  <a:lnTo>
                    <a:pt x="532" y="370"/>
                  </a:lnTo>
                  <a:lnTo>
                    <a:pt x="528" y="382"/>
                  </a:lnTo>
                  <a:lnTo>
                    <a:pt x="523" y="394"/>
                  </a:lnTo>
                  <a:lnTo>
                    <a:pt x="519" y="405"/>
                  </a:lnTo>
                  <a:lnTo>
                    <a:pt x="513" y="416"/>
                  </a:lnTo>
                  <a:lnTo>
                    <a:pt x="507" y="426"/>
                  </a:lnTo>
                  <a:lnTo>
                    <a:pt x="501" y="435"/>
                  </a:lnTo>
                  <a:lnTo>
                    <a:pt x="494" y="445"/>
                  </a:lnTo>
                  <a:lnTo>
                    <a:pt x="487" y="455"/>
                  </a:lnTo>
                  <a:lnTo>
                    <a:pt x="479" y="464"/>
                  </a:lnTo>
                  <a:lnTo>
                    <a:pt x="470" y="472"/>
                  </a:lnTo>
                  <a:lnTo>
                    <a:pt x="462" y="481"/>
                  </a:lnTo>
                  <a:lnTo>
                    <a:pt x="453" y="488"/>
                  </a:lnTo>
                  <a:lnTo>
                    <a:pt x="444" y="496"/>
                  </a:lnTo>
                  <a:lnTo>
                    <a:pt x="434" y="503"/>
                  </a:lnTo>
                  <a:lnTo>
                    <a:pt x="424" y="509"/>
                  </a:lnTo>
                  <a:lnTo>
                    <a:pt x="413" y="515"/>
                  </a:lnTo>
                  <a:lnTo>
                    <a:pt x="403" y="520"/>
                  </a:lnTo>
                  <a:lnTo>
                    <a:pt x="392" y="525"/>
                  </a:lnTo>
                  <a:lnTo>
                    <a:pt x="381" y="529"/>
                  </a:lnTo>
                  <a:lnTo>
                    <a:pt x="369" y="534"/>
                  </a:lnTo>
                  <a:lnTo>
                    <a:pt x="358" y="537"/>
                  </a:lnTo>
                  <a:lnTo>
                    <a:pt x="346" y="539"/>
                  </a:lnTo>
                  <a:lnTo>
                    <a:pt x="333" y="541"/>
                  </a:lnTo>
                  <a:lnTo>
                    <a:pt x="320" y="544"/>
                  </a:lnTo>
                  <a:lnTo>
                    <a:pt x="308" y="545"/>
                  </a:lnTo>
                  <a:lnTo>
                    <a:pt x="295" y="545"/>
                  </a:lnTo>
                  <a:lnTo>
                    <a:pt x="283" y="545"/>
                  </a:lnTo>
                  <a:lnTo>
                    <a:pt x="271" y="544"/>
                  </a:lnTo>
                  <a:lnTo>
                    <a:pt x="257" y="541"/>
                  </a:lnTo>
                  <a:lnTo>
                    <a:pt x="245" y="539"/>
                  </a:lnTo>
                  <a:lnTo>
                    <a:pt x="233" y="537"/>
                  </a:lnTo>
                  <a:lnTo>
                    <a:pt x="222" y="534"/>
                  </a:lnTo>
                  <a:lnTo>
                    <a:pt x="210" y="529"/>
                  </a:lnTo>
                  <a:lnTo>
                    <a:pt x="199" y="525"/>
                  </a:lnTo>
                  <a:lnTo>
                    <a:pt x="188" y="520"/>
                  </a:lnTo>
                  <a:lnTo>
                    <a:pt x="178" y="515"/>
                  </a:lnTo>
                  <a:lnTo>
                    <a:pt x="167" y="509"/>
                  </a:lnTo>
                  <a:lnTo>
                    <a:pt x="157" y="503"/>
                  </a:lnTo>
                  <a:lnTo>
                    <a:pt x="147" y="496"/>
                  </a:lnTo>
                  <a:lnTo>
                    <a:pt x="138" y="488"/>
                  </a:lnTo>
                  <a:lnTo>
                    <a:pt x="129" y="481"/>
                  </a:lnTo>
                  <a:lnTo>
                    <a:pt x="120" y="472"/>
                  </a:lnTo>
                  <a:lnTo>
                    <a:pt x="111" y="464"/>
                  </a:lnTo>
                  <a:lnTo>
                    <a:pt x="104" y="455"/>
                  </a:lnTo>
                  <a:lnTo>
                    <a:pt x="97" y="445"/>
                  </a:lnTo>
                  <a:lnTo>
                    <a:pt x="89" y="435"/>
                  </a:lnTo>
                  <a:lnTo>
                    <a:pt x="84" y="426"/>
                  </a:lnTo>
                  <a:lnTo>
                    <a:pt x="77" y="416"/>
                  </a:lnTo>
                  <a:lnTo>
                    <a:pt x="72" y="405"/>
                  </a:lnTo>
                  <a:lnTo>
                    <a:pt x="67" y="394"/>
                  </a:lnTo>
                  <a:lnTo>
                    <a:pt x="63" y="382"/>
                  </a:lnTo>
                  <a:lnTo>
                    <a:pt x="58" y="370"/>
                  </a:lnTo>
                  <a:lnTo>
                    <a:pt x="55" y="359"/>
                  </a:lnTo>
                  <a:lnTo>
                    <a:pt x="53" y="347"/>
                  </a:lnTo>
                  <a:lnTo>
                    <a:pt x="51" y="335"/>
                  </a:lnTo>
                  <a:lnTo>
                    <a:pt x="49" y="322"/>
                  </a:lnTo>
                  <a:lnTo>
                    <a:pt x="47" y="310"/>
                  </a:lnTo>
                  <a:lnTo>
                    <a:pt x="47" y="296"/>
                  </a:lnTo>
                  <a:lnTo>
                    <a:pt x="47" y="284"/>
                  </a:lnTo>
                  <a:lnTo>
                    <a:pt x="49" y="271"/>
                  </a:lnTo>
                  <a:lnTo>
                    <a:pt x="51" y="259"/>
                  </a:lnTo>
                  <a:lnTo>
                    <a:pt x="53" y="247"/>
                  </a:lnTo>
                  <a:lnTo>
                    <a:pt x="55" y="234"/>
                  </a:lnTo>
                  <a:lnTo>
                    <a:pt x="58" y="223"/>
                  </a:lnTo>
                  <a:lnTo>
                    <a:pt x="63" y="211"/>
                  </a:lnTo>
                  <a:lnTo>
                    <a:pt x="67" y="200"/>
                  </a:lnTo>
                  <a:lnTo>
                    <a:pt x="72" y="189"/>
                  </a:lnTo>
                  <a:lnTo>
                    <a:pt x="77" y="178"/>
                  </a:lnTo>
                  <a:lnTo>
                    <a:pt x="84" y="168"/>
                  </a:lnTo>
                  <a:lnTo>
                    <a:pt x="89" y="158"/>
                  </a:lnTo>
                  <a:lnTo>
                    <a:pt x="97" y="148"/>
                  </a:lnTo>
                  <a:lnTo>
                    <a:pt x="104" y="140"/>
                  </a:lnTo>
                  <a:lnTo>
                    <a:pt x="111" y="131"/>
                  </a:lnTo>
                  <a:lnTo>
                    <a:pt x="120" y="122"/>
                  </a:lnTo>
                  <a:lnTo>
                    <a:pt x="129" y="113"/>
                  </a:lnTo>
                  <a:lnTo>
                    <a:pt x="138" y="105"/>
                  </a:lnTo>
                  <a:lnTo>
                    <a:pt x="147" y="99"/>
                  </a:lnTo>
                  <a:lnTo>
                    <a:pt x="157" y="91"/>
                  </a:lnTo>
                  <a:lnTo>
                    <a:pt x="167" y="84"/>
                  </a:lnTo>
                  <a:lnTo>
                    <a:pt x="178" y="79"/>
                  </a:lnTo>
                  <a:lnTo>
                    <a:pt x="188" y="73"/>
                  </a:lnTo>
                  <a:lnTo>
                    <a:pt x="199" y="69"/>
                  </a:lnTo>
                  <a:lnTo>
                    <a:pt x="210" y="63"/>
                  </a:lnTo>
                  <a:lnTo>
                    <a:pt x="222" y="60"/>
                  </a:lnTo>
                  <a:lnTo>
                    <a:pt x="233" y="57"/>
                  </a:lnTo>
                  <a:lnTo>
                    <a:pt x="245" y="53"/>
                  </a:lnTo>
                  <a:lnTo>
                    <a:pt x="257" y="51"/>
                  </a:lnTo>
                  <a:lnTo>
                    <a:pt x="271" y="50"/>
                  </a:lnTo>
                  <a:lnTo>
                    <a:pt x="283" y="49"/>
                  </a:lnTo>
                  <a:lnTo>
                    <a:pt x="295" y="49"/>
                  </a:lnTo>
                  <a:lnTo>
                    <a:pt x="310" y="49"/>
                  </a:lnTo>
                  <a:lnTo>
                    <a:pt x="324" y="50"/>
                  </a:lnTo>
                  <a:lnTo>
                    <a:pt x="338" y="52"/>
                  </a:lnTo>
                  <a:lnTo>
                    <a:pt x="352" y="56"/>
                  </a:lnTo>
                  <a:lnTo>
                    <a:pt x="365" y="59"/>
                  </a:lnTo>
                  <a:lnTo>
                    <a:pt x="379" y="64"/>
                  </a:lnTo>
                  <a:lnTo>
                    <a:pt x="392" y="69"/>
                  </a:lnTo>
                  <a:lnTo>
                    <a:pt x="405" y="75"/>
                  </a:lnTo>
                  <a:lnTo>
                    <a:pt x="410" y="77"/>
                  </a:lnTo>
                  <a:lnTo>
                    <a:pt x="415" y="78"/>
                  </a:lnTo>
                  <a:lnTo>
                    <a:pt x="420" y="78"/>
                  </a:lnTo>
                  <a:lnTo>
                    <a:pt x="424" y="77"/>
                  </a:lnTo>
                  <a:lnTo>
                    <a:pt x="428" y="74"/>
                  </a:lnTo>
                  <a:lnTo>
                    <a:pt x="432" y="72"/>
                  </a:lnTo>
                  <a:lnTo>
                    <a:pt x="435" y="69"/>
                  </a:lnTo>
                  <a:lnTo>
                    <a:pt x="437" y="64"/>
                  </a:lnTo>
                  <a:lnTo>
                    <a:pt x="439" y="60"/>
                  </a:lnTo>
                  <a:lnTo>
                    <a:pt x="441" y="56"/>
                  </a:lnTo>
                  <a:lnTo>
                    <a:pt x="439" y="50"/>
                  </a:lnTo>
                  <a:lnTo>
                    <a:pt x="438" y="46"/>
                  </a:lnTo>
                  <a:lnTo>
                    <a:pt x="437" y="41"/>
                  </a:lnTo>
                  <a:lnTo>
                    <a:pt x="434" y="38"/>
                  </a:lnTo>
                  <a:lnTo>
                    <a:pt x="431" y="35"/>
                  </a:lnTo>
                  <a:lnTo>
                    <a:pt x="427" y="32"/>
                  </a:lnTo>
                  <a:lnTo>
                    <a:pt x="411" y="25"/>
                  </a:lnTo>
                  <a:lnTo>
                    <a:pt x="395" y="18"/>
                  </a:lnTo>
                  <a:lnTo>
                    <a:pt x="380" y="14"/>
                  </a:lnTo>
                  <a:lnTo>
                    <a:pt x="363" y="9"/>
                  </a:lnTo>
                  <a:lnTo>
                    <a:pt x="347" y="5"/>
                  </a:lnTo>
                  <a:lnTo>
                    <a:pt x="329" y="3"/>
                  </a:lnTo>
                  <a:lnTo>
                    <a:pt x="312" y="1"/>
                  </a:lnTo>
                  <a:lnTo>
                    <a:pt x="295" y="0"/>
                  </a:lnTo>
                  <a:lnTo>
                    <a:pt x="280" y="1"/>
                  </a:lnTo>
                  <a:lnTo>
                    <a:pt x="265" y="3"/>
                  </a:lnTo>
                  <a:lnTo>
                    <a:pt x="251" y="5"/>
                  </a:lnTo>
                  <a:lnTo>
                    <a:pt x="236" y="7"/>
                  </a:lnTo>
                  <a:lnTo>
                    <a:pt x="222" y="10"/>
                  </a:lnTo>
                  <a:lnTo>
                    <a:pt x="208" y="15"/>
                  </a:lnTo>
                  <a:lnTo>
                    <a:pt x="193" y="19"/>
                  </a:lnTo>
                  <a:lnTo>
                    <a:pt x="180" y="25"/>
                  </a:lnTo>
                  <a:lnTo>
                    <a:pt x="167" y="30"/>
                  </a:lnTo>
                  <a:lnTo>
                    <a:pt x="155" y="37"/>
                  </a:lnTo>
                  <a:lnTo>
                    <a:pt x="142" y="43"/>
                  </a:lnTo>
                  <a:lnTo>
                    <a:pt x="130" y="51"/>
                  </a:lnTo>
                  <a:lnTo>
                    <a:pt x="118" y="60"/>
                  </a:lnTo>
                  <a:lnTo>
                    <a:pt x="107" y="69"/>
                  </a:lnTo>
                  <a:lnTo>
                    <a:pt x="96" y="78"/>
                  </a:lnTo>
                  <a:lnTo>
                    <a:pt x="86" y="88"/>
                  </a:lnTo>
                  <a:lnTo>
                    <a:pt x="76" y="98"/>
                  </a:lnTo>
                  <a:lnTo>
                    <a:pt x="67" y="109"/>
                  </a:lnTo>
                  <a:lnTo>
                    <a:pt x="58" y="120"/>
                  </a:lnTo>
                  <a:lnTo>
                    <a:pt x="50" y="132"/>
                  </a:lnTo>
                  <a:lnTo>
                    <a:pt x="42" y="144"/>
                  </a:lnTo>
                  <a:lnTo>
                    <a:pt x="35" y="156"/>
                  </a:lnTo>
                  <a:lnTo>
                    <a:pt x="29" y="168"/>
                  </a:lnTo>
                  <a:lnTo>
                    <a:pt x="23" y="181"/>
                  </a:lnTo>
                  <a:lnTo>
                    <a:pt x="18" y="195"/>
                  </a:lnTo>
                  <a:lnTo>
                    <a:pt x="13" y="209"/>
                  </a:lnTo>
                  <a:lnTo>
                    <a:pt x="9" y="223"/>
                  </a:lnTo>
                  <a:lnTo>
                    <a:pt x="5" y="238"/>
                  </a:lnTo>
                  <a:lnTo>
                    <a:pt x="3" y="252"/>
                  </a:lnTo>
                  <a:lnTo>
                    <a:pt x="1" y="267"/>
                  </a:lnTo>
                  <a:lnTo>
                    <a:pt x="0" y="282"/>
                  </a:lnTo>
                  <a:lnTo>
                    <a:pt x="0" y="296"/>
                  </a:lnTo>
                  <a:lnTo>
                    <a:pt x="0" y="312"/>
                  </a:lnTo>
                  <a:lnTo>
                    <a:pt x="1" y="327"/>
                  </a:lnTo>
                  <a:lnTo>
                    <a:pt x="3" y="342"/>
                  </a:lnTo>
                  <a:lnTo>
                    <a:pt x="5" y="357"/>
                  </a:lnTo>
                  <a:lnTo>
                    <a:pt x="9" y="371"/>
                  </a:lnTo>
                  <a:lnTo>
                    <a:pt x="13" y="385"/>
                  </a:lnTo>
                  <a:lnTo>
                    <a:pt x="18" y="399"/>
                  </a:lnTo>
                  <a:lnTo>
                    <a:pt x="23" y="412"/>
                  </a:lnTo>
                  <a:lnTo>
                    <a:pt x="29" y="426"/>
                  </a:lnTo>
                  <a:lnTo>
                    <a:pt x="35" y="438"/>
                  </a:lnTo>
                  <a:lnTo>
                    <a:pt x="42" y="451"/>
                  </a:lnTo>
                  <a:lnTo>
                    <a:pt x="50" y="462"/>
                  </a:lnTo>
                  <a:lnTo>
                    <a:pt x="58" y="474"/>
                  </a:lnTo>
                  <a:lnTo>
                    <a:pt x="67" y="485"/>
                  </a:lnTo>
                  <a:lnTo>
                    <a:pt x="76" y="496"/>
                  </a:lnTo>
                  <a:lnTo>
                    <a:pt x="86" y="506"/>
                  </a:lnTo>
                  <a:lnTo>
                    <a:pt x="96" y="516"/>
                  </a:lnTo>
                  <a:lnTo>
                    <a:pt x="107" y="525"/>
                  </a:lnTo>
                  <a:lnTo>
                    <a:pt x="118" y="534"/>
                  </a:lnTo>
                  <a:lnTo>
                    <a:pt x="130" y="543"/>
                  </a:lnTo>
                  <a:lnTo>
                    <a:pt x="142" y="550"/>
                  </a:lnTo>
                  <a:lnTo>
                    <a:pt x="155" y="557"/>
                  </a:lnTo>
                  <a:lnTo>
                    <a:pt x="167" y="564"/>
                  </a:lnTo>
                  <a:lnTo>
                    <a:pt x="180" y="569"/>
                  </a:lnTo>
                  <a:lnTo>
                    <a:pt x="193" y="575"/>
                  </a:lnTo>
                  <a:lnTo>
                    <a:pt x="208" y="579"/>
                  </a:lnTo>
                  <a:lnTo>
                    <a:pt x="222" y="583"/>
                  </a:lnTo>
                  <a:lnTo>
                    <a:pt x="236" y="587"/>
                  </a:lnTo>
                  <a:lnTo>
                    <a:pt x="251" y="589"/>
                  </a:lnTo>
                  <a:lnTo>
                    <a:pt x="265" y="591"/>
                  </a:lnTo>
                  <a:lnTo>
                    <a:pt x="280" y="592"/>
                  </a:lnTo>
                  <a:lnTo>
                    <a:pt x="295" y="592"/>
                  </a:lnTo>
                  <a:lnTo>
                    <a:pt x="310" y="592"/>
                  </a:lnTo>
                  <a:lnTo>
                    <a:pt x="326" y="591"/>
                  </a:lnTo>
                  <a:lnTo>
                    <a:pt x="340" y="589"/>
                  </a:lnTo>
                  <a:lnTo>
                    <a:pt x="354" y="587"/>
                  </a:lnTo>
                  <a:lnTo>
                    <a:pt x="369" y="583"/>
                  </a:lnTo>
                  <a:lnTo>
                    <a:pt x="383" y="579"/>
                  </a:lnTo>
                  <a:lnTo>
                    <a:pt x="396" y="575"/>
                  </a:lnTo>
                  <a:lnTo>
                    <a:pt x="411" y="569"/>
                  </a:lnTo>
                  <a:lnTo>
                    <a:pt x="423" y="564"/>
                  </a:lnTo>
                  <a:lnTo>
                    <a:pt x="436" y="557"/>
                  </a:lnTo>
                  <a:lnTo>
                    <a:pt x="448" y="550"/>
                  </a:lnTo>
                  <a:lnTo>
                    <a:pt x="460" y="543"/>
                  </a:lnTo>
                  <a:lnTo>
                    <a:pt x="473" y="534"/>
                  </a:lnTo>
                  <a:lnTo>
                    <a:pt x="484" y="525"/>
                  </a:lnTo>
                  <a:lnTo>
                    <a:pt x="494" y="516"/>
                  </a:lnTo>
                  <a:lnTo>
                    <a:pt x="505" y="506"/>
                  </a:lnTo>
                  <a:lnTo>
                    <a:pt x="515" y="496"/>
                  </a:lnTo>
                  <a:lnTo>
                    <a:pt x="523" y="485"/>
                  </a:lnTo>
                  <a:lnTo>
                    <a:pt x="532" y="474"/>
                  </a:lnTo>
                  <a:lnTo>
                    <a:pt x="541" y="462"/>
                  </a:lnTo>
                  <a:lnTo>
                    <a:pt x="549" y="451"/>
                  </a:lnTo>
                  <a:lnTo>
                    <a:pt x="555" y="438"/>
                  </a:lnTo>
                  <a:lnTo>
                    <a:pt x="562" y="426"/>
                  </a:lnTo>
                  <a:lnTo>
                    <a:pt x="568" y="412"/>
                  </a:lnTo>
                  <a:lnTo>
                    <a:pt x="573" y="399"/>
                  </a:lnTo>
                  <a:lnTo>
                    <a:pt x="577" y="385"/>
                  </a:lnTo>
                  <a:lnTo>
                    <a:pt x="582" y="371"/>
                  </a:lnTo>
                  <a:lnTo>
                    <a:pt x="585" y="357"/>
                  </a:lnTo>
                  <a:lnTo>
                    <a:pt x="587" y="342"/>
                  </a:lnTo>
                  <a:lnTo>
                    <a:pt x="590" y="327"/>
                  </a:lnTo>
                  <a:lnTo>
                    <a:pt x="591" y="312"/>
                  </a:lnTo>
                  <a:lnTo>
                    <a:pt x="591" y="296"/>
                  </a:lnTo>
                  <a:lnTo>
                    <a:pt x="591" y="281"/>
                  </a:lnTo>
                  <a:lnTo>
                    <a:pt x="590" y="264"/>
                  </a:lnTo>
                  <a:lnTo>
                    <a:pt x="587" y="248"/>
                  </a:lnTo>
                  <a:lnTo>
                    <a:pt x="584" y="231"/>
                  </a:lnTo>
                  <a:lnTo>
                    <a:pt x="582" y="227"/>
                  </a:lnTo>
                  <a:lnTo>
                    <a:pt x="580" y="222"/>
                  </a:lnTo>
                  <a:lnTo>
                    <a:pt x="576" y="219"/>
                  </a:lnTo>
                  <a:lnTo>
                    <a:pt x="573" y="217"/>
                  </a:lnTo>
                  <a:lnTo>
                    <a:pt x="569" y="215"/>
                  </a:lnTo>
                  <a:lnTo>
                    <a:pt x="564" y="214"/>
                  </a:lnTo>
                  <a:lnTo>
                    <a:pt x="560" y="212"/>
                  </a:lnTo>
                  <a:lnTo>
                    <a:pt x="555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FFFD139F-7DEB-4FC8-B4AE-A21407EE6565}"/>
              </a:ext>
            </a:extLst>
          </p:cNvPr>
          <p:cNvSpPr txBox="1"/>
          <p:nvPr/>
        </p:nvSpPr>
        <p:spPr>
          <a:xfrm>
            <a:off x="7536000" y="3610376"/>
            <a:ext cx="32537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Etiam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varius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bibendum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est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vulputate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="" xmlns:a16="http://schemas.microsoft.com/office/drawing/2014/main" id="{CDD405F7-E852-4225-8330-CA17449F04CB}"/>
              </a:ext>
            </a:extLst>
          </p:cNvPr>
          <p:cNvGrpSpPr/>
          <p:nvPr/>
        </p:nvGrpSpPr>
        <p:grpSpPr>
          <a:xfrm>
            <a:off x="6710500" y="3565735"/>
            <a:ext cx="711200" cy="827947"/>
            <a:chOff x="1102360" y="1720850"/>
            <a:chExt cx="711200" cy="827947"/>
          </a:xfrm>
        </p:grpSpPr>
        <p:sp>
          <p:nvSpPr>
            <p:cNvPr id="59" name="TextBox 58">
              <a:extLst>
                <a:ext uri="{FF2B5EF4-FFF2-40B4-BE49-F238E27FC236}">
                  <a16:creationId xmlns="" xmlns:a16="http://schemas.microsoft.com/office/drawing/2014/main" id="{B7830F0E-CEFB-4594-B0CF-F15A630C5BA3}"/>
                </a:ext>
              </a:extLst>
            </p:cNvPr>
            <p:cNvSpPr txBox="1"/>
            <p:nvPr/>
          </p:nvSpPr>
          <p:spPr>
            <a:xfrm>
              <a:off x="1102360" y="1720850"/>
              <a:ext cx="71120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17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="" xmlns:a16="http://schemas.microsoft.com/office/drawing/2014/main" id="{5886EAB5-089A-473A-A89D-6DBF315D0A59}"/>
                </a:ext>
              </a:extLst>
            </p:cNvPr>
            <p:cNvSpPr txBox="1"/>
            <p:nvPr/>
          </p:nvSpPr>
          <p:spPr>
            <a:xfrm>
              <a:off x="1102360" y="2271798"/>
              <a:ext cx="7112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AUG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="" xmlns:a16="http://schemas.microsoft.com/office/drawing/2014/main" id="{2FD4F116-8F97-4BD1-A9C4-E5050FC98C08}"/>
              </a:ext>
            </a:extLst>
          </p:cNvPr>
          <p:cNvGrpSpPr/>
          <p:nvPr/>
        </p:nvGrpSpPr>
        <p:grpSpPr>
          <a:xfrm>
            <a:off x="11052538" y="3836833"/>
            <a:ext cx="285751" cy="285750"/>
            <a:chOff x="2044700" y="6499225"/>
            <a:chExt cx="285751" cy="285750"/>
          </a:xfrm>
          <a:solidFill>
            <a:schemeClr val="bg1"/>
          </a:solidFill>
        </p:grpSpPr>
        <p:sp>
          <p:nvSpPr>
            <p:cNvPr id="62" name="Freeform 1666">
              <a:extLst>
                <a:ext uri="{FF2B5EF4-FFF2-40B4-BE49-F238E27FC236}">
                  <a16:creationId xmlns="" xmlns:a16="http://schemas.microsoft.com/office/drawing/2014/main" id="{D4046AC1-7E72-4427-AAB2-08A9611FC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6499225"/>
              <a:ext cx="242888" cy="223838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667">
              <a:extLst>
                <a:ext uri="{FF2B5EF4-FFF2-40B4-BE49-F238E27FC236}">
                  <a16:creationId xmlns="" xmlns:a16="http://schemas.microsoft.com/office/drawing/2014/main" id="{6828CBD4-4015-4F36-9881-88F8AF1C7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700" y="6550025"/>
              <a:ext cx="234950" cy="234950"/>
            </a:xfrm>
            <a:custGeom>
              <a:avLst/>
              <a:gdLst>
                <a:gd name="T0" fmla="*/ 543 w 591"/>
                <a:gd name="T1" fmla="*/ 220 h 592"/>
                <a:gd name="T2" fmla="*/ 537 w 591"/>
                <a:gd name="T3" fmla="*/ 237 h 592"/>
                <a:gd name="T4" fmla="*/ 543 w 591"/>
                <a:gd name="T5" fmla="*/ 283 h 592"/>
                <a:gd name="T6" fmla="*/ 540 w 591"/>
                <a:gd name="T7" fmla="*/ 335 h 592"/>
                <a:gd name="T8" fmla="*/ 528 w 591"/>
                <a:gd name="T9" fmla="*/ 382 h 592"/>
                <a:gd name="T10" fmla="*/ 507 w 591"/>
                <a:gd name="T11" fmla="*/ 426 h 592"/>
                <a:gd name="T12" fmla="*/ 479 w 591"/>
                <a:gd name="T13" fmla="*/ 464 h 592"/>
                <a:gd name="T14" fmla="*/ 444 w 591"/>
                <a:gd name="T15" fmla="*/ 496 h 592"/>
                <a:gd name="T16" fmla="*/ 403 w 591"/>
                <a:gd name="T17" fmla="*/ 520 h 592"/>
                <a:gd name="T18" fmla="*/ 358 w 591"/>
                <a:gd name="T19" fmla="*/ 537 h 592"/>
                <a:gd name="T20" fmla="*/ 308 w 591"/>
                <a:gd name="T21" fmla="*/ 545 h 592"/>
                <a:gd name="T22" fmla="*/ 257 w 591"/>
                <a:gd name="T23" fmla="*/ 541 h 592"/>
                <a:gd name="T24" fmla="*/ 210 w 591"/>
                <a:gd name="T25" fmla="*/ 529 h 592"/>
                <a:gd name="T26" fmla="*/ 167 w 591"/>
                <a:gd name="T27" fmla="*/ 509 h 592"/>
                <a:gd name="T28" fmla="*/ 129 w 591"/>
                <a:gd name="T29" fmla="*/ 481 h 592"/>
                <a:gd name="T30" fmla="*/ 97 w 591"/>
                <a:gd name="T31" fmla="*/ 445 h 592"/>
                <a:gd name="T32" fmla="*/ 72 w 591"/>
                <a:gd name="T33" fmla="*/ 405 h 592"/>
                <a:gd name="T34" fmla="*/ 55 w 591"/>
                <a:gd name="T35" fmla="*/ 359 h 592"/>
                <a:gd name="T36" fmla="*/ 47 w 591"/>
                <a:gd name="T37" fmla="*/ 310 h 592"/>
                <a:gd name="T38" fmla="*/ 51 w 591"/>
                <a:gd name="T39" fmla="*/ 259 h 592"/>
                <a:gd name="T40" fmla="*/ 63 w 591"/>
                <a:gd name="T41" fmla="*/ 211 h 592"/>
                <a:gd name="T42" fmla="*/ 84 w 591"/>
                <a:gd name="T43" fmla="*/ 168 h 592"/>
                <a:gd name="T44" fmla="*/ 111 w 591"/>
                <a:gd name="T45" fmla="*/ 131 h 592"/>
                <a:gd name="T46" fmla="*/ 147 w 591"/>
                <a:gd name="T47" fmla="*/ 99 h 592"/>
                <a:gd name="T48" fmla="*/ 188 w 591"/>
                <a:gd name="T49" fmla="*/ 73 h 592"/>
                <a:gd name="T50" fmla="*/ 233 w 591"/>
                <a:gd name="T51" fmla="*/ 57 h 592"/>
                <a:gd name="T52" fmla="*/ 283 w 591"/>
                <a:gd name="T53" fmla="*/ 49 h 592"/>
                <a:gd name="T54" fmla="*/ 338 w 591"/>
                <a:gd name="T55" fmla="*/ 52 h 592"/>
                <a:gd name="T56" fmla="*/ 392 w 591"/>
                <a:gd name="T57" fmla="*/ 69 h 592"/>
                <a:gd name="T58" fmla="*/ 420 w 591"/>
                <a:gd name="T59" fmla="*/ 78 h 592"/>
                <a:gd name="T60" fmla="*/ 435 w 591"/>
                <a:gd name="T61" fmla="*/ 69 h 592"/>
                <a:gd name="T62" fmla="*/ 439 w 591"/>
                <a:gd name="T63" fmla="*/ 50 h 592"/>
                <a:gd name="T64" fmla="*/ 431 w 591"/>
                <a:gd name="T65" fmla="*/ 35 h 592"/>
                <a:gd name="T66" fmla="*/ 380 w 591"/>
                <a:gd name="T67" fmla="*/ 14 h 592"/>
                <a:gd name="T68" fmla="*/ 312 w 591"/>
                <a:gd name="T69" fmla="*/ 1 h 592"/>
                <a:gd name="T70" fmla="*/ 251 w 591"/>
                <a:gd name="T71" fmla="*/ 5 h 592"/>
                <a:gd name="T72" fmla="*/ 193 w 591"/>
                <a:gd name="T73" fmla="*/ 19 h 592"/>
                <a:gd name="T74" fmla="*/ 142 w 591"/>
                <a:gd name="T75" fmla="*/ 43 h 592"/>
                <a:gd name="T76" fmla="*/ 96 w 591"/>
                <a:gd name="T77" fmla="*/ 78 h 592"/>
                <a:gd name="T78" fmla="*/ 58 w 591"/>
                <a:gd name="T79" fmla="*/ 120 h 592"/>
                <a:gd name="T80" fmla="*/ 29 w 591"/>
                <a:gd name="T81" fmla="*/ 168 h 592"/>
                <a:gd name="T82" fmla="*/ 9 w 591"/>
                <a:gd name="T83" fmla="*/ 223 h 592"/>
                <a:gd name="T84" fmla="*/ 0 w 591"/>
                <a:gd name="T85" fmla="*/ 282 h 592"/>
                <a:gd name="T86" fmla="*/ 3 w 591"/>
                <a:gd name="T87" fmla="*/ 342 h 592"/>
                <a:gd name="T88" fmla="*/ 18 w 591"/>
                <a:gd name="T89" fmla="*/ 399 h 592"/>
                <a:gd name="T90" fmla="*/ 42 w 591"/>
                <a:gd name="T91" fmla="*/ 451 h 592"/>
                <a:gd name="T92" fmla="*/ 76 w 591"/>
                <a:gd name="T93" fmla="*/ 496 h 592"/>
                <a:gd name="T94" fmla="*/ 118 w 591"/>
                <a:gd name="T95" fmla="*/ 534 h 592"/>
                <a:gd name="T96" fmla="*/ 167 w 591"/>
                <a:gd name="T97" fmla="*/ 564 h 592"/>
                <a:gd name="T98" fmla="*/ 222 w 591"/>
                <a:gd name="T99" fmla="*/ 583 h 592"/>
                <a:gd name="T100" fmla="*/ 280 w 591"/>
                <a:gd name="T101" fmla="*/ 592 h 592"/>
                <a:gd name="T102" fmla="*/ 340 w 591"/>
                <a:gd name="T103" fmla="*/ 589 h 592"/>
                <a:gd name="T104" fmla="*/ 396 w 591"/>
                <a:gd name="T105" fmla="*/ 575 h 592"/>
                <a:gd name="T106" fmla="*/ 448 w 591"/>
                <a:gd name="T107" fmla="*/ 550 h 592"/>
                <a:gd name="T108" fmla="*/ 494 w 591"/>
                <a:gd name="T109" fmla="*/ 516 h 592"/>
                <a:gd name="T110" fmla="*/ 532 w 591"/>
                <a:gd name="T111" fmla="*/ 474 h 592"/>
                <a:gd name="T112" fmla="*/ 562 w 591"/>
                <a:gd name="T113" fmla="*/ 426 h 592"/>
                <a:gd name="T114" fmla="*/ 582 w 591"/>
                <a:gd name="T115" fmla="*/ 371 h 592"/>
                <a:gd name="T116" fmla="*/ 591 w 591"/>
                <a:gd name="T117" fmla="*/ 312 h 592"/>
                <a:gd name="T118" fmla="*/ 587 w 591"/>
                <a:gd name="T119" fmla="*/ 248 h 592"/>
                <a:gd name="T120" fmla="*/ 576 w 591"/>
                <a:gd name="T121" fmla="*/ 219 h 592"/>
                <a:gd name="T122" fmla="*/ 560 w 591"/>
                <a:gd name="T123" fmla="*/ 21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1" h="592">
                  <a:moveTo>
                    <a:pt x="555" y="212"/>
                  </a:moveTo>
                  <a:lnTo>
                    <a:pt x="550" y="215"/>
                  </a:lnTo>
                  <a:lnTo>
                    <a:pt x="547" y="217"/>
                  </a:lnTo>
                  <a:lnTo>
                    <a:pt x="543" y="220"/>
                  </a:lnTo>
                  <a:lnTo>
                    <a:pt x="540" y="225"/>
                  </a:lnTo>
                  <a:lnTo>
                    <a:pt x="538" y="228"/>
                  </a:lnTo>
                  <a:lnTo>
                    <a:pt x="537" y="232"/>
                  </a:lnTo>
                  <a:lnTo>
                    <a:pt x="537" y="237"/>
                  </a:lnTo>
                  <a:lnTo>
                    <a:pt x="537" y="241"/>
                  </a:lnTo>
                  <a:lnTo>
                    <a:pt x="540" y="255"/>
                  </a:lnTo>
                  <a:lnTo>
                    <a:pt x="542" y="269"/>
                  </a:lnTo>
                  <a:lnTo>
                    <a:pt x="543" y="283"/>
                  </a:lnTo>
                  <a:lnTo>
                    <a:pt x="543" y="296"/>
                  </a:lnTo>
                  <a:lnTo>
                    <a:pt x="543" y="310"/>
                  </a:lnTo>
                  <a:lnTo>
                    <a:pt x="542" y="322"/>
                  </a:lnTo>
                  <a:lnTo>
                    <a:pt x="540" y="335"/>
                  </a:lnTo>
                  <a:lnTo>
                    <a:pt x="538" y="347"/>
                  </a:lnTo>
                  <a:lnTo>
                    <a:pt x="536" y="359"/>
                  </a:lnTo>
                  <a:lnTo>
                    <a:pt x="532" y="370"/>
                  </a:lnTo>
                  <a:lnTo>
                    <a:pt x="528" y="382"/>
                  </a:lnTo>
                  <a:lnTo>
                    <a:pt x="523" y="394"/>
                  </a:lnTo>
                  <a:lnTo>
                    <a:pt x="519" y="405"/>
                  </a:lnTo>
                  <a:lnTo>
                    <a:pt x="513" y="416"/>
                  </a:lnTo>
                  <a:lnTo>
                    <a:pt x="507" y="426"/>
                  </a:lnTo>
                  <a:lnTo>
                    <a:pt x="501" y="435"/>
                  </a:lnTo>
                  <a:lnTo>
                    <a:pt x="494" y="445"/>
                  </a:lnTo>
                  <a:lnTo>
                    <a:pt x="487" y="455"/>
                  </a:lnTo>
                  <a:lnTo>
                    <a:pt x="479" y="464"/>
                  </a:lnTo>
                  <a:lnTo>
                    <a:pt x="470" y="472"/>
                  </a:lnTo>
                  <a:lnTo>
                    <a:pt x="462" y="481"/>
                  </a:lnTo>
                  <a:lnTo>
                    <a:pt x="453" y="488"/>
                  </a:lnTo>
                  <a:lnTo>
                    <a:pt x="444" y="496"/>
                  </a:lnTo>
                  <a:lnTo>
                    <a:pt x="434" y="503"/>
                  </a:lnTo>
                  <a:lnTo>
                    <a:pt x="424" y="509"/>
                  </a:lnTo>
                  <a:lnTo>
                    <a:pt x="413" y="515"/>
                  </a:lnTo>
                  <a:lnTo>
                    <a:pt x="403" y="520"/>
                  </a:lnTo>
                  <a:lnTo>
                    <a:pt x="392" y="525"/>
                  </a:lnTo>
                  <a:lnTo>
                    <a:pt x="381" y="529"/>
                  </a:lnTo>
                  <a:lnTo>
                    <a:pt x="369" y="534"/>
                  </a:lnTo>
                  <a:lnTo>
                    <a:pt x="358" y="537"/>
                  </a:lnTo>
                  <a:lnTo>
                    <a:pt x="346" y="539"/>
                  </a:lnTo>
                  <a:lnTo>
                    <a:pt x="333" y="541"/>
                  </a:lnTo>
                  <a:lnTo>
                    <a:pt x="320" y="544"/>
                  </a:lnTo>
                  <a:lnTo>
                    <a:pt x="308" y="545"/>
                  </a:lnTo>
                  <a:lnTo>
                    <a:pt x="295" y="545"/>
                  </a:lnTo>
                  <a:lnTo>
                    <a:pt x="283" y="545"/>
                  </a:lnTo>
                  <a:lnTo>
                    <a:pt x="271" y="544"/>
                  </a:lnTo>
                  <a:lnTo>
                    <a:pt x="257" y="541"/>
                  </a:lnTo>
                  <a:lnTo>
                    <a:pt x="245" y="539"/>
                  </a:lnTo>
                  <a:lnTo>
                    <a:pt x="233" y="537"/>
                  </a:lnTo>
                  <a:lnTo>
                    <a:pt x="222" y="534"/>
                  </a:lnTo>
                  <a:lnTo>
                    <a:pt x="210" y="529"/>
                  </a:lnTo>
                  <a:lnTo>
                    <a:pt x="199" y="525"/>
                  </a:lnTo>
                  <a:lnTo>
                    <a:pt x="188" y="520"/>
                  </a:lnTo>
                  <a:lnTo>
                    <a:pt x="178" y="515"/>
                  </a:lnTo>
                  <a:lnTo>
                    <a:pt x="167" y="509"/>
                  </a:lnTo>
                  <a:lnTo>
                    <a:pt x="157" y="503"/>
                  </a:lnTo>
                  <a:lnTo>
                    <a:pt x="147" y="496"/>
                  </a:lnTo>
                  <a:lnTo>
                    <a:pt x="138" y="488"/>
                  </a:lnTo>
                  <a:lnTo>
                    <a:pt x="129" y="481"/>
                  </a:lnTo>
                  <a:lnTo>
                    <a:pt x="120" y="472"/>
                  </a:lnTo>
                  <a:lnTo>
                    <a:pt x="111" y="464"/>
                  </a:lnTo>
                  <a:lnTo>
                    <a:pt x="104" y="455"/>
                  </a:lnTo>
                  <a:lnTo>
                    <a:pt x="97" y="445"/>
                  </a:lnTo>
                  <a:lnTo>
                    <a:pt x="89" y="435"/>
                  </a:lnTo>
                  <a:lnTo>
                    <a:pt x="84" y="426"/>
                  </a:lnTo>
                  <a:lnTo>
                    <a:pt x="77" y="416"/>
                  </a:lnTo>
                  <a:lnTo>
                    <a:pt x="72" y="405"/>
                  </a:lnTo>
                  <a:lnTo>
                    <a:pt x="67" y="394"/>
                  </a:lnTo>
                  <a:lnTo>
                    <a:pt x="63" y="382"/>
                  </a:lnTo>
                  <a:lnTo>
                    <a:pt x="58" y="370"/>
                  </a:lnTo>
                  <a:lnTo>
                    <a:pt x="55" y="359"/>
                  </a:lnTo>
                  <a:lnTo>
                    <a:pt x="53" y="347"/>
                  </a:lnTo>
                  <a:lnTo>
                    <a:pt x="51" y="335"/>
                  </a:lnTo>
                  <a:lnTo>
                    <a:pt x="49" y="322"/>
                  </a:lnTo>
                  <a:lnTo>
                    <a:pt x="47" y="310"/>
                  </a:lnTo>
                  <a:lnTo>
                    <a:pt x="47" y="296"/>
                  </a:lnTo>
                  <a:lnTo>
                    <a:pt x="47" y="284"/>
                  </a:lnTo>
                  <a:lnTo>
                    <a:pt x="49" y="271"/>
                  </a:lnTo>
                  <a:lnTo>
                    <a:pt x="51" y="259"/>
                  </a:lnTo>
                  <a:lnTo>
                    <a:pt x="53" y="247"/>
                  </a:lnTo>
                  <a:lnTo>
                    <a:pt x="55" y="234"/>
                  </a:lnTo>
                  <a:lnTo>
                    <a:pt x="58" y="223"/>
                  </a:lnTo>
                  <a:lnTo>
                    <a:pt x="63" y="211"/>
                  </a:lnTo>
                  <a:lnTo>
                    <a:pt x="67" y="200"/>
                  </a:lnTo>
                  <a:lnTo>
                    <a:pt x="72" y="189"/>
                  </a:lnTo>
                  <a:lnTo>
                    <a:pt x="77" y="178"/>
                  </a:lnTo>
                  <a:lnTo>
                    <a:pt x="84" y="168"/>
                  </a:lnTo>
                  <a:lnTo>
                    <a:pt x="89" y="158"/>
                  </a:lnTo>
                  <a:lnTo>
                    <a:pt x="97" y="148"/>
                  </a:lnTo>
                  <a:lnTo>
                    <a:pt x="104" y="140"/>
                  </a:lnTo>
                  <a:lnTo>
                    <a:pt x="111" y="131"/>
                  </a:lnTo>
                  <a:lnTo>
                    <a:pt x="120" y="122"/>
                  </a:lnTo>
                  <a:lnTo>
                    <a:pt x="129" y="113"/>
                  </a:lnTo>
                  <a:lnTo>
                    <a:pt x="138" y="105"/>
                  </a:lnTo>
                  <a:lnTo>
                    <a:pt x="147" y="99"/>
                  </a:lnTo>
                  <a:lnTo>
                    <a:pt x="157" y="91"/>
                  </a:lnTo>
                  <a:lnTo>
                    <a:pt x="167" y="84"/>
                  </a:lnTo>
                  <a:lnTo>
                    <a:pt x="178" y="79"/>
                  </a:lnTo>
                  <a:lnTo>
                    <a:pt x="188" y="73"/>
                  </a:lnTo>
                  <a:lnTo>
                    <a:pt x="199" y="69"/>
                  </a:lnTo>
                  <a:lnTo>
                    <a:pt x="210" y="63"/>
                  </a:lnTo>
                  <a:lnTo>
                    <a:pt x="222" y="60"/>
                  </a:lnTo>
                  <a:lnTo>
                    <a:pt x="233" y="57"/>
                  </a:lnTo>
                  <a:lnTo>
                    <a:pt x="245" y="53"/>
                  </a:lnTo>
                  <a:lnTo>
                    <a:pt x="257" y="51"/>
                  </a:lnTo>
                  <a:lnTo>
                    <a:pt x="271" y="50"/>
                  </a:lnTo>
                  <a:lnTo>
                    <a:pt x="283" y="49"/>
                  </a:lnTo>
                  <a:lnTo>
                    <a:pt x="295" y="49"/>
                  </a:lnTo>
                  <a:lnTo>
                    <a:pt x="310" y="49"/>
                  </a:lnTo>
                  <a:lnTo>
                    <a:pt x="324" y="50"/>
                  </a:lnTo>
                  <a:lnTo>
                    <a:pt x="338" y="52"/>
                  </a:lnTo>
                  <a:lnTo>
                    <a:pt x="352" y="56"/>
                  </a:lnTo>
                  <a:lnTo>
                    <a:pt x="365" y="59"/>
                  </a:lnTo>
                  <a:lnTo>
                    <a:pt x="379" y="64"/>
                  </a:lnTo>
                  <a:lnTo>
                    <a:pt x="392" y="69"/>
                  </a:lnTo>
                  <a:lnTo>
                    <a:pt x="405" y="75"/>
                  </a:lnTo>
                  <a:lnTo>
                    <a:pt x="410" y="77"/>
                  </a:lnTo>
                  <a:lnTo>
                    <a:pt x="415" y="78"/>
                  </a:lnTo>
                  <a:lnTo>
                    <a:pt x="420" y="78"/>
                  </a:lnTo>
                  <a:lnTo>
                    <a:pt x="424" y="77"/>
                  </a:lnTo>
                  <a:lnTo>
                    <a:pt x="428" y="74"/>
                  </a:lnTo>
                  <a:lnTo>
                    <a:pt x="432" y="72"/>
                  </a:lnTo>
                  <a:lnTo>
                    <a:pt x="435" y="69"/>
                  </a:lnTo>
                  <a:lnTo>
                    <a:pt x="437" y="64"/>
                  </a:lnTo>
                  <a:lnTo>
                    <a:pt x="439" y="60"/>
                  </a:lnTo>
                  <a:lnTo>
                    <a:pt x="441" y="56"/>
                  </a:lnTo>
                  <a:lnTo>
                    <a:pt x="439" y="50"/>
                  </a:lnTo>
                  <a:lnTo>
                    <a:pt x="438" y="46"/>
                  </a:lnTo>
                  <a:lnTo>
                    <a:pt x="437" y="41"/>
                  </a:lnTo>
                  <a:lnTo>
                    <a:pt x="434" y="38"/>
                  </a:lnTo>
                  <a:lnTo>
                    <a:pt x="431" y="35"/>
                  </a:lnTo>
                  <a:lnTo>
                    <a:pt x="427" y="32"/>
                  </a:lnTo>
                  <a:lnTo>
                    <a:pt x="411" y="25"/>
                  </a:lnTo>
                  <a:lnTo>
                    <a:pt x="395" y="18"/>
                  </a:lnTo>
                  <a:lnTo>
                    <a:pt x="380" y="14"/>
                  </a:lnTo>
                  <a:lnTo>
                    <a:pt x="363" y="9"/>
                  </a:lnTo>
                  <a:lnTo>
                    <a:pt x="347" y="5"/>
                  </a:lnTo>
                  <a:lnTo>
                    <a:pt x="329" y="3"/>
                  </a:lnTo>
                  <a:lnTo>
                    <a:pt x="312" y="1"/>
                  </a:lnTo>
                  <a:lnTo>
                    <a:pt x="295" y="0"/>
                  </a:lnTo>
                  <a:lnTo>
                    <a:pt x="280" y="1"/>
                  </a:lnTo>
                  <a:lnTo>
                    <a:pt x="265" y="3"/>
                  </a:lnTo>
                  <a:lnTo>
                    <a:pt x="251" y="5"/>
                  </a:lnTo>
                  <a:lnTo>
                    <a:pt x="236" y="7"/>
                  </a:lnTo>
                  <a:lnTo>
                    <a:pt x="222" y="10"/>
                  </a:lnTo>
                  <a:lnTo>
                    <a:pt x="208" y="15"/>
                  </a:lnTo>
                  <a:lnTo>
                    <a:pt x="193" y="19"/>
                  </a:lnTo>
                  <a:lnTo>
                    <a:pt x="180" y="25"/>
                  </a:lnTo>
                  <a:lnTo>
                    <a:pt x="167" y="30"/>
                  </a:lnTo>
                  <a:lnTo>
                    <a:pt x="155" y="37"/>
                  </a:lnTo>
                  <a:lnTo>
                    <a:pt x="142" y="43"/>
                  </a:lnTo>
                  <a:lnTo>
                    <a:pt x="130" y="51"/>
                  </a:lnTo>
                  <a:lnTo>
                    <a:pt x="118" y="60"/>
                  </a:lnTo>
                  <a:lnTo>
                    <a:pt x="107" y="69"/>
                  </a:lnTo>
                  <a:lnTo>
                    <a:pt x="96" y="78"/>
                  </a:lnTo>
                  <a:lnTo>
                    <a:pt x="86" y="88"/>
                  </a:lnTo>
                  <a:lnTo>
                    <a:pt x="76" y="98"/>
                  </a:lnTo>
                  <a:lnTo>
                    <a:pt x="67" y="109"/>
                  </a:lnTo>
                  <a:lnTo>
                    <a:pt x="58" y="120"/>
                  </a:lnTo>
                  <a:lnTo>
                    <a:pt x="50" y="132"/>
                  </a:lnTo>
                  <a:lnTo>
                    <a:pt x="42" y="144"/>
                  </a:lnTo>
                  <a:lnTo>
                    <a:pt x="35" y="156"/>
                  </a:lnTo>
                  <a:lnTo>
                    <a:pt x="29" y="168"/>
                  </a:lnTo>
                  <a:lnTo>
                    <a:pt x="23" y="181"/>
                  </a:lnTo>
                  <a:lnTo>
                    <a:pt x="18" y="195"/>
                  </a:lnTo>
                  <a:lnTo>
                    <a:pt x="13" y="209"/>
                  </a:lnTo>
                  <a:lnTo>
                    <a:pt x="9" y="223"/>
                  </a:lnTo>
                  <a:lnTo>
                    <a:pt x="5" y="238"/>
                  </a:lnTo>
                  <a:lnTo>
                    <a:pt x="3" y="252"/>
                  </a:lnTo>
                  <a:lnTo>
                    <a:pt x="1" y="267"/>
                  </a:lnTo>
                  <a:lnTo>
                    <a:pt x="0" y="282"/>
                  </a:lnTo>
                  <a:lnTo>
                    <a:pt x="0" y="296"/>
                  </a:lnTo>
                  <a:lnTo>
                    <a:pt x="0" y="312"/>
                  </a:lnTo>
                  <a:lnTo>
                    <a:pt x="1" y="327"/>
                  </a:lnTo>
                  <a:lnTo>
                    <a:pt x="3" y="342"/>
                  </a:lnTo>
                  <a:lnTo>
                    <a:pt x="5" y="357"/>
                  </a:lnTo>
                  <a:lnTo>
                    <a:pt x="9" y="371"/>
                  </a:lnTo>
                  <a:lnTo>
                    <a:pt x="13" y="385"/>
                  </a:lnTo>
                  <a:lnTo>
                    <a:pt x="18" y="399"/>
                  </a:lnTo>
                  <a:lnTo>
                    <a:pt x="23" y="412"/>
                  </a:lnTo>
                  <a:lnTo>
                    <a:pt x="29" y="426"/>
                  </a:lnTo>
                  <a:lnTo>
                    <a:pt x="35" y="438"/>
                  </a:lnTo>
                  <a:lnTo>
                    <a:pt x="42" y="451"/>
                  </a:lnTo>
                  <a:lnTo>
                    <a:pt x="50" y="462"/>
                  </a:lnTo>
                  <a:lnTo>
                    <a:pt x="58" y="474"/>
                  </a:lnTo>
                  <a:lnTo>
                    <a:pt x="67" y="485"/>
                  </a:lnTo>
                  <a:lnTo>
                    <a:pt x="76" y="496"/>
                  </a:lnTo>
                  <a:lnTo>
                    <a:pt x="86" y="506"/>
                  </a:lnTo>
                  <a:lnTo>
                    <a:pt x="96" y="516"/>
                  </a:lnTo>
                  <a:lnTo>
                    <a:pt x="107" y="525"/>
                  </a:lnTo>
                  <a:lnTo>
                    <a:pt x="118" y="534"/>
                  </a:lnTo>
                  <a:lnTo>
                    <a:pt x="130" y="543"/>
                  </a:lnTo>
                  <a:lnTo>
                    <a:pt x="142" y="550"/>
                  </a:lnTo>
                  <a:lnTo>
                    <a:pt x="155" y="557"/>
                  </a:lnTo>
                  <a:lnTo>
                    <a:pt x="167" y="564"/>
                  </a:lnTo>
                  <a:lnTo>
                    <a:pt x="180" y="569"/>
                  </a:lnTo>
                  <a:lnTo>
                    <a:pt x="193" y="575"/>
                  </a:lnTo>
                  <a:lnTo>
                    <a:pt x="208" y="579"/>
                  </a:lnTo>
                  <a:lnTo>
                    <a:pt x="222" y="583"/>
                  </a:lnTo>
                  <a:lnTo>
                    <a:pt x="236" y="587"/>
                  </a:lnTo>
                  <a:lnTo>
                    <a:pt x="251" y="589"/>
                  </a:lnTo>
                  <a:lnTo>
                    <a:pt x="265" y="591"/>
                  </a:lnTo>
                  <a:lnTo>
                    <a:pt x="280" y="592"/>
                  </a:lnTo>
                  <a:lnTo>
                    <a:pt x="295" y="592"/>
                  </a:lnTo>
                  <a:lnTo>
                    <a:pt x="310" y="592"/>
                  </a:lnTo>
                  <a:lnTo>
                    <a:pt x="326" y="591"/>
                  </a:lnTo>
                  <a:lnTo>
                    <a:pt x="340" y="589"/>
                  </a:lnTo>
                  <a:lnTo>
                    <a:pt x="354" y="587"/>
                  </a:lnTo>
                  <a:lnTo>
                    <a:pt x="369" y="583"/>
                  </a:lnTo>
                  <a:lnTo>
                    <a:pt x="383" y="579"/>
                  </a:lnTo>
                  <a:lnTo>
                    <a:pt x="396" y="575"/>
                  </a:lnTo>
                  <a:lnTo>
                    <a:pt x="411" y="569"/>
                  </a:lnTo>
                  <a:lnTo>
                    <a:pt x="423" y="564"/>
                  </a:lnTo>
                  <a:lnTo>
                    <a:pt x="436" y="557"/>
                  </a:lnTo>
                  <a:lnTo>
                    <a:pt x="448" y="550"/>
                  </a:lnTo>
                  <a:lnTo>
                    <a:pt x="460" y="543"/>
                  </a:lnTo>
                  <a:lnTo>
                    <a:pt x="473" y="534"/>
                  </a:lnTo>
                  <a:lnTo>
                    <a:pt x="484" y="525"/>
                  </a:lnTo>
                  <a:lnTo>
                    <a:pt x="494" y="516"/>
                  </a:lnTo>
                  <a:lnTo>
                    <a:pt x="505" y="506"/>
                  </a:lnTo>
                  <a:lnTo>
                    <a:pt x="515" y="496"/>
                  </a:lnTo>
                  <a:lnTo>
                    <a:pt x="523" y="485"/>
                  </a:lnTo>
                  <a:lnTo>
                    <a:pt x="532" y="474"/>
                  </a:lnTo>
                  <a:lnTo>
                    <a:pt x="541" y="462"/>
                  </a:lnTo>
                  <a:lnTo>
                    <a:pt x="549" y="451"/>
                  </a:lnTo>
                  <a:lnTo>
                    <a:pt x="555" y="438"/>
                  </a:lnTo>
                  <a:lnTo>
                    <a:pt x="562" y="426"/>
                  </a:lnTo>
                  <a:lnTo>
                    <a:pt x="568" y="412"/>
                  </a:lnTo>
                  <a:lnTo>
                    <a:pt x="573" y="399"/>
                  </a:lnTo>
                  <a:lnTo>
                    <a:pt x="577" y="385"/>
                  </a:lnTo>
                  <a:lnTo>
                    <a:pt x="582" y="371"/>
                  </a:lnTo>
                  <a:lnTo>
                    <a:pt x="585" y="357"/>
                  </a:lnTo>
                  <a:lnTo>
                    <a:pt x="587" y="342"/>
                  </a:lnTo>
                  <a:lnTo>
                    <a:pt x="590" y="327"/>
                  </a:lnTo>
                  <a:lnTo>
                    <a:pt x="591" y="312"/>
                  </a:lnTo>
                  <a:lnTo>
                    <a:pt x="591" y="296"/>
                  </a:lnTo>
                  <a:lnTo>
                    <a:pt x="591" y="281"/>
                  </a:lnTo>
                  <a:lnTo>
                    <a:pt x="590" y="264"/>
                  </a:lnTo>
                  <a:lnTo>
                    <a:pt x="587" y="248"/>
                  </a:lnTo>
                  <a:lnTo>
                    <a:pt x="584" y="231"/>
                  </a:lnTo>
                  <a:lnTo>
                    <a:pt x="582" y="227"/>
                  </a:lnTo>
                  <a:lnTo>
                    <a:pt x="580" y="222"/>
                  </a:lnTo>
                  <a:lnTo>
                    <a:pt x="576" y="219"/>
                  </a:lnTo>
                  <a:lnTo>
                    <a:pt x="573" y="217"/>
                  </a:lnTo>
                  <a:lnTo>
                    <a:pt x="569" y="215"/>
                  </a:lnTo>
                  <a:lnTo>
                    <a:pt x="564" y="214"/>
                  </a:lnTo>
                  <a:lnTo>
                    <a:pt x="560" y="212"/>
                  </a:lnTo>
                  <a:lnTo>
                    <a:pt x="555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D23C20A5-A634-4875-A748-4E705BE4DC8D}"/>
              </a:ext>
            </a:extLst>
          </p:cNvPr>
          <p:cNvSpPr txBox="1"/>
          <p:nvPr/>
        </p:nvSpPr>
        <p:spPr>
          <a:xfrm>
            <a:off x="7536000" y="5087387"/>
            <a:ext cx="32537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Etiam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varius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bibendum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est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sed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vulputate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="" xmlns:a16="http://schemas.microsoft.com/office/drawing/2014/main" id="{58191DF3-A578-46D9-A4FF-5AD6CE6ACB85}"/>
              </a:ext>
            </a:extLst>
          </p:cNvPr>
          <p:cNvGrpSpPr/>
          <p:nvPr/>
        </p:nvGrpSpPr>
        <p:grpSpPr>
          <a:xfrm>
            <a:off x="6710500" y="5042746"/>
            <a:ext cx="711200" cy="827947"/>
            <a:chOff x="1102360" y="1720850"/>
            <a:chExt cx="711200" cy="827947"/>
          </a:xfrm>
        </p:grpSpPr>
        <p:sp>
          <p:nvSpPr>
            <p:cNvPr id="66" name="TextBox 65">
              <a:extLst>
                <a:ext uri="{FF2B5EF4-FFF2-40B4-BE49-F238E27FC236}">
                  <a16:creationId xmlns="" xmlns:a16="http://schemas.microsoft.com/office/drawing/2014/main" id="{EBDF8D8D-C967-4614-A84B-0DB698E5B0C1}"/>
                </a:ext>
              </a:extLst>
            </p:cNvPr>
            <p:cNvSpPr txBox="1"/>
            <p:nvPr/>
          </p:nvSpPr>
          <p:spPr>
            <a:xfrm>
              <a:off x="1102360" y="1720850"/>
              <a:ext cx="71120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30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="" xmlns:a16="http://schemas.microsoft.com/office/drawing/2014/main" id="{819DD04A-B872-4D4D-BC36-CD4B169B48BF}"/>
                </a:ext>
              </a:extLst>
            </p:cNvPr>
            <p:cNvSpPr txBox="1"/>
            <p:nvPr/>
          </p:nvSpPr>
          <p:spPr>
            <a:xfrm>
              <a:off x="1102360" y="2271798"/>
              <a:ext cx="7112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SEP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="" xmlns:a16="http://schemas.microsoft.com/office/drawing/2014/main" id="{AD2C3B00-A2B0-421E-BB8A-D2620C8CC8F5}"/>
              </a:ext>
            </a:extLst>
          </p:cNvPr>
          <p:cNvGrpSpPr/>
          <p:nvPr/>
        </p:nvGrpSpPr>
        <p:grpSpPr>
          <a:xfrm>
            <a:off x="11052538" y="5313844"/>
            <a:ext cx="285751" cy="285750"/>
            <a:chOff x="2044700" y="6499225"/>
            <a:chExt cx="285751" cy="285750"/>
          </a:xfrm>
          <a:solidFill>
            <a:schemeClr val="bg1"/>
          </a:solidFill>
        </p:grpSpPr>
        <p:sp>
          <p:nvSpPr>
            <p:cNvPr id="69" name="Freeform 1666">
              <a:extLst>
                <a:ext uri="{FF2B5EF4-FFF2-40B4-BE49-F238E27FC236}">
                  <a16:creationId xmlns="" xmlns:a16="http://schemas.microsoft.com/office/drawing/2014/main" id="{001EF9E7-9575-4DD1-AA04-097A5A6FA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6499225"/>
              <a:ext cx="242888" cy="223838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667">
              <a:extLst>
                <a:ext uri="{FF2B5EF4-FFF2-40B4-BE49-F238E27FC236}">
                  <a16:creationId xmlns="" xmlns:a16="http://schemas.microsoft.com/office/drawing/2014/main" id="{88A2FD3B-9937-44C7-94E7-6D91BC386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700" y="6550025"/>
              <a:ext cx="234950" cy="234950"/>
            </a:xfrm>
            <a:custGeom>
              <a:avLst/>
              <a:gdLst>
                <a:gd name="T0" fmla="*/ 543 w 591"/>
                <a:gd name="T1" fmla="*/ 220 h 592"/>
                <a:gd name="T2" fmla="*/ 537 w 591"/>
                <a:gd name="T3" fmla="*/ 237 h 592"/>
                <a:gd name="T4" fmla="*/ 543 w 591"/>
                <a:gd name="T5" fmla="*/ 283 h 592"/>
                <a:gd name="T6" fmla="*/ 540 w 591"/>
                <a:gd name="T7" fmla="*/ 335 h 592"/>
                <a:gd name="T8" fmla="*/ 528 w 591"/>
                <a:gd name="T9" fmla="*/ 382 h 592"/>
                <a:gd name="T10" fmla="*/ 507 w 591"/>
                <a:gd name="T11" fmla="*/ 426 h 592"/>
                <a:gd name="T12" fmla="*/ 479 w 591"/>
                <a:gd name="T13" fmla="*/ 464 h 592"/>
                <a:gd name="T14" fmla="*/ 444 w 591"/>
                <a:gd name="T15" fmla="*/ 496 h 592"/>
                <a:gd name="T16" fmla="*/ 403 w 591"/>
                <a:gd name="T17" fmla="*/ 520 h 592"/>
                <a:gd name="T18" fmla="*/ 358 w 591"/>
                <a:gd name="T19" fmla="*/ 537 h 592"/>
                <a:gd name="T20" fmla="*/ 308 w 591"/>
                <a:gd name="T21" fmla="*/ 545 h 592"/>
                <a:gd name="T22" fmla="*/ 257 w 591"/>
                <a:gd name="T23" fmla="*/ 541 h 592"/>
                <a:gd name="T24" fmla="*/ 210 w 591"/>
                <a:gd name="T25" fmla="*/ 529 h 592"/>
                <a:gd name="T26" fmla="*/ 167 w 591"/>
                <a:gd name="T27" fmla="*/ 509 h 592"/>
                <a:gd name="T28" fmla="*/ 129 w 591"/>
                <a:gd name="T29" fmla="*/ 481 h 592"/>
                <a:gd name="T30" fmla="*/ 97 w 591"/>
                <a:gd name="T31" fmla="*/ 445 h 592"/>
                <a:gd name="T32" fmla="*/ 72 w 591"/>
                <a:gd name="T33" fmla="*/ 405 h 592"/>
                <a:gd name="T34" fmla="*/ 55 w 591"/>
                <a:gd name="T35" fmla="*/ 359 h 592"/>
                <a:gd name="T36" fmla="*/ 47 w 591"/>
                <a:gd name="T37" fmla="*/ 310 h 592"/>
                <a:gd name="T38" fmla="*/ 51 w 591"/>
                <a:gd name="T39" fmla="*/ 259 h 592"/>
                <a:gd name="T40" fmla="*/ 63 w 591"/>
                <a:gd name="T41" fmla="*/ 211 h 592"/>
                <a:gd name="T42" fmla="*/ 84 w 591"/>
                <a:gd name="T43" fmla="*/ 168 h 592"/>
                <a:gd name="T44" fmla="*/ 111 w 591"/>
                <a:gd name="T45" fmla="*/ 131 h 592"/>
                <a:gd name="T46" fmla="*/ 147 w 591"/>
                <a:gd name="T47" fmla="*/ 99 h 592"/>
                <a:gd name="T48" fmla="*/ 188 w 591"/>
                <a:gd name="T49" fmla="*/ 73 h 592"/>
                <a:gd name="T50" fmla="*/ 233 w 591"/>
                <a:gd name="T51" fmla="*/ 57 h 592"/>
                <a:gd name="T52" fmla="*/ 283 w 591"/>
                <a:gd name="T53" fmla="*/ 49 h 592"/>
                <a:gd name="T54" fmla="*/ 338 w 591"/>
                <a:gd name="T55" fmla="*/ 52 h 592"/>
                <a:gd name="T56" fmla="*/ 392 w 591"/>
                <a:gd name="T57" fmla="*/ 69 h 592"/>
                <a:gd name="T58" fmla="*/ 420 w 591"/>
                <a:gd name="T59" fmla="*/ 78 h 592"/>
                <a:gd name="T60" fmla="*/ 435 w 591"/>
                <a:gd name="T61" fmla="*/ 69 h 592"/>
                <a:gd name="T62" fmla="*/ 439 w 591"/>
                <a:gd name="T63" fmla="*/ 50 h 592"/>
                <a:gd name="T64" fmla="*/ 431 w 591"/>
                <a:gd name="T65" fmla="*/ 35 h 592"/>
                <a:gd name="T66" fmla="*/ 380 w 591"/>
                <a:gd name="T67" fmla="*/ 14 h 592"/>
                <a:gd name="T68" fmla="*/ 312 w 591"/>
                <a:gd name="T69" fmla="*/ 1 h 592"/>
                <a:gd name="T70" fmla="*/ 251 w 591"/>
                <a:gd name="T71" fmla="*/ 5 h 592"/>
                <a:gd name="T72" fmla="*/ 193 w 591"/>
                <a:gd name="T73" fmla="*/ 19 h 592"/>
                <a:gd name="T74" fmla="*/ 142 w 591"/>
                <a:gd name="T75" fmla="*/ 43 h 592"/>
                <a:gd name="T76" fmla="*/ 96 w 591"/>
                <a:gd name="T77" fmla="*/ 78 h 592"/>
                <a:gd name="T78" fmla="*/ 58 w 591"/>
                <a:gd name="T79" fmla="*/ 120 h 592"/>
                <a:gd name="T80" fmla="*/ 29 w 591"/>
                <a:gd name="T81" fmla="*/ 168 h 592"/>
                <a:gd name="T82" fmla="*/ 9 w 591"/>
                <a:gd name="T83" fmla="*/ 223 h 592"/>
                <a:gd name="T84" fmla="*/ 0 w 591"/>
                <a:gd name="T85" fmla="*/ 282 h 592"/>
                <a:gd name="T86" fmla="*/ 3 w 591"/>
                <a:gd name="T87" fmla="*/ 342 h 592"/>
                <a:gd name="T88" fmla="*/ 18 w 591"/>
                <a:gd name="T89" fmla="*/ 399 h 592"/>
                <a:gd name="T90" fmla="*/ 42 w 591"/>
                <a:gd name="T91" fmla="*/ 451 h 592"/>
                <a:gd name="T92" fmla="*/ 76 w 591"/>
                <a:gd name="T93" fmla="*/ 496 h 592"/>
                <a:gd name="T94" fmla="*/ 118 w 591"/>
                <a:gd name="T95" fmla="*/ 534 h 592"/>
                <a:gd name="T96" fmla="*/ 167 w 591"/>
                <a:gd name="T97" fmla="*/ 564 h 592"/>
                <a:gd name="T98" fmla="*/ 222 w 591"/>
                <a:gd name="T99" fmla="*/ 583 h 592"/>
                <a:gd name="T100" fmla="*/ 280 w 591"/>
                <a:gd name="T101" fmla="*/ 592 h 592"/>
                <a:gd name="T102" fmla="*/ 340 w 591"/>
                <a:gd name="T103" fmla="*/ 589 h 592"/>
                <a:gd name="T104" fmla="*/ 396 w 591"/>
                <a:gd name="T105" fmla="*/ 575 h 592"/>
                <a:gd name="T106" fmla="*/ 448 w 591"/>
                <a:gd name="T107" fmla="*/ 550 h 592"/>
                <a:gd name="T108" fmla="*/ 494 w 591"/>
                <a:gd name="T109" fmla="*/ 516 h 592"/>
                <a:gd name="T110" fmla="*/ 532 w 591"/>
                <a:gd name="T111" fmla="*/ 474 h 592"/>
                <a:gd name="T112" fmla="*/ 562 w 591"/>
                <a:gd name="T113" fmla="*/ 426 h 592"/>
                <a:gd name="T114" fmla="*/ 582 w 591"/>
                <a:gd name="T115" fmla="*/ 371 h 592"/>
                <a:gd name="T116" fmla="*/ 591 w 591"/>
                <a:gd name="T117" fmla="*/ 312 h 592"/>
                <a:gd name="T118" fmla="*/ 587 w 591"/>
                <a:gd name="T119" fmla="*/ 248 h 592"/>
                <a:gd name="T120" fmla="*/ 576 w 591"/>
                <a:gd name="T121" fmla="*/ 219 h 592"/>
                <a:gd name="T122" fmla="*/ 560 w 591"/>
                <a:gd name="T123" fmla="*/ 21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1" h="592">
                  <a:moveTo>
                    <a:pt x="555" y="212"/>
                  </a:moveTo>
                  <a:lnTo>
                    <a:pt x="550" y="215"/>
                  </a:lnTo>
                  <a:lnTo>
                    <a:pt x="547" y="217"/>
                  </a:lnTo>
                  <a:lnTo>
                    <a:pt x="543" y="220"/>
                  </a:lnTo>
                  <a:lnTo>
                    <a:pt x="540" y="225"/>
                  </a:lnTo>
                  <a:lnTo>
                    <a:pt x="538" y="228"/>
                  </a:lnTo>
                  <a:lnTo>
                    <a:pt x="537" y="232"/>
                  </a:lnTo>
                  <a:lnTo>
                    <a:pt x="537" y="237"/>
                  </a:lnTo>
                  <a:lnTo>
                    <a:pt x="537" y="241"/>
                  </a:lnTo>
                  <a:lnTo>
                    <a:pt x="540" y="255"/>
                  </a:lnTo>
                  <a:lnTo>
                    <a:pt x="542" y="269"/>
                  </a:lnTo>
                  <a:lnTo>
                    <a:pt x="543" y="283"/>
                  </a:lnTo>
                  <a:lnTo>
                    <a:pt x="543" y="296"/>
                  </a:lnTo>
                  <a:lnTo>
                    <a:pt x="543" y="310"/>
                  </a:lnTo>
                  <a:lnTo>
                    <a:pt x="542" y="322"/>
                  </a:lnTo>
                  <a:lnTo>
                    <a:pt x="540" y="335"/>
                  </a:lnTo>
                  <a:lnTo>
                    <a:pt x="538" y="347"/>
                  </a:lnTo>
                  <a:lnTo>
                    <a:pt x="536" y="359"/>
                  </a:lnTo>
                  <a:lnTo>
                    <a:pt x="532" y="370"/>
                  </a:lnTo>
                  <a:lnTo>
                    <a:pt x="528" y="382"/>
                  </a:lnTo>
                  <a:lnTo>
                    <a:pt x="523" y="394"/>
                  </a:lnTo>
                  <a:lnTo>
                    <a:pt x="519" y="405"/>
                  </a:lnTo>
                  <a:lnTo>
                    <a:pt x="513" y="416"/>
                  </a:lnTo>
                  <a:lnTo>
                    <a:pt x="507" y="426"/>
                  </a:lnTo>
                  <a:lnTo>
                    <a:pt x="501" y="435"/>
                  </a:lnTo>
                  <a:lnTo>
                    <a:pt x="494" y="445"/>
                  </a:lnTo>
                  <a:lnTo>
                    <a:pt x="487" y="455"/>
                  </a:lnTo>
                  <a:lnTo>
                    <a:pt x="479" y="464"/>
                  </a:lnTo>
                  <a:lnTo>
                    <a:pt x="470" y="472"/>
                  </a:lnTo>
                  <a:lnTo>
                    <a:pt x="462" y="481"/>
                  </a:lnTo>
                  <a:lnTo>
                    <a:pt x="453" y="488"/>
                  </a:lnTo>
                  <a:lnTo>
                    <a:pt x="444" y="496"/>
                  </a:lnTo>
                  <a:lnTo>
                    <a:pt x="434" y="503"/>
                  </a:lnTo>
                  <a:lnTo>
                    <a:pt x="424" y="509"/>
                  </a:lnTo>
                  <a:lnTo>
                    <a:pt x="413" y="515"/>
                  </a:lnTo>
                  <a:lnTo>
                    <a:pt x="403" y="520"/>
                  </a:lnTo>
                  <a:lnTo>
                    <a:pt x="392" y="525"/>
                  </a:lnTo>
                  <a:lnTo>
                    <a:pt x="381" y="529"/>
                  </a:lnTo>
                  <a:lnTo>
                    <a:pt x="369" y="534"/>
                  </a:lnTo>
                  <a:lnTo>
                    <a:pt x="358" y="537"/>
                  </a:lnTo>
                  <a:lnTo>
                    <a:pt x="346" y="539"/>
                  </a:lnTo>
                  <a:lnTo>
                    <a:pt x="333" y="541"/>
                  </a:lnTo>
                  <a:lnTo>
                    <a:pt x="320" y="544"/>
                  </a:lnTo>
                  <a:lnTo>
                    <a:pt x="308" y="545"/>
                  </a:lnTo>
                  <a:lnTo>
                    <a:pt x="295" y="545"/>
                  </a:lnTo>
                  <a:lnTo>
                    <a:pt x="283" y="545"/>
                  </a:lnTo>
                  <a:lnTo>
                    <a:pt x="271" y="544"/>
                  </a:lnTo>
                  <a:lnTo>
                    <a:pt x="257" y="541"/>
                  </a:lnTo>
                  <a:lnTo>
                    <a:pt x="245" y="539"/>
                  </a:lnTo>
                  <a:lnTo>
                    <a:pt x="233" y="537"/>
                  </a:lnTo>
                  <a:lnTo>
                    <a:pt x="222" y="534"/>
                  </a:lnTo>
                  <a:lnTo>
                    <a:pt x="210" y="529"/>
                  </a:lnTo>
                  <a:lnTo>
                    <a:pt x="199" y="525"/>
                  </a:lnTo>
                  <a:lnTo>
                    <a:pt x="188" y="520"/>
                  </a:lnTo>
                  <a:lnTo>
                    <a:pt x="178" y="515"/>
                  </a:lnTo>
                  <a:lnTo>
                    <a:pt x="167" y="509"/>
                  </a:lnTo>
                  <a:lnTo>
                    <a:pt x="157" y="503"/>
                  </a:lnTo>
                  <a:lnTo>
                    <a:pt x="147" y="496"/>
                  </a:lnTo>
                  <a:lnTo>
                    <a:pt x="138" y="488"/>
                  </a:lnTo>
                  <a:lnTo>
                    <a:pt x="129" y="481"/>
                  </a:lnTo>
                  <a:lnTo>
                    <a:pt x="120" y="472"/>
                  </a:lnTo>
                  <a:lnTo>
                    <a:pt x="111" y="464"/>
                  </a:lnTo>
                  <a:lnTo>
                    <a:pt x="104" y="455"/>
                  </a:lnTo>
                  <a:lnTo>
                    <a:pt x="97" y="445"/>
                  </a:lnTo>
                  <a:lnTo>
                    <a:pt x="89" y="435"/>
                  </a:lnTo>
                  <a:lnTo>
                    <a:pt x="84" y="426"/>
                  </a:lnTo>
                  <a:lnTo>
                    <a:pt x="77" y="416"/>
                  </a:lnTo>
                  <a:lnTo>
                    <a:pt x="72" y="405"/>
                  </a:lnTo>
                  <a:lnTo>
                    <a:pt x="67" y="394"/>
                  </a:lnTo>
                  <a:lnTo>
                    <a:pt x="63" y="382"/>
                  </a:lnTo>
                  <a:lnTo>
                    <a:pt x="58" y="370"/>
                  </a:lnTo>
                  <a:lnTo>
                    <a:pt x="55" y="359"/>
                  </a:lnTo>
                  <a:lnTo>
                    <a:pt x="53" y="347"/>
                  </a:lnTo>
                  <a:lnTo>
                    <a:pt x="51" y="335"/>
                  </a:lnTo>
                  <a:lnTo>
                    <a:pt x="49" y="322"/>
                  </a:lnTo>
                  <a:lnTo>
                    <a:pt x="47" y="310"/>
                  </a:lnTo>
                  <a:lnTo>
                    <a:pt x="47" y="296"/>
                  </a:lnTo>
                  <a:lnTo>
                    <a:pt x="47" y="284"/>
                  </a:lnTo>
                  <a:lnTo>
                    <a:pt x="49" y="271"/>
                  </a:lnTo>
                  <a:lnTo>
                    <a:pt x="51" y="259"/>
                  </a:lnTo>
                  <a:lnTo>
                    <a:pt x="53" y="247"/>
                  </a:lnTo>
                  <a:lnTo>
                    <a:pt x="55" y="234"/>
                  </a:lnTo>
                  <a:lnTo>
                    <a:pt x="58" y="223"/>
                  </a:lnTo>
                  <a:lnTo>
                    <a:pt x="63" y="211"/>
                  </a:lnTo>
                  <a:lnTo>
                    <a:pt x="67" y="200"/>
                  </a:lnTo>
                  <a:lnTo>
                    <a:pt x="72" y="189"/>
                  </a:lnTo>
                  <a:lnTo>
                    <a:pt x="77" y="178"/>
                  </a:lnTo>
                  <a:lnTo>
                    <a:pt x="84" y="168"/>
                  </a:lnTo>
                  <a:lnTo>
                    <a:pt x="89" y="158"/>
                  </a:lnTo>
                  <a:lnTo>
                    <a:pt x="97" y="148"/>
                  </a:lnTo>
                  <a:lnTo>
                    <a:pt x="104" y="140"/>
                  </a:lnTo>
                  <a:lnTo>
                    <a:pt x="111" y="131"/>
                  </a:lnTo>
                  <a:lnTo>
                    <a:pt x="120" y="122"/>
                  </a:lnTo>
                  <a:lnTo>
                    <a:pt x="129" y="113"/>
                  </a:lnTo>
                  <a:lnTo>
                    <a:pt x="138" y="105"/>
                  </a:lnTo>
                  <a:lnTo>
                    <a:pt x="147" y="99"/>
                  </a:lnTo>
                  <a:lnTo>
                    <a:pt x="157" y="91"/>
                  </a:lnTo>
                  <a:lnTo>
                    <a:pt x="167" y="84"/>
                  </a:lnTo>
                  <a:lnTo>
                    <a:pt x="178" y="79"/>
                  </a:lnTo>
                  <a:lnTo>
                    <a:pt x="188" y="73"/>
                  </a:lnTo>
                  <a:lnTo>
                    <a:pt x="199" y="69"/>
                  </a:lnTo>
                  <a:lnTo>
                    <a:pt x="210" y="63"/>
                  </a:lnTo>
                  <a:lnTo>
                    <a:pt x="222" y="60"/>
                  </a:lnTo>
                  <a:lnTo>
                    <a:pt x="233" y="57"/>
                  </a:lnTo>
                  <a:lnTo>
                    <a:pt x="245" y="53"/>
                  </a:lnTo>
                  <a:lnTo>
                    <a:pt x="257" y="51"/>
                  </a:lnTo>
                  <a:lnTo>
                    <a:pt x="271" y="50"/>
                  </a:lnTo>
                  <a:lnTo>
                    <a:pt x="283" y="49"/>
                  </a:lnTo>
                  <a:lnTo>
                    <a:pt x="295" y="49"/>
                  </a:lnTo>
                  <a:lnTo>
                    <a:pt x="310" y="49"/>
                  </a:lnTo>
                  <a:lnTo>
                    <a:pt x="324" y="50"/>
                  </a:lnTo>
                  <a:lnTo>
                    <a:pt x="338" y="52"/>
                  </a:lnTo>
                  <a:lnTo>
                    <a:pt x="352" y="56"/>
                  </a:lnTo>
                  <a:lnTo>
                    <a:pt x="365" y="59"/>
                  </a:lnTo>
                  <a:lnTo>
                    <a:pt x="379" y="64"/>
                  </a:lnTo>
                  <a:lnTo>
                    <a:pt x="392" y="69"/>
                  </a:lnTo>
                  <a:lnTo>
                    <a:pt x="405" y="75"/>
                  </a:lnTo>
                  <a:lnTo>
                    <a:pt x="410" y="77"/>
                  </a:lnTo>
                  <a:lnTo>
                    <a:pt x="415" y="78"/>
                  </a:lnTo>
                  <a:lnTo>
                    <a:pt x="420" y="78"/>
                  </a:lnTo>
                  <a:lnTo>
                    <a:pt x="424" y="77"/>
                  </a:lnTo>
                  <a:lnTo>
                    <a:pt x="428" y="74"/>
                  </a:lnTo>
                  <a:lnTo>
                    <a:pt x="432" y="72"/>
                  </a:lnTo>
                  <a:lnTo>
                    <a:pt x="435" y="69"/>
                  </a:lnTo>
                  <a:lnTo>
                    <a:pt x="437" y="64"/>
                  </a:lnTo>
                  <a:lnTo>
                    <a:pt x="439" y="60"/>
                  </a:lnTo>
                  <a:lnTo>
                    <a:pt x="441" y="56"/>
                  </a:lnTo>
                  <a:lnTo>
                    <a:pt x="439" y="50"/>
                  </a:lnTo>
                  <a:lnTo>
                    <a:pt x="438" y="46"/>
                  </a:lnTo>
                  <a:lnTo>
                    <a:pt x="437" y="41"/>
                  </a:lnTo>
                  <a:lnTo>
                    <a:pt x="434" y="38"/>
                  </a:lnTo>
                  <a:lnTo>
                    <a:pt x="431" y="35"/>
                  </a:lnTo>
                  <a:lnTo>
                    <a:pt x="427" y="32"/>
                  </a:lnTo>
                  <a:lnTo>
                    <a:pt x="411" y="25"/>
                  </a:lnTo>
                  <a:lnTo>
                    <a:pt x="395" y="18"/>
                  </a:lnTo>
                  <a:lnTo>
                    <a:pt x="380" y="14"/>
                  </a:lnTo>
                  <a:lnTo>
                    <a:pt x="363" y="9"/>
                  </a:lnTo>
                  <a:lnTo>
                    <a:pt x="347" y="5"/>
                  </a:lnTo>
                  <a:lnTo>
                    <a:pt x="329" y="3"/>
                  </a:lnTo>
                  <a:lnTo>
                    <a:pt x="312" y="1"/>
                  </a:lnTo>
                  <a:lnTo>
                    <a:pt x="295" y="0"/>
                  </a:lnTo>
                  <a:lnTo>
                    <a:pt x="280" y="1"/>
                  </a:lnTo>
                  <a:lnTo>
                    <a:pt x="265" y="3"/>
                  </a:lnTo>
                  <a:lnTo>
                    <a:pt x="251" y="5"/>
                  </a:lnTo>
                  <a:lnTo>
                    <a:pt x="236" y="7"/>
                  </a:lnTo>
                  <a:lnTo>
                    <a:pt x="222" y="10"/>
                  </a:lnTo>
                  <a:lnTo>
                    <a:pt x="208" y="15"/>
                  </a:lnTo>
                  <a:lnTo>
                    <a:pt x="193" y="19"/>
                  </a:lnTo>
                  <a:lnTo>
                    <a:pt x="180" y="25"/>
                  </a:lnTo>
                  <a:lnTo>
                    <a:pt x="167" y="30"/>
                  </a:lnTo>
                  <a:lnTo>
                    <a:pt x="155" y="37"/>
                  </a:lnTo>
                  <a:lnTo>
                    <a:pt x="142" y="43"/>
                  </a:lnTo>
                  <a:lnTo>
                    <a:pt x="130" y="51"/>
                  </a:lnTo>
                  <a:lnTo>
                    <a:pt x="118" y="60"/>
                  </a:lnTo>
                  <a:lnTo>
                    <a:pt x="107" y="69"/>
                  </a:lnTo>
                  <a:lnTo>
                    <a:pt x="96" y="78"/>
                  </a:lnTo>
                  <a:lnTo>
                    <a:pt x="86" y="88"/>
                  </a:lnTo>
                  <a:lnTo>
                    <a:pt x="76" y="98"/>
                  </a:lnTo>
                  <a:lnTo>
                    <a:pt x="67" y="109"/>
                  </a:lnTo>
                  <a:lnTo>
                    <a:pt x="58" y="120"/>
                  </a:lnTo>
                  <a:lnTo>
                    <a:pt x="50" y="132"/>
                  </a:lnTo>
                  <a:lnTo>
                    <a:pt x="42" y="144"/>
                  </a:lnTo>
                  <a:lnTo>
                    <a:pt x="35" y="156"/>
                  </a:lnTo>
                  <a:lnTo>
                    <a:pt x="29" y="168"/>
                  </a:lnTo>
                  <a:lnTo>
                    <a:pt x="23" y="181"/>
                  </a:lnTo>
                  <a:lnTo>
                    <a:pt x="18" y="195"/>
                  </a:lnTo>
                  <a:lnTo>
                    <a:pt x="13" y="209"/>
                  </a:lnTo>
                  <a:lnTo>
                    <a:pt x="9" y="223"/>
                  </a:lnTo>
                  <a:lnTo>
                    <a:pt x="5" y="238"/>
                  </a:lnTo>
                  <a:lnTo>
                    <a:pt x="3" y="252"/>
                  </a:lnTo>
                  <a:lnTo>
                    <a:pt x="1" y="267"/>
                  </a:lnTo>
                  <a:lnTo>
                    <a:pt x="0" y="282"/>
                  </a:lnTo>
                  <a:lnTo>
                    <a:pt x="0" y="296"/>
                  </a:lnTo>
                  <a:lnTo>
                    <a:pt x="0" y="312"/>
                  </a:lnTo>
                  <a:lnTo>
                    <a:pt x="1" y="327"/>
                  </a:lnTo>
                  <a:lnTo>
                    <a:pt x="3" y="342"/>
                  </a:lnTo>
                  <a:lnTo>
                    <a:pt x="5" y="357"/>
                  </a:lnTo>
                  <a:lnTo>
                    <a:pt x="9" y="371"/>
                  </a:lnTo>
                  <a:lnTo>
                    <a:pt x="13" y="385"/>
                  </a:lnTo>
                  <a:lnTo>
                    <a:pt x="18" y="399"/>
                  </a:lnTo>
                  <a:lnTo>
                    <a:pt x="23" y="412"/>
                  </a:lnTo>
                  <a:lnTo>
                    <a:pt x="29" y="426"/>
                  </a:lnTo>
                  <a:lnTo>
                    <a:pt x="35" y="438"/>
                  </a:lnTo>
                  <a:lnTo>
                    <a:pt x="42" y="451"/>
                  </a:lnTo>
                  <a:lnTo>
                    <a:pt x="50" y="462"/>
                  </a:lnTo>
                  <a:lnTo>
                    <a:pt x="58" y="474"/>
                  </a:lnTo>
                  <a:lnTo>
                    <a:pt x="67" y="485"/>
                  </a:lnTo>
                  <a:lnTo>
                    <a:pt x="76" y="496"/>
                  </a:lnTo>
                  <a:lnTo>
                    <a:pt x="86" y="506"/>
                  </a:lnTo>
                  <a:lnTo>
                    <a:pt x="96" y="516"/>
                  </a:lnTo>
                  <a:lnTo>
                    <a:pt x="107" y="525"/>
                  </a:lnTo>
                  <a:lnTo>
                    <a:pt x="118" y="534"/>
                  </a:lnTo>
                  <a:lnTo>
                    <a:pt x="130" y="543"/>
                  </a:lnTo>
                  <a:lnTo>
                    <a:pt x="142" y="550"/>
                  </a:lnTo>
                  <a:lnTo>
                    <a:pt x="155" y="557"/>
                  </a:lnTo>
                  <a:lnTo>
                    <a:pt x="167" y="564"/>
                  </a:lnTo>
                  <a:lnTo>
                    <a:pt x="180" y="569"/>
                  </a:lnTo>
                  <a:lnTo>
                    <a:pt x="193" y="575"/>
                  </a:lnTo>
                  <a:lnTo>
                    <a:pt x="208" y="579"/>
                  </a:lnTo>
                  <a:lnTo>
                    <a:pt x="222" y="583"/>
                  </a:lnTo>
                  <a:lnTo>
                    <a:pt x="236" y="587"/>
                  </a:lnTo>
                  <a:lnTo>
                    <a:pt x="251" y="589"/>
                  </a:lnTo>
                  <a:lnTo>
                    <a:pt x="265" y="591"/>
                  </a:lnTo>
                  <a:lnTo>
                    <a:pt x="280" y="592"/>
                  </a:lnTo>
                  <a:lnTo>
                    <a:pt x="295" y="592"/>
                  </a:lnTo>
                  <a:lnTo>
                    <a:pt x="310" y="592"/>
                  </a:lnTo>
                  <a:lnTo>
                    <a:pt x="326" y="591"/>
                  </a:lnTo>
                  <a:lnTo>
                    <a:pt x="340" y="589"/>
                  </a:lnTo>
                  <a:lnTo>
                    <a:pt x="354" y="587"/>
                  </a:lnTo>
                  <a:lnTo>
                    <a:pt x="369" y="583"/>
                  </a:lnTo>
                  <a:lnTo>
                    <a:pt x="383" y="579"/>
                  </a:lnTo>
                  <a:lnTo>
                    <a:pt x="396" y="575"/>
                  </a:lnTo>
                  <a:lnTo>
                    <a:pt x="411" y="569"/>
                  </a:lnTo>
                  <a:lnTo>
                    <a:pt x="423" y="564"/>
                  </a:lnTo>
                  <a:lnTo>
                    <a:pt x="436" y="557"/>
                  </a:lnTo>
                  <a:lnTo>
                    <a:pt x="448" y="550"/>
                  </a:lnTo>
                  <a:lnTo>
                    <a:pt x="460" y="543"/>
                  </a:lnTo>
                  <a:lnTo>
                    <a:pt x="473" y="534"/>
                  </a:lnTo>
                  <a:lnTo>
                    <a:pt x="484" y="525"/>
                  </a:lnTo>
                  <a:lnTo>
                    <a:pt x="494" y="516"/>
                  </a:lnTo>
                  <a:lnTo>
                    <a:pt x="505" y="506"/>
                  </a:lnTo>
                  <a:lnTo>
                    <a:pt x="515" y="496"/>
                  </a:lnTo>
                  <a:lnTo>
                    <a:pt x="523" y="485"/>
                  </a:lnTo>
                  <a:lnTo>
                    <a:pt x="532" y="474"/>
                  </a:lnTo>
                  <a:lnTo>
                    <a:pt x="541" y="462"/>
                  </a:lnTo>
                  <a:lnTo>
                    <a:pt x="549" y="451"/>
                  </a:lnTo>
                  <a:lnTo>
                    <a:pt x="555" y="438"/>
                  </a:lnTo>
                  <a:lnTo>
                    <a:pt x="562" y="426"/>
                  </a:lnTo>
                  <a:lnTo>
                    <a:pt x="568" y="412"/>
                  </a:lnTo>
                  <a:lnTo>
                    <a:pt x="573" y="399"/>
                  </a:lnTo>
                  <a:lnTo>
                    <a:pt x="577" y="385"/>
                  </a:lnTo>
                  <a:lnTo>
                    <a:pt x="582" y="371"/>
                  </a:lnTo>
                  <a:lnTo>
                    <a:pt x="585" y="357"/>
                  </a:lnTo>
                  <a:lnTo>
                    <a:pt x="587" y="342"/>
                  </a:lnTo>
                  <a:lnTo>
                    <a:pt x="590" y="327"/>
                  </a:lnTo>
                  <a:lnTo>
                    <a:pt x="591" y="312"/>
                  </a:lnTo>
                  <a:lnTo>
                    <a:pt x="591" y="296"/>
                  </a:lnTo>
                  <a:lnTo>
                    <a:pt x="591" y="281"/>
                  </a:lnTo>
                  <a:lnTo>
                    <a:pt x="590" y="264"/>
                  </a:lnTo>
                  <a:lnTo>
                    <a:pt x="587" y="248"/>
                  </a:lnTo>
                  <a:lnTo>
                    <a:pt x="584" y="231"/>
                  </a:lnTo>
                  <a:lnTo>
                    <a:pt x="582" y="227"/>
                  </a:lnTo>
                  <a:lnTo>
                    <a:pt x="580" y="222"/>
                  </a:lnTo>
                  <a:lnTo>
                    <a:pt x="576" y="219"/>
                  </a:lnTo>
                  <a:lnTo>
                    <a:pt x="573" y="217"/>
                  </a:lnTo>
                  <a:lnTo>
                    <a:pt x="569" y="215"/>
                  </a:lnTo>
                  <a:lnTo>
                    <a:pt x="564" y="214"/>
                  </a:lnTo>
                  <a:lnTo>
                    <a:pt x="560" y="212"/>
                  </a:lnTo>
                  <a:lnTo>
                    <a:pt x="555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48A3D306-3B82-4597-87F3-CF6BF3816BAE}"/>
              </a:ext>
            </a:extLst>
          </p:cNvPr>
          <p:cNvSpPr txBox="1"/>
          <p:nvPr/>
        </p:nvSpPr>
        <p:spPr>
          <a:xfrm>
            <a:off x="1726838" y="1336287"/>
            <a:ext cx="32537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/>
                </a:solidFill>
              </a:rPr>
              <a:t>ON PROGRESS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93D20F7B-F109-4532-ACAD-F06F8F8FD78E}"/>
              </a:ext>
            </a:extLst>
          </p:cNvPr>
          <p:cNvSpPr txBox="1"/>
          <p:nvPr/>
        </p:nvSpPr>
        <p:spPr>
          <a:xfrm>
            <a:off x="6983730" y="1336287"/>
            <a:ext cx="32537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/>
                </a:solidFill>
              </a:rPr>
              <a:t>ON GOING</a:t>
            </a:r>
          </a:p>
        </p:txBody>
      </p:sp>
    </p:spTree>
    <p:extLst>
      <p:ext uri="{BB962C8B-B14F-4D97-AF65-F5344CB8AC3E}">
        <p14:creationId xmlns:p14="http://schemas.microsoft.com/office/powerpoint/2010/main" val="282792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Freeform 1839">
            <a:extLst>
              <a:ext uri="{FF2B5EF4-FFF2-40B4-BE49-F238E27FC236}">
                <a16:creationId xmlns="" xmlns:a16="http://schemas.microsoft.com/office/drawing/2014/main" id="{041ED309-C0E8-487F-A91F-75C03CA1AFED}"/>
              </a:ext>
            </a:extLst>
          </p:cNvPr>
          <p:cNvSpPr>
            <a:spLocks noEditPoints="1"/>
          </p:cNvSpPr>
          <p:nvPr/>
        </p:nvSpPr>
        <p:spPr bwMode="auto">
          <a:xfrm>
            <a:off x="8610600" y="3899407"/>
            <a:ext cx="406646" cy="406646"/>
          </a:xfrm>
          <a:custGeom>
            <a:avLst/>
            <a:gdLst>
              <a:gd name="T0" fmla="*/ 488 w 695"/>
              <a:gd name="T1" fmla="*/ 471 h 695"/>
              <a:gd name="T2" fmla="*/ 490 w 695"/>
              <a:gd name="T3" fmla="*/ 475 h 695"/>
              <a:gd name="T4" fmla="*/ 491 w 695"/>
              <a:gd name="T5" fmla="*/ 479 h 695"/>
              <a:gd name="T6" fmla="*/ 490 w 695"/>
              <a:gd name="T7" fmla="*/ 484 h 695"/>
              <a:gd name="T8" fmla="*/ 488 w 695"/>
              <a:gd name="T9" fmla="*/ 487 h 695"/>
              <a:gd name="T10" fmla="*/ 483 w 695"/>
              <a:gd name="T11" fmla="*/ 490 h 695"/>
              <a:gd name="T12" fmla="*/ 479 w 695"/>
              <a:gd name="T13" fmla="*/ 490 h 695"/>
              <a:gd name="T14" fmla="*/ 475 w 695"/>
              <a:gd name="T15" fmla="*/ 490 h 695"/>
              <a:gd name="T16" fmla="*/ 471 w 695"/>
              <a:gd name="T17" fmla="*/ 487 h 695"/>
              <a:gd name="T18" fmla="*/ 348 w 695"/>
              <a:gd name="T19" fmla="*/ 365 h 695"/>
              <a:gd name="T20" fmla="*/ 225 w 695"/>
              <a:gd name="T21" fmla="*/ 487 h 695"/>
              <a:gd name="T22" fmla="*/ 221 w 695"/>
              <a:gd name="T23" fmla="*/ 490 h 695"/>
              <a:gd name="T24" fmla="*/ 216 w 695"/>
              <a:gd name="T25" fmla="*/ 490 h 695"/>
              <a:gd name="T26" fmla="*/ 212 w 695"/>
              <a:gd name="T27" fmla="*/ 490 h 695"/>
              <a:gd name="T28" fmla="*/ 207 w 695"/>
              <a:gd name="T29" fmla="*/ 487 h 695"/>
              <a:gd name="T30" fmla="*/ 205 w 695"/>
              <a:gd name="T31" fmla="*/ 483 h 695"/>
              <a:gd name="T32" fmla="*/ 204 w 695"/>
              <a:gd name="T33" fmla="*/ 478 h 695"/>
              <a:gd name="T34" fmla="*/ 205 w 695"/>
              <a:gd name="T35" fmla="*/ 474 h 695"/>
              <a:gd name="T36" fmla="*/ 207 w 695"/>
              <a:gd name="T37" fmla="*/ 471 h 695"/>
              <a:gd name="T38" fmla="*/ 331 w 695"/>
              <a:gd name="T39" fmla="*/ 347 h 695"/>
              <a:gd name="T40" fmla="*/ 207 w 695"/>
              <a:gd name="T41" fmla="*/ 223 h 695"/>
              <a:gd name="T42" fmla="*/ 205 w 695"/>
              <a:gd name="T43" fmla="*/ 220 h 695"/>
              <a:gd name="T44" fmla="*/ 204 w 695"/>
              <a:gd name="T45" fmla="*/ 215 h 695"/>
              <a:gd name="T46" fmla="*/ 205 w 695"/>
              <a:gd name="T47" fmla="*/ 211 h 695"/>
              <a:gd name="T48" fmla="*/ 207 w 695"/>
              <a:gd name="T49" fmla="*/ 207 h 695"/>
              <a:gd name="T50" fmla="*/ 212 w 695"/>
              <a:gd name="T51" fmla="*/ 204 h 695"/>
              <a:gd name="T52" fmla="*/ 216 w 695"/>
              <a:gd name="T53" fmla="*/ 203 h 695"/>
              <a:gd name="T54" fmla="*/ 221 w 695"/>
              <a:gd name="T55" fmla="*/ 204 h 695"/>
              <a:gd name="T56" fmla="*/ 224 w 695"/>
              <a:gd name="T57" fmla="*/ 207 h 695"/>
              <a:gd name="T58" fmla="*/ 348 w 695"/>
              <a:gd name="T59" fmla="*/ 330 h 695"/>
              <a:gd name="T60" fmla="*/ 471 w 695"/>
              <a:gd name="T61" fmla="*/ 207 h 695"/>
              <a:gd name="T62" fmla="*/ 475 w 695"/>
              <a:gd name="T63" fmla="*/ 204 h 695"/>
              <a:gd name="T64" fmla="*/ 479 w 695"/>
              <a:gd name="T65" fmla="*/ 203 h 695"/>
              <a:gd name="T66" fmla="*/ 483 w 695"/>
              <a:gd name="T67" fmla="*/ 204 h 695"/>
              <a:gd name="T68" fmla="*/ 488 w 695"/>
              <a:gd name="T69" fmla="*/ 207 h 695"/>
              <a:gd name="T70" fmla="*/ 490 w 695"/>
              <a:gd name="T71" fmla="*/ 211 h 695"/>
              <a:gd name="T72" fmla="*/ 491 w 695"/>
              <a:gd name="T73" fmla="*/ 215 h 695"/>
              <a:gd name="T74" fmla="*/ 490 w 695"/>
              <a:gd name="T75" fmla="*/ 220 h 695"/>
              <a:gd name="T76" fmla="*/ 488 w 695"/>
              <a:gd name="T77" fmla="*/ 223 h 695"/>
              <a:gd name="T78" fmla="*/ 364 w 695"/>
              <a:gd name="T79" fmla="*/ 347 h 695"/>
              <a:gd name="T80" fmla="*/ 488 w 695"/>
              <a:gd name="T81" fmla="*/ 471 h 695"/>
              <a:gd name="T82" fmla="*/ 683 w 695"/>
              <a:gd name="T83" fmla="*/ 0 h 695"/>
              <a:gd name="T84" fmla="*/ 12 w 695"/>
              <a:gd name="T85" fmla="*/ 0 h 695"/>
              <a:gd name="T86" fmla="*/ 7 w 695"/>
              <a:gd name="T87" fmla="*/ 1 h 695"/>
              <a:gd name="T88" fmla="*/ 4 w 695"/>
              <a:gd name="T89" fmla="*/ 3 h 695"/>
              <a:gd name="T90" fmla="*/ 1 w 695"/>
              <a:gd name="T91" fmla="*/ 7 h 695"/>
              <a:gd name="T92" fmla="*/ 0 w 695"/>
              <a:gd name="T93" fmla="*/ 11 h 695"/>
              <a:gd name="T94" fmla="*/ 0 w 695"/>
              <a:gd name="T95" fmla="*/ 683 h 695"/>
              <a:gd name="T96" fmla="*/ 1 w 695"/>
              <a:gd name="T97" fmla="*/ 687 h 695"/>
              <a:gd name="T98" fmla="*/ 4 w 695"/>
              <a:gd name="T99" fmla="*/ 691 h 695"/>
              <a:gd name="T100" fmla="*/ 7 w 695"/>
              <a:gd name="T101" fmla="*/ 694 h 695"/>
              <a:gd name="T102" fmla="*/ 12 w 695"/>
              <a:gd name="T103" fmla="*/ 695 h 695"/>
              <a:gd name="T104" fmla="*/ 683 w 695"/>
              <a:gd name="T105" fmla="*/ 695 h 695"/>
              <a:gd name="T106" fmla="*/ 688 w 695"/>
              <a:gd name="T107" fmla="*/ 694 h 695"/>
              <a:gd name="T108" fmla="*/ 691 w 695"/>
              <a:gd name="T109" fmla="*/ 691 h 695"/>
              <a:gd name="T110" fmla="*/ 694 w 695"/>
              <a:gd name="T111" fmla="*/ 687 h 695"/>
              <a:gd name="T112" fmla="*/ 695 w 695"/>
              <a:gd name="T113" fmla="*/ 683 h 695"/>
              <a:gd name="T114" fmla="*/ 695 w 695"/>
              <a:gd name="T115" fmla="*/ 11 h 695"/>
              <a:gd name="T116" fmla="*/ 694 w 695"/>
              <a:gd name="T117" fmla="*/ 7 h 695"/>
              <a:gd name="T118" fmla="*/ 691 w 695"/>
              <a:gd name="T119" fmla="*/ 3 h 695"/>
              <a:gd name="T120" fmla="*/ 688 w 695"/>
              <a:gd name="T121" fmla="*/ 1 h 695"/>
              <a:gd name="T122" fmla="*/ 683 w 695"/>
              <a:gd name="T123" fmla="*/ 0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95" h="695">
                <a:moveTo>
                  <a:pt x="488" y="471"/>
                </a:moveTo>
                <a:lnTo>
                  <a:pt x="490" y="475"/>
                </a:lnTo>
                <a:lnTo>
                  <a:pt x="491" y="479"/>
                </a:lnTo>
                <a:lnTo>
                  <a:pt x="490" y="484"/>
                </a:lnTo>
                <a:lnTo>
                  <a:pt x="488" y="487"/>
                </a:lnTo>
                <a:lnTo>
                  <a:pt x="483" y="490"/>
                </a:lnTo>
                <a:lnTo>
                  <a:pt x="479" y="490"/>
                </a:lnTo>
                <a:lnTo>
                  <a:pt x="475" y="490"/>
                </a:lnTo>
                <a:lnTo>
                  <a:pt x="471" y="487"/>
                </a:lnTo>
                <a:lnTo>
                  <a:pt x="348" y="365"/>
                </a:lnTo>
                <a:lnTo>
                  <a:pt x="225" y="487"/>
                </a:lnTo>
                <a:lnTo>
                  <a:pt x="221" y="490"/>
                </a:lnTo>
                <a:lnTo>
                  <a:pt x="216" y="490"/>
                </a:lnTo>
                <a:lnTo>
                  <a:pt x="212" y="490"/>
                </a:lnTo>
                <a:lnTo>
                  <a:pt x="207" y="487"/>
                </a:lnTo>
                <a:lnTo>
                  <a:pt x="205" y="483"/>
                </a:lnTo>
                <a:lnTo>
                  <a:pt x="204" y="478"/>
                </a:lnTo>
                <a:lnTo>
                  <a:pt x="205" y="474"/>
                </a:lnTo>
                <a:lnTo>
                  <a:pt x="207" y="471"/>
                </a:lnTo>
                <a:lnTo>
                  <a:pt x="331" y="347"/>
                </a:lnTo>
                <a:lnTo>
                  <a:pt x="207" y="223"/>
                </a:lnTo>
                <a:lnTo>
                  <a:pt x="205" y="220"/>
                </a:lnTo>
                <a:lnTo>
                  <a:pt x="204" y="215"/>
                </a:lnTo>
                <a:lnTo>
                  <a:pt x="205" y="211"/>
                </a:lnTo>
                <a:lnTo>
                  <a:pt x="207" y="207"/>
                </a:lnTo>
                <a:lnTo>
                  <a:pt x="212" y="204"/>
                </a:lnTo>
                <a:lnTo>
                  <a:pt x="216" y="203"/>
                </a:lnTo>
                <a:lnTo>
                  <a:pt x="221" y="204"/>
                </a:lnTo>
                <a:lnTo>
                  <a:pt x="224" y="207"/>
                </a:lnTo>
                <a:lnTo>
                  <a:pt x="348" y="330"/>
                </a:lnTo>
                <a:lnTo>
                  <a:pt x="471" y="207"/>
                </a:lnTo>
                <a:lnTo>
                  <a:pt x="475" y="204"/>
                </a:lnTo>
                <a:lnTo>
                  <a:pt x="479" y="203"/>
                </a:lnTo>
                <a:lnTo>
                  <a:pt x="483" y="204"/>
                </a:lnTo>
                <a:lnTo>
                  <a:pt x="488" y="207"/>
                </a:lnTo>
                <a:lnTo>
                  <a:pt x="490" y="211"/>
                </a:lnTo>
                <a:lnTo>
                  <a:pt x="491" y="215"/>
                </a:lnTo>
                <a:lnTo>
                  <a:pt x="490" y="220"/>
                </a:lnTo>
                <a:lnTo>
                  <a:pt x="488" y="223"/>
                </a:lnTo>
                <a:lnTo>
                  <a:pt x="364" y="347"/>
                </a:lnTo>
                <a:lnTo>
                  <a:pt x="488" y="471"/>
                </a:lnTo>
                <a:close/>
                <a:moveTo>
                  <a:pt x="683" y="0"/>
                </a:move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1"/>
                </a:lnTo>
                <a:lnTo>
                  <a:pt x="0" y="683"/>
                </a:lnTo>
                <a:lnTo>
                  <a:pt x="1" y="687"/>
                </a:lnTo>
                <a:lnTo>
                  <a:pt x="4" y="691"/>
                </a:lnTo>
                <a:lnTo>
                  <a:pt x="7" y="694"/>
                </a:lnTo>
                <a:lnTo>
                  <a:pt x="12" y="695"/>
                </a:lnTo>
                <a:lnTo>
                  <a:pt x="683" y="695"/>
                </a:lnTo>
                <a:lnTo>
                  <a:pt x="688" y="694"/>
                </a:lnTo>
                <a:lnTo>
                  <a:pt x="691" y="691"/>
                </a:lnTo>
                <a:lnTo>
                  <a:pt x="694" y="687"/>
                </a:lnTo>
                <a:lnTo>
                  <a:pt x="695" y="683"/>
                </a:lnTo>
                <a:lnTo>
                  <a:pt x="695" y="11"/>
                </a:lnTo>
                <a:lnTo>
                  <a:pt x="694" y="7"/>
                </a:lnTo>
                <a:lnTo>
                  <a:pt x="691" y="3"/>
                </a:lnTo>
                <a:lnTo>
                  <a:pt x="688" y="1"/>
                </a:lnTo>
                <a:lnTo>
                  <a:pt x="6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Freeform 1839">
            <a:extLst>
              <a:ext uri="{FF2B5EF4-FFF2-40B4-BE49-F238E27FC236}">
                <a16:creationId xmlns="" xmlns:a16="http://schemas.microsoft.com/office/drawing/2014/main" id="{738B8412-2FA2-47ED-AF7B-3A41B40B63F2}"/>
              </a:ext>
            </a:extLst>
          </p:cNvPr>
          <p:cNvSpPr>
            <a:spLocks noEditPoints="1"/>
          </p:cNvSpPr>
          <p:nvPr/>
        </p:nvSpPr>
        <p:spPr bwMode="auto">
          <a:xfrm>
            <a:off x="649514" y="3899407"/>
            <a:ext cx="406646" cy="406646"/>
          </a:xfrm>
          <a:custGeom>
            <a:avLst/>
            <a:gdLst>
              <a:gd name="T0" fmla="*/ 488 w 695"/>
              <a:gd name="T1" fmla="*/ 471 h 695"/>
              <a:gd name="T2" fmla="*/ 490 w 695"/>
              <a:gd name="T3" fmla="*/ 475 h 695"/>
              <a:gd name="T4" fmla="*/ 491 w 695"/>
              <a:gd name="T5" fmla="*/ 479 h 695"/>
              <a:gd name="T6" fmla="*/ 490 w 695"/>
              <a:gd name="T7" fmla="*/ 484 h 695"/>
              <a:gd name="T8" fmla="*/ 488 w 695"/>
              <a:gd name="T9" fmla="*/ 487 h 695"/>
              <a:gd name="T10" fmla="*/ 483 w 695"/>
              <a:gd name="T11" fmla="*/ 490 h 695"/>
              <a:gd name="T12" fmla="*/ 479 w 695"/>
              <a:gd name="T13" fmla="*/ 490 h 695"/>
              <a:gd name="T14" fmla="*/ 475 w 695"/>
              <a:gd name="T15" fmla="*/ 490 h 695"/>
              <a:gd name="T16" fmla="*/ 471 w 695"/>
              <a:gd name="T17" fmla="*/ 487 h 695"/>
              <a:gd name="T18" fmla="*/ 348 w 695"/>
              <a:gd name="T19" fmla="*/ 365 h 695"/>
              <a:gd name="T20" fmla="*/ 225 w 695"/>
              <a:gd name="T21" fmla="*/ 487 h 695"/>
              <a:gd name="T22" fmla="*/ 221 w 695"/>
              <a:gd name="T23" fmla="*/ 490 h 695"/>
              <a:gd name="T24" fmla="*/ 216 w 695"/>
              <a:gd name="T25" fmla="*/ 490 h 695"/>
              <a:gd name="T26" fmla="*/ 212 w 695"/>
              <a:gd name="T27" fmla="*/ 490 h 695"/>
              <a:gd name="T28" fmla="*/ 207 w 695"/>
              <a:gd name="T29" fmla="*/ 487 h 695"/>
              <a:gd name="T30" fmla="*/ 205 w 695"/>
              <a:gd name="T31" fmla="*/ 483 h 695"/>
              <a:gd name="T32" fmla="*/ 204 w 695"/>
              <a:gd name="T33" fmla="*/ 478 h 695"/>
              <a:gd name="T34" fmla="*/ 205 w 695"/>
              <a:gd name="T35" fmla="*/ 474 h 695"/>
              <a:gd name="T36" fmla="*/ 207 w 695"/>
              <a:gd name="T37" fmla="*/ 471 h 695"/>
              <a:gd name="T38" fmla="*/ 331 w 695"/>
              <a:gd name="T39" fmla="*/ 347 h 695"/>
              <a:gd name="T40" fmla="*/ 207 w 695"/>
              <a:gd name="T41" fmla="*/ 223 h 695"/>
              <a:gd name="T42" fmla="*/ 205 w 695"/>
              <a:gd name="T43" fmla="*/ 220 h 695"/>
              <a:gd name="T44" fmla="*/ 204 w 695"/>
              <a:gd name="T45" fmla="*/ 215 h 695"/>
              <a:gd name="T46" fmla="*/ 205 w 695"/>
              <a:gd name="T47" fmla="*/ 211 h 695"/>
              <a:gd name="T48" fmla="*/ 207 w 695"/>
              <a:gd name="T49" fmla="*/ 207 h 695"/>
              <a:gd name="T50" fmla="*/ 212 w 695"/>
              <a:gd name="T51" fmla="*/ 204 h 695"/>
              <a:gd name="T52" fmla="*/ 216 w 695"/>
              <a:gd name="T53" fmla="*/ 203 h 695"/>
              <a:gd name="T54" fmla="*/ 221 w 695"/>
              <a:gd name="T55" fmla="*/ 204 h 695"/>
              <a:gd name="T56" fmla="*/ 224 w 695"/>
              <a:gd name="T57" fmla="*/ 207 h 695"/>
              <a:gd name="T58" fmla="*/ 348 w 695"/>
              <a:gd name="T59" fmla="*/ 330 h 695"/>
              <a:gd name="T60" fmla="*/ 471 w 695"/>
              <a:gd name="T61" fmla="*/ 207 h 695"/>
              <a:gd name="T62" fmla="*/ 475 w 695"/>
              <a:gd name="T63" fmla="*/ 204 h 695"/>
              <a:gd name="T64" fmla="*/ 479 w 695"/>
              <a:gd name="T65" fmla="*/ 203 h 695"/>
              <a:gd name="T66" fmla="*/ 483 w 695"/>
              <a:gd name="T67" fmla="*/ 204 h 695"/>
              <a:gd name="T68" fmla="*/ 488 w 695"/>
              <a:gd name="T69" fmla="*/ 207 h 695"/>
              <a:gd name="T70" fmla="*/ 490 w 695"/>
              <a:gd name="T71" fmla="*/ 211 h 695"/>
              <a:gd name="T72" fmla="*/ 491 w 695"/>
              <a:gd name="T73" fmla="*/ 215 h 695"/>
              <a:gd name="T74" fmla="*/ 490 w 695"/>
              <a:gd name="T75" fmla="*/ 220 h 695"/>
              <a:gd name="T76" fmla="*/ 488 w 695"/>
              <a:gd name="T77" fmla="*/ 223 h 695"/>
              <a:gd name="T78" fmla="*/ 364 w 695"/>
              <a:gd name="T79" fmla="*/ 347 h 695"/>
              <a:gd name="T80" fmla="*/ 488 w 695"/>
              <a:gd name="T81" fmla="*/ 471 h 695"/>
              <a:gd name="T82" fmla="*/ 683 w 695"/>
              <a:gd name="T83" fmla="*/ 0 h 695"/>
              <a:gd name="T84" fmla="*/ 12 w 695"/>
              <a:gd name="T85" fmla="*/ 0 h 695"/>
              <a:gd name="T86" fmla="*/ 7 w 695"/>
              <a:gd name="T87" fmla="*/ 1 h 695"/>
              <a:gd name="T88" fmla="*/ 4 w 695"/>
              <a:gd name="T89" fmla="*/ 3 h 695"/>
              <a:gd name="T90" fmla="*/ 1 w 695"/>
              <a:gd name="T91" fmla="*/ 7 h 695"/>
              <a:gd name="T92" fmla="*/ 0 w 695"/>
              <a:gd name="T93" fmla="*/ 11 h 695"/>
              <a:gd name="T94" fmla="*/ 0 w 695"/>
              <a:gd name="T95" fmla="*/ 683 h 695"/>
              <a:gd name="T96" fmla="*/ 1 w 695"/>
              <a:gd name="T97" fmla="*/ 687 h 695"/>
              <a:gd name="T98" fmla="*/ 4 w 695"/>
              <a:gd name="T99" fmla="*/ 691 h 695"/>
              <a:gd name="T100" fmla="*/ 7 w 695"/>
              <a:gd name="T101" fmla="*/ 694 h 695"/>
              <a:gd name="T102" fmla="*/ 12 w 695"/>
              <a:gd name="T103" fmla="*/ 695 h 695"/>
              <a:gd name="T104" fmla="*/ 683 w 695"/>
              <a:gd name="T105" fmla="*/ 695 h 695"/>
              <a:gd name="T106" fmla="*/ 688 w 695"/>
              <a:gd name="T107" fmla="*/ 694 h 695"/>
              <a:gd name="T108" fmla="*/ 691 w 695"/>
              <a:gd name="T109" fmla="*/ 691 h 695"/>
              <a:gd name="T110" fmla="*/ 694 w 695"/>
              <a:gd name="T111" fmla="*/ 687 h 695"/>
              <a:gd name="T112" fmla="*/ 695 w 695"/>
              <a:gd name="T113" fmla="*/ 683 h 695"/>
              <a:gd name="T114" fmla="*/ 695 w 695"/>
              <a:gd name="T115" fmla="*/ 11 h 695"/>
              <a:gd name="T116" fmla="*/ 694 w 695"/>
              <a:gd name="T117" fmla="*/ 7 h 695"/>
              <a:gd name="T118" fmla="*/ 691 w 695"/>
              <a:gd name="T119" fmla="*/ 3 h 695"/>
              <a:gd name="T120" fmla="*/ 688 w 695"/>
              <a:gd name="T121" fmla="*/ 1 h 695"/>
              <a:gd name="T122" fmla="*/ 683 w 695"/>
              <a:gd name="T123" fmla="*/ 0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95" h="695">
                <a:moveTo>
                  <a:pt x="488" y="471"/>
                </a:moveTo>
                <a:lnTo>
                  <a:pt x="490" y="475"/>
                </a:lnTo>
                <a:lnTo>
                  <a:pt x="491" y="479"/>
                </a:lnTo>
                <a:lnTo>
                  <a:pt x="490" y="484"/>
                </a:lnTo>
                <a:lnTo>
                  <a:pt x="488" y="487"/>
                </a:lnTo>
                <a:lnTo>
                  <a:pt x="483" y="490"/>
                </a:lnTo>
                <a:lnTo>
                  <a:pt x="479" y="490"/>
                </a:lnTo>
                <a:lnTo>
                  <a:pt x="475" y="490"/>
                </a:lnTo>
                <a:lnTo>
                  <a:pt x="471" y="487"/>
                </a:lnTo>
                <a:lnTo>
                  <a:pt x="348" y="365"/>
                </a:lnTo>
                <a:lnTo>
                  <a:pt x="225" y="487"/>
                </a:lnTo>
                <a:lnTo>
                  <a:pt x="221" y="490"/>
                </a:lnTo>
                <a:lnTo>
                  <a:pt x="216" y="490"/>
                </a:lnTo>
                <a:lnTo>
                  <a:pt x="212" y="490"/>
                </a:lnTo>
                <a:lnTo>
                  <a:pt x="207" y="487"/>
                </a:lnTo>
                <a:lnTo>
                  <a:pt x="205" y="483"/>
                </a:lnTo>
                <a:lnTo>
                  <a:pt x="204" y="478"/>
                </a:lnTo>
                <a:lnTo>
                  <a:pt x="205" y="474"/>
                </a:lnTo>
                <a:lnTo>
                  <a:pt x="207" y="471"/>
                </a:lnTo>
                <a:lnTo>
                  <a:pt x="331" y="347"/>
                </a:lnTo>
                <a:lnTo>
                  <a:pt x="207" y="223"/>
                </a:lnTo>
                <a:lnTo>
                  <a:pt x="205" y="220"/>
                </a:lnTo>
                <a:lnTo>
                  <a:pt x="204" y="215"/>
                </a:lnTo>
                <a:lnTo>
                  <a:pt x="205" y="211"/>
                </a:lnTo>
                <a:lnTo>
                  <a:pt x="207" y="207"/>
                </a:lnTo>
                <a:lnTo>
                  <a:pt x="212" y="204"/>
                </a:lnTo>
                <a:lnTo>
                  <a:pt x="216" y="203"/>
                </a:lnTo>
                <a:lnTo>
                  <a:pt x="221" y="204"/>
                </a:lnTo>
                <a:lnTo>
                  <a:pt x="224" y="207"/>
                </a:lnTo>
                <a:lnTo>
                  <a:pt x="348" y="330"/>
                </a:lnTo>
                <a:lnTo>
                  <a:pt x="471" y="207"/>
                </a:lnTo>
                <a:lnTo>
                  <a:pt x="475" y="204"/>
                </a:lnTo>
                <a:lnTo>
                  <a:pt x="479" y="203"/>
                </a:lnTo>
                <a:lnTo>
                  <a:pt x="483" y="204"/>
                </a:lnTo>
                <a:lnTo>
                  <a:pt x="488" y="207"/>
                </a:lnTo>
                <a:lnTo>
                  <a:pt x="490" y="211"/>
                </a:lnTo>
                <a:lnTo>
                  <a:pt x="491" y="215"/>
                </a:lnTo>
                <a:lnTo>
                  <a:pt x="490" y="220"/>
                </a:lnTo>
                <a:lnTo>
                  <a:pt x="488" y="223"/>
                </a:lnTo>
                <a:lnTo>
                  <a:pt x="364" y="347"/>
                </a:lnTo>
                <a:lnTo>
                  <a:pt x="488" y="471"/>
                </a:lnTo>
                <a:close/>
                <a:moveTo>
                  <a:pt x="683" y="0"/>
                </a:move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1"/>
                </a:lnTo>
                <a:lnTo>
                  <a:pt x="0" y="683"/>
                </a:lnTo>
                <a:lnTo>
                  <a:pt x="1" y="687"/>
                </a:lnTo>
                <a:lnTo>
                  <a:pt x="4" y="691"/>
                </a:lnTo>
                <a:lnTo>
                  <a:pt x="7" y="694"/>
                </a:lnTo>
                <a:lnTo>
                  <a:pt x="12" y="695"/>
                </a:lnTo>
                <a:lnTo>
                  <a:pt x="683" y="695"/>
                </a:lnTo>
                <a:lnTo>
                  <a:pt x="688" y="694"/>
                </a:lnTo>
                <a:lnTo>
                  <a:pt x="691" y="691"/>
                </a:lnTo>
                <a:lnTo>
                  <a:pt x="694" y="687"/>
                </a:lnTo>
                <a:lnTo>
                  <a:pt x="695" y="683"/>
                </a:lnTo>
                <a:lnTo>
                  <a:pt x="695" y="11"/>
                </a:lnTo>
                <a:lnTo>
                  <a:pt x="694" y="7"/>
                </a:lnTo>
                <a:lnTo>
                  <a:pt x="691" y="3"/>
                </a:lnTo>
                <a:lnTo>
                  <a:pt x="688" y="1"/>
                </a:lnTo>
                <a:lnTo>
                  <a:pt x="6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Freeform 1839">
            <a:extLst>
              <a:ext uri="{FF2B5EF4-FFF2-40B4-BE49-F238E27FC236}">
                <a16:creationId xmlns="" xmlns:a16="http://schemas.microsoft.com/office/drawing/2014/main" id="{BC418832-8FC8-4A60-AE7D-F2B7FA2BE834}"/>
              </a:ext>
            </a:extLst>
          </p:cNvPr>
          <p:cNvSpPr>
            <a:spLocks noEditPoints="1"/>
          </p:cNvSpPr>
          <p:nvPr/>
        </p:nvSpPr>
        <p:spPr bwMode="auto">
          <a:xfrm>
            <a:off x="4630056" y="2330299"/>
            <a:ext cx="406646" cy="406646"/>
          </a:xfrm>
          <a:custGeom>
            <a:avLst/>
            <a:gdLst>
              <a:gd name="T0" fmla="*/ 488 w 695"/>
              <a:gd name="T1" fmla="*/ 471 h 695"/>
              <a:gd name="T2" fmla="*/ 490 w 695"/>
              <a:gd name="T3" fmla="*/ 475 h 695"/>
              <a:gd name="T4" fmla="*/ 491 w 695"/>
              <a:gd name="T5" fmla="*/ 479 h 695"/>
              <a:gd name="T6" fmla="*/ 490 w 695"/>
              <a:gd name="T7" fmla="*/ 484 h 695"/>
              <a:gd name="T8" fmla="*/ 488 w 695"/>
              <a:gd name="T9" fmla="*/ 487 h 695"/>
              <a:gd name="T10" fmla="*/ 483 w 695"/>
              <a:gd name="T11" fmla="*/ 490 h 695"/>
              <a:gd name="T12" fmla="*/ 479 w 695"/>
              <a:gd name="T13" fmla="*/ 490 h 695"/>
              <a:gd name="T14" fmla="*/ 475 w 695"/>
              <a:gd name="T15" fmla="*/ 490 h 695"/>
              <a:gd name="T16" fmla="*/ 471 w 695"/>
              <a:gd name="T17" fmla="*/ 487 h 695"/>
              <a:gd name="T18" fmla="*/ 348 w 695"/>
              <a:gd name="T19" fmla="*/ 365 h 695"/>
              <a:gd name="T20" fmla="*/ 225 w 695"/>
              <a:gd name="T21" fmla="*/ 487 h 695"/>
              <a:gd name="T22" fmla="*/ 221 w 695"/>
              <a:gd name="T23" fmla="*/ 490 h 695"/>
              <a:gd name="T24" fmla="*/ 216 w 695"/>
              <a:gd name="T25" fmla="*/ 490 h 695"/>
              <a:gd name="T26" fmla="*/ 212 w 695"/>
              <a:gd name="T27" fmla="*/ 490 h 695"/>
              <a:gd name="T28" fmla="*/ 207 w 695"/>
              <a:gd name="T29" fmla="*/ 487 h 695"/>
              <a:gd name="T30" fmla="*/ 205 w 695"/>
              <a:gd name="T31" fmla="*/ 483 h 695"/>
              <a:gd name="T32" fmla="*/ 204 w 695"/>
              <a:gd name="T33" fmla="*/ 478 h 695"/>
              <a:gd name="T34" fmla="*/ 205 w 695"/>
              <a:gd name="T35" fmla="*/ 474 h 695"/>
              <a:gd name="T36" fmla="*/ 207 w 695"/>
              <a:gd name="T37" fmla="*/ 471 h 695"/>
              <a:gd name="T38" fmla="*/ 331 w 695"/>
              <a:gd name="T39" fmla="*/ 347 h 695"/>
              <a:gd name="T40" fmla="*/ 207 w 695"/>
              <a:gd name="T41" fmla="*/ 223 h 695"/>
              <a:gd name="T42" fmla="*/ 205 w 695"/>
              <a:gd name="T43" fmla="*/ 220 h 695"/>
              <a:gd name="T44" fmla="*/ 204 w 695"/>
              <a:gd name="T45" fmla="*/ 215 h 695"/>
              <a:gd name="T46" fmla="*/ 205 w 695"/>
              <a:gd name="T47" fmla="*/ 211 h 695"/>
              <a:gd name="T48" fmla="*/ 207 w 695"/>
              <a:gd name="T49" fmla="*/ 207 h 695"/>
              <a:gd name="T50" fmla="*/ 212 w 695"/>
              <a:gd name="T51" fmla="*/ 204 h 695"/>
              <a:gd name="T52" fmla="*/ 216 w 695"/>
              <a:gd name="T53" fmla="*/ 203 h 695"/>
              <a:gd name="T54" fmla="*/ 221 w 695"/>
              <a:gd name="T55" fmla="*/ 204 h 695"/>
              <a:gd name="T56" fmla="*/ 224 w 695"/>
              <a:gd name="T57" fmla="*/ 207 h 695"/>
              <a:gd name="T58" fmla="*/ 348 w 695"/>
              <a:gd name="T59" fmla="*/ 330 h 695"/>
              <a:gd name="T60" fmla="*/ 471 w 695"/>
              <a:gd name="T61" fmla="*/ 207 h 695"/>
              <a:gd name="T62" fmla="*/ 475 w 695"/>
              <a:gd name="T63" fmla="*/ 204 h 695"/>
              <a:gd name="T64" fmla="*/ 479 w 695"/>
              <a:gd name="T65" fmla="*/ 203 h 695"/>
              <a:gd name="T66" fmla="*/ 483 w 695"/>
              <a:gd name="T67" fmla="*/ 204 h 695"/>
              <a:gd name="T68" fmla="*/ 488 w 695"/>
              <a:gd name="T69" fmla="*/ 207 h 695"/>
              <a:gd name="T70" fmla="*/ 490 w 695"/>
              <a:gd name="T71" fmla="*/ 211 h 695"/>
              <a:gd name="T72" fmla="*/ 491 w 695"/>
              <a:gd name="T73" fmla="*/ 215 h 695"/>
              <a:gd name="T74" fmla="*/ 490 w 695"/>
              <a:gd name="T75" fmla="*/ 220 h 695"/>
              <a:gd name="T76" fmla="*/ 488 w 695"/>
              <a:gd name="T77" fmla="*/ 223 h 695"/>
              <a:gd name="T78" fmla="*/ 364 w 695"/>
              <a:gd name="T79" fmla="*/ 347 h 695"/>
              <a:gd name="T80" fmla="*/ 488 w 695"/>
              <a:gd name="T81" fmla="*/ 471 h 695"/>
              <a:gd name="T82" fmla="*/ 683 w 695"/>
              <a:gd name="T83" fmla="*/ 0 h 695"/>
              <a:gd name="T84" fmla="*/ 12 w 695"/>
              <a:gd name="T85" fmla="*/ 0 h 695"/>
              <a:gd name="T86" fmla="*/ 7 w 695"/>
              <a:gd name="T87" fmla="*/ 1 h 695"/>
              <a:gd name="T88" fmla="*/ 4 w 695"/>
              <a:gd name="T89" fmla="*/ 3 h 695"/>
              <a:gd name="T90" fmla="*/ 1 w 695"/>
              <a:gd name="T91" fmla="*/ 7 h 695"/>
              <a:gd name="T92" fmla="*/ 0 w 695"/>
              <a:gd name="T93" fmla="*/ 11 h 695"/>
              <a:gd name="T94" fmla="*/ 0 w 695"/>
              <a:gd name="T95" fmla="*/ 683 h 695"/>
              <a:gd name="T96" fmla="*/ 1 w 695"/>
              <a:gd name="T97" fmla="*/ 687 h 695"/>
              <a:gd name="T98" fmla="*/ 4 w 695"/>
              <a:gd name="T99" fmla="*/ 691 h 695"/>
              <a:gd name="T100" fmla="*/ 7 w 695"/>
              <a:gd name="T101" fmla="*/ 694 h 695"/>
              <a:gd name="T102" fmla="*/ 12 w 695"/>
              <a:gd name="T103" fmla="*/ 695 h 695"/>
              <a:gd name="T104" fmla="*/ 683 w 695"/>
              <a:gd name="T105" fmla="*/ 695 h 695"/>
              <a:gd name="T106" fmla="*/ 688 w 695"/>
              <a:gd name="T107" fmla="*/ 694 h 695"/>
              <a:gd name="T108" fmla="*/ 691 w 695"/>
              <a:gd name="T109" fmla="*/ 691 h 695"/>
              <a:gd name="T110" fmla="*/ 694 w 695"/>
              <a:gd name="T111" fmla="*/ 687 h 695"/>
              <a:gd name="T112" fmla="*/ 695 w 695"/>
              <a:gd name="T113" fmla="*/ 683 h 695"/>
              <a:gd name="T114" fmla="*/ 695 w 695"/>
              <a:gd name="T115" fmla="*/ 11 h 695"/>
              <a:gd name="T116" fmla="*/ 694 w 695"/>
              <a:gd name="T117" fmla="*/ 7 h 695"/>
              <a:gd name="T118" fmla="*/ 691 w 695"/>
              <a:gd name="T119" fmla="*/ 3 h 695"/>
              <a:gd name="T120" fmla="*/ 688 w 695"/>
              <a:gd name="T121" fmla="*/ 1 h 695"/>
              <a:gd name="T122" fmla="*/ 683 w 695"/>
              <a:gd name="T123" fmla="*/ 0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95" h="695">
                <a:moveTo>
                  <a:pt x="488" y="471"/>
                </a:moveTo>
                <a:lnTo>
                  <a:pt x="490" y="475"/>
                </a:lnTo>
                <a:lnTo>
                  <a:pt x="491" y="479"/>
                </a:lnTo>
                <a:lnTo>
                  <a:pt x="490" y="484"/>
                </a:lnTo>
                <a:lnTo>
                  <a:pt x="488" y="487"/>
                </a:lnTo>
                <a:lnTo>
                  <a:pt x="483" y="490"/>
                </a:lnTo>
                <a:lnTo>
                  <a:pt x="479" y="490"/>
                </a:lnTo>
                <a:lnTo>
                  <a:pt x="475" y="490"/>
                </a:lnTo>
                <a:lnTo>
                  <a:pt x="471" y="487"/>
                </a:lnTo>
                <a:lnTo>
                  <a:pt x="348" y="365"/>
                </a:lnTo>
                <a:lnTo>
                  <a:pt x="225" y="487"/>
                </a:lnTo>
                <a:lnTo>
                  <a:pt x="221" y="490"/>
                </a:lnTo>
                <a:lnTo>
                  <a:pt x="216" y="490"/>
                </a:lnTo>
                <a:lnTo>
                  <a:pt x="212" y="490"/>
                </a:lnTo>
                <a:lnTo>
                  <a:pt x="207" y="487"/>
                </a:lnTo>
                <a:lnTo>
                  <a:pt x="205" y="483"/>
                </a:lnTo>
                <a:lnTo>
                  <a:pt x="204" y="478"/>
                </a:lnTo>
                <a:lnTo>
                  <a:pt x="205" y="474"/>
                </a:lnTo>
                <a:lnTo>
                  <a:pt x="207" y="471"/>
                </a:lnTo>
                <a:lnTo>
                  <a:pt x="331" y="347"/>
                </a:lnTo>
                <a:lnTo>
                  <a:pt x="207" y="223"/>
                </a:lnTo>
                <a:lnTo>
                  <a:pt x="205" y="220"/>
                </a:lnTo>
                <a:lnTo>
                  <a:pt x="204" y="215"/>
                </a:lnTo>
                <a:lnTo>
                  <a:pt x="205" y="211"/>
                </a:lnTo>
                <a:lnTo>
                  <a:pt x="207" y="207"/>
                </a:lnTo>
                <a:lnTo>
                  <a:pt x="212" y="204"/>
                </a:lnTo>
                <a:lnTo>
                  <a:pt x="216" y="203"/>
                </a:lnTo>
                <a:lnTo>
                  <a:pt x="221" y="204"/>
                </a:lnTo>
                <a:lnTo>
                  <a:pt x="224" y="207"/>
                </a:lnTo>
                <a:lnTo>
                  <a:pt x="348" y="330"/>
                </a:lnTo>
                <a:lnTo>
                  <a:pt x="471" y="207"/>
                </a:lnTo>
                <a:lnTo>
                  <a:pt x="475" y="204"/>
                </a:lnTo>
                <a:lnTo>
                  <a:pt x="479" y="203"/>
                </a:lnTo>
                <a:lnTo>
                  <a:pt x="483" y="204"/>
                </a:lnTo>
                <a:lnTo>
                  <a:pt x="488" y="207"/>
                </a:lnTo>
                <a:lnTo>
                  <a:pt x="490" y="211"/>
                </a:lnTo>
                <a:lnTo>
                  <a:pt x="491" y="215"/>
                </a:lnTo>
                <a:lnTo>
                  <a:pt x="490" y="220"/>
                </a:lnTo>
                <a:lnTo>
                  <a:pt x="488" y="223"/>
                </a:lnTo>
                <a:lnTo>
                  <a:pt x="364" y="347"/>
                </a:lnTo>
                <a:lnTo>
                  <a:pt x="488" y="471"/>
                </a:lnTo>
                <a:close/>
                <a:moveTo>
                  <a:pt x="683" y="0"/>
                </a:move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1"/>
                </a:lnTo>
                <a:lnTo>
                  <a:pt x="0" y="683"/>
                </a:lnTo>
                <a:lnTo>
                  <a:pt x="1" y="687"/>
                </a:lnTo>
                <a:lnTo>
                  <a:pt x="4" y="691"/>
                </a:lnTo>
                <a:lnTo>
                  <a:pt x="7" y="694"/>
                </a:lnTo>
                <a:lnTo>
                  <a:pt x="12" y="695"/>
                </a:lnTo>
                <a:lnTo>
                  <a:pt x="683" y="695"/>
                </a:lnTo>
                <a:lnTo>
                  <a:pt x="688" y="694"/>
                </a:lnTo>
                <a:lnTo>
                  <a:pt x="691" y="691"/>
                </a:lnTo>
                <a:lnTo>
                  <a:pt x="694" y="687"/>
                </a:lnTo>
                <a:lnTo>
                  <a:pt x="695" y="683"/>
                </a:lnTo>
                <a:lnTo>
                  <a:pt x="695" y="11"/>
                </a:lnTo>
                <a:lnTo>
                  <a:pt x="694" y="7"/>
                </a:lnTo>
                <a:lnTo>
                  <a:pt x="691" y="3"/>
                </a:lnTo>
                <a:lnTo>
                  <a:pt x="688" y="1"/>
                </a:lnTo>
                <a:lnTo>
                  <a:pt x="6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EB8F897-0581-462A-AB90-FA87CC759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100A916-1C01-4A55-81EC-965E70DFC271}"/>
              </a:ext>
            </a:extLst>
          </p:cNvPr>
          <p:cNvSpPr txBox="1"/>
          <p:nvPr/>
        </p:nvSpPr>
        <p:spPr>
          <a:xfrm>
            <a:off x="649514" y="361936"/>
            <a:ext cx="10515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latin typeface="+mj-lt"/>
                <a:cs typeface="Segoe UI Semibold" panose="020B0702040204020203" pitchFamily="34" charset="0"/>
              </a:rPr>
              <a:t>CHECKLIST</a:t>
            </a:r>
            <a:endParaRPr lang="en-US" sz="4400" dirty="0">
              <a:latin typeface="+mj-lt"/>
              <a:cs typeface="Segoe UI Semibold" panose="020B070204020402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20EA572-6EA7-4A64-8565-243325188429}"/>
              </a:ext>
            </a:extLst>
          </p:cNvPr>
          <p:cNvSpPr/>
          <p:nvPr/>
        </p:nvSpPr>
        <p:spPr>
          <a:xfrm>
            <a:off x="0" y="0"/>
            <a:ext cx="1778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89363F7-3069-496C-8E66-DDB2B6A3BED2}"/>
              </a:ext>
            </a:extLst>
          </p:cNvPr>
          <p:cNvSpPr/>
          <p:nvPr/>
        </p:nvSpPr>
        <p:spPr>
          <a:xfrm>
            <a:off x="0" y="3429000"/>
            <a:ext cx="1778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ADA53415-FFDC-445C-B91F-E6DA9530FC99}"/>
              </a:ext>
            </a:extLst>
          </p:cNvPr>
          <p:cNvGrpSpPr/>
          <p:nvPr/>
        </p:nvGrpSpPr>
        <p:grpSpPr>
          <a:xfrm>
            <a:off x="649514" y="1532724"/>
            <a:ext cx="2741386" cy="430887"/>
            <a:chOff x="649514" y="1532724"/>
            <a:chExt cx="2741386" cy="430887"/>
          </a:xfrm>
        </p:grpSpPr>
        <p:sp>
          <p:nvSpPr>
            <p:cNvPr id="74" name="TextBox 73">
              <a:extLst>
                <a:ext uri="{FF2B5EF4-FFF2-40B4-BE49-F238E27FC236}">
                  <a16:creationId xmlns="" xmlns:a16="http://schemas.microsoft.com/office/drawing/2014/main" id="{6A714750-1584-4676-B933-A3F8B403681E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75" name="Freeform 1669">
              <a:extLst>
                <a:ext uri="{FF2B5EF4-FFF2-40B4-BE49-F238E27FC236}">
                  <a16:creationId xmlns="" xmlns:a16="http://schemas.microsoft.com/office/drawing/2014/main" id="{C6F066BE-792D-4856-B7A5-C31F9410AE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="" xmlns:a16="http://schemas.microsoft.com/office/drawing/2014/main" id="{B81468CD-197F-4FB1-ABA2-AADE5B020F1D}"/>
              </a:ext>
            </a:extLst>
          </p:cNvPr>
          <p:cNvGrpSpPr/>
          <p:nvPr/>
        </p:nvGrpSpPr>
        <p:grpSpPr>
          <a:xfrm>
            <a:off x="649514" y="2318178"/>
            <a:ext cx="2741386" cy="430887"/>
            <a:chOff x="649514" y="1532724"/>
            <a:chExt cx="2741386" cy="430887"/>
          </a:xfrm>
        </p:grpSpPr>
        <p:sp>
          <p:nvSpPr>
            <p:cNvPr id="80" name="TextBox 79">
              <a:extLst>
                <a:ext uri="{FF2B5EF4-FFF2-40B4-BE49-F238E27FC236}">
                  <a16:creationId xmlns="" xmlns:a16="http://schemas.microsoft.com/office/drawing/2014/main" id="{E786D86A-F14F-490F-9605-BC61D66FBCDD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81" name="Freeform 1669">
              <a:extLst>
                <a:ext uri="{FF2B5EF4-FFF2-40B4-BE49-F238E27FC236}">
                  <a16:creationId xmlns="" xmlns:a16="http://schemas.microsoft.com/office/drawing/2014/main" id="{83707E93-1D54-49DC-ABEF-CCD051478D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="" xmlns:a16="http://schemas.microsoft.com/office/drawing/2014/main" id="{A9DF8ECB-7CCB-4C8F-827E-D065AEFC4F10}"/>
              </a:ext>
            </a:extLst>
          </p:cNvPr>
          <p:cNvGrpSpPr/>
          <p:nvPr/>
        </p:nvGrpSpPr>
        <p:grpSpPr>
          <a:xfrm>
            <a:off x="649514" y="3103632"/>
            <a:ext cx="2741386" cy="430887"/>
            <a:chOff x="649514" y="1532724"/>
            <a:chExt cx="2741386" cy="430887"/>
          </a:xfrm>
        </p:grpSpPr>
        <p:sp>
          <p:nvSpPr>
            <p:cNvPr id="83" name="TextBox 82">
              <a:extLst>
                <a:ext uri="{FF2B5EF4-FFF2-40B4-BE49-F238E27FC236}">
                  <a16:creationId xmlns="" xmlns:a16="http://schemas.microsoft.com/office/drawing/2014/main" id="{4EAEBD19-3331-4CD8-BECE-96FE3156015F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84" name="Freeform 1669">
              <a:extLst>
                <a:ext uri="{FF2B5EF4-FFF2-40B4-BE49-F238E27FC236}">
                  <a16:creationId xmlns="" xmlns:a16="http://schemas.microsoft.com/office/drawing/2014/main" id="{D3681C5B-7666-4383-AD6A-D65640D974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FDBD5E5D-95E1-4131-A760-4B0C90B72B4F}"/>
              </a:ext>
            </a:extLst>
          </p:cNvPr>
          <p:cNvSpPr txBox="1"/>
          <p:nvPr/>
        </p:nvSpPr>
        <p:spPr>
          <a:xfrm>
            <a:off x="1209675" y="3889086"/>
            <a:ext cx="218122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="" xmlns:a16="http://schemas.microsoft.com/office/drawing/2014/main" id="{341073B4-C2A6-402B-8B29-899F333B02EB}"/>
              </a:ext>
            </a:extLst>
          </p:cNvPr>
          <p:cNvGrpSpPr/>
          <p:nvPr/>
        </p:nvGrpSpPr>
        <p:grpSpPr>
          <a:xfrm>
            <a:off x="649514" y="4674540"/>
            <a:ext cx="2741386" cy="430887"/>
            <a:chOff x="649514" y="1532724"/>
            <a:chExt cx="2741386" cy="430887"/>
          </a:xfrm>
        </p:grpSpPr>
        <p:sp>
          <p:nvSpPr>
            <p:cNvPr id="89" name="TextBox 88">
              <a:extLst>
                <a:ext uri="{FF2B5EF4-FFF2-40B4-BE49-F238E27FC236}">
                  <a16:creationId xmlns="" xmlns:a16="http://schemas.microsoft.com/office/drawing/2014/main" id="{F53A8F76-B148-4C94-AC8A-9EEDC1FC832D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90" name="Freeform 1669">
              <a:extLst>
                <a:ext uri="{FF2B5EF4-FFF2-40B4-BE49-F238E27FC236}">
                  <a16:creationId xmlns="" xmlns:a16="http://schemas.microsoft.com/office/drawing/2014/main" id="{8106C007-8093-434C-AC81-9D2CCE65D4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="" xmlns:a16="http://schemas.microsoft.com/office/drawing/2014/main" id="{90F716A6-EEE9-4C86-850B-1D5C1E354983}"/>
              </a:ext>
            </a:extLst>
          </p:cNvPr>
          <p:cNvGrpSpPr/>
          <p:nvPr/>
        </p:nvGrpSpPr>
        <p:grpSpPr>
          <a:xfrm>
            <a:off x="649514" y="5459996"/>
            <a:ext cx="2741386" cy="430887"/>
            <a:chOff x="649514" y="1532724"/>
            <a:chExt cx="2741386" cy="430887"/>
          </a:xfrm>
        </p:grpSpPr>
        <p:sp>
          <p:nvSpPr>
            <p:cNvPr id="92" name="TextBox 91">
              <a:extLst>
                <a:ext uri="{FF2B5EF4-FFF2-40B4-BE49-F238E27FC236}">
                  <a16:creationId xmlns="" xmlns:a16="http://schemas.microsoft.com/office/drawing/2014/main" id="{ABA7A5BA-65BA-49EC-AB49-F0B312F60439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93" name="Freeform 1669">
              <a:extLst>
                <a:ext uri="{FF2B5EF4-FFF2-40B4-BE49-F238E27FC236}">
                  <a16:creationId xmlns="" xmlns:a16="http://schemas.microsoft.com/office/drawing/2014/main" id="{F6FE7186-6075-4F96-946A-7E1959E74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="" xmlns:a16="http://schemas.microsoft.com/office/drawing/2014/main" id="{75C5797F-019D-440F-803D-B31461BE507D}"/>
              </a:ext>
            </a:extLst>
          </p:cNvPr>
          <p:cNvGrpSpPr/>
          <p:nvPr/>
        </p:nvGrpSpPr>
        <p:grpSpPr>
          <a:xfrm>
            <a:off x="4630057" y="1532724"/>
            <a:ext cx="2741386" cy="430887"/>
            <a:chOff x="649514" y="1532724"/>
            <a:chExt cx="2741386" cy="430887"/>
          </a:xfrm>
        </p:grpSpPr>
        <p:sp>
          <p:nvSpPr>
            <p:cNvPr id="95" name="TextBox 94">
              <a:extLst>
                <a:ext uri="{FF2B5EF4-FFF2-40B4-BE49-F238E27FC236}">
                  <a16:creationId xmlns="" xmlns:a16="http://schemas.microsoft.com/office/drawing/2014/main" id="{E4D94A0E-C895-42E0-AA79-569F42B20CD2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96" name="Freeform 1669">
              <a:extLst>
                <a:ext uri="{FF2B5EF4-FFF2-40B4-BE49-F238E27FC236}">
                  <a16:creationId xmlns="" xmlns:a16="http://schemas.microsoft.com/office/drawing/2014/main" id="{CE5E467B-1C46-4038-A7BE-0A7E0B92AC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ADAE04E3-9007-49D7-9651-BEE3DE11A477}"/>
              </a:ext>
            </a:extLst>
          </p:cNvPr>
          <p:cNvSpPr txBox="1"/>
          <p:nvPr/>
        </p:nvSpPr>
        <p:spPr>
          <a:xfrm>
            <a:off x="5190217" y="2318178"/>
            <a:ext cx="218122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grpSp>
        <p:nvGrpSpPr>
          <p:cNvPr id="100" name="Group 99">
            <a:extLst>
              <a:ext uri="{FF2B5EF4-FFF2-40B4-BE49-F238E27FC236}">
                <a16:creationId xmlns="" xmlns:a16="http://schemas.microsoft.com/office/drawing/2014/main" id="{CCFF3BD0-6BBE-4365-A974-F8E20D2F17CD}"/>
              </a:ext>
            </a:extLst>
          </p:cNvPr>
          <p:cNvGrpSpPr/>
          <p:nvPr/>
        </p:nvGrpSpPr>
        <p:grpSpPr>
          <a:xfrm>
            <a:off x="4630057" y="3103632"/>
            <a:ext cx="2741386" cy="430887"/>
            <a:chOff x="649514" y="1532724"/>
            <a:chExt cx="2741386" cy="430887"/>
          </a:xfrm>
        </p:grpSpPr>
        <p:sp>
          <p:nvSpPr>
            <p:cNvPr id="101" name="TextBox 100">
              <a:extLst>
                <a:ext uri="{FF2B5EF4-FFF2-40B4-BE49-F238E27FC236}">
                  <a16:creationId xmlns="" xmlns:a16="http://schemas.microsoft.com/office/drawing/2014/main" id="{500B27D2-518E-436D-91FD-8AD8DD3AC3D9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02" name="Freeform 1669">
              <a:extLst>
                <a:ext uri="{FF2B5EF4-FFF2-40B4-BE49-F238E27FC236}">
                  <a16:creationId xmlns="" xmlns:a16="http://schemas.microsoft.com/office/drawing/2014/main" id="{00892B75-D94F-4BF0-B4C1-87C13D83FA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="" xmlns:a16="http://schemas.microsoft.com/office/drawing/2014/main" id="{7A62688F-CAC9-41DD-B2AC-56CDBBBE8782}"/>
              </a:ext>
            </a:extLst>
          </p:cNvPr>
          <p:cNvGrpSpPr/>
          <p:nvPr/>
        </p:nvGrpSpPr>
        <p:grpSpPr>
          <a:xfrm>
            <a:off x="4630057" y="3889086"/>
            <a:ext cx="2741386" cy="430887"/>
            <a:chOff x="649514" y="1532724"/>
            <a:chExt cx="2741386" cy="430887"/>
          </a:xfrm>
        </p:grpSpPr>
        <p:sp>
          <p:nvSpPr>
            <p:cNvPr id="104" name="TextBox 103">
              <a:extLst>
                <a:ext uri="{FF2B5EF4-FFF2-40B4-BE49-F238E27FC236}">
                  <a16:creationId xmlns="" xmlns:a16="http://schemas.microsoft.com/office/drawing/2014/main" id="{6F10F141-A1A4-4780-8386-7B80FEC8A827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05" name="Freeform 1669">
              <a:extLst>
                <a:ext uri="{FF2B5EF4-FFF2-40B4-BE49-F238E27FC236}">
                  <a16:creationId xmlns="" xmlns:a16="http://schemas.microsoft.com/office/drawing/2014/main" id="{3F364E16-863C-4A76-BEBE-BB7A16C81A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="" xmlns:a16="http://schemas.microsoft.com/office/drawing/2014/main" id="{8F5FB3C2-215F-442F-A764-2E6B95BF81B9}"/>
              </a:ext>
            </a:extLst>
          </p:cNvPr>
          <p:cNvGrpSpPr/>
          <p:nvPr/>
        </p:nvGrpSpPr>
        <p:grpSpPr>
          <a:xfrm>
            <a:off x="4630057" y="4674540"/>
            <a:ext cx="2741386" cy="430887"/>
            <a:chOff x="649514" y="1532724"/>
            <a:chExt cx="2741386" cy="430887"/>
          </a:xfrm>
        </p:grpSpPr>
        <p:sp>
          <p:nvSpPr>
            <p:cNvPr id="107" name="TextBox 106">
              <a:extLst>
                <a:ext uri="{FF2B5EF4-FFF2-40B4-BE49-F238E27FC236}">
                  <a16:creationId xmlns="" xmlns:a16="http://schemas.microsoft.com/office/drawing/2014/main" id="{BC2B3584-7E1F-46CA-9055-D3272DC4BD03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08" name="Freeform 1669">
              <a:extLst>
                <a:ext uri="{FF2B5EF4-FFF2-40B4-BE49-F238E27FC236}">
                  <a16:creationId xmlns="" xmlns:a16="http://schemas.microsoft.com/office/drawing/2014/main" id="{09E1F7D5-24A2-4303-89D6-AE9DF80F54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="" xmlns:a16="http://schemas.microsoft.com/office/drawing/2014/main" id="{3E252E3C-B5D8-4A5C-8294-B7785DB3B5A3}"/>
              </a:ext>
            </a:extLst>
          </p:cNvPr>
          <p:cNvGrpSpPr/>
          <p:nvPr/>
        </p:nvGrpSpPr>
        <p:grpSpPr>
          <a:xfrm>
            <a:off x="4630057" y="5459996"/>
            <a:ext cx="2741386" cy="430887"/>
            <a:chOff x="649514" y="1532724"/>
            <a:chExt cx="2741386" cy="430887"/>
          </a:xfrm>
        </p:grpSpPr>
        <p:sp>
          <p:nvSpPr>
            <p:cNvPr id="110" name="TextBox 109">
              <a:extLst>
                <a:ext uri="{FF2B5EF4-FFF2-40B4-BE49-F238E27FC236}">
                  <a16:creationId xmlns="" xmlns:a16="http://schemas.microsoft.com/office/drawing/2014/main" id="{5CB5F588-5198-4DB6-AEFA-77880530F476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11" name="Freeform 1669">
              <a:extLst>
                <a:ext uri="{FF2B5EF4-FFF2-40B4-BE49-F238E27FC236}">
                  <a16:creationId xmlns="" xmlns:a16="http://schemas.microsoft.com/office/drawing/2014/main" id="{E5F82A88-25B5-499D-B6CD-75FA494664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="" xmlns:a16="http://schemas.microsoft.com/office/drawing/2014/main" id="{030E245F-020C-4D01-A2C0-C5072B7BE2CA}"/>
              </a:ext>
            </a:extLst>
          </p:cNvPr>
          <p:cNvGrpSpPr/>
          <p:nvPr/>
        </p:nvGrpSpPr>
        <p:grpSpPr>
          <a:xfrm>
            <a:off x="8610600" y="1532724"/>
            <a:ext cx="2741386" cy="430887"/>
            <a:chOff x="649514" y="1532724"/>
            <a:chExt cx="2741386" cy="430887"/>
          </a:xfrm>
        </p:grpSpPr>
        <p:sp>
          <p:nvSpPr>
            <p:cNvPr id="129" name="TextBox 128">
              <a:extLst>
                <a:ext uri="{FF2B5EF4-FFF2-40B4-BE49-F238E27FC236}">
                  <a16:creationId xmlns="" xmlns:a16="http://schemas.microsoft.com/office/drawing/2014/main" id="{07B69B43-8ADB-4E4C-88B1-18C33E9AC48A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30" name="Freeform 1669">
              <a:extLst>
                <a:ext uri="{FF2B5EF4-FFF2-40B4-BE49-F238E27FC236}">
                  <a16:creationId xmlns="" xmlns:a16="http://schemas.microsoft.com/office/drawing/2014/main" id="{18753483-A6F2-4EF3-9642-C914A0BCDB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="" xmlns:a16="http://schemas.microsoft.com/office/drawing/2014/main" id="{C28B8063-D343-4510-8781-AA3515F9E496}"/>
              </a:ext>
            </a:extLst>
          </p:cNvPr>
          <p:cNvGrpSpPr/>
          <p:nvPr/>
        </p:nvGrpSpPr>
        <p:grpSpPr>
          <a:xfrm>
            <a:off x="8610600" y="2318178"/>
            <a:ext cx="2741386" cy="430887"/>
            <a:chOff x="649514" y="1532724"/>
            <a:chExt cx="2741386" cy="430887"/>
          </a:xfrm>
        </p:grpSpPr>
        <p:sp>
          <p:nvSpPr>
            <p:cNvPr id="127" name="TextBox 126">
              <a:extLst>
                <a:ext uri="{FF2B5EF4-FFF2-40B4-BE49-F238E27FC236}">
                  <a16:creationId xmlns="" xmlns:a16="http://schemas.microsoft.com/office/drawing/2014/main" id="{0DE7CB06-144A-447B-B2A5-EC8EAF1982CA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28" name="Freeform 1669">
              <a:extLst>
                <a:ext uri="{FF2B5EF4-FFF2-40B4-BE49-F238E27FC236}">
                  <a16:creationId xmlns="" xmlns:a16="http://schemas.microsoft.com/office/drawing/2014/main" id="{DDE81D6A-D530-42FF-9E1E-689E4A650B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="" xmlns:a16="http://schemas.microsoft.com/office/drawing/2014/main" id="{E65DF7A5-F862-4F0D-9957-8B5AB36B615D}"/>
              </a:ext>
            </a:extLst>
          </p:cNvPr>
          <p:cNvGrpSpPr/>
          <p:nvPr/>
        </p:nvGrpSpPr>
        <p:grpSpPr>
          <a:xfrm>
            <a:off x="8610600" y="3103632"/>
            <a:ext cx="2741386" cy="430887"/>
            <a:chOff x="649514" y="1532724"/>
            <a:chExt cx="2741386" cy="430887"/>
          </a:xfrm>
        </p:grpSpPr>
        <p:sp>
          <p:nvSpPr>
            <p:cNvPr id="125" name="TextBox 124">
              <a:extLst>
                <a:ext uri="{FF2B5EF4-FFF2-40B4-BE49-F238E27FC236}">
                  <a16:creationId xmlns="" xmlns:a16="http://schemas.microsoft.com/office/drawing/2014/main" id="{67CDFA85-7305-42E6-B9A2-C86C91B6B7B0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26" name="Freeform 1669">
              <a:extLst>
                <a:ext uri="{FF2B5EF4-FFF2-40B4-BE49-F238E27FC236}">
                  <a16:creationId xmlns="" xmlns:a16="http://schemas.microsoft.com/office/drawing/2014/main" id="{B6C4B7AD-09E3-479A-AB2C-48F0A92299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3" name="TextBox 122">
            <a:extLst>
              <a:ext uri="{FF2B5EF4-FFF2-40B4-BE49-F238E27FC236}">
                <a16:creationId xmlns="" xmlns:a16="http://schemas.microsoft.com/office/drawing/2014/main" id="{D4FE496B-0B6C-4360-AE98-F328678A7FA3}"/>
              </a:ext>
            </a:extLst>
          </p:cNvPr>
          <p:cNvSpPr txBox="1"/>
          <p:nvPr/>
        </p:nvSpPr>
        <p:spPr>
          <a:xfrm>
            <a:off x="9170761" y="3889086"/>
            <a:ext cx="218122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="" xmlns:a16="http://schemas.microsoft.com/office/drawing/2014/main" id="{5A9D830A-775E-4F41-8604-E28888B357A2}"/>
              </a:ext>
            </a:extLst>
          </p:cNvPr>
          <p:cNvGrpSpPr/>
          <p:nvPr/>
        </p:nvGrpSpPr>
        <p:grpSpPr>
          <a:xfrm>
            <a:off x="8610600" y="4674540"/>
            <a:ext cx="2741386" cy="430887"/>
            <a:chOff x="649514" y="1532724"/>
            <a:chExt cx="2741386" cy="430887"/>
          </a:xfrm>
        </p:grpSpPr>
        <p:sp>
          <p:nvSpPr>
            <p:cNvPr id="121" name="TextBox 120">
              <a:extLst>
                <a:ext uri="{FF2B5EF4-FFF2-40B4-BE49-F238E27FC236}">
                  <a16:creationId xmlns="" xmlns:a16="http://schemas.microsoft.com/office/drawing/2014/main" id="{DE86F1C7-FF63-437D-9E73-CBDA89C2EF69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22" name="Freeform 1669">
              <a:extLst>
                <a:ext uri="{FF2B5EF4-FFF2-40B4-BE49-F238E27FC236}">
                  <a16:creationId xmlns="" xmlns:a16="http://schemas.microsoft.com/office/drawing/2014/main" id="{277175B9-C55C-46D8-84EA-A454898C84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="" xmlns:a16="http://schemas.microsoft.com/office/drawing/2014/main" id="{D0F4F90E-8294-49E5-80C9-6D51822947FB}"/>
              </a:ext>
            </a:extLst>
          </p:cNvPr>
          <p:cNvGrpSpPr/>
          <p:nvPr/>
        </p:nvGrpSpPr>
        <p:grpSpPr>
          <a:xfrm>
            <a:off x="8610600" y="5459996"/>
            <a:ext cx="2741386" cy="430887"/>
            <a:chOff x="649514" y="1532724"/>
            <a:chExt cx="2741386" cy="430887"/>
          </a:xfrm>
        </p:grpSpPr>
        <p:sp>
          <p:nvSpPr>
            <p:cNvPr id="119" name="TextBox 118">
              <a:extLst>
                <a:ext uri="{FF2B5EF4-FFF2-40B4-BE49-F238E27FC236}">
                  <a16:creationId xmlns="" xmlns:a16="http://schemas.microsoft.com/office/drawing/2014/main" id="{3DF1261C-4FED-4F1C-B44B-3E4CB092C28C}"/>
                </a:ext>
              </a:extLst>
            </p:cNvPr>
            <p:cNvSpPr txBox="1"/>
            <p:nvPr/>
          </p:nvSpPr>
          <p:spPr>
            <a:xfrm>
              <a:off x="1209675" y="1532724"/>
              <a:ext cx="21812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20" name="Freeform 1669">
              <a:extLst>
                <a:ext uri="{FF2B5EF4-FFF2-40B4-BE49-F238E27FC236}">
                  <a16:creationId xmlns="" xmlns:a16="http://schemas.microsoft.com/office/drawing/2014/main" id="{B87F528F-0FF8-4C98-B379-31A6872B83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514" y="1544844"/>
              <a:ext cx="406648" cy="406648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5070ED8E-9EDE-4969-A5F1-136AF890EE5D}"/>
              </a:ext>
            </a:extLst>
          </p:cNvPr>
          <p:cNvCxnSpPr/>
          <p:nvPr/>
        </p:nvCxnSpPr>
        <p:spPr>
          <a:xfrm>
            <a:off x="4010478" y="1994920"/>
            <a:ext cx="0" cy="3433766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="" xmlns:a16="http://schemas.microsoft.com/office/drawing/2014/main" id="{5D7F11F3-3533-4C2F-8F4A-9CEBC47D1405}"/>
              </a:ext>
            </a:extLst>
          </p:cNvPr>
          <p:cNvCxnSpPr/>
          <p:nvPr/>
        </p:nvCxnSpPr>
        <p:spPr>
          <a:xfrm>
            <a:off x="7991021" y="1994920"/>
            <a:ext cx="0" cy="3433766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453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EB8F897-0581-462A-AB90-FA87CC759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5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100A916-1C01-4A55-81EC-965E70DFC271}"/>
              </a:ext>
            </a:extLst>
          </p:cNvPr>
          <p:cNvSpPr txBox="1"/>
          <p:nvPr/>
        </p:nvSpPr>
        <p:spPr>
          <a:xfrm>
            <a:off x="649514" y="361936"/>
            <a:ext cx="10515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latin typeface="+mj-lt"/>
                <a:cs typeface="Segoe UI Semibold" panose="020B0702040204020203" pitchFamily="34" charset="0"/>
              </a:rPr>
              <a:t>CHECKLIST</a:t>
            </a:r>
            <a:endParaRPr lang="en-US" sz="4400" dirty="0">
              <a:latin typeface="+mj-lt"/>
              <a:cs typeface="Segoe UI Semibold" panose="020B070204020402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20EA572-6EA7-4A64-8565-243325188429}"/>
              </a:ext>
            </a:extLst>
          </p:cNvPr>
          <p:cNvSpPr/>
          <p:nvPr/>
        </p:nvSpPr>
        <p:spPr>
          <a:xfrm>
            <a:off x="0" y="0"/>
            <a:ext cx="1778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89363F7-3069-496C-8E66-DDB2B6A3BED2}"/>
              </a:ext>
            </a:extLst>
          </p:cNvPr>
          <p:cNvSpPr/>
          <p:nvPr/>
        </p:nvSpPr>
        <p:spPr>
          <a:xfrm>
            <a:off x="0" y="3429000"/>
            <a:ext cx="1778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DB6E6E4B-A608-46D7-8829-1AB52490B66F}"/>
              </a:ext>
            </a:extLst>
          </p:cNvPr>
          <p:cNvSpPr/>
          <p:nvPr/>
        </p:nvSpPr>
        <p:spPr>
          <a:xfrm>
            <a:off x="2324100" y="4660900"/>
            <a:ext cx="9029700" cy="1206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Image result for check board png">
            <a:extLst>
              <a:ext uri="{FF2B5EF4-FFF2-40B4-BE49-F238E27FC236}">
                <a16:creationId xmlns="" xmlns:a16="http://schemas.microsoft.com/office/drawing/2014/main" id="{518C9DC9-CD16-4EA7-BA64-0C68689B5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75" y="4179962"/>
            <a:ext cx="1927076" cy="192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A5CA3BCD-770F-4784-8663-575CC6B9B99B}"/>
              </a:ext>
            </a:extLst>
          </p:cNvPr>
          <p:cNvSpPr txBox="1"/>
          <p:nvPr/>
        </p:nvSpPr>
        <p:spPr>
          <a:xfrm>
            <a:off x="2738450" y="4894818"/>
            <a:ext cx="8386749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varius</a:t>
            </a:r>
            <a:r>
              <a:rPr lang="en-US" sz="1600" dirty="0"/>
              <a:t> </a:t>
            </a:r>
            <a:r>
              <a:rPr lang="en-US" sz="1600" dirty="0" err="1"/>
              <a:t>bibendum</a:t>
            </a:r>
            <a:r>
              <a:rPr lang="en-US" sz="1600" dirty="0"/>
              <a:t> </a:t>
            </a:r>
            <a:r>
              <a:rPr lang="en-US" sz="1600" dirty="0" err="1"/>
              <a:t>est</a:t>
            </a:r>
            <a:r>
              <a:rPr lang="en-US" sz="1600" dirty="0"/>
              <a:t> </a:t>
            </a:r>
            <a:r>
              <a:rPr lang="en-US" sz="1600" dirty="0" err="1"/>
              <a:t>sed</a:t>
            </a:r>
            <a:r>
              <a:rPr lang="en-US" sz="1600" dirty="0"/>
              <a:t> </a:t>
            </a:r>
            <a:r>
              <a:rPr lang="en-US" sz="1600" dirty="0" err="1"/>
              <a:t>vulputate</a:t>
            </a:r>
            <a:r>
              <a:rPr lang="en-US" sz="1600" dirty="0"/>
              <a:t>. Nunc vitae </a:t>
            </a:r>
            <a:r>
              <a:rPr lang="en-US" sz="1600" dirty="0" err="1"/>
              <a:t>lectus</a:t>
            </a:r>
            <a:r>
              <a:rPr lang="en-US" sz="1600" dirty="0"/>
              <a:t> </a:t>
            </a:r>
            <a:r>
              <a:rPr lang="en-US" sz="1600" dirty="0" err="1"/>
              <a:t>commodo</a:t>
            </a:r>
            <a:r>
              <a:rPr lang="en-US" sz="1600" dirty="0"/>
              <a:t>, </a:t>
            </a:r>
            <a:r>
              <a:rPr lang="en-US" sz="1600" dirty="0" err="1"/>
              <a:t>ornare</a:t>
            </a:r>
            <a:r>
              <a:rPr lang="en-US" sz="1600" dirty="0"/>
              <a:t> mi ac, </a:t>
            </a:r>
            <a:r>
              <a:rPr lang="en-US" sz="1600" dirty="0" err="1"/>
              <a:t>tincidunt</a:t>
            </a:r>
            <a:r>
              <a:rPr lang="en-US" sz="1600" dirty="0"/>
              <a:t> </a:t>
            </a:r>
            <a:r>
              <a:rPr lang="en-US" sz="1600" dirty="0" err="1"/>
              <a:t>augue</a:t>
            </a:r>
            <a:r>
              <a:rPr lang="en-US" sz="1600" dirty="0"/>
              <a:t>. In in </a:t>
            </a:r>
            <a:r>
              <a:rPr lang="en-US" sz="1600" dirty="0" err="1"/>
              <a:t>luctus</a:t>
            </a:r>
            <a:r>
              <a:rPr lang="en-US" sz="1600" dirty="0"/>
              <a:t> nisi. </a:t>
            </a:r>
            <a:r>
              <a:rPr lang="en-US" sz="1600" dirty="0" err="1"/>
              <a:t>Donec</a:t>
            </a:r>
            <a:r>
              <a:rPr lang="en-US" sz="1600" dirty="0"/>
              <a:t> sit </a:t>
            </a:r>
            <a:r>
              <a:rPr lang="en-US" sz="1600" dirty="0" err="1"/>
              <a:t>amet</a:t>
            </a:r>
            <a:r>
              <a:rPr lang="en-US" sz="1600" dirty="0"/>
              <a:t> </a:t>
            </a:r>
            <a:r>
              <a:rPr lang="en-US" sz="1600" dirty="0" err="1"/>
              <a:t>erat</a:t>
            </a:r>
            <a:r>
              <a:rPr lang="en-US" sz="1600" dirty="0"/>
              <a:t> id </a:t>
            </a:r>
            <a:r>
              <a:rPr lang="en-US" sz="1600" dirty="0" err="1"/>
              <a:t>metus</a:t>
            </a:r>
            <a:r>
              <a:rPr lang="en-US" sz="1600" dirty="0"/>
              <a:t> </a:t>
            </a:r>
            <a:r>
              <a:rPr lang="en-US" sz="1600" dirty="0" err="1"/>
              <a:t>dignissim</a:t>
            </a:r>
            <a:r>
              <a:rPr lang="en-US" sz="1600" dirty="0"/>
              <a:t> dictum </a:t>
            </a:r>
            <a:r>
              <a:rPr lang="en-US" sz="1600" dirty="0" err="1"/>
              <a:t>nec</a:t>
            </a:r>
            <a:r>
              <a:rPr lang="en-US" sz="1600" dirty="0"/>
              <a:t> in </a:t>
            </a:r>
            <a:r>
              <a:rPr lang="en-US" sz="1600" dirty="0" err="1"/>
              <a:t>mauris</a:t>
            </a:r>
            <a:r>
              <a:rPr lang="en-US" sz="1600" dirty="0"/>
              <a:t>.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EC944D29-6468-49A5-9B23-AD321964EA1C}"/>
              </a:ext>
            </a:extLst>
          </p:cNvPr>
          <p:cNvSpPr txBox="1"/>
          <p:nvPr/>
        </p:nvSpPr>
        <p:spPr>
          <a:xfrm>
            <a:off x="6510411" y="2608683"/>
            <a:ext cx="2048146" cy="110799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65%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9465562D-3DB6-46EF-A08A-BE57B04CEDB7}"/>
              </a:ext>
            </a:extLst>
          </p:cNvPr>
          <p:cNvSpPr txBox="1"/>
          <p:nvPr/>
        </p:nvSpPr>
        <p:spPr>
          <a:xfrm>
            <a:off x="3058387" y="1714500"/>
            <a:ext cx="2616199" cy="221599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varius</a:t>
            </a:r>
            <a:r>
              <a:rPr lang="en-US" sz="1600" dirty="0"/>
              <a:t> </a:t>
            </a:r>
            <a:r>
              <a:rPr lang="en-US" sz="1600" dirty="0" err="1"/>
              <a:t>bibendum</a:t>
            </a:r>
            <a:r>
              <a:rPr lang="en-US" sz="1600" dirty="0"/>
              <a:t> </a:t>
            </a:r>
            <a:r>
              <a:rPr lang="en-US" sz="1600" dirty="0" err="1"/>
              <a:t>est</a:t>
            </a:r>
            <a:r>
              <a:rPr lang="en-US" sz="1600" dirty="0"/>
              <a:t> </a:t>
            </a:r>
            <a:r>
              <a:rPr lang="en-US" sz="1600" dirty="0" err="1"/>
              <a:t>sed</a:t>
            </a:r>
            <a:r>
              <a:rPr lang="en-US" sz="1600" dirty="0"/>
              <a:t> </a:t>
            </a:r>
            <a:r>
              <a:rPr lang="en-US" sz="1600" dirty="0" err="1"/>
              <a:t>vulputate</a:t>
            </a:r>
            <a:r>
              <a:rPr lang="en-US" sz="1600" dirty="0"/>
              <a:t>. Nunc vitae </a:t>
            </a:r>
            <a:r>
              <a:rPr lang="en-US" sz="1600" dirty="0" err="1"/>
              <a:t>lectus</a:t>
            </a:r>
            <a:r>
              <a:rPr lang="en-US" sz="1600" dirty="0"/>
              <a:t> </a:t>
            </a:r>
            <a:r>
              <a:rPr lang="en-US" sz="1600" dirty="0" err="1"/>
              <a:t>commodo</a:t>
            </a:r>
            <a:r>
              <a:rPr lang="en-US" sz="1600" dirty="0"/>
              <a:t>, </a:t>
            </a:r>
            <a:r>
              <a:rPr lang="en-US" sz="1600" dirty="0" err="1"/>
              <a:t>ornare</a:t>
            </a:r>
            <a:r>
              <a:rPr lang="en-US" sz="1600" dirty="0"/>
              <a:t> mi ac, </a:t>
            </a:r>
            <a:r>
              <a:rPr lang="en-US" sz="1600" dirty="0" err="1"/>
              <a:t>tincidunt</a:t>
            </a:r>
            <a:r>
              <a:rPr lang="en-US" sz="1600" dirty="0"/>
              <a:t> </a:t>
            </a:r>
            <a:r>
              <a:rPr lang="en-US" sz="1600" dirty="0" err="1"/>
              <a:t>augue</a:t>
            </a:r>
            <a:r>
              <a:rPr lang="en-US" sz="1600" dirty="0"/>
              <a:t>. In in </a:t>
            </a:r>
            <a:r>
              <a:rPr lang="en-US" sz="1600" dirty="0" err="1"/>
              <a:t>luctus</a:t>
            </a:r>
            <a:r>
              <a:rPr lang="en-US" sz="1600" dirty="0"/>
              <a:t> nisi. </a:t>
            </a:r>
            <a:r>
              <a:rPr lang="en-US" sz="1600" dirty="0" err="1"/>
              <a:t>Donec</a:t>
            </a:r>
            <a:r>
              <a:rPr lang="en-US" sz="1600" dirty="0"/>
              <a:t> sit </a:t>
            </a:r>
            <a:r>
              <a:rPr lang="en-US" sz="1600" dirty="0" err="1"/>
              <a:t>amet</a:t>
            </a:r>
            <a:r>
              <a:rPr lang="en-US" sz="1600" dirty="0"/>
              <a:t> </a:t>
            </a:r>
            <a:r>
              <a:rPr lang="en-US" sz="1600" dirty="0" err="1"/>
              <a:t>erat</a:t>
            </a:r>
            <a:r>
              <a:rPr lang="en-US" sz="1600" dirty="0"/>
              <a:t> id </a:t>
            </a:r>
            <a:r>
              <a:rPr lang="en-US" sz="1600" dirty="0" err="1"/>
              <a:t>metus</a:t>
            </a:r>
            <a:r>
              <a:rPr lang="en-US" sz="1600" dirty="0"/>
              <a:t> </a:t>
            </a:r>
            <a:r>
              <a:rPr lang="en-US" sz="1600" dirty="0" err="1"/>
              <a:t>dignissim</a:t>
            </a:r>
            <a:r>
              <a:rPr lang="en-US" sz="1600" dirty="0"/>
              <a:t> dictum </a:t>
            </a:r>
            <a:r>
              <a:rPr lang="en-US" sz="1600" dirty="0" err="1"/>
              <a:t>nec</a:t>
            </a:r>
            <a:r>
              <a:rPr lang="en-US" sz="1600" dirty="0"/>
              <a:t> in </a:t>
            </a:r>
            <a:r>
              <a:rPr lang="en-US" sz="1600" dirty="0" err="1"/>
              <a:t>mauris</a:t>
            </a:r>
            <a:r>
              <a:rPr lang="en-US" sz="1600" dirty="0"/>
              <a:t>.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BA9E32E1-3B2F-4E84-BAD6-A782DABB92A7}"/>
              </a:ext>
            </a:extLst>
          </p:cNvPr>
          <p:cNvSpPr txBox="1"/>
          <p:nvPr/>
        </p:nvSpPr>
        <p:spPr>
          <a:xfrm>
            <a:off x="8697187" y="1714500"/>
            <a:ext cx="2616199" cy="221599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</a:t>
            </a:r>
            <a:r>
              <a:rPr lang="en-US" sz="1600" dirty="0" err="1"/>
              <a:t>varius</a:t>
            </a:r>
            <a:r>
              <a:rPr lang="en-US" sz="1600" dirty="0"/>
              <a:t> </a:t>
            </a:r>
            <a:r>
              <a:rPr lang="en-US" sz="1600" dirty="0" err="1"/>
              <a:t>bibendum</a:t>
            </a:r>
            <a:r>
              <a:rPr lang="en-US" sz="1600" dirty="0"/>
              <a:t> </a:t>
            </a:r>
            <a:r>
              <a:rPr lang="en-US" sz="1600" dirty="0" err="1"/>
              <a:t>est</a:t>
            </a:r>
            <a:r>
              <a:rPr lang="en-US" sz="1600" dirty="0"/>
              <a:t> </a:t>
            </a:r>
            <a:r>
              <a:rPr lang="en-US" sz="1600" dirty="0" err="1"/>
              <a:t>sed</a:t>
            </a:r>
            <a:r>
              <a:rPr lang="en-US" sz="1600" dirty="0"/>
              <a:t> </a:t>
            </a:r>
            <a:r>
              <a:rPr lang="en-US" sz="1600" dirty="0" err="1"/>
              <a:t>vulputate</a:t>
            </a:r>
            <a:r>
              <a:rPr lang="en-US" sz="1600" dirty="0"/>
              <a:t>. Nunc vitae </a:t>
            </a:r>
            <a:r>
              <a:rPr lang="en-US" sz="1600" dirty="0" err="1"/>
              <a:t>lectus</a:t>
            </a:r>
            <a:r>
              <a:rPr lang="en-US" sz="1600" dirty="0"/>
              <a:t> </a:t>
            </a:r>
            <a:r>
              <a:rPr lang="en-US" sz="1600" dirty="0" err="1"/>
              <a:t>commodo</a:t>
            </a:r>
            <a:r>
              <a:rPr lang="en-US" sz="1600" dirty="0"/>
              <a:t>, </a:t>
            </a:r>
            <a:r>
              <a:rPr lang="en-US" sz="1600" dirty="0" err="1"/>
              <a:t>ornare</a:t>
            </a:r>
            <a:r>
              <a:rPr lang="en-US" sz="1600" dirty="0"/>
              <a:t> mi ac, </a:t>
            </a:r>
            <a:r>
              <a:rPr lang="en-US" sz="1600" dirty="0" err="1"/>
              <a:t>tincidunt</a:t>
            </a:r>
            <a:r>
              <a:rPr lang="en-US" sz="1600" dirty="0"/>
              <a:t> </a:t>
            </a:r>
            <a:r>
              <a:rPr lang="en-US" sz="1600" dirty="0" err="1"/>
              <a:t>augue</a:t>
            </a:r>
            <a:r>
              <a:rPr lang="en-US" sz="1600" dirty="0"/>
              <a:t>. In in </a:t>
            </a:r>
            <a:r>
              <a:rPr lang="en-US" sz="1600" dirty="0" err="1"/>
              <a:t>luctus</a:t>
            </a:r>
            <a:r>
              <a:rPr lang="en-US" sz="1600" dirty="0"/>
              <a:t> nisi. </a:t>
            </a:r>
            <a:r>
              <a:rPr lang="en-US" sz="1600" dirty="0" err="1"/>
              <a:t>Donec</a:t>
            </a:r>
            <a:r>
              <a:rPr lang="en-US" sz="1600" dirty="0"/>
              <a:t> sit </a:t>
            </a:r>
            <a:r>
              <a:rPr lang="en-US" sz="1600" dirty="0" err="1"/>
              <a:t>amet</a:t>
            </a:r>
            <a:r>
              <a:rPr lang="en-US" sz="1600" dirty="0"/>
              <a:t> </a:t>
            </a:r>
            <a:r>
              <a:rPr lang="en-US" sz="1600" dirty="0" err="1"/>
              <a:t>erat</a:t>
            </a:r>
            <a:r>
              <a:rPr lang="en-US" sz="1600" dirty="0"/>
              <a:t> id </a:t>
            </a:r>
            <a:r>
              <a:rPr lang="en-US" sz="1600" dirty="0" err="1"/>
              <a:t>metus</a:t>
            </a:r>
            <a:r>
              <a:rPr lang="en-US" sz="1600" dirty="0"/>
              <a:t> </a:t>
            </a:r>
            <a:r>
              <a:rPr lang="en-US" sz="1600" dirty="0" err="1"/>
              <a:t>dignissim</a:t>
            </a:r>
            <a:r>
              <a:rPr lang="en-US" sz="1600" dirty="0"/>
              <a:t> dictum </a:t>
            </a:r>
            <a:r>
              <a:rPr lang="en-US" sz="1600" dirty="0" err="1"/>
              <a:t>nec</a:t>
            </a:r>
            <a:r>
              <a:rPr lang="en-US" sz="1600" dirty="0"/>
              <a:t> in </a:t>
            </a:r>
            <a:r>
              <a:rPr lang="en-US" sz="1600" dirty="0" err="1"/>
              <a:t>mauris</a:t>
            </a:r>
            <a:r>
              <a:rPr lang="en-US" sz="1600" dirty="0"/>
              <a:t>.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F9D2FDDB-BADA-4976-B532-95229C3EF9DF}"/>
              </a:ext>
            </a:extLst>
          </p:cNvPr>
          <p:cNvSpPr txBox="1"/>
          <p:nvPr/>
        </p:nvSpPr>
        <p:spPr>
          <a:xfrm>
            <a:off x="878614" y="2608683"/>
            <a:ext cx="2048146" cy="110799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7200" b="1" dirty="0">
                <a:solidFill>
                  <a:schemeClr val="accent5"/>
                </a:solidFill>
                <a:latin typeface="+mj-lt"/>
              </a:rPr>
              <a:t>35%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F4273005-4F96-493D-97E7-AA981092351C}"/>
              </a:ext>
            </a:extLst>
          </p:cNvPr>
          <p:cNvGrpSpPr/>
          <p:nvPr/>
        </p:nvGrpSpPr>
        <p:grpSpPr>
          <a:xfrm>
            <a:off x="1433431" y="1715545"/>
            <a:ext cx="938512" cy="938512"/>
            <a:chOff x="1902319" y="1507871"/>
            <a:chExt cx="938512" cy="938512"/>
          </a:xfrm>
        </p:grpSpPr>
        <p:grpSp>
          <p:nvGrpSpPr>
            <p:cNvPr id="69" name="Group 68">
              <a:extLst>
                <a:ext uri="{FF2B5EF4-FFF2-40B4-BE49-F238E27FC236}">
                  <a16:creationId xmlns="" xmlns:a16="http://schemas.microsoft.com/office/drawing/2014/main" id="{805FBE5A-E949-417E-B2AC-E5FF85A2C316}"/>
                </a:ext>
              </a:extLst>
            </p:cNvPr>
            <p:cNvGrpSpPr/>
            <p:nvPr/>
          </p:nvGrpSpPr>
          <p:grpSpPr>
            <a:xfrm>
              <a:off x="2136408" y="1764048"/>
              <a:ext cx="470334" cy="426158"/>
              <a:chOff x="6448425" y="796925"/>
              <a:chExt cx="287338" cy="260350"/>
            </a:xfrm>
            <a:solidFill>
              <a:schemeClr val="accent5"/>
            </a:solidFill>
          </p:grpSpPr>
          <p:sp>
            <p:nvSpPr>
              <p:cNvPr id="70" name="Freeform 3562">
                <a:extLst>
                  <a:ext uri="{FF2B5EF4-FFF2-40B4-BE49-F238E27FC236}">
                    <a16:creationId xmlns="" xmlns:a16="http://schemas.microsoft.com/office/drawing/2014/main" id="{3FD54EDB-5F63-4DCB-9684-F0AACCCD2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8425" y="796925"/>
                <a:ext cx="277812" cy="161925"/>
              </a:xfrm>
              <a:custGeom>
                <a:avLst/>
                <a:gdLst>
                  <a:gd name="T0" fmla="*/ 8 w 701"/>
                  <a:gd name="T1" fmla="*/ 285 h 408"/>
                  <a:gd name="T2" fmla="*/ 5 w 701"/>
                  <a:gd name="T3" fmla="*/ 288 h 408"/>
                  <a:gd name="T4" fmla="*/ 2 w 701"/>
                  <a:gd name="T5" fmla="*/ 290 h 408"/>
                  <a:gd name="T6" fmla="*/ 1 w 701"/>
                  <a:gd name="T7" fmla="*/ 293 h 408"/>
                  <a:gd name="T8" fmla="*/ 0 w 701"/>
                  <a:gd name="T9" fmla="*/ 297 h 408"/>
                  <a:gd name="T10" fmla="*/ 1 w 701"/>
                  <a:gd name="T11" fmla="*/ 300 h 408"/>
                  <a:gd name="T12" fmla="*/ 2 w 701"/>
                  <a:gd name="T13" fmla="*/ 303 h 408"/>
                  <a:gd name="T14" fmla="*/ 5 w 701"/>
                  <a:gd name="T15" fmla="*/ 306 h 408"/>
                  <a:gd name="T16" fmla="*/ 8 w 701"/>
                  <a:gd name="T17" fmla="*/ 308 h 408"/>
                  <a:gd name="T18" fmla="*/ 259 w 701"/>
                  <a:gd name="T19" fmla="*/ 408 h 408"/>
                  <a:gd name="T20" fmla="*/ 701 w 701"/>
                  <a:gd name="T21" fmla="*/ 0 h 408"/>
                  <a:gd name="T22" fmla="*/ 8 w 701"/>
                  <a:gd name="T23" fmla="*/ 285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1" h="408">
                    <a:moveTo>
                      <a:pt x="8" y="285"/>
                    </a:moveTo>
                    <a:lnTo>
                      <a:pt x="5" y="288"/>
                    </a:lnTo>
                    <a:lnTo>
                      <a:pt x="2" y="290"/>
                    </a:lnTo>
                    <a:lnTo>
                      <a:pt x="1" y="293"/>
                    </a:lnTo>
                    <a:lnTo>
                      <a:pt x="0" y="297"/>
                    </a:lnTo>
                    <a:lnTo>
                      <a:pt x="1" y="300"/>
                    </a:lnTo>
                    <a:lnTo>
                      <a:pt x="2" y="303"/>
                    </a:lnTo>
                    <a:lnTo>
                      <a:pt x="5" y="306"/>
                    </a:lnTo>
                    <a:lnTo>
                      <a:pt x="8" y="308"/>
                    </a:lnTo>
                    <a:lnTo>
                      <a:pt x="259" y="408"/>
                    </a:lnTo>
                    <a:lnTo>
                      <a:pt x="701" y="0"/>
                    </a:lnTo>
                    <a:lnTo>
                      <a:pt x="8" y="2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  <p:sp>
            <p:nvSpPr>
              <p:cNvPr id="71" name="Freeform 3563">
                <a:extLst>
                  <a:ext uri="{FF2B5EF4-FFF2-40B4-BE49-F238E27FC236}">
                    <a16:creationId xmlns="" xmlns:a16="http://schemas.microsoft.com/office/drawing/2014/main" id="{E51A4D3D-B7E6-4634-B3D8-456BCFCAA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788" y="800100"/>
                <a:ext cx="180975" cy="257175"/>
              </a:xfrm>
              <a:custGeom>
                <a:avLst/>
                <a:gdLst>
                  <a:gd name="T0" fmla="*/ 0 w 456"/>
                  <a:gd name="T1" fmla="*/ 424 h 646"/>
                  <a:gd name="T2" fmla="*/ 0 w 456"/>
                  <a:gd name="T3" fmla="*/ 635 h 646"/>
                  <a:gd name="T4" fmla="*/ 0 w 456"/>
                  <a:gd name="T5" fmla="*/ 639 h 646"/>
                  <a:gd name="T6" fmla="*/ 3 w 456"/>
                  <a:gd name="T7" fmla="*/ 642 h 646"/>
                  <a:gd name="T8" fmla="*/ 5 w 456"/>
                  <a:gd name="T9" fmla="*/ 645 h 646"/>
                  <a:gd name="T10" fmla="*/ 9 w 456"/>
                  <a:gd name="T11" fmla="*/ 646 h 646"/>
                  <a:gd name="T12" fmla="*/ 11 w 456"/>
                  <a:gd name="T13" fmla="*/ 646 h 646"/>
                  <a:gd name="T14" fmla="*/ 12 w 456"/>
                  <a:gd name="T15" fmla="*/ 646 h 646"/>
                  <a:gd name="T16" fmla="*/ 16 w 456"/>
                  <a:gd name="T17" fmla="*/ 646 h 646"/>
                  <a:gd name="T18" fmla="*/ 18 w 456"/>
                  <a:gd name="T19" fmla="*/ 645 h 646"/>
                  <a:gd name="T20" fmla="*/ 21 w 456"/>
                  <a:gd name="T21" fmla="*/ 644 h 646"/>
                  <a:gd name="T22" fmla="*/ 22 w 456"/>
                  <a:gd name="T23" fmla="*/ 641 h 646"/>
                  <a:gd name="T24" fmla="*/ 126 w 456"/>
                  <a:gd name="T25" fmla="*/ 469 h 646"/>
                  <a:gd name="T26" fmla="*/ 315 w 456"/>
                  <a:gd name="T27" fmla="*/ 569 h 646"/>
                  <a:gd name="T28" fmla="*/ 317 w 456"/>
                  <a:gd name="T29" fmla="*/ 570 h 646"/>
                  <a:gd name="T30" fmla="*/ 320 w 456"/>
                  <a:gd name="T31" fmla="*/ 572 h 646"/>
                  <a:gd name="T32" fmla="*/ 323 w 456"/>
                  <a:gd name="T33" fmla="*/ 570 h 646"/>
                  <a:gd name="T34" fmla="*/ 325 w 456"/>
                  <a:gd name="T35" fmla="*/ 570 h 646"/>
                  <a:gd name="T36" fmla="*/ 329 w 456"/>
                  <a:gd name="T37" fmla="*/ 567 h 646"/>
                  <a:gd name="T38" fmla="*/ 332 w 456"/>
                  <a:gd name="T39" fmla="*/ 561 h 646"/>
                  <a:gd name="T40" fmla="*/ 456 w 456"/>
                  <a:gd name="T41" fmla="*/ 0 h 646"/>
                  <a:gd name="T42" fmla="*/ 0 w 456"/>
                  <a:gd name="T43" fmla="*/ 424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6" h="646">
                    <a:moveTo>
                      <a:pt x="0" y="424"/>
                    </a:moveTo>
                    <a:lnTo>
                      <a:pt x="0" y="635"/>
                    </a:lnTo>
                    <a:lnTo>
                      <a:pt x="0" y="639"/>
                    </a:lnTo>
                    <a:lnTo>
                      <a:pt x="3" y="642"/>
                    </a:lnTo>
                    <a:lnTo>
                      <a:pt x="5" y="645"/>
                    </a:lnTo>
                    <a:lnTo>
                      <a:pt x="9" y="646"/>
                    </a:lnTo>
                    <a:lnTo>
                      <a:pt x="11" y="646"/>
                    </a:lnTo>
                    <a:lnTo>
                      <a:pt x="12" y="646"/>
                    </a:lnTo>
                    <a:lnTo>
                      <a:pt x="16" y="646"/>
                    </a:lnTo>
                    <a:lnTo>
                      <a:pt x="18" y="645"/>
                    </a:lnTo>
                    <a:lnTo>
                      <a:pt x="21" y="644"/>
                    </a:lnTo>
                    <a:lnTo>
                      <a:pt x="22" y="641"/>
                    </a:lnTo>
                    <a:lnTo>
                      <a:pt x="126" y="469"/>
                    </a:lnTo>
                    <a:lnTo>
                      <a:pt x="315" y="569"/>
                    </a:lnTo>
                    <a:lnTo>
                      <a:pt x="317" y="570"/>
                    </a:lnTo>
                    <a:lnTo>
                      <a:pt x="320" y="572"/>
                    </a:lnTo>
                    <a:lnTo>
                      <a:pt x="323" y="570"/>
                    </a:lnTo>
                    <a:lnTo>
                      <a:pt x="325" y="570"/>
                    </a:lnTo>
                    <a:lnTo>
                      <a:pt x="329" y="567"/>
                    </a:lnTo>
                    <a:lnTo>
                      <a:pt x="332" y="561"/>
                    </a:lnTo>
                    <a:lnTo>
                      <a:pt x="456" y="0"/>
                    </a:lnTo>
                    <a:lnTo>
                      <a:pt x="0" y="4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9" name="Oval 8">
              <a:extLst>
                <a:ext uri="{FF2B5EF4-FFF2-40B4-BE49-F238E27FC236}">
                  <a16:creationId xmlns="" xmlns:a16="http://schemas.microsoft.com/office/drawing/2014/main" id="{547EC5D6-5C3C-43EE-A83F-2CAE54D35AE8}"/>
                </a:ext>
              </a:extLst>
            </p:cNvPr>
            <p:cNvSpPr/>
            <p:nvPr/>
          </p:nvSpPr>
          <p:spPr>
            <a:xfrm>
              <a:off x="1902319" y="1507871"/>
              <a:ext cx="938512" cy="938512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Oval 77">
            <a:extLst>
              <a:ext uri="{FF2B5EF4-FFF2-40B4-BE49-F238E27FC236}">
                <a16:creationId xmlns="" xmlns:a16="http://schemas.microsoft.com/office/drawing/2014/main" id="{6389B302-92F1-49A8-A8B7-5F94780704D5}"/>
              </a:ext>
            </a:extLst>
          </p:cNvPr>
          <p:cNvSpPr/>
          <p:nvPr/>
        </p:nvSpPr>
        <p:spPr>
          <a:xfrm>
            <a:off x="7065228" y="1715545"/>
            <a:ext cx="938512" cy="938512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" name="Group 132">
            <a:extLst>
              <a:ext uri="{FF2B5EF4-FFF2-40B4-BE49-F238E27FC236}">
                <a16:creationId xmlns="" xmlns:a16="http://schemas.microsoft.com/office/drawing/2014/main" id="{BE9AEC4F-4B25-41F7-84F0-1625545520C9}"/>
              </a:ext>
            </a:extLst>
          </p:cNvPr>
          <p:cNvGrpSpPr/>
          <p:nvPr/>
        </p:nvGrpSpPr>
        <p:grpSpPr>
          <a:xfrm>
            <a:off x="7329361" y="1973784"/>
            <a:ext cx="410246" cy="422036"/>
            <a:chOff x="7048500" y="1387475"/>
            <a:chExt cx="276226" cy="284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4" name="Freeform 4357">
              <a:extLst>
                <a:ext uri="{FF2B5EF4-FFF2-40B4-BE49-F238E27FC236}">
                  <a16:creationId xmlns="" xmlns:a16="http://schemas.microsoft.com/office/drawing/2014/main" id="{55ECB2F5-0D2A-40F4-801E-51E281641B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1213" y="1387475"/>
              <a:ext cx="163513" cy="160338"/>
            </a:xfrm>
            <a:custGeom>
              <a:avLst/>
              <a:gdLst>
                <a:gd name="T0" fmla="*/ 229 w 512"/>
                <a:gd name="T1" fmla="*/ 345 h 506"/>
                <a:gd name="T2" fmla="*/ 198 w 512"/>
                <a:gd name="T3" fmla="*/ 328 h 506"/>
                <a:gd name="T4" fmla="*/ 177 w 512"/>
                <a:gd name="T5" fmla="*/ 302 h 506"/>
                <a:gd name="T6" fmla="*/ 166 w 512"/>
                <a:gd name="T7" fmla="*/ 268 h 506"/>
                <a:gd name="T8" fmla="*/ 169 w 512"/>
                <a:gd name="T9" fmla="*/ 232 h 506"/>
                <a:gd name="T10" fmla="*/ 187 w 512"/>
                <a:gd name="T11" fmla="*/ 201 h 506"/>
                <a:gd name="T12" fmla="*/ 213 w 512"/>
                <a:gd name="T13" fmla="*/ 179 h 506"/>
                <a:gd name="T14" fmla="*/ 246 w 512"/>
                <a:gd name="T15" fmla="*/ 169 h 506"/>
                <a:gd name="T16" fmla="*/ 283 w 512"/>
                <a:gd name="T17" fmla="*/ 172 h 506"/>
                <a:gd name="T18" fmla="*/ 314 w 512"/>
                <a:gd name="T19" fmla="*/ 189 h 506"/>
                <a:gd name="T20" fmla="*/ 335 w 512"/>
                <a:gd name="T21" fmla="*/ 216 h 506"/>
                <a:gd name="T22" fmla="*/ 346 w 512"/>
                <a:gd name="T23" fmla="*/ 250 h 506"/>
                <a:gd name="T24" fmla="*/ 343 w 512"/>
                <a:gd name="T25" fmla="*/ 286 h 506"/>
                <a:gd name="T26" fmla="*/ 326 w 512"/>
                <a:gd name="T27" fmla="*/ 316 h 506"/>
                <a:gd name="T28" fmla="*/ 299 w 512"/>
                <a:gd name="T29" fmla="*/ 338 h 506"/>
                <a:gd name="T30" fmla="*/ 265 w 512"/>
                <a:gd name="T31" fmla="*/ 348 h 506"/>
                <a:gd name="T32" fmla="*/ 458 w 512"/>
                <a:gd name="T33" fmla="*/ 276 h 506"/>
                <a:gd name="T34" fmla="*/ 504 w 512"/>
                <a:gd name="T35" fmla="*/ 198 h 506"/>
                <a:gd name="T36" fmla="*/ 511 w 512"/>
                <a:gd name="T37" fmla="*/ 189 h 506"/>
                <a:gd name="T38" fmla="*/ 510 w 512"/>
                <a:gd name="T39" fmla="*/ 178 h 506"/>
                <a:gd name="T40" fmla="*/ 438 w 512"/>
                <a:gd name="T41" fmla="*/ 72 h 506"/>
                <a:gd name="T42" fmla="*/ 363 w 512"/>
                <a:gd name="T43" fmla="*/ 85 h 506"/>
                <a:gd name="T44" fmla="*/ 332 w 512"/>
                <a:gd name="T45" fmla="*/ 10 h 506"/>
                <a:gd name="T46" fmla="*/ 326 w 512"/>
                <a:gd name="T47" fmla="*/ 2 h 506"/>
                <a:gd name="T48" fmla="*/ 204 w 512"/>
                <a:gd name="T49" fmla="*/ 0 h 506"/>
                <a:gd name="T50" fmla="*/ 193 w 512"/>
                <a:gd name="T51" fmla="*/ 3 h 506"/>
                <a:gd name="T52" fmla="*/ 189 w 512"/>
                <a:gd name="T53" fmla="*/ 14 h 506"/>
                <a:gd name="T54" fmla="*/ 162 w 512"/>
                <a:gd name="T55" fmla="*/ 78 h 506"/>
                <a:gd name="T56" fmla="*/ 81 w 512"/>
                <a:gd name="T57" fmla="*/ 74 h 506"/>
                <a:gd name="T58" fmla="*/ 65 w 512"/>
                <a:gd name="T59" fmla="*/ 76 h 506"/>
                <a:gd name="T60" fmla="*/ 1 w 512"/>
                <a:gd name="T61" fmla="*/ 184 h 506"/>
                <a:gd name="T62" fmla="*/ 6 w 512"/>
                <a:gd name="T63" fmla="*/ 197 h 506"/>
                <a:gd name="T64" fmla="*/ 53 w 512"/>
                <a:gd name="T65" fmla="*/ 259 h 506"/>
                <a:gd name="T66" fmla="*/ 4 w 512"/>
                <a:gd name="T67" fmla="*/ 324 h 506"/>
                <a:gd name="T68" fmla="*/ 1 w 512"/>
                <a:gd name="T69" fmla="*/ 338 h 506"/>
                <a:gd name="T70" fmla="*/ 62 w 512"/>
                <a:gd name="T71" fmla="*/ 442 h 506"/>
                <a:gd name="T72" fmla="*/ 73 w 512"/>
                <a:gd name="T73" fmla="*/ 445 h 506"/>
                <a:gd name="T74" fmla="*/ 141 w 512"/>
                <a:gd name="T75" fmla="*/ 427 h 506"/>
                <a:gd name="T76" fmla="*/ 179 w 512"/>
                <a:gd name="T77" fmla="*/ 447 h 506"/>
                <a:gd name="T78" fmla="*/ 190 w 512"/>
                <a:gd name="T79" fmla="*/ 497 h 506"/>
                <a:gd name="T80" fmla="*/ 198 w 512"/>
                <a:gd name="T81" fmla="*/ 505 h 506"/>
                <a:gd name="T82" fmla="*/ 320 w 512"/>
                <a:gd name="T83" fmla="*/ 506 h 506"/>
                <a:gd name="T84" fmla="*/ 330 w 512"/>
                <a:gd name="T85" fmla="*/ 499 h 506"/>
                <a:gd name="T86" fmla="*/ 332 w 512"/>
                <a:gd name="T87" fmla="*/ 448 h 506"/>
                <a:gd name="T88" fmla="*/ 387 w 512"/>
                <a:gd name="T89" fmla="*/ 416 h 506"/>
                <a:gd name="T90" fmla="*/ 441 w 512"/>
                <a:gd name="T91" fmla="*/ 446 h 506"/>
                <a:gd name="T92" fmla="*/ 451 w 512"/>
                <a:gd name="T93" fmla="*/ 440 h 506"/>
                <a:gd name="T94" fmla="*/ 512 w 512"/>
                <a:gd name="T95" fmla="*/ 335 h 506"/>
                <a:gd name="T96" fmla="*/ 509 w 512"/>
                <a:gd name="T97" fmla="*/ 32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2" h="506">
                  <a:moveTo>
                    <a:pt x="256" y="350"/>
                  </a:moveTo>
                  <a:lnTo>
                    <a:pt x="246" y="348"/>
                  </a:lnTo>
                  <a:lnTo>
                    <a:pt x="238" y="347"/>
                  </a:lnTo>
                  <a:lnTo>
                    <a:pt x="229" y="345"/>
                  </a:lnTo>
                  <a:lnTo>
                    <a:pt x="221" y="342"/>
                  </a:lnTo>
                  <a:lnTo>
                    <a:pt x="213" y="338"/>
                  </a:lnTo>
                  <a:lnTo>
                    <a:pt x="206" y="334"/>
                  </a:lnTo>
                  <a:lnTo>
                    <a:pt x="198" y="328"/>
                  </a:lnTo>
                  <a:lnTo>
                    <a:pt x="192" y="323"/>
                  </a:lnTo>
                  <a:lnTo>
                    <a:pt x="187" y="316"/>
                  </a:lnTo>
                  <a:lnTo>
                    <a:pt x="181" y="310"/>
                  </a:lnTo>
                  <a:lnTo>
                    <a:pt x="177" y="302"/>
                  </a:lnTo>
                  <a:lnTo>
                    <a:pt x="173" y="294"/>
                  </a:lnTo>
                  <a:lnTo>
                    <a:pt x="169" y="286"/>
                  </a:lnTo>
                  <a:lnTo>
                    <a:pt x="167" y="278"/>
                  </a:lnTo>
                  <a:lnTo>
                    <a:pt x="166" y="268"/>
                  </a:lnTo>
                  <a:lnTo>
                    <a:pt x="165" y="260"/>
                  </a:lnTo>
                  <a:lnTo>
                    <a:pt x="166" y="250"/>
                  </a:lnTo>
                  <a:lnTo>
                    <a:pt x="167" y="240"/>
                  </a:lnTo>
                  <a:lnTo>
                    <a:pt x="169" y="232"/>
                  </a:lnTo>
                  <a:lnTo>
                    <a:pt x="173" y="223"/>
                  </a:lnTo>
                  <a:lnTo>
                    <a:pt x="177" y="216"/>
                  </a:lnTo>
                  <a:lnTo>
                    <a:pt x="181" y="208"/>
                  </a:lnTo>
                  <a:lnTo>
                    <a:pt x="187" y="201"/>
                  </a:lnTo>
                  <a:lnTo>
                    <a:pt x="192" y="194"/>
                  </a:lnTo>
                  <a:lnTo>
                    <a:pt x="198" y="189"/>
                  </a:lnTo>
                  <a:lnTo>
                    <a:pt x="206" y="184"/>
                  </a:lnTo>
                  <a:lnTo>
                    <a:pt x="213" y="179"/>
                  </a:lnTo>
                  <a:lnTo>
                    <a:pt x="221" y="175"/>
                  </a:lnTo>
                  <a:lnTo>
                    <a:pt x="229" y="172"/>
                  </a:lnTo>
                  <a:lnTo>
                    <a:pt x="238" y="170"/>
                  </a:lnTo>
                  <a:lnTo>
                    <a:pt x="246" y="169"/>
                  </a:lnTo>
                  <a:lnTo>
                    <a:pt x="256" y="168"/>
                  </a:lnTo>
                  <a:lnTo>
                    <a:pt x="265" y="169"/>
                  </a:lnTo>
                  <a:lnTo>
                    <a:pt x="274" y="170"/>
                  </a:lnTo>
                  <a:lnTo>
                    <a:pt x="283" y="172"/>
                  </a:lnTo>
                  <a:lnTo>
                    <a:pt x="291" y="175"/>
                  </a:lnTo>
                  <a:lnTo>
                    <a:pt x="299" y="179"/>
                  </a:lnTo>
                  <a:lnTo>
                    <a:pt x="306" y="184"/>
                  </a:lnTo>
                  <a:lnTo>
                    <a:pt x="314" y="189"/>
                  </a:lnTo>
                  <a:lnTo>
                    <a:pt x="320" y="194"/>
                  </a:lnTo>
                  <a:lnTo>
                    <a:pt x="326" y="201"/>
                  </a:lnTo>
                  <a:lnTo>
                    <a:pt x="331" y="208"/>
                  </a:lnTo>
                  <a:lnTo>
                    <a:pt x="335" y="216"/>
                  </a:lnTo>
                  <a:lnTo>
                    <a:pt x="340" y="223"/>
                  </a:lnTo>
                  <a:lnTo>
                    <a:pt x="343" y="232"/>
                  </a:lnTo>
                  <a:lnTo>
                    <a:pt x="345" y="240"/>
                  </a:lnTo>
                  <a:lnTo>
                    <a:pt x="346" y="250"/>
                  </a:lnTo>
                  <a:lnTo>
                    <a:pt x="346" y="260"/>
                  </a:lnTo>
                  <a:lnTo>
                    <a:pt x="346" y="268"/>
                  </a:lnTo>
                  <a:lnTo>
                    <a:pt x="345" y="278"/>
                  </a:lnTo>
                  <a:lnTo>
                    <a:pt x="343" y="286"/>
                  </a:lnTo>
                  <a:lnTo>
                    <a:pt x="340" y="294"/>
                  </a:lnTo>
                  <a:lnTo>
                    <a:pt x="335" y="302"/>
                  </a:lnTo>
                  <a:lnTo>
                    <a:pt x="331" y="310"/>
                  </a:lnTo>
                  <a:lnTo>
                    <a:pt x="326" y="316"/>
                  </a:lnTo>
                  <a:lnTo>
                    <a:pt x="320" y="323"/>
                  </a:lnTo>
                  <a:lnTo>
                    <a:pt x="314" y="328"/>
                  </a:lnTo>
                  <a:lnTo>
                    <a:pt x="306" y="334"/>
                  </a:lnTo>
                  <a:lnTo>
                    <a:pt x="299" y="338"/>
                  </a:lnTo>
                  <a:lnTo>
                    <a:pt x="291" y="342"/>
                  </a:lnTo>
                  <a:lnTo>
                    <a:pt x="283" y="345"/>
                  </a:lnTo>
                  <a:lnTo>
                    <a:pt x="274" y="347"/>
                  </a:lnTo>
                  <a:lnTo>
                    <a:pt x="265" y="348"/>
                  </a:lnTo>
                  <a:lnTo>
                    <a:pt x="256" y="350"/>
                  </a:lnTo>
                  <a:close/>
                  <a:moveTo>
                    <a:pt x="504" y="320"/>
                  </a:moveTo>
                  <a:lnTo>
                    <a:pt x="456" y="292"/>
                  </a:lnTo>
                  <a:lnTo>
                    <a:pt x="458" y="276"/>
                  </a:lnTo>
                  <a:lnTo>
                    <a:pt x="459" y="259"/>
                  </a:lnTo>
                  <a:lnTo>
                    <a:pt x="458" y="241"/>
                  </a:lnTo>
                  <a:lnTo>
                    <a:pt x="456" y="225"/>
                  </a:lnTo>
                  <a:lnTo>
                    <a:pt x="504" y="198"/>
                  </a:lnTo>
                  <a:lnTo>
                    <a:pt x="506" y="197"/>
                  </a:lnTo>
                  <a:lnTo>
                    <a:pt x="509" y="194"/>
                  </a:lnTo>
                  <a:lnTo>
                    <a:pt x="510" y="191"/>
                  </a:lnTo>
                  <a:lnTo>
                    <a:pt x="511" y="189"/>
                  </a:lnTo>
                  <a:lnTo>
                    <a:pt x="512" y="186"/>
                  </a:lnTo>
                  <a:lnTo>
                    <a:pt x="512" y="184"/>
                  </a:lnTo>
                  <a:lnTo>
                    <a:pt x="511" y="181"/>
                  </a:lnTo>
                  <a:lnTo>
                    <a:pt x="510" y="178"/>
                  </a:lnTo>
                  <a:lnTo>
                    <a:pt x="453" y="80"/>
                  </a:lnTo>
                  <a:lnTo>
                    <a:pt x="449" y="76"/>
                  </a:lnTo>
                  <a:lnTo>
                    <a:pt x="443" y="72"/>
                  </a:lnTo>
                  <a:lnTo>
                    <a:pt x="438" y="72"/>
                  </a:lnTo>
                  <a:lnTo>
                    <a:pt x="433" y="74"/>
                  </a:lnTo>
                  <a:lnTo>
                    <a:pt x="387" y="102"/>
                  </a:lnTo>
                  <a:lnTo>
                    <a:pt x="376" y="94"/>
                  </a:lnTo>
                  <a:lnTo>
                    <a:pt x="363" y="85"/>
                  </a:lnTo>
                  <a:lnTo>
                    <a:pt x="348" y="78"/>
                  </a:lnTo>
                  <a:lnTo>
                    <a:pt x="332" y="69"/>
                  </a:lnTo>
                  <a:lnTo>
                    <a:pt x="332" y="14"/>
                  </a:lnTo>
                  <a:lnTo>
                    <a:pt x="332" y="10"/>
                  </a:lnTo>
                  <a:lnTo>
                    <a:pt x="331" y="8"/>
                  </a:lnTo>
                  <a:lnTo>
                    <a:pt x="330" y="5"/>
                  </a:lnTo>
                  <a:lnTo>
                    <a:pt x="328" y="3"/>
                  </a:lnTo>
                  <a:lnTo>
                    <a:pt x="326" y="2"/>
                  </a:lnTo>
                  <a:lnTo>
                    <a:pt x="322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8" y="1"/>
                  </a:lnTo>
                  <a:lnTo>
                    <a:pt x="195" y="2"/>
                  </a:lnTo>
                  <a:lnTo>
                    <a:pt x="193" y="3"/>
                  </a:lnTo>
                  <a:lnTo>
                    <a:pt x="192" y="5"/>
                  </a:lnTo>
                  <a:lnTo>
                    <a:pt x="190" y="8"/>
                  </a:lnTo>
                  <a:lnTo>
                    <a:pt x="190" y="10"/>
                  </a:lnTo>
                  <a:lnTo>
                    <a:pt x="189" y="14"/>
                  </a:lnTo>
                  <a:lnTo>
                    <a:pt x="189" y="68"/>
                  </a:lnTo>
                  <a:lnTo>
                    <a:pt x="179" y="71"/>
                  </a:lnTo>
                  <a:lnTo>
                    <a:pt x="169" y="75"/>
                  </a:lnTo>
                  <a:lnTo>
                    <a:pt x="162" y="78"/>
                  </a:lnTo>
                  <a:lnTo>
                    <a:pt x="154" y="82"/>
                  </a:lnTo>
                  <a:lnTo>
                    <a:pt x="141" y="92"/>
                  </a:lnTo>
                  <a:lnTo>
                    <a:pt x="129" y="102"/>
                  </a:lnTo>
                  <a:lnTo>
                    <a:pt x="81" y="74"/>
                  </a:lnTo>
                  <a:lnTo>
                    <a:pt x="75" y="72"/>
                  </a:lnTo>
                  <a:lnTo>
                    <a:pt x="69" y="74"/>
                  </a:lnTo>
                  <a:lnTo>
                    <a:pt x="67" y="74"/>
                  </a:lnTo>
                  <a:lnTo>
                    <a:pt x="65" y="76"/>
                  </a:lnTo>
                  <a:lnTo>
                    <a:pt x="62" y="78"/>
                  </a:lnTo>
                  <a:lnTo>
                    <a:pt x="60" y="80"/>
                  </a:lnTo>
                  <a:lnTo>
                    <a:pt x="3" y="177"/>
                  </a:lnTo>
                  <a:lnTo>
                    <a:pt x="1" y="184"/>
                  </a:lnTo>
                  <a:lnTo>
                    <a:pt x="1" y="189"/>
                  </a:lnTo>
                  <a:lnTo>
                    <a:pt x="3" y="192"/>
                  </a:lnTo>
                  <a:lnTo>
                    <a:pt x="4" y="194"/>
                  </a:lnTo>
                  <a:lnTo>
                    <a:pt x="6" y="197"/>
                  </a:lnTo>
                  <a:lnTo>
                    <a:pt x="9" y="198"/>
                  </a:lnTo>
                  <a:lnTo>
                    <a:pt x="56" y="225"/>
                  </a:lnTo>
                  <a:lnTo>
                    <a:pt x="54" y="241"/>
                  </a:lnTo>
                  <a:lnTo>
                    <a:pt x="53" y="259"/>
                  </a:lnTo>
                  <a:lnTo>
                    <a:pt x="53" y="276"/>
                  </a:lnTo>
                  <a:lnTo>
                    <a:pt x="55" y="292"/>
                  </a:lnTo>
                  <a:lnTo>
                    <a:pt x="8" y="320"/>
                  </a:lnTo>
                  <a:lnTo>
                    <a:pt x="4" y="324"/>
                  </a:lnTo>
                  <a:lnTo>
                    <a:pt x="1" y="328"/>
                  </a:lnTo>
                  <a:lnTo>
                    <a:pt x="0" y="331"/>
                  </a:lnTo>
                  <a:lnTo>
                    <a:pt x="0" y="335"/>
                  </a:lnTo>
                  <a:lnTo>
                    <a:pt x="1" y="338"/>
                  </a:lnTo>
                  <a:lnTo>
                    <a:pt x="3" y="340"/>
                  </a:lnTo>
                  <a:lnTo>
                    <a:pt x="59" y="437"/>
                  </a:lnTo>
                  <a:lnTo>
                    <a:pt x="60" y="439"/>
                  </a:lnTo>
                  <a:lnTo>
                    <a:pt x="62" y="442"/>
                  </a:lnTo>
                  <a:lnTo>
                    <a:pt x="66" y="444"/>
                  </a:lnTo>
                  <a:lnTo>
                    <a:pt x="68" y="445"/>
                  </a:lnTo>
                  <a:lnTo>
                    <a:pt x="71" y="446"/>
                  </a:lnTo>
                  <a:lnTo>
                    <a:pt x="73" y="445"/>
                  </a:lnTo>
                  <a:lnTo>
                    <a:pt x="76" y="445"/>
                  </a:lnTo>
                  <a:lnTo>
                    <a:pt x="80" y="444"/>
                  </a:lnTo>
                  <a:lnTo>
                    <a:pt x="129" y="416"/>
                  </a:lnTo>
                  <a:lnTo>
                    <a:pt x="141" y="427"/>
                  </a:lnTo>
                  <a:lnTo>
                    <a:pt x="154" y="435"/>
                  </a:lnTo>
                  <a:lnTo>
                    <a:pt x="162" y="439"/>
                  </a:lnTo>
                  <a:lnTo>
                    <a:pt x="169" y="444"/>
                  </a:lnTo>
                  <a:lnTo>
                    <a:pt x="179" y="447"/>
                  </a:lnTo>
                  <a:lnTo>
                    <a:pt x="189" y="451"/>
                  </a:lnTo>
                  <a:lnTo>
                    <a:pt x="189" y="491"/>
                  </a:lnTo>
                  <a:lnTo>
                    <a:pt x="190" y="494"/>
                  </a:lnTo>
                  <a:lnTo>
                    <a:pt x="190" y="497"/>
                  </a:lnTo>
                  <a:lnTo>
                    <a:pt x="192" y="499"/>
                  </a:lnTo>
                  <a:lnTo>
                    <a:pt x="193" y="501"/>
                  </a:lnTo>
                  <a:lnTo>
                    <a:pt x="195" y="504"/>
                  </a:lnTo>
                  <a:lnTo>
                    <a:pt x="198" y="505"/>
                  </a:lnTo>
                  <a:lnTo>
                    <a:pt x="200" y="506"/>
                  </a:lnTo>
                  <a:lnTo>
                    <a:pt x="204" y="506"/>
                  </a:lnTo>
                  <a:lnTo>
                    <a:pt x="317" y="506"/>
                  </a:lnTo>
                  <a:lnTo>
                    <a:pt x="320" y="506"/>
                  </a:lnTo>
                  <a:lnTo>
                    <a:pt x="322" y="505"/>
                  </a:lnTo>
                  <a:lnTo>
                    <a:pt x="326" y="504"/>
                  </a:lnTo>
                  <a:lnTo>
                    <a:pt x="328" y="501"/>
                  </a:lnTo>
                  <a:lnTo>
                    <a:pt x="330" y="499"/>
                  </a:lnTo>
                  <a:lnTo>
                    <a:pt x="331" y="497"/>
                  </a:lnTo>
                  <a:lnTo>
                    <a:pt x="332" y="494"/>
                  </a:lnTo>
                  <a:lnTo>
                    <a:pt x="332" y="491"/>
                  </a:lnTo>
                  <a:lnTo>
                    <a:pt x="332" y="448"/>
                  </a:lnTo>
                  <a:lnTo>
                    <a:pt x="348" y="439"/>
                  </a:lnTo>
                  <a:lnTo>
                    <a:pt x="363" y="432"/>
                  </a:lnTo>
                  <a:lnTo>
                    <a:pt x="376" y="424"/>
                  </a:lnTo>
                  <a:lnTo>
                    <a:pt x="387" y="416"/>
                  </a:lnTo>
                  <a:lnTo>
                    <a:pt x="433" y="444"/>
                  </a:lnTo>
                  <a:lnTo>
                    <a:pt x="435" y="445"/>
                  </a:lnTo>
                  <a:lnTo>
                    <a:pt x="438" y="445"/>
                  </a:lnTo>
                  <a:lnTo>
                    <a:pt x="441" y="446"/>
                  </a:lnTo>
                  <a:lnTo>
                    <a:pt x="443" y="445"/>
                  </a:lnTo>
                  <a:lnTo>
                    <a:pt x="447" y="444"/>
                  </a:lnTo>
                  <a:lnTo>
                    <a:pt x="449" y="443"/>
                  </a:lnTo>
                  <a:lnTo>
                    <a:pt x="451" y="440"/>
                  </a:lnTo>
                  <a:lnTo>
                    <a:pt x="453" y="437"/>
                  </a:lnTo>
                  <a:lnTo>
                    <a:pt x="510" y="340"/>
                  </a:lnTo>
                  <a:lnTo>
                    <a:pt x="511" y="338"/>
                  </a:lnTo>
                  <a:lnTo>
                    <a:pt x="512" y="335"/>
                  </a:lnTo>
                  <a:lnTo>
                    <a:pt x="512" y="331"/>
                  </a:lnTo>
                  <a:lnTo>
                    <a:pt x="511" y="328"/>
                  </a:lnTo>
                  <a:lnTo>
                    <a:pt x="510" y="326"/>
                  </a:lnTo>
                  <a:lnTo>
                    <a:pt x="509" y="323"/>
                  </a:lnTo>
                  <a:lnTo>
                    <a:pt x="506" y="321"/>
                  </a:lnTo>
                  <a:lnTo>
                    <a:pt x="504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4358">
              <a:extLst>
                <a:ext uri="{FF2B5EF4-FFF2-40B4-BE49-F238E27FC236}">
                  <a16:creationId xmlns="" xmlns:a16="http://schemas.microsoft.com/office/drawing/2014/main" id="{FA342F59-7707-4918-9A1C-D31522EEBA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0" y="1509713"/>
              <a:ext cx="161925" cy="161925"/>
            </a:xfrm>
            <a:custGeom>
              <a:avLst/>
              <a:gdLst>
                <a:gd name="T0" fmla="*/ 229 w 511"/>
                <a:gd name="T1" fmla="*/ 335 h 509"/>
                <a:gd name="T2" fmla="*/ 198 w 511"/>
                <a:gd name="T3" fmla="*/ 319 h 509"/>
                <a:gd name="T4" fmla="*/ 176 w 511"/>
                <a:gd name="T5" fmla="*/ 292 h 509"/>
                <a:gd name="T6" fmla="*/ 166 w 511"/>
                <a:gd name="T7" fmla="*/ 258 h 509"/>
                <a:gd name="T8" fmla="*/ 169 w 511"/>
                <a:gd name="T9" fmla="*/ 223 h 509"/>
                <a:gd name="T10" fmla="*/ 186 w 511"/>
                <a:gd name="T11" fmla="*/ 191 h 509"/>
                <a:gd name="T12" fmla="*/ 213 w 511"/>
                <a:gd name="T13" fmla="*/ 169 h 509"/>
                <a:gd name="T14" fmla="*/ 246 w 511"/>
                <a:gd name="T15" fmla="*/ 158 h 509"/>
                <a:gd name="T16" fmla="*/ 282 w 511"/>
                <a:gd name="T17" fmla="*/ 163 h 509"/>
                <a:gd name="T18" fmla="*/ 313 w 511"/>
                <a:gd name="T19" fmla="*/ 179 h 509"/>
                <a:gd name="T20" fmla="*/ 335 w 511"/>
                <a:gd name="T21" fmla="*/ 206 h 509"/>
                <a:gd name="T22" fmla="*/ 346 w 511"/>
                <a:gd name="T23" fmla="*/ 240 h 509"/>
                <a:gd name="T24" fmla="*/ 342 w 511"/>
                <a:gd name="T25" fmla="*/ 276 h 509"/>
                <a:gd name="T26" fmla="*/ 325 w 511"/>
                <a:gd name="T27" fmla="*/ 306 h 509"/>
                <a:gd name="T28" fmla="*/ 298 w 511"/>
                <a:gd name="T29" fmla="*/ 328 h 509"/>
                <a:gd name="T30" fmla="*/ 265 w 511"/>
                <a:gd name="T31" fmla="*/ 338 h 509"/>
                <a:gd name="T32" fmla="*/ 511 w 511"/>
                <a:gd name="T33" fmla="*/ 173 h 509"/>
                <a:gd name="T34" fmla="*/ 450 w 511"/>
                <a:gd name="T35" fmla="*/ 67 h 509"/>
                <a:gd name="T36" fmla="*/ 441 w 511"/>
                <a:gd name="T37" fmla="*/ 63 h 509"/>
                <a:gd name="T38" fmla="*/ 386 w 511"/>
                <a:gd name="T39" fmla="*/ 92 h 509"/>
                <a:gd name="T40" fmla="*/ 332 w 511"/>
                <a:gd name="T41" fmla="*/ 59 h 509"/>
                <a:gd name="T42" fmla="*/ 329 w 511"/>
                <a:gd name="T43" fmla="*/ 6 h 509"/>
                <a:gd name="T44" fmla="*/ 320 w 511"/>
                <a:gd name="T45" fmla="*/ 0 h 509"/>
                <a:gd name="T46" fmla="*/ 198 w 511"/>
                <a:gd name="T47" fmla="*/ 1 h 509"/>
                <a:gd name="T48" fmla="*/ 190 w 511"/>
                <a:gd name="T49" fmla="*/ 9 h 509"/>
                <a:gd name="T50" fmla="*/ 179 w 511"/>
                <a:gd name="T51" fmla="*/ 61 h 509"/>
                <a:gd name="T52" fmla="*/ 141 w 511"/>
                <a:gd name="T53" fmla="*/ 81 h 509"/>
                <a:gd name="T54" fmla="*/ 68 w 511"/>
                <a:gd name="T55" fmla="*/ 63 h 509"/>
                <a:gd name="T56" fmla="*/ 60 w 511"/>
                <a:gd name="T57" fmla="*/ 70 h 509"/>
                <a:gd name="T58" fmla="*/ 1 w 511"/>
                <a:gd name="T59" fmla="*/ 177 h 509"/>
                <a:gd name="T60" fmla="*/ 5 w 511"/>
                <a:gd name="T61" fmla="*/ 186 h 509"/>
                <a:gd name="T62" fmla="*/ 52 w 511"/>
                <a:gd name="T63" fmla="*/ 249 h 509"/>
                <a:gd name="T64" fmla="*/ 5 w 511"/>
                <a:gd name="T65" fmla="*/ 311 h 509"/>
                <a:gd name="T66" fmla="*/ 0 w 511"/>
                <a:gd name="T67" fmla="*/ 322 h 509"/>
                <a:gd name="T68" fmla="*/ 59 w 511"/>
                <a:gd name="T69" fmla="*/ 429 h 509"/>
                <a:gd name="T70" fmla="*/ 74 w 511"/>
                <a:gd name="T71" fmla="*/ 435 h 509"/>
                <a:gd name="T72" fmla="*/ 140 w 511"/>
                <a:gd name="T73" fmla="*/ 416 h 509"/>
                <a:gd name="T74" fmla="*/ 179 w 511"/>
                <a:gd name="T75" fmla="*/ 438 h 509"/>
                <a:gd name="T76" fmla="*/ 190 w 511"/>
                <a:gd name="T77" fmla="*/ 500 h 509"/>
                <a:gd name="T78" fmla="*/ 198 w 511"/>
                <a:gd name="T79" fmla="*/ 508 h 509"/>
                <a:gd name="T80" fmla="*/ 320 w 511"/>
                <a:gd name="T81" fmla="*/ 509 h 509"/>
                <a:gd name="T82" fmla="*/ 329 w 511"/>
                <a:gd name="T83" fmla="*/ 503 h 509"/>
                <a:gd name="T84" fmla="*/ 332 w 511"/>
                <a:gd name="T85" fmla="*/ 439 h 509"/>
                <a:gd name="T86" fmla="*/ 387 w 511"/>
                <a:gd name="T87" fmla="*/ 407 h 509"/>
                <a:gd name="T88" fmla="*/ 441 w 511"/>
                <a:gd name="T89" fmla="*/ 435 h 509"/>
                <a:gd name="T90" fmla="*/ 450 w 511"/>
                <a:gd name="T91" fmla="*/ 431 h 509"/>
                <a:gd name="T92" fmla="*/ 511 w 511"/>
                <a:gd name="T93" fmla="*/ 324 h 509"/>
                <a:gd name="T94" fmla="*/ 504 w 511"/>
                <a:gd name="T95" fmla="*/ 309 h 509"/>
                <a:gd name="T96" fmla="*/ 459 w 511"/>
                <a:gd name="T97" fmla="*/ 233 h 509"/>
                <a:gd name="T98" fmla="*/ 508 w 511"/>
                <a:gd name="T99" fmla="*/ 18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1" h="509">
                  <a:moveTo>
                    <a:pt x="256" y="339"/>
                  </a:moveTo>
                  <a:lnTo>
                    <a:pt x="246" y="338"/>
                  </a:lnTo>
                  <a:lnTo>
                    <a:pt x="237" y="337"/>
                  </a:lnTo>
                  <a:lnTo>
                    <a:pt x="229" y="335"/>
                  </a:lnTo>
                  <a:lnTo>
                    <a:pt x="220" y="332"/>
                  </a:lnTo>
                  <a:lnTo>
                    <a:pt x="213" y="328"/>
                  </a:lnTo>
                  <a:lnTo>
                    <a:pt x="205" y="323"/>
                  </a:lnTo>
                  <a:lnTo>
                    <a:pt x="198" y="319"/>
                  </a:lnTo>
                  <a:lnTo>
                    <a:pt x="191" y="312"/>
                  </a:lnTo>
                  <a:lnTo>
                    <a:pt x="186" y="306"/>
                  </a:lnTo>
                  <a:lnTo>
                    <a:pt x="181" y="300"/>
                  </a:lnTo>
                  <a:lnTo>
                    <a:pt x="176" y="292"/>
                  </a:lnTo>
                  <a:lnTo>
                    <a:pt x="172" y="284"/>
                  </a:lnTo>
                  <a:lnTo>
                    <a:pt x="169" y="276"/>
                  </a:lnTo>
                  <a:lnTo>
                    <a:pt x="167" y="267"/>
                  </a:lnTo>
                  <a:lnTo>
                    <a:pt x="166" y="258"/>
                  </a:lnTo>
                  <a:lnTo>
                    <a:pt x="166" y="249"/>
                  </a:lnTo>
                  <a:lnTo>
                    <a:pt x="166" y="240"/>
                  </a:lnTo>
                  <a:lnTo>
                    <a:pt x="167" y="231"/>
                  </a:lnTo>
                  <a:lnTo>
                    <a:pt x="169" y="223"/>
                  </a:lnTo>
                  <a:lnTo>
                    <a:pt x="172" y="214"/>
                  </a:lnTo>
                  <a:lnTo>
                    <a:pt x="176" y="206"/>
                  </a:lnTo>
                  <a:lnTo>
                    <a:pt x="181" y="199"/>
                  </a:lnTo>
                  <a:lnTo>
                    <a:pt x="186" y="191"/>
                  </a:lnTo>
                  <a:lnTo>
                    <a:pt x="191" y="185"/>
                  </a:lnTo>
                  <a:lnTo>
                    <a:pt x="198" y="179"/>
                  </a:lnTo>
                  <a:lnTo>
                    <a:pt x="205" y="173"/>
                  </a:lnTo>
                  <a:lnTo>
                    <a:pt x="213" y="169"/>
                  </a:lnTo>
                  <a:lnTo>
                    <a:pt x="220" y="165"/>
                  </a:lnTo>
                  <a:lnTo>
                    <a:pt x="229" y="163"/>
                  </a:lnTo>
                  <a:lnTo>
                    <a:pt x="237" y="159"/>
                  </a:lnTo>
                  <a:lnTo>
                    <a:pt x="246" y="158"/>
                  </a:lnTo>
                  <a:lnTo>
                    <a:pt x="256" y="158"/>
                  </a:lnTo>
                  <a:lnTo>
                    <a:pt x="265" y="158"/>
                  </a:lnTo>
                  <a:lnTo>
                    <a:pt x="274" y="159"/>
                  </a:lnTo>
                  <a:lnTo>
                    <a:pt x="282" y="163"/>
                  </a:lnTo>
                  <a:lnTo>
                    <a:pt x="291" y="165"/>
                  </a:lnTo>
                  <a:lnTo>
                    <a:pt x="298" y="169"/>
                  </a:lnTo>
                  <a:lnTo>
                    <a:pt x="306" y="173"/>
                  </a:lnTo>
                  <a:lnTo>
                    <a:pt x="313" y="179"/>
                  </a:lnTo>
                  <a:lnTo>
                    <a:pt x="320" y="185"/>
                  </a:lnTo>
                  <a:lnTo>
                    <a:pt x="325" y="191"/>
                  </a:lnTo>
                  <a:lnTo>
                    <a:pt x="331" y="199"/>
                  </a:lnTo>
                  <a:lnTo>
                    <a:pt x="335" y="206"/>
                  </a:lnTo>
                  <a:lnTo>
                    <a:pt x="339" y="214"/>
                  </a:lnTo>
                  <a:lnTo>
                    <a:pt x="342" y="223"/>
                  </a:lnTo>
                  <a:lnTo>
                    <a:pt x="344" y="231"/>
                  </a:lnTo>
                  <a:lnTo>
                    <a:pt x="346" y="240"/>
                  </a:lnTo>
                  <a:lnTo>
                    <a:pt x="347" y="249"/>
                  </a:lnTo>
                  <a:lnTo>
                    <a:pt x="346" y="258"/>
                  </a:lnTo>
                  <a:lnTo>
                    <a:pt x="344" y="267"/>
                  </a:lnTo>
                  <a:lnTo>
                    <a:pt x="342" y="276"/>
                  </a:lnTo>
                  <a:lnTo>
                    <a:pt x="339" y="284"/>
                  </a:lnTo>
                  <a:lnTo>
                    <a:pt x="335" y="292"/>
                  </a:lnTo>
                  <a:lnTo>
                    <a:pt x="331" y="300"/>
                  </a:lnTo>
                  <a:lnTo>
                    <a:pt x="325" y="306"/>
                  </a:lnTo>
                  <a:lnTo>
                    <a:pt x="320" y="312"/>
                  </a:lnTo>
                  <a:lnTo>
                    <a:pt x="313" y="319"/>
                  </a:lnTo>
                  <a:lnTo>
                    <a:pt x="306" y="323"/>
                  </a:lnTo>
                  <a:lnTo>
                    <a:pt x="298" y="328"/>
                  </a:lnTo>
                  <a:lnTo>
                    <a:pt x="291" y="332"/>
                  </a:lnTo>
                  <a:lnTo>
                    <a:pt x="282" y="335"/>
                  </a:lnTo>
                  <a:lnTo>
                    <a:pt x="274" y="337"/>
                  </a:lnTo>
                  <a:lnTo>
                    <a:pt x="265" y="338"/>
                  </a:lnTo>
                  <a:lnTo>
                    <a:pt x="256" y="339"/>
                  </a:lnTo>
                  <a:close/>
                  <a:moveTo>
                    <a:pt x="510" y="179"/>
                  </a:moveTo>
                  <a:lnTo>
                    <a:pt x="511" y="177"/>
                  </a:lnTo>
                  <a:lnTo>
                    <a:pt x="511" y="173"/>
                  </a:lnTo>
                  <a:lnTo>
                    <a:pt x="510" y="171"/>
                  </a:lnTo>
                  <a:lnTo>
                    <a:pt x="509" y="168"/>
                  </a:lnTo>
                  <a:lnTo>
                    <a:pt x="453" y="70"/>
                  </a:lnTo>
                  <a:lnTo>
                    <a:pt x="450" y="67"/>
                  </a:lnTo>
                  <a:lnTo>
                    <a:pt x="448" y="65"/>
                  </a:lnTo>
                  <a:lnTo>
                    <a:pt x="446" y="64"/>
                  </a:lnTo>
                  <a:lnTo>
                    <a:pt x="443" y="64"/>
                  </a:lnTo>
                  <a:lnTo>
                    <a:pt x="441" y="63"/>
                  </a:lnTo>
                  <a:lnTo>
                    <a:pt x="438" y="63"/>
                  </a:lnTo>
                  <a:lnTo>
                    <a:pt x="434" y="63"/>
                  </a:lnTo>
                  <a:lnTo>
                    <a:pt x="432" y="65"/>
                  </a:lnTo>
                  <a:lnTo>
                    <a:pt x="386" y="92"/>
                  </a:lnTo>
                  <a:lnTo>
                    <a:pt x="375" y="83"/>
                  </a:lnTo>
                  <a:lnTo>
                    <a:pt x="363" y="75"/>
                  </a:lnTo>
                  <a:lnTo>
                    <a:pt x="348" y="67"/>
                  </a:lnTo>
                  <a:lnTo>
                    <a:pt x="332" y="59"/>
                  </a:lnTo>
                  <a:lnTo>
                    <a:pt x="332" y="14"/>
                  </a:lnTo>
                  <a:lnTo>
                    <a:pt x="332" y="12"/>
                  </a:lnTo>
                  <a:lnTo>
                    <a:pt x="331" y="9"/>
                  </a:lnTo>
                  <a:lnTo>
                    <a:pt x="329" y="6"/>
                  </a:lnTo>
                  <a:lnTo>
                    <a:pt x="327" y="4"/>
                  </a:lnTo>
                  <a:lnTo>
                    <a:pt x="325" y="2"/>
                  </a:lnTo>
                  <a:lnTo>
                    <a:pt x="323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3" y="0"/>
                  </a:lnTo>
                  <a:lnTo>
                    <a:pt x="201" y="0"/>
                  </a:lnTo>
                  <a:lnTo>
                    <a:pt x="198" y="1"/>
                  </a:lnTo>
                  <a:lnTo>
                    <a:pt x="196" y="2"/>
                  </a:lnTo>
                  <a:lnTo>
                    <a:pt x="194" y="4"/>
                  </a:lnTo>
                  <a:lnTo>
                    <a:pt x="191" y="6"/>
                  </a:lnTo>
                  <a:lnTo>
                    <a:pt x="190" y="9"/>
                  </a:lnTo>
                  <a:lnTo>
                    <a:pt x="189" y="12"/>
                  </a:lnTo>
                  <a:lnTo>
                    <a:pt x="188" y="14"/>
                  </a:lnTo>
                  <a:lnTo>
                    <a:pt x="188" y="58"/>
                  </a:lnTo>
                  <a:lnTo>
                    <a:pt x="179" y="61"/>
                  </a:lnTo>
                  <a:lnTo>
                    <a:pt x="170" y="64"/>
                  </a:lnTo>
                  <a:lnTo>
                    <a:pt x="161" y="68"/>
                  </a:lnTo>
                  <a:lnTo>
                    <a:pt x="154" y="72"/>
                  </a:lnTo>
                  <a:lnTo>
                    <a:pt x="141" y="81"/>
                  </a:lnTo>
                  <a:lnTo>
                    <a:pt x="128" y="92"/>
                  </a:lnTo>
                  <a:lnTo>
                    <a:pt x="80" y="64"/>
                  </a:lnTo>
                  <a:lnTo>
                    <a:pt x="75" y="62"/>
                  </a:lnTo>
                  <a:lnTo>
                    <a:pt x="68" y="63"/>
                  </a:lnTo>
                  <a:lnTo>
                    <a:pt x="66" y="64"/>
                  </a:lnTo>
                  <a:lnTo>
                    <a:pt x="64" y="65"/>
                  </a:lnTo>
                  <a:lnTo>
                    <a:pt x="62" y="67"/>
                  </a:lnTo>
                  <a:lnTo>
                    <a:pt x="60" y="70"/>
                  </a:lnTo>
                  <a:lnTo>
                    <a:pt x="3" y="168"/>
                  </a:lnTo>
                  <a:lnTo>
                    <a:pt x="2" y="171"/>
                  </a:lnTo>
                  <a:lnTo>
                    <a:pt x="1" y="173"/>
                  </a:lnTo>
                  <a:lnTo>
                    <a:pt x="1" y="177"/>
                  </a:lnTo>
                  <a:lnTo>
                    <a:pt x="1" y="179"/>
                  </a:lnTo>
                  <a:lnTo>
                    <a:pt x="2" y="182"/>
                  </a:lnTo>
                  <a:lnTo>
                    <a:pt x="4" y="184"/>
                  </a:lnTo>
                  <a:lnTo>
                    <a:pt x="5" y="186"/>
                  </a:lnTo>
                  <a:lnTo>
                    <a:pt x="8" y="188"/>
                  </a:lnTo>
                  <a:lnTo>
                    <a:pt x="56" y="216"/>
                  </a:lnTo>
                  <a:lnTo>
                    <a:pt x="53" y="233"/>
                  </a:lnTo>
                  <a:lnTo>
                    <a:pt x="52" y="249"/>
                  </a:lnTo>
                  <a:lnTo>
                    <a:pt x="53" y="265"/>
                  </a:lnTo>
                  <a:lnTo>
                    <a:pt x="56" y="282"/>
                  </a:lnTo>
                  <a:lnTo>
                    <a:pt x="7" y="309"/>
                  </a:lnTo>
                  <a:lnTo>
                    <a:pt x="5" y="311"/>
                  </a:lnTo>
                  <a:lnTo>
                    <a:pt x="3" y="313"/>
                  </a:lnTo>
                  <a:lnTo>
                    <a:pt x="2" y="317"/>
                  </a:lnTo>
                  <a:lnTo>
                    <a:pt x="1" y="320"/>
                  </a:lnTo>
                  <a:lnTo>
                    <a:pt x="0" y="322"/>
                  </a:lnTo>
                  <a:lnTo>
                    <a:pt x="0" y="324"/>
                  </a:lnTo>
                  <a:lnTo>
                    <a:pt x="1" y="327"/>
                  </a:lnTo>
                  <a:lnTo>
                    <a:pt x="2" y="330"/>
                  </a:lnTo>
                  <a:lnTo>
                    <a:pt x="59" y="429"/>
                  </a:lnTo>
                  <a:lnTo>
                    <a:pt x="63" y="432"/>
                  </a:lnTo>
                  <a:lnTo>
                    <a:pt x="67" y="434"/>
                  </a:lnTo>
                  <a:lnTo>
                    <a:pt x="71" y="435"/>
                  </a:lnTo>
                  <a:lnTo>
                    <a:pt x="74" y="435"/>
                  </a:lnTo>
                  <a:lnTo>
                    <a:pt x="76" y="434"/>
                  </a:lnTo>
                  <a:lnTo>
                    <a:pt x="79" y="433"/>
                  </a:lnTo>
                  <a:lnTo>
                    <a:pt x="128" y="407"/>
                  </a:lnTo>
                  <a:lnTo>
                    <a:pt x="140" y="416"/>
                  </a:lnTo>
                  <a:lnTo>
                    <a:pt x="154" y="426"/>
                  </a:lnTo>
                  <a:lnTo>
                    <a:pt x="161" y="430"/>
                  </a:lnTo>
                  <a:lnTo>
                    <a:pt x="169" y="434"/>
                  </a:lnTo>
                  <a:lnTo>
                    <a:pt x="179" y="438"/>
                  </a:lnTo>
                  <a:lnTo>
                    <a:pt x="188" y="441"/>
                  </a:lnTo>
                  <a:lnTo>
                    <a:pt x="188" y="494"/>
                  </a:lnTo>
                  <a:lnTo>
                    <a:pt x="189" y="497"/>
                  </a:lnTo>
                  <a:lnTo>
                    <a:pt x="190" y="500"/>
                  </a:lnTo>
                  <a:lnTo>
                    <a:pt x="191" y="503"/>
                  </a:lnTo>
                  <a:lnTo>
                    <a:pt x="194" y="505"/>
                  </a:lnTo>
                  <a:lnTo>
                    <a:pt x="196" y="507"/>
                  </a:lnTo>
                  <a:lnTo>
                    <a:pt x="198" y="508"/>
                  </a:lnTo>
                  <a:lnTo>
                    <a:pt x="201" y="509"/>
                  </a:lnTo>
                  <a:lnTo>
                    <a:pt x="203" y="509"/>
                  </a:lnTo>
                  <a:lnTo>
                    <a:pt x="317" y="509"/>
                  </a:lnTo>
                  <a:lnTo>
                    <a:pt x="320" y="509"/>
                  </a:lnTo>
                  <a:lnTo>
                    <a:pt x="323" y="508"/>
                  </a:lnTo>
                  <a:lnTo>
                    <a:pt x="325" y="507"/>
                  </a:lnTo>
                  <a:lnTo>
                    <a:pt x="327" y="505"/>
                  </a:lnTo>
                  <a:lnTo>
                    <a:pt x="329" y="503"/>
                  </a:lnTo>
                  <a:lnTo>
                    <a:pt x="331" y="500"/>
                  </a:lnTo>
                  <a:lnTo>
                    <a:pt x="332" y="497"/>
                  </a:lnTo>
                  <a:lnTo>
                    <a:pt x="332" y="494"/>
                  </a:lnTo>
                  <a:lnTo>
                    <a:pt x="332" y="439"/>
                  </a:lnTo>
                  <a:lnTo>
                    <a:pt x="348" y="431"/>
                  </a:lnTo>
                  <a:lnTo>
                    <a:pt x="363" y="423"/>
                  </a:lnTo>
                  <a:lnTo>
                    <a:pt x="375" y="414"/>
                  </a:lnTo>
                  <a:lnTo>
                    <a:pt x="387" y="407"/>
                  </a:lnTo>
                  <a:lnTo>
                    <a:pt x="432" y="433"/>
                  </a:lnTo>
                  <a:lnTo>
                    <a:pt x="434" y="434"/>
                  </a:lnTo>
                  <a:lnTo>
                    <a:pt x="438" y="435"/>
                  </a:lnTo>
                  <a:lnTo>
                    <a:pt x="441" y="435"/>
                  </a:lnTo>
                  <a:lnTo>
                    <a:pt x="443" y="434"/>
                  </a:lnTo>
                  <a:lnTo>
                    <a:pt x="446" y="434"/>
                  </a:lnTo>
                  <a:lnTo>
                    <a:pt x="448" y="432"/>
                  </a:lnTo>
                  <a:lnTo>
                    <a:pt x="450" y="431"/>
                  </a:lnTo>
                  <a:lnTo>
                    <a:pt x="453" y="429"/>
                  </a:lnTo>
                  <a:lnTo>
                    <a:pt x="509" y="330"/>
                  </a:lnTo>
                  <a:lnTo>
                    <a:pt x="510" y="327"/>
                  </a:lnTo>
                  <a:lnTo>
                    <a:pt x="511" y="324"/>
                  </a:lnTo>
                  <a:lnTo>
                    <a:pt x="511" y="322"/>
                  </a:lnTo>
                  <a:lnTo>
                    <a:pt x="510" y="320"/>
                  </a:lnTo>
                  <a:lnTo>
                    <a:pt x="508" y="313"/>
                  </a:lnTo>
                  <a:lnTo>
                    <a:pt x="504" y="309"/>
                  </a:lnTo>
                  <a:lnTo>
                    <a:pt x="457" y="282"/>
                  </a:lnTo>
                  <a:lnTo>
                    <a:pt x="459" y="265"/>
                  </a:lnTo>
                  <a:lnTo>
                    <a:pt x="459" y="249"/>
                  </a:lnTo>
                  <a:lnTo>
                    <a:pt x="459" y="233"/>
                  </a:lnTo>
                  <a:lnTo>
                    <a:pt x="457" y="216"/>
                  </a:lnTo>
                  <a:lnTo>
                    <a:pt x="504" y="188"/>
                  </a:lnTo>
                  <a:lnTo>
                    <a:pt x="506" y="186"/>
                  </a:lnTo>
                  <a:lnTo>
                    <a:pt x="508" y="184"/>
                  </a:lnTo>
                  <a:lnTo>
                    <a:pt x="509" y="182"/>
                  </a:lnTo>
                  <a:lnTo>
                    <a:pt x="510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4373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B6DE888-F515-4B70-B596-80EA46EF1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6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D913D25-CE4D-4939-8449-EFD10D80B20D}"/>
              </a:ext>
            </a:extLst>
          </p:cNvPr>
          <p:cNvSpPr txBox="1"/>
          <p:nvPr/>
        </p:nvSpPr>
        <p:spPr>
          <a:xfrm>
            <a:off x="649514" y="361936"/>
            <a:ext cx="10515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latin typeface="+mj-lt"/>
                <a:cs typeface="Segoe UI Semibold" panose="020B0702040204020203" pitchFamily="34" charset="0"/>
              </a:rPr>
              <a:t>CHECKLIST</a:t>
            </a:r>
            <a:endParaRPr lang="en-US" sz="4400" dirty="0">
              <a:latin typeface="+mj-lt"/>
              <a:cs typeface="Segoe UI Semibold" panose="020B07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656F91D-40C0-4F27-96A7-49DFD3875545}"/>
              </a:ext>
            </a:extLst>
          </p:cNvPr>
          <p:cNvSpPr/>
          <p:nvPr/>
        </p:nvSpPr>
        <p:spPr>
          <a:xfrm>
            <a:off x="0" y="0"/>
            <a:ext cx="1778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FD2C696-F1B7-42B1-B0D0-DFA8CE3C8E11}"/>
              </a:ext>
            </a:extLst>
          </p:cNvPr>
          <p:cNvSpPr/>
          <p:nvPr/>
        </p:nvSpPr>
        <p:spPr>
          <a:xfrm>
            <a:off x="0" y="3429000"/>
            <a:ext cx="1778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="" xmlns:a16="http://schemas.microsoft.com/office/drawing/2014/main" id="{650A35C9-0528-450B-9A44-E4F8C6F679A5}"/>
              </a:ext>
            </a:extLst>
          </p:cNvPr>
          <p:cNvSpPr/>
          <p:nvPr/>
        </p:nvSpPr>
        <p:spPr>
          <a:xfrm>
            <a:off x="1192893" y="1270000"/>
            <a:ext cx="9806214" cy="49295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LOREM IPSUM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DD91DBE-ACC2-4773-B1C5-714CD43AC5E8}"/>
              </a:ext>
            </a:extLst>
          </p:cNvPr>
          <p:cNvSpPr/>
          <p:nvPr/>
        </p:nvSpPr>
        <p:spPr>
          <a:xfrm>
            <a:off x="1651000" y="1762958"/>
            <a:ext cx="8890000" cy="41711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F710FEBF-9C8B-46A9-AD7A-13D8FD6D3ACE}"/>
              </a:ext>
            </a:extLst>
          </p:cNvPr>
          <p:cNvCxnSpPr/>
          <p:nvPr/>
        </p:nvCxnSpPr>
        <p:spPr>
          <a:xfrm>
            <a:off x="7229475" y="2032423"/>
            <a:ext cx="0" cy="3632186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70A460E8-3AE9-4383-B2C0-107861B63E6E}"/>
              </a:ext>
            </a:extLst>
          </p:cNvPr>
          <p:cNvGrpSpPr/>
          <p:nvPr/>
        </p:nvGrpSpPr>
        <p:grpSpPr>
          <a:xfrm>
            <a:off x="1946287" y="2046259"/>
            <a:ext cx="5108552" cy="511156"/>
            <a:chOff x="1946287" y="2199516"/>
            <a:chExt cx="5108552" cy="511156"/>
          </a:xfrm>
        </p:grpSpPr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520335C8-BD7A-4A5D-AA40-AE3B0DEDBE8E}"/>
                </a:ext>
              </a:extLst>
            </p:cNvPr>
            <p:cNvSpPr/>
            <p:nvPr/>
          </p:nvSpPr>
          <p:spPr>
            <a:xfrm>
              <a:off x="1946287" y="2199516"/>
              <a:ext cx="511156" cy="511156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208BA3AB-FC4B-4CA6-8878-44B3018B9FE3}"/>
                </a:ext>
              </a:extLst>
            </p:cNvPr>
            <p:cNvSpPr txBox="1"/>
            <p:nvPr/>
          </p:nvSpPr>
          <p:spPr>
            <a:xfrm>
              <a:off x="2589214" y="2239650"/>
              <a:ext cx="44656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Etiam</a:t>
              </a:r>
              <a:r>
                <a:rPr lang="en-US" sz="1400" dirty="0"/>
                <a:t> </a:t>
              </a:r>
              <a:r>
                <a:rPr lang="en-US" sz="1400" dirty="0" err="1"/>
                <a:t>varius</a:t>
              </a:r>
              <a:r>
                <a:rPr lang="en-US" sz="1400" dirty="0"/>
                <a:t> </a:t>
              </a:r>
              <a:r>
                <a:rPr lang="en-US" sz="1400" dirty="0" err="1"/>
                <a:t>bibendum</a:t>
              </a:r>
              <a:r>
                <a:rPr lang="en-US" sz="1400" dirty="0"/>
                <a:t> </a:t>
              </a:r>
              <a:r>
                <a:rPr lang="en-US" sz="1400" dirty="0" err="1"/>
                <a:t>est</a:t>
              </a:r>
              <a:r>
                <a:rPr lang="en-US" sz="1400" dirty="0"/>
                <a:t> </a:t>
              </a:r>
              <a:r>
                <a:rPr lang="en-US" sz="1400" dirty="0" err="1"/>
                <a:t>sed</a:t>
              </a:r>
              <a:r>
                <a:rPr lang="en-US" sz="1400" dirty="0"/>
                <a:t> </a:t>
              </a:r>
              <a:r>
                <a:rPr lang="en-US" sz="1400" dirty="0" err="1"/>
                <a:t>vulputate</a:t>
              </a:r>
              <a:r>
                <a:rPr lang="en-US" sz="1400" dirty="0"/>
                <a:t>. 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8075C362-D951-4C41-8F48-920A4046346E}"/>
              </a:ext>
            </a:extLst>
          </p:cNvPr>
          <p:cNvGrpSpPr/>
          <p:nvPr/>
        </p:nvGrpSpPr>
        <p:grpSpPr>
          <a:xfrm>
            <a:off x="1946287" y="2819599"/>
            <a:ext cx="5108552" cy="511156"/>
            <a:chOff x="1946287" y="3003214"/>
            <a:chExt cx="5108552" cy="511156"/>
          </a:xfrm>
        </p:grpSpPr>
        <p:sp>
          <p:nvSpPr>
            <p:cNvPr id="12" name="Oval 11">
              <a:extLst>
                <a:ext uri="{FF2B5EF4-FFF2-40B4-BE49-F238E27FC236}">
                  <a16:creationId xmlns="" xmlns:a16="http://schemas.microsoft.com/office/drawing/2014/main" id="{F051E56E-EE7B-4081-A090-AE2C2C7BA375}"/>
                </a:ext>
              </a:extLst>
            </p:cNvPr>
            <p:cNvSpPr/>
            <p:nvPr/>
          </p:nvSpPr>
          <p:spPr>
            <a:xfrm>
              <a:off x="1946287" y="3003214"/>
              <a:ext cx="511156" cy="511156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BD9972FF-197A-4E78-A48A-BDC4D7BF83DB}"/>
                </a:ext>
              </a:extLst>
            </p:cNvPr>
            <p:cNvSpPr txBox="1"/>
            <p:nvPr/>
          </p:nvSpPr>
          <p:spPr>
            <a:xfrm>
              <a:off x="2589214" y="3043348"/>
              <a:ext cx="44656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Etiam</a:t>
              </a:r>
              <a:r>
                <a:rPr lang="en-US" sz="1400" dirty="0"/>
                <a:t> </a:t>
              </a:r>
              <a:r>
                <a:rPr lang="en-US" sz="1400" dirty="0" err="1"/>
                <a:t>varius</a:t>
              </a:r>
              <a:r>
                <a:rPr lang="en-US" sz="1400" dirty="0"/>
                <a:t> </a:t>
              </a:r>
              <a:r>
                <a:rPr lang="en-US" sz="1400" dirty="0" err="1"/>
                <a:t>bibendum</a:t>
              </a:r>
              <a:r>
                <a:rPr lang="en-US" sz="1400" dirty="0"/>
                <a:t> </a:t>
              </a:r>
              <a:r>
                <a:rPr lang="en-US" sz="1400" dirty="0" err="1"/>
                <a:t>est</a:t>
              </a:r>
              <a:r>
                <a:rPr lang="en-US" sz="1400" dirty="0"/>
                <a:t> </a:t>
              </a:r>
              <a:r>
                <a:rPr lang="en-US" sz="1400" dirty="0" err="1"/>
                <a:t>sed</a:t>
              </a:r>
              <a:r>
                <a:rPr lang="en-US" sz="1400" dirty="0"/>
                <a:t> </a:t>
              </a:r>
              <a:r>
                <a:rPr lang="en-US" sz="1400" dirty="0" err="1"/>
                <a:t>vulputate</a:t>
              </a:r>
              <a:r>
                <a:rPr lang="en-US" sz="1400" dirty="0"/>
                <a:t>. 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62D13CCA-53F4-4C8C-A386-B629D2587747}"/>
              </a:ext>
            </a:extLst>
          </p:cNvPr>
          <p:cNvGrpSpPr/>
          <p:nvPr/>
        </p:nvGrpSpPr>
        <p:grpSpPr>
          <a:xfrm>
            <a:off x="1946287" y="3592939"/>
            <a:ext cx="5108552" cy="511156"/>
            <a:chOff x="1946287" y="3768583"/>
            <a:chExt cx="5108552" cy="511156"/>
          </a:xfrm>
        </p:grpSpPr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69E4450B-1421-4ED2-97EB-6B52E5E53E88}"/>
                </a:ext>
              </a:extLst>
            </p:cNvPr>
            <p:cNvSpPr/>
            <p:nvPr/>
          </p:nvSpPr>
          <p:spPr>
            <a:xfrm>
              <a:off x="1946287" y="3768583"/>
              <a:ext cx="511156" cy="511156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15A4A599-684A-4E6C-AAE8-9A56800E0251}"/>
                </a:ext>
              </a:extLst>
            </p:cNvPr>
            <p:cNvSpPr txBox="1"/>
            <p:nvPr/>
          </p:nvSpPr>
          <p:spPr>
            <a:xfrm>
              <a:off x="2589214" y="3808717"/>
              <a:ext cx="44656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Etiam</a:t>
              </a:r>
              <a:r>
                <a:rPr lang="en-US" sz="1400" dirty="0"/>
                <a:t> </a:t>
              </a:r>
              <a:r>
                <a:rPr lang="en-US" sz="1400" dirty="0" err="1"/>
                <a:t>varius</a:t>
              </a:r>
              <a:r>
                <a:rPr lang="en-US" sz="1400" dirty="0"/>
                <a:t> </a:t>
              </a:r>
              <a:r>
                <a:rPr lang="en-US" sz="1400" dirty="0" err="1"/>
                <a:t>bibendum</a:t>
              </a:r>
              <a:r>
                <a:rPr lang="en-US" sz="1400" dirty="0"/>
                <a:t> </a:t>
              </a:r>
              <a:r>
                <a:rPr lang="en-US" sz="1400" dirty="0" err="1"/>
                <a:t>est</a:t>
              </a:r>
              <a:r>
                <a:rPr lang="en-US" sz="1400" dirty="0"/>
                <a:t> </a:t>
              </a:r>
              <a:r>
                <a:rPr lang="en-US" sz="1400" dirty="0" err="1"/>
                <a:t>sed</a:t>
              </a:r>
              <a:r>
                <a:rPr lang="en-US" sz="1400" dirty="0"/>
                <a:t> </a:t>
              </a:r>
              <a:r>
                <a:rPr lang="en-US" sz="1400" dirty="0" err="1"/>
                <a:t>vulputate</a:t>
              </a:r>
              <a:r>
                <a:rPr lang="en-US" sz="1400" dirty="0"/>
                <a:t>.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D33DE5C3-A3AF-46CB-B794-7CB8FA0EB551}"/>
              </a:ext>
            </a:extLst>
          </p:cNvPr>
          <p:cNvGrpSpPr/>
          <p:nvPr/>
        </p:nvGrpSpPr>
        <p:grpSpPr>
          <a:xfrm>
            <a:off x="1946287" y="4366279"/>
            <a:ext cx="5108552" cy="511156"/>
            <a:chOff x="1946287" y="4533952"/>
            <a:chExt cx="5108552" cy="511156"/>
          </a:xfrm>
        </p:grpSpPr>
        <p:sp>
          <p:nvSpPr>
            <p:cNvPr id="16" name="Oval 15">
              <a:extLst>
                <a:ext uri="{FF2B5EF4-FFF2-40B4-BE49-F238E27FC236}">
                  <a16:creationId xmlns="" xmlns:a16="http://schemas.microsoft.com/office/drawing/2014/main" id="{7DE21298-47A7-468E-B1C6-034A2E0FD35F}"/>
                </a:ext>
              </a:extLst>
            </p:cNvPr>
            <p:cNvSpPr/>
            <p:nvPr/>
          </p:nvSpPr>
          <p:spPr>
            <a:xfrm>
              <a:off x="1946287" y="4533952"/>
              <a:ext cx="511156" cy="511156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2A87013B-F0C1-45F0-A65A-08DBA3BEDDAF}"/>
                </a:ext>
              </a:extLst>
            </p:cNvPr>
            <p:cNvSpPr txBox="1"/>
            <p:nvPr/>
          </p:nvSpPr>
          <p:spPr>
            <a:xfrm>
              <a:off x="2589214" y="4574086"/>
              <a:ext cx="44656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Etiam</a:t>
              </a:r>
              <a:r>
                <a:rPr lang="en-US" sz="1400" dirty="0"/>
                <a:t> </a:t>
              </a:r>
              <a:r>
                <a:rPr lang="en-US" sz="1400" dirty="0" err="1"/>
                <a:t>varius</a:t>
              </a:r>
              <a:r>
                <a:rPr lang="en-US" sz="1400" dirty="0"/>
                <a:t> </a:t>
              </a:r>
              <a:r>
                <a:rPr lang="en-US" sz="1400" dirty="0" err="1"/>
                <a:t>bibendum</a:t>
              </a:r>
              <a:r>
                <a:rPr lang="en-US" sz="1400" dirty="0"/>
                <a:t> </a:t>
              </a:r>
              <a:r>
                <a:rPr lang="en-US" sz="1400" dirty="0" err="1"/>
                <a:t>est</a:t>
              </a:r>
              <a:r>
                <a:rPr lang="en-US" sz="1400" dirty="0"/>
                <a:t> </a:t>
              </a:r>
              <a:r>
                <a:rPr lang="en-US" sz="1400" dirty="0" err="1"/>
                <a:t>sed</a:t>
              </a:r>
              <a:r>
                <a:rPr lang="en-US" sz="1400" dirty="0"/>
                <a:t> </a:t>
              </a:r>
              <a:r>
                <a:rPr lang="en-US" sz="1400" dirty="0" err="1"/>
                <a:t>vulputate</a:t>
              </a:r>
              <a:r>
                <a:rPr lang="en-US" sz="1400" dirty="0"/>
                <a:t>. 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2E3D73A2-9E4B-46B4-985D-3683098C1429}"/>
              </a:ext>
            </a:extLst>
          </p:cNvPr>
          <p:cNvGrpSpPr/>
          <p:nvPr/>
        </p:nvGrpSpPr>
        <p:grpSpPr>
          <a:xfrm>
            <a:off x="1946287" y="5139617"/>
            <a:ext cx="5108552" cy="511156"/>
            <a:chOff x="1946287" y="5292874"/>
            <a:chExt cx="5108552" cy="511156"/>
          </a:xfrm>
        </p:grpSpPr>
        <p:sp>
          <p:nvSpPr>
            <p:cNvPr id="18" name="Oval 17">
              <a:extLst>
                <a:ext uri="{FF2B5EF4-FFF2-40B4-BE49-F238E27FC236}">
                  <a16:creationId xmlns="" xmlns:a16="http://schemas.microsoft.com/office/drawing/2014/main" id="{1EBF6115-CB9E-4D64-B9B2-46BB0AC345E0}"/>
                </a:ext>
              </a:extLst>
            </p:cNvPr>
            <p:cNvSpPr/>
            <p:nvPr/>
          </p:nvSpPr>
          <p:spPr>
            <a:xfrm>
              <a:off x="1946287" y="5292874"/>
              <a:ext cx="511156" cy="511156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06531075-0267-4EC5-A0A9-CF7378B270E6}"/>
                </a:ext>
              </a:extLst>
            </p:cNvPr>
            <p:cNvSpPr txBox="1"/>
            <p:nvPr/>
          </p:nvSpPr>
          <p:spPr>
            <a:xfrm>
              <a:off x="2589214" y="5333008"/>
              <a:ext cx="446562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Etiam</a:t>
              </a:r>
              <a:r>
                <a:rPr lang="en-US" sz="1400" dirty="0"/>
                <a:t> </a:t>
              </a:r>
              <a:r>
                <a:rPr lang="en-US" sz="1400" dirty="0" err="1"/>
                <a:t>varius</a:t>
              </a:r>
              <a:r>
                <a:rPr lang="en-US" sz="1400" dirty="0"/>
                <a:t> </a:t>
              </a:r>
              <a:r>
                <a:rPr lang="en-US" sz="1400" dirty="0" err="1"/>
                <a:t>bibendum</a:t>
              </a:r>
              <a:r>
                <a:rPr lang="en-US" sz="1400" dirty="0"/>
                <a:t> </a:t>
              </a:r>
              <a:r>
                <a:rPr lang="en-US" sz="1400" dirty="0" err="1"/>
                <a:t>est</a:t>
              </a:r>
              <a:r>
                <a:rPr lang="en-US" sz="1400" dirty="0"/>
                <a:t> </a:t>
              </a:r>
              <a:r>
                <a:rPr lang="en-US" sz="1400" dirty="0" err="1"/>
                <a:t>sed</a:t>
              </a:r>
              <a:r>
                <a:rPr lang="en-US" sz="1400" dirty="0"/>
                <a:t> </a:t>
              </a:r>
              <a:r>
                <a:rPr lang="en-US" sz="1400" dirty="0" err="1"/>
                <a:t>vulputate</a:t>
              </a:r>
              <a:r>
                <a:rPr lang="en-US" sz="1400" dirty="0"/>
                <a:t>. 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23608EA1-AFFA-4989-A096-C0C70F01B48A}"/>
              </a:ext>
            </a:extLst>
          </p:cNvPr>
          <p:cNvGrpSpPr/>
          <p:nvPr/>
        </p:nvGrpSpPr>
        <p:grpSpPr>
          <a:xfrm>
            <a:off x="2544925" y="6079652"/>
            <a:ext cx="3911276" cy="242889"/>
            <a:chOff x="2589214" y="6108227"/>
            <a:chExt cx="3911276" cy="242889"/>
          </a:xfrm>
        </p:grpSpPr>
        <p:grpSp>
          <p:nvGrpSpPr>
            <p:cNvPr id="33" name="Group 32">
              <a:extLst>
                <a:ext uri="{FF2B5EF4-FFF2-40B4-BE49-F238E27FC236}">
                  <a16:creationId xmlns="" xmlns:a16="http://schemas.microsoft.com/office/drawing/2014/main" id="{A27AEE81-4FCE-4FAF-AB39-CC56B0EDA924}"/>
                </a:ext>
              </a:extLst>
            </p:cNvPr>
            <p:cNvGrpSpPr/>
            <p:nvPr/>
          </p:nvGrpSpPr>
          <p:grpSpPr>
            <a:xfrm>
              <a:off x="2589214" y="6108227"/>
              <a:ext cx="1934209" cy="242888"/>
              <a:chOff x="3602990" y="6108227"/>
              <a:chExt cx="1934209" cy="242888"/>
            </a:xfrm>
          </p:grpSpPr>
          <p:sp>
            <p:nvSpPr>
              <p:cNvPr id="26" name="Freeform 1675">
                <a:extLst>
                  <a:ext uri="{FF2B5EF4-FFF2-40B4-BE49-F238E27FC236}">
                    <a16:creationId xmlns="" xmlns:a16="http://schemas.microsoft.com/office/drawing/2014/main" id="{A71640F8-42D5-431A-864D-D4667EBF0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2990" y="6108227"/>
                <a:ext cx="285751" cy="242888"/>
              </a:xfrm>
              <a:custGeom>
                <a:avLst/>
                <a:gdLst>
                  <a:gd name="T0" fmla="*/ 716 w 719"/>
                  <a:gd name="T1" fmla="*/ 109 h 611"/>
                  <a:gd name="T2" fmla="*/ 610 w 719"/>
                  <a:gd name="T3" fmla="*/ 3 h 611"/>
                  <a:gd name="T4" fmla="*/ 607 w 719"/>
                  <a:gd name="T5" fmla="*/ 1 h 611"/>
                  <a:gd name="T6" fmla="*/ 601 w 719"/>
                  <a:gd name="T7" fmla="*/ 0 h 611"/>
                  <a:gd name="T8" fmla="*/ 597 w 719"/>
                  <a:gd name="T9" fmla="*/ 1 h 611"/>
                  <a:gd name="T10" fmla="*/ 593 w 719"/>
                  <a:gd name="T11" fmla="*/ 3 h 611"/>
                  <a:gd name="T12" fmla="*/ 225 w 719"/>
                  <a:gd name="T13" fmla="*/ 372 h 611"/>
                  <a:gd name="T14" fmla="*/ 126 w 719"/>
                  <a:gd name="T15" fmla="*/ 274 h 611"/>
                  <a:gd name="T16" fmla="*/ 123 w 719"/>
                  <a:gd name="T17" fmla="*/ 272 h 611"/>
                  <a:gd name="T18" fmla="*/ 119 w 719"/>
                  <a:gd name="T19" fmla="*/ 271 h 611"/>
                  <a:gd name="T20" fmla="*/ 114 w 719"/>
                  <a:gd name="T21" fmla="*/ 272 h 611"/>
                  <a:gd name="T22" fmla="*/ 110 w 719"/>
                  <a:gd name="T23" fmla="*/ 274 h 611"/>
                  <a:gd name="T24" fmla="*/ 4 w 719"/>
                  <a:gd name="T25" fmla="*/ 380 h 611"/>
                  <a:gd name="T26" fmla="*/ 2 w 719"/>
                  <a:gd name="T27" fmla="*/ 385 h 611"/>
                  <a:gd name="T28" fmla="*/ 0 w 719"/>
                  <a:gd name="T29" fmla="*/ 389 h 611"/>
                  <a:gd name="T30" fmla="*/ 2 w 719"/>
                  <a:gd name="T31" fmla="*/ 394 h 611"/>
                  <a:gd name="T32" fmla="*/ 4 w 719"/>
                  <a:gd name="T33" fmla="*/ 397 h 611"/>
                  <a:gd name="T34" fmla="*/ 216 w 719"/>
                  <a:gd name="T35" fmla="*/ 608 h 611"/>
                  <a:gd name="T36" fmla="*/ 219 w 719"/>
                  <a:gd name="T37" fmla="*/ 610 h 611"/>
                  <a:gd name="T38" fmla="*/ 225 w 719"/>
                  <a:gd name="T39" fmla="*/ 611 h 611"/>
                  <a:gd name="T40" fmla="*/ 229 w 719"/>
                  <a:gd name="T41" fmla="*/ 610 h 611"/>
                  <a:gd name="T42" fmla="*/ 232 w 719"/>
                  <a:gd name="T43" fmla="*/ 608 h 611"/>
                  <a:gd name="T44" fmla="*/ 716 w 719"/>
                  <a:gd name="T45" fmla="*/ 125 h 611"/>
                  <a:gd name="T46" fmla="*/ 718 w 719"/>
                  <a:gd name="T47" fmla="*/ 122 h 611"/>
                  <a:gd name="T48" fmla="*/ 719 w 719"/>
                  <a:gd name="T49" fmla="*/ 117 h 611"/>
                  <a:gd name="T50" fmla="*/ 718 w 719"/>
                  <a:gd name="T51" fmla="*/ 112 h 611"/>
                  <a:gd name="T52" fmla="*/ 716 w 719"/>
                  <a:gd name="T53" fmla="*/ 109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19" h="611">
                    <a:moveTo>
                      <a:pt x="716" y="109"/>
                    </a:moveTo>
                    <a:lnTo>
                      <a:pt x="610" y="3"/>
                    </a:lnTo>
                    <a:lnTo>
                      <a:pt x="607" y="1"/>
                    </a:lnTo>
                    <a:lnTo>
                      <a:pt x="601" y="0"/>
                    </a:lnTo>
                    <a:lnTo>
                      <a:pt x="597" y="1"/>
                    </a:lnTo>
                    <a:lnTo>
                      <a:pt x="593" y="3"/>
                    </a:lnTo>
                    <a:lnTo>
                      <a:pt x="225" y="372"/>
                    </a:lnTo>
                    <a:lnTo>
                      <a:pt x="126" y="274"/>
                    </a:lnTo>
                    <a:lnTo>
                      <a:pt x="123" y="272"/>
                    </a:lnTo>
                    <a:lnTo>
                      <a:pt x="119" y="271"/>
                    </a:lnTo>
                    <a:lnTo>
                      <a:pt x="114" y="272"/>
                    </a:lnTo>
                    <a:lnTo>
                      <a:pt x="110" y="274"/>
                    </a:lnTo>
                    <a:lnTo>
                      <a:pt x="4" y="380"/>
                    </a:lnTo>
                    <a:lnTo>
                      <a:pt x="2" y="385"/>
                    </a:lnTo>
                    <a:lnTo>
                      <a:pt x="0" y="389"/>
                    </a:lnTo>
                    <a:lnTo>
                      <a:pt x="2" y="394"/>
                    </a:lnTo>
                    <a:lnTo>
                      <a:pt x="4" y="397"/>
                    </a:lnTo>
                    <a:lnTo>
                      <a:pt x="216" y="608"/>
                    </a:lnTo>
                    <a:lnTo>
                      <a:pt x="219" y="610"/>
                    </a:lnTo>
                    <a:lnTo>
                      <a:pt x="225" y="611"/>
                    </a:lnTo>
                    <a:lnTo>
                      <a:pt x="229" y="610"/>
                    </a:lnTo>
                    <a:lnTo>
                      <a:pt x="232" y="608"/>
                    </a:lnTo>
                    <a:lnTo>
                      <a:pt x="716" y="125"/>
                    </a:lnTo>
                    <a:lnTo>
                      <a:pt x="718" y="122"/>
                    </a:lnTo>
                    <a:lnTo>
                      <a:pt x="719" y="117"/>
                    </a:lnTo>
                    <a:lnTo>
                      <a:pt x="718" y="112"/>
                    </a:lnTo>
                    <a:lnTo>
                      <a:pt x="716" y="10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="" xmlns:a16="http://schemas.microsoft.com/office/drawing/2014/main" id="{C8A4DB90-81FF-4820-AC20-4B79BB7FD6B6}"/>
                  </a:ext>
                </a:extLst>
              </p:cNvPr>
              <p:cNvSpPr txBox="1"/>
              <p:nvPr/>
            </p:nvSpPr>
            <p:spPr>
              <a:xfrm>
                <a:off x="3986214" y="6121949"/>
                <a:ext cx="1550985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400" dirty="0"/>
                  <a:t>Lorem ipsum dolor.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="" xmlns:a16="http://schemas.microsoft.com/office/drawing/2014/main" id="{211C8B3C-265D-4C74-91AC-97F7CC45B0F3}"/>
                </a:ext>
              </a:extLst>
            </p:cNvPr>
            <p:cNvGrpSpPr/>
            <p:nvPr/>
          </p:nvGrpSpPr>
          <p:grpSpPr>
            <a:xfrm>
              <a:off x="4620896" y="6108228"/>
              <a:ext cx="1879594" cy="242888"/>
              <a:chOff x="5621564" y="6108228"/>
              <a:chExt cx="1879594" cy="242888"/>
            </a:xfrm>
          </p:grpSpPr>
          <p:sp>
            <p:nvSpPr>
              <p:cNvPr id="28" name="Freeform 1795">
                <a:extLst>
                  <a:ext uri="{FF2B5EF4-FFF2-40B4-BE49-F238E27FC236}">
                    <a16:creationId xmlns="" xmlns:a16="http://schemas.microsoft.com/office/drawing/2014/main" id="{F4E4A91A-DB46-4369-8B39-77E2D005D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1564" y="6108228"/>
                <a:ext cx="244244" cy="242888"/>
              </a:xfrm>
              <a:custGeom>
                <a:avLst/>
                <a:gdLst>
                  <a:gd name="T0" fmla="*/ 513 w 719"/>
                  <a:gd name="T1" fmla="*/ 358 h 717"/>
                  <a:gd name="T2" fmla="*/ 716 w 719"/>
                  <a:gd name="T3" fmla="*/ 156 h 717"/>
                  <a:gd name="T4" fmla="*/ 718 w 719"/>
                  <a:gd name="T5" fmla="*/ 152 h 717"/>
                  <a:gd name="T6" fmla="*/ 719 w 719"/>
                  <a:gd name="T7" fmla="*/ 148 h 717"/>
                  <a:gd name="T8" fmla="*/ 718 w 719"/>
                  <a:gd name="T9" fmla="*/ 143 h 717"/>
                  <a:gd name="T10" fmla="*/ 716 w 719"/>
                  <a:gd name="T11" fmla="*/ 140 h 717"/>
                  <a:gd name="T12" fmla="*/ 580 w 719"/>
                  <a:gd name="T13" fmla="*/ 3 h 717"/>
                  <a:gd name="T14" fmla="*/ 576 w 719"/>
                  <a:gd name="T15" fmla="*/ 0 h 717"/>
                  <a:gd name="T16" fmla="*/ 571 w 719"/>
                  <a:gd name="T17" fmla="*/ 0 h 717"/>
                  <a:gd name="T18" fmla="*/ 567 w 719"/>
                  <a:gd name="T19" fmla="*/ 0 h 717"/>
                  <a:gd name="T20" fmla="*/ 562 w 719"/>
                  <a:gd name="T21" fmla="*/ 3 h 717"/>
                  <a:gd name="T22" fmla="*/ 359 w 719"/>
                  <a:gd name="T23" fmla="*/ 206 h 717"/>
                  <a:gd name="T24" fmla="*/ 157 w 719"/>
                  <a:gd name="T25" fmla="*/ 3 h 717"/>
                  <a:gd name="T26" fmla="*/ 153 w 719"/>
                  <a:gd name="T27" fmla="*/ 0 h 717"/>
                  <a:gd name="T28" fmla="*/ 148 w 719"/>
                  <a:gd name="T29" fmla="*/ 0 h 717"/>
                  <a:gd name="T30" fmla="*/ 144 w 719"/>
                  <a:gd name="T31" fmla="*/ 0 h 717"/>
                  <a:gd name="T32" fmla="*/ 139 w 719"/>
                  <a:gd name="T33" fmla="*/ 3 h 717"/>
                  <a:gd name="T34" fmla="*/ 4 w 719"/>
                  <a:gd name="T35" fmla="*/ 140 h 717"/>
                  <a:gd name="T36" fmla="*/ 1 w 719"/>
                  <a:gd name="T37" fmla="*/ 143 h 717"/>
                  <a:gd name="T38" fmla="*/ 0 w 719"/>
                  <a:gd name="T39" fmla="*/ 148 h 717"/>
                  <a:gd name="T40" fmla="*/ 1 w 719"/>
                  <a:gd name="T41" fmla="*/ 152 h 717"/>
                  <a:gd name="T42" fmla="*/ 4 w 719"/>
                  <a:gd name="T43" fmla="*/ 156 h 717"/>
                  <a:gd name="T44" fmla="*/ 207 w 719"/>
                  <a:gd name="T45" fmla="*/ 358 h 717"/>
                  <a:gd name="T46" fmla="*/ 4 w 719"/>
                  <a:gd name="T47" fmla="*/ 562 h 717"/>
                  <a:gd name="T48" fmla="*/ 1 w 719"/>
                  <a:gd name="T49" fmla="*/ 566 h 717"/>
                  <a:gd name="T50" fmla="*/ 0 w 719"/>
                  <a:gd name="T51" fmla="*/ 570 h 717"/>
                  <a:gd name="T52" fmla="*/ 1 w 719"/>
                  <a:gd name="T53" fmla="*/ 575 h 717"/>
                  <a:gd name="T54" fmla="*/ 4 w 719"/>
                  <a:gd name="T55" fmla="*/ 579 h 717"/>
                  <a:gd name="T56" fmla="*/ 139 w 719"/>
                  <a:gd name="T57" fmla="*/ 714 h 717"/>
                  <a:gd name="T58" fmla="*/ 144 w 719"/>
                  <a:gd name="T59" fmla="*/ 717 h 717"/>
                  <a:gd name="T60" fmla="*/ 148 w 719"/>
                  <a:gd name="T61" fmla="*/ 717 h 717"/>
                  <a:gd name="T62" fmla="*/ 153 w 719"/>
                  <a:gd name="T63" fmla="*/ 717 h 717"/>
                  <a:gd name="T64" fmla="*/ 157 w 719"/>
                  <a:gd name="T65" fmla="*/ 714 h 717"/>
                  <a:gd name="T66" fmla="*/ 359 w 719"/>
                  <a:gd name="T67" fmla="*/ 512 h 717"/>
                  <a:gd name="T68" fmla="*/ 562 w 719"/>
                  <a:gd name="T69" fmla="*/ 714 h 717"/>
                  <a:gd name="T70" fmla="*/ 567 w 719"/>
                  <a:gd name="T71" fmla="*/ 717 h 717"/>
                  <a:gd name="T72" fmla="*/ 571 w 719"/>
                  <a:gd name="T73" fmla="*/ 717 h 717"/>
                  <a:gd name="T74" fmla="*/ 576 w 719"/>
                  <a:gd name="T75" fmla="*/ 717 h 717"/>
                  <a:gd name="T76" fmla="*/ 580 w 719"/>
                  <a:gd name="T77" fmla="*/ 714 h 717"/>
                  <a:gd name="T78" fmla="*/ 716 w 719"/>
                  <a:gd name="T79" fmla="*/ 579 h 717"/>
                  <a:gd name="T80" fmla="*/ 718 w 719"/>
                  <a:gd name="T81" fmla="*/ 575 h 717"/>
                  <a:gd name="T82" fmla="*/ 719 w 719"/>
                  <a:gd name="T83" fmla="*/ 570 h 717"/>
                  <a:gd name="T84" fmla="*/ 718 w 719"/>
                  <a:gd name="T85" fmla="*/ 566 h 717"/>
                  <a:gd name="T86" fmla="*/ 716 w 719"/>
                  <a:gd name="T87" fmla="*/ 562 h 717"/>
                  <a:gd name="T88" fmla="*/ 513 w 719"/>
                  <a:gd name="T89" fmla="*/ 358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19" h="717">
                    <a:moveTo>
                      <a:pt x="513" y="358"/>
                    </a:moveTo>
                    <a:lnTo>
                      <a:pt x="716" y="156"/>
                    </a:lnTo>
                    <a:lnTo>
                      <a:pt x="718" y="152"/>
                    </a:lnTo>
                    <a:lnTo>
                      <a:pt x="719" y="148"/>
                    </a:lnTo>
                    <a:lnTo>
                      <a:pt x="718" y="143"/>
                    </a:lnTo>
                    <a:lnTo>
                      <a:pt x="716" y="140"/>
                    </a:lnTo>
                    <a:lnTo>
                      <a:pt x="580" y="3"/>
                    </a:lnTo>
                    <a:lnTo>
                      <a:pt x="576" y="0"/>
                    </a:lnTo>
                    <a:lnTo>
                      <a:pt x="571" y="0"/>
                    </a:lnTo>
                    <a:lnTo>
                      <a:pt x="567" y="0"/>
                    </a:lnTo>
                    <a:lnTo>
                      <a:pt x="562" y="3"/>
                    </a:lnTo>
                    <a:lnTo>
                      <a:pt x="359" y="206"/>
                    </a:lnTo>
                    <a:lnTo>
                      <a:pt x="157" y="3"/>
                    </a:lnTo>
                    <a:lnTo>
                      <a:pt x="153" y="0"/>
                    </a:lnTo>
                    <a:lnTo>
                      <a:pt x="148" y="0"/>
                    </a:lnTo>
                    <a:lnTo>
                      <a:pt x="144" y="0"/>
                    </a:lnTo>
                    <a:lnTo>
                      <a:pt x="139" y="3"/>
                    </a:lnTo>
                    <a:lnTo>
                      <a:pt x="4" y="140"/>
                    </a:lnTo>
                    <a:lnTo>
                      <a:pt x="1" y="143"/>
                    </a:lnTo>
                    <a:lnTo>
                      <a:pt x="0" y="148"/>
                    </a:lnTo>
                    <a:lnTo>
                      <a:pt x="1" y="152"/>
                    </a:lnTo>
                    <a:lnTo>
                      <a:pt x="4" y="156"/>
                    </a:lnTo>
                    <a:lnTo>
                      <a:pt x="207" y="358"/>
                    </a:lnTo>
                    <a:lnTo>
                      <a:pt x="4" y="562"/>
                    </a:lnTo>
                    <a:lnTo>
                      <a:pt x="1" y="566"/>
                    </a:lnTo>
                    <a:lnTo>
                      <a:pt x="0" y="570"/>
                    </a:lnTo>
                    <a:lnTo>
                      <a:pt x="1" y="575"/>
                    </a:lnTo>
                    <a:lnTo>
                      <a:pt x="4" y="579"/>
                    </a:lnTo>
                    <a:lnTo>
                      <a:pt x="139" y="714"/>
                    </a:lnTo>
                    <a:lnTo>
                      <a:pt x="144" y="717"/>
                    </a:lnTo>
                    <a:lnTo>
                      <a:pt x="148" y="717"/>
                    </a:lnTo>
                    <a:lnTo>
                      <a:pt x="153" y="717"/>
                    </a:lnTo>
                    <a:lnTo>
                      <a:pt x="157" y="714"/>
                    </a:lnTo>
                    <a:lnTo>
                      <a:pt x="359" y="512"/>
                    </a:lnTo>
                    <a:lnTo>
                      <a:pt x="562" y="714"/>
                    </a:lnTo>
                    <a:lnTo>
                      <a:pt x="567" y="717"/>
                    </a:lnTo>
                    <a:lnTo>
                      <a:pt x="571" y="717"/>
                    </a:lnTo>
                    <a:lnTo>
                      <a:pt x="576" y="717"/>
                    </a:lnTo>
                    <a:lnTo>
                      <a:pt x="580" y="714"/>
                    </a:lnTo>
                    <a:lnTo>
                      <a:pt x="716" y="579"/>
                    </a:lnTo>
                    <a:lnTo>
                      <a:pt x="718" y="575"/>
                    </a:lnTo>
                    <a:lnTo>
                      <a:pt x="719" y="570"/>
                    </a:lnTo>
                    <a:lnTo>
                      <a:pt x="718" y="566"/>
                    </a:lnTo>
                    <a:lnTo>
                      <a:pt x="716" y="562"/>
                    </a:lnTo>
                    <a:lnTo>
                      <a:pt x="513" y="35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="" xmlns:a16="http://schemas.microsoft.com/office/drawing/2014/main" id="{909AC052-53F4-480A-8DCA-B6AD1EF5725A}"/>
                  </a:ext>
                </a:extLst>
              </p:cNvPr>
              <p:cNvSpPr txBox="1"/>
              <p:nvPr/>
            </p:nvSpPr>
            <p:spPr>
              <a:xfrm>
                <a:off x="5950173" y="6121949"/>
                <a:ext cx="1550985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400" dirty="0"/>
                  <a:t>Lorem ipsum dolor.</a:t>
                </a:r>
              </a:p>
            </p:txBody>
          </p:sp>
        </p:grpSp>
      </p:grpSp>
      <p:graphicFrame>
        <p:nvGraphicFramePr>
          <p:cNvPr id="38" name="Chart 37">
            <a:extLst>
              <a:ext uri="{FF2B5EF4-FFF2-40B4-BE49-F238E27FC236}">
                <a16:creationId xmlns="" xmlns:a16="http://schemas.microsoft.com/office/drawing/2014/main" id="{08BFA395-CE06-4AD1-9D07-CB1A1214A9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8969585"/>
              </p:ext>
            </p:extLst>
          </p:nvPr>
        </p:nvGraphicFramePr>
        <p:xfrm>
          <a:off x="7416810" y="1937743"/>
          <a:ext cx="2936856" cy="2640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9" name="Oval 38">
            <a:extLst>
              <a:ext uri="{FF2B5EF4-FFF2-40B4-BE49-F238E27FC236}">
                <a16:creationId xmlns="" xmlns:a16="http://schemas.microsoft.com/office/drawing/2014/main" id="{F101DC2F-691E-468F-AC6C-3793AB710F65}"/>
              </a:ext>
            </a:extLst>
          </p:cNvPr>
          <p:cNvSpPr/>
          <p:nvPr/>
        </p:nvSpPr>
        <p:spPr>
          <a:xfrm>
            <a:off x="8236745" y="2609538"/>
            <a:ext cx="1296986" cy="12969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93D3C79E-E51D-4EA2-AB68-40B662B98417}"/>
              </a:ext>
            </a:extLst>
          </p:cNvPr>
          <p:cNvGrpSpPr/>
          <p:nvPr/>
        </p:nvGrpSpPr>
        <p:grpSpPr>
          <a:xfrm>
            <a:off x="8592487" y="2965282"/>
            <a:ext cx="585502" cy="585498"/>
            <a:chOff x="2044700" y="6499225"/>
            <a:chExt cx="285751" cy="285750"/>
          </a:xfrm>
          <a:solidFill>
            <a:schemeClr val="accent5"/>
          </a:solidFill>
        </p:grpSpPr>
        <p:sp>
          <p:nvSpPr>
            <p:cNvPr id="41" name="Freeform 1666">
              <a:extLst>
                <a:ext uri="{FF2B5EF4-FFF2-40B4-BE49-F238E27FC236}">
                  <a16:creationId xmlns="" xmlns:a16="http://schemas.microsoft.com/office/drawing/2014/main" id="{86C90D40-7794-49C6-AC63-5A9291009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6499225"/>
              <a:ext cx="242888" cy="223838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67">
              <a:extLst>
                <a:ext uri="{FF2B5EF4-FFF2-40B4-BE49-F238E27FC236}">
                  <a16:creationId xmlns="" xmlns:a16="http://schemas.microsoft.com/office/drawing/2014/main" id="{AC7D3ED2-550C-4D6C-98D6-C99505F67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700" y="6550025"/>
              <a:ext cx="234950" cy="234950"/>
            </a:xfrm>
            <a:custGeom>
              <a:avLst/>
              <a:gdLst>
                <a:gd name="T0" fmla="*/ 543 w 591"/>
                <a:gd name="T1" fmla="*/ 220 h 592"/>
                <a:gd name="T2" fmla="*/ 537 w 591"/>
                <a:gd name="T3" fmla="*/ 237 h 592"/>
                <a:gd name="T4" fmla="*/ 543 w 591"/>
                <a:gd name="T5" fmla="*/ 283 h 592"/>
                <a:gd name="T6" fmla="*/ 540 w 591"/>
                <a:gd name="T7" fmla="*/ 335 h 592"/>
                <a:gd name="T8" fmla="*/ 528 w 591"/>
                <a:gd name="T9" fmla="*/ 382 h 592"/>
                <a:gd name="T10" fmla="*/ 507 w 591"/>
                <a:gd name="T11" fmla="*/ 426 h 592"/>
                <a:gd name="T12" fmla="*/ 479 w 591"/>
                <a:gd name="T13" fmla="*/ 464 h 592"/>
                <a:gd name="T14" fmla="*/ 444 w 591"/>
                <a:gd name="T15" fmla="*/ 496 h 592"/>
                <a:gd name="T16" fmla="*/ 403 w 591"/>
                <a:gd name="T17" fmla="*/ 520 h 592"/>
                <a:gd name="T18" fmla="*/ 358 w 591"/>
                <a:gd name="T19" fmla="*/ 537 h 592"/>
                <a:gd name="T20" fmla="*/ 308 w 591"/>
                <a:gd name="T21" fmla="*/ 545 h 592"/>
                <a:gd name="T22" fmla="*/ 257 w 591"/>
                <a:gd name="T23" fmla="*/ 541 h 592"/>
                <a:gd name="T24" fmla="*/ 210 w 591"/>
                <a:gd name="T25" fmla="*/ 529 h 592"/>
                <a:gd name="T26" fmla="*/ 167 w 591"/>
                <a:gd name="T27" fmla="*/ 509 h 592"/>
                <a:gd name="T28" fmla="*/ 129 w 591"/>
                <a:gd name="T29" fmla="*/ 481 h 592"/>
                <a:gd name="T30" fmla="*/ 97 w 591"/>
                <a:gd name="T31" fmla="*/ 445 h 592"/>
                <a:gd name="T32" fmla="*/ 72 w 591"/>
                <a:gd name="T33" fmla="*/ 405 h 592"/>
                <a:gd name="T34" fmla="*/ 55 w 591"/>
                <a:gd name="T35" fmla="*/ 359 h 592"/>
                <a:gd name="T36" fmla="*/ 47 w 591"/>
                <a:gd name="T37" fmla="*/ 310 h 592"/>
                <a:gd name="T38" fmla="*/ 51 w 591"/>
                <a:gd name="T39" fmla="*/ 259 h 592"/>
                <a:gd name="T40" fmla="*/ 63 w 591"/>
                <a:gd name="T41" fmla="*/ 211 h 592"/>
                <a:gd name="T42" fmla="*/ 84 w 591"/>
                <a:gd name="T43" fmla="*/ 168 h 592"/>
                <a:gd name="T44" fmla="*/ 111 w 591"/>
                <a:gd name="T45" fmla="*/ 131 h 592"/>
                <a:gd name="T46" fmla="*/ 147 w 591"/>
                <a:gd name="T47" fmla="*/ 99 h 592"/>
                <a:gd name="T48" fmla="*/ 188 w 591"/>
                <a:gd name="T49" fmla="*/ 73 h 592"/>
                <a:gd name="T50" fmla="*/ 233 w 591"/>
                <a:gd name="T51" fmla="*/ 57 h 592"/>
                <a:gd name="T52" fmla="*/ 283 w 591"/>
                <a:gd name="T53" fmla="*/ 49 h 592"/>
                <a:gd name="T54" fmla="*/ 338 w 591"/>
                <a:gd name="T55" fmla="*/ 52 h 592"/>
                <a:gd name="T56" fmla="*/ 392 w 591"/>
                <a:gd name="T57" fmla="*/ 69 h 592"/>
                <a:gd name="T58" fmla="*/ 420 w 591"/>
                <a:gd name="T59" fmla="*/ 78 h 592"/>
                <a:gd name="T60" fmla="*/ 435 w 591"/>
                <a:gd name="T61" fmla="*/ 69 h 592"/>
                <a:gd name="T62" fmla="*/ 439 w 591"/>
                <a:gd name="T63" fmla="*/ 50 h 592"/>
                <a:gd name="T64" fmla="*/ 431 w 591"/>
                <a:gd name="T65" fmla="*/ 35 h 592"/>
                <a:gd name="T66" fmla="*/ 380 w 591"/>
                <a:gd name="T67" fmla="*/ 14 h 592"/>
                <a:gd name="T68" fmla="*/ 312 w 591"/>
                <a:gd name="T69" fmla="*/ 1 h 592"/>
                <a:gd name="T70" fmla="*/ 251 w 591"/>
                <a:gd name="T71" fmla="*/ 5 h 592"/>
                <a:gd name="T72" fmla="*/ 193 w 591"/>
                <a:gd name="T73" fmla="*/ 19 h 592"/>
                <a:gd name="T74" fmla="*/ 142 w 591"/>
                <a:gd name="T75" fmla="*/ 43 h 592"/>
                <a:gd name="T76" fmla="*/ 96 w 591"/>
                <a:gd name="T77" fmla="*/ 78 h 592"/>
                <a:gd name="T78" fmla="*/ 58 w 591"/>
                <a:gd name="T79" fmla="*/ 120 h 592"/>
                <a:gd name="T80" fmla="*/ 29 w 591"/>
                <a:gd name="T81" fmla="*/ 168 h 592"/>
                <a:gd name="T82" fmla="*/ 9 w 591"/>
                <a:gd name="T83" fmla="*/ 223 h 592"/>
                <a:gd name="T84" fmla="*/ 0 w 591"/>
                <a:gd name="T85" fmla="*/ 282 h 592"/>
                <a:gd name="T86" fmla="*/ 3 w 591"/>
                <a:gd name="T87" fmla="*/ 342 h 592"/>
                <a:gd name="T88" fmla="*/ 18 w 591"/>
                <a:gd name="T89" fmla="*/ 399 h 592"/>
                <a:gd name="T90" fmla="*/ 42 w 591"/>
                <a:gd name="T91" fmla="*/ 451 h 592"/>
                <a:gd name="T92" fmla="*/ 76 w 591"/>
                <a:gd name="T93" fmla="*/ 496 h 592"/>
                <a:gd name="T94" fmla="*/ 118 w 591"/>
                <a:gd name="T95" fmla="*/ 534 h 592"/>
                <a:gd name="T96" fmla="*/ 167 w 591"/>
                <a:gd name="T97" fmla="*/ 564 h 592"/>
                <a:gd name="T98" fmla="*/ 222 w 591"/>
                <a:gd name="T99" fmla="*/ 583 h 592"/>
                <a:gd name="T100" fmla="*/ 280 w 591"/>
                <a:gd name="T101" fmla="*/ 592 h 592"/>
                <a:gd name="T102" fmla="*/ 340 w 591"/>
                <a:gd name="T103" fmla="*/ 589 h 592"/>
                <a:gd name="T104" fmla="*/ 396 w 591"/>
                <a:gd name="T105" fmla="*/ 575 h 592"/>
                <a:gd name="T106" fmla="*/ 448 w 591"/>
                <a:gd name="T107" fmla="*/ 550 h 592"/>
                <a:gd name="T108" fmla="*/ 494 w 591"/>
                <a:gd name="T109" fmla="*/ 516 h 592"/>
                <a:gd name="T110" fmla="*/ 532 w 591"/>
                <a:gd name="T111" fmla="*/ 474 h 592"/>
                <a:gd name="T112" fmla="*/ 562 w 591"/>
                <a:gd name="T113" fmla="*/ 426 h 592"/>
                <a:gd name="T114" fmla="*/ 582 w 591"/>
                <a:gd name="T115" fmla="*/ 371 h 592"/>
                <a:gd name="T116" fmla="*/ 591 w 591"/>
                <a:gd name="T117" fmla="*/ 312 h 592"/>
                <a:gd name="T118" fmla="*/ 587 w 591"/>
                <a:gd name="T119" fmla="*/ 248 h 592"/>
                <a:gd name="T120" fmla="*/ 576 w 591"/>
                <a:gd name="T121" fmla="*/ 219 h 592"/>
                <a:gd name="T122" fmla="*/ 560 w 591"/>
                <a:gd name="T123" fmla="*/ 21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1" h="592">
                  <a:moveTo>
                    <a:pt x="555" y="212"/>
                  </a:moveTo>
                  <a:lnTo>
                    <a:pt x="550" y="215"/>
                  </a:lnTo>
                  <a:lnTo>
                    <a:pt x="547" y="217"/>
                  </a:lnTo>
                  <a:lnTo>
                    <a:pt x="543" y="220"/>
                  </a:lnTo>
                  <a:lnTo>
                    <a:pt x="540" y="225"/>
                  </a:lnTo>
                  <a:lnTo>
                    <a:pt x="538" y="228"/>
                  </a:lnTo>
                  <a:lnTo>
                    <a:pt x="537" y="232"/>
                  </a:lnTo>
                  <a:lnTo>
                    <a:pt x="537" y="237"/>
                  </a:lnTo>
                  <a:lnTo>
                    <a:pt x="537" y="241"/>
                  </a:lnTo>
                  <a:lnTo>
                    <a:pt x="540" y="255"/>
                  </a:lnTo>
                  <a:lnTo>
                    <a:pt x="542" y="269"/>
                  </a:lnTo>
                  <a:lnTo>
                    <a:pt x="543" y="283"/>
                  </a:lnTo>
                  <a:lnTo>
                    <a:pt x="543" y="296"/>
                  </a:lnTo>
                  <a:lnTo>
                    <a:pt x="543" y="310"/>
                  </a:lnTo>
                  <a:lnTo>
                    <a:pt x="542" y="322"/>
                  </a:lnTo>
                  <a:lnTo>
                    <a:pt x="540" y="335"/>
                  </a:lnTo>
                  <a:lnTo>
                    <a:pt x="538" y="347"/>
                  </a:lnTo>
                  <a:lnTo>
                    <a:pt x="536" y="359"/>
                  </a:lnTo>
                  <a:lnTo>
                    <a:pt x="532" y="370"/>
                  </a:lnTo>
                  <a:lnTo>
                    <a:pt x="528" y="382"/>
                  </a:lnTo>
                  <a:lnTo>
                    <a:pt x="523" y="394"/>
                  </a:lnTo>
                  <a:lnTo>
                    <a:pt x="519" y="405"/>
                  </a:lnTo>
                  <a:lnTo>
                    <a:pt x="513" y="416"/>
                  </a:lnTo>
                  <a:lnTo>
                    <a:pt x="507" y="426"/>
                  </a:lnTo>
                  <a:lnTo>
                    <a:pt x="501" y="435"/>
                  </a:lnTo>
                  <a:lnTo>
                    <a:pt x="494" y="445"/>
                  </a:lnTo>
                  <a:lnTo>
                    <a:pt x="487" y="455"/>
                  </a:lnTo>
                  <a:lnTo>
                    <a:pt x="479" y="464"/>
                  </a:lnTo>
                  <a:lnTo>
                    <a:pt x="470" y="472"/>
                  </a:lnTo>
                  <a:lnTo>
                    <a:pt x="462" y="481"/>
                  </a:lnTo>
                  <a:lnTo>
                    <a:pt x="453" y="488"/>
                  </a:lnTo>
                  <a:lnTo>
                    <a:pt x="444" y="496"/>
                  </a:lnTo>
                  <a:lnTo>
                    <a:pt x="434" y="503"/>
                  </a:lnTo>
                  <a:lnTo>
                    <a:pt x="424" y="509"/>
                  </a:lnTo>
                  <a:lnTo>
                    <a:pt x="413" y="515"/>
                  </a:lnTo>
                  <a:lnTo>
                    <a:pt x="403" y="520"/>
                  </a:lnTo>
                  <a:lnTo>
                    <a:pt x="392" y="525"/>
                  </a:lnTo>
                  <a:lnTo>
                    <a:pt x="381" y="529"/>
                  </a:lnTo>
                  <a:lnTo>
                    <a:pt x="369" y="534"/>
                  </a:lnTo>
                  <a:lnTo>
                    <a:pt x="358" y="537"/>
                  </a:lnTo>
                  <a:lnTo>
                    <a:pt x="346" y="539"/>
                  </a:lnTo>
                  <a:lnTo>
                    <a:pt x="333" y="541"/>
                  </a:lnTo>
                  <a:lnTo>
                    <a:pt x="320" y="544"/>
                  </a:lnTo>
                  <a:lnTo>
                    <a:pt x="308" y="545"/>
                  </a:lnTo>
                  <a:lnTo>
                    <a:pt x="295" y="545"/>
                  </a:lnTo>
                  <a:lnTo>
                    <a:pt x="283" y="545"/>
                  </a:lnTo>
                  <a:lnTo>
                    <a:pt x="271" y="544"/>
                  </a:lnTo>
                  <a:lnTo>
                    <a:pt x="257" y="541"/>
                  </a:lnTo>
                  <a:lnTo>
                    <a:pt x="245" y="539"/>
                  </a:lnTo>
                  <a:lnTo>
                    <a:pt x="233" y="537"/>
                  </a:lnTo>
                  <a:lnTo>
                    <a:pt x="222" y="534"/>
                  </a:lnTo>
                  <a:lnTo>
                    <a:pt x="210" y="529"/>
                  </a:lnTo>
                  <a:lnTo>
                    <a:pt x="199" y="525"/>
                  </a:lnTo>
                  <a:lnTo>
                    <a:pt x="188" y="520"/>
                  </a:lnTo>
                  <a:lnTo>
                    <a:pt x="178" y="515"/>
                  </a:lnTo>
                  <a:lnTo>
                    <a:pt x="167" y="509"/>
                  </a:lnTo>
                  <a:lnTo>
                    <a:pt x="157" y="503"/>
                  </a:lnTo>
                  <a:lnTo>
                    <a:pt x="147" y="496"/>
                  </a:lnTo>
                  <a:lnTo>
                    <a:pt x="138" y="488"/>
                  </a:lnTo>
                  <a:lnTo>
                    <a:pt x="129" y="481"/>
                  </a:lnTo>
                  <a:lnTo>
                    <a:pt x="120" y="472"/>
                  </a:lnTo>
                  <a:lnTo>
                    <a:pt x="111" y="464"/>
                  </a:lnTo>
                  <a:lnTo>
                    <a:pt x="104" y="455"/>
                  </a:lnTo>
                  <a:lnTo>
                    <a:pt x="97" y="445"/>
                  </a:lnTo>
                  <a:lnTo>
                    <a:pt x="89" y="435"/>
                  </a:lnTo>
                  <a:lnTo>
                    <a:pt x="84" y="426"/>
                  </a:lnTo>
                  <a:lnTo>
                    <a:pt x="77" y="416"/>
                  </a:lnTo>
                  <a:lnTo>
                    <a:pt x="72" y="405"/>
                  </a:lnTo>
                  <a:lnTo>
                    <a:pt x="67" y="394"/>
                  </a:lnTo>
                  <a:lnTo>
                    <a:pt x="63" y="382"/>
                  </a:lnTo>
                  <a:lnTo>
                    <a:pt x="58" y="370"/>
                  </a:lnTo>
                  <a:lnTo>
                    <a:pt x="55" y="359"/>
                  </a:lnTo>
                  <a:lnTo>
                    <a:pt x="53" y="347"/>
                  </a:lnTo>
                  <a:lnTo>
                    <a:pt x="51" y="335"/>
                  </a:lnTo>
                  <a:lnTo>
                    <a:pt x="49" y="322"/>
                  </a:lnTo>
                  <a:lnTo>
                    <a:pt x="47" y="310"/>
                  </a:lnTo>
                  <a:lnTo>
                    <a:pt x="47" y="296"/>
                  </a:lnTo>
                  <a:lnTo>
                    <a:pt x="47" y="284"/>
                  </a:lnTo>
                  <a:lnTo>
                    <a:pt x="49" y="271"/>
                  </a:lnTo>
                  <a:lnTo>
                    <a:pt x="51" y="259"/>
                  </a:lnTo>
                  <a:lnTo>
                    <a:pt x="53" y="247"/>
                  </a:lnTo>
                  <a:lnTo>
                    <a:pt x="55" y="234"/>
                  </a:lnTo>
                  <a:lnTo>
                    <a:pt x="58" y="223"/>
                  </a:lnTo>
                  <a:lnTo>
                    <a:pt x="63" y="211"/>
                  </a:lnTo>
                  <a:lnTo>
                    <a:pt x="67" y="200"/>
                  </a:lnTo>
                  <a:lnTo>
                    <a:pt x="72" y="189"/>
                  </a:lnTo>
                  <a:lnTo>
                    <a:pt x="77" y="178"/>
                  </a:lnTo>
                  <a:lnTo>
                    <a:pt x="84" y="168"/>
                  </a:lnTo>
                  <a:lnTo>
                    <a:pt x="89" y="158"/>
                  </a:lnTo>
                  <a:lnTo>
                    <a:pt x="97" y="148"/>
                  </a:lnTo>
                  <a:lnTo>
                    <a:pt x="104" y="140"/>
                  </a:lnTo>
                  <a:lnTo>
                    <a:pt x="111" y="131"/>
                  </a:lnTo>
                  <a:lnTo>
                    <a:pt x="120" y="122"/>
                  </a:lnTo>
                  <a:lnTo>
                    <a:pt x="129" y="113"/>
                  </a:lnTo>
                  <a:lnTo>
                    <a:pt x="138" y="105"/>
                  </a:lnTo>
                  <a:lnTo>
                    <a:pt x="147" y="99"/>
                  </a:lnTo>
                  <a:lnTo>
                    <a:pt x="157" y="91"/>
                  </a:lnTo>
                  <a:lnTo>
                    <a:pt x="167" y="84"/>
                  </a:lnTo>
                  <a:lnTo>
                    <a:pt x="178" y="79"/>
                  </a:lnTo>
                  <a:lnTo>
                    <a:pt x="188" y="73"/>
                  </a:lnTo>
                  <a:lnTo>
                    <a:pt x="199" y="69"/>
                  </a:lnTo>
                  <a:lnTo>
                    <a:pt x="210" y="63"/>
                  </a:lnTo>
                  <a:lnTo>
                    <a:pt x="222" y="60"/>
                  </a:lnTo>
                  <a:lnTo>
                    <a:pt x="233" y="57"/>
                  </a:lnTo>
                  <a:lnTo>
                    <a:pt x="245" y="53"/>
                  </a:lnTo>
                  <a:lnTo>
                    <a:pt x="257" y="51"/>
                  </a:lnTo>
                  <a:lnTo>
                    <a:pt x="271" y="50"/>
                  </a:lnTo>
                  <a:lnTo>
                    <a:pt x="283" y="49"/>
                  </a:lnTo>
                  <a:lnTo>
                    <a:pt x="295" y="49"/>
                  </a:lnTo>
                  <a:lnTo>
                    <a:pt x="310" y="49"/>
                  </a:lnTo>
                  <a:lnTo>
                    <a:pt x="324" y="50"/>
                  </a:lnTo>
                  <a:lnTo>
                    <a:pt x="338" y="52"/>
                  </a:lnTo>
                  <a:lnTo>
                    <a:pt x="352" y="56"/>
                  </a:lnTo>
                  <a:lnTo>
                    <a:pt x="365" y="59"/>
                  </a:lnTo>
                  <a:lnTo>
                    <a:pt x="379" y="64"/>
                  </a:lnTo>
                  <a:lnTo>
                    <a:pt x="392" y="69"/>
                  </a:lnTo>
                  <a:lnTo>
                    <a:pt x="405" y="75"/>
                  </a:lnTo>
                  <a:lnTo>
                    <a:pt x="410" y="77"/>
                  </a:lnTo>
                  <a:lnTo>
                    <a:pt x="415" y="78"/>
                  </a:lnTo>
                  <a:lnTo>
                    <a:pt x="420" y="78"/>
                  </a:lnTo>
                  <a:lnTo>
                    <a:pt x="424" y="77"/>
                  </a:lnTo>
                  <a:lnTo>
                    <a:pt x="428" y="74"/>
                  </a:lnTo>
                  <a:lnTo>
                    <a:pt x="432" y="72"/>
                  </a:lnTo>
                  <a:lnTo>
                    <a:pt x="435" y="69"/>
                  </a:lnTo>
                  <a:lnTo>
                    <a:pt x="437" y="64"/>
                  </a:lnTo>
                  <a:lnTo>
                    <a:pt x="439" y="60"/>
                  </a:lnTo>
                  <a:lnTo>
                    <a:pt x="441" y="56"/>
                  </a:lnTo>
                  <a:lnTo>
                    <a:pt x="439" y="50"/>
                  </a:lnTo>
                  <a:lnTo>
                    <a:pt x="438" y="46"/>
                  </a:lnTo>
                  <a:lnTo>
                    <a:pt x="437" y="41"/>
                  </a:lnTo>
                  <a:lnTo>
                    <a:pt x="434" y="38"/>
                  </a:lnTo>
                  <a:lnTo>
                    <a:pt x="431" y="35"/>
                  </a:lnTo>
                  <a:lnTo>
                    <a:pt x="427" y="32"/>
                  </a:lnTo>
                  <a:lnTo>
                    <a:pt x="411" y="25"/>
                  </a:lnTo>
                  <a:lnTo>
                    <a:pt x="395" y="18"/>
                  </a:lnTo>
                  <a:lnTo>
                    <a:pt x="380" y="14"/>
                  </a:lnTo>
                  <a:lnTo>
                    <a:pt x="363" y="9"/>
                  </a:lnTo>
                  <a:lnTo>
                    <a:pt x="347" y="5"/>
                  </a:lnTo>
                  <a:lnTo>
                    <a:pt x="329" y="3"/>
                  </a:lnTo>
                  <a:lnTo>
                    <a:pt x="312" y="1"/>
                  </a:lnTo>
                  <a:lnTo>
                    <a:pt x="295" y="0"/>
                  </a:lnTo>
                  <a:lnTo>
                    <a:pt x="280" y="1"/>
                  </a:lnTo>
                  <a:lnTo>
                    <a:pt x="265" y="3"/>
                  </a:lnTo>
                  <a:lnTo>
                    <a:pt x="251" y="5"/>
                  </a:lnTo>
                  <a:lnTo>
                    <a:pt x="236" y="7"/>
                  </a:lnTo>
                  <a:lnTo>
                    <a:pt x="222" y="10"/>
                  </a:lnTo>
                  <a:lnTo>
                    <a:pt x="208" y="15"/>
                  </a:lnTo>
                  <a:lnTo>
                    <a:pt x="193" y="19"/>
                  </a:lnTo>
                  <a:lnTo>
                    <a:pt x="180" y="25"/>
                  </a:lnTo>
                  <a:lnTo>
                    <a:pt x="167" y="30"/>
                  </a:lnTo>
                  <a:lnTo>
                    <a:pt x="155" y="37"/>
                  </a:lnTo>
                  <a:lnTo>
                    <a:pt x="142" y="43"/>
                  </a:lnTo>
                  <a:lnTo>
                    <a:pt x="130" y="51"/>
                  </a:lnTo>
                  <a:lnTo>
                    <a:pt x="118" y="60"/>
                  </a:lnTo>
                  <a:lnTo>
                    <a:pt x="107" y="69"/>
                  </a:lnTo>
                  <a:lnTo>
                    <a:pt x="96" y="78"/>
                  </a:lnTo>
                  <a:lnTo>
                    <a:pt x="86" y="88"/>
                  </a:lnTo>
                  <a:lnTo>
                    <a:pt x="76" y="98"/>
                  </a:lnTo>
                  <a:lnTo>
                    <a:pt x="67" y="109"/>
                  </a:lnTo>
                  <a:lnTo>
                    <a:pt x="58" y="120"/>
                  </a:lnTo>
                  <a:lnTo>
                    <a:pt x="50" y="132"/>
                  </a:lnTo>
                  <a:lnTo>
                    <a:pt x="42" y="144"/>
                  </a:lnTo>
                  <a:lnTo>
                    <a:pt x="35" y="156"/>
                  </a:lnTo>
                  <a:lnTo>
                    <a:pt x="29" y="168"/>
                  </a:lnTo>
                  <a:lnTo>
                    <a:pt x="23" y="181"/>
                  </a:lnTo>
                  <a:lnTo>
                    <a:pt x="18" y="195"/>
                  </a:lnTo>
                  <a:lnTo>
                    <a:pt x="13" y="209"/>
                  </a:lnTo>
                  <a:lnTo>
                    <a:pt x="9" y="223"/>
                  </a:lnTo>
                  <a:lnTo>
                    <a:pt x="5" y="238"/>
                  </a:lnTo>
                  <a:lnTo>
                    <a:pt x="3" y="252"/>
                  </a:lnTo>
                  <a:lnTo>
                    <a:pt x="1" y="267"/>
                  </a:lnTo>
                  <a:lnTo>
                    <a:pt x="0" y="282"/>
                  </a:lnTo>
                  <a:lnTo>
                    <a:pt x="0" y="296"/>
                  </a:lnTo>
                  <a:lnTo>
                    <a:pt x="0" y="312"/>
                  </a:lnTo>
                  <a:lnTo>
                    <a:pt x="1" y="327"/>
                  </a:lnTo>
                  <a:lnTo>
                    <a:pt x="3" y="342"/>
                  </a:lnTo>
                  <a:lnTo>
                    <a:pt x="5" y="357"/>
                  </a:lnTo>
                  <a:lnTo>
                    <a:pt x="9" y="371"/>
                  </a:lnTo>
                  <a:lnTo>
                    <a:pt x="13" y="385"/>
                  </a:lnTo>
                  <a:lnTo>
                    <a:pt x="18" y="399"/>
                  </a:lnTo>
                  <a:lnTo>
                    <a:pt x="23" y="412"/>
                  </a:lnTo>
                  <a:lnTo>
                    <a:pt x="29" y="426"/>
                  </a:lnTo>
                  <a:lnTo>
                    <a:pt x="35" y="438"/>
                  </a:lnTo>
                  <a:lnTo>
                    <a:pt x="42" y="451"/>
                  </a:lnTo>
                  <a:lnTo>
                    <a:pt x="50" y="462"/>
                  </a:lnTo>
                  <a:lnTo>
                    <a:pt x="58" y="474"/>
                  </a:lnTo>
                  <a:lnTo>
                    <a:pt x="67" y="485"/>
                  </a:lnTo>
                  <a:lnTo>
                    <a:pt x="76" y="496"/>
                  </a:lnTo>
                  <a:lnTo>
                    <a:pt x="86" y="506"/>
                  </a:lnTo>
                  <a:lnTo>
                    <a:pt x="96" y="516"/>
                  </a:lnTo>
                  <a:lnTo>
                    <a:pt x="107" y="525"/>
                  </a:lnTo>
                  <a:lnTo>
                    <a:pt x="118" y="534"/>
                  </a:lnTo>
                  <a:lnTo>
                    <a:pt x="130" y="543"/>
                  </a:lnTo>
                  <a:lnTo>
                    <a:pt x="142" y="550"/>
                  </a:lnTo>
                  <a:lnTo>
                    <a:pt x="155" y="557"/>
                  </a:lnTo>
                  <a:lnTo>
                    <a:pt x="167" y="564"/>
                  </a:lnTo>
                  <a:lnTo>
                    <a:pt x="180" y="569"/>
                  </a:lnTo>
                  <a:lnTo>
                    <a:pt x="193" y="575"/>
                  </a:lnTo>
                  <a:lnTo>
                    <a:pt x="208" y="579"/>
                  </a:lnTo>
                  <a:lnTo>
                    <a:pt x="222" y="583"/>
                  </a:lnTo>
                  <a:lnTo>
                    <a:pt x="236" y="587"/>
                  </a:lnTo>
                  <a:lnTo>
                    <a:pt x="251" y="589"/>
                  </a:lnTo>
                  <a:lnTo>
                    <a:pt x="265" y="591"/>
                  </a:lnTo>
                  <a:lnTo>
                    <a:pt x="280" y="592"/>
                  </a:lnTo>
                  <a:lnTo>
                    <a:pt x="295" y="592"/>
                  </a:lnTo>
                  <a:lnTo>
                    <a:pt x="310" y="592"/>
                  </a:lnTo>
                  <a:lnTo>
                    <a:pt x="326" y="591"/>
                  </a:lnTo>
                  <a:lnTo>
                    <a:pt x="340" y="589"/>
                  </a:lnTo>
                  <a:lnTo>
                    <a:pt x="354" y="587"/>
                  </a:lnTo>
                  <a:lnTo>
                    <a:pt x="369" y="583"/>
                  </a:lnTo>
                  <a:lnTo>
                    <a:pt x="383" y="579"/>
                  </a:lnTo>
                  <a:lnTo>
                    <a:pt x="396" y="575"/>
                  </a:lnTo>
                  <a:lnTo>
                    <a:pt x="411" y="569"/>
                  </a:lnTo>
                  <a:lnTo>
                    <a:pt x="423" y="564"/>
                  </a:lnTo>
                  <a:lnTo>
                    <a:pt x="436" y="557"/>
                  </a:lnTo>
                  <a:lnTo>
                    <a:pt x="448" y="550"/>
                  </a:lnTo>
                  <a:lnTo>
                    <a:pt x="460" y="543"/>
                  </a:lnTo>
                  <a:lnTo>
                    <a:pt x="473" y="534"/>
                  </a:lnTo>
                  <a:lnTo>
                    <a:pt x="484" y="525"/>
                  </a:lnTo>
                  <a:lnTo>
                    <a:pt x="494" y="516"/>
                  </a:lnTo>
                  <a:lnTo>
                    <a:pt x="505" y="506"/>
                  </a:lnTo>
                  <a:lnTo>
                    <a:pt x="515" y="496"/>
                  </a:lnTo>
                  <a:lnTo>
                    <a:pt x="523" y="485"/>
                  </a:lnTo>
                  <a:lnTo>
                    <a:pt x="532" y="474"/>
                  </a:lnTo>
                  <a:lnTo>
                    <a:pt x="541" y="462"/>
                  </a:lnTo>
                  <a:lnTo>
                    <a:pt x="549" y="451"/>
                  </a:lnTo>
                  <a:lnTo>
                    <a:pt x="555" y="438"/>
                  </a:lnTo>
                  <a:lnTo>
                    <a:pt x="562" y="426"/>
                  </a:lnTo>
                  <a:lnTo>
                    <a:pt x="568" y="412"/>
                  </a:lnTo>
                  <a:lnTo>
                    <a:pt x="573" y="399"/>
                  </a:lnTo>
                  <a:lnTo>
                    <a:pt x="577" y="385"/>
                  </a:lnTo>
                  <a:lnTo>
                    <a:pt x="582" y="371"/>
                  </a:lnTo>
                  <a:lnTo>
                    <a:pt x="585" y="357"/>
                  </a:lnTo>
                  <a:lnTo>
                    <a:pt x="587" y="342"/>
                  </a:lnTo>
                  <a:lnTo>
                    <a:pt x="590" y="327"/>
                  </a:lnTo>
                  <a:lnTo>
                    <a:pt x="591" y="312"/>
                  </a:lnTo>
                  <a:lnTo>
                    <a:pt x="591" y="296"/>
                  </a:lnTo>
                  <a:lnTo>
                    <a:pt x="591" y="281"/>
                  </a:lnTo>
                  <a:lnTo>
                    <a:pt x="590" y="264"/>
                  </a:lnTo>
                  <a:lnTo>
                    <a:pt x="587" y="248"/>
                  </a:lnTo>
                  <a:lnTo>
                    <a:pt x="584" y="231"/>
                  </a:lnTo>
                  <a:lnTo>
                    <a:pt x="582" y="227"/>
                  </a:lnTo>
                  <a:lnTo>
                    <a:pt x="580" y="222"/>
                  </a:lnTo>
                  <a:lnTo>
                    <a:pt x="576" y="219"/>
                  </a:lnTo>
                  <a:lnTo>
                    <a:pt x="573" y="217"/>
                  </a:lnTo>
                  <a:lnTo>
                    <a:pt x="569" y="215"/>
                  </a:lnTo>
                  <a:lnTo>
                    <a:pt x="564" y="214"/>
                  </a:lnTo>
                  <a:lnTo>
                    <a:pt x="560" y="212"/>
                  </a:lnTo>
                  <a:lnTo>
                    <a:pt x="555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C419194C-087E-4EDC-AC4C-BAAE30DDA041}"/>
              </a:ext>
            </a:extLst>
          </p:cNvPr>
          <p:cNvSpPr txBox="1"/>
          <p:nvPr/>
        </p:nvSpPr>
        <p:spPr>
          <a:xfrm>
            <a:off x="7464880" y="4616419"/>
            <a:ext cx="2840716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</a:t>
            </a:r>
            <a:r>
              <a:rPr lang="en-US" sz="1400" dirty="0" err="1"/>
              <a:t>varius</a:t>
            </a:r>
            <a:r>
              <a:rPr lang="en-US" sz="1400" dirty="0"/>
              <a:t> </a:t>
            </a:r>
            <a:r>
              <a:rPr lang="en-US" sz="1400" dirty="0" err="1"/>
              <a:t>bibendum</a:t>
            </a:r>
            <a:r>
              <a:rPr lang="en-US" sz="1400" dirty="0"/>
              <a:t> </a:t>
            </a:r>
            <a:r>
              <a:rPr lang="en-US" sz="1400" dirty="0" err="1"/>
              <a:t>est</a:t>
            </a:r>
            <a:r>
              <a:rPr lang="en-US" sz="1400" dirty="0"/>
              <a:t>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vulputate</a:t>
            </a:r>
            <a:r>
              <a:rPr lang="en-US" sz="1400" dirty="0"/>
              <a:t>. Nunc vitae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, </a:t>
            </a:r>
            <a:r>
              <a:rPr lang="en-US" sz="1400" dirty="0" err="1"/>
              <a:t>ornare</a:t>
            </a:r>
            <a:r>
              <a:rPr lang="en-US" sz="1400" dirty="0"/>
              <a:t> mi ac,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augue</a:t>
            </a:r>
            <a:r>
              <a:rPr lang="en-US" sz="1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91383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B6DE888-F515-4B70-B596-80EA46EF1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7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D913D25-CE4D-4939-8449-EFD10D80B20D}"/>
              </a:ext>
            </a:extLst>
          </p:cNvPr>
          <p:cNvSpPr txBox="1"/>
          <p:nvPr/>
        </p:nvSpPr>
        <p:spPr>
          <a:xfrm>
            <a:off x="649514" y="361936"/>
            <a:ext cx="10515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latin typeface="+mj-lt"/>
                <a:cs typeface="Segoe UI Semibold" panose="020B0702040204020203" pitchFamily="34" charset="0"/>
              </a:rPr>
              <a:t>CHECKLIST</a:t>
            </a:r>
            <a:endParaRPr lang="en-US" sz="4400" dirty="0">
              <a:latin typeface="+mj-lt"/>
              <a:cs typeface="Segoe UI Semibold" panose="020B07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656F91D-40C0-4F27-96A7-49DFD3875545}"/>
              </a:ext>
            </a:extLst>
          </p:cNvPr>
          <p:cNvSpPr/>
          <p:nvPr/>
        </p:nvSpPr>
        <p:spPr>
          <a:xfrm>
            <a:off x="0" y="0"/>
            <a:ext cx="1778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FD2C696-F1B7-42B1-B0D0-DFA8CE3C8E11}"/>
              </a:ext>
            </a:extLst>
          </p:cNvPr>
          <p:cNvSpPr/>
          <p:nvPr/>
        </p:nvSpPr>
        <p:spPr>
          <a:xfrm>
            <a:off x="0" y="3429000"/>
            <a:ext cx="1778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rapezoid 51">
            <a:extLst>
              <a:ext uri="{FF2B5EF4-FFF2-40B4-BE49-F238E27FC236}">
                <a16:creationId xmlns="" xmlns:a16="http://schemas.microsoft.com/office/drawing/2014/main" id="{B05BBE12-6453-4B0D-95AD-E743A2EC5464}"/>
              </a:ext>
            </a:extLst>
          </p:cNvPr>
          <p:cNvSpPr/>
          <p:nvPr/>
        </p:nvSpPr>
        <p:spPr>
          <a:xfrm>
            <a:off x="1672829" y="1984897"/>
            <a:ext cx="1293018" cy="281530"/>
          </a:xfrm>
          <a:prstGeom prst="trapezoid">
            <a:avLst>
              <a:gd name="adj" fmla="val 4699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rapezoid 50">
            <a:extLst>
              <a:ext uri="{FF2B5EF4-FFF2-40B4-BE49-F238E27FC236}">
                <a16:creationId xmlns="" xmlns:a16="http://schemas.microsoft.com/office/drawing/2014/main" id="{A36793C0-5F6D-4E53-919F-1EAB3D2B88C6}"/>
              </a:ext>
            </a:extLst>
          </p:cNvPr>
          <p:cNvSpPr/>
          <p:nvPr/>
        </p:nvSpPr>
        <p:spPr>
          <a:xfrm>
            <a:off x="9226153" y="1984897"/>
            <a:ext cx="1293018" cy="281530"/>
          </a:xfrm>
          <a:prstGeom prst="trapezoid">
            <a:avLst>
              <a:gd name="adj" fmla="val 4699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rapezoid 26">
            <a:extLst>
              <a:ext uri="{FF2B5EF4-FFF2-40B4-BE49-F238E27FC236}">
                <a16:creationId xmlns="" xmlns:a16="http://schemas.microsoft.com/office/drawing/2014/main" id="{939E70F6-43E6-4310-9A59-934367112289}"/>
              </a:ext>
            </a:extLst>
          </p:cNvPr>
          <p:cNvSpPr/>
          <p:nvPr/>
        </p:nvSpPr>
        <p:spPr>
          <a:xfrm>
            <a:off x="5448301" y="1314747"/>
            <a:ext cx="1293018" cy="281530"/>
          </a:xfrm>
          <a:prstGeom prst="trapezoid">
            <a:avLst>
              <a:gd name="adj" fmla="val 4699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63C2F42-802D-4E68-A55F-C3305C09F00F}"/>
              </a:ext>
            </a:extLst>
          </p:cNvPr>
          <p:cNvSpPr/>
          <p:nvPr/>
        </p:nvSpPr>
        <p:spPr>
          <a:xfrm>
            <a:off x="476250" y="2223022"/>
            <a:ext cx="11239500" cy="3352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7E2FB41F-E0BD-465E-813E-4FEABA2CDBD2}"/>
              </a:ext>
            </a:extLst>
          </p:cNvPr>
          <p:cNvSpPr/>
          <p:nvPr/>
        </p:nvSpPr>
        <p:spPr>
          <a:xfrm>
            <a:off x="4162425" y="1596277"/>
            <a:ext cx="3867150" cy="448437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EF96FBEC-3B12-4201-9482-76DE7090BCC4}"/>
              </a:ext>
            </a:extLst>
          </p:cNvPr>
          <p:cNvSpPr txBox="1"/>
          <p:nvPr/>
        </p:nvSpPr>
        <p:spPr>
          <a:xfrm>
            <a:off x="898980" y="3171712"/>
            <a:ext cx="2840716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Etiam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varius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bibendum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est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vulputate</a:t>
            </a:r>
            <a:r>
              <a:rPr lang="en-US" sz="1400" dirty="0">
                <a:solidFill>
                  <a:schemeClr val="bg1"/>
                </a:solidFill>
              </a:rPr>
              <a:t>. Nunc vitae </a:t>
            </a:r>
            <a:r>
              <a:rPr lang="en-US" sz="1400" dirty="0" err="1">
                <a:solidFill>
                  <a:schemeClr val="bg1"/>
                </a:solidFill>
              </a:rPr>
              <a:t>lectus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commodo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ornare</a:t>
            </a:r>
            <a:r>
              <a:rPr lang="en-US" sz="1400" dirty="0">
                <a:solidFill>
                  <a:schemeClr val="bg1"/>
                </a:solidFill>
              </a:rPr>
              <a:t> mi ac, </a:t>
            </a:r>
            <a:r>
              <a:rPr lang="en-US" sz="1400" dirty="0" err="1">
                <a:solidFill>
                  <a:schemeClr val="bg1"/>
                </a:solidFill>
              </a:rPr>
              <a:t>tincidunt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augue</a:t>
            </a:r>
            <a:r>
              <a:rPr lang="en-US" sz="1400" dirty="0">
                <a:solidFill>
                  <a:schemeClr val="bg1"/>
                </a:solidFill>
              </a:rPr>
              <a:t>. In in </a:t>
            </a:r>
            <a:r>
              <a:rPr lang="en-US" sz="1400" dirty="0" err="1">
                <a:solidFill>
                  <a:schemeClr val="bg1"/>
                </a:solidFill>
              </a:rPr>
              <a:t>luctus</a:t>
            </a:r>
            <a:r>
              <a:rPr lang="en-US" sz="1400" dirty="0">
                <a:solidFill>
                  <a:schemeClr val="bg1"/>
                </a:solidFill>
              </a:rPr>
              <a:t> nisi. </a:t>
            </a:r>
            <a:r>
              <a:rPr lang="en-US" sz="1400" dirty="0" err="1">
                <a:solidFill>
                  <a:schemeClr val="bg1"/>
                </a:solidFill>
              </a:rPr>
              <a:t>Donec</a:t>
            </a:r>
            <a:r>
              <a:rPr lang="en-US" sz="1400" dirty="0">
                <a:solidFill>
                  <a:schemeClr val="bg1"/>
                </a:solidFill>
              </a:rPr>
              <a:t>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erat</a:t>
            </a:r>
            <a:r>
              <a:rPr lang="en-US" sz="1400" dirty="0">
                <a:solidFill>
                  <a:schemeClr val="bg1"/>
                </a:solidFill>
              </a:rPr>
              <a:t> id </a:t>
            </a:r>
            <a:r>
              <a:rPr lang="en-US" sz="1400" dirty="0" err="1">
                <a:solidFill>
                  <a:schemeClr val="bg1"/>
                </a:solidFill>
              </a:rPr>
              <a:t>metus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dignissim</a:t>
            </a:r>
            <a:r>
              <a:rPr lang="en-US" sz="1400" dirty="0">
                <a:solidFill>
                  <a:schemeClr val="bg1"/>
                </a:solidFill>
              </a:rPr>
              <a:t> dictum </a:t>
            </a:r>
            <a:r>
              <a:rPr lang="en-US" sz="1400" dirty="0" err="1">
                <a:solidFill>
                  <a:schemeClr val="bg1"/>
                </a:solidFill>
              </a:rPr>
              <a:t>nec</a:t>
            </a:r>
            <a:r>
              <a:rPr lang="en-US" sz="1400" dirty="0">
                <a:solidFill>
                  <a:schemeClr val="bg1"/>
                </a:solidFill>
              </a:rPr>
              <a:t> in </a:t>
            </a:r>
            <a:r>
              <a:rPr lang="en-US" sz="1400" dirty="0" err="1">
                <a:solidFill>
                  <a:schemeClr val="bg1"/>
                </a:solidFill>
              </a:rPr>
              <a:t>mauris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DC95A5E6-AE3A-466A-8E70-A0F14EFA0A44}"/>
              </a:ext>
            </a:extLst>
          </p:cNvPr>
          <p:cNvSpPr txBox="1"/>
          <p:nvPr/>
        </p:nvSpPr>
        <p:spPr>
          <a:xfrm>
            <a:off x="4467680" y="2381137"/>
            <a:ext cx="3256642" cy="3016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“Lorem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Etiam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varius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bibendum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est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vulputate</a:t>
            </a:r>
            <a:r>
              <a:rPr lang="en-US" sz="1400" dirty="0">
                <a:solidFill>
                  <a:schemeClr val="bg1"/>
                </a:solidFill>
              </a:rPr>
              <a:t>. Nunc vitae </a:t>
            </a:r>
            <a:r>
              <a:rPr lang="en-US" sz="1400" dirty="0" err="1">
                <a:solidFill>
                  <a:schemeClr val="bg1"/>
                </a:solidFill>
              </a:rPr>
              <a:t>lectus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commodo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ornare</a:t>
            </a:r>
            <a:r>
              <a:rPr lang="en-US" sz="1400" dirty="0">
                <a:solidFill>
                  <a:schemeClr val="bg1"/>
                </a:solidFill>
              </a:rPr>
              <a:t> mi ac, </a:t>
            </a:r>
            <a:r>
              <a:rPr lang="en-US" sz="1400" dirty="0" err="1">
                <a:solidFill>
                  <a:schemeClr val="bg1"/>
                </a:solidFill>
              </a:rPr>
              <a:t>tincidunt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augue</a:t>
            </a:r>
            <a:r>
              <a:rPr lang="en-US" sz="1400" dirty="0">
                <a:solidFill>
                  <a:schemeClr val="bg1"/>
                </a:solidFill>
              </a:rPr>
              <a:t>. In in </a:t>
            </a:r>
            <a:r>
              <a:rPr lang="en-US" sz="1400" dirty="0" err="1">
                <a:solidFill>
                  <a:schemeClr val="bg1"/>
                </a:solidFill>
              </a:rPr>
              <a:t>luctus</a:t>
            </a:r>
            <a:r>
              <a:rPr lang="en-US" sz="1400" dirty="0">
                <a:solidFill>
                  <a:schemeClr val="bg1"/>
                </a:solidFill>
              </a:rPr>
              <a:t> nisi. </a:t>
            </a:r>
            <a:r>
              <a:rPr lang="en-US" sz="1400" dirty="0" err="1">
                <a:solidFill>
                  <a:schemeClr val="bg1"/>
                </a:solidFill>
              </a:rPr>
              <a:t>Donec</a:t>
            </a:r>
            <a:r>
              <a:rPr lang="en-US" sz="1400" dirty="0">
                <a:solidFill>
                  <a:schemeClr val="bg1"/>
                </a:solidFill>
              </a:rPr>
              <a:t>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erat</a:t>
            </a:r>
            <a:r>
              <a:rPr lang="en-US" sz="1400" dirty="0">
                <a:solidFill>
                  <a:schemeClr val="bg1"/>
                </a:solidFill>
              </a:rPr>
              <a:t> id </a:t>
            </a:r>
            <a:r>
              <a:rPr lang="en-US" sz="1400" dirty="0" err="1">
                <a:solidFill>
                  <a:schemeClr val="bg1"/>
                </a:solidFill>
              </a:rPr>
              <a:t>metus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dignissim</a:t>
            </a:r>
            <a:r>
              <a:rPr lang="en-US" sz="1400" dirty="0">
                <a:solidFill>
                  <a:schemeClr val="bg1"/>
                </a:solidFill>
              </a:rPr>
              <a:t> dictum </a:t>
            </a:r>
            <a:r>
              <a:rPr lang="en-US" sz="1400" dirty="0" err="1">
                <a:solidFill>
                  <a:schemeClr val="bg1"/>
                </a:solidFill>
              </a:rPr>
              <a:t>nec</a:t>
            </a:r>
            <a:r>
              <a:rPr lang="en-US" sz="1400" dirty="0">
                <a:solidFill>
                  <a:schemeClr val="bg1"/>
                </a:solidFill>
              </a:rPr>
              <a:t> in </a:t>
            </a:r>
            <a:r>
              <a:rPr lang="en-US" sz="1400" dirty="0" err="1">
                <a:solidFill>
                  <a:schemeClr val="bg1"/>
                </a:solidFill>
              </a:rPr>
              <a:t>mauris</a:t>
            </a:r>
            <a:r>
              <a:rPr lang="en-US" sz="1400" dirty="0">
                <a:solidFill>
                  <a:schemeClr val="bg1"/>
                </a:solidFill>
              </a:rPr>
              <a:t>. Maecenas </a:t>
            </a:r>
            <a:r>
              <a:rPr lang="en-US" sz="1400" dirty="0" err="1">
                <a:solidFill>
                  <a:schemeClr val="bg1"/>
                </a:solidFill>
              </a:rPr>
              <a:t>bibendum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nulla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neque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varius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enim</a:t>
            </a:r>
            <a:r>
              <a:rPr lang="en-US" sz="1400" dirty="0">
                <a:solidFill>
                  <a:schemeClr val="bg1"/>
                </a:solidFill>
              </a:rPr>
              <a:t> vestibulum. </a:t>
            </a:r>
            <a:r>
              <a:rPr lang="en-US" sz="1400" dirty="0" err="1">
                <a:solidFill>
                  <a:schemeClr val="bg1"/>
                </a:solidFill>
              </a:rPr>
              <a:t>Proin</a:t>
            </a:r>
            <a:r>
              <a:rPr lang="en-US" sz="1400" dirty="0">
                <a:solidFill>
                  <a:schemeClr val="bg1"/>
                </a:solidFill>
              </a:rPr>
              <a:t> pharetra libero </a:t>
            </a:r>
            <a:r>
              <a:rPr lang="en-US" sz="1400" dirty="0" err="1">
                <a:solidFill>
                  <a:schemeClr val="bg1"/>
                </a:solidFill>
              </a:rPr>
              <a:t>velit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blandit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rhoncus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mauris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ullamcorper</a:t>
            </a:r>
            <a:r>
              <a:rPr lang="en-US" sz="1400" dirty="0">
                <a:solidFill>
                  <a:schemeClr val="bg1"/>
                </a:solidFill>
              </a:rPr>
              <a:t> in. </a:t>
            </a:r>
            <a:r>
              <a:rPr lang="en-US" sz="1400" dirty="0" err="1">
                <a:solidFill>
                  <a:schemeClr val="bg1"/>
                </a:solidFill>
              </a:rPr>
              <a:t>Donec</a:t>
            </a:r>
            <a:r>
              <a:rPr lang="en-US" sz="1400" dirty="0">
                <a:solidFill>
                  <a:schemeClr val="bg1"/>
                </a:solidFill>
              </a:rPr>
              <a:t> vitae </a:t>
            </a:r>
            <a:r>
              <a:rPr lang="en-US" sz="1400" dirty="0" err="1">
                <a:solidFill>
                  <a:schemeClr val="bg1"/>
                </a:solidFill>
              </a:rPr>
              <a:t>tortor</a:t>
            </a:r>
            <a:r>
              <a:rPr lang="en-US" sz="1400" dirty="0">
                <a:solidFill>
                  <a:schemeClr val="bg1"/>
                </a:solidFill>
              </a:rPr>
              <a:t> in nisi </a:t>
            </a:r>
            <a:r>
              <a:rPr lang="en-US" sz="1400" dirty="0" err="1">
                <a:solidFill>
                  <a:schemeClr val="bg1"/>
                </a:solidFill>
              </a:rPr>
              <a:t>tristique</a:t>
            </a:r>
            <a:r>
              <a:rPr lang="en-US" sz="1400" dirty="0">
                <a:solidFill>
                  <a:schemeClr val="bg1"/>
                </a:solidFill>
              </a:rPr>
              <a:t> pharetra. Vestibulum a </a:t>
            </a:r>
            <a:r>
              <a:rPr lang="en-US" sz="1400" dirty="0" err="1">
                <a:solidFill>
                  <a:schemeClr val="bg1"/>
                </a:solidFill>
              </a:rPr>
              <a:t>dignissim</a:t>
            </a:r>
            <a:r>
              <a:rPr lang="en-US" sz="1400" dirty="0">
                <a:solidFill>
                  <a:schemeClr val="bg1"/>
                </a:solidFill>
              </a:rPr>
              <a:t> est. </a:t>
            </a:r>
            <a:r>
              <a:rPr lang="en-US" sz="1400" dirty="0" err="1">
                <a:solidFill>
                  <a:schemeClr val="bg1"/>
                </a:solidFill>
              </a:rPr>
              <a:t>Quisque</a:t>
            </a:r>
            <a:r>
              <a:rPr lang="en-US" sz="1400" dirty="0">
                <a:solidFill>
                  <a:schemeClr val="bg1"/>
                </a:solidFill>
              </a:rPr>
              <a:t> non </a:t>
            </a:r>
            <a:r>
              <a:rPr lang="en-US" sz="1400" dirty="0" err="1">
                <a:solidFill>
                  <a:schemeClr val="bg1"/>
                </a:solidFill>
              </a:rPr>
              <a:t>odio</a:t>
            </a:r>
            <a:r>
              <a:rPr lang="en-US" sz="1400" dirty="0">
                <a:solidFill>
                  <a:schemeClr val="bg1"/>
                </a:solidFill>
              </a:rPr>
              <a:t> a dui convallis </a:t>
            </a:r>
            <a:r>
              <a:rPr lang="en-US" sz="1400" dirty="0" err="1">
                <a:solidFill>
                  <a:schemeClr val="bg1"/>
                </a:solidFill>
              </a:rPr>
              <a:t>auctor</a:t>
            </a:r>
            <a:r>
              <a:rPr lang="en-US" sz="1400" dirty="0">
                <a:solidFill>
                  <a:schemeClr val="bg1"/>
                </a:solidFill>
              </a:rPr>
              <a:t>. Maecenas </a:t>
            </a:r>
            <a:r>
              <a:rPr lang="en-US" sz="1400" dirty="0" err="1">
                <a:solidFill>
                  <a:schemeClr val="bg1"/>
                </a:solidFill>
              </a:rPr>
              <a:t>dapibus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orci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consequat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elementum</a:t>
            </a:r>
            <a:r>
              <a:rPr lang="en-US" sz="1400" dirty="0">
                <a:solidFill>
                  <a:schemeClr val="bg1"/>
                </a:solidFill>
              </a:rPr>
              <a:t>.”</a:t>
            </a:r>
          </a:p>
        </p:txBody>
      </p:sp>
      <p:sp>
        <p:nvSpPr>
          <p:cNvPr id="25" name="Rectangle: Top Corners Rounded 24">
            <a:extLst>
              <a:ext uri="{FF2B5EF4-FFF2-40B4-BE49-F238E27FC236}">
                <a16:creationId xmlns="" xmlns:a16="http://schemas.microsoft.com/office/drawing/2014/main" id="{C9AC140D-B767-4AB6-9B25-C0D11B65B1A5}"/>
              </a:ext>
            </a:extLst>
          </p:cNvPr>
          <p:cNvSpPr/>
          <p:nvPr/>
        </p:nvSpPr>
        <p:spPr>
          <a:xfrm>
            <a:off x="5581650" y="1314747"/>
            <a:ext cx="1028700" cy="1028700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: Top Corners Rounded 47">
            <a:extLst>
              <a:ext uri="{FF2B5EF4-FFF2-40B4-BE49-F238E27FC236}">
                <a16:creationId xmlns="" xmlns:a16="http://schemas.microsoft.com/office/drawing/2014/main" id="{4E3C2852-BCC0-4B3F-9AC1-6C2495D42D99}"/>
              </a:ext>
            </a:extLst>
          </p:cNvPr>
          <p:cNvSpPr/>
          <p:nvPr/>
        </p:nvSpPr>
        <p:spPr>
          <a:xfrm>
            <a:off x="1804988" y="1984897"/>
            <a:ext cx="1028700" cy="1028700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Top Corners Rounded 48">
            <a:extLst>
              <a:ext uri="{FF2B5EF4-FFF2-40B4-BE49-F238E27FC236}">
                <a16:creationId xmlns="" xmlns:a16="http://schemas.microsoft.com/office/drawing/2014/main" id="{F751199A-0177-4F55-B940-0DE1DA245EA0}"/>
              </a:ext>
            </a:extLst>
          </p:cNvPr>
          <p:cNvSpPr/>
          <p:nvPr/>
        </p:nvSpPr>
        <p:spPr>
          <a:xfrm>
            <a:off x="9358312" y="1984897"/>
            <a:ext cx="1028700" cy="1028700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D4B162EB-BA92-4A31-B5DC-BF2FB19EC008}"/>
              </a:ext>
            </a:extLst>
          </p:cNvPr>
          <p:cNvSpPr txBox="1"/>
          <p:nvPr/>
        </p:nvSpPr>
        <p:spPr>
          <a:xfrm>
            <a:off x="8452304" y="3171712"/>
            <a:ext cx="2840716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Etiam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varius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bibendum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est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vulputate</a:t>
            </a:r>
            <a:r>
              <a:rPr lang="en-US" sz="1400" dirty="0">
                <a:solidFill>
                  <a:schemeClr val="bg1"/>
                </a:solidFill>
              </a:rPr>
              <a:t>. Nunc vitae </a:t>
            </a:r>
            <a:r>
              <a:rPr lang="en-US" sz="1400" dirty="0" err="1">
                <a:solidFill>
                  <a:schemeClr val="bg1"/>
                </a:solidFill>
              </a:rPr>
              <a:t>lectus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commodo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ornare</a:t>
            </a:r>
            <a:r>
              <a:rPr lang="en-US" sz="1400" dirty="0">
                <a:solidFill>
                  <a:schemeClr val="bg1"/>
                </a:solidFill>
              </a:rPr>
              <a:t> mi ac, </a:t>
            </a:r>
            <a:r>
              <a:rPr lang="en-US" sz="1400" dirty="0" err="1">
                <a:solidFill>
                  <a:schemeClr val="bg1"/>
                </a:solidFill>
              </a:rPr>
              <a:t>tincidunt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augue</a:t>
            </a:r>
            <a:r>
              <a:rPr lang="en-US" sz="1400" dirty="0">
                <a:solidFill>
                  <a:schemeClr val="bg1"/>
                </a:solidFill>
              </a:rPr>
              <a:t>. In in </a:t>
            </a:r>
            <a:r>
              <a:rPr lang="en-US" sz="1400" dirty="0" err="1">
                <a:solidFill>
                  <a:schemeClr val="bg1"/>
                </a:solidFill>
              </a:rPr>
              <a:t>luctus</a:t>
            </a:r>
            <a:r>
              <a:rPr lang="en-US" sz="1400" dirty="0">
                <a:solidFill>
                  <a:schemeClr val="bg1"/>
                </a:solidFill>
              </a:rPr>
              <a:t> nisi. </a:t>
            </a:r>
            <a:r>
              <a:rPr lang="en-US" sz="1400" dirty="0" err="1">
                <a:solidFill>
                  <a:schemeClr val="bg1"/>
                </a:solidFill>
              </a:rPr>
              <a:t>Donec</a:t>
            </a:r>
            <a:r>
              <a:rPr lang="en-US" sz="1400" dirty="0">
                <a:solidFill>
                  <a:schemeClr val="bg1"/>
                </a:solidFill>
              </a:rPr>
              <a:t>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erat</a:t>
            </a:r>
            <a:r>
              <a:rPr lang="en-US" sz="1400" dirty="0">
                <a:solidFill>
                  <a:schemeClr val="bg1"/>
                </a:solidFill>
              </a:rPr>
              <a:t> id </a:t>
            </a:r>
            <a:r>
              <a:rPr lang="en-US" sz="1400" dirty="0" err="1">
                <a:solidFill>
                  <a:schemeClr val="bg1"/>
                </a:solidFill>
              </a:rPr>
              <a:t>metus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dignissim</a:t>
            </a:r>
            <a:r>
              <a:rPr lang="en-US" sz="1400" dirty="0">
                <a:solidFill>
                  <a:schemeClr val="bg1"/>
                </a:solidFill>
              </a:rPr>
              <a:t> dictum </a:t>
            </a:r>
            <a:r>
              <a:rPr lang="en-US" sz="1400" dirty="0" err="1">
                <a:solidFill>
                  <a:schemeClr val="bg1"/>
                </a:solidFill>
              </a:rPr>
              <a:t>nec</a:t>
            </a:r>
            <a:r>
              <a:rPr lang="en-US" sz="1400" dirty="0">
                <a:solidFill>
                  <a:schemeClr val="bg1"/>
                </a:solidFill>
              </a:rPr>
              <a:t> in </a:t>
            </a:r>
            <a:r>
              <a:rPr lang="en-US" sz="1400" dirty="0" err="1">
                <a:solidFill>
                  <a:schemeClr val="bg1"/>
                </a:solidFill>
              </a:rPr>
              <a:t>mauris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3" name="Freeform 1671">
            <a:extLst>
              <a:ext uri="{FF2B5EF4-FFF2-40B4-BE49-F238E27FC236}">
                <a16:creationId xmlns="" xmlns:a16="http://schemas.microsoft.com/office/drawing/2014/main" id="{3AC0009C-59F6-48F4-858A-2B61C2950641}"/>
              </a:ext>
            </a:extLst>
          </p:cNvPr>
          <p:cNvSpPr>
            <a:spLocks noEditPoints="1"/>
          </p:cNvSpPr>
          <p:nvPr/>
        </p:nvSpPr>
        <p:spPr bwMode="auto">
          <a:xfrm>
            <a:off x="5880317" y="1613414"/>
            <a:ext cx="431366" cy="431366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1671">
            <a:extLst>
              <a:ext uri="{FF2B5EF4-FFF2-40B4-BE49-F238E27FC236}">
                <a16:creationId xmlns="" xmlns:a16="http://schemas.microsoft.com/office/drawing/2014/main" id="{5F1A3A88-2C96-4DF2-A30A-B56C43F8504C}"/>
              </a:ext>
            </a:extLst>
          </p:cNvPr>
          <p:cNvSpPr>
            <a:spLocks noEditPoints="1"/>
          </p:cNvSpPr>
          <p:nvPr/>
        </p:nvSpPr>
        <p:spPr bwMode="auto">
          <a:xfrm>
            <a:off x="9656979" y="2283063"/>
            <a:ext cx="431366" cy="431366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1671">
            <a:extLst>
              <a:ext uri="{FF2B5EF4-FFF2-40B4-BE49-F238E27FC236}">
                <a16:creationId xmlns="" xmlns:a16="http://schemas.microsoft.com/office/drawing/2014/main" id="{55BAE0E8-68F7-4E7A-8227-6AA283546B5D}"/>
              </a:ext>
            </a:extLst>
          </p:cNvPr>
          <p:cNvSpPr>
            <a:spLocks noEditPoints="1"/>
          </p:cNvSpPr>
          <p:nvPr/>
        </p:nvSpPr>
        <p:spPr bwMode="auto">
          <a:xfrm>
            <a:off x="2103655" y="2283063"/>
            <a:ext cx="431366" cy="431366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1B669F01-9746-4B5F-BF79-1372470078DF}"/>
              </a:ext>
            </a:extLst>
          </p:cNvPr>
          <p:cNvSpPr txBox="1"/>
          <p:nvPr/>
        </p:nvSpPr>
        <p:spPr>
          <a:xfrm>
            <a:off x="898980" y="4928142"/>
            <a:ext cx="28407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STEP 02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5FD5C4E5-0ABF-404E-8E95-288A1AB54C37}"/>
              </a:ext>
            </a:extLst>
          </p:cNvPr>
          <p:cNvSpPr txBox="1"/>
          <p:nvPr/>
        </p:nvSpPr>
        <p:spPr>
          <a:xfrm>
            <a:off x="4675642" y="5575822"/>
            <a:ext cx="28407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STEP 01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9DCD9EED-DFDB-40E5-A4F4-9A7EC28DB7D6}"/>
              </a:ext>
            </a:extLst>
          </p:cNvPr>
          <p:cNvSpPr txBox="1"/>
          <p:nvPr/>
        </p:nvSpPr>
        <p:spPr>
          <a:xfrm>
            <a:off x="8452304" y="4928142"/>
            <a:ext cx="28407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STEP 03</a:t>
            </a:r>
          </a:p>
        </p:txBody>
      </p:sp>
    </p:spTree>
    <p:extLst>
      <p:ext uri="{BB962C8B-B14F-4D97-AF65-F5344CB8AC3E}">
        <p14:creationId xmlns:p14="http://schemas.microsoft.com/office/powerpoint/2010/main" val="3876416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B6DE888-F515-4B70-B596-80EA46EF1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8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D913D25-CE4D-4939-8449-EFD10D80B20D}"/>
              </a:ext>
            </a:extLst>
          </p:cNvPr>
          <p:cNvSpPr txBox="1"/>
          <p:nvPr/>
        </p:nvSpPr>
        <p:spPr>
          <a:xfrm>
            <a:off x="649514" y="361936"/>
            <a:ext cx="10515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latin typeface="+mj-lt"/>
                <a:cs typeface="Segoe UI Semibold" panose="020B0702040204020203" pitchFamily="34" charset="0"/>
              </a:rPr>
              <a:t>CHECKLIST</a:t>
            </a:r>
            <a:endParaRPr lang="en-US" sz="4400" dirty="0">
              <a:latin typeface="+mj-lt"/>
              <a:cs typeface="Segoe UI Semibold" panose="020B07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656F91D-40C0-4F27-96A7-49DFD3875545}"/>
              </a:ext>
            </a:extLst>
          </p:cNvPr>
          <p:cNvSpPr/>
          <p:nvPr/>
        </p:nvSpPr>
        <p:spPr>
          <a:xfrm>
            <a:off x="0" y="0"/>
            <a:ext cx="1778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FD2C696-F1B7-42B1-B0D0-DFA8CE3C8E11}"/>
              </a:ext>
            </a:extLst>
          </p:cNvPr>
          <p:cNvSpPr/>
          <p:nvPr/>
        </p:nvSpPr>
        <p:spPr>
          <a:xfrm>
            <a:off x="0" y="3429000"/>
            <a:ext cx="1778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="" xmlns:a16="http://schemas.microsoft.com/office/drawing/2014/main" id="{9A88EC1C-8E31-4B46-9CFF-3E03736E70FF}"/>
              </a:ext>
            </a:extLst>
          </p:cNvPr>
          <p:cNvSpPr/>
          <p:nvPr/>
        </p:nvSpPr>
        <p:spPr>
          <a:xfrm>
            <a:off x="1124395" y="1560821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="" xmlns:a16="http://schemas.microsoft.com/office/drawing/2014/main" id="{36A81846-16F9-43F9-8749-E3302EBF97ED}"/>
              </a:ext>
            </a:extLst>
          </p:cNvPr>
          <p:cNvSpPr/>
          <p:nvPr/>
        </p:nvSpPr>
        <p:spPr>
          <a:xfrm>
            <a:off x="3327845" y="1560821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="" xmlns:a16="http://schemas.microsoft.com/office/drawing/2014/main" id="{B58E2FEF-9941-485E-9D73-3E44DEFF2CC4}"/>
              </a:ext>
            </a:extLst>
          </p:cNvPr>
          <p:cNvSpPr/>
          <p:nvPr/>
        </p:nvSpPr>
        <p:spPr>
          <a:xfrm>
            <a:off x="5531295" y="1560821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="" xmlns:a16="http://schemas.microsoft.com/office/drawing/2014/main" id="{CF54E273-7A58-407F-82C4-B404942639EB}"/>
              </a:ext>
            </a:extLst>
          </p:cNvPr>
          <p:cNvSpPr/>
          <p:nvPr/>
        </p:nvSpPr>
        <p:spPr>
          <a:xfrm>
            <a:off x="7734745" y="1560821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44DBD52F-100A-4612-B7B9-ACBB8004581E}"/>
              </a:ext>
            </a:extLst>
          </p:cNvPr>
          <p:cNvSpPr/>
          <p:nvPr/>
        </p:nvSpPr>
        <p:spPr>
          <a:xfrm>
            <a:off x="1209675" y="1658118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="" xmlns:a16="http://schemas.microsoft.com/office/drawing/2014/main" id="{FE0A5EE2-D55A-47FD-963E-9094F7C58B48}"/>
              </a:ext>
            </a:extLst>
          </p:cNvPr>
          <p:cNvSpPr/>
          <p:nvPr/>
        </p:nvSpPr>
        <p:spPr>
          <a:xfrm>
            <a:off x="3411613" y="1658118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="" xmlns:a16="http://schemas.microsoft.com/office/drawing/2014/main" id="{7F56063D-B5CE-4092-BCD3-7B0743C90262}"/>
              </a:ext>
            </a:extLst>
          </p:cNvPr>
          <p:cNvSpPr/>
          <p:nvPr/>
        </p:nvSpPr>
        <p:spPr>
          <a:xfrm>
            <a:off x="5613551" y="1658118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="" xmlns:a16="http://schemas.microsoft.com/office/drawing/2014/main" id="{3DB4EEA1-DBE0-420F-8C4C-8C0C70A1ED25}"/>
              </a:ext>
            </a:extLst>
          </p:cNvPr>
          <p:cNvSpPr/>
          <p:nvPr/>
        </p:nvSpPr>
        <p:spPr>
          <a:xfrm>
            <a:off x="7815489" y="1658118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8975CA74-E751-4C26-AA18-69282D3AA93B}"/>
              </a:ext>
            </a:extLst>
          </p:cNvPr>
          <p:cNvSpPr txBox="1"/>
          <p:nvPr/>
        </p:nvSpPr>
        <p:spPr>
          <a:xfrm>
            <a:off x="2241692" y="1801677"/>
            <a:ext cx="1003158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9A3C8653-2196-4D1E-872B-54E8C4B6ABC6}"/>
              </a:ext>
            </a:extLst>
          </p:cNvPr>
          <p:cNvSpPr txBox="1"/>
          <p:nvPr/>
        </p:nvSpPr>
        <p:spPr>
          <a:xfrm>
            <a:off x="4429031" y="1801677"/>
            <a:ext cx="1003158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5832C525-3F25-4AEF-BBE5-1A0F1B011CDC}"/>
              </a:ext>
            </a:extLst>
          </p:cNvPr>
          <p:cNvSpPr txBox="1"/>
          <p:nvPr/>
        </p:nvSpPr>
        <p:spPr>
          <a:xfrm>
            <a:off x="6616371" y="1801677"/>
            <a:ext cx="1003158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20E35803-207C-47B9-A7B8-FA07282D54BD}"/>
              </a:ext>
            </a:extLst>
          </p:cNvPr>
          <p:cNvSpPr txBox="1"/>
          <p:nvPr/>
        </p:nvSpPr>
        <p:spPr>
          <a:xfrm>
            <a:off x="8829683" y="1801676"/>
            <a:ext cx="1869652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="" xmlns:a16="http://schemas.microsoft.com/office/drawing/2014/main" id="{D080C6B7-DFB2-4741-ABF6-0E3EA76F3286}"/>
              </a:ext>
            </a:extLst>
          </p:cNvPr>
          <p:cNvSpPr/>
          <p:nvPr/>
        </p:nvSpPr>
        <p:spPr>
          <a:xfrm>
            <a:off x="1124395" y="3133674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="" xmlns:a16="http://schemas.microsoft.com/office/drawing/2014/main" id="{173E9CD1-B4E8-429B-8538-D8536FD7F47E}"/>
              </a:ext>
            </a:extLst>
          </p:cNvPr>
          <p:cNvSpPr/>
          <p:nvPr/>
        </p:nvSpPr>
        <p:spPr>
          <a:xfrm>
            <a:off x="3327845" y="3133674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="" xmlns:a16="http://schemas.microsoft.com/office/drawing/2014/main" id="{D72BD4BF-716D-4F84-9B23-AD4260673160}"/>
              </a:ext>
            </a:extLst>
          </p:cNvPr>
          <p:cNvSpPr/>
          <p:nvPr/>
        </p:nvSpPr>
        <p:spPr>
          <a:xfrm>
            <a:off x="5531295" y="3133674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="" xmlns:a16="http://schemas.microsoft.com/office/drawing/2014/main" id="{A52F5009-A309-46B0-A271-1FEA9C044D76}"/>
              </a:ext>
            </a:extLst>
          </p:cNvPr>
          <p:cNvSpPr/>
          <p:nvPr/>
        </p:nvSpPr>
        <p:spPr>
          <a:xfrm>
            <a:off x="7734745" y="3133674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="" xmlns:a16="http://schemas.microsoft.com/office/drawing/2014/main" id="{68997F64-0BEE-449C-B71C-FEDE90D3F666}"/>
              </a:ext>
            </a:extLst>
          </p:cNvPr>
          <p:cNvSpPr/>
          <p:nvPr/>
        </p:nvSpPr>
        <p:spPr>
          <a:xfrm>
            <a:off x="1209675" y="3230971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="" xmlns:a16="http://schemas.microsoft.com/office/drawing/2014/main" id="{4F744486-C877-458D-AD15-E048F8DD5DD1}"/>
              </a:ext>
            </a:extLst>
          </p:cNvPr>
          <p:cNvSpPr/>
          <p:nvPr/>
        </p:nvSpPr>
        <p:spPr>
          <a:xfrm>
            <a:off x="3411613" y="3230971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="" xmlns:a16="http://schemas.microsoft.com/office/drawing/2014/main" id="{8E3E62A8-4F4A-4FEF-8EDF-81798FF2B599}"/>
              </a:ext>
            </a:extLst>
          </p:cNvPr>
          <p:cNvSpPr/>
          <p:nvPr/>
        </p:nvSpPr>
        <p:spPr>
          <a:xfrm>
            <a:off x="5613551" y="3230971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="" xmlns:a16="http://schemas.microsoft.com/office/drawing/2014/main" id="{C3B9495B-11E2-4412-B975-8F7B6CC04B65}"/>
              </a:ext>
            </a:extLst>
          </p:cNvPr>
          <p:cNvSpPr/>
          <p:nvPr/>
        </p:nvSpPr>
        <p:spPr>
          <a:xfrm>
            <a:off x="7815489" y="3230971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D891B667-D34D-48CA-91E4-19F606B64331}"/>
              </a:ext>
            </a:extLst>
          </p:cNvPr>
          <p:cNvSpPr txBox="1"/>
          <p:nvPr/>
        </p:nvSpPr>
        <p:spPr>
          <a:xfrm>
            <a:off x="2241692" y="3374530"/>
            <a:ext cx="1003158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08109C67-55D7-48E5-B9C2-F3BFF669E7E5}"/>
              </a:ext>
            </a:extLst>
          </p:cNvPr>
          <p:cNvSpPr txBox="1"/>
          <p:nvPr/>
        </p:nvSpPr>
        <p:spPr>
          <a:xfrm>
            <a:off x="4429031" y="3374530"/>
            <a:ext cx="1003158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962DFDC4-1DC7-453C-B9A5-77D1F99502CB}"/>
              </a:ext>
            </a:extLst>
          </p:cNvPr>
          <p:cNvSpPr txBox="1"/>
          <p:nvPr/>
        </p:nvSpPr>
        <p:spPr>
          <a:xfrm>
            <a:off x="6616371" y="3374530"/>
            <a:ext cx="1003158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5524DBF6-3440-4FF3-A374-8F7566A77496}"/>
              </a:ext>
            </a:extLst>
          </p:cNvPr>
          <p:cNvSpPr txBox="1"/>
          <p:nvPr/>
        </p:nvSpPr>
        <p:spPr>
          <a:xfrm>
            <a:off x="8829683" y="3374529"/>
            <a:ext cx="1869652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="" xmlns:a16="http://schemas.microsoft.com/office/drawing/2014/main" id="{99EE268C-01F0-4773-BFC4-EFB00CF3E336}"/>
              </a:ext>
            </a:extLst>
          </p:cNvPr>
          <p:cNvSpPr/>
          <p:nvPr/>
        </p:nvSpPr>
        <p:spPr>
          <a:xfrm>
            <a:off x="1124395" y="4706527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: Rounded Corners 71">
            <a:extLst>
              <a:ext uri="{FF2B5EF4-FFF2-40B4-BE49-F238E27FC236}">
                <a16:creationId xmlns="" xmlns:a16="http://schemas.microsoft.com/office/drawing/2014/main" id="{042012B1-3550-4951-8A46-C9DCD7AD8F95}"/>
              </a:ext>
            </a:extLst>
          </p:cNvPr>
          <p:cNvSpPr/>
          <p:nvPr/>
        </p:nvSpPr>
        <p:spPr>
          <a:xfrm>
            <a:off x="3327845" y="4706527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: Rounded Corners 72">
            <a:extLst>
              <a:ext uri="{FF2B5EF4-FFF2-40B4-BE49-F238E27FC236}">
                <a16:creationId xmlns="" xmlns:a16="http://schemas.microsoft.com/office/drawing/2014/main" id="{D5ED80D0-35DB-449D-82EC-98DA0531502B}"/>
              </a:ext>
            </a:extLst>
          </p:cNvPr>
          <p:cNvSpPr/>
          <p:nvPr/>
        </p:nvSpPr>
        <p:spPr>
          <a:xfrm>
            <a:off x="5531295" y="4706527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: Rounded Corners 73">
            <a:extLst>
              <a:ext uri="{FF2B5EF4-FFF2-40B4-BE49-F238E27FC236}">
                <a16:creationId xmlns="" xmlns:a16="http://schemas.microsoft.com/office/drawing/2014/main" id="{6217061C-A264-4673-AE79-404B19750216}"/>
              </a:ext>
            </a:extLst>
          </p:cNvPr>
          <p:cNvSpPr/>
          <p:nvPr/>
        </p:nvSpPr>
        <p:spPr>
          <a:xfrm>
            <a:off x="7734745" y="4706527"/>
            <a:ext cx="3332860" cy="112804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="" xmlns:a16="http://schemas.microsoft.com/office/drawing/2014/main" id="{0CE479B4-89D6-4F5F-B6DA-7488EB4B1359}"/>
              </a:ext>
            </a:extLst>
          </p:cNvPr>
          <p:cNvSpPr/>
          <p:nvPr/>
        </p:nvSpPr>
        <p:spPr>
          <a:xfrm>
            <a:off x="1209675" y="4803824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="" xmlns:a16="http://schemas.microsoft.com/office/drawing/2014/main" id="{CCAE12B0-F1D0-4FEF-830A-184A63BF27D9}"/>
              </a:ext>
            </a:extLst>
          </p:cNvPr>
          <p:cNvSpPr/>
          <p:nvPr/>
        </p:nvSpPr>
        <p:spPr>
          <a:xfrm>
            <a:off x="3411613" y="4803824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="" xmlns:a16="http://schemas.microsoft.com/office/drawing/2014/main" id="{F36853F2-61C0-4708-9A8D-5E7C67CAFCAC}"/>
              </a:ext>
            </a:extLst>
          </p:cNvPr>
          <p:cNvSpPr/>
          <p:nvPr/>
        </p:nvSpPr>
        <p:spPr>
          <a:xfrm>
            <a:off x="5613551" y="4803824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="" xmlns:a16="http://schemas.microsoft.com/office/drawing/2014/main" id="{CA5472B1-B8ED-4BA4-9515-0A3786834A13}"/>
              </a:ext>
            </a:extLst>
          </p:cNvPr>
          <p:cNvSpPr/>
          <p:nvPr/>
        </p:nvSpPr>
        <p:spPr>
          <a:xfrm>
            <a:off x="7815489" y="4803824"/>
            <a:ext cx="933450" cy="933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CCF79F5A-B63B-4BF1-8C82-FEDAB34C9672}"/>
              </a:ext>
            </a:extLst>
          </p:cNvPr>
          <p:cNvSpPr txBox="1"/>
          <p:nvPr/>
        </p:nvSpPr>
        <p:spPr>
          <a:xfrm>
            <a:off x="2241692" y="4947383"/>
            <a:ext cx="1003158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="" xmlns:a16="http://schemas.microsoft.com/office/drawing/2014/main" id="{C806DB9E-1761-484B-A0CA-8FA283740ABD}"/>
              </a:ext>
            </a:extLst>
          </p:cNvPr>
          <p:cNvSpPr txBox="1"/>
          <p:nvPr/>
        </p:nvSpPr>
        <p:spPr>
          <a:xfrm>
            <a:off x="4429031" y="4947383"/>
            <a:ext cx="1003158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2370AA1A-B31A-4955-B235-B48B348095DE}"/>
              </a:ext>
            </a:extLst>
          </p:cNvPr>
          <p:cNvSpPr txBox="1"/>
          <p:nvPr/>
        </p:nvSpPr>
        <p:spPr>
          <a:xfrm>
            <a:off x="6616371" y="4947383"/>
            <a:ext cx="1003158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901028E7-1437-4B0E-914E-8FAF7175D6B1}"/>
              </a:ext>
            </a:extLst>
          </p:cNvPr>
          <p:cNvSpPr txBox="1"/>
          <p:nvPr/>
        </p:nvSpPr>
        <p:spPr>
          <a:xfrm>
            <a:off x="8829683" y="4947382"/>
            <a:ext cx="1869652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83" name="Freeform 1669">
            <a:extLst>
              <a:ext uri="{FF2B5EF4-FFF2-40B4-BE49-F238E27FC236}">
                <a16:creationId xmlns="" xmlns:a16="http://schemas.microsoft.com/office/drawing/2014/main" id="{1A71968A-D656-479E-AC94-7D2EC2B0B2BC}"/>
              </a:ext>
            </a:extLst>
          </p:cNvPr>
          <p:cNvSpPr>
            <a:spLocks noEditPoints="1"/>
          </p:cNvSpPr>
          <p:nvPr/>
        </p:nvSpPr>
        <p:spPr bwMode="auto">
          <a:xfrm>
            <a:off x="2992354" y="2344914"/>
            <a:ext cx="252496" cy="252496"/>
          </a:xfrm>
          <a:custGeom>
            <a:avLst/>
            <a:gdLst>
              <a:gd name="T0" fmla="*/ 519 w 719"/>
              <a:gd name="T1" fmla="*/ 263 h 719"/>
              <a:gd name="T2" fmla="*/ 292 w 719"/>
              <a:gd name="T3" fmla="*/ 475 h 719"/>
              <a:gd name="T4" fmla="*/ 289 w 719"/>
              <a:gd name="T5" fmla="*/ 477 h 719"/>
              <a:gd name="T6" fmla="*/ 284 w 719"/>
              <a:gd name="T7" fmla="*/ 479 h 719"/>
              <a:gd name="T8" fmla="*/ 280 w 719"/>
              <a:gd name="T9" fmla="*/ 477 h 719"/>
              <a:gd name="T10" fmla="*/ 275 w 719"/>
              <a:gd name="T11" fmla="*/ 475 h 719"/>
              <a:gd name="T12" fmla="*/ 200 w 719"/>
              <a:gd name="T13" fmla="*/ 400 h 719"/>
              <a:gd name="T14" fmla="*/ 198 w 719"/>
              <a:gd name="T15" fmla="*/ 396 h 719"/>
              <a:gd name="T16" fmla="*/ 197 w 719"/>
              <a:gd name="T17" fmla="*/ 391 h 719"/>
              <a:gd name="T18" fmla="*/ 198 w 719"/>
              <a:gd name="T19" fmla="*/ 387 h 719"/>
              <a:gd name="T20" fmla="*/ 200 w 719"/>
              <a:gd name="T21" fmla="*/ 382 h 719"/>
              <a:gd name="T22" fmla="*/ 205 w 719"/>
              <a:gd name="T23" fmla="*/ 380 h 719"/>
              <a:gd name="T24" fmla="*/ 209 w 719"/>
              <a:gd name="T25" fmla="*/ 379 h 719"/>
              <a:gd name="T26" fmla="*/ 213 w 719"/>
              <a:gd name="T27" fmla="*/ 380 h 719"/>
              <a:gd name="T28" fmla="*/ 217 w 719"/>
              <a:gd name="T29" fmla="*/ 382 h 719"/>
              <a:gd name="T30" fmla="*/ 284 w 719"/>
              <a:gd name="T31" fmla="*/ 450 h 719"/>
              <a:gd name="T32" fmla="*/ 503 w 719"/>
              <a:gd name="T33" fmla="*/ 247 h 719"/>
              <a:gd name="T34" fmla="*/ 507 w 719"/>
              <a:gd name="T35" fmla="*/ 243 h 719"/>
              <a:gd name="T36" fmla="*/ 512 w 719"/>
              <a:gd name="T37" fmla="*/ 243 h 719"/>
              <a:gd name="T38" fmla="*/ 516 w 719"/>
              <a:gd name="T39" fmla="*/ 243 h 719"/>
              <a:gd name="T40" fmla="*/ 519 w 719"/>
              <a:gd name="T41" fmla="*/ 247 h 719"/>
              <a:gd name="T42" fmla="*/ 522 w 719"/>
              <a:gd name="T43" fmla="*/ 251 h 719"/>
              <a:gd name="T44" fmla="*/ 523 w 719"/>
              <a:gd name="T45" fmla="*/ 255 h 719"/>
              <a:gd name="T46" fmla="*/ 522 w 719"/>
              <a:gd name="T47" fmla="*/ 260 h 719"/>
              <a:gd name="T48" fmla="*/ 519 w 719"/>
              <a:gd name="T49" fmla="*/ 263 h 719"/>
              <a:gd name="T50" fmla="*/ 707 w 719"/>
              <a:gd name="T51" fmla="*/ 0 h 719"/>
              <a:gd name="T52" fmla="*/ 12 w 719"/>
              <a:gd name="T53" fmla="*/ 0 h 719"/>
              <a:gd name="T54" fmla="*/ 8 w 719"/>
              <a:gd name="T55" fmla="*/ 2 h 719"/>
              <a:gd name="T56" fmla="*/ 4 w 719"/>
              <a:gd name="T57" fmla="*/ 5 h 719"/>
              <a:gd name="T58" fmla="*/ 1 w 719"/>
              <a:gd name="T59" fmla="*/ 8 h 719"/>
              <a:gd name="T60" fmla="*/ 0 w 719"/>
              <a:gd name="T61" fmla="*/ 13 h 719"/>
              <a:gd name="T62" fmla="*/ 0 w 719"/>
              <a:gd name="T63" fmla="*/ 707 h 719"/>
              <a:gd name="T64" fmla="*/ 1 w 719"/>
              <a:gd name="T65" fmla="*/ 713 h 719"/>
              <a:gd name="T66" fmla="*/ 4 w 719"/>
              <a:gd name="T67" fmla="*/ 716 h 719"/>
              <a:gd name="T68" fmla="*/ 8 w 719"/>
              <a:gd name="T69" fmla="*/ 719 h 719"/>
              <a:gd name="T70" fmla="*/ 12 w 719"/>
              <a:gd name="T71" fmla="*/ 719 h 719"/>
              <a:gd name="T72" fmla="*/ 707 w 719"/>
              <a:gd name="T73" fmla="*/ 719 h 719"/>
              <a:gd name="T74" fmla="*/ 711 w 719"/>
              <a:gd name="T75" fmla="*/ 719 h 719"/>
              <a:gd name="T76" fmla="*/ 716 w 719"/>
              <a:gd name="T77" fmla="*/ 716 h 719"/>
              <a:gd name="T78" fmla="*/ 718 w 719"/>
              <a:gd name="T79" fmla="*/ 713 h 719"/>
              <a:gd name="T80" fmla="*/ 719 w 719"/>
              <a:gd name="T81" fmla="*/ 707 h 719"/>
              <a:gd name="T82" fmla="*/ 719 w 719"/>
              <a:gd name="T83" fmla="*/ 13 h 719"/>
              <a:gd name="T84" fmla="*/ 718 w 719"/>
              <a:gd name="T85" fmla="*/ 8 h 719"/>
              <a:gd name="T86" fmla="*/ 716 w 719"/>
              <a:gd name="T87" fmla="*/ 5 h 719"/>
              <a:gd name="T88" fmla="*/ 711 w 719"/>
              <a:gd name="T89" fmla="*/ 2 h 719"/>
              <a:gd name="T90" fmla="*/ 707 w 719"/>
              <a:gd name="T91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9" y="477"/>
                </a:lnTo>
                <a:lnTo>
                  <a:pt x="284" y="479"/>
                </a:lnTo>
                <a:lnTo>
                  <a:pt x="280" y="477"/>
                </a:lnTo>
                <a:lnTo>
                  <a:pt x="275" y="475"/>
                </a:lnTo>
                <a:lnTo>
                  <a:pt x="200" y="400"/>
                </a:lnTo>
                <a:lnTo>
                  <a:pt x="198" y="396"/>
                </a:lnTo>
                <a:lnTo>
                  <a:pt x="197" y="391"/>
                </a:lnTo>
                <a:lnTo>
                  <a:pt x="198" y="387"/>
                </a:lnTo>
                <a:lnTo>
                  <a:pt x="200" y="382"/>
                </a:lnTo>
                <a:lnTo>
                  <a:pt x="205" y="380"/>
                </a:lnTo>
                <a:lnTo>
                  <a:pt x="209" y="379"/>
                </a:lnTo>
                <a:lnTo>
                  <a:pt x="213" y="380"/>
                </a:lnTo>
                <a:lnTo>
                  <a:pt x="217" y="382"/>
                </a:lnTo>
                <a:lnTo>
                  <a:pt x="284" y="450"/>
                </a:lnTo>
                <a:lnTo>
                  <a:pt x="503" y="247"/>
                </a:lnTo>
                <a:lnTo>
                  <a:pt x="507" y="243"/>
                </a:lnTo>
                <a:lnTo>
                  <a:pt x="512" y="243"/>
                </a:lnTo>
                <a:lnTo>
                  <a:pt x="516" y="243"/>
                </a:lnTo>
                <a:lnTo>
                  <a:pt x="519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07" y="0"/>
                </a:moveTo>
                <a:lnTo>
                  <a:pt x="12" y="0"/>
                </a:lnTo>
                <a:lnTo>
                  <a:pt x="8" y="2"/>
                </a:lnTo>
                <a:lnTo>
                  <a:pt x="4" y="5"/>
                </a:lnTo>
                <a:lnTo>
                  <a:pt x="1" y="8"/>
                </a:lnTo>
                <a:lnTo>
                  <a:pt x="0" y="13"/>
                </a:lnTo>
                <a:lnTo>
                  <a:pt x="0" y="707"/>
                </a:lnTo>
                <a:lnTo>
                  <a:pt x="1" y="713"/>
                </a:lnTo>
                <a:lnTo>
                  <a:pt x="4" y="716"/>
                </a:lnTo>
                <a:lnTo>
                  <a:pt x="8" y="719"/>
                </a:lnTo>
                <a:lnTo>
                  <a:pt x="12" y="719"/>
                </a:lnTo>
                <a:lnTo>
                  <a:pt x="707" y="719"/>
                </a:lnTo>
                <a:lnTo>
                  <a:pt x="711" y="719"/>
                </a:lnTo>
                <a:lnTo>
                  <a:pt x="716" y="716"/>
                </a:lnTo>
                <a:lnTo>
                  <a:pt x="718" y="713"/>
                </a:lnTo>
                <a:lnTo>
                  <a:pt x="719" y="707"/>
                </a:lnTo>
                <a:lnTo>
                  <a:pt x="719" y="13"/>
                </a:lnTo>
                <a:lnTo>
                  <a:pt x="718" y="8"/>
                </a:lnTo>
                <a:lnTo>
                  <a:pt x="716" y="5"/>
                </a:lnTo>
                <a:lnTo>
                  <a:pt x="711" y="2"/>
                </a:lnTo>
                <a:lnTo>
                  <a:pt x="7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1839">
            <a:extLst>
              <a:ext uri="{FF2B5EF4-FFF2-40B4-BE49-F238E27FC236}">
                <a16:creationId xmlns="" xmlns:a16="http://schemas.microsoft.com/office/drawing/2014/main" id="{A1952D89-33C4-49C3-A727-0873258C0AF0}"/>
              </a:ext>
            </a:extLst>
          </p:cNvPr>
          <p:cNvSpPr>
            <a:spLocks noEditPoints="1"/>
          </p:cNvSpPr>
          <p:nvPr/>
        </p:nvSpPr>
        <p:spPr bwMode="auto">
          <a:xfrm>
            <a:off x="5179694" y="2344915"/>
            <a:ext cx="252495" cy="252495"/>
          </a:xfrm>
          <a:custGeom>
            <a:avLst/>
            <a:gdLst>
              <a:gd name="T0" fmla="*/ 488 w 695"/>
              <a:gd name="T1" fmla="*/ 471 h 695"/>
              <a:gd name="T2" fmla="*/ 490 w 695"/>
              <a:gd name="T3" fmla="*/ 475 h 695"/>
              <a:gd name="T4" fmla="*/ 491 w 695"/>
              <a:gd name="T5" fmla="*/ 479 h 695"/>
              <a:gd name="T6" fmla="*/ 490 w 695"/>
              <a:gd name="T7" fmla="*/ 484 h 695"/>
              <a:gd name="T8" fmla="*/ 488 w 695"/>
              <a:gd name="T9" fmla="*/ 487 h 695"/>
              <a:gd name="T10" fmla="*/ 483 w 695"/>
              <a:gd name="T11" fmla="*/ 490 h 695"/>
              <a:gd name="T12" fmla="*/ 479 w 695"/>
              <a:gd name="T13" fmla="*/ 490 h 695"/>
              <a:gd name="T14" fmla="*/ 475 w 695"/>
              <a:gd name="T15" fmla="*/ 490 h 695"/>
              <a:gd name="T16" fmla="*/ 471 w 695"/>
              <a:gd name="T17" fmla="*/ 487 h 695"/>
              <a:gd name="T18" fmla="*/ 348 w 695"/>
              <a:gd name="T19" fmla="*/ 365 h 695"/>
              <a:gd name="T20" fmla="*/ 225 w 695"/>
              <a:gd name="T21" fmla="*/ 487 h 695"/>
              <a:gd name="T22" fmla="*/ 221 w 695"/>
              <a:gd name="T23" fmla="*/ 490 h 695"/>
              <a:gd name="T24" fmla="*/ 216 w 695"/>
              <a:gd name="T25" fmla="*/ 490 h 695"/>
              <a:gd name="T26" fmla="*/ 212 w 695"/>
              <a:gd name="T27" fmla="*/ 490 h 695"/>
              <a:gd name="T28" fmla="*/ 207 w 695"/>
              <a:gd name="T29" fmla="*/ 487 h 695"/>
              <a:gd name="T30" fmla="*/ 205 w 695"/>
              <a:gd name="T31" fmla="*/ 483 h 695"/>
              <a:gd name="T32" fmla="*/ 204 w 695"/>
              <a:gd name="T33" fmla="*/ 478 h 695"/>
              <a:gd name="T34" fmla="*/ 205 w 695"/>
              <a:gd name="T35" fmla="*/ 474 h 695"/>
              <a:gd name="T36" fmla="*/ 207 w 695"/>
              <a:gd name="T37" fmla="*/ 471 h 695"/>
              <a:gd name="T38" fmla="*/ 331 w 695"/>
              <a:gd name="T39" fmla="*/ 347 h 695"/>
              <a:gd name="T40" fmla="*/ 207 w 695"/>
              <a:gd name="T41" fmla="*/ 223 h 695"/>
              <a:gd name="T42" fmla="*/ 205 w 695"/>
              <a:gd name="T43" fmla="*/ 220 h 695"/>
              <a:gd name="T44" fmla="*/ 204 w 695"/>
              <a:gd name="T45" fmla="*/ 215 h 695"/>
              <a:gd name="T46" fmla="*/ 205 w 695"/>
              <a:gd name="T47" fmla="*/ 211 h 695"/>
              <a:gd name="T48" fmla="*/ 207 w 695"/>
              <a:gd name="T49" fmla="*/ 207 h 695"/>
              <a:gd name="T50" fmla="*/ 212 w 695"/>
              <a:gd name="T51" fmla="*/ 204 h 695"/>
              <a:gd name="T52" fmla="*/ 216 w 695"/>
              <a:gd name="T53" fmla="*/ 203 h 695"/>
              <a:gd name="T54" fmla="*/ 221 w 695"/>
              <a:gd name="T55" fmla="*/ 204 h 695"/>
              <a:gd name="T56" fmla="*/ 224 w 695"/>
              <a:gd name="T57" fmla="*/ 207 h 695"/>
              <a:gd name="T58" fmla="*/ 348 w 695"/>
              <a:gd name="T59" fmla="*/ 330 h 695"/>
              <a:gd name="T60" fmla="*/ 471 w 695"/>
              <a:gd name="T61" fmla="*/ 207 h 695"/>
              <a:gd name="T62" fmla="*/ 475 w 695"/>
              <a:gd name="T63" fmla="*/ 204 h 695"/>
              <a:gd name="T64" fmla="*/ 479 w 695"/>
              <a:gd name="T65" fmla="*/ 203 h 695"/>
              <a:gd name="T66" fmla="*/ 483 w 695"/>
              <a:gd name="T67" fmla="*/ 204 h 695"/>
              <a:gd name="T68" fmla="*/ 488 w 695"/>
              <a:gd name="T69" fmla="*/ 207 h 695"/>
              <a:gd name="T70" fmla="*/ 490 w 695"/>
              <a:gd name="T71" fmla="*/ 211 h 695"/>
              <a:gd name="T72" fmla="*/ 491 w 695"/>
              <a:gd name="T73" fmla="*/ 215 h 695"/>
              <a:gd name="T74" fmla="*/ 490 w 695"/>
              <a:gd name="T75" fmla="*/ 220 h 695"/>
              <a:gd name="T76" fmla="*/ 488 w 695"/>
              <a:gd name="T77" fmla="*/ 223 h 695"/>
              <a:gd name="T78" fmla="*/ 364 w 695"/>
              <a:gd name="T79" fmla="*/ 347 h 695"/>
              <a:gd name="T80" fmla="*/ 488 w 695"/>
              <a:gd name="T81" fmla="*/ 471 h 695"/>
              <a:gd name="T82" fmla="*/ 683 w 695"/>
              <a:gd name="T83" fmla="*/ 0 h 695"/>
              <a:gd name="T84" fmla="*/ 12 w 695"/>
              <a:gd name="T85" fmla="*/ 0 h 695"/>
              <a:gd name="T86" fmla="*/ 7 w 695"/>
              <a:gd name="T87" fmla="*/ 1 h 695"/>
              <a:gd name="T88" fmla="*/ 4 w 695"/>
              <a:gd name="T89" fmla="*/ 3 h 695"/>
              <a:gd name="T90" fmla="*/ 1 w 695"/>
              <a:gd name="T91" fmla="*/ 7 h 695"/>
              <a:gd name="T92" fmla="*/ 0 w 695"/>
              <a:gd name="T93" fmla="*/ 11 h 695"/>
              <a:gd name="T94" fmla="*/ 0 w 695"/>
              <a:gd name="T95" fmla="*/ 683 h 695"/>
              <a:gd name="T96" fmla="*/ 1 w 695"/>
              <a:gd name="T97" fmla="*/ 687 h 695"/>
              <a:gd name="T98" fmla="*/ 4 w 695"/>
              <a:gd name="T99" fmla="*/ 691 h 695"/>
              <a:gd name="T100" fmla="*/ 7 w 695"/>
              <a:gd name="T101" fmla="*/ 694 h 695"/>
              <a:gd name="T102" fmla="*/ 12 w 695"/>
              <a:gd name="T103" fmla="*/ 695 h 695"/>
              <a:gd name="T104" fmla="*/ 683 w 695"/>
              <a:gd name="T105" fmla="*/ 695 h 695"/>
              <a:gd name="T106" fmla="*/ 688 w 695"/>
              <a:gd name="T107" fmla="*/ 694 h 695"/>
              <a:gd name="T108" fmla="*/ 691 w 695"/>
              <a:gd name="T109" fmla="*/ 691 h 695"/>
              <a:gd name="T110" fmla="*/ 694 w 695"/>
              <a:gd name="T111" fmla="*/ 687 h 695"/>
              <a:gd name="T112" fmla="*/ 695 w 695"/>
              <a:gd name="T113" fmla="*/ 683 h 695"/>
              <a:gd name="T114" fmla="*/ 695 w 695"/>
              <a:gd name="T115" fmla="*/ 11 h 695"/>
              <a:gd name="T116" fmla="*/ 694 w 695"/>
              <a:gd name="T117" fmla="*/ 7 h 695"/>
              <a:gd name="T118" fmla="*/ 691 w 695"/>
              <a:gd name="T119" fmla="*/ 3 h 695"/>
              <a:gd name="T120" fmla="*/ 688 w 695"/>
              <a:gd name="T121" fmla="*/ 1 h 695"/>
              <a:gd name="T122" fmla="*/ 683 w 695"/>
              <a:gd name="T123" fmla="*/ 0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95" h="695">
                <a:moveTo>
                  <a:pt x="488" y="471"/>
                </a:moveTo>
                <a:lnTo>
                  <a:pt x="490" y="475"/>
                </a:lnTo>
                <a:lnTo>
                  <a:pt x="491" y="479"/>
                </a:lnTo>
                <a:lnTo>
                  <a:pt x="490" y="484"/>
                </a:lnTo>
                <a:lnTo>
                  <a:pt x="488" y="487"/>
                </a:lnTo>
                <a:lnTo>
                  <a:pt x="483" y="490"/>
                </a:lnTo>
                <a:lnTo>
                  <a:pt x="479" y="490"/>
                </a:lnTo>
                <a:lnTo>
                  <a:pt x="475" y="490"/>
                </a:lnTo>
                <a:lnTo>
                  <a:pt x="471" y="487"/>
                </a:lnTo>
                <a:lnTo>
                  <a:pt x="348" y="365"/>
                </a:lnTo>
                <a:lnTo>
                  <a:pt x="225" y="487"/>
                </a:lnTo>
                <a:lnTo>
                  <a:pt x="221" y="490"/>
                </a:lnTo>
                <a:lnTo>
                  <a:pt x="216" y="490"/>
                </a:lnTo>
                <a:lnTo>
                  <a:pt x="212" y="490"/>
                </a:lnTo>
                <a:lnTo>
                  <a:pt x="207" y="487"/>
                </a:lnTo>
                <a:lnTo>
                  <a:pt x="205" y="483"/>
                </a:lnTo>
                <a:lnTo>
                  <a:pt x="204" y="478"/>
                </a:lnTo>
                <a:lnTo>
                  <a:pt x="205" y="474"/>
                </a:lnTo>
                <a:lnTo>
                  <a:pt x="207" y="471"/>
                </a:lnTo>
                <a:lnTo>
                  <a:pt x="331" y="347"/>
                </a:lnTo>
                <a:lnTo>
                  <a:pt x="207" y="223"/>
                </a:lnTo>
                <a:lnTo>
                  <a:pt x="205" y="220"/>
                </a:lnTo>
                <a:lnTo>
                  <a:pt x="204" y="215"/>
                </a:lnTo>
                <a:lnTo>
                  <a:pt x="205" y="211"/>
                </a:lnTo>
                <a:lnTo>
                  <a:pt x="207" y="207"/>
                </a:lnTo>
                <a:lnTo>
                  <a:pt x="212" y="204"/>
                </a:lnTo>
                <a:lnTo>
                  <a:pt x="216" y="203"/>
                </a:lnTo>
                <a:lnTo>
                  <a:pt x="221" y="204"/>
                </a:lnTo>
                <a:lnTo>
                  <a:pt x="224" y="207"/>
                </a:lnTo>
                <a:lnTo>
                  <a:pt x="348" y="330"/>
                </a:lnTo>
                <a:lnTo>
                  <a:pt x="471" y="207"/>
                </a:lnTo>
                <a:lnTo>
                  <a:pt x="475" y="204"/>
                </a:lnTo>
                <a:lnTo>
                  <a:pt x="479" y="203"/>
                </a:lnTo>
                <a:lnTo>
                  <a:pt x="483" y="204"/>
                </a:lnTo>
                <a:lnTo>
                  <a:pt x="488" y="207"/>
                </a:lnTo>
                <a:lnTo>
                  <a:pt x="490" y="211"/>
                </a:lnTo>
                <a:lnTo>
                  <a:pt x="491" y="215"/>
                </a:lnTo>
                <a:lnTo>
                  <a:pt x="490" y="220"/>
                </a:lnTo>
                <a:lnTo>
                  <a:pt x="488" y="223"/>
                </a:lnTo>
                <a:lnTo>
                  <a:pt x="364" y="347"/>
                </a:lnTo>
                <a:lnTo>
                  <a:pt x="488" y="471"/>
                </a:lnTo>
                <a:close/>
                <a:moveTo>
                  <a:pt x="683" y="0"/>
                </a:move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1"/>
                </a:lnTo>
                <a:lnTo>
                  <a:pt x="0" y="683"/>
                </a:lnTo>
                <a:lnTo>
                  <a:pt x="1" y="687"/>
                </a:lnTo>
                <a:lnTo>
                  <a:pt x="4" y="691"/>
                </a:lnTo>
                <a:lnTo>
                  <a:pt x="7" y="694"/>
                </a:lnTo>
                <a:lnTo>
                  <a:pt x="12" y="695"/>
                </a:lnTo>
                <a:lnTo>
                  <a:pt x="683" y="695"/>
                </a:lnTo>
                <a:lnTo>
                  <a:pt x="688" y="694"/>
                </a:lnTo>
                <a:lnTo>
                  <a:pt x="691" y="691"/>
                </a:lnTo>
                <a:lnTo>
                  <a:pt x="694" y="687"/>
                </a:lnTo>
                <a:lnTo>
                  <a:pt x="695" y="683"/>
                </a:lnTo>
                <a:lnTo>
                  <a:pt x="695" y="11"/>
                </a:lnTo>
                <a:lnTo>
                  <a:pt x="694" y="7"/>
                </a:lnTo>
                <a:lnTo>
                  <a:pt x="691" y="3"/>
                </a:lnTo>
                <a:lnTo>
                  <a:pt x="688" y="1"/>
                </a:lnTo>
                <a:lnTo>
                  <a:pt x="6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1669">
            <a:extLst>
              <a:ext uri="{FF2B5EF4-FFF2-40B4-BE49-F238E27FC236}">
                <a16:creationId xmlns="" xmlns:a16="http://schemas.microsoft.com/office/drawing/2014/main" id="{F65C2098-84A6-4BFC-9B04-4D5DEDC68B76}"/>
              </a:ext>
            </a:extLst>
          </p:cNvPr>
          <p:cNvSpPr>
            <a:spLocks noEditPoints="1"/>
          </p:cNvSpPr>
          <p:nvPr/>
        </p:nvSpPr>
        <p:spPr bwMode="auto">
          <a:xfrm>
            <a:off x="7367033" y="2344914"/>
            <a:ext cx="252496" cy="252496"/>
          </a:xfrm>
          <a:custGeom>
            <a:avLst/>
            <a:gdLst>
              <a:gd name="T0" fmla="*/ 519 w 719"/>
              <a:gd name="T1" fmla="*/ 263 h 719"/>
              <a:gd name="T2" fmla="*/ 292 w 719"/>
              <a:gd name="T3" fmla="*/ 475 h 719"/>
              <a:gd name="T4" fmla="*/ 289 w 719"/>
              <a:gd name="T5" fmla="*/ 477 h 719"/>
              <a:gd name="T6" fmla="*/ 284 w 719"/>
              <a:gd name="T7" fmla="*/ 479 h 719"/>
              <a:gd name="T8" fmla="*/ 280 w 719"/>
              <a:gd name="T9" fmla="*/ 477 h 719"/>
              <a:gd name="T10" fmla="*/ 275 w 719"/>
              <a:gd name="T11" fmla="*/ 475 h 719"/>
              <a:gd name="T12" fmla="*/ 200 w 719"/>
              <a:gd name="T13" fmla="*/ 400 h 719"/>
              <a:gd name="T14" fmla="*/ 198 w 719"/>
              <a:gd name="T15" fmla="*/ 396 h 719"/>
              <a:gd name="T16" fmla="*/ 197 w 719"/>
              <a:gd name="T17" fmla="*/ 391 h 719"/>
              <a:gd name="T18" fmla="*/ 198 w 719"/>
              <a:gd name="T19" fmla="*/ 387 h 719"/>
              <a:gd name="T20" fmla="*/ 200 w 719"/>
              <a:gd name="T21" fmla="*/ 382 h 719"/>
              <a:gd name="T22" fmla="*/ 205 w 719"/>
              <a:gd name="T23" fmla="*/ 380 h 719"/>
              <a:gd name="T24" fmla="*/ 209 w 719"/>
              <a:gd name="T25" fmla="*/ 379 h 719"/>
              <a:gd name="T26" fmla="*/ 213 w 719"/>
              <a:gd name="T27" fmla="*/ 380 h 719"/>
              <a:gd name="T28" fmla="*/ 217 w 719"/>
              <a:gd name="T29" fmla="*/ 382 h 719"/>
              <a:gd name="T30" fmla="*/ 284 w 719"/>
              <a:gd name="T31" fmla="*/ 450 h 719"/>
              <a:gd name="T32" fmla="*/ 503 w 719"/>
              <a:gd name="T33" fmla="*/ 247 h 719"/>
              <a:gd name="T34" fmla="*/ 507 w 719"/>
              <a:gd name="T35" fmla="*/ 243 h 719"/>
              <a:gd name="T36" fmla="*/ 512 w 719"/>
              <a:gd name="T37" fmla="*/ 243 h 719"/>
              <a:gd name="T38" fmla="*/ 516 w 719"/>
              <a:gd name="T39" fmla="*/ 243 h 719"/>
              <a:gd name="T40" fmla="*/ 519 w 719"/>
              <a:gd name="T41" fmla="*/ 247 h 719"/>
              <a:gd name="T42" fmla="*/ 522 w 719"/>
              <a:gd name="T43" fmla="*/ 251 h 719"/>
              <a:gd name="T44" fmla="*/ 523 w 719"/>
              <a:gd name="T45" fmla="*/ 255 h 719"/>
              <a:gd name="T46" fmla="*/ 522 w 719"/>
              <a:gd name="T47" fmla="*/ 260 h 719"/>
              <a:gd name="T48" fmla="*/ 519 w 719"/>
              <a:gd name="T49" fmla="*/ 263 h 719"/>
              <a:gd name="T50" fmla="*/ 707 w 719"/>
              <a:gd name="T51" fmla="*/ 0 h 719"/>
              <a:gd name="T52" fmla="*/ 12 w 719"/>
              <a:gd name="T53" fmla="*/ 0 h 719"/>
              <a:gd name="T54" fmla="*/ 8 w 719"/>
              <a:gd name="T55" fmla="*/ 2 h 719"/>
              <a:gd name="T56" fmla="*/ 4 w 719"/>
              <a:gd name="T57" fmla="*/ 5 h 719"/>
              <a:gd name="T58" fmla="*/ 1 w 719"/>
              <a:gd name="T59" fmla="*/ 8 h 719"/>
              <a:gd name="T60" fmla="*/ 0 w 719"/>
              <a:gd name="T61" fmla="*/ 13 h 719"/>
              <a:gd name="T62" fmla="*/ 0 w 719"/>
              <a:gd name="T63" fmla="*/ 707 h 719"/>
              <a:gd name="T64" fmla="*/ 1 w 719"/>
              <a:gd name="T65" fmla="*/ 713 h 719"/>
              <a:gd name="T66" fmla="*/ 4 w 719"/>
              <a:gd name="T67" fmla="*/ 716 h 719"/>
              <a:gd name="T68" fmla="*/ 8 w 719"/>
              <a:gd name="T69" fmla="*/ 719 h 719"/>
              <a:gd name="T70" fmla="*/ 12 w 719"/>
              <a:gd name="T71" fmla="*/ 719 h 719"/>
              <a:gd name="T72" fmla="*/ 707 w 719"/>
              <a:gd name="T73" fmla="*/ 719 h 719"/>
              <a:gd name="T74" fmla="*/ 711 w 719"/>
              <a:gd name="T75" fmla="*/ 719 h 719"/>
              <a:gd name="T76" fmla="*/ 716 w 719"/>
              <a:gd name="T77" fmla="*/ 716 h 719"/>
              <a:gd name="T78" fmla="*/ 718 w 719"/>
              <a:gd name="T79" fmla="*/ 713 h 719"/>
              <a:gd name="T80" fmla="*/ 719 w 719"/>
              <a:gd name="T81" fmla="*/ 707 h 719"/>
              <a:gd name="T82" fmla="*/ 719 w 719"/>
              <a:gd name="T83" fmla="*/ 13 h 719"/>
              <a:gd name="T84" fmla="*/ 718 w 719"/>
              <a:gd name="T85" fmla="*/ 8 h 719"/>
              <a:gd name="T86" fmla="*/ 716 w 719"/>
              <a:gd name="T87" fmla="*/ 5 h 719"/>
              <a:gd name="T88" fmla="*/ 711 w 719"/>
              <a:gd name="T89" fmla="*/ 2 h 719"/>
              <a:gd name="T90" fmla="*/ 707 w 719"/>
              <a:gd name="T91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9" y="477"/>
                </a:lnTo>
                <a:lnTo>
                  <a:pt x="284" y="479"/>
                </a:lnTo>
                <a:lnTo>
                  <a:pt x="280" y="477"/>
                </a:lnTo>
                <a:lnTo>
                  <a:pt x="275" y="475"/>
                </a:lnTo>
                <a:lnTo>
                  <a:pt x="200" y="400"/>
                </a:lnTo>
                <a:lnTo>
                  <a:pt x="198" y="396"/>
                </a:lnTo>
                <a:lnTo>
                  <a:pt x="197" y="391"/>
                </a:lnTo>
                <a:lnTo>
                  <a:pt x="198" y="387"/>
                </a:lnTo>
                <a:lnTo>
                  <a:pt x="200" y="382"/>
                </a:lnTo>
                <a:lnTo>
                  <a:pt x="205" y="380"/>
                </a:lnTo>
                <a:lnTo>
                  <a:pt x="209" y="379"/>
                </a:lnTo>
                <a:lnTo>
                  <a:pt x="213" y="380"/>
                </a:lnTo>
                <a:lnTo>
                  <a:pt x="217" y="382"/>
                </a:lnTo>
                <a:lnTo>
                  <a:pt x="284" y="450"/>
                </a:lnTo>
                <a:lnTo>
                  <a:pt x="503" y="247"/>
                </a:lnTo>
                <a:lnTo>
                  <a:pt x="507" y="243"/>
                </a:lnTo>
                <a:lnTo>
                  <a:pt x="512" y="243"/>
                </a:lnTo>
                <a:lnTo>
                  <a:pt x="516" y="243"/>
                </a:lnTo>
                <a:lnTo>
                  <a:pt x="519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07" y="0"/>
                </a:moveTo>
                <a:lnTo>
                  <a:pt x="12" y="0"/>
                </a:lnTo>
                <a:lnTo>
                  <a:pt x="8" y="2"/>
                </a:lnTo>
                <a:lnTo>
                  <a:pt x="4" y="5"/>
                </a:lnTo>
                <a:lnTo>
                  <a:pt x="1" y="8"/>
                </a:lnTo>
                <a:lnTo>
                  <a:pt x="0" y="13"/>
                </a:lnTo>
                <a:lnTo>
                  <a:pt x="0" y="707"/>
                </a:lnTo>
                <a:lnTo>
                  <a:pt x="1" y="713"/>
                </a:lnTo>
                <a:lnTo>
                  <a:pt x="4" y="716"/>
                </a:lnTo>
                <a:lnTo>
                  <a:pt x="8" y="719"/>
                </a:lnTo>
                <a:lnTo>
                  <a:pt x="12" y="719"/>
                </a:lnTo>
                <a:lnTo>
                  <a:pt x="707" y="719"/>
                </a:lnTo>
                <a:lnTo>
                  <a:pt x="711" y="719"/>
                </a:lnTo>
                <a:lnTo>
                  <a:pt x="716" y="716"/>
                </a:lnTo>
                <a:lnTo>
                  <a:pt x="718" y="713"/>
                </a:lnTo>
                <a:lnTo>
                  <a:pt x="719" y="707"/>
                </a:lnTo>
                <a:lnTo>
                  <a:pt x="719" y="13"/>
                </a:lnTo>
                <a:lnTo>
                  <a:pt x="718" y="8"/>
                </a:lnTo>
                <a:lnTo>
                  <a:pt x="716" y="5"/>
                </a:lnTo>
                <a:lnTo>
                  <a:pt x="711" y="2"/>
                </a:lnTo>
                <a:lnTo>
                  <a:pt x="7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1669">
            <a:extLst>
              <a:ext uri="{FF2B5EF4-FFF2-40B4-BE49-F238E27FC236}">
                <a16:creationId xmlns="" xmlns:a16="http://schemas.microsoft.com/office/drawing/2014/main" id="{3D8A2D62-2EB3-4A7B-ACDC-E17411932B47}"/>
              </a:ext>
            </a:extLst>
          </p:cNvPr>
          <p:cNvSpPr>
            <a:spLocks noEditPoints="1"/>
          </p:cNvSpPr>
          <p:nvPr/>
        </p:nvSpPr>
        <p:spPr bwMode="auto">
          <a:xfrm>
            <a:off x="10446839" y="2344914"/>
            <a:ext cx="252496" cy="252496"/>
          </a:xfrm>
          <a:custGeom>
            <a:avLst/>
            <a:gdLst>
              <a:gd name="T0" fmla="*/ 519 w 719"/>
              <a:gd name="T1" fmla="*/ 263 h 719"/>
              <a:gd name="T2" fmla="*/ 292 w 719"/>
              <a:gd name="T3" fmla="*/ 475 h 719"/>
              <a:gd name="T4" fmla="*/ 289 w 719"/>
              <a:gd name="T5" fmla="*/ 477 h 719"/>
              <a:gd name="T6" fmla="*/ 284 w 719"/>
              <a:gd name="T7" fmla="*/ 479 h 719"/>
              <a:gd name="T8" fmla="*/ 280 w 719"/>
              <a:gd name="T9" fmla="*/ 477 h 719"/>
              <a:gd name="T10" fmla="*/ 275 w 719"/>
              <a:gd name="T11" fmla="*/ 475 h 719"/>
              <a:gd name="T12" fmla="*/ 200 w 719"/>
              <a:gd name="T13" fmla="*/ 400 h 719"/>
              <a:gd name="T14" fmla="*/ 198 w 719"/>
              <a:gd name="T15" fmla="*/ 396 h 719"/>
              <a:gd name="T16" fmla="*/ 197 w 719"/>
              <a:gd name="T17" fmla="*/ 391 h 719"/>
              <a:gd name="T18" fmla="*/ 198 w 719"/>
              <a:gd name="T19" fmla="*/ 387 h 719"/>
              <a:gd name="T20" fmla="*/ 200 w 719"/>
              <a:gd name="T21" fmla="*/ 382 h 719"/>
              <a:gd name="T22" fmla="*/ 205 w 719"/>
              <a:gd name="T23" fmla="*/ 380 h 719"/>
              <a:gd name="T24" fmla="*/ 209 w 719"/>
              <a:gd name="T25" fmla="*/ 379 h 719"/>
              <a:gd name="T26" fmla="*/ 213 w 719"/>
              <a:gd name="T27" fmla="*/ 380 h 719"/>
              <a:gd name="T28" fmla="*/ 217 w 719"/>
              <a:gd name="T29" fmla="*/ 382 h 719"/>
              <a:gd name="T30" fmla="*/ 284 w 719"/>
              <a:gd name="T31" fmla="*/ 450 h 719"/>
              <a:gd name="T32" fmla="*/ 503 w 719"/>
              <a:gd name="T33" fmla="*/ 247 h 719"/>
              <a:gd name="T34" fmla="*/ 507 w 719"/>
              <a:gd name="T35" fmla="*/ 243 h 719"/>
              <a:gd name="T36" fmla="*/ 512 w 719"/>
              <a:gd name="T37" fmla="*/ 243 h 719"/>
              <a:gd name="T38" fmla="*/ 516 w 719"/>
              <a:gd name="T39" fmla="*/ 243 h 719"/>
              <a:gd name="T40" fmla="*/ 519 w 719"/>
              <a:gd name="T41" fmla="*/ 247 h 719"/>
              <a:gd name="T42" fmla="*/ 522 w 719"/>
              <a:gd name="T43" fmla="*/ 251 h 719"/>
              <a:gd name="T44" fmla="*/ 523 w 719"/>
              <a:gd name="T45" fmla="*/ 255 h 719"/>
              <a:gd name="T46" fmla="*/ 522 w 719"/>
              <a:gd name="T47" fmla="*/ 260 h 719"/>
              <a:gd name="T48" fmla="*/ 519 w 719"/>
              <a:gd name="T49" fmla="*/ 263 h 719"/>
              <a:gd name="T50" fmla="*/ 707 w 719"/>
              <a:gd name="T51" fmla="*/ 0 h 719"/>
              <a:gd name="T52" fmla="*/ 12 w 719"/>
              <a:gd name="T53" fmla="*/ 0 h 719"/>
              <a:gd name="T54" fmla="*/ 8 w 719"/>
              <a:gd name="T55" fmla="*/ 2 h 719"/>
              <a:gd name="T56" fmla="*/ 4 w 719"/>
              <a:gd name="T57" fmla="*/ 5 h 719"/>
              <a:gd name="T58" fmla="*/ 1 w 719"/>
              <a:gd name="T59" fmla="*/ 8 h 719"/>
              <a:gd name="T60" fmla="*/ 0 w 719"/>
              <a:gd name="T61" fmla="*/ 13 h 719"/>
              <a:gd name="T62" fmla="*/ 0 w 719"/>
              <a:gd name="T63" fmla="*/ 707 h 719"/>
              <a:gd name="T64" fmla="*/ 1 w 719"/>
              <a:gd name="T65" fmla="*/ 713 h 719"/>
              <a:gd name="T66" fmla="*/ 4 w 719"/>
              <a:gd name="T67" fmla="*/ 716 h 719"/>
              <a:gd name="T68" fmla="*/ 8 w 719"/>
              <a:gd name="T69" fmla="*/ 719 h 719"/>
              <a:gd name="T70" fmla="*/ 12 w 719"/>
              <a:gd name="T71" fmla="*/ 719 h 719"/>
              <a:gd name="T72" fmla="*/ 707 w 719"/>
              <a:gd name="T73" fmla="*/ 719 h 719"/>
              <a:gd name="T74" fmla="*/ 711 w 719"/>
              <a:gd name="T75" fmla="*/ 719 h 719"/>
              <a:gd name="T76" fmla="*/ 716 w 719"/>
              <a:gd name="T77" fmla="*/ 716 h 719"/>
              <a:gd name="T78" fmla="*/ 718 w 719"/>
              <a:gd name="T79" fmla="*/ 713 h 719"/>
              <a:gd name="T80" fmla="*/ 719 w 719"/>
              <a:gd name="T81" fmla="*/ 707 h 719"/>
              <a:gd name="T82" fmla="*/ 719 w 719"/>
              <a:gd name="T83" fmla="*/ 13 h 719"/>
              <a:gd name="T84" fmla="*/ 718 w 719"/>
              <a:gd name="T85" fmla="*/ 8 h 719"/>
              <a:gd name="T86" fmla="*/ 716 w 719"/>
              <a:gd name="T87" fmla="*/ 5 h 719"/>
              <a:gd name="T88" fmla="*/ 711 w 719"/>
              <a:gd name="T89" fmla="*/ 2 h 719"/>
              <a:gd name="T90" fmla="*/ 707 w 719"/>
              <a:gd name="T91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9" y="477"/>
                </a:lnTo>
                <a:lnTo>
                  <a:pt x="284" y="479"/>
                </a:lnTo>
                <a:lnTo>
                  <a:pt x="280" y="477"/>
                </a:lnTo>
                <a:lnTo>
                  <a:pt x="275" y="475"/>
                </a:lnTo>
                <a:lnTo>
                  <a:pt x="200" y="400"/>
                </a:lnTo>
                <a:lnTo>
                  <a:pt x="198" y="396"/>
                </a:lnTo>
                <a:lnTo>
                  <a:pt x="197" y="391"/>
                </a:lnTo>
                <a:lnTo>
                  <a:pt x="198" y="387"/>
                </a:lnTo>
                <a:lnTo>
                  <a:pt x="200" y="382"/>
                </a:lnTo>
                <a:lnTo>
                  <a:pt x="205" y="380"/>
                </a:lnTo>
                <a:lnTo>
                  <a:pt x="209" y="379"/>
                </a:lnTo>
                <a:lnTo>
                  <a:pt x="213" y="380"/>
                </a:lnTo>
                <a:lnTo>
                  <a:pt x="217" y="382"/>
                </a:lnTo>
                <a:lnTo>
                  <a:pt x="284" y="450"/>
                </a:lnTo>
                <a:lnTo>
                  <a:pt x="503" y="247"/>
                </a:lnTo>
                <a:lnTo>
                  <a:pt x="507" y="243"/>
                </a:lnTo>
                <a:lnTo>
                  <a:pt x="512" y="243"/>
                </a:lnTo>
                <a:lnTo>
                  <a:pt x="516" y="243"/>
                </a:lnTo>
                <a:lnTo>
                  <a:pt x="519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07" y="0"/>
                </a:moveTo>
                <a:lnTo>
                  <a:pt x="12" y="0"/>
                </a:lnTo>
                <a:lnTo>
                  <a:pt x="8" y="2"/>
                </a:lnTo>
                <a:lnTo>
                  <a:pt x="4" y="5"/>
                </a:lnTo>
                <a:lnTo>
                  <a:pt x="1" y="8"/>
                </a:lnTo>
                <a:lnTo>
                  <a:pt x="0" y="13"/>
                </a:lnTo>
                <a:lnTo>
                  <a:pt x="0" y="707"/>
                </a:lnTo>
                <a:lnTo>
                  <a:pt x="1" y="713"/>
                </a:lnTo>
                <a:lnTo>
                  <a:pt x="4" y="716"/>
                </a:lnTo>
                <a:lnTo>
                  <a:pt x="8" y="719"/>
                </a:lnTo>
                <a:lnTo>
                  <a:pt x="12" y="719"/>
                </a:lnTo>
                <a:lnTo>
                  <a:pt x="707" y="719"/>
                </a:lnTo>
                <a:lnTo>
                  <a:pt x="711" y="719"/>
                </a:lnTo>
                <a:lnTo>
                  <a:pt x="716" y="716"/>
                </a:lnTo>
                <a:lnTo>
                  <a:pt x="718" y="713"/>
                </a:lnTo>
                <a:lnTo>
                  <a:pt x="719" y="707"/>
                </a:lnTo>
                <a:lnTo>
                  <a:pt x="719" y="13"/>
                </a:lnTo>
                <a:lnTo>
                  <a:pt x="718" y="8"/>
                </a:lnTo>
                <a:lnTo>
                  <a:pt x="716" y="5"/>
                </a:lnTo>
                <a:lnTo>
                  <a:pt x="711" y="2"/>
                </a:lnTo>
                <a:lnTo>
                  <a:pt x="7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1839">
            <a:extLst>
              <a:ext uri="{FF2B5EF4-FFF2-40B4-BE49-F238E27FC236}">
                <a16:creationId xmlns="" xmlns:a16="http://schemas.microsoft.com/office/drawing/2014/main" id="{D9573EC7-7F35-4E2B-BEE6-7FDF4DCB5B3D}"/>
              </a:ext>
            </a:extLst>
          </p:cNvPr>
          <p:cNvSpPr>
            <a:spLocks noEditPoints="1"/>
          </p:cNvSpPr>
          <p:nvPr/>
        </p:nvSpPr>
        <p:spPr bwMode="auto">
          <a:xfrm>
            <a:off x="5179694" y="3909110"/>
            <a:ext cx="252495" cy="252495"/>
          </a:xfrm>
          <a:custGeom>
            <a:avLst/>
            <a:gdLst>
              <a:gd name="T0" fmla="*/ 488 w 695"/>
              <a:gd name="T1" fmla="*/ 471 h 695"/>
              <a:gd name="T2" fmla="*/ 490 w 695"/>
              <a:gd name="T3" fmla="*/ 475 h 695"/>
              <a:gd name="T4" fmla="*/ 491 w 695"/>
              <a:gd name="T5" fmla="*/ 479 h 695"/>
              <a:gd name="T6" fmla="*/ 490 w 695"/>
              <a:gd name="T7" fmla="*/ 484 h 695"/>
              <a:gd name="T8" fmla="*/ 488 w 695"/>
              <a:gd name="T9" fmla="*/ 487 h 695"/>
              <a:gd name="T10" fmla="*/ 483 w 695"/>
              <a:gd name="T11" fmla="*/ 490 h 695"/>
              <a:gd name="T12" fmla="*/ 479 w 695"/>
              <a:gd name="T13" fmla="*/ 490 h 695"/>
              <a:gd name="T14" fmla="*/ 475 w 695"/>
              <a:gd name="T15" fmla="*/ 490 h 695"/>
              <a:gd name="T16" fmla="*/ 471 w 695"/>
              <a:gd name="T17" fmla="*/ 487 h 695"/>
              <a:gd name="T18" fmla="*/ 348 w 695"/>
              <a:gd name="T19" fmla="*/ 365 h 695"/>
              <a:gd name="T20" fmla="*/ 225 w 695"/>
              <a:gd name="T21" fmla="*/ 487 h 695"/>
              <a:gd name="T22" fmla="*/ 221 w 695"/>
              <a:gd name="T23" fmla="*/ 490 h 695"/>
              <a:gd name="T24" fmla="*/ 216 w 695"/>
              <a:gd name="T25" fmla="*/ 490 h 695"/>
              <a:gd name="T26" fmla="*/ 212 w 695"/>
              <a:gd name="T27" fmla="*/ 490 h 695"/>
              <a:gd name="T28" fmla="*/ 207 w 695"/>
              <a:gd name="T29" fmla="*/ 487 h 695"/>
              <a:gd name="T30" fmla="*/ 205 w 695"/>
              <a:gd name="T31" fmla="*/ 483 h 695"/>
              <a:gd name="T32" fmla="*/ 204 w 695"/>
              <a:gd name="T33" fmla="*/ 478 h 695"/>
              <a:gd name="T34" fmla="*/ 205 w 695"/>
              <a:gd name="T35" fmla="*/ 474 h 695"/>
              <a:gd name="T36" fmla="*/ 207 w 695"/>
              <a:gd name="T37" fmla="*/ 471 h 695"/>
              <a:gd name="T38" fmla="*/ 331 w 695"/>
              <a:gd name="T39" fmla="*/ 347 h 695"/>
              <a:gd name="T40" fmla="*/ 207 w 695"/>
              <a:gd name="T41" fmla="*/ 223 h 695"/>
              <a:gd name="T42" fmla="*/ 205 w 695"/>
              <a:gd name="T43" fmla="*/ 220 h 695"/>
              <a:gd name="T44" fmla="*/ 204 w 695"/>
              <a:gd name="T45" fmla="*/ 215 h 695"/>
              <a:gd name="T46" fmla="*/ 205 w 695"/>
              <a:gd name="T47" fmla="*/ 211 h 695"/>
              <a:gd name="T48" fmla="*/ 207 w 695"/>
              <a:gd name="T49" fmla="*/ 207 h 695"/>
              <a:gd name="T50" fmla="*/ 212 w 695"/>
              <a:gd name="T51" fmla="*/ 204 h 695"/>
              <a:gd name="T52" fmla="*/ 216 w 695"/>
              <a:gd name="T53" fmla="*/ 203 h 695"/>
              <a:gd name="T54" fmla="*/ 221 w 695"/>
              <a:gd name="T55" fmla="*/ 204 h 695"/>
              <a:gd name="T56" fmla="*/ 224 w 695"/>
              <a:gd name="T57" fmla="*/ 207 h 695"/>
              <a:gd name="T58" fmla="*/ 348 w 695"/>
              <a:gd name="T59" fmla="*/ 330 h 695"/>
              <a:gd name="T60" fmla="*/ 471 w 695"/>
              <a:gd name="T61" fmla="*/ 207 h 695"/>
              <a:gd name="T62" fmla="*/ 475 w 695"/>
              <a:gd name="T63" fmla="*/ 204 h 695"/>
              <a:gd name="T64" fmla="*/ 479 w 695"/>
              <a:gd name="T65" fmla="*/ 203 h 695"/>
              <a:gd name="T66" fmla="*/ 483 w 695"/>
              <a:gd name="T67" fmla="*/ 204 h 695"/>
              <a:gd name="T68" fmla="*/ 488 w 695"/>
              <a:gd name="T69" fmla="*/ 207 h 695"/>
              <a:gd name="T70" fmla="*/ 490 w 695"/>
              <a:gd name="T71" fmla="*/ 211 h 695"/>
              <a:gd name="T72" fmla="*/ 491 w 695"/>
              <a:gd name="T73" fmla="*/ 215 h 695"/>
              <a:gd name="T74" fmla="*/ 490 w 695"/>
              <a:gd name="T75" fmla="*/ 220 h 695"/>
              <a:gd name="T76" fmla="*/ 488 w 695"/>
              <a:gd name="T77" fmla="*/ 223 h 695"/>
              <a:gd name="T78" fmla="*/ 364 w 695"/>
              <a:gd name="T79" fmla="*/ 347 h 695"/>
              <a:gd name="T80" fmla="*/ 488 w 695"/>
              <a:gd name="T81" fmla="*/ 471 h 695"/>
              <a:gd name="T82" fmla="*/ 683 w 695"/>
              <a:gd name="T83" fmla="*/ 0 h 695"/>
              <a:gd name="T84" fmla="*/ 12 w 695"/>
              <a:gd name="T85" fmla="*/ 0 h 695"/>
              <a:gd name="T86" fmla="*/ 7 w 695"/>
              <a:gd name="T87" fmla="*/ 1 h 695"/>
              <a:gd name="T88" fmla="*/ 4 w 695"/>
              <a:gd name="T89" fmla="*/ 3 h 695"/>
              <a:gd name="T90" fmla="*/ 1 w 695"/>
              <a:gd name="T91" fmla="*/ 7 h 695"/>
              <a:gd name="T92" fmla="*/ 0 w 695"/>
              <a:gd name="T93" fmla="*/ 11 h 695"/>
              <a:gd name="T94" fmla="*/ 0 w 695"/>
              <a:gd name="T95" fmla="*/ 683 h 695"/>
              <a:gd name="T96" fmla="*/ 1 w 695"/>
              <a:gd name="T97" fmla="*/ 687 h 695"/>
              <a:gd name="T98" fmla="*/ 4 w 695"/>
              <a:gd name="T99" fmla="*/ 691 h 695"/>
              <a:gd name="T100" fmla="*/ 7 w 695"/>
              <a:gd name="T101" fmla="*/ 694 h 695"/>
              <a:gd name="T102" fmla="*/ 12 w 695"/>
              <a:gd name="T103" fmla="*/ 695 h 695"/>
              <a:gd name="T104" fmla="*/ 683 w 695"/>
              <a:gd name="T105" fmla="*/ 695 h 695"/>
              <a:gd name="T106" fmla="*/ 688 w 695"/>
              <a:gd name="T107" fmla="*/ 694 h 695"/>
              <a:gd name="T108" fmla="*/ 691 w 695"/>
              <a:gd name="T109" fmla="*/ 691 h 695"/>
              <a:gd name="T110" fmla="*/ 694 w 695"/>
              <a:gd name="T111" fmla="*/ 687 h 695"/>
              <a:gd name="T112" fmla="*/ 695 w 695"/>
              <a:gd name="T113" fmla="*/ 683 h 695"/>
              <a:gd name="T114" fmla="*/ 695 w 695"/>
              <a:gd name="T115" fmla="*/ 11 h 695"/>
              <a:gd name="T116" fmla="*/ 694 w 695"/>
              <a:gd name="T117" fmla="*/ 7 h 695"/>
              <a:gd name="T118" fmla="*/ 691 w 695"/>
              <a:gd name="T119" fmla="*/ 3 h 695"/>
              <a:gd name="T120" fmla="*/ 688 w 695"/>
              <a:gd name="T121" fmla="*/ 1 h 695"/>
              <a:gd name="T122" fmla="*/ 683 w 695"/>
              <a:gd name="T123" fmla="*/ 0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95" h="695">
                <a:moveTo>
                  <a:pt x="488" y="471"/>
                </a:moveTo>
                <a:lnTo>
                  <a:pt x="490" y="475"/>
                </a:lnTo>
                <a:lnTo>
                  <a:pt x="491" y="479"/>
                </a:lnTo>
                <a:lnTo>
                  <a:pt x="490" y="484"/>
                </a:lnTo>
                <a:lnTo>
                  <a:pt x="488" y="487"/>
                </a:lnTo>
                <a:lnTo>
                  <a:pt x="483" y="490"/>
                </a:lnTo>
                <a:lnTo>
                  <a:pt x="479" y="490"/>
                </a:lnTo>
                <a:lnTo>
                  <a:pt x="475" y="490"/>
                </a:lnTo>
                <a:lnTo>
                  <a:pt x="471" y="487"/>
                </a:lnTo>
                <a:lnTo>
                  <a:pt x="348" y="365"/>
                </a:lnTo>
                <a:lnTo>
                  <a:pt x="225" y="487"/>
                </a:lnTo>
                <a:lnTo>
                  <a:pt x="221" y="490"/>
                </a:lnTo>
                <a:lnTo>
                  <a:pt x="216" y="490"/>
                </a:lnTo>
                <a:lnTo>
                  <a:pt x="212" y="490"/>
                </a:lnTo>
                <a:lnTo>
                  <a:pt x="207" y="487"/>
                </a:lnTo>
                <a:lnTo>
                  <a:pt x="205" y="483"/>
                </a:lnTo>
                <a:lnTo>
                  <a:pt x="204" y="478"/>
                </a:lnTo>
                <a:lnTo>
                  <a:pt x="205" y="474"/>
                </a:lnTo>
                <a:lnTo>
                  <a:pt x="207" y="471"/>
                </a:lnTo>
                <a:lnTo>
                  <a:pt x="331" y="347"/>
                </a:lnTo>
                <a:lnTo>
                  <a:pt x="207" y="223"/>
                </a:lnTo>
                <a:lnTo>
                  <a:pt x="205" y="220"/>
                </a:lnTo>
                <a:lnTo>
                  <a:pt x="204" y="215"/>
                </a:lnTo>
                <a:lnTo>
                  <a:pt x="205" y="211"/>
                </a:lnTo>
                <a:lnTo>
                  <a:pt x="207" y="207"/>
                </a:lnTo>
                <a:lnTo>
                  <a:pt x="212" y="204"/>
                </a:lnTo>
                <a:lnTo>
                  <a:pt x="216" y="203"/>
                </a:lnTo>
                <a:lnTo>
                  <a:pt x="221" y="204"/>
                </a:lnTo>
                <a:lnTo>
                  <a:pt x="224" y="207"/>
                </a:lnTo>
                <a:lnTo>
                  <a:pt x="348" y="330"/>
                </a:lnTo>
                <a:lnTo>
                  <a:pt x="471" y="207"/>
                </a:lnTo>
                <a:lnTo>
                  <a:pt x="475" y="204"/>
                </a:lnTo>
                <a:lnTo>
                  <a:pt x="479" y="203"/>
                </a:lnTo>
                <a:lnTo>
                  <a:pt x="483" y="204"/>
                </a:lnTo>
                <a:lnTo>
                  <a:pt x="488" y="207"/>
                </a:lnTo>
                <a:lnTo>
                  <a:pt x="490" y="211"/>
                </a:lnTo>
                <a:lnTo>
                  <a:pt x="491" y="215"/>
                </a:lnTo>
                <a:lnTo>
                  <a:pt x="490" y="220"/>
                </a:lnTo>
                <a:lnTo>
                  <a:pt x="488" y="223"/>
                </a:lnTo>
                <a:lnTo>
                  <a:pt x="364" y="347"/>
                </a:lnTo>
                <a:lnTo>
                  <a:pt x="488" y="471"/>
                </a:lnTo>
                <a:close/>
                <a:moveTo>
                  <a:pt x="683" y="0"/>
                </a:move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1"/>
                </a:lnTo>
                <a:lnTo>
                  <a:pt x="0" y="683"/>
                </a:lnTo>
                <a:lnTo>
                  <a:pt x="1" y="687"/>
                </a:lnTo>
                <a:lnTo>
                  <a:pt x="4" y="691"/>
                </a:lnTo>
                <a:lnTo>
                  <a:pt x="7" y="694"/>
                </a:lnTo>
                <a:lnTo>
                  <a:pt x="12" y="695"/>
                </a:lnTo>
                <a:lnTo>
                  <a:pt x="683" y="695"/>
                </a:lnTo>
                <a:lnTo>
                  <a:pt x="688" y="694"/>
                </a:lnTo>
                <a:lnTo>
                  <a:pt x="691" y="691"/>
                </a:lnTo>
                <a:lnTo>
                  <a:pt x="694" y="687"/>
                </a:lnTo>
                <a:lnTo>
                  <a:pt x="695" y="683"/>
                </a:lnTo>
                <a:lnTo>
                  <a:pt x="695" y="11"/>
                </a:lnTo>
                <a:lnTo>
                  <a:pt x="694" y="7"/>
                </a:lnTo>
                <a:lnTo>
                  <a:pt x="691" y="3"/>
                </a:lnTo>
                <a:lnTo>
                  <a:pt x="688" y="1"/>
                </a:lnTo>
                <a:lnTo>
                  <a:pt x="6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1839">
            <a:extLst>
              <a:ext uri="{FF2B5EF4-FFF2-40B4-BE49-F238E27FC236}">
                <a16:creationId xmlns="" xmlns:a16="http://schemas.microsoft.com/office/drawing/2014/main" id="{4AADEAC4-7911-43A9-9F07-1B8ADF28BDB7}"/>
              </a:ext>
            </a:extLst>
          </p:cNvPr>
          <p:cNvSpPr>
            <a:spLocks noEditPoints="1"/>
          </p:cNvSpPr>
          <p:nvPr/>
        </p:nvSpPr>
        <p:spPr bwMode="auto">
          <a:xfrm>
            <a:off x="2992355" y="3909110"/>
            <a:ext cx="252495" cy="252495"/>
          </a:xfrm>
          <a:custGeom>
            <a:avLst/>
            <a:gdLst>
              <a:gd name="T0" fmla="*/ 488 w 695"/>
              <a:gd name="T1" fmla="*/ 471 h 695"/>
              <a:gd name="T2" fmla="*/ 490 w 695"/>
              <a:gd name="T3" fmla="*/ 475 h 695"/>
              <a:gd name="T4" fmla="*/ 491 w 695"/>
              <a:gd name="T5" fmla="*/ 479 h 695"/>
              <a:gd name="T6" fmla="*/ 490 w 695"/>
              <a:gd name="T7" fmla="*/ 484 h 695"/>
              <a:gd name="T8" fmla="*/ 488 w 695"/>
              <a:gd name="T9" fmla="*/ 487 h 695"/>
              <a:gd name="T10" fmla="*/ 483 w 695"/>
              <a:gd name="T11" fmla="*/ 490 h 695"/>
              <a:gd name="T12" fmla="*/ 479 w 695"/>
              <a:gd name="T13" fmla="*/ 490 h 695"/>
              <a:gd name="T14" fmla="*/ 475 w 695"/>
              <a:gd name="T15" fmla="*/ 490 h 695"/>
              <a:gd name="T16" fmla="*/ 471 w 695"/>
              <a:gd name="T17" fmla="*/ 487 h 695"/>
              <a:gd name="T18" fmla="*/ 348 w 695"/>
              <a:gd name="T19" fmla="*/ 365 h 695"/>
              <a:gd name="T20" fmla="*/ 225 w 695"/>
              <a:gd name="T21" fmla="*/ 487 h 695"/>
              <a:gd name="T22" fmla="*/ 221 w 695"/>
              <a:gd name="T23" fmla="*/ 490 h 695"/>
              <a:gd name="T24" fmla="*/ 216 w 695"/>
              <a:gd name="T25" fmla="*/ 490 h 695"/>
              <a:gd name="T26" fmla="*/ 212 w 695"/>
              <a:gd name="T27" fmla="*/ 490 h 695"/>
              <a:gd name="T28" fmla="*/ 207 w 695"/>
              <a:gd name="T29" fmla="*/ 487 h 695"/>
              <a:gd name="T30" fmla="*/ 205 w 695"/>
              <a:gd name="T31" fmla="*/ 483 h 695"/>
              <a:gd name="T32" fmla="*/ 204 w 695"/>
              <a:gd name="T33" fmla="*/ 478 h 695"/>
              <a:gd name="T34" fmla="*/ 205 w 695"/>
              <a:gd name="T35" fmla="*/ 474 h 695"/>
              <a:gd name="T36" fmla="*/ 207 w 695"/>
              <a:gd name="T37" fmla="*/ 471 h 695"/>
              <a:gd name="T38" fmla="*/ 331 w 695"/>
              <a:gd name="T39" fmla="*/ 347 h 695"/>
              <a:gd name="T40" fmla="*/ 207 w 695"/>
              <a:gd name="T41" fmla="*/ 223 h 695"/>
              <a:gd name="T42" fmla="*/ 205 w 695"/>
              <a:gd name="T43" fmla="*/ 220 h 695"/>
              <a:gd name="T44" fmla="*/ 204 w 695"/>
              <a:gd name="T45" fmla="*/ 215 h 695"/>
              <a:gd name="T46" fmla="*/ 205 w 695"/>
              <a:gd name="T47" fmla="*/ 211 h 695"/>
              <a:gd name="T48" fmla="*/ 207 w 695"/>
              <a:gd name="T49" fmla="*/ 207 h 695"/>
              <a:gd name="T50" fmla="*/ 212 w 695"/>
              <a:gd name="T51" fmla="*/ 204 h 695"/>
              <a:gd name="T52" fmla="*/ 216 w 695"/>
              <a:gd name="T53" fmla="*/ 203 h 695"/>
              <a:gd name="T54" fmla="*/ 221 w 695"/>
              <a:gd name="T55" fmla="*/ 204 h 695"/>
              <a:gd name="T56" fmla="*/ 224 w 695"/>
              <a:gd name="T57" fmla="*/ 207 h 695"/>
              <a:gd name="T58" fmla="*/ 348 w 695"/>
              <a:gd name="T59" fmla="*/ 330 h 695"/>
              <a:gd name="T60" fmla="*/ 471 w 695"/>
              <a:gd name="T61" fmla="*/ 207 h 695"/>
              <a:gd name="T62" fmla="*/ 475 w 695"/>
              <a:gd name="T63" fmla="*/ 204 h 695"/>
              <a:gd name="T64" fmla="*/ 479 w 695"/>
              <a:gd name="T65" fmla="*/ 203 h 695"/>
              <a:gd name="T66" fmla="*/ 483 w 695"/>
              <a:gd name="T67" fmla="*/ 204 h 695"/>
              <a:gd name="T68" fmla="*/ 488 w 695"/>
              <a:gd name="T69" fmla="*/ 207 h 695"/>
              <a:gd name="T70" fmla="*/ 490 w 695"/>
              <a:gd name="T71" fmla="*/ 211 h 695"/>
              <a:gd name="T72" fmla="*/ 491 w 695"/>
              <a:gd name="T73" fmla="*/ 215 h 695"/>
              <a:gd name="T74" fmla="*/ 490 w 695"/>
              <a:gd name="T75" fmla="*/ 220 h 695"/>
              <a:gd name="T76" fmla="*/ 488 w 695"/>
              <a:gd name="T77" fmla="*/ 223 h 695"/>
              <a:gd name="T78" fmla="*/ 364 w 695"/>
              <a:gd name="T79" fmla="*/ 347 h 695"/>
              <a:gd name="T80" fmla="*/ 488 w 695"/>
              <a:gd name="T81" fmla="*/ 471 h 695"/>
              <a:gd name="T82" fmla="*/ 683 w 695"/>
              <a:gd name="T83" fmla="*/ 0 h 695"/>
              <a:gd name="T84" fmla="*/ 12 w 695"/>
              <a:gd name="T85" fmla="*/ 0 h 695"/>
              <a:gd name="T86" fmla="*/ 7 w 695"/>
              <a:gd name="T87" fmla="*/ 1 h 695"/>
              <a:gd name="T88" fmla="*/ 4 w 695"/>
              <a:gd name="T89" fmla="*/ 3 h 695"/>
              <a:gd name="T90" fmla="*/ 1 w 695"/>
              <a:gd name="T91" fmla="*/ 7 h 695"/>
              <a:gd name="T92" fmla="*/ 0 w 695"/>
              <a:gd name="T93" fmla="*/ 11 h 695"/>
              <a:gd name="T94" fmla="*/ 0 w 695"/>
              <a:gd name="T95" fmla="*/ 683 h 695"/>
              <a:gd name="T96" fmla="*/ 1 w 695"/>
              <a:gd name="T97" fmla="*/ 687 h 695"/>
              <a:gd name="T98" fmla="*/ 4 w 695"/>
              <a:gd name="T99" fmla="*/ 691 h 695"/>
              <a:gd name="T100" fmla="*/ 7 w 695"/>
              <a:gd name="T101" fmla="*/ 694 h 695"/>
              <a:gd name="T102" fmla="*/ 12 w 695"/>
              <a:gd name="T103" fmla="*/ 695 h 695"/>
              <a:gd name="T104" fmla="*/ 683 w 695"/>
              <a:gd name="T105" fmla="*/ 695 h 695"/>
              <a:gd name="T106" fmla="*/ 688 w 695"/>
              <a:gd name="T107" fmla="*/ 694 h 695"/>
              <a:gd name="T108" fmla="*/ 691 w 695"/>
              <a:gd name="T109" fmla="*/ 691 h 695"/>
              <a:gd name="T110" fmla="*/ 694 w 695"/>
              <a:gd name="T111" fmla="*/ 687 h 695"/>
              <a:gd name="T112" fmla="*/ 695 w 695"/>
              <a:gd name="T113" fmla="*/ 683 h 695"/>
              <a:gd name="T114" fmla="*/ 695 w 695"/>
              <a:gd name="T115" fmla="*/ 11 h 695"/>
              <a:gd name="T116" fmla="*/ 694 w 695"/>
              <a:gd name="T117" fmla="*/ 7 h 695"/>
              <a:gd name="T118" fmla="*/ 691 w 695"/>
              <a:gd name="T119" fmla="*/ 3 h 695"/>
              <a:gd name="T120" fmla="*/ 688 w 695"/>
              <a:gd name="T121" fmla="*/ 1 h 695"/>
              <a:gd name="T122" fmla="*/ 683 w 695"/>
              <a:gd name="T123" fmla="*/ 0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95" h="695">
                <a:moveTo>
                  <a:pt x="488" y="471"/>
                </a:moveTo>
                <a:lnTo>
                  <a:pt x="490" y="475"/>
                </a:lnTo>
                <a:lnTo>
                  <a:pt x="491" y="479"/>
                </a:lnTo>
                <a:lnTo>
                  <a:pt x="490" y="484"/>
                </a:lnTo>
                <a:lnTo>
                  <a:pt x="488" y="487"/>
                </a:lnTo>
                <a:lnTo>
                  <a:pt x="483" y="490"/>
                </a:lnTo>
                <a:lnTo>
                  <a:pt x="479" y="490"/>
                </a:lnTo>
                <a:lnTo>
                  <a:pt x="475" y="490"/>
                </a:lnTo>
                <a:lnTo>
                  <a:pt x="471" y="487"/>
                </a:lnTo>
                <a:lnTo>
                  <a:pt x="348" y="365"/>
                </a:lnTo>
                <a:lnTo>
                  <a:pt x="225" y="487"/>
                </a:lnTo>
                <a:lnTo>
                  <a:pt x="221" y="490"/>
                </a:lnTo>
                <a:lnTo>
                  <a:pt x="216" y="490"/>
                </a:lnTo>
                <a:lnTo>
                  <a:pt x="212" y="490"/>
                </a:lnTo>
                <a:lnTo>
                  <a:pt x="207" y="487"/>
                </a:lnTo>
                <a:lnTo>
                  <a:pt x="205" y="483"/>
                </a:lnTo>
                <a:lnTo>
                  <a:pt x="204" y="478"/>
                </a:lnTo>
                <a:lnTo>
                  <a:pt x="205" y="474"/>
                </a:lnTo>
                <a:lnTo>
                  <a:pt x="207" y="471"/>
                </a:lnTo>
                <a:lnTo>
                  <a:pt x="331" y="347"/>
                </a:lnTo>
                <a:lnTo>
                  <a:pt x="207" y="223"/>
                </a:lnTo>
                <a:lnTo>
                  <a:pt x="205" y="220"/>
                </a:lnTo>
                <a:lnTo>
                  <a:pt x="204" y="215"/>
                </a:lnTo>
                <a:lnTo>
                  <a:pt x="205" y="211"/>
                </a:lnTo>
                <a:lnTo>
                  <a:pt x="207" y="207"/>
                </a:lnTo>
                <a:lnTo>
                  <a:pt x="212" y="204"/>
                </a:lnTo>
                <a:lnTo>
                  <a:pt x="216" y="203"/>
                </a:lnTo>
                <a:lnTo>
                  <a:pt x="221" y="204"/>
                </a:lnTo>
                <a:lnTo>
                  <a:pt x="224" y="207"/>
                </a:lnTo>
                <a:lnTo>
                  <a:pt x="348" y="330"/>
                </a:lnTo>
                <a:lnTo>
                  <a:pt x="471" y="207"/>
                </a:lnTo>
                <a:lnTo>
                  <a:pt x="475" y="204"/>
                </a:lnTo>
                <a:lnTo>
                  <a:pt x="479" y="203"/>
                </a:lnTo>
                <a:lnTo>
                  <a:pt x="483" y="204"/>
                </a:lnTo>
                <a:lnTo>
                  <a:pt x="488" y="207"/>
                </a:lnTo>
                <a:lnTo>
                  <a:pt x="490" y="211"/>
                </a:lnTo>
                <a:lnTo>
                  <a:pt x="491" y="215"/>
                </a:lnTo>
                <a:lnTo>
                  <a:pt x="490" y="220"/>
                </a:lnTo>
                <a:lnTo>
                  <a:pt x="488" y="223"/>
                </a:lnTo>
                <a:lnTo>
                  <a:pt x="364" y="347"/>
                </a:lnTo>
                <a:lnTo>
                  <a:pt x="488" y="471"/>
                </a:lnTo>
                <a:close/>
                <a:moveTo>
                  <a:pt x="683" y="0"/>
                </a:move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1"/>
                </a:lnTo>
                <a:lnTo>
                  <a:pt x="0" y="683"/>
                </a:lnTo>
                <a:lnTo>
                  <a:pt x="1" y="687"/>
                </a:lnTo>
                <a:lnTo>
                  <a:pt x="4" y="691"/>
                </a:lnTo>
                <a:lnTo>
                  <a:pt x="7" y="694"/>
                </a:lnTo>
                <a:lnTo>
                  <a:pt x="12" y="695"/>
                </a:lnTo>
                <a:lnTo>
                  <a:pt x="683" y="695"/>
                </a:lnTo>
                <a:lnTo>
                  <a:pt x="688" y="694"/>
                </a:lnTo>
                <a:lnTo>
                  <a:pt x="691" y="691"/>
                </a:lnTo>
                <a:lnTo>
                  <a:pt x="694" y="687"/>
                </a:lnTo>
                <a:lnTo>
                  <a:pt x="695" y="683"/>
                </a:lnTo>
                <a:lnTo>
                  <a:pt x="695" y="11"/>
                </a:lnTo>
                <a:lnTo>
                  <a:pt x="694" y="7"/>
                </a:lnTo>
                <a:lnTo>
                  <a:pt x="691" y="3"/>
                </a:lnTo>
                <a:lnTo>
                  <a:pt x="688" y="1"/>
                </a:lnTo>
                <a:lnTo>
                  <a:pt x="6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1669">
            <a:extLst>
              <a:ext uri="{FF2B5EF4-FFF2-40B4-BE49-F238E27FC236}">
                <a16:creationId xmlns="" xmlns:a16="http://schemas.microsoft.com/office/drawing/2014/main" id="{47450E78-09A5-46CB-A78A-47E70437AC3A}"/>
              </a:ext>
            </a:extLst>
          </p:cNvPr>
          <p:cNvSpPr>
            <a:spLocks noEditPoints="1"/>
          </p:cNvSpPr>
          <p:nvPr/>
        </p:nvSpPr>
        <p:spPr bwMode="auto">
          <a:xfrm>
            <a:off x="7367033" y="3909109"/>
            <a:ext cx="252496" cy="252496"/>
          </a:xfrm>
          <a:custGeom>
            <a:avLst/>
            <a:gdLst>
              <a:gd name="T0" fmla="*/ 519 w 719"/>
              <a:gd name="T1" fmla="*/ 263 h 719"/>
              <a:gd name="T2" fmla="*/ 292 w 719"/>
              <a:gd name="T3" fmla="*/ 475 h 719"/>
              <a:gd name="T4" fmla="*/ 289 w 719"/>
              <a:gd name="T5" fmla="*/ 477 h 719"/>
              <a:gd name="T6" fmla="*/ 284 w 719"/>
              <a:gd name="T7" fmla="*/ 479 h 719"/>
              <a:gd name="T8" fmla="*/ 280 w 719"/>
              <a:gd name="T9" fmla="*/ 477 h 719"/>
              <a:gd name="T10" fmla="*/ 275 w 719"/>
              <a:gd name="T11" fmla="*/ 475 h 719"/>
              <a:gd name="T12" fmla="*/ 200 w 719"/>
              <a:gd name="T13" fmla="*/ 400 h 719"/>
              <a:gd name="T14" fmla="*/ 198 w 719"/>
              <a:gd name="T15" fmla="*/ 396 h 719"/>
              <a:gd name="T16" fmla="*/ 197 w 719"/>
              <a:gd name="T17" fmla="*/ 391 h 719"/>
              <a:gd name="T18" fmla="*/ 198 w 719"/>
              <a:gd name="T19" fmla="*/ 387 h 719"/>
              <a:gd name="T20" fmla="*/ 200 w 719"/>
              <a:gd name="T21" fmla="*/ 382 h 719"/>
              <a:gd name="T22" fmla="*/ 205 w 719"/>
              <a:gd name="T23" fmla="*/ 380 h 719"/>
              <a:gd name="T24" fmla="*/ 209 w 719"/>
              <a:gd name="T25" fmla="*/ 379 h 719"/>
              <a:gd name="T26" fmla="*/ 213 w 719"/>
              <a:gd name="T27" fmla="*/ 380 h 719"/>
              <a:gd name="T28" fmla="*/ 217 w 719"/>
              <a:gd name="T29" fmla="*/ 382 h 719"/>
              <a:gd name="T30" fmla="*/ 284 w 719"/>
              <a:gd name="T31" fmla="*/ 450 h 719"/>
              <a:gd name="T32" fmla="*/ 503 w 719"/>
              <a:gd name="T33" fmla="*/ 247 h 719"/>
              <a:gd name="T34" fmla="*/ 507 w 719"/>
              <a:gd name="T35" fmla="*/ 243 h 719"/>
              <a:gd name="T36" fmla="*/ 512 w 719"/>
              <a:gd name="T37" fmla="*/ 243 h 719"/>
              <a:gd name="T38" fmla="*/ 516 w 719"/>
              <a:gd name="T39" fmla="*/ 243 h 719"/>
              <a:gd name="T40" fmla="*/ 519 w 719"/>
              <a:gd name="T41" fmla="*/ 247 h 719"/>
              <a:gd name="T42" fmla="*/ 522 w 719"/>
              <a:gd name="T43" fmla="*/ 251 h 719"/>
              <a:gd name="T44" fmla="*/ 523 w 719"/>
              <a:gd name="T45" fmla="*/ 255 h 719"/>
              <a:gd name="T46" fmla="*/ 522 w 719"/>
              <a:gd name="T47" fmla="*/ 260 h 719"/>
              <a:gd name="T48" fmla="*/ 519 w 719"/>
              <a:gd name="T49" fmla="*/ 263 h 719"/>
              <a:gd name="T50" fmla="*/ 707 w 719"/>
              <a:gd name="T51" fmla="*/ 0 h 719"/>
              <a:gd name="T52" fmla="*/ 12 w 719"/>
              <a:gd name="T53" fmla="*/ 0 h 719"/>
              <a:gd name="T54" fmla="*/ 8 w 719"/>
              <a:gd name="T55" fmla="*/ 2 h 719"/>
              <a:gd name="T56" fmla="*/ 4 w 719"/>
              <a:gd name="T57" fmla="*/ 5 h 719"/>
              <a:gd name="T58" fmla="*/ 1 w 719"/>
              <a:gd name="T59" fmla="*/ 8 h 719"/>
              <a:gd name="T60" fmla="*/ 0 w 719"/>
              <a:gd name="T61" fmla="*/ 13 h 719"/>
              <a:gd name="T62" fmla="*/ 0 w 719"/>
              <a:gd name="T63" fmla="*/ 707 h 719"/>
              <a:gd name="T64" fmla="*/ 1 w 719"/>
              <a:gd name="T65" fmla="*/ 713 h 719"/>
              <a:gd name="T66" fmla="*/ 4 w 719"/>
              <a:gd name="T67" fmla="*/ 716 h 719"/>
              <a:gd name="T68" fmla="*/ 8 w 719"/>
              <a:gd name="T69" fmla="*/ 719 h 719"/>
              <a:gd name="T70" fmla="*/ 12 w 719"/>
              <a:gd name="T71" fmla="*/ 719 h 719"/>
              <a:gd name="T72" fmla="*/ 707 w 719"/>
              <a:gd name="T73" fmla="*/ 719 h 719"/>
              <a:gd name="T74" fmla="*/ 711 w 719"/>
              <a:gd name="T75" fmla="*/ 719 h 719"/>
              <a:gd name="T76" fmla="*/ 716 w 719"/>
              <a:gd name="T77" fmla="*/ 716 h 719"/>
              <a:gd name="T78" fmla="*/ 718 w 719"/>
              <a:gd name="T79" fmla="*/ 713 h 719"/>
              <a:gd name="T80" fmla="*/ 719 w 719"/>
              <a:gd name="T81" fmla="*/ 707 h 719"/>
              <a:gd name="T82" fmla="*/ 719 w 719"/>
              <a:gd name="T83" fmla="*/ 13 h 719"/>
              <a:gd name="T84" fmla="*/ 718 w 719"/>
              <a:gd name="T85" fmla="*/ 8 h 719"/>
              <a:gd name="T86" fmla="*/ 716 w 719"/>
              <a:gd name="T87" fmla="*/ 5 h 719"/>
              <a:gd name="T88" fmla="*/ 711 w 719"/>
              <a:gd name="T89" fmla="*/ 2 h 719"/>
              <a:gd name="T90" fmla="*/ 707 w 719"/>
              <a:gd name="T91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9" y="477"/>
                </a:lnTo>
                <a:lnTo>
                  <a:pt x="284" y="479"/>
                </a:lnTo>
                <a:lnTo>
                  <a:pt x="280" y="477"/>
                </a:lnTo>
                <a:lnTo>
                  <a:pt x="275" y="475"/>
                </a:lnTo>
                <a:lnTo>
                  <a:pt x="200" y="400"/>
                </a:lnTo>
                <a:lnTo>
                  <a:pt x="198" y="396"/>
                </a:lnTo>
                <a:lnTo>
                  <a:pt x="197" y="391"/>
                </a:lnTo>
                <a:lnTo>
                  <a:pt x="198" y="387"/>
                </a:lnTo>
                <a:lnTo>
                  <a:pt x="200" y="382"/>
                </a:lnTo>
                <a:lnTo>
                  <a:pt x="205" y="380"/>
                </a:lnTo>
                <a:lnTo>
                  <a:pt x="209" y="379"/>
                </a:lnTo>
                <a:lnTo>
                  <a:pt x="213" y="380"/>
                </a:lnTo>
                <a:lnTo>
                  <a:pt x="217" y="382"/>
                </a:lnTo>
                <a:lnTo>
                  <a:pt x="284" y="450"/>
                </a:lnTo>
                <a:lnTo>
                  <a:pt x="503" y="247"/>
                </a:lnTo>
                <a:lnTo>
                  <a:pt x="507" y="243"/>
                </a:lnTo>
                <a:lnTo>
                  <a:pt x="512" y="243"/>
                </a:lnTo>
                <a:lnTo>
                  <a:pt x="516" y="243"/>
                </a:lnTo>
                <a:lnTo>
                  <a:pt x="519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07" y="0"/>
                </a:moveTo>
                <a:lnTo>
                  <a:pt x="12" y="0"/>
                </a:lnTo>
                <a:lnTo>
                  <a:pt x="8" y="2"/>
                </a:lnTo>
                <a:lnTo>
                  <a:pt x="4" y="5"/>
                </a:lnTo>
                <a:lnTo>
                  <a:pt x="1" y="8"/>
                </a:lnTo>
                <a:lnTo>
                  <a:pt x="0" y="13"/>
                </a:lnTo>
                <a:lnTo>
                  <a:pt x="0" y="707"/>
                </a:lnTo>
                <a:lnTo>
                  <a:pt x="1" y="713"/>
                </a:lnTo>
                <a:lnTo>
                  <a:pt x="4" y="716"/>
                </a:lnTo>
                <a:lnTo>
                  <a:pt x="8" y="719"/>
                </a:lnTo>
                <a:lnTo>
                  <a:pt x="12" y="719"/>
                </a:lnTo>
                <a:lnTo>
                  <a:pt x="707" y="719"/>
                </a:lnTo>
                <a:lnTo>
                  <a:pt x="711" y="719"/>
                </a:lnTo>
                <a:lnTo>
                  <a:pt x="716" y="716"/>
                </a:lnTo>
                <a:lnTo>
                  <a:pt x="718" y="713"/>
                </a:lnTo>
                <a:lnTo>
                  <a:pt x="719" y="707"/>
                </a:lnTo>
                <a:lnTo>
                  <a:pt x="719" y="13"/>
                </a:lnTo>
                <a:lnTo>
                  <a:pt x="718" y="8"/>
                </a:lnTo>
                <a:lnTo>
                  <a:pt x="716" y="5"/>
                </a:lnTo>
                <a:lnTo>
                  <a:pt x="711" y="2"/>
                </a:lnTo>
                <a:lnTo>
                  <a:pt x="7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669">
            <a:extLst>
              <a:ext uri="{FF2B5EF4-FFF2-40B4-BE49-F238E27FC236}">
                <a16:creationId xmlns="" xmlns:a16="http://schemas.microsoft.com/office/drawing/2014/main" id="{C8910979-348E-414A-96A7-A5A093E8A342}"/>
              </a:ext>
            </a:extLst>
          </p:cNvPr>
          <p:cNvSpPr>
            <a:spLocks noEditPoints="1"/>
          </p:cNvSpPr>
          <p:nvPr/>
        </p:nvSpPr>
        <p:spPr bwMode="auto">
          <a:xfrm>
            <a:off x="10446839" y="3909109"/>
            <a:ext cx="252496" cy="252496"/>
          </a:xfrm>
          <a:custGeom>
            <a:avLst/>
            <a:gdLst>
              <a:gd name="T0" fmla="*/ 519 w 719"/>
              <a:gd name="T1" fmla="*/ 263 h 719"/>
              <a:gd name="T2" fmla="*/ 292 w 719"/>
              <a:gd name="T3" fmla="*/ 475 h 719"/>
              <a:gd name="T4" fmla="*/ 289 w 719"/>
              <a:gd name="T5" fmla="*/ 477 h 719"/>
              <a:gd name="T6" fmla="*/ 284 w 719"/>
              <a:gd name="T7" fmla="*/ 479 h 719"/>
              <a:gd name="T8" fmla="*/ 280 w 719"/>
              <a:gd name="T9" fmla="*/ 477 h 719"/>
              <a:gd name="T10" fmla="*/ 275 w 719"/>
              <a:gd name="T11" fmla="*/ 475 h 719"/>
              <a:gd name="T12" fmla="*/ 200 w 719"/>
              <a:gd name="T13" fmla="*/ 400 h 719"/>
              <a:gd name="T14" fmla="*/ 198 w 719"/>
              <a:gd name="T15" fmla="*/ 396 h 719"/>
              <a:gd name="T16" fmla="*/ 197 w 719"/>
              <a:gd name="T17" fmla="*/ 391 h 719"/>
              <a:gd name="T18" fmla="*/ 198 w 719"/>
              <a:gd name="T19" fmla="*/ 387 h 719"/>
              <a:gd name="T20" fmla="*/ 200 w 719"/>
              <a:gd name="T21" fmla="*/ 382 h 719"/>
              <a:gd name="T22" fmla="*/ 205 w 719"/>
              <a:gd name="T23" fmla="*/ 380 h 719"/>
              <a:gd name="T24" fmla="*/ 209 w 719"/>
              <a:gd name="T25" fmla="*/ 379 h 719"/>
              <a:gd name="T26" fmla="*/ 213 w 719"/>
              <a:gd name="T27" fmla="*/ 380 h 719"/>
              <a:gd name="T28" fmla="*/ 217 w 719"/>
              <a:gd name="T29" fmla="*/ 382 h 719"/>
              <a:gd name="T30" fmla="*/ 284 w 719"/>
              <a:gd name="T31" fmla="*/ 450 h 719"/>
              <a:gd name="T32" fmla="*/ 503 w 719"/>
              <a:gd name="T33" fmla="*/ 247 h 719"/>
              <a:gd name="T34" fmla="*/ 507 w 719"/>
              <a:gd name="T35" fmla="*/ 243 h 719"/>
              <a:gd name="T36" fmla="*/ 512 w 719"/>
              <a:gd name="T37" fmla="*/ 243 h 719"/>
              <a:gd name="T38" fmla="*/ 516 w 719"/>
              <a:gd name="T39" fmla="*/ 243 h 719"/>
              <a:gd name="T40" fmla="*/ 519 w 719"/>
              <a:gd name="T41" fmla="*/ 247 h 719"/>
              <a:gd name="T42" fmla="*/ 522 w 719"/>
              <a:gd name="T43" fmla="*/ 251 h 719"/>
              <a:gd name="T44" fmla="*/ 523 w 719"/>
              <a:gd name="T45" fmla="*/ 255 h 719"/>
              <a:gd name="T46" fmla="*/ 522 w 719"/>
              <a:gd name="T47" fmla="*/ 260 h 719"/>
              <a:gd name="T48" fmla="*/ 519 w 719"/>
              <a:gd name="T49" fmla="*/ 263 h 719"/>
              <a:gd name="T50" fmla="*/ 707 w 719"/>
              <a:gd name="T51" fmla="*/ 0 h 719"/>
              <a:gd name="T52" fmla="*/ 12 w 719"/>
              <a:gd name="T53" fmla="*/ 0 h 719"/>
              <a:gd name="T54" fmla="*/ 8 w 719"/>
              <a:gd name="T55" fmla="*/ 2 h 719"/>
              <a:gd name="T56" fmla="*/ 4 w 719"/>
              <a:gd name="T57" fmla="*/ 5 h 719"/>
              <a:gd name="T58" fmla="*/ 1 w 719"/>
              <a:gd name="T59" fmla="*/ 8 h 719"/>
              <a:gd name="T60" fmla="*/ 0 w 719"/>
              <a:gd name="T61" fmla="*/ 13 h 719"/>
              <a:gd name="T62" fmla="*/ 0 w 719"/>
              <a:gd name="T63" fmla="*/ 707 h 719"/>
              <a:gd name="T64" fmla="*/ 1 w 719"/>
              <a:gd name="T65" fmla="*/ 713 h 719"/>
              <a:gd name="T66" fmla="*/ 4 w 719"/>
              <a:gd name="T67" fmla="*/ 716 h 719"/>
              <a:gd name="T68" fmla="*/ 8 w 719"/>
              <a:gd name="T69" fmla="*/ 719 h 719"/>
              <a:gd name="T70" fmla="*/ 12 w 719"/>
              <a:gd name="T71" fmla="*/ 719 h 719"/>
              <a:gd name="T72" fmla="*/ 707 w 719"/>
              <a:gd name="T73" fmla="*/ 719 h 719"/>
              <a:gd name="T74" fmla="*/ 711 w 719"/>
              <a:gd name="T75" fmla="*/ 719 h 719"/>
              <a:gd name="T76" fmla="*/ 716 w 719"/>
              <a:gd name="T77" fmla="*/ 716 h 719"/>
              <a:gd name="T78" fmla="*/ 718 w 719"/>
              <a:gd name="T79" fmla="*/ 713 h 719"/>
              <a:gd name="T80" fmla="*/ 719 w 719"/>
              <a:gd name="T81" fmla="*/ 707 h 719"/>
              <a:gd name="T82" fmla="*/ 719 w 719"/>
              <a:gd name="T83" fmla="*/ 13 h 719"/>
              <a:gd name="T84" fmla="*/ 718 w 719"/>
              <a:gd name="T85" fmla="*/ 8 h 719"/>
              <a:gd name="T86" fmla="*/ 716 w 719"/>
              <a:gd name="T87" fmla="*/ 5 h 719"/>
              <a:gd name="T88" fmla="*/ 711 w 719"/>
              <a:gd name="T89" fmla="*/ 2 h 719"/>
              <a:gd name="T90" fmla="*/ 707 w 719"/>
              <a:gd name="T91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9" y="477"/>
                </a:lnTo>
                <a:lnTo>
                  <a:pt x="284" y="479"/>
                </a:lnTo>
                <a:lnTo>
                  <a:pt x="280" y="477"/>
                </a:lnTo>
                <a:lnTo>
                  <a:pt x="275" y="475"/>
                </a:lnTo>
                <a:lnTo>
                  <a:pt x="200" y="400"/>
                </a:lnTo>
                <a:lnTo>
                  <a:pt x="198" y="396"/>
                </a:lnTo>
                <a:lnTo>
                  <a:pt x="197" y="391"/>
                </a:lnTo>
                <a:lnTo>
                  <a:pt x="198" y="387"/>
                </a:lnTo>
                <a:lnTo>
                  <a:pt x="200" y="382"/>
                </a:lnTo>
                <a:lnTo>
                  <a:pt x="205" y="380"/>
                </a:lnTo>
                <a:lnTo>
                  <a:pt x="209" y="379"/>
                </a:lnTo>
                <a:lnTo>
                  <a:pt x="213" y="380"/>
                </a:lnTo>
                <a:lnTo>
                  <a:pt x="217" y="382"/>
                </a:lnTo>
                <a:lnTo>
                  <a:pt x="284" y="450"/>
                </a:lnTo>
                <a:lnTo>
                  <a:pt x="503" y="247"/>
                </a:lnTo>
                <a:lnTo>
                  <a:pt x="507" y="243"/>
                </a:lnTo>
                <a:lnTo>
                  <a:pt x="512" y="243"/>
                </a:lnTo>
                <a:lnTo>
                  <a:pt x="516" y="243"/>
                </a:lnTo>
                <a:lnTo>
                  <a:pt x="519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07" y="0"/>
                </a:moveTo>
                <a:lnTo>
                  <a:pt x="12" y="0"/>
                </a:lnTo>
                <a:lnTo>
                  <a:pt x="8" y="2"/>
                </a:lnTo>
                <a:lnTo>
                  <a:pt x="4" y="5"/>
                </a:lnTo>
                <a:lnTo>
                  <a:pt x="1" y="8"/>
                </a:lnTo>
                <a:lnTo>
                  <a:pt x="0" y="13"/>
                </a:lnTo>
                <a:lnTo>
                  <a:pt x="0" y="707"/>
                </a:lnTo>
                <a:lnTo>
                  <a:pt x="1" y="713"/>
                </a:lnTo>
                <a:lnTo>
                  <a:pt x="4" y="716"/>
                </a:lnTo>
                <a:lnTo>
                  <a:pt x="8" y="719"/>
                </a:lnTo>
                <a:lnTo>
                  <a:pt x="12" y="719"/>
                </a:lnTo>
                <a:lnTo>
                  <a:pt x="707" y="719"/>
                </a:lnTo>
                <a:lnTo>
                  <a:pt x="711" y="719"/>
                </a:lnTo>
                <a:lnTo>
                  <a:pt x="716" y="716"/>
                </a:lnTo>
                <a:lnTo>
                  <a:pt x="718" y="713"/>
                </a:lnTo>
                <a:lnTo>
                  <a:pt x="719" y="707"/>
                </a:lnTo>
                <a:lnTo>
                  <a:pt x="719" y="13"/>
                </a:lnTo>
                <a:lnTo>
                  <a:pt x="718" y="8"/>
                </a:lnTo>
                <a:lnTo>
                  <a:pt x="716" y="5"/>
                </a:lnTo>
                <a:lnTo>
                  <a:pt x="711" y="2"/>
                </a:lnTo>
                <a:lnTo>
                  <a:pt x="7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9">
            <a:extLst>
              <a:ext uri="{FF2B5EF4-FFF2-40B4-BE49-F238E27FC236}">
                <a16:creationId xmlns="" xmlns:a16="http://schemas.microsoft.com/office/drawing/2014/main" id="{8C29B01A-A785-4502-A5D7-71044C048C41}"/>
              </a:ext>
            </a:extLst>
          </p:cNvPr>
          <p:cNvSpPr>
            <a:spLocks noEditPoints="1"/>
          </p:cNvSpPr>
          <p:nvPr/>
        </p:nvSpPr>
        <p:spPr bwMode="auto">
          <a:xfrm>
            <a:off x="7367033" y="5484778"/>
            <a:ext cx="252496" cy="252496"/>
          </a:xfrm>
          <a:custGeom>
            <a:avLst/>
            <a:gdLst>
              <a:gd name="T0" fmla="*/ 519 w 719"/>
              <a:gd name="T1" fmla="*/ 263 h 719"/>
              <a:gd name="T2" fmla="*/ 292 w 719"/>
              <a:gd name="T3" fmla="*/ 475 h 719"/>
              <a:gd name="T4" fmla="*/ 289 w 719"/>
              <a:gd name="T5" fmla="*/ 477 h 719"/>
              <a:gd name="T6" fmla="*/ 284 w 719"/>
              <a:gd name="T7" fmla="*/ 479 h 719"/>
              <a:gd name="T8" fmla="*/ 280 w 719"/>
              <a:gd name="T9" fmla="*/ 477 h 719"/>
              <a:gd name="T10" fmla="*/ 275 w 719"/>
              <a:gd name="T11" fmla="*/ 475 h 719"/>
              <a:gd name="T12" fmla="*/ 200 w 719"/>
              <a:gd name="T13" fmla="*/ 400 h 719"/>
              <a:gd name="T14" fmla="*/ 198 w 719"/>
              <a:gd name="T15" fmla="*/ 396 h 719"/>
              <a:gd name="T16" fmla="*/ 197 w 719"/>
              <a:gd name="T17" fmla="*/ 391 h 719"/>
              <a:gd name="T18" fmla="*/ 198 w 719"/>
              <a:gd name="T19" fmla="*/ 387 h 719"/>
              <a:gd name="T20" fmla="*/ 200 w 719"/>
              <a:gd name="T21" fmla="*/ 382 h 719"/>
              <a:gd name="T22" fmla="*/ 205 w 719"/>
              <a:gd name="T23" fmla="*/ 380 h 719"/>
              <a:gd name="T24" fmla="*/ 209 w 719"/>
              <a:gd name="T25" fmla="*/ 379 h 719"/>
              <a:gd name="T26" fmla="*/ 213 w 719"/>
              <a:gd name="T27" fmla="*/ 380 h 719"/>
              <a:gd name="T28" fmla="*/ 217 w 719"/>
              <a:gd name="T29" fmla="*/ 382 h 719"/>
              <a:gd name="T30" fmla="*/ 284 w 719"/>
              <a:gd name="T31" fmla="*/ 450 h 719"/>
              <a:gd name="T32" fmla="*/ 503 w 719"/>
              <a:gd name="T33" fmla="*/ 247 h 719"/>
              <a:gd name="T34" fmla="*/ 507 w 719"/>
              <a:gd name="T35" fmla="*/ 243 h 719"/>
              <a:gd name="T36" fmla="*/ 512 w 719"/>
              <a:gd name="T37" fmla="*/ 243 h 719"/>
              <a:gd name="T38" fmla="*/ 516 w 719"/>
              <a:gd name="T39" fmla="*/ 243 h 719"/>
              <a:gd name="T40" fmla="*/ 519 w 719"/>
              <a:gd name="T41" fmla="*/ 247 h 719"/>
              <a:gd name="T42" fmla="*/ 522 w 719"/>
              <a:gd name="T43" fmla="*/ 251 h 719"/>
              <a:gd name="T44" fmla="*/ 523 w 719"/>
              <a:gd name="T45" fmla="*/ 255 h 719"/>
              <a:gd name="T46" fmla="*/ 522 w 719"/>
              <a:gd name="T47" fmla="*/ 260 h 719"/>
              <a:gd name="T48" fmla="*/ 519 w 719"/>
              <a:gd name="T49" fmla="*/ 263 h 719"/>
              <a:gd name="T50" fmla="*/ 707 w 719"/>
              <a:gd name="T51" fmla="*/ 0 h 719"/>
              <a:gd name="T52" fmla="*/ 12 w 719"/>
              <a:gd name="T53" fmla="*/ 0 h 719"/>
              <a:gd name="T54" fmla="*/ 8 w 719"/>
              <a:gd name="T55" fmla="*/ 2 h 719"/>
              <a:gd name="T56" fmla="*/ 4 w 719"/>
              <a:gd name="T57" fmla="*/ 5 h 719"/>
              <a:gd name="T58" fmla="*/ 1 w 719"/>
              <a:gd name="T59" fmla="*/ 8 h 719"/>
              <a:gd name="T60" fmla="*/ 0 w 719"/>
              <a:gd name="T61" fmla="*/ 13 h 719"/>
              <a:gd name="T62" fmla="*/ 0 w 719"/>
              <a:gd name="T63" fmla="*/ 707 h 719"/>
              <a:gd name="T64" fmla="*/ 1 w 719"/>
              <a:gd name="T65" fmla="*/ 713 h 719"/>
              <a:gd name="T66" fmla="*/ 4 w 719"/>
              <a:gd name="T67" fmla="*/ 716 h 719"/>
              <a:gd name="T68" fmla="*/ 8 w 719"/>
              <a:gd name="T69" fmla="*/ 719 h 719"/>
              <a:gd name="T70" fmla="*/ 12 w 719"/>
              <a:gd name="T71" fmla="*/ 719 h 719"/>
              <a:gd name="T72" fmla="*/ 707 w 719"/>
              <a:gd name="T73" fmla="*/ 719 h 719"/>
              <a:gd name="T74" fmla="*/ 711 w 719"/>
              <a:gd name="T75" fmla="*/ 719 h 719"/>
              <a:gd name="T76" fmla="*/ 716 w 719"/>
              <a:gd name="T77" fmla="*/ 716 h 719"/>
              <a:gd name="T78" fmla="*/ 718 w 719"/>
              <a:gd name="T79" fmla="*/ 713 h 719"/>
              <a:gd name="T80" fmla="*/ 719 w 719"/>
              <a:gd name="T81" fmla="*/ 707 h 719"/>
              <a:gd name="T82" fmla="*/ 719 w 719"/>
              <a:gd name="T83" fmla="*/ 13 h 719"/>
              <a:gd name="T84" fmla="*/ 718 w 719"/>
              <a:gd name="T85" fmla="*/ 8 h 719"/>
              <a:gd name="T86" fmla="*/ 716 w 719"/>
              <a:gd name="T87" fmla="*/ 5 h 719"/>
              <a:gd name="T88" fmla="*/ 711 w 719"/>
              <a:gd name="T89" fmla="*/ 2 h 719"/>
              <a:gd name="T90" fmla="*/ 707 w 719"/>
              <a:gd name="T91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9" y="477"/>
                </a:lnTo>
                <a:lnTo>
                  <a:pt x="284" y="479"/>
                </a:lnTo>
                <a:lnTo>
                  <a:pt x="280" y="477"/>
                </a:lnTo>
                <a:lnTo>
                  <a:pt x="275" y="475"/>
                </a:lnTo>
                <a:lnTo>
                  <a:pt x="200" y="400"/>
                </a:lnTo>
                <a:lnTo>
                  <a:pt x="198" y="396"/>
                </a:lnTo>
                <a:lnTo>
                  <a:pt x="197" y="391"/>
                </a:lnTo>
                <a:lnTo>
                  <a:pt x="198" y="387"/>
                </a:lnTo>
                <a:lnTo>
                  <a:pt x="200" y="382"/>
                </a:lnTo>
                <a:lnTo>
                  <a:pt x="205" y="380"/>
                </a:lnTo>
                <a:lnTo>
                  <a:pt x="209" y="379"/>
                </a:lnTo>
                <a:lnTo>
                  <a:pt x="213" y="380"/>
                </a:lnTo>
                <a:lnTo>
                  <a:pt x="217" y="382"/>
                </a:lnTo>
                <a:lnTo>
                  <a:pt x="284" y="450"/>
                </a:lnTo>
                <a:lnTo>
                  <a:pt x="503" y="247"/>
                </a:lnTo>
                <a:lnTo>
                  <a:pt x="507" y="243"/>
                </a:lnTo>
                <a:lnTo>
                  <a:pt x="512" y="243"/>
                </a:lnTo>
                <a:lnTo>
                  <a:pt x="516" y="243"/>
                </a:lnTo>
                <a:lnTo>
                  <a:pt x="519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07" y="0"/>
                </a:moveTo>
                <a:lnTo>
                  <a:pt x="12" y="0"/>
                </a:lnTo>
                <a:lnTo>
                  <a:pt x="8" y="2"/>
                </a:lnTo>
                <a:lnTo>
                  <a:pt x="4" y="5"/>
                </a:lnTo>
                <a:lnTo>
                  <a:pt x="1" y="8"/>
                </a:lnTo>
                <a:lnTo>
                  <a:pt x="0" y="13"/>
                </a:lnTo>
                <a:lnTo>
                  <a:pt x="0" y="707"/>
                </a:lnTo>
                <a:lnTo>
                  <a:pt x="1" y="713"/>
                </a:lnTo>
                <a:lnTo>
                  <a:pt x="4" y="716"/>
                </a:lnTo>
                <a:lnTo>
                  <a:pt x="8" y="719"/>
                </a:lnTo>
                <a:lnTo>
                  <a:pt x="12" y="719"/>
                </a:lnTo>
                <a:lnTo>
                  <a:pt x="707" y="719"/>
                </a:lnTo>
                <a:lnTo>
                  <a:pt x="711" y="719"/>
                </a:lnTo>
                <a:lnTo>
                  <a:pt x="716" y="716"/>
                </a:lnTo>
                <a:lnTo>
                  <a:pt x="718" y="713"/>
                </a:lnTo>
                <a:lnTo>
                  <a:pt x="719" y="707"/>
                </a:lnTo>
                <a:lnTo>
                  <a:pt x="719" y="13"/>
                </a:lnTo>
                <a:lnTo>
                  <a:pt x="718" y="8"/>
                </a:lnTo>
                <a:lnTo>
                  <a:pt x="716" y="5"/>
                </a:lnTo>
                <a:lnTo>
                  <a:pt x="711" y="2"/>
                </a:lnTo>
                <a:lnTo>
                  <a:pt x="7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669">
            <a:extLst>
              <a:ext uri="{FF2B5EF4-FFF2-40B4-BE49-F238E27FC236}">
                <a16:creationId xmlns="" xmlns:a16="http://schemas.microsoft.com/office/drawing/2014/main" id="{DD545572-2A38-4434-B9AC-A5A333E2DA50}"/>
              </a:ext>
            </a:extLst>
          </p:cNvPr>
          <p:cNvSpPr>
            <a:spLocks noEditPoints="1"/>
          </p:cNvSpPr>
          <p:nvPr/>
        </p:nvSpPr>
        <p:spPr bwMode="auto">
          <a:xfrm>
            <a:off x="10446839" y="5484778"/>
            <a:ext cx="252496" cy="252496"/>
          </a:xfrm>
          <a:custGeom>
            <a:avLst/>
            <a:gdLst>
              <a:gd name="T0" fmla="*/ 519 w 719"/>
              <a:gd name="T1" fmla="*/ 263 h 719"/>
              <a:gd name="T2" fmla="*/ 292 w 719"/>
              <a:gd name="T3" fmla="*/ 475 h 719"/>
              <a:gd name="T4" fmla="*/ 289 w 719"/>
              <a:gd name="T5" fmla="*/ 477 h 719"/>
              <a:gd name="T6" fmla="*/ 284 w 719"/>
              <a:gd name="T7" fmla="*/ 479 h 719"/>
              <a:gd name="T8" fmla="*/ 280 w 719"/>
              <a:gd name="T9" fmla="*/ 477 h 719"/>
              <a:gd name="T10" fmla="*/ 275 w 719"/>
              <a:gd name="T11" fmla="*/ 475 h 719"/>
              <a:gd name="T12" fmla="*/ 200 w 719"/>
              <a:gd name="T13" fmla="*/ 400 h 719"/>
              <a:gd name="T14" fmla="*/ 198 w 719"/>
              <a:gd name="T15" fmla="*/ 396 h 719"/>
              <a:gd name="T16" fmla="*/ 197 w 719"/>
              <a:gd name="T17" fmla="*/ 391 h 719"/>
              <a:gd name="T18" fmla="*/ 198 w 719"/>
              <a:gd name="T19" fmla="*/ 387 h 719"/>
              <a:gd name="T20" fmla="*/ 200 w 719"/>
              <a:gd name="T21" fmla="*/ 382 h 719"/>
              <a:gd name="T22" fmla="*/ 205 w 719"/>
              <a:gd name="T23" fmla="*/ 380 h 719"/>
              <a:gd name="T24" fmla="*/ 209 w 719"/>
              <a:gd name="T25" fmla="*/ 379 h 719"/>
              <a:gd name="T26" fmla="*/ 213 w 719"/>
              <a:gd name="T27" fmla="*/ 380 h 719"/>
              <a:gd name="T28" fmla="*/ 217 w 719"/>
              <a:gd name="T29" fmla="*/ 382 h 719"/>
              <a:gd name="T30" fmla="*/ 284 w 719"/>
              <a:gd name="T31" fmla="*/ 450 h 719"/>
              <a:gd name="T32" fmla="*/ 503 w 719"/>
              <a:gd name="T33" fmla="*/ 247 h 719"/>
              <a:gd name="T34" fmla="*/ 507 w 719"/>
              <a:gd name="T35" fmla="*/ 243 h 719"/>
              <a:gd name="T36" fmla="*/ 512 w 719"/>
              <a:gd name="T37" fmla="*/ 243 h 719"/>
              <a:gd name="T38" fmla="*/ 516 w 719"/>
              <a:gd name="T39" fmla="*/ 243 h 719"/>
              <a:gd name="T40" fmla="*/ 519 w 719"/>
              <a:gd name="T41" fmla="*/ 247 h 719"/>
              <a:gd name="T42" fmla="*/ 522 w 719"/>
              <a:gd name="T43" fmla="*/ 251 h 719"/>
              <a:gd name="T44" fmla="*/ 523 w 719"/>
              <a:gd name="T45" fmla="*/ 255 h 719"/>
              <a:gd name="T46" fmla="*/ 522 w 719"/>
              <a:gd name="T47" fmla="*/ 260 h 719"/>
              <a:gd name="T48" fmla="*/ 519 w 719"/>
              <a:gd name="T49" fmla="*/ 263 h 719"/>
              <a:gd name="T50" fmla="*/ 707 w 719"/>
              <a:gd name="T51" fmla="*/ 0 h 719"/>
              <a:gd name="T52" fmla="*/ 12 w 719"/>
              <a:gd name="T53" fmla="*/ 0 h 719"/>
              <a:gd name="T54" fmla="*/ 8 w 719"/>
              <a:gd name="T55" fmla="*/ 2 h 719"/>
              <a:gd name="T56" fmla="*/ 4 w 719"/>
              <a:gd name="T57" fmla="*/ 5 h 719"/>
              <a:gd name="T58" fmla="*/ 1 w 719"/>
              <a:gd name="T59" fmla="*/ 8 h 719"/>
              <a:gd name="T60" fmla="*/ 0 w 719"/>
              <a:gd name="T61" fmla="*/ 13 h 719"/>
              <a:gd name="T62" fmla="*/ 0 w 719"/>
              <a:gd name="T63" fmla="*/ 707 h 719"/>
              <a:gd name="T64" fmla="*/ 1 w 719"/>
              <a:gd name="T65" fmla="*/ 713 h 719"/>
              <a:gd name="T66" fmla="*/ 4 w 719"/>
              <a:gd name="T67" fmla="*/ 716 h 719"/>
              <a:gd name="T68" fmla="*/ 8 w 719"/>
              <a:gd name="T69" fmla="*/ 719 h 719"/>
              <a:gd name="T70" fmla="*/ 12 w 719"/>
              <a:gd name="T71" fmla="*/ 719 h 719"/>
              <a:gd name="T72" fmla="*/ 707 w 719"/>
              <a:gd name="T73" fmla="*/ 719 h 719"/>
              <a:gd name="T74" fmla="*/ 711 w 719"/>
              <a:gd name="T75" fmla="*/ 719 h 719"/>
              <a:gd name="T76" fmla="*/ 716 w 719"/>
              <a:gd name="T77" fmla="*/ 716 h 719"/>
              <a:gd name="T78" fmla="*/ 718 w 719"/>
              <a:gd name="T79" fmla="*/ 713 h 719"/>
              <a:gd name="T80" fmla="*/ 719 w 719"/>
              <a:gd name="T81" fmla="*/ 707 h 719"/>
              <a:gd name="T82" fmla="*/ 719 w 719"/>
              <a:gd name="T83" fmla="*/ 13 h 719"/>
              <a:gd name="T84" fmla="*/ 718 w 719"/>
              <a:gd name="T85" fmla="*/ 8 h 719"/>
              <a:gd name="T86" fmla="*/ 716 w 719"/>
              <a:gd name="T87" fmla="*/ 5 h 719"/>
              <a:gd name="T88" fmla="*/ 711 w 719"/>
              <a:gd name="T89" fmla="*/ 2 h 719"/>
              <a:gd name="T90" fmla="*/ 707 w 719"/>
              <a:gd name="T91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9" y="477"/>
                </a:lnTo>
                <a:lnTo>
                  <a:pt x="284" y="479"/>
                </a:lnTo>
                <a:lnTo>
                  <a:pt x="280" y="477"/>
                </a:lnTo>
                <a:lnTo>
                  <a:pt x="275" y="475"/>
                </a:lnTo>
                <a:lnTo>
                  <a:pt x="200" y="400"/>
                </a:lnTo>
                <a:lnTo>
                  <a:pt x="198" y="396"/>
                </a:lnTo>
                <a:lnTo>
                  <a:pt x="197" y="391"/>
                </a:lnTo>
                <a:lnTo>
                  <a:pt x="198" y="387"/>
                </a:lnTo>
                <a:lnTo>
                  <a:pt x="200" y="382"/>
                </a:lnTo>
                <a:lnTo>
                  <a:pt x="205" y="380"/>
                </a:lnTo>
                <a:lnTo>
                  <a:pt x="209" y="379"/>
                </a:lnTo>
                <a:lnTo>
                  <a:pt x="213" y="380"/>
                </a:lnTo>
                <a:lnTo>
                  <a:pt x="217" y="382"/>
                </a:lnTo>
                <a:lnTo>
                  <a:pt x="284" y="450"/>
                </a:lnTo>
                <a:lnTo>
                  <a:pt x="503" y="247"/>
                </a:lnTo>
                <a:lnTo>
                  <a:pt x="507" y="243"/>
                </a:lnTo>
                <a:lnTo>
                  <a:pt x="512" y="243"/>
                </a:lnTo>
                <a:lnTo>
                  <a:pt x="516" y="243"/>
                </a:lnTo>
                <a:lnTo>
                  <a:pt x="519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07" y="0"/>
                </a:moveTo>
                <a:lnTo>
                  <a:pt x="12" y="0"/>
                </a:lnTo>
                <a:lnTo>
                  <a:pt x="8" y="2"/>
                </a:lnTo>
                <a:lnTo>
                  <a:pt x="4" y="5"/>
                </a:lnTo>
                <a:lnTo>
                  <a:pt x="1" y="8"/>
                </a:lnTo>
                <a:lnTo>
                  <a:pt x="0" y="13"/>
                </a:lnTo>
                <a:lnTo>
                  <a:pt x="0" y="707"/>
                </a:lnTo>
                <a:lnTo>
                  <a:pt x="1" y="713"/>
                </a:lnTo>
                <a:lnTo>
                  <a:pt x="4" y="716"/>
                </a:lnTo>
                <a:lnTo>
                  <a:pt x="8" y="719"/>
                </a:lnTo>
                <a:lnTo>
                  <a:pt x="12" y="719"/>
                </a:lnTo>
                <a:lnTo>
                  <a:pt x="707" y="719"/>
                </a:lnTo>
                <a:lnTo>
                  <a:pt x="711" y="719"/>
                </a:lnTo>
                <a:lnTo>
                  <a:pt x="716" y="716"/>
                </a:lnTo>
                <a:lnTo>
                  <a:pt x="718" y="713"/>
                </a:lnTo>
                <a:lnTo>
                  <a:pt x="719" y="707"/>
                </a:lnTo>
                <a:lnTo>
                  <a:pt x="719" y="13"/>
                </a:lnTo>
                <a:lnTo>
                  <a:pt x="718" y="8"/>
                </a:lnTo>
                <a:lnTo>
                  <a:pt x="716" y="5"/>
                </a:lnTo>
                <a:lnTo>
                  <a:pt x="711" y="2"/>
                </a:lnTo>
                <a:lnTo>
                  <a:pt x="7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669">
            <a:extLst>
              <a:ext uri="{FF2B5EF4-FFF2-40B4-BE49-F238E27FC236}">
                <a16:creationId xmlns="" xmlns:a16="http://schemas.microsoft.com/office/drawing/2014/main" id="{AB93B455-2CA3-49B2-B0D5-804F046F44E7}"/>
              </a:ext>
            </a:extLst>
          </p:cNvPr>
          <p:cNvSpPr>
            <a:spLocks noEditPoints="1"/>
          </p:cNvSpPr>
          <p:nvPr/>
        </p:nvSpPr>
        <p:spPr bwMode="auto">
          <a:xfrm>
            <a:off x="2992354" y="5484778"/>
            <a:ext cx="252496" cy="252496"/>
          </a:xfrm>
          <a:custGeom>
            <a:avLst/>
            <a:gdLst>
              <a:gd name="T0" fmla="*/ 519 w 719"/>
              <a:gd name="T1" fmla="*/ 263 h 719"/>
              <a:gd name="T2" fmla="*/ 292 w 719"/>
              <a:gd name="T3" fmla="*/ 475 h 719"/>
              <a:gd name="T4" fmla="*/ 289 w 719"/>
              <a:gd name="T5" fmla="*/ 477 h 719"/>
              <a:gd name="T6" fmla="*/ 284 w 719"/>
              <a:gd name="T7" fmla="*/ 479 h 719"/>
              <a:gd name="T8" fmla="*/ 280 w 719"/>
              <a:gd name="T9" fmla="*/ 477 h 719"/>
              <a:gd name="T10" fmla="*/ 275 w 719"/>
              <a:gd name="T11" fmla="*/ 475 h 719"/>
              <a:gd name="T12" fmla="*/ 200 w 719"/>
              <a:gd name="T13" fmla="*/ 400 h 719"/>
              <a:gd name="T14" fmla="*/ 198 w 719"/>
              <a:gd name="T15" fmla="*/ 396 h 719"/>
              <a:gd name="T16" fmla="*/ 197 w 719"/>
              <a:gd name="T17" fmla="*/ 391 h 719"/>
              <a:gd name="T18" fmla="*/ 198 w 719"/>
              <a:gd name="T19" fmla="*/ 387 h 719"/>
              <a:gd name="T20" fmla="*/ 200 w 719"/>
              <a:gd name="T21" fmla="*/ 382 h 719"/>
              <a:gd name="T22" fmla="*/ 205 w 719"/>
              <a:gd name="T23" fmla="*/ 380 h 719"/>
              <a:gd name="T24" fmla="*/ 209 w 719"/>
              <a:gd name="T25" fmla="*/ 379 h 719"/>
              <a:gd name="T26" fmla="*/ 213 w 719"/>
              <a:gd name="T27" fmla="*/ 380 h 719"/>
              <a:gd name="T28" fmla="*/ 217 w 719"/>
              <a:gd name="T29" fmla="*/ 382 h 719"/>
              <a:gd name="T30" fmla="*/ 284 w 719"/>
              <a:gd name="T31" fmla="*/ 450 h 719"/>
              <a:gd name="T32" fmla="*/ 503 w 719"/>
              <a:gd name="T33" fmla="*/ 247 h 719"/>
              <a:gd name="T34" fmla="*/ 507 w 719"/>
              <a:gd name="T35" fmla="*/ 243 h 719"/>
              <a:gd name="T36" fmla="*/ 512 w 719"/>
              <a:gd name="T37" fmla="*/ 243 h 719"/>
              <a:gd name="T38" fmla="*/ 516 w 719"/>
              <a:gd name="T39" fmla="*/ 243 h 719"/>
              <a:gd name="T40" fmla="*/ 519 w 719"/>
              <a:gd name="T41" fmla="*/ 247 h 719"/>
              <a:gd name="T42" fmla="*/ 522 w 719"/>
              <a:gd name="T43" fmla="*/ 251 h 719"/>
              <a:gd name="T44" fmla="*/ 523 w 719"/>
              <a:gd name="T45" fmla="*/ 255 h 719"/>
              <a:gd name="T46" fmla="*/ 522 w 719"/>
              <a:gd name="T47" fmla="*/ 260 h 719"/>
              <a:gd name="T48" fmla="*/ 519 w 719"/>
              <a:gd name="T49" fmla="*/ 263 h 719"/>
              <a:gd name="T50" fmla="*/ 707 w 719"/>
              <a:gd name="T51" fmla="*/ 0 h 719"/>
              <a:gd name="T52" fmla="*/ 12 w 719"/>
              <a:gd name="T53" fmla="*/ 0 h 719"/>
              <a:gd name="T54" fmla="*/ 8 w 719"/>
              <a:gd name="T55" fmla="*/ 2 h 719"/>
              <a:gd name="T56" fmla="*/ 4 w 719"/>
              <a:gd name="T57" fmla="*/ 5 h 719"/>
              <a:gd name="T58" fmla="*/ 1 w 719"/>
              <a:gd name="T59" fmla="*/ 8 h 719"/>
              <a:gd name="T60" fmla="*/ 0 w 719"/>
              <a:gd name="T61" fmla="*/ 13 h 719"/>
              <a:gd name="T62" fmla="*/ 0 w 719"/>
              <a:gd name="T63" fmla="*/ 707 h 719"/>
              <a:gd name="T64" fmla="*/ 1 w 719"/>
              <a:gd name="T65" fmla="*/ 713 h 719"/>
              <a:gd name="T66" fmla="*/ 4 w 719"/>
              <a:gd name="T67" fmla="*/ 716 h 719"/>
              <a:gd name="T68" fmla="*/ 8 w 719"/>
              <a:gd name="T69" fmla="*/ 719 h 719"/>
              <a:gd name="T70" fmla="*/ 12 w 719"/>
              <a:gd name="T71" fmla="*/ 719 h 719"/>
              <a:gd name="T72" fmla="*/ 707 w 719"/>
              <a:gd name="T73" fmla="*/ 719 h 719"/>
              <a:gd name="T74" fmla="*/ 711 w 719"/>
              <a:gd name="T75" fmla="*/ 719 h 719"/>
              <a:gd name="T76" fmla="*/ 716 w 719"/>
              <a:gd name="T77" fmla="*/ 716 h 719"/>
              <a:gd name="T78" fmla="*/ 718 w 719"/>
              <a:gd name="T79" fmla="*/ 713 h 719"/>
              <a:gd name="T80" fmla="*/ 719 w 719"/>
              <a:gd name="T81" fmla="*/ 707 h 719"/>
              <a:gd name="T82" fmla="*/ 719 w 719"/>
              <a:gd name="T83" fmla="*/ 13 h 719"/>
              <a:gd name="T84" fmla="*/ 718 w 719"/>
              <a:gd name="T85" fmla="*/ 8 h 719"/>
              <a:gd name="T86" fmla="*/ 716 w 719"/>
              <a:gd name="T87" fmla="*/ 5 h 719"/>
              <a:gd name="T88" fmla="*/ 711 w 719"/>
              <a:gd name="T89" fmla="*/ 2 h 719"/>
              <a:gd name="T90" fmla="*/ 707 w 719"/>
              <a:gd name="T91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9" y="477"/>
                </a:lnTo>
                <a:lnTo>
                  <a:pt x="284" y="479"/>
                </a:lnTo>
                <a:lnTo>
                  <a:pt x="280" y="477"/>
                </a:lnTo>
                <a:lnTo>
                  <a:pt x="275" y="475"/>
                </a:lnTo>
                <a:lnTo>
                  <a:pt x="200" y="400"/>
                </a:lnTo>
                <a:lnTo>
                  <a:pt x="198" y="396"/>
                </a:lnTo>
                <a:lnTo>
                  <a:pt x="197" y="391"/>
                </a:lnTo>
                <a:lnTo>
                  <a:pt x="198" y="387"/>
                </a:lnTo>
                <a:lnTo>
                  <a:pt x="200" y="382"/>
                </a:lnTo>
                <a:lnTo>
                  <a:pt x="205" y="380"/>
                </a:lnTo>
                <a:lnTo>
                  <a:pt x="209" y="379"/>
                </a:lnTo>
                <a:lnTo>
                  <a:pt x="213" y="380"/>
                </a:lnTo>
                <a:lnTo>
                  <a:pt x="217" y="382"/>
                </a:lnTo>
                <a:lnTo>
                  <a:pt x="284" y="450"/>
                </a:lnTo>
                <a:lnTo>
                  <a:pt x="503" y="247"/>
                </a:lnTo>
                <a:lnTo>
                  <a:pt x="507" y="243"/>
                </a:lnTo>
                <a:lnTo>
                  <a:pt x="512" y="243"/>
                </a:lnTo>
                <a:lnTo>
                  <a:pt x="516" y="243"/>
                </a:lnTo>
                <a:lnTo>
                  <a:pt x="519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07" y="0"/>
                </a:moveTo>
                <a:lnTo>
                  <a:pt x="12" y="0"/>
                </a:lnTo>
                <a:lnTo>
                  <a:pt x="8" y="2"/>
                </a:lnTo>
                <a:lnTo>
                  <a:pt x="4" y="5"/>
                </a:lnTo>
                <a:lnTo>
                  <a:pt x="1" y="8"/>
                </a:lnTo>
                <a:lnTo>
                  <a:pt x="0" y="13"/>
                </a:lnTo>
                <a:lnTo>
                  <a:pt x="0" y="707"/>
                </a:lnTo>
                <a:lnTo>
                  <a:pt x="1" y="713"/>
                </a:lnTo>
                <a:lnTo>
                  <a:pt x="4" y="716"/>
                </a:lnTo>
                <a:lnTo>
                  <a:pt x="8" y="719"/>
                </a:lnTo>
                <a:lnTo>
                  <a:pt x="12" y="719"/>
                </a:lnTo>
                <a:lnTo>
                  <a:pt x="707" y="719"/>
                </a:lnTo>
                <a:lnTo>
                  <a:pt x="711" y="719"/>
                </a:lnTo>
                <a:lnTo>
                  <a:pt x="716" y="716"/>
                </a:lnTo>
                <a:lnTo>
                  <a:pt x="718" y="713"/>
                </a:lnTo>
                <a:lnTo>
                  <a:pt x="719" y="707"/>
                </a:lnTo>
                <a:lnTo>
                  <a:pt x="719" y="13"/>
                </a:lnTo>
                <a:lnTo>
                  <a:pt x="718" y="8"/>
                </a:lnTo>
                <a:lnTo>
                  <a:pt x="716" y="5"/>
                </a:lnTo>
                <a:lnTo>
                  <a:pt x="711" y="2"/>
                </a:lnTo>
                <a:lnTo>
                  <a:pt x="7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1839">
            <a:extLst>
              <a:ext uri="{FF2B5EF4-FFF2-40B4-BE49-F238E27FC236}">
                <a16:creationId xmlns="" xmlns:a16="http://schemas.microsoft.com/office/drawing/2014/main" id="{E767B501-56A8-4D37-A23F-65DCFDC19820}"/>
              </a:ext>
            </a:extLst>
          </p:cNvPr>
          <p:cNvSpPr>
            <a:spLocks noEditPoints="1"/>
          </p:cNvSpPr>
          <p:nvPr/>
        </p:nvSpPr>
        <p:spPr bwMode="auto">
          <a:xfrm>
            <a:off x="5179694" y="5484779"/>
            <a:ext cx="252495" cy="252495"/>
          </a:xfrm>
          <a:custGeom>
            <a:avLst/>
            <a:gdLst>
              <a:gd name="T0" fmla="*/ 488 w 695"/>
              <a:gd name="T1" fmla="*/ 471 h 695"/>
              <a:gd name="T2" fmla="*/ 490 w 695"/>
              <a:gd name="T3" fmla="*/ 475 h 695"/>
              <a:gd name="T4" fmla="*/ 491 w 695"/>
              <a:gd name="T5" fmla="*/ 479 h 695"/>
              <a:gd name="T6" fmla="*/ 490 w 695"/>
              <a:gd name="T7" fmla="*/ 484 h 695"/>
              <a:gd name="T8" fmla="*/ 488 w 695"/>
              <a:gd name="T9" fmla="*/ 487 h 695"/>
              <a:gd name="T10" fmla="*/ 483 w 695"/>
              <a:gd name="T11" fmla="*/ 490 h 695"/>
              <a:gd name="T12" fmla="*/ 479 w 695"/>
              <a:gd name="T13" fmla="*/ 490 h 695"/>
              <a:gd name="T14" fmla="*/ 475 w 695"/>
              <a:gd name="T15" fmla="*/ 490 h 695"/>
              <a:gd name="T16" fmla="*/ 471 w 695"/>
              <a:gd name="T17" fmla="*/ 487 h 695"/>
              <a:gd name="T18" fmla="*/ 348 w 695"/>
              <a:gd name="T19" fmla="*/ 365 h 695"/>
              <a:gd name="T20" fmla="*/ 225 w 695"/>
              <a:gd name="T21" fmla="*/ 487 h 695"/>
              <a:gd name="T22" fmla="*/ 221 w 695"/>
              <a:gd name="T23" fmla="*/ 490 h 695"/>
              <a:gd name="T24" fmla="*/ 216 w 695"/>
              <a:gd name="T25" fmla="*/ 490 h 695"/>
              <a:gd name="T26" fmla="*/ 212 w 695"/>
              <a:gd name="T27" fmla="*/ 490 h 695"/>
              <a:gd name="T28" fmla="*/ 207 w 695"/>
              <a:gd name="T29" fmla="*/ 487 h 695"/>
              <a:gd name="T30" fmla="*/ 205 w 695"/>
              <a:gd name="T31" fmla="*/ 483 h 695"/>
              <a:gd name="T32" fmla="*/ 204 w 695"/>
              <a:gd name="T33" fmla="*/ 478 h 695"/>
              <a:gd name="T34" fmla="*/ 205 w 695"/>
              <a:gd name="T35" fmla="*/ 474 h 695"/>
              <a:gd name="T36" fmla="*/ 207 w 695"/>
              <a:gd name="T37" fmla="*/ 471 h 695"/>
              <a:gd name="T38" fmla="*/ 331 w 695"/>
              <a:gd name="T39" fmla="*/ 347 h 695"/>
              <a:gd name="T40" fmla="*/ 207 w 695"/>
              <a:gd name="T41" fmla="*/ 223 h 695"/>
              <a:gd name="T42" fmla="*/ 205 w 695"/>
              <a:gd name="T43" fmla="*/ 220 h 695"/>
              <a:gd name="T44" fmla="*/ 204 w 695"/>
              <a:gd name="T45" fmla="*/ 215 h 695"/>
              <a:gd name="T46" fmla="*/ 205 w 695"/>
              <a:gd name="T47" fmla="*/ 211 h 695"/>
              <a:gd name="T48" fmla="*/ 207 w 695"/>
              <a:gd name="T49" fmla="*/ 207 h 695"/>
              <a:gd name="T50" fmla="*/ 212 w 695"/>
              <a:gd name="T51" fmla="*/ 204 h 695"/>
              <a:gd name="T52" fmla="*/ 216 w 695"/>
              <a:gd name="T53" fmla="*/ 203 h 695"/>
              <a:gd name="T54" fmla="*/ 221 w 695"/>
              <a:gd name="T55" fmla="*/ 204 h 695"/>
              <a:gd name="T56" fmla="*/ 224 w 695"/>
              <a:gd name="T57" fmla="*/ 207 h 695"/>
              <a:gd name="T58" fmla="*/ 348 w 695"/>
              <a:gd name="T59" fmla="*/ 330 h 695"/>
              <a:gd name="T60" fmla="*/ 471 w 695"/>
              <a:gd name="T61" fmla="*/ 207 h 695"/>
              <a:gd name="T62" fmla="*/ 475 w 695"/>
              <a:gd name="T63" fmla="*/ 204 h 695"/>
              <a:gd name="T64" fmla="*/ 479 w 695"/>
              <a:gd name="T65" fmla="*/ 203 h 695"/>
              <a:gd name="T66" fmla="*/ 483 w 695"/>
              <a:gd name="T67" fmla="*/ 204 h 695"/>
              <a:gd name="T68" fmla="*/ 488 w 695"/>
              <a:gd name="T69" fmla="*/ 207 h 695"/>
              <a:gd name="T70" fmla="*/ 490 w 695"/>
              <a:gd name="T71" fmla="*/ 211 h 695"/>
              <a:gd name="T72" fmla="*/ 491 w 695"/>
              <a:gd name="T73" fmla="*/ 215 h 695"/>
              <a:gd name="T74" fmla="*/ 490 w 695"/>
              <a:gd name="T75" fmla="*/ 220 h 695"/>
              <a:gd name="T76" fmla="*/ 488 w 695"/>
              <a:gd name="T77" fmla="*/ 223 h 695"/>
              <a:gd name="T78" fmla="*/ 364 w 695"/>
              <a:gd name="T79" fmla="*/ 347 h 695"/>
              <a:gd name="T80" fmla="*/ 488 w 695"/>
              <a:gd name="T81" fmla="*/ 471 h 695"/>
              <a:gd name="T82" fmla="*/ 683 w 695"/>
              <a:gd name="T83" fmla="*/ 0 h 695"/>
              <a:gd name="T84" fmla="*/ 12 w 695"/>
              <a:gd name="T85" fmla="*/ 0 h 695"/>
              <a:gd name="T86" fmla="*/ 7 w 695"/>
              <a:gd name="T87" fmla="*/ 1 h 695"/>
              <a:gd name="T88" fmla="*/ 4 w 695"/>
              <a:gd name="T89" fmla="*/ 3 h 695"/>
              <a:gd name="T90" fmla="*/ 1 w 695"/>
              <a:gd name="T91" fmla="*/ 7 h 695"/>
              <a:gd name="T92" fmla="*/ 0 w 695"/>
              <a:gd name="T93" fmla="*/ 11 h 695"/>
              <a:gd name="T94" fmla="*/ 0 w 695"/>
              <a:gd name="T95" fmla="*/ 683 h 695"/>
              <a:gd name="T96" fmla="*/ 1 w 695"/>
              <a:gd name="T97" fmla="*/ 687 h 695"/>
              <a:gd name="T98" fmla="*/ 4 w 695"/>
              <a:gd name="T99" fmla="*/ 691 h 695"/>
              <a:gd name="T100" fmla="*/ 7 w 695"/>
              <a:gd name="T101" fmla="*/ 694 h 695"/>
              <a:gd name="T102" fmla="*/ 12 w 695"/>
              <a:gd name="T103" fmla="*/ 695 h 695"/>
              <a:gd name="T104" fmla="*/ 683 w 695"/>
              <a:gd name="T105" fmla="*/ 695 h 695"/>
              <a:gd name="T106" fmla="*/ 688 w 695"/>
              <a:gd name="T107" fmla="*/ 694 h 695"/>
              <a:gd name="T108" fmla="*/ 691 w 695"/>
              <a:gd name="T109" fmla="*/ 691 h 695"/>
              <a:gd name="T110" fmla="*/ 694 w 695"/>
              <a:gd name="T111" fmla="*/ 687 h 695"/>
              <a:gd name="T112" fmla="*/ 695 w 695"/>
              <a:gd name="T113" fmla="*/ 683 h 695"/>
              <a:gd name="T114" fmla="*/ 695 w 695"/>
              <a:gd name="T115" fmla="*/ 11 h 695"/>
              <a:gd name="T116" fmla="*/ 694 w 695"/>
              <a:gd name="T117" fmla="*/ 7 h 695"/>
              <a:gd name="T118" fmla="*/ 691 w 695"/>
              <a:gd name="T119" fmla="*/ 3 h 695"/>
              <a:gd name="T120" fmla="*/ 688 w 695"/>
              <a:gd name="T121" fmla="*/ 1 h 695"/>
              <a:gd name="T122" fmla="*/ 683 w 695"/>
              <a:gd name="T123" fmla="*/ 0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95" h="695">
                <a:moveTo>
                  <a:pt x="488" y="471"/>
                </a:moveTo>
                <a:lnTo>
                  <a:pt x="490" y="475"/>
                </a:lnTo>
                <a:lnTo>
                  <a:pt x="491" y="479"/>
                </a:lnTo>
                <a:lnTo>
                  <a:pt x="490" y="484"/>
                </a:lnTo>
                <a:lnTo>
                  <a:pt x="488" y="487"/>
                </a:lnTo>
                <a:lnTo>
                  <a:pt x="483" y="490"/>
                </a:lnTo>
                <a:lnTo>
                  <a:pt x="479" y="490"/>
                </a:lnTo>
                <a:lnTo>
                  <a:pt x="475" y="490"/>
                </a:lnTo>
                <a:lnTo>
                  <a:pt x="471" y="487"/>
                </a:lnTo>
                <a:lnTo>
                  <a:pt x="348" y="365"/>
                </a:lnTo>
                <a:lnTo>
                  <a:pt x="225" y="487"/>
                </a:lnTo>
                <a:lnTo>
                  <a:pt x="221" y="490"/>
                </a:lnTo>
                <a:lnTo>
                  <a:pt x="216" y="490"/>
                </a:lnTo>
                <a:lnTo>
                  <a:pt x="212" y="490"/>
                </a:lnTo>
                <a:lnTo>
                  <a:pt x="207" y="487"/>
                </a:lnTo>
                <a:lnTo>
                  <a:pt x="205" y="483"/>
                </a:lnTo>
                <a:lnTo>
                  <a:pt x="204" y="478"/>
                </a:lnTo>
                <a:lnTo>
                  <a:pt x="205" y="474"/>
                </a:lnTo>
                <a:lnTo>
                  <a:pt x="207" y="471"/>
                </a:lnTo>
                <a:lnTo>
                  <a:pt x="331" y="347"/>
                </a:lnTo>
                <a:lnTo>
                  <a:pt x="207" y="223"/>
                </a:lnTo>
                <a:lnTo>
                  <a:pt x="205" y="220"/>
                </a:lnTo>
                <a:lnTo>
                  <a:pt x="204" y="215"/>
                </a:lnTo>
                <a:lnTo>
                  <a:pt x="205" y="211"/>
                </a:lnTo>
                <a:lnTo>
                  <a:pt x="207" y="207"/>
                </a:lnTo>
                <a:lnTo>
                  <a:pt x="212" y="204"/>
                </a:lnTo>
                <a:lnTo>
                  <a:pt x="216" y="203"/>
                </a:lnTo>
                <a:lnTo>
                  <a:pt x="221" y="204"/>
                </a:lnTo>
                <a:lnTo>
                  <a:pt x="224" y="207"/>
                </a:lnTo>
                <a:lnTo>
                  <a:pt x="348" y="330"/>
                </a:lnTo>
                <a:lnTo>
                  <a:pt x="471" y="207"/>
                </a:lnTo>
                <a:lnTo>
                  <a:pt x="475" y="204"/>
                </a:lnTo>
                <a:lnTo>
                  <a:pt x="479" y="203"/>
                </a:lnTo>
                <a:lnTo>
                  <a:pt x="483" y="204"/>
                </a:lnTo>
                <a:lnTo>
                  <a:pt x="488" y="207"/>
                </a:lnTo>
                <a:lnTo>
                  <a:pt x="490" y="211"/>
                </a:lnTo>
                <a:lnTo>
                  <a:pt x="491" y="215"/>
                </a:lnTo>
                <a:lnTo>
                  <a:pt x="490" y="220"/>
                </a:lnTo>
                <a:lnTo>
                  <a:pt x="488" y="223"/>
                </a:lnTo>
                <a:lnTo>
                  <a:pt x="364" y="347"/>
                </a:lnTo>
                <a:lnTo>
                  <a:pt x="488" y="471"/>
                </a:lnTo>
                <a:close/>
                <a:moveTo>
                  <a:pt x="683" y="0"/>
                </a:moveTo>
                <a:lnTo>
                  <a:pt x="12" y="0"/>
                </a:lnTo>
                <a:lnTo>
                  <a:pt x="7" y="1"/>
                </a:lnTo>
                <a:lnTo>
                  <a:pt x="4" y="3"/>
                </a:lnTo>
                <a:lnTo>
                  <a:pt x="1" y="7"/>
                </a:lnTo>
                <a:lnTo>
                  <a:pt x="0" y="11"/>
                </a:lnTo>
                <a:lnTo>
                  <a:pt x="0" y="683"/>
                </a:lnTo>
                <a:lnTo>
                  <a:pt x="1" y="687"/>
                </a:lnTo>
                <a:lnTo>
                  <a:pt x="4" y="691"/>
                </a:lnTo>
                <a:lnTo>
                  <a:pt x="7" y="694"/>
                </a:lnTo>
                <a:lnTo>
                  <a:pt x="12" y="695"/>
                </a:lnTo>
                <a:lnTo>
                  <a:pt x="683" y="695"/>
                </a:lnTo>
                <a:lnTo>
                  <a:pt x="688" y="694"/>
                </a:lnTo>
                <a:lnTo>
                  <a:pt x="691" y="691"/>
                </a:lnTo>
                <a:lnTo>
                  <a:pt x="694" y="687"/>
                </a:lnTo>
                <a:lnTo>
                  <a:pt x="695" y="683"/>
                </a:lnTo>
                <a:lnTo>
                  <a:pt x="695" y="11"/>
                </a:lnTo>
                <a:lnTo>
                  <a:pt x="694" y="7"/>
                </a:lnTo>
                <a:lnTo>
                  <a:pt x="691" y="3"/>
                </a:lnTo>
                <a:lnTo>
                  <a:pt x="688" y="1"/>
                </a:lnTo>
                <a:lnTo>
                  <a:pt x="6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6" name="Group 95">
            <a:extLst>
              <a:ext uri="{FF2B5EF4-FFF2-40B4-BE49-F238E27FC236}">
                <a16:creationId xmlns="" xmlns:a16="http://schemas.microsoft.com/office/drawing/2014/main" id="{D76C5D1C-4E54-4588-8D74-31552D2FD327}"/>
              </a:ext>
            </a:extLst>
          </p:cNvPr>
          <p:cNvGrpSpPr/>
          <p:nvPr/>
        </p:nvGrpSpPr>
        <p:grpSpPr>
          <a:xfrm>
            <a:off x="1535364" y="1995460"/>
            <a:ext cx="287338" cy="258762"/>
            <a:chOff x="879475" y="817563"/>
            <a:chExt cx="287338" cy="258762"/>
          </a:xfrm>
          <a:solidFill>
            <a:schemeClr val="accent5"/>
          </a:solidFill>
        </p:grpSpPr>
        <p:sp>
          <p:nvSpPr>
            <p:cNvPr id="97" name="Freeform 1593">
              <a:extLst>
                <a:ext uri="{FF2B5EF4-FFF2-40B4-BE49-F238E27FC236}">
                  <a16:creationId xmlns="" xmlns:a16="http://schemas.microsoft.com/office/drawing/2014/main" id="{809A8E89-397B-49E3-B4A4-3E01E5A00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75" y="817563"/>
              <a:ext cx="287338" cy="171450"/>
            </a:xfrm>
            <a:custGeom>
              <a:avLst/>
              <a:gdLst>
                <a:gd name="T0" fmla="*/ 829 w 904"/>
                <a:gd name="T1" fmla="*/ 0 h 544"/>
                <a:gd name="T2" fmla="*/ 75 w 904"/>
                <a:gd name="T3" fmla="*/ 0 h 544"/>
                <a:gd name="T4" fmla="*/ 67 w 904"/>
                <a:gd name="T5" fmla="*/ 2 h 544"/>
                <a:gd name="T6" fmla="*/ 59 w 904"/>
                <a:gd name="T7" fmla="*/ 3 h 544"/>
                <a:gd name="T8" fmla="*/ 53 w 904"/>
                <a:gd name="T9" fmla="*/ 4 h 544"/>
                <a:gd name="T10" fmla="*/ 46 w 904"/>
                <a:gd name="T11" fmla="*/ 7 h 544"/>
                <a:gd name="T12" fmla="*/ 40 w 904"/>
                <a:gd name="T13" fmla="*/ 10 h 544"/>
                <a:gd name="T14" fmla="*/ 33 w 904"/>
                <a:gd name="T15" fmla="*/ 14 h 544"/>
                <a:gd name="T16" fmla="*/ 27 w 904"/>
                <a:gd name="T17" fmla="*/ 18 h 544"/>
                <a:gd name="T18" fmla="*/ 22 w 904"/>
                <a:gd name="T19" fmla="*/ 23 h 544"/>
                <a:gd name="T20" fmla="*/ 16 w 904"/>
                <a:gd name="T21" fmla="*/ 28 h 544"/>
                <a:gd name="T22" fmla="*/ 12 w 904"/>
                <a:gd name="T23" fmla="*/ 34 h 544"/>
                <a:gd name="T24" fmla="*/ 9 w 904"/>
                <a:gd name="T25" fmla="*/ 40 h 544"/>
                <a:gd name="T26" fmla="*/ 5 w 904"/>
                <a:gd name="T27" fmla="*/ 47 h 544"/>
                <a:gd name="T28" fmla="*/ 3 w 904"/>
                <a:gd name="T29" fmla="*/ 54 h 544"/>
                <a:gd name="T30" fmla="*/ 1 w 904"/>
                <a:gd name="T31" fmla="*/ 61 h 544"/>
                <a:gd name="T32" fmla="*/ 0 w 904"/>
                <a:gd name="T33" fmla="*/ 69 h 544"/>
                <a:gd name="T34" fmla="*/ 0 w 904"/>
                <a:gd name="T35" fmla="*/ 77 h 544"/>
                <a:gd name="T36" fmla="*/ 0 w 904"/>
                <a:gd name="T37" fmla="*/ 544 h 544"/>
                <a:gd name="T38" fmla="*/ 904 w 904"/>
                <a:gd name="T39" fmla="*/ 544 h 544"/>
                <a:gd name="T40" fmla="*/ 904 w 904"/>
                <a:gd name="T41" fmla="*/ 77 h 544"/>
                <a:gd name="T42" fmla="*/ 904 w 904"/>
                <a:gd name="T43" fmla="*/ 69 h 544"/>
                <a:gd name="T44" fmla="*/ 903 w 904"/>
                <a:gd name="T45" fmla="*/ 61 h 544"/>
                <a:gd name="T46" fmla="*/ 901 w 904"/>
                <a:gd name="T47" fmla="*/ 54 h 544"/>
                <a:gd name="T48" fmla="*/ 899 w 904"/>
                <a:gd name="T49" fmla="*/ 47 h 544"/>
                <a:gd name="T50" fmla="*/ 896 w 904"/>
                <a:gd name="T51" fmla="*/ 40 h 544"/>
                <a:gd name="T52" fmla="*/ 892 w 904"/>
                <a:gd name="T53" fmla="*/ 34 h 544"/>
                <a:gd name="T54" fmla="*/ 888 w 904"/>
                <a:gd name="T55" fmla="*/ 28 h 544"/>
                <a:gd name="T56" fmla="*/ 882 w 904"/>
                <a:gd name="T57" fmla="*/ 23 h 544"/>
                <a:gd name="T58" fmla="*/ 877 w 904"/>
                <a:gd name="T59" fmla="*/ 18 h 544"/>
                <a:gd name="T60" fmla="*/ 871 w 904"/>
                <a:gd name="T61" fmla="*/ 14 h 544"/>
                <a:gd name="T62" fmla="*/ 866 w 904"/>
                <a:gd name="T63" fmla="*/ 10 h 544"/>
                <a:gd name="T64" fmla="*/ 859 w 904"/>
                <a:gd name="T65" fmla="*/ 7 h 544"/>
                <a:gd name="T66" fmla="*/ 851 w 904"/>
                <a:gd name="T67" fmla="*/ 4 h 544"/>
                <a:gd name="T68" fmla="*/ 845 w 904"/>
                <a:gd name="T69" fmla="*/ 3 h 544"/>
                <a:gd name="T70" fmla="*/ 837 w 904"/>
                <a:gd name="T71" fmla="*/ 2 h 544"/>
                <a:gd name="T72" fmla="*/ 829 w 904"/>
                <a:gd name="T73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4" h="544">
                  <a:moveTo>
                    <a:pt x="829" y="0"/>
                  </a:moveTo>
                  <a:lnTo>
                    <a:pt x="75" y="0"/>
                  </a:lnTo>
                  <a:lnTo>
                    <a:pt x="67" y="2"/>
                  </a:lnTo>
                  <a:lnTo>
                    <a:pt x="59" y="3"/>
                  </a:lnTo>
                  <a:lnTo>
                    <a:pt x="53" y="4"/>
                  </a:lnTo>
                  <a:lnTo>
                    <a:pt x="46" y="7"/>
                  </a:lnTo>
                  <a:lnTo>
                    <a:pt x="40" y="10"/>
                  </a:lnTo>
                  <a:lnTo>
                    <a:pt x="33" y="14"/>
                  </a:lnTo>
                  <a:lnTo>
                    <a:pt x="27" y="18"/>
                  </a:lnTo>
                  <a:lnTo>
                    <a:pt x="22" y="23"/>
                  </a:lnTo>
                  <a:lnTo>
                    <a:pt x="16" y="28"/>
                  </a:lnTo>
                  <a:lnTo>
                    <a:pt x="12" y="34"/>
                  </a:lnTo>
                  <a:lnTo>
                    <a:pt x="9" y="40"/>
                  </a:lnTo>
                  <a:lnTo>
                    <a:pt x="5" y="47"/>
                  </a:lnTo>
                  <a:lnTo>
                    <a:pt x="3" y="54"/>
                  </a:lnTo>
                  <a:lnTo>
                    <a:pt x="1" y="61"/>
                  </a:lnTo>
                  <a:lnTo>
                    <a:pt x="0" y="69"/>
                  </a:lnTo>
                  <a:lnTo>
                    <a:pt x="0" y="77"/>
                  </a:lnTo>
                  <a:lnTo>
                    <a:pt x="0" y="544"/>
                  </a:lnTo>
                  <a:lnTo>
                    <a:pt x="904" y="544"/>
                  </a:lnTo>
                  <a:lnTo>
                    <a:pt x="904" y="77"/>
                  </a:lnTo>
                  <a:lnTo>
                    <a:pt x="904" y="69"/>
                  </a:lnTo>
                  <a:lnTo>
                    <a:pt x="903" y="61"/>
                  </a:lnTo>
                  <a:lnTo>
                    <a:pt x="901" y="54"/>
                  </a:lnTo>
                  <a:lnTo>
                    <a:pt x="899" y="47"/>
                  </a:lnTo>
                  <a:lnTo>
                    <a:pt x="896" y="40"/>
                  </a:lnTo>
                  <a:lnTo>
                    <a:pt x="892" y="34"/>
                  </a:lnTo>
                  <a:lnTo>
                    <a:pt x="888" y="28"/>
                  </a:lnTo>
                  <a:lnTo>
                    <a:pt x="882" y="23"/>
                  </a:lnTo>
                  <a:lnTo>
                    <a:pt x="877" y="18"/>
                  </a:lnTo>
                  <a:lnTo>
                    <a:pt x="871" y="14"/>
                  </a:lnTo>
                  <a:lnTo>
                    <a:pt x="866" y="10"/>
                  </a:lnTo>
                  <a:lnTo>
                    <a:pt x="859" y="7"/>
                  </a:lnTo>
                  <a:lnTo>
                    <a:pt x="851" y="4"/>
                  </a:lnTo>
                  <a:lnTo>
                    <a:pt x="845" y="3"/>
                  </a:lnTo>
                  <a:lnTo>
                    <a:pt x="837" y="2"/>
                  </a:lnTo>
                  <a:lnTo>
                    <a:pt x="8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594">
              <a:extLst>
                <a:ext uri="{FF2B5EF4-FFF2-40B4-BE49-F238E27FC236}">
                  <a16:creationId xmlns="" xmlns:a16="http://schemas.microsoft.com/office/drawing/2014/main" id="{4AD50783-81E8-4917-871B-ADCCF376FA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475" y="1000125"/>
              <a:ext cx="287338" cy="76200"/>
            </a:xfrm>
            <a:custGeom>
              <a:avLst/>
              <a:gdLst>
                <a:gd name="T0" fmla="*/ 459 w 904"/>
                <a:gd name="T1" fmla="*/ 29 h 241"/>
                <a:gd name="T2" fmla="*/ 469 w 904"/>
                <a:gd name="T3" fmla="*/ 35 h 241"/>
                <a:gd name="T4" fmla="*/ 478 w 904"/>
                <a:gd name="T5" fmla="*/ 43 h 241"/>
                <a:gd name="T6" fmla="*/ 482 w 904"/>
                <a:gd name="T7" fmla="*/ 54 h 241"/>
                <a:gd name="T8" fmla="*/ 482 w 904"/>
                <a:gd name="T9" fmla="*/ 66 h 241"/>
                <a:gd name="T10" fmla="*/ 478 w 904"/>
                <a:gd name="T11" fmla="*/ 77 h 241"/>
                <a:gd name="T12" fmla="*/ 469 w 904"/>
                <a:gd name="T13" fmla="*/ 85 h 241"/>
                <a:gd name="T14" fmla="*/ 459 w 904"/>
                <a:gd name="T15" fmla="*/ 89 h 241"/>
                <a:gd name="T16" fmla="*/ 447 w 904"/>
                <a:gd name="T17" fmla="*/ 89 h 241"/>
                <a:gd name="T18" fmla="*/ 436 w 904"/>
                <a:gd name="T19" fmla="*/ 85 h 241"/>
                <a:gd name="T20" fmla="*/ 427 w 904"/>
                <a:gd name="T21" fmla="*/ 77 h 241"/>
                <a:gd name="T22" fmla="*/ 422 w 904"/>
                <a:gd name="T23" fmla="*/ 66 h 241"/>
                <a:gd name="T24" fmla="*/ 422 w 904"/>
                <a:gd name="T25" fmla="*/ 54 h 241"/>
                <a:gd name="T26" fmla="*/ 427 w 904"/>
                <a:gd name="T27" fmla="*/ 43 h 241"/>
                <a:gd name="T28" fmla="*/ 436 w 904"/>
                <a:gd name="T29" fmla="*/ 35 h 241"/>
                <a:gd name="T30" fmla="*/ 447 w 904"/>
                <a:gd name="T31" fmla="*/ 31 h 241"/>
                <a:gd name="T32" fmla="*/ 452 w 904"/>
                <a:gd name="T33" fmla="*/ 29 h 241"/>
                <a:gd name="T34" fmla="*/ 0 w 904"/>
                <a:gd name="T35" fmla="*/ 83 h 241"/>
                <a:gd name="T36" fmla="*/ 3 w 904"/>
                <a:gd name="T37" fmla="*/ 97 h 241"/>
                <a:gd name="T38" fmla="*/ 9 w 904"/>
                <a:gd name="T39" fmla="*/ 110 h 241"/>
                <a:gd name="T40" fmla="*/ 16 w 904"/>
                <a:gd name="T41" fmla="*/ 122 h 241"/>
                <a:gd name="T42" fmla="*/ 27 w 904"/>
                <a:gd name="T43" fmla="*/ 132 h 241"/>
                <a:gd name="T44" fmla="*/ 40 w 904"/>
                <a:gd name="T45" fmla="*/ 141 h 241"/>
                <a:gd name="T46" fmla="*/ 53 w 904"/>
                <a:gd name="T47" fmla="*/ 147 h 241"/>
                <a:gd name="T48" fmla="*/ 67 w 904"/>
                <a:gd name="T49" fmla="*/ 150 h 241"/>
                <a:gd name="T50" fmla="*/ 437 w 904"/>
                <a:gd name="T51" fmla="*/ 150 h 241"/>
                <a:gd name="T52" fmla="*/ 195 w 904"/>
                <a:gd name="T53" fmla="*/ 211 h 241"/>
                <a:gd name="T54" fmla="*/ 190 w 904"/>
                <a:gd name="T55" fmla="*/ 212 h 241"/>
                <a:gd name="T56" fmla="*/ 186 w 904"/>
                <a:gd name="T57" fmla="*/ 215 h 241"/>
                <a:gd name="T58" fmla="*/ 182 w 904"/>
                <a:gd name="T59" fmla="*/ 220 h 241"/>
                <a:gd name="T60" fmla="*/ 181 w 904"/>
                <a:gd name="T61" fmla="*/ 225 h 241"/>
                <a:gd name="T62" fmla="*/ 182 w 904"/>
                <a:gd name="T63" fmla="*/ 232 h 241"/>
                <a:gd name="T64" fmla="*/ 186 w 904"/>
                <a:gd name="T65" fmla="*/ 236 h 241"/>
                <a:gd name="T66" fmla="*/ 190 w 904"/>
                <a:gd name="T67" fmla="*/ 240 h 241"/>
                <a:gd name="T68" fmla="*/ 195 w 904"/>
                <a:gd name="T69" fmla="*/ 241 h 241"/>
                <a:gd name="T70" fmla="*/ 742 w 904"/>
                <a:gd name="T71" fmla="*/ 241 h 241"/>
                <a:gd name="T72" fmla="*/ 747 w 904"/>
                <a:gd name="T73" fmla="*/ 239 h 241"/>
                <a:gd name="T74" fmla="*/ 752 w 904"/>
                <a:gd name="T75" fmla="*/ 234 h 241"/>
                <a:gd name="T76" fmla="*/ 754 w 904"/>
                <a:gd name="T77" fmla="*/ 229 h 241"/>
                <a:gd name="T78" fmla="*/ 754 w 904"/>
                <a:gd name="T79" fmla="*/ 223 h 241"/>
                <a:gd name="T80" fmla="*/ 752 w 904"/>
                <a:gd name="T81" fmla="*/ 218 h 241"/>
                <a:gd name="T82" fmla="*/ 747 w 904"/>
                <a:gd name="T83" fmla="*/ 213 h 241"/>
                <a:gd name="T84" fmla="*/ 742 w 904"/>
                <a:gd name="T85" fmla="*/ 211 h 241"/>
                <a:gd name="T86" fmla="*/ 468 w 904"/>
                <a:gd name="T87" fmla="*/ 211 h 241"/>
                <a:gd name="T88" fmla="*/ 829 w 904"/>
                <a:gd name="T89" fmla="*/ 150 h 241"/>
                <a:gd name="T90" fmla="*/ 845 w 904"/>
                <a:gd name="T91" fmla="*/ 149 h 241"/>
                <a:gd name="T92" fmla="*/ 859 w 904"/>
                <a:gd name="T93" fmla="*/ 145 h 241"/>
                <a:gd name="T94" fmla="*/ 871 w 904"/>
                <a:gd name="T95" fmla="*/ 137 h 241"/>
                <a:gd name="T96" fmla="*/ 882 w 904"/>
                <a:gd name="T97" fmla="*/ 128 h 241"/>
                <a:gd name="T98" fmla="*/ 892 w 904"/>
                <a:gd name="T99" fmla="*/ 117 h 241"/>
                <a:gd name="T100" fmla="*/ 899 w 904"/>
                <a:gd name="T101" fmla="*/ 104 h 241"/>
                <a:gd name="T102" fmla="*/ 903 w 904"/>
                <a:gd name="T103" fmla="*/ 90 h 241"/>
                <a:gd name="T104" fmla="*/ 904 w 904"/>
                <a:gd name="T105" fmla="*/ 75 h 241"/>
                <a:gd name="T106" fmla="*/ 0 w 904"/>
                <a:gd name="T10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4" h="241">
                  <a:moveTo>
                    <a:pt x="452" y="29"/>
                  </a:moveTo>
                  <a:lnTo>
                    <a:pt x="459" y="29"/>
                  </a:lnTo>
                  <a:lnTo>
                    <a:pt x="464" y="32"/>
                  </a:lnTo>
                  <a:lnTo>
                    <a:pt x="469" y="35"/>
                  </a:lnTo>
                  <a:lnTo>
                    <a:pt x="473" y="38"/>
                  </a:lnTo>
                  <a:lnTo>
                    <a:pt x="478" y="43"/>
                  </a:lnTo>
                  <a:lnTo>
                    <a:pt x="480" y="48"/>
                  </a:lnTo>
                  <a:lnTo>
                    <a:pt x="482" y="54"/>
                  </a:lnTo>
                  <a:lnTo>
                    <a:pt x="482" y="59"/>
                  </a:lnTo>
                  <a:lnTo>
                    <a:pt x="482" y="66"/>
                  </a:lnTo>
                  <a:lnTo>
                    <a:pt x="480" y="71"/>
                  </a:lnTo>
                  <a:lnTo>
                    <a:pt x="478" y="77"/>
                  </a:lnTo>
                  <a:lnTo>
                    <a:pt x="473" y="81"/>
                  </a:lnTo>
                  <a:lnTo>
                    <a:pt x="469" y="85"/>
                  </a:lnTo>
                  <a:lnTo>
                    <a:pt x="464" y="87"/>
                  </a:lnTo>
                  <a:lnTo>
                    <a:pt x="459" y="89"/>
                  </a:lnTo>
                  <a:lnTo>
                    <a:pt x="452" y="90"/>
                  </a:lnTo>
                  <a:lnTo>
                    <a:pt x="447" y="89"/>
                  </a:lnTo>
                  <a:lnTo>
                    <a:pt x="440" y="87"/>
                  </a:lnTo>
                  <a:lnTo>
                    <a:pt x="436" y="85"/>
                  </a:lnTo>
                  <a:lnTo>
                    <a:pt x="431" y="81"/>
                  </a:lnTo>
                  <a:lnTo>
                    <a:pt x="427" y="77"/>
                  </a:lnTo>
                  <a:lnTo>
                    <a:pt x="424" y="71"/>
                  </a:lnTo>
                  <a:lnTo>
                    <a:pt x="422" y="66"/>
                  </a:lnTo>
                  <a:lnTo>
                    <a:pt x="422" y="59"/>
                  </a:lnTo>
                  <a:lnTo>
                    <a:pt x="422" y="54"/>
                  </a:lnTo>
                  <a:lnTo>
                    <a:pt x="424" y="48"/>
                  </a:lnTo>
                  <a:lnTo>
                    <a:pt x="427" y="43"/>
                  </a:lnTo>
                  <a:lnTo>
                    <a:pt x="431" y="38"/>
                  </a:lnTo>
                  <a:lnTo>
                    <a:pt x="436" y="35"/>
                  </a:lnTo>
                  <a:lnTo>
                    <a:pt x="440" y="32"/>
                  </a:lnTo>
                  <a:lnTo>
                    <a:pt x="447" y="31"/>
                  </a:lnTo>
                  <a:lnTo>
                    <a:pt x="452" y="29"/>
                  </a:lnTo>
                  <a:lnTo>
                    <a:pt x="452" y="29"/>
                  </a:lnTo>
                  <a:close/>
                  <a:moveTo>
                    <a:pt x="0" y="75"/>
                  </a:moveTo>
                  <a:lnTo>
                    <a:pt x="0" y="83"/>
                  </a:lnTo>
                  <a:lnTo>
                    <a:pt x="1" y="90"/>
                  </a:lnTo>
                  <a:lnTo>
                    <a:pt x="3" y="97"/>
                  </a:lnTo>
                  <a:lnTo>
                    <a:pt x="5" y="104"/>
                  </a:lnTo>
                  <a:lnTo>
                    <a:pt x="9" y="110"/>
                  </a:lnTo>
                  <a:lnTo>
                    <a:pt x="12" y="117"/>
                  </a:lnTo>
                  <a:lnTo>
                    <a:pt x="16" y="122"/>
                  </a:lnTo>
                  <a:lnTo>
                    <a:pt x="22" y="128"/>
                  </a:lnTo>
                  <a:lnTo>
                    <a:pt x="27" y="132"/>
                  </a:lnTo>
                  <a:lnTo>
                    <a:pt x="33" y="137"/>
                  </a:lnTo>
                  <a:lnTo>
                    <a:pt x="40" y="141"/>
                  </a:lnTo>
                  <a:lnTo>
                    <a:pt x="46" y="145"/>
                  </a:lnTo>
                  <a:lnTo>
                    <a:pt x="53" y="147"/>
                  </a:lnTo>
                  <a:lnTo>
                    <a:pt x="59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437" y="150"/>
                  </a:lnTo>
                  <a:lnTo>
                    <a:pt x="437" y="211"/>
                  </a:lnTo>
                  <a:lnTo>
                    <a:pt x="195" y="211"/>
                  </a:lnTo>
                  <a:lnTo>
                    <a:pt x="192" y="211"/>
                  </a:lnTo>
                  <a:lnTo>
                    <a:pt x="190" y="212"/>
                  </a:lnTo>
                  <a:lnTo>
                    <a:pt x="188" y="213"/>
                  </a:lnTo>
                  <a:lnTo>
                    <a:pt x="186" y="215"/>
                  </a:lnTo>
                  <a:lnTo>
                    <a:pt x="183" y="218"/>
                  </a:lnTo>
                  <a:lnTo>
                    <a:pt x="182" y="220"/>
                  </a:lnTo>
                  <a:lnTo>
                    <a:pt x="181" y="223"/>
                  </a:lnTo>
                  <a:lnTo>
                    <a:pt x="181" y="225"/>
                  </a:lnTo>
                  <a:lnTo>
                    <a:pt x="181" y="229"/>
                  </a:lnTo>
                  <a:lnTo>
                    <a:pt x="182" y="232"/>
                  </a:lnTo>
                  <a:lnTo>
                    <a:pt x="183" y="234"/>
                  </a:lnTo>
                  <a:lnTo>
                    <a:pt x="186" y="236"/>
                  </a:lnTo>
                  <a:lnTo>
                    <a:pt x="188" y="239"/>
                  </a:lnTo>
                  <a:lnTo>
                    <a:pt x="190" y="240"/>
                  </a:lnTo>
                  <a:lnTo>
                    <a:pt x="192" y="241"/>
                  </a:lnTo>
                  <a:lnTo>
                    <a:pt x="195" y="241"/>
                  </a:lnTo>
                  <a:lnTo>
                    <a:pt x="739" y="241"/>
                  </a:lnTo>
                  <a:lnTo>
                    <a:pt x="742" y="241"/>
                  </a:lnTo>
                  <a:lnTo>
                    <a:pt x="745" y="240"/>
                  </a:lnTo>
                  <a:lnTo>
                    <a:pt x="747" y="239"/>
                  </a:lnTo>
                  <a:lnTo>
                    <a:pt x="750" y="236"/>
                  </a:lnTo>
                  <a:lnTo>
                    <a:pt x="752" y="234"/>
                  </a:lnTo>
                  <a:lnTo>
                    <a:pt x="753" y="232"/>
                  </a:lnTo>
                  <a:lnTo>
                    <a:pt x="754" y="229"/>
                  </a:lnTo>
                  <a:lnTo>
                    <a:pt x="754" y="225"/>
                  </a:lnTo>
                  <a:lnTo>
                    <a:pt x="754" y="223"/>
                  </a:lnTo>
                  <a:lnTo>
                    <a:pt x="753" y="220"/>
                  </a:lnTo>
                  <a:lnTo>
                    <a:pt x="752" y="218"/>
                  </a:lnTo>
                  <a:lnTo>
                    <a:pt x="750" y="215"/>
                  </a:lnTo>
                  <a:lnTo>
                    <a:pt x="747" y="213"/>
                  </a:lnTo>
                  <a:lnTo>
                    <a:pt x="745" y="212"/>
                  </a:lnTo>
                  <a:lnTo>
                    <a:pt x="742" y="211"/>
                  </a:lnTo>
                  <a:lnTo>
                    <a:pt x="739" y="211"/>
                  </a:lnTo>
                  <a:lnTo>
                    <a:pt x="468" y="211"/>
                  </a:lnTo>
                  <a:lnTo>
                    <a:pt x="468" y="150"/>
                  </a:lnTo>
                  <a:lnTo>
                    <a:pt x="829" y="150"/>
                  </a:lnTo>
                  <a:lnTo>
                    <a:pt x="837" y="150"/>
                  </a:lnTo>
                  <a:lnTo>
                    <a:pt x="845" y="149"/>
                  </a:lnTo>
                  <a:lnTo>
                    <a:pt x="851" y="147"/>
                  </a:lnTo>
                  <a:lnTo>
                    <a:pt x="859" y="145"/>
                  </a:lnTo>
                  <a:lnTo>
                    <a:pt x="866" y="141"/>
                  </a:lnTo>
                  <a:lnTo>
                    <a:pt x="871" y="137"/>
                  </a:lnTo>
                  <a:lnTo>
                    <a:pt x="877" y="132"/>
                  </a:lnTo>
                  <a:lnTo>
                    <a:pt x="882" y="128"/>
                  </a:lnTo>
                  <a:lnTo>
                    <a:pt x="888" y="122"/>
                  </a:lnTo>
                  <a:lnTo>
                    <a:pt x="892" y="117"/>
                  </a:lnTo>
                  <a:lnTo>
                    <a:pt x="896" y="110"/>
                  </a:lnTo>
                  <a:lnTo>
                    <a:pt x="899" y="104"/>
                  </a:lnTo>
                  <a:lnTo>
                    <a:pt x="901" y="97"/>
                  </a:lnTo>
                  <a:lnTo>
                    <a:pt x="903" y="90"/>
                  </a:lnTo>
                  <a:lnTo>
                    <a:pt x="904" y="83"/>
                  </a:lnTo>
                  <a:lnTo>
                    <a:pt x="904" y="75"/>
                  </a:lnTo>
                  <a:lnTo>
                    <a:pt x="904" y="0"/>
                  </a:lnTo>
                  <a:lnTo>
                    <a:pt x="0" y="0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="" xmlns:a16="http://schemas.microsoft.com/office/drawing/2014/main" id="{E251F2A5-C6F2-4F51-8BB7-0B844B55660F}"/>
              </a:ext>
            </a:extLst>
          </p:cNvPr>
          <p:cNvGrpSpPr/>
          <p:nvPr/>
        </p:nvGrpSpPr>
        <p:grpSpPr>
          <a:xfrm>
            <a:off x="3768006" y="1978391"/>
            <a:ext cx="220663" cy="287338"/>
            <a:chOff x="927100" y="1363663"/>
            <a:chExt cx="220663" cy="287338"/>
          </a:xfrm>
          <a:solidFill>
            <a:schemeClr val="accent5">
              <a:lumMod val="75000"/>
            </a:schemeClr>
          </a:solidFill>
        </p:grpSpPr>
        <p:sp>
          <p:nvSpPr>
            <p:cNvPr id="100" name="Freeform 1497">
              <a:extLst>
                <a:ext uri="{FF2B5EF4-FFF2-40B4-BE49-F238E27FC236}">
                  <a16:creationId xmlns="" xmlns:a16="http://schemas.microsoft.com/office/drawing/2014/main" id="{4828ED0F-D84E-49FF-B6B4-CAF1DE2816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100" y="1363663"/>
              <a:ext cx="220663" cy="287338"/>
            </a:xfrm>
            <a:custGeom>
              <a:avLst/>
              <a:gdLst>
                <a:gd name="T0" fmla="*/ 91 w 695"/>
                <a:gd name="T1" fmla="*/ 120 h 906"/>
                <a:gd name="T2" fmla="*/ 347 w 695"/>
                <a:gd name="T3" fmla="*/ 845 h 906"/>
                <a:gd name="T4" fmla="*/ 322 w 695"/>
                <a:gd name="T5" fmla="*/ 837 h 906"/>
                <a:gd name="T6" fmla="*/ 305 w 695"/>
                <a:gd name="T7" fmla="*/ 817 h 906"/>
                <a:gd name="T8" fmla="*/ 303 w 695"/>
                <a:gd name="T9" fmla="*/ 791 h 906"/>
                <a:gd name="T10" fmla="*/ 315 w 695"/>
                <a:gd name="T11" fmla="*/ 767 h 906"/>
                <a:gd name="T12" fmla="*/ 339 w 695"/>
                <a:gd name="T13" fmla="*/ 755 h 906"/>
                <a:gd name="T14" fmla="*/ 365 w 695"/>
                <a:gd name="T15" fmla="*/ 759 h 906"/>
                <a:gd name="T16" fmla="*/ 385 w 695"/>
                <a:gd name="T17" fmla="*/ 774 h 906"/>
                <a:gd name="T18" fmla="*/ 393 w 695"/>
                <a:gd name="T19" fmla="*/ 799 h 906"/>
                <a:gd name="T20" fmla="*/ 385 w 695"/>
                <a:gd name="T21" fmla="*/ 825 h 906"/>
                <a:gd name="T22" fmla="*/ 365 w 695"/>
                <a:gd name="T23" fmla="*/ 842 h 906"/>
                <a:gd name="T24" fmla="*/ 347 w 695"/>
                <a:gd name="T25" fmla="*/ 53 h 906"/>
                <a:gd name="T26" fmla="*/ 360 w 695"/>
                <a:gd name="T27" fmla="*/ 57 h 906"/>
                <a:gd name="T28" fmla="*/ 368 w 695"/>
                <a:gd name="T29" fmla="*/ 67 h 906"/>
                <a:gd name="T30" fmla="*/ 370 w 695"/>
                <a:gd name="T31" fmla="*/ 80 h 906"/>
                <a:gd name="T32" fmla="*/ 363 w 695"/>
                <a:gd name="T33" fmla="*/ 91 h 906"/>
                <a:gd name="T34" fmla="*/ 352 w 695"/>
                <a:gd name="T35" fmla="*/ 98 h 906"/>
                <a:gd name="T36" fmla="*/ 339 w 695"/>
                <a:gd name="T37" fmla="*/ 96 h 906"/>
                <a:gd name="T38" fmla="*/ 329 w 695"/>
                <a:gd name="T39" fmla="*/ 88 h 906"/>
                <a:gd name="T40" fmla="*/ 325 w 695"/>
                <a:gd name="T41" fmla="*/ 76 h 906"/>
                <a:gd name="T42" fmla="*/ 329 w 695"/>
                <a:gd name="T43" fmla="*/ 63 h 906"/>
                <a:gd name="T44" fmla="*/ 339 w 695"/>
                <a:gd name="T45" fmla="*/ 55 h 906"/>
                <a:gd name="T46" fmla="*/ 347 w 695"/>
                <a:gd name="T47" fmla="*/ 53 h 906"/>
                <a:gd name="T48" fmla="*/ 82 w 695"/>
                <a:gd name="T49" fmla="*/ 1 h 906"/>
                <a:gd name="T50" fmla="*/ 55 w 695"/>
                <a:gd name="T51" fmla="*/ 7 h 906"/>
                <a:gd name="T52" fmla="*/ 33 w 695"/>
                <a:gd name="T53" fmla="*/ 21 h 906"/>
                <a:gd name="T54" fmla="*/ 16 w 695"/>
                <a:gd name="T55" fmla="*/ 39 h 906"/>
                <a:gd name="T56" fmla="*/ 5 w 695"/>
                <a:gd name="T57" fmla="*/ 64 h 906"/>
                <a:gd name="T58" fmla="*/ 0 w 695"/>
                <a:gd name="T59" fmla="*/ 90 h 906"/>
                <a:gd name="T60" fmla="*/ 2 w 695"/>
                <a:gd name="T61" fmla="*/ 833 h 906"/>
                <a:gd name="T62" fmla="*/ 11 w 695"/>
                <a:gd name="T63" fmla="*/ 858 h 906"/>
                <a:gd name="T64" fmla="*/ 27 w 695"/>
                <a:gd name="T65" fmla="*/ 879 h 906"/>
                <a:gd name="T66" fmla="*/ 48 w 695"/>
                <a:gd name="T67" fmla="*/ 895 h 906"/>
                <a:gd name="T68" fmla="*/ 73 w 695"/>
                <a:gd name="T69" fmla="*/ 903 h 906"/>
                <a:gd name="T70" fmla="*/ 604 w 695"/>
                <a:gd name="T71" fmla="*/ 906 h 906"/>
                <a:gd name="T72" fmla="*/ 631 w 695"/>
                <a:gd name="T73" fmla="*/ 901 h 906"/>
                <a:gd name="T74" fmla="*/ 655 w 695"/>
                <a:gd name="T75" fmla="*/ 890 h 906"/>
                <a:gd name="T76" fmla="*/ 674 w 695"/>
                <a:gd name="T77" fmla="*/ 872 h 906"/>
                <a:gd name="T78" fmla="*/ 687 w 695"/>
                <a:gd name="T79" fmla="*/ 850 h 906"/>
                <a:gd name="T80" fmla="*/ 694 w 695"/>
                <a:gd name="T81" fmla="*/ 824 h 906"/>
                <a:gd name="T82" fmla="*/ 694 w 695"/>
                <a:gd name="T83" fmla="*/ 82 h 906"/>
                <a:gd name="T84" fmla="*/ 687 w 695"/>
                <a:gd name="T85" fmla="*/ 55 h 906"/>
                <a:gd name="T86" fmla="*/ 674 w 695"/>
                <a:gd name="T87" fmla="*/ 33 h 906"/>
                <a:gd name="T88" fmla="*/ 655 w 695"/>
                <a:gd name="T89" fmla="*/ 15 h 906"/>
                <a:gd name="T90" fmla="*/ 631 w 695"/>
                <a:gd name="T91" fmla="*/ 4 h 906"/>
                <a:gd name="T92" fmla="*/ 604 w 695"/>
                <a:gd name="T93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5" h="906">
                  <a:moveTo>
                    <a:pt x="604" y="724"/>
                  </a:moveTo>
                  <a:lnTo>
                    <a:pt x="91" y="724"/>
                  </a:lnTo>
                  <a:lnTo>
                    <a:pt x="91" y="120"/>
                  </a:lnTo>
                  <a:lnTo>
                    <a:pt x="604" y="120"/>
                  </a:lnTo>
                  <a:lnTo>
                    <a:pt x="604" y="724"/>
                  </a:lnTo>
                  <a:close/>
                  <a:moveTo>
                    <a:pt x="347" y="845"/>
                  </a:moveTo>
                  <a:lnTo>
                    <a:pt x="339" y="844"/>
                  </a:lnTo>
                  <a:lnTo>
                    <a:pt x="330" y="842"/>
                  </a:lnTo>
                  <a:lnTo>
                    <a:pt x="322" y="837"/>
                  </a:lnTo>
                  <a:lnTo>
                    <a:pt x="315" y="832"/>
                  </a:lnTo>
                  <a:lnTo>
                    <a:pt x="310" y="825"/>
                  </a:lnTo>
                  <a:lnTo>
                    <a:pt x="305" y="817"/>
                  </a:lnTo>
                  <a:lnTo>
                    <a:pt x="303" y="809"/>
                  </a:lnTo>
                  <a:lnTo>
                    <a:pt x="302" y="799"/>
                  </a:lnTo>
                  <a:lnTo>
                    <a:pt x="303" y="791"/>
                  </a:lnTo>
                  <a:lnTo>
                    <a:pt x="305" y="782"/>
                  </a:lnTo>
                  <a:lnTo>
                    <a:pt x="310" y="774"/>
                  </a:lnTo>
                  <a:lnTo>
                    <a:pt x="315" y="767"/>
                  </a:lnTo>
                  <a:lnTo>
                    <a:pt x="322" y="762"/>
                  </a:lnTo>
                  <a:lnTo>
                    <a:pt x="330" y="759"/>
                  </a:lnTo>
                  <a:lnTo>
                    <a:pt x="339" y="755"/>
                  </a:lnTo>
                  <a:lnTo>
                    <a:pt x="347" y="754"/>
                  </a:lnTo>
                  <a:lnTo>
                    <a:pt x="356" y="755"/>
                  </a:lnTo>
                  <a:lnTo>
                    <a:pt x="365" y="759"/>
                  </a:lnTo>
                  <a:lnTo>
                    <a:pt x="373" y="762"/>
                  </a:lnTo>
                  <a:lnTo>
                    <a:pt x="380" y="767"/>
                  </a:lnTo>
                  <a:lnTo>
                    <a:pt x="385" y="774"/>
                  </a:lnTo>
                  <a:lnTo>
                    <a:pt x="389" y="782"/>
                  </a:lnTo>
                  <a:lnTo>
                    <a:pt x="392" y="791"/>
                  </a:lnTo>
                  <a:lnTo>
                    <a:pt x="393" y="799"/>
                  </a:lnTo>
                  <a:lnTo>
                    <a:pt x="392" y="809"/>
                  </a:lnTo>
                  <a:lnTo>
                    <a:pt x="389" y="817"/>
                  </a:lnTo>
                  <a:lnTo>
                    <a:pt x="385" y="825"/>
                  </a:lnTo>
                  <a:lnTo>
                    <a:pt x="380" y="832"/>
                  </a:lnTo>
                  <a:lnTo>
                    <a:pt x="373" y="837"/>
                  </a:lnTo>
                  <a:lnTo>
                    <a:pt x="365" y="842"/>
                  </a:lnTo>
                  <a:lnTo>
                    <a:pt x="356" y="844"/>
                  </a:lnTo>
                  <a:lnTo>
                    <a:pt x="347" y="845"/>
                  </a:lnTo>
                  <a:close/>
                  <a:moveTo>
                    <a:pt x="347" y="53"/>
                  </a:moveTo>
                  <a:lnTo>
                    <a:pt x="352" y="53"/>
                  </a:lnTo>
                  <a:lnTo>
                    <a:pt x="356" y="55"/>
                  </a:lnTo>
                  <a:lnTo>
                    <a:pt x="360" y="57"/>
                  </a:lnTo>
                  <a:lnTo>
                    <a:pt x="363" y="59"/>
                  </a:lnTo>
                  <a:lnTo>
                    <a:pt x="366" y="63"/>
                  </a:lnTo>
                  <a:lnTo>
                    <a:pt x="368" y="67"/>
                  </a:lnTo>
                  <a:lnTo>
                    <a:pt x="370" y="70"/>
                  </a:lnTo>
                  <a:lnTo>
                    <a:pt x="370" y="76"/>
                  </a:lnTo>
                  <a:lnTo>
                    <a:pt x="370" y="80"/>
                  </a:lnTo>
                  <a:lnTo>
                    <a:pt x="368" y="85"/>
                  </a:lnTo>
                  <a:lnTo>
                    <a:pt x="366" y="88"/>
                  </a:lnTo>
                  <a:lnTo>
                    <a:pt x="363" y="91"/>
                  </a:lnTo>
                  <a:lnTo>
                    <a:pt x="360" y="95"/>
                  </a:lnTo>
                  <a:lnTo>
                    <a:pt x="356" y="96"/>
                  </a:lnTo>
                  <a:lnTo>
                    <a:pt x="352" y="98"/>
                  </a:lnTo>
                  <a:lnTo>
                    <a:pt x="347" y="98"/>
                  </a:lnTo>
                  <a:lnTo>
                    <a:pt x="343" y="98"/>
                  </a:lnTo>
                  <a:lnTo>
                    <a:pt x="339" y="96"/>
                  </a:lnTo>
                  <a:lnTo>
                    <a:pt x="335" y="95"/>
                  </a:lnTo>
                  <a:lnTo>
                    <a:pt x="331" y="91"/>
                  </a:lnTo>
                  <a:lnTo>
                    <a:pt x="329" y="88"/>
                  </a:lnTo>
                  <a:lnTo>
                    <a:pt x="326" y="85"/>
                  </a:lnTo>
                  <a:lnTo>
                    <a:pt x="325" y="80"/>
                  </a:lnTo>
                  <a:lnTo>
                    <a:pt x="325" y="76"/>
                  </a:lnTo>
                  <a:lnTo>
                    <a:pt x="325" y="70"/>
                  </a:lnTo>
                  <a:lnTo>
                    <a:pt x="326" y="67"/>
                  </a:lnTo>
                  <a:lnTo>
                    <a:pt x="329" y="63"/>
                  </a:lnTo>
                  <a:lnTo>
                    <a:pt x="331" y="59"/>
                  </a:lnTo>
                  <a:lnTo>
                    <a:pt x="335" y="57"/>
                  </a:lnTo>
                  <a:lnTo>
                    <a:pt x="339" y="55"/>
                  </a:lnTo>
                  <a:lnTo>
                    <a:pt x="343" y="54"/>
                  </a:lnTo>
                  <a:lnTo>
                    <a:pt x="347" y="53"/>
                  </a:lnTo>
                  <a:lnTo>
                    <a:pt x="347" y="53"/>
                  </a:lnTo>
                  <a:close/>
                  <a:moveTo>
                    <a:pt x="604" y="0"/>
                  </a:moveTo>
                  <a:lnTo>
                    <a:pt x="91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4" y="4"/>
                  </a:lnTo>
                  <a:lnTo>
                    <a:pt x="55" y="7"/>
                  </a:lnTo>
                  <a:lnTo>
                    <a:pt x="48" y="11"/>
                  </a:lnTo>
                  <a:lnTo>
                    <a:pt x="40" y="15"/>
                  </a:lnTo>
                  <a:lnTo>
                    <a:pt x="33" y="21"/>
                  </a:lnTo>
                  <a:lnTo>
                    <a:pt x="27" y="26"/>
                  </a:lnTo>
                  <a:lnTo>
                    <a:pt x="21" y="33"/>
                  </a:lnTo>
                  <a:lnTo>
                    <a:pt x="16" y="39"/>
                  </a:lnTo>
                  <a:lnTo>
                    <a:pt x="11" y="47"/>
                  </a:lnTo>
                  <a:lnTo>
                    <a:pt x="8" y="55"/>
                  </a:lnTo>
                  <a:lnTo>
                    <a:pt x="5" y="64"/>
                  </a:lnTo>
                  <a:lnTo>
                    <a:pt x="2" y="73"/>
                  </a:lnTo>
                  <a:lnTo>
                    <a:pt x="1" y="82"/>
                  </a:lnTo>
                  <a:lnTo>
                    <a:pt x="0" y="90"/>
                  </a:lnTo>
                  <a:lnTo>
                    <a:pt x="0" y="815"/>
                  </a:lnTo>
                  <a:lnTo>
                    <a:pt x="1" y="824"/>
                  </a:lnTo>
                  <a:lnTo>
                    <a:pt x="2" y="833"/>
                  </a:lnTo>
                  <a:lnTo>
                    <a:pt x="5" y="842"/>
                  </a:lnTo>
                  <a:lnTo>
                    <a:pt x="8" y="850"/>
                  </a:lnTo>
                  <a:lnTo>
                    <a:pt x="11" y="858"/>
                  </a:lnTo>
                  <a:lnTo>
                    <a:pt x="16" y="866"/>
                  </a:lnTo>
                  <a:lnTo>
                    <a:pt x="21" y="872"/>
                  </a:lnTo>
                  <a:lnTo>
                    <a:pt x="27" y="879"/>
                  </a:lnTo>
                  <a:lnTo>
                    <a:pt x="33" y="885"/>
                  </a:lnTo>
                  <a:lnTo>
                    <a:pt x="40" y="890"/>
                  </a:lnTo>
                  <a:lnTo>
                    <a:pt x="48" y="895"/>
                  </a:lnTo>
                  <a:lnTo>
                    <a:pt x="55" y="898"/>
                  </a:lnTo>
                  <a:lnTo>
                    <a:pt x="64" y="901"/>
                  </a:lnTo>
                  <a:lnTo>
                    <a:pt x="73" y="903"/>
                  </a:lnTo>
                  <a:lnTo>
                    <a:pt x="82" y="905"/>
                  </a:lnTo>
                  <a:lnTo>
                    <a:pt x="91" y="906"/>
                  </a:lnTo>
                  <a:lnTo>
                    <a:pt x="604" y="906"/>
                  </a:lnTo>
                  <a:lnTo>
                    <a:pt x="613" y="905"/>
                  </a:lnTo>
                  <a:lnTo>
                    <a:pt x="622" y="903"/>
                  </a:lnTo>
                  <a:lnTo>
                    <a:pt x="631" y="901"/>
                  </a:lnTo>
                  <a:lnTo>
                    <a:pt x="639" y="898"/>
                  </a:lnTo>
                  <a:lnTo>
                    <a:pt x="647" y="895"/>
                  </a:lnTo>
                  <a:lnTo>
                    <a:pt x="655" y="890"/>
                  </a:lnTo>
                  <a:lnTo>
                    <a:pt x="662" y="885"/>
                  </a:lnTo>
                  <a:lnTo>
                    <a:pt x="668" y="879"/>
                  </a:lnTo>
                  <a:lnTo>
                    <a:pt x="674" y="872"/>
                  </a:lnTo>
                  <a:lnTo>
                    <a:pt x="679" y="866"/>
                  </a:lnTo>
                  <a:lnTo>
                    <a:pt x="684" y="858"/>
                  </a:lnTo>
                  <a:lnTo>
                    <a:pt x="687" y="850"/>
                  </a:lnTo>
                  <a:lnTo>
                    <a:pt x="690" y="842"/>
                  </a:lnTo>
                  <a:lnTo>
                    <a:pt x="693" y="833"/>
                  </a:lnTo>
                  <a:lnTo>
                    <a:pt x="694" y="824"/>
                  </a:lnTo>
                  <a:lnTo>
                    <a:pt x="695" y="815"/>
                  </a:lnTo>
                  <a:lnTo>
                    <a:pt x="695" y="90"/>
                  </a:lnTo>
                  <a:lnTo>
                    <a:pt x="694" y="82"/>
                  </a:lnTo>
                  <a:lnTo>
                    <a:pt x="693" y="73"/>
                  </a:lnTo>
                  <a:lnTo>
                    <a:pt x="690" y="64"/>
                  </a:lnTo>
                  <a:lnTo>
                    <a:pt x="687" y="55"/>
                  </a:lnTo>
                  <a:lnTo>
                    <a:pt x="684" y="47"/>
                  </a:lnTo>
                  <a:lnTo>
                    <a:pt x="679" y="39"/>
                  </a:lnTo>
                  <a:lnTo>
                    <a:pt x="674" y="33"/>
                  </a:lnTo>
                  <a:lnTo>
                    <a:pt x="668" y="26"/>
                  </a:lnTo>
                  <a:lnTo>
                    <a:pt x="662" y="21"/>
                  </a:lnTo>
                  <a:lnTo>
                    <a:pt x="655" y="15"/>
                  </a:lnTo>
                  <a:lnTo>
                    <a:pt x="647" y="11"/>
                  </a:lnTo>
                  <a:lnTo>
                    <a:pt x="639" y="7"/>
                  </a:lnTo>
                  <a:lnTo>
                    <a:pt x="631" y="4"/>
                  </a:lnTo>
                  <a:lnTo>
                    <a:pt x="622" y="2"/>
                  </a:lnTo>
                  <a:lnTo>
                    <a:pt x="613" y="1"/>
                  </a:lnTo>
                  <a:lnTo>
                    <a:pt x="604" y="0"/>
                  </a:lnTo>
                  <a:lnTo>
                    <a:pt x="6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1498">
              <a:extLst>
                <a:ext uri="{FF2B5EF4-FFF2-40B4-BE49-F238E27FC236}">
                  <a16:creationId xmlns="" xmlns:a16="http://schemas.microsoft.com/office/drawing/2014/main" id="{93F28FE2-C5A6-489A-B864-8B90BF390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5838" y="1430338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1499">
              <a:extLst>
                <a:ext uri="{FF2B5EF4-FFF2-40B4-BE49-F238E27FC236}">
                  <a16:creationId xmlns="" xmlns:a16="http://schemas.microsoft.com/office/drawing/2014/main" id="{52BCC916-C7D3-4B76-A9DD-1B160DBD6D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" y="1430338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500">
              <a:extLst>
                <a:ext uri="{FF2B5EF4-FFF2-40B4-BE49-F238E27FC236}">
                  <a16:creationId xmlns="" xmlns:a16="http://schemas.microsoft.com/office/drawing/2014/main" id="{9A13E600-E55B-441B-9221-2FBEB28FA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038" y="1430338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501">
              <a:extLst>
                <a:ext uri="{FF2B5EF4-FFF2-40B4-BE49-F238E27FC236}">
                  <a16:creationId xmlns="" xmlns:a16="http://schemas.microsoft.com/office/drawing/2014/main" id="{D8B08811-0239-4B04-8FB8-3A3E6BA36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5838" y="1468438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502">
              <a:extLst>
                <a:ext uri="{FF2B5EF4-FFF2-40B4-BE49-F238E27FC236}">
                  <a16:creationId xmlns="" xmlns:a16="http://schemas.microsoft.com/office/drawing/2014/main" id="{AB3C7D44-6964-4E68-B689-F67FADD90E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" y="1468438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503">
              <a:extLst>
                <a:ext uri="{FF2B5EF4-FFF2-40B4-BE49-F238E27FC236}">
                  <a16:creationId xmlns="" xmlns:a16="http://schemas.microsoft.com/office/drawing/2014/main" id="{57B03AE8-8CE3-4DE2-A567-AEDDCE7432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038" y="1468438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504">
              <a:extLst>
                <a:ext uri="{FF2B5EF4-FFF2-40B4-BE49-F238E27FC236}">
                  <a16:creationId xmlns="" xmlns:a16="http://schemas.microsoft.com/office/drawing/2014/main" id="{6D4CDF20-6204-4F63-B93A-AD80E8F5B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5838" y="1506538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1505">
              <a:extLst>
                <a:ext uri="{FF2B5EF4-FFF2-40B4-BE49-F238E27FC236}">
                  <a16:creationId xmlns="" xmlns:a16="http://schemas.microsoft.com/office/drawing/2014/main" id="{C54C4EEC-FD9A-4CAE-BC61-A1EA2C2F3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" y="1506538"/>
              <a:ext cx="28575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9" name="Freeform 1551">
            <a:extLst>
              <a:ext uri="{FF2B5EF4-FFF2-40B4-BE49-F238E27FC236}">
                <a16:creationId xmlns="" xmlns:a16="http://schemas.microsoft.com/office/drawing/2014/main" id="{751DC1BB-E69E-4464-895B-F557C2F199F1}"/>
              </a:ext>
            </a:extLst>
          </p:cNvPr>
          <p:cNvSpPr>
            <a:spLocks noEditPoints="1"/>
          </p:cNvSpPr>
          <p:nvPr/>
        </p:nvSpPr>
        <p:spPr bwMode="auto">
          <a:xfrm>
            <a:off x="5969945" y="1981174"/>
            <a:ext cx="220663" cy="287338"/>
          </a:xfrm>
          <a:custGeom>
            <a:avLst/>
            <a:gdLst>
              <a:gd name="T0" fmla="*/ 590 w 694"/>
              <a:gd name="T1" fmla="*/ 470 h 905"/>
              <a:gd name="T2" fmla="*/ 135 w 694"/>
              <a:gd name="T3" fmla="*/ 483 h 905"/>
              <a:gd name="T4" fmla="*/ 99 w 694"/>
              <a:gd name="T5" fmla="*/ 463 h 905"/>
              <a:gd name="T6" fmla="*/ 91 w 694"/>
              <a:gd name="T7" fmla="*/ 127 h 905"/>
              <a:gd name="T8" fmla="*/ 119 w 694"/>
              <a:gd name="T9" fmla="*/ 94 h 905"/>
              <a:gd name="T10" fmla="*/ 576 w 694"/>
              <a:gd name="T11" fmla="*/ 94 h 905"/>
              <a:gd name="T12" fmla="*/ 602 w 694"/>
              <a:gd name="T13" fmla="*/ 127 h 905"/>
              <a:gd name="T14" fmla="*/ 540 w 694"/>
              <a:gd name="T15" fmla="*/ 630 h 905"/>
              <a:gd name="T16" fmla="*/ 514 w 694"/>
              <a:gd name="T17" fmla="*/ 598 h 905"/>
              <a:gd name="T18" fmla="*/ 526 w 694"/>
              <a:gd name="T19" fmla="*/ 557 h 905"/>
              <a:gd name="T20" fmla="*/ 568 w 694"/>
              <a:gd name="T21" fmla="*/ 545 h 905"/>
              <a:gd name="T22" fmla="*/ 600 w 694"/>
              <a:gd name="T23" fmla="*/ 571 h 905"/>
              <a:gd name="T24" fmla="*/ 595 w 694"/>
              <a:gd name="T25" fmla="*/ 614 h 905"/>
              <a:gd name="T26" fmla="*/ 558 w 694"/>
              <a:gd name="T27" fmla="*/ 634 h 905"/>
              <a:gd name="T28" fmla="*/ 412 w 694"/>
              <a:gd name="T29" fmla="*/ 672 h 905"/>
              <a:gd name="T30" fmla="*/ 392 w 694"/>
              <a:gd name="T31" fmla="*/ 634 h 905"/>
              <a:gd name="T32" fmla="*/ 412 w 694"/>
              <a:gd name="T33" fmla="*/ 597 h 905"/>
              <a:gd name="T34" fmla="*/ 455 w 694"/>
              <a:gd name="T35" fmla="*/ 592 h 905"/>
              <a:gd name="T36" fmla="*/ 482 w 694"/>
              <a:gd name="T37" fmla="*/ 624 h 905"/>
              <a:gd name="T38" fmla="*/ 469 w 694"/>
              <a:gd name="T39" fmla="*/ 666 h 905"/>
              <a:gd name="T40" fmla="*/ 437 w 694"/>
              <a:gd name="T41" fmla="*/ 680 h 905"/>
              <a:gd name="T42" fmla="*/ 358 w 694"/>
              <a:gd name="T43" fmla="*/ 815 h 905"/>
              <a:gd name="T44" fmla="*/ 347 w 694"/>
              <a:gd name="T45" fmla="*/ 801 h 905"/>
              <a:gd name="T46" fmla="*/ 353 w 694"/>
              <a:gd name="T47" fmla="*/ 788 h 905"/>
              <a:gd name="T48" fmla="*/ 424 w 694"/>
              <a:gd name="T49" fmla="*/ 755 h 905"/>
              <a:gd name="T50" fmla="*/ 436 w 694"/>
              <a:gd name="T51" fmla="*/ 763 h 905"/>
              <a:gd name="T52" fmla="*/ 435 w 694"/>
              <a:gd name="T53" fmla="*/ 777 h 905"/>
              <a:gd name="T54" fmla="*/ 323 w 694"/>
              <a:gd name="T55" fmla="*/ 784 h 905"/>
              <a:gd name="T56" fmla="*/ 248 w 694"/>
              <a:gd name="T57" fmla="*/ 812 h 905"/>
              <a:gd name="T58" fmla="*/ 242 w 694"/>
              <a:gd name="T59" fmla="*/ 798 h 905"/>
              <a:gd name="T60" fmla="*/ 249 w 694"/>
              <a:gd name="T61" fmla="*/ 787 h 905"/>
              <a:gd name="T62" fmla="*/ 321 w 694"/>
              <a:gd name="T63" fmla="*/ 756 h 905"/>
              <a:gd name="T64" fmla="*/ 331 w 694"/>
              <a:gd name="T65" fmla="*/ 766 h 905"/>
              <a:gd name="T66" fmla="*/ 329 w 694"/>
              <a:gd name="T67" fmla="*/ 779 h 905"/>
              <a:gd name="T68" fmla="*/ 181 w 694"/>
              <a:gd name="T69" fmla="*/ 634 h 905"/>
              <a:gd name="T70" fmla="*/ 176 w 694"/>
              <a:gd name="T71" fmla="*/ 690 h 905"/>
              <a:gd name="T72" fmla="*/ 163 w 694"/>
              <a:gd name="T73" fmla="*/ 694 h 905"/>
              <a:gd name="T74" fmla="*/ 152 w 694"/>
              <a:gd name="T75" fmla="*/ 685 h 905"/>
              <a:gd name="T76" fmla="*/ 102 w 694"/>
              <a:gd name="T77" fmla="*/ 633 h 905"/>
              <a:gd name="T78" fmla="*/ 92 w 694"/>
              <a:gd name="T79" fmla="*/ 624 h 905"/>
              <a:gd name="T80" fmla="*/ 93 w 694"/>
              <a:gd name="T81" fmla="*/ 610 h 905"/>
              <a:gd name="T82" fmla="*/ 105 w 694"/>
              <a:gd name="T83" fmla="*/ 603 h 905"/>
              <a:gd name="T84" fmla="*/ 153 w 694"/>
              <a:gd name="T85" fmla="*/ 550 h 905"/>
              <a:gd name="T86" fmla="*/ 166 w 694"/>
              <a:gd name="T87" fmla="*/ 544 h 905"/>
              <a:gd name="T88" fmla="*/ 178 w 694"/>
              <a:gd name="T89" fmla="*/ 550 h 905"/>
              <a:gd name="T90" fmla="*/ 226 w 694"/>
              <a:gd name="T91" fmla="*/ 603 h 905"/>
              <a:gd name="T92" fmla="*/ 239 w 694"/>
              <a:gd name="T93" fmla="*/ 610 h 905"/>
              <a:gd name="T94" fmla="*/ 240 w 694"/>
              <a:gd name="T95" fmla="*/ 624 h 905"/>
              <a:gd name="T96" fmla="*/ 229 w 694"/>
              <a:gd name="T97" fmla="*/ 633 h 905"/>
              <a:gd name="T98" fmla="*/ 68 w 694"/>
              <a:gd name="T99" fmla="*/ 0 h 905"/>
              <a:gd name="T100" fmla="*/ 34 w 694"/>
              <a:gd name="T101" fmla="*/ 13 h 905"/>
              <a:gd name="T102" fmla="*/ 9 w 694"/>
              <a:gd name="T103" fmla="*/ 40 h 905"/>
              <a:gd name="T104" fmla="*/ 0 w 694"/>
              <a:gd name="T105" fmla="*/ 76 h 905"/>
              <a:gd name="T106" fmla="*/ 6 w 694"/>
              <a:gd name="T107" fmla="*/ 860 h 905"/>
              <a:gd name="T108" fmla="*/ 28 w 694"/>
              <a:gd name="T109" fmla="*/ 889 h 905"/>
              <a:gd name="T110" fmla="*/ 60 w 694"/>
              <a:gd name="T111" fmla="*/ 904 h 905"/>
              <a:gd name="T112" fmla="*/ 528 w 694"/>
              <a:gd name="T113" fmla="*/ 902 h 905"/>
              <a:gd name="T114" fmla="*/ 601 w 694"/>
              <a:gd name="T115" fmla="*/ 868 h 905"/>
              <a:gd name="T116" fmla="*/ 674 w 694"/>
              <a:gd name="T117" fmla="*/ 786 h 905"/>
              <a:gd name="T118" fmla="*/ 694 w 694"/>
              <a:gd name="T119" fmla="*/ 710 h 905"/>
              <a:gd name="T120" fmla="*/ 688 w 694"/>
              <a:gd name="T121" fmla="*/ 46 h 905"/>
              <a:gd name="T122" fmla="*/ 666 w 694"/>
              <a:gd name="T123" fmla="*/ 17 h 905"/>
              <a:gd name="T124" fmla="*/ 634 w 694"/>
              <a:gd name="T125" fmla="*/ 2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94" h="905">
                <a:moveTo>
                  <a:pt x="603" y="437"/>
                </a:moveTo>
                <a:lnTo>
                  <a:pt x="602" y="447"/>
                </a:lnTo>
                <a:lnTo>
                  <a:pt x="600" y="455"/>
                </a:lnTo>
                <a:lnTo>
                  <a:pt x="595" y="463"/>
                </a:lnTo>
                <a:lnTo>
                  <a:pt x="590" y="470"/>
                </a:lnTo>
                <a:lnTo>
                  <a:pt x="583" y="475"/>
                </a:lnTo>
                <a:lnTo>
                  <a:pt x="576" y="479"/>
                </a:lnTo>
                <a:lnTo>
                  <a:pt x="568" y="483"/>
                </a:lnTo>
                <a:lnTo>
                  <a:pt x="558" y="483"/>
                </a:lnTo>
                <a:lnTo>
                  <a:pt x="135" y="483"/>
                </a:lnTo>
                <a:lnTo>
                  <a:pt x="126" y="482"/>
                </a:lnTo>
                <a:lnTo>
                  <a:pt x="119" y="479"/>
                </a:lnTo>
                <a:lnTo>
                  <a:pt x="111" y="475"/>
                </a:lnTo>
                <a:lnTo>
                  <a:pt x="104" y="470"/>
                </a:lnTo>
                <a:lnTo>
                  <a:pt x="99" y="463"/>
                </a:lnTo>
                <a:lnTo>
                  <a:pt x="94" y="455"/>
                </a:lnTo>
                <a:lnTo>
                  <a:pt x="91" y="447"/>
                </a:lnTo>
                <a:lnTo>
                  <a:pt x="91" y="437"/>
                </a:lnTo>
                <a:lnTo>
                  <a:pt x="91" y="137"/>
                </a:lnTo>
                <a:lnTo>
                  <a:pt x="91" y="127"/>
                </a:lnTo>
                <a:lnTo>
                  <a:pt x="94" y="119"/>
                </a:lnTo>
                <a:lnTo>
                  <a:pt x="99" y="111"/>
                </a:lnTo>
                <a:lnTo>
                  <a:pt x="104" y="104"/>
                </a:lnTo>
                <a:lnTo>
                  <a:pt x="111" y="99"/>
                </a:lnTo>
                <a:lnTo>
                  <a:pt x="119" y="94"/>
                </a:lnTo>
                <a:lnTo>
                  <a:pt x="126" y="92"/>
                </a:lnTo>
                <a:lnTo>
                  <a:pt x="135" y="91"/>
                </a:lnTo>
                <a:lnTo>
                  <a:pt x="558" y="91"/>
                </a:lnTo>
                <a:lnTo>
                  <a:pt x="568" y="91"/>
                </a:lnTo>
                <a:lnTo>
                  <a:pt x="576" y="94"/>
                </a:lnTo>
                <a:lnTo>
                  <a:pt x="583" y="99"/>
                </a:lnTo>
                <a:lnTo>
                  <a:pt x="590" y="104"/>
                </a:lnTo>
                <a:lnTo>
                  <a:pt x="595" y="111"/>
                </a:lnTo>
                <a:lnTo>
                  <a:pt x="600" y="119"/>
                </a:lnTo>
                <a:lnTo>
                  <a:pt x="602" y="127"/>
                </a:lnTo>
                <a:lnTo>
                  <a:pt x="603" y="137"/>
                </a:lnTo>
                <a:lnTo>
                  <a:pt x="603" y="437"/>
                </a:lnTo>
                <a:close/>
                <a:moveTo>
                  <a:pt x="558" y="634"/>
                </a:moveTo>
                <a:lnTo>
                  <a:pt x="549" y="633"/>
                </a:lnTo>
                <a:lnTo>
                  <a:pt x="540" y="630"/>
                </a:lnTo>
                <a:lnTo>
                  <a:pt x="534" y="627"/>
                </a:lnTo>
                <a:lnTo>
                  <a:pt x="526" y="621"/>
                </a:lnTo>
                <a:lnTo>
                  <a:pt x="520" y="614"/>
                </a:lnTo>
                <a:lnTo>
                  <a:pt x="517" y="607"/>
                </a:lnTo>
                <a:lnTo>
                  <a:pt x="514" y="598"/>
                </a:lnTo>
                <a:lnTo>
                  <a:pt x="513" y="589"/>
                </a:lnTo>
                <a:lnTo>
                  <a:pt x="514" y="580"/>
                </a:lnTo>
                <a:lnTo>
                  <a:pt x="517" y="571"/>
                </a:lnTo>
                <a:lnTo>
                  <a:pt x="520" y="564"/>
                </a:lnTo>
                <a:lnTo>
                  <a:pt x="526" y="557"/>
                </a:lnTo>
                <a:lnTo>
                  <a:pt x="534" y="551"/>
                </a:lnTo>
                <a:lnTo>
                  <a:pt x="540" y="547"/>
                </a:lnTo>
                <a:lnTo>
                  <a:pt x="549" y="545"/>
                </a:lnTo>
                <a:lnTo>
                  <a:pt x="558" y="544"/>
                </a:lnTo>
                <a:lnTo>
                  <a:pt x="568" y="545"/>
                </a:lnTo>
                <a:lnTo>
                  <a:pt x="576" y="547"/>
                </a:lnTo>
                <a:lnTo>
                  <a:pt x="583" y="551"/>
                </a:lnTo>
                <a:lnTo>
                  <a:pt x="590" y="557"/>
                </a:lnTo>
                <a:lnTo>
                  <a:pt x="595" y="564"/>
                </a:lnTo>
                <a:lnTo>
                  <a:pt x="600" y="571"/>
                </a:lnTo>
                <a:lnTo>
                  <a:pt x="602" y="580"/>
                </a:lnTo>
                <a:lnTo>
                  <a:pt x="603" y="589"/>
                </a:lnTo>
                <a:lnTo>
                  <a:pt x="602" y="598"/>
                </a:lnTo>
                <a:lnTo>
                  <a:pt x="600" y="607"/>
                </a:lnTo>
                <a:lnTo>
                  <a:pt x="595" y="614"/>
                </a:lnTo>
                <a:lnTo>
                  <a:pt x="590" y="621"/>
                </a:lnTo>
                <a:lnTo>
                  <a:pt x="583" y="627"/>
                </a:lnTo>
                <a:lnTo>
                  <a:pt x="576" y="631"/>
                </a:lnTo>
                <a:lnTo>
                  <a:pt x="568" y="633"/>
                </a:lnTo>
                <a:lnTo>
                  <a:pt x="558" y="634"/>
                </a:lnTo>
                <a:lnTo>
                  <a:pt x="558" y="634"/>
                </a:lnTo>
                <a:close/>
                <a:moveTo>
                  <a:pt x="437" y="680"/>
                </a:moveTo>
                <a:lnTo>
                  <a:pt x="428" y="679"/>
                </a:lnTo>
                <a:lnTo>
                  <a:pt x="420" y="675"/>
                </a:lnTo>
                <a:lnTo>
                  <a:pt x="412" y="672"/>
                </a:lnTo>
                <a:lnTo>
                  <a:pt x="405" y="666"/>
                </a:lnTo>
                <a:lnTo>
                  <a:pt x="400" y="660"/>
                </a:lnTo>
                <a:lnTo>
                  <a:pt x="396" y="652"/>
                </a:lnTo>
                <a:lnTo>
                  <a:pt x="393" y="643"/>
                </a:lnTo>
                <a:lnTo>
                  <a:pt x="392" y="634"/>
                </a:lnTo>
                <a:lnTo>
                  <a:pt x="393" y="624"/>
                </a:lnTo>
                <a:lnTo>
                  <a:pt x="396" y="617"/>
                </a:lnTo>
                <a:lnTo>
                  <a:pt x="400" y="609"/>
                </a:lnTo>
                <a:lnTo>
                  <a:pt x="405" y="602"/>
                </a:lnTo>
                <a:lnTo>
                  <a:pt x="412" y="597"/>
                </a:lnTo>
                <a:lnTo>
                  <a:pt x="420" y="592"/>
                </a:lnTo>
                <a:lnTo>
                  <a:pt x="428" y="590"/>
                </a:lnTo>
                <a:lnTo>
                  <a:pt x="437" y="589"/>
                </a:lnTo>
                <a:lnTo>
                  <a:pt x="446" y="590"/>
                </a:lnTo>
                <a:lnTo>
                  <a:pt x="455" y="592"/>
                </a:lnTo>
                <a:lnTo>
                  <a:pt x="463" y="597"/>
                </a:lnTo>
                <a:lnTo>
                  <a:pt x="469" y="602"/>
                </a:lnTo>
                <a:lnTo>
                  <a:pt x="475" y="609"/>
                </a:lnTo>
                <a:lnTo>
                  <a:pt x="479" y="617"/>
                </a:lnTo>
                <a:lnTo>
                  <a:pt x="482" y="624"/>
                </a:lnTo>
                <a:lnTo>
                  <a:pt x="483" y="634"/>
                </a:lnTo>
                <a:lnTo>
                  <a:pt x="482" y="643"/>
                </a:lnTo>
                <a:lnTo>
                  <a:pt x="479" y="652"/>
                </a:lnTo>
                <a:lnTo>
                  <a:pt x="475" y="660"/>
                </a:lnTo>
                <a:lnTo>
                  <a:pt x="469" y="666"/>
                </a:lnTo>
                <a:lnTo>
                  <a:pt x="463" y="672"/>
                </a:lnTo>
                <a:lnTo>
                  <a:pt x="455" y="675"/>
                </a:lnTo>
                <a:lnTo>
                  <a:pt x="446" y="679"/>
                </a:lnTo>
                <a:lnTo>
                  <a:pt x="437" y="680"/>
                </a:lnTo>
                <a:lnTo>
                  <a:pt x="437" y="680"/>
                </a:lnTo>
                <a:close/>
                <a:moveTo>
                  <a:pt x="430" y="784"/>
                </a:moveTo>
                <a:lnTo>
                  <a:pt x="369" y="814"/>
                </a:lnTo>
                <a:lnTo>
                  <a:pt x="365" y="815"/>
                </a:lnTo>
                <a:lnTo>
                  <a:pt x="362" y="815"/>
                </a:lnTo>
                <a:lnTo>
                  <a:pt x="358" y="815"/>
                </a:lnTo>
                <a:lnTo>
                  <a:pt x="354" y="812"/>
                </a:lnTo>
                <a:lnTo>
                  <a:pt x="351" y="810"/>
                </a:lnTo>
                <a:lnTo>
                  <a:pt x="349" y="807"/>
                </a:lnTo>
                <a:lnTo>
                  <a:pt x="348" y="804"/>
                </a:lnTo>
                <a:lnTo>
                  <a:pt x="347" y="801"/>
                </a:lnTo>
                <a:lnTo>
                  <a:pt x="348" y="798"/>
                </a:lnTo>
                <a:lnTo>
                  <a:pt x="348" y="795"/>
                </a:lnTo>
                <a:lnTo>
                  <a:pt x="349" y="793"/>
                </a:lnTo>
                <a:lnTo>
                  <a:pt x="351" y="790"/>
                </a:lnTo>
                <a:lnTo>
                  <a:pt x="353" y="788"/>
                </a:lnTo>
                <a:lnTo>
                  <a:pt x="355" y="787"/>
                </a:lnTo>
                <a:lnTo>
                  <a:pt x="415" y="756"/>
                </a:lnTo>
                <a:lnTo>
                  <a:pt x="419" y="755"/>
                </a:lnTo>
                <a:lnTo>
                  <a:pt x="422" y="755"/>
                </a:lnTo>
                <a:lnTo>
                  <a:pt x="424" y="755"/>
                </a:lnTo>
                <a:lnTo>
                  <a:pt x="427" y="756"/>
                </a:lnTo>
                <a:lnTo>
                  <a:pt x="430" y="757"/>
                </a:lnTo>
                <a:lnTo>
                  <a:pt x="432" y="758"/>
                </a:lnTo>
                <a:lnTo>
                  <a:pt x="434" y="760"/>
                </a:lnTo>
                <a:lnTo>
                  <a:pt x="436" y="763"/>
                </a:lnTo>
                <a:lnTo>
                  <a:pt x="437" y="766"/>
                </a:lnTo>
                <a:lnTo>
                  <a:pt x="437" y="769"/>
                </a:lnTo>
                <a:lnTo>
                  <a:pt x="437" y="772"/>
                </a:lnTo>
                <a:lnTo>
                  <a:pt x="437" y="775"/>
                </a:lnTo>
                <a:lnTo>
                  <a:pt x="435" y="777"/>
                </a:lnTo>
                <a:lnTo>
                  <a:pt x="434" y="779"/>
                </a:lnTo>
                <a:lnTo>
                  <a:pt x="432" y="781"/>
                </a:lnTo>
                <a:lnTo>
                  <a:pt x="430" y="784"/>
                </a:lnTo>
                <a:lnTo>
                  <a:pt x="430" y="784"/>
                </a:lnTo>
                <a:close/>
                <a:moveTo>
                  <a:pt x="323" y="784"/>
                </a:moveTo>
                <a:lnTo>
                  <a:pt x="264" y="814"/>
                </a:lnTo>
                <a:lnTo>
                  <a:pt x="260" y="815"/>
                </a:lnTo>
                <a:lnTo>
                  <a:pt x="257" y="815"/>
                </a:lnTo>
                <a:lnTo>
                  <a:pt x="253" y="815"/>
                </a:lnTo>
                <a:lnTo>
                  <a:pt x="248" y="812"/>
                </a:lnTo>
                <a:lnTo>
                  <a:pt x="246" y="810"/>
                </a:lnTo>
                <a:lnTo>
                  <a:pt x="243" y="807"/>
                </a:lnTo>
                <a:lnTo>
                  <a:pt x="242" y="804"/>
                </a:lnTo>
                <a:lnTo>
                  <a:pt x="242" y="801"/>
                </a:lnTo>
                <a:lnTo>
                  <a:pt x="242" y="798"/>
                </a:lnTo>
                <a:lnTo>
                  <a:pt x="243" y="795"/>
                </a:lnTo>
                <a:lnTo>
                  <a:pt x="244" y="793"/>
                </a:lnTo>
                <a:lnTo>
                  <a:pt x="245" y="790"/>
                </a:lnTo>
                <a:lnTo>
                  <a:pt x="247" y="788"/>
                </a:lnTo>
                <a:lnTo>
                  <a:pt x="249" y="787"/>
                </a:lnTo>
                <a:lnTo>
                  <a:pt x="310" y="756"/>
                </a:lnTo>
                <a:lnTo>
                  <a:pt x="313" y="755"/>
                </a:lnTo>
                <a:lnTo>
                  <a:pt x="316" y="755"/>
                </a:lnTo>
                <a:lnTo>
                  <a:pt x="319" y="755"/>
                </a:lnTo>
                <a:lnTo>
                  <a:pt x="321" y="756"/>
                </a:lnTo>
                <a:lnTo>
                  <a:pt x="324" y="757"/>
                </a:lnTo>
                <a:lnTo>
                  <a:pt x="327" y="758"/>
                </a:lnTo>
                <a:lnTo>
                  <a:pt x="329" y="760"/>
                </a:lnTo>
                <a:lnTo>
                  <a:pt x="330" y="763"/>
                </a:lnTo>
                <a:lnTo>
                  <a:pt x="331" y="766"/>
                </a:lnTo>
                <a:lnTo>
                  <a:pt x="332" y="769"/>
                </a:lnTo>
                <a:lnTo>
                  <a:pt x="332" y="772"/>
                </a:lnTo>
                <a:lnTo>
                  <a:pt x="331" y="775"/>
                </a:lnTo>
                <a:lnTo>
                  <a:pt x="330" y="777"/>
                </a:lnTo>
                <a:lnTo>
                  <a:pt x="329" y="779"/>
                </a:lnTo>
                <a:lnTo>
                  <a:pt x="327" y="781"/>
                </a:lnTo>
                <a:lnTo>
                  <a:pt x="323" y="784"/>
                </a:lnTo>
                <a:lnTo>
                  <a:pt x="323" y="784"/>
                </a:lnTo>
                <a:close/>
                <a:moveTo>
                  <a:pt x="226" y="634"/>
                </a:moveTo>
                <a:lnTo>
                  <a:pt x="181" y="634"/>
                </a:lnTo>
                <a:lnTo>
                  <a:pt x="181" y="680"/>
                </a:lnTo>
                <a:lnTo>
                  <a:pt x="181" y="682"/>
                </a:lnTo>
                <a:lnTo>
                  <a:pt x="180" y="685"/>
                </a:lnTo>
                <a:lnTo>
                  <a:pt x="178" y="687"/>
                </a:lnTo>
                <a:lnTo>
                  <a:pt x="176" y="690"/>
                </a:lnTo>
                <a:lnTo>
                  <a:pt x="174" y="692"/>
                </a:lnTo>
                <a:lnTo>
                  <a:pt x="172" y="693"/>
                </a:lnTo>
                <a:lnTo>
                  <a:pt x="169" y="694"/>
                </a:lnTo>
                <a:lnTo>
                  <a:pt x="166" y="694"/>
                </a:lnTo>
                <a:lnTo>
                  <a:pt x="163" y="694"/>
                </a:lnTo>
                <a:lnTo>
                  <a:pt x="160" y="693"/>
                </a:lnTo>
                <a:lnTo>
                  <a:pt x="157" y="692"/>
                </a:lnTo>
                <a:lnTo>
                  <a:pt x="155" y="690"/>
                </a:lnTo>
                <a:lnTo>
                  <a:pt x="153" y="687"/>
                </a:lnTo>
                <a:lnTo>
                  <a:pt x="152" y="685"/>
                </a:lnTo>
                <a:lnTo>
                  <a:pt x="151" y="682"/>
                </a:lnTo>
                <a:lnTo>
                  <a:pt x="151" y="680"/>
                </a:lnTo>
                <a:lnTo>
                  <a:pt x="151" y="634"/>
                </a:lnTo>
                <a:lnTo>
                  <a:pt x="105" y="634"/>
                </a:lnTo>
                <a:lnTo>
                  <a:pt x="102" y="633"/>
                </a:lnTo>
                <a:lnTo>
                  <a:pt x="100" y="633"/>
                </a:lnTo>
                <a:lnTo>
                  <a:pt x="98" y="631"/>
                </a:lnTo>
                <a:lnTo>
                  <a:pt x="96" y="630"/>
                </a:lnTo>
                <a:lnTo>
                  <a:pt x="93" y="628"/>
                </a:lnTo>
                <a:lnTo>
                  <a:pt x="92" y="624"/>
                </a:lnTo>
                <a:lnTo>
                  <a:pt x="91" y="622"/>
                </a:lnTo>
                <a:lnTo>
                  <a:pt x="91" y="619"/>
                </a:lnTo>
                <a:lnTo>
                  <a:pt x="91" y="616"/>
                </a:lnTo>
                <a:lnTo>
                  <a:pt x="92" y="613"/>
                </a:lnTo>
                <a:lnTo>
                  <a:pt x="93" y="610"/>
                </a:lnTo>
                <a:lnTo>
                  <a:pt x="96" y="608"/>
                </a:lnTo>
                <a:lnTo>
                  <a:pt x="98" y="607"/>
                </a:lnTo>
                <a:lnTo>
                  <a:pt x="100" y="606"/>
                </a:lnTo>
                <a:lnTo>
                  <a:pt x="102" y="604"/>
                </a:lnTo>
                <a:lnTo>
                  <a:pt x="105" y="603"/>
                </a:lnTo>
                <a:lnTo>
                  <a:pt x="151" y="603"/>
                </a:lnTo>
                <a:lnTo>
                  <a:pt x="151" y="559"/>
                </a:lnTo>
                <a:lnTo>
                  <a:pt x="151" y="556"/>
                </a:lnTo>
                <a:lnTo>
                  <a:pt x="152" y="552"/>
                </a:lnTo>
                <a:lnTo>
                  <a:pt x="153" y="550"/>
                </a:lnTo>
                <a:lnTo>
                  <a:pt x="155" y="548"/>
                </a:lnTo>
                <a:lnTo>
                  <a:pt x="157" y="546"/>
                </a:lnTo>
                <a:lnTo>
                  <a:pt x="160" y="545"/>
                </a:lnTo>
                <a:lnTo>
                  <a:pt x="163" y="544"/>
                </a:lnTo>
                <a:lnTo>
                  <a:pt x="166" y="544"/>
                </a:lnTo>
                <a:lnTo>
                  <a:pt x="169" y="544"/>
                </a:lnTo>
                <a:lnTo>
                  <a:pt x="172" y="545"/>
                </a:lnTo>
                <a:lnTo>
                  <a:pt x="174" y="546"/>
                </a:lnTo>
                <a:lnTo>
                  <a:pt x="176" y="548"/>
                </a:lnTo>
                <a:lnTo>
                  <a:pt x="178" y="550"/>
                </a:lnTo>
                <a:lnTo>
                  <a:pt x="180" y="552"/>
                </a:lnTo>
                <a:lnTo>
                  <a:pt x="181" y="556"/>
                </a:lnTo>
                <a:lnTo>
                  <a:pt x="181" y="559"/>
                </a:lnTo>
                <a:lnTo>
                  <a:pt x="181" y="603"/>
                </a:lnTo>
                <a:lnTo>
                  <a:pt x="226" y="603"/>
                </a:lnTo>
                <a:lnTo>
                  <a:pt x="229" y="604"/>
                </a:lnTo>
                <a:lnTo>
                  <a:pt x="233" y="606"/>
                </a:lnTo>
                <a:lnTo>
                  <a:pt x="235" y="607"/>
                </a:lnTo>
                <a:lnTo>
                  <a:pt x="237" y="608"/>
                </a:lnTo>
                <a:lnTo>
                  <a:pt x="239" y="610"/>
                </a:lnTo>
                <a:lnTo>
                  <a:pt x="240" y="613"/>
                </a:lnTo>
                <a:lnTo>
                  <a:pt x="242" y="616"/>
                </a:lnTo>
                <a:lnTo>
                  <a:pt x="242" y="619"/>
                </a:lnTo>
                <a:lnTo>
                  <a:pt x="242" y="622"/>
                </a:lnTo>
                <a:lnTo>
                  <a:pt x="240" y="624"/>
                </a:lnTo>
                <a:lnTo>
                  <a:pt x="239" y="628"/>
                </a:lnTo>
                <a:lnTo>
                  <a:pt x="237" y="630"/>
                </a:lnTo>
                <a:lnTo>
                  <a:pt x="235" y="631"/>
                </a:lnTo>
                <a:lnTo>
                  <a:pt x="233" y="633"/>
                </a:lnTo>
                <a:lnTo>
                  <a:pt x="229" y="633"/>
                </a:lnTo>
                <a:lnTo>
                  <a:pt x="226" y="634"/>
                </a:lnTo>
                <a:lnTo>
                  <a:pt x="226" y="634"/>
                </a:lnTo>
                <a:close/>
                <a:moveTo>
                  <a:pt x="619" y="0"/>
                </a:moveTo>
                <a:lnTo>
                  <a:pt x="76" y="0"/>
                </a:lnTo>
                <a:lnTo>
                  <a:pt x="68" y="0"/>
                </a:lnTo>
                <a:lnTo>
                  <a:pt x="60" y="2"/>
                </a:lnTo>
                <a:lnTo>
                  <a:pt x="53" y="4"/>
                </a:lnTo>
                <a:lnTo>
                  <a:pt x="46" y="6"/>
                </a:lnTo>
                <a:lnTo>
                  <a:pt x="39" y="9"/>
                </a:lnTo>
                <a:lnTo>
                  <a:pt x="34" y="13"/>
                </a:lnTo>
                <a:lnTo>
                  <a:pt x="28" y="17"/>
                </a:lnTo>
                <a:lnTo>
                  <a:pt x="23" y="23"/>
                </a:lnTo>
                <a:lnTo>
                  <a:pt x="17" y="28"/>
                </a:lnTo>
                <a:lnTo>
                  <a:pt x="13" y="34"/>
                </a:lnTo>
                <a:lnTo>
                  <a:pt x="9" y="40"/>
                </a:lnTo>
                <a:lnTo>
                  <a:pt x="6" y="47"/>
                </a:lnTo>
                <a:lnTo>
                  <a:pt x="4" y="54"/>
                </a:lnTo>
                <a:lnTo>
                  <a:pt x="2" y="60"/>
                </a:lnTo>
                <a:lnTo>
                  <a:pt x="0" y="68"/>
                </a:lnTo>
                <a:lnTo>
                  <a:pt x="0" y="76"/>
                </a:lnTo>
                <a:lnTo>
                  <a:pt x="0" y="830"/>
                </a:lnTo>
                <a:lnTo>
                  <a:pt x="0" y="838"/>
                </a:lnTo>
                <a:lnTo>
                  <a:pt x="2" y="846"/>
                </a:lnTo>
                <a:lnTo>
                  <a:pt x="4" y="852"/>
                </a:lnTo>
                <a:lnTo>
                  <a:pt x="6" y="860"/>
                </a:lnTo>
                <a:lnTo>
                  <a:pt x="9" y="866"/>
                </a:lnTo>
                <a:lnTo>
                  <a:pt x="13" y="872"/>
                </a:lnTo>
                <a:lnTo>
                  <a:pt x="17" y="878"/>
                </a:lnTo>
                <a:lnTo>
                  <a:pt x="23" y="883"/>
                </a:lnTo>
                <a:lnTo>
                  <a:pt x="28" y="889"/>
                </a:lnTo>
                <a:lnTo>
                  <a:pt x="34" y="893"/>
                </a:lnTo>
                <a:lnTo>
                  <a:pt x="39" y="897"/>
                </a:lnTo>
                <a:lnTo>
                  <a:pt x="46" y="900"/>
                </a:lnTo>
                <a:lnTo>
                  <a:pt x="53" y="902"/>
                </a:lnTo>
                <a:lnTo>
                  <a:pt x="60" y="904"/>
                </a:lnTo>
                <a:lnTo>
                  <a:pt x="68" y="905"/>
                </a:lnTo>
                <a:lnTo>
                  <a:pt x="76" y="905"/>
                </a:lnTo>
                <a:lnTo>
                  <a:pt x="498" y="905"/>
                </a:lnTo>
                <a:lnTo>
                  <a:pt x="513" y="904"/>
                </a:lnTo>
                <a:lnTo>
                  <a:pt x="528" y="902"/>
                </a:lnTo>
                <a:lnTo>
                  <a:pt x="544" y="898"/>
                </a:lnTo>
                <a:lnTo>
                  <a:pt x="559" y="892"/>
                </a:lnTo>
                <a:lnTo>
                  <a:pt x="573" y="885"/>
                </a:lnTo>
                <a:lnTo>
                  <a:pt x="588" y="877"/>
                </a:lnTo>
                <a:lnTo>
                  <a:pt x="601" y="868"/>
                </a:lnTo>
                <a:lnTo>
                  <a:pt x="612" y="859"/>
                </a:lnTo>
                <a:lnTo>
                  <a:pt x="647" y="824"/>
                </a:lnTo>
                <a:lnTo>
                  <a:pt x="656" y="812"/>
                </a:lnTo>
                <a:lnTo>
                  <a:pt x="665" y="799"/>
                </a:lnTo>
                <a:lnTo>
                  <a:pt x="674" y="786"/>
                </a:lnTo>
                <a:lnTo>
                  <a:pt x="681" y="770"/>
                </a:lnTo>
                <a:lnTo>
                  <a:pt x="686" y="755"/>
                </a:lnTo>
                <a:lnTo>
                  <a:pt x="691" y="739"/>
                </a:lnTo>
                <a:lnTo>
                  <a:pt x="693" y="724"/>
                </a:lnTo>
                <a:lnTo>
                  <a:pt x="694" y="710"/>
                </a:lnTo>
                <a:lnTo>
                  <a:pt x="694" y="76"/>
                </a:lnTo>
                <a:lnTo>
                  <a:pt x="694" y="68"/>
                </a:lnTo>
                <a:lnTo>
                  <a:pt x="693" y="60"/>
                </a:lnTo>
                <a:lnTo>
                  <a:pt x="691" y="54"/>
                </a:lnTo>
                <a:lnTo>
                  <a:pt x="688" y="46"/>
                </a:lnTo>
                <a:lnTo>
                  <a:pt x="685" y="40"/>
                </a:lnTo>
                <a:lnTo>
                  <a:pt x="681" y="34"/>
                </a:lnTo>
                <a:lnTo>
                  <a:pt x="677" y="28"/>
                </a:lnTo>
                <a:lnTo>
                  <a:pt x="672" y="23"/>
                </a:lnTo>
                <a:lnTo>
                  <a:pt x="666" y="17"/>
                </a:lnTo>
                <a:lnTo>
                  <a:pt x="661" y="13"/>
                </a:lnTo>
                <a:lnTo>
                  <a:pt x="654" y="9"/>
                </a:lnTo>
                <a:lnTo>
                  <a:pt x="647" y="6"/>
                </a:lnTo>
                <a:lnTo>
                  <a:pt x="641" y="4"/>
                </a:lnTo>
                <a:lnTo>
                  <a:pt x="634" y="2"/>
                </a:lnTo>
                <a:lnTo>
                  <a:pt x="626" y="0"/>
                </a:lnTo>
                <a:lnTo>
                  <a:pt x="619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0" name="Group 109">
            <a:extLst>
              <a:ext uri="{FF2B5EF4-FFF2-40B4-BE49-F238E27FC236}">
                <a16:creationId xmlns="" xmlns:a16="http://schemas.microsoft.com/office/drawing/2014/main" id="{846AC75F-F059-4559-B3A0-7359106A4703}"/>
              </a:ext>
            </a:extLst>
          </p:cNvPr>
          <p:cNvGrpSpPr/>
          <p:nvPr/>
        </p:nvGrpSpPr>
        <p:grpSpPr>
          <a:xfrm>
            <a:off x="1533525" y="3554821"/>
            <a:ext cx="285750" cy="285750"/>
            <a:chOff x="10460038" y="4197350"/>
            <a:chExt cx="285750" cy="285750"/>
          </a:xfrm>
          <a:solidFill>
            <a:schemeClr val="accent5"/>
          </a:solidFill>
        </p:grpSpPr>
        <p:sp>
          <p:nvSpPr>
            <p:cNvPr id="111" name="Freeform 3308">
              <a:extLst>
                <a:ext uri="{FF2B5EF4-FFF2-40B4-BE49-F238E27FC236}">
                  <a16:creationId xmlns="" xmlns:a16="http://schemas.microsoft.com/office/drawing/2014/main" id="{8403337F-9953-4B54-A731-80B64C30F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1475" y="4268788"/>
              <a:ext cx="142875" cy="142875"/>
            </a:xfrm>
            <a:custGeom>
              <a:avLst/>
              <a:gdLst>
                <a:gd name="T0" fmla="*/ 236 w 449"/>
                <a:gd name="T1" fmla="*/ 448 h 448"/>
                <a:gd name="T2" fmla="*/ 259 w 449"/>
                <a:gd name="T3" fmla="*/ 446 h 448"/>
                <a:gd name="T4" fmla="*/ 280 w 449"/>
                <a:gd name="T5" fmla="*/ 442 h 448"/>
                <a:gd name="T6" fmla="*/ 301 w 449"/>
                <a:gd name="T7" fmla="*/ 436 h 448"/>
                <a:gd name="T8" fmla="*/ 331 w 449"/>
                <a:gd name="T9" fmla="*/ 422 h 448"/>
                <a:gd name="T10" fmla="*/ 367 w 449"/>
                <a:gd name="T11" fmla="*/ 397 h 448"/>
                <a:gd name="T12" fmla="*/ 398 w 449"/>
                <a:gd name="T13" fmla="*/ 367 h 448"/>
                <a:gd name="T14" fmla="*/ 421 w 449"/>
                <a:gd name="T15" fmla="*/ 332 h 448"/>
                <a:gd name="T16" fmla="*/ 435 w 449"/>
                <a:gd name="T17" fmla="*/ 302 h 448"/>
                <a:gd name="T18" fmla="*/ 441 w 449"/>
                <a:gd name="T19" fmla="*/ 280 h 448"/>
                <a:gd name="T20" fmla="*/ 446 w 449"/>
                <a:gd name="T21" fmla="*/ 259 h 448"/>
                <a:gd name="T22" fmla="*/ 448 w 449"/>
                <a:gd name="T23" fmla="*/ 235 h 448"/>
                <a:gd name="T24" fmla="*/ 448 w 449"/>
                <a:gd name="T25" fmla="*/ 213 h 448"/>
                <a:gd name="T26" fmla="*/ 446 w 449"/>
                <a:gd name="T27" fmla="*/ 191 h 448"/>
                <a:gd name="T28" fmla="*/ 441 w 449"/>
                <a:gd name="T29" fmla="*/ 168 h 448"/>
                <a:gd name="T30" fmla="*/ 435 w 449"/>
                <a:gd name="T31" fmla="*/ 148 h 448"/>
                <a:gd name="T32" fmla="*/ 421 w 449"/>
                <a:gd name="T33" fmla="*/ 118 h 448"/>
                <a:gd name="T34" fmla="*/ 398 w 449"/>
                <a:gd name="T35" fmla="*/ 81 h 448"/>
                <a:gd name="T36" fmla="*/ 367 w 449"/>
                <a:gd name="T37" fmla="*/ 51 h 448"/>
                <a:gd name="T38" fmla="*/ 331 w 449"/>
                <a:gd name="T39" fmla="*/ 27 h 448"/>
                <a:gd name="T40" fmla="*/ 301 w 449"/>
                <a:gd name="T41" fmla="*/ 14 h 448"/>
                <a:gd name="T42" fmla="*/ 280 w 449"/>
                <a:gd name="T43" fmla="*/ 7 h 448"/>
                <a:gd name="T44" fmla="*/ 259 w 449"/>
                <a:gd name="T45" fmla="*/ 2 h 448"/>
                <a:gd name="T46" fmla="*/ 236 w 449"/>
                <a:gd name="T47" fmla="*/ 0 h 448"/>
                <a:gd name="T48" fmla="*/ 212 w 449"/>
                <a:gd name="T49" fmla="*/ 0 h 448"/>
                <a:gd name="T50" fmla="*/ 190 w 449"/>
                <a:gd name="T51" fmla="*/ 2 h 448"/>
                <a:gd name="T52" fmla="*/ 169 w 449"/>
                <a:gd name="T53" fmla="*/ 7 h 448"/>
                <a:gd name="T54" fmla="*/ 147 w 449"/>
                <a:gd name="T55" fmla="*/ 14 h 448"/>
                <a:gd name="T56" fmla="*/ 117 w 449"/>
                <a:gd name="T57" fmla="*/ 27 h 448"/>
                <a:gd name="T58" fmla="*/ 82 w 449"/>
                <a:gd name="T59" fmla="*/ 51 h 448"/>
                <a:gd name="T60" fmla="*/ 51 w 449"/>
                <a:gd name="T61" fmla="*/ 81 h 448"/>
                <a:gd name="T62" fmla="*/ 27 w 449"/>
                <a:gd name="T63" fmla="*/ 118 h 448"/>
                <a:gd name="T64" fmla="*/ 13 w 449"/>
                <a:gd name="T65" fmla="*/ 148 h 448"/>
                <a:gd name="T66" fmla="*/ 7 w 449"/>
                <a:gd name="T67" fmla="*/ 168 h 448"/>
                <a:gd name="T68" fmla="*/ 3 w 449"/>
                <a:gd name="T69" fmla="*/ 191 h 448"/>
                <a:gd name="T70" fmla="*/ 1 w 449"/>
                <a:gd name="T71" fmla="*/ 213 h 448"/>
                <a:gd name="T72" fmla="*/ 1 w 449"/>
                <a:gd name="T73" fmla="*/ 235 h 448"/>
                <a:gd name="T74" fmla="*/ 3 w 449"/>
                <a:gd name="T75" fmla="*/ 259 h 448"/>
                <a:gd name="T76" fmla="*/ 7 w 449"/>
                <a:gd name="T77" fmla="*/ 280 h 448"/>
                <a:gd name="T78" fmla="*/ 13 w 449"/>
                <a:gd name="T79" fmla="*/ 302 h 448"/>
                <a:gd name="T80" fmla="*/ 27 w 449"/>
                <a:gd name="T81" fmla="*/ 332 h 448"/>
                <a:gd name="T82" fmla="*/ 51 w 449"/>
                <a:gd name="T83" fmla="*/ 367 h 448"/>
                <a:gd name="T84" fmla="*/ 82 w 449"/>
                <a:gd name="T85" fmla="*/ 397 h 448"/>
                <a:gd name="T86" fmla="*/ 117 w 449"/>
                <a:gd name="T87" fmla="*/ 422 h 448"/>
                <a:gd name="T88" fmla="*/ 147 w 449"/>
                <a:gd name="T89" fmla="*/ 436 h 448"/>
                <a:gd name="T90" fmla="*/ 169 w 449"/>
                <a:gd name="T91" fmla="*/ 442 h 448"/>
                <a:gd name="T92" fmla="*/ 190 w 449"/>
                <a:gd name="T93" fmla="*/ 446 h 448"/>
                <a:gd name="T94" fmla="*/ 212 w 449"/>
                <a:gd name="T95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9" h="448">
                  <a:moveTo>
                    <a:pt x="224" y="448"/>
                  </a:moveTo>
                  <a:lnTo>
                    <a:pt x="236" y="448"/>
                  </a:lnTo>
                  <a:lnTo>
                    <a:pt x="247" y="447"/>
                  </a:lnTo>
                  <a:lnTo>
                    <a:pt x="259" y="446"/>
                  </a:lnTo>
                  <a:lnTo>
                    <a:pt x="269" y="444"/>
                  </a:lnTo>
                  <a:lnTo>
                    <a:pt x="280" y="442"/>
                  </a:lnTo>
                  <a:lnTo>
                    <a:pt x="291" y="439"/>
                  </a:lnTo>
                  <a:lnTo>
                    <a:pt x="301" y="436"/>
                  </a:lnTo>
                  <a:lnTo>
                    <a:pt x="312" y="431"/>
                  </a:lnTo>
                  <a:lnTo>
                    <a:pt x="331" y="422"/>
                  </a:lnTo>
                  <a:lnTo>
                    <a:pt x="349" y="410"/>
                  </a:lnTo>
                  <a:lnTo>
                    <a:pt x="367" y="397"/>
                  </a:lnTo>
                  <a:lnTo>
                    <a:pt x="383" y="383"/>
                  </a:lnTo>
                  <a:lnTo>
                    <a:pt x="398" y="367"/>
                  </a:lnTo>
                  <a:lnTo>
                    <a:pt x="410" y="350"/>
                  </a:lnTo>
                  <a:lnTo>
                    <a:pt x="421" y="332"/>
                  </a:lnTo>
                  <a:lnTo>
                    <a:pt x="431" y="311"/>
                  </a:lnTo>
                  <a:lnTo>
                    <a:pt x="435" y="302"/>
                  </a:lnTo>
                  <a:lnTo>
                    <a:pt x="438" y="291"/>
                  </a:lnTo>
                  <a:lnTo>
                    <a:pt x="441" y="280"/>
                  </a:lnTo>
                  <a:lnTo>
                    <a:pt x="444" y="270"/>
                  </a:lnTo>
                  <a:lnTo>
                    <a:pt x="446" y="259"/>
                  </a:lnTo>
                  <a:lnTo>
                    <a:pt x="448" y="247"/>
                  </a:lnTo>
                  <a:lnTo>
                    <a:pt x="448" y="235"/>
                  </a:lnTo>
                  <a:lnTo>
                    <a:pt x="449" y="225"/>
                  </a:lnTo>
                  <a:lnTo>
                    <a:pt x="448" y="213"/>
                  </a:lnTo>
                  <a:lnTo>
                    <a:pt x="448" y="201"/>
                  </a:lnTo>
                  <a:lnTo>
                    <a:pt x="446" y="191"/>
                  </a:lnTo>
                  <a:lnTo>
                    <a:pt x="444" y="179"/>
                  </a:lnTo>
                  <a:lnTo>
                    <a:pt x="441" y="168"/>
                  </a:lnTo>
                  <a:lnTo>
                    <a:pt x="438" y="157"/>
                  </a:lnTo>
                  <a:lnTo>
                    <a:pt x="435" y="148"/>
                  </a:lnTo>
                  <a:lnTo>
                    <a:pt x="431" y="137"/>
                  </a:lnTo>
                  <a:lnTo>
                    <a:pt x="421" y="118"/>
                  </a:lnTo>
                  <a:lnTo>
                    <a:pt x="410" y="99"/>
                  </a:lnTo>
                  <a:lnTo>
                    <a:pt x="398" y="81"/>
                  </a:lnTo>
                  <a:lnTo>
                    <a:pt x="383" y="65"/>
                  </a:lnTo>
                  <a:lnTo>
                    <a:pt x="367" y="51"/>
                  </a:lnTo>
                  <a:lnTo>
                    <a:pt x="349" y="39"/>
                  </a:lnTo>
                  <a:lnTo>
                    <a:pt x="331" y="27"/>
                  </a:lnTo>
                  <a:lnTo>
                    <a:pt x="312" y="17"/>
                  </a:lnTo>
                  <a:lnTo>
                    <a:pt x="301" y="14"/>
                  </a:lnTo>
                  <a:lnTo>
                    <a:pt x="291" y="10"/>
                  </a:lnTo>
                  <a:lnTo>
                    <a:pt x="280" y="7"/>
                  </a:lnTo>
                  <a:lnTo>
                    <a:pt x="269" y="4"/>
                  </a:lnTo>
                  <a:lnTo>
                    <a:pt x="259" y="2"/>
                  </a:lnTo>
                  <a:lnTo>
                    <a:pt x="247" y="1"/>
                  </a:lnTo>
                  <a:lnTo>
                    <a:pt x="236" y="0"/>
                  </a:lnTo>
                  <a:lnTo>
                    <a:pt x="224" y="0"/>
                  </a:lnTo>
                  <a:lnTo>
                    <a:pt x="212" y="0"/>
                  </a:lnTo>
                  <a:lnTo>
                    <a:pt x="202" y="1"/>
                  </a:lnTo>
                  <a:lnTo>
                    <a:pt x="190" y="2"/>
                  </a:lnTo>
                  <a:lnTo>
                    <a:pt x="179" y="4"/>
                  </a:lnTo>
                  <a:lnTo>
                    <a:pt x="169" y="7"/>
                  </a:lnTo>
                  <a:lnTo>
                    <a:pt x="158" y="10"/>
                  </a:lnTo>
                  <a:lnTo>
                    <a:pt x="147" y="14"/>
                  </a:lnTo>
                  <a:lnTo>
                    <a:pt x="137" y="17"/>
                  </a:lnTo>
                  <a:lnTo>
                    <a:pt x="117" y="27"/>
                  </a:lnTo>
                  <a:lnTo>
                    <a:pt x="99" y="39"/>
                  </a:lnTo>
                  <a:lnTo>
                    <a:pt x="82" y="51"/>
                  </a:lnTo>
                  <a:lnTo>
                    <a:pt x="66" y="65"/>
                  </a:lnTo>
                  <a:lnTo>
                    <a:pt x="51" y="81"/>
                  </a:lnTo>
                  <a:lnTo>
                    <a:pt x="38" y="99"/>
                  </a:lnTo>
                  <a:lnTo>
                    <a:pt x="27" y="118"/>
                  </a:lnTo>
                  <a:lnTo>
                    <a:pt x="18" y="137"/>
                  </a:lnTo>
                  <a:lnTo>
                    <a:pt x="13" y="148"/>
                  </a:lnTo>
                  <a:lnTo>
                    <a:pt x="10" y="157"/>
                  </a:lnTo>
                  <a:lnTo>
                    <a:pt x="7" y="168"/>
                  </a:lnTo>
                  <a:lnTo>
                    <a:pt x="5" y="179"/>
                  </a:lnTo>
                  <a:lnTo>
                    <a:pt x="3" y="191"/>
                  </a:lnTo>
                  <a:lnTo>
                    <a:pt x="1" y="201"/>
                  </a:lnTo>
                  <a:lnTo>
                    <a:pt x="1" y="213"/>
                  </a:lnTo>
                  <a:lnTo>
                    <a:pt x="0" y="225"/>
                  </a:lnTo>
                  <a:lnTo>
                    <a:pt x="1" y="235"/>
                  </a:lnTo>
                  <a:lnTo>
                    <a:pt x="1" y="247"/>
                  </a:lnTo>
                  <a:lnTo>
                    <a:pt x="3" y="259"/>
                  </a:lnTo>
                  <a:lnTo>
                    <a:pt x="5" y="270"/>
                  </a:lnTo>
                  <a:lnTo>
                    <a:pt x="7" y="280"/>
                  </a:lnTo>
                  <a:lnTo>
                    <a:pt x="10" y="291"/>
                  </a:lnTo>
                  <a:lnTo>
                    <a:pt x="13" y="302"/>
                  </a:lnTo>
                  <a:lnTo>
                    <a:pt x="18" y="311"/>
                  </a:lnTo>
                  <a:lnTo>
                    <a:pt x="27" y="332"/>
                  </a:lnTo>
                  <a:lnTo>
                    <a:pt x="38" y="350"/>
                  </a:lnTo>
                  <a:lnTo>
                    <a:pt x="51" y="367"/>
                  </a:lnTo>
                  <a:lnTo>
                    <a:pt x="66" y="383"/>
                  </a:lnTo>
                  <a:lnTo>
                    <a:pt x="82" y="397"/>
                  </a:lnTo>
                  <a:lnTo>
                    <a:pt x="99" y="410"/>
                  </a:lnTo>
                  <a:lnTo>
                    <a:pt x="117" y="422"/>
                  </a:lnTo>
                  <a:lnTo>
                    <a:pt x="137" y="431"/>
                  </a:lnTo>
                  <a:lnTo>
                    <a:pt x="147" y="436"/>
                  </a:lnTo>
                  <a:lnTo>
                    <a:pt x="158" y="439"/>
                  </a:lnTo>
                  <a:lnTo>
                    <a:pt x="169" y="442"/>
                  </a:lnTo>
                  <a:lnTo>
                    <a:pt x="179" y="444"/>
                  </a:lnTo>
                  <a:lnTo>
                    <a:pt x="190" y="446"/>
                  </a:lnTo>
                  <a:lnTo>
                    <a:pt x="202" y="447"/>
                  </a:lnTo>
                  <a:lnTo>
                    <a:pt x="212" y="448"/>
                  </a:lnTo>
                  <a:lnTo>
                    <a:pt x="224" y="4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3309">
              <a:extLst>
                <a:ext uri="{FF2B5EF4-FFF2-40B4-BE49-F238E27FC236}">
                  <a16:creationId xmlns="" xmlns:a16="http://schemas.microsoft.com/office/drawing/2014/main" id="{891EE1CC-F6CC-4BF7-A282-1C3202FD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0038" y="4197350"/>
              <a:ext cx="285750" cy="196850"/>
            </a:xfrm>
            <a:custGeom>
              <a:avLst/>
              <a:gdLst>
                <a:gd name="T0" fmla="*/ 741 w 898"/>
                <a:gd name="T1" fmla="*/ 241 h 616"/>
                <a:gd name="T2" fmla="*/ 725 w 898"/>
                <a:gd name="T3" fmla="*/ 187 h 616"/>
                <a:gd name="T4" fmla="*/ 699 w 898"/>
                <a:gd name="T5" fmla="*/ 136 h 616"/>
                <a:gd name="T6" fmla="*/ 664 w 898"/>
                <a:gd name="T7" fmla="*/ 94 h 616"/>
                <a:gd name="T8" fmla="*/ 623 w 898"/>
                <a:gd name="T9" fmla="*/ 57 h 616"/>
                <a:gd name="T10" fmla="*/ 575 w 898"/>
                <a:gd name="T11" fmla="*/ 28 h 616"/>
                <a:gd name="T12" fmla="*/ 521 w 898"/>
                <a:gd name="T13" fmla="*/ 9 h 616"/>
                <a:gd name="T14" fmla="*/ 463 w 898"/>
                <a:gd name="T15" fmla="*/ 0 h 616"/>
                <a:gd name="T16" fmla="*/ 404 w 898"/>
                <a:gd name="T17" fmla="*/ 4 h 616"/>
                <a:gd name="T18" fmla="*/ 349 w 898"/>
                <a:gd name="T19" fmla="*/ 18 h 616"/>
                <a:gd name="T20" fmla="*/ 297 w 898"/>
                <a:gd name="T21" fmla="*/ 41 h 616"/>
                <a:gd name="T22" fmla="*/ 252 w 898"/>
                <a:gd name="T23" fmla="*/ 74 h 616"/>
                <a:gd name="T24" fmla="*/ 214 w 898"/>
                <a:gd name="T25" fmla="*/ 114 h 616"/>
                <a:gd name="T26" fmla="*/ 183 w 898"/>
                <a:gd name="T27" fmla="*/ 161 h 616"/>
                <a:gd name="T28" fmla="*/ 162 w 898"/>
                <a:gd name="T29" fmla="*/ 213 h 616"/>
                <a:gd name="T30" fmla="*/ 151 w 898"/>
                <a:gd name="T31" fmla="*/ 270 h 616"/>
                <a:gd name="T32" fmla="*/ 105 w 898"/>
                <a:gd name="T33" fmla="*/ 295 h 616"/>
                <a:gd name="T34" fmla="*/ 53 w 898"/>
                <a:gd name="T35" fmla="*/ 327 h 616"/>
                <a:gd name="T36" fmla="*/ 17 w 898"/>
                <a:gd name="T37" fmla="*/ 374 h 616"/>
                <a:gd name="T38" fmla="*/ 0 w 898"/>
                <a:gd name="T39" fmla="*/ 434 h 616"/>
                <a:gd name="T40" fmla="*/ 6 w 898"/>
                <a:gd name="T41" fmla="*/ 499 h 616"/>
                <a:gd name="T42" fmla="*/ 37 w 898"/>
                <a:gd name="T43" fmla="*/ 555 h 616"/>
                <a:gd name="T44" fmla="*/ 86 w 898"/>
                <a:gd name="T45" fmla="*/ 595 h 616"/>
                <a:gd name="T46" fmla="*/ 148 w 898"/>
                <a:gd name="T47" fmla="*/ 615 h 616"/>
                <a:gd name="T48" fmla="*/ 172 w 898"/>
                <a:gd name="T49" fmla="*/ 612 h 616"/>
                <a:gd name="T50" fmla="*/ 179 w 898"/>
                <a:gd name="T51" fmla="*/ 604 h 616"/>
                <a:gd name="T52" fmla="*/ 181 w 898"/>
                <a:gd name="T53" fmla="*/ 271 h 616"/>
                <a:gd name="T54" fmla="*/ 191 w 898"/>
                <a:gd name="T55" fmla="*/ 219 h 616"/>
                <a:gd name="T56" fmla="*/ 212 w 898"/>
                <a:gd name="T57" fmla="*/ 171 h 616"/>
                <a:gd name="T58" fmla="*/ 241 w 898"/>
                <a:gd name="T59" fmla="*/ 128 h 616"/>
                <a:gd name="T60" fmla="*/ 277 w 898"/>
                <a:gd name="T61" fmla="*/ 91 h 616"/>
                <a:gd name="T62" fmla="*/ 320 w 898"/>
                <a:gd name="T63" fmla="*/ 63 h 616"/>
                <a:gd name="T64" fmla="*/ 368 w 898"/>
                <a:gd name="T65" fmla="*/ 42 h 616"/>
                <a:gd name="T66" fmla="*/ 420 w 898"/>
                <a:gd name="T67" fmla="*/ 32 h 616"/>
                <a:gd name="T68" fmla="*/ 476 w 898"/>
                <a:gd name="T69" fmla="*/ 32 h 616"/>
                <a:gd name="T70" fmla="*/ 529 w 898"/>
                <a:gd name="T71" fmla="*/ 42 h 616"/>
                <a:gd name="T72" fmla="*/ 577 w 898"/>
                <a:gd name="T73" fmla="*/ 63 h 616"/>
                <a:gd name="T74" fmla="*/ 619 w 898"/>
                <a:gd name="T75" fmla="*/ 91 h 616"/>
                <a:gd name="T76" fmla="*/ 656 w 898"/>
                <a:gd name="T77" fmla="*/ 128 h 616"/>
                <a:gd name="T78" fmla="*/ 685 w 898"/>
                <a:gd name="T79" fmla="*/ 171 h 616"/>
                <a:gd name="T80" fmla="*/ 705 w 898"/>
                <a:gd name="T81" fmla="*/ 219 h 616"/>
                <a:gd name="T82" fmla="*/ 716 w 898"/>
                <a:gd name="T83" fmla="*/ 271 h 616"/>
                <a:gd name="T84" fmla="*/ 718 w 898"/>
                <a:gd name="T85" fmla="*/ 603 h 616"/>
                <a:gd name="T86" fmla="*/ 724 w 898"/>
                <a:gd name="T87" fmla="*/ 612 h 616"/>
                <a:gd name="T88" fmla="*/ 749 w 898"/>
                <a:gd name="T89" fmla="*/ 615 h 616"/>
                <a:gd name="T90" fmla="*/ 811 w 898"/>
                <a:gd name="T91" fmla="*/ 595 h 616"/>
                <a:gd name="T92" fmla="*/ 859 w 898"/>
                <a:gd name="T93" fmla="*/ 555 h 616"/>
                <a:gd name="T94" fmla="*/ 890 w 898"/>
                <a:gd name="T95" fmla="*/ 499 h 616"/>
                <a:gd name="T96" fmla="*/ 897 w 898"/>
                <a:gd name="T97" fmla="*/ 434 h 616"/>
                <a:gd name="T98" fmla="*/ 879 w 898"/>
                <a:gd name="T99" fmla="*/ 374 h 616"/>
                <a:gd name="T100" fmla="*/ 843 w 898"/>
                <a:gd name="T101" fmla="*/ 327 h 616"/>
                <a:gd name="T102" fmla="*/ 792 w 898"/>
                <a:gd name="T103" fmla="*/ 29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98" h="616">
                  <a:moveTo>
                    <a:pt x="747" y="284"/>
                  </a:moveTo>
                  <a:lnTo>
                    <a:pt x="746" y="270"/>
                  </a:lnTo>
                  <a:lnTo>
                    <a:pt x="744" y="255"/>
                  </a:lnTo>
                  <a:lnTo>
                    <a:pt x="741" y="241"/>
                  </a:lnTo>
                  <a:lnTo>
                    <a:pt x="738" y="227"/>
                  </a:lnTo>
                  <a:lnTo>
                    <a:pt x="735" y="213"/>
                  </a:lnTo>
                  <a:lnTo>
                    <a:pt x="730" y="199"/>
                  </a:lnTo>
                  <a:lnTo>
                    <a:pt x="725" y="187"/>
                  </a:lnTo>
                  <a:lnTo>
                    <a:pt x="720" y="174"/>
                  </a:lnTo>
                  <a:lnTo>
                    <a:pt x="714" y="161"/>
                  </a:lnTo>
                  <a:lnTo>
                    <a:pt x="706" y="148"/>
                  </a:lnTo>
                  <a:lnTo>
                    <a:pt x="699" y="136"/>
                  </a:lnTo>
                  <a:lnTo>
                    <a:pt x="691" y="126"/>
                  </a:lnTo>
                  <a:lnTo>
                    <a:pt x="683" y="114"/>
                  </a:lnTo>
                  <a:lnTo>
                    <a:pt x="674" y="103"/>
                  </a:lnTo>
                  <a:lnTo>
                    <a:pt x="664" y="94"/>
                  </a:lnTo>
                  <a:lnTo>
                    <a:pt x="655" y="83"/>
                  </a:lnTo>
                  <a:lnTo>
                    <a:pt x="644" y="74"/>
                  </a:lnTo>
                  <a:lnTo>
                    <a:pt x="633" y="65"/>
                  </a:lnTo>
                  <a:lnTo>
                    <a:pt x="623" y="57"/>
                  </a:lnTo>
                  <a:lnTo>
                    <a:pt x="611" y="49"/>
                  </a:lnTo>
                  <a:lnTo>
                    <a:pt x="599" y="41"/>
                  </a:lnTo>
                  <a:lnTo>
                    <a:pt x="587" y="35"/>
                  </a:lnTo>
                  <a:lnTo>
                    <a:pt x="575" y="28"/>
                  </a:lnTo>
                  <a:lnTo>
                    <a:pt x="562" y="23"/>
                  </a:lnTo>
                  <a:lnTo>
                    <a:pt x="548" y="18"/>
                  </a:lnTo>
                  <a:lnTo>
                    <a:pt x="535" y="13"/>
                  </a:lnTo>
                  <a:lnTo>
                    <a:pt x="521" y="9"/>
                  </a:lnTo>
                  <a:lnTo>
                    <a:pt x="507" y="6"/>
                  </a:lnTo>
                  <a:lnTo>
                    <a:pt x="492" y="4"/>
                  </a:lnTo>
                  <a:lnTo>
                    <a:pt x="478" y="3"/>
                  </a:lnTo>
                  <a:lnTo>
                    <a:pt x="463" y="0"/>
                  </a:lnTo>
                  <a:lnTo>
                    <a:pt x="448" y="0"/>
                  </a:lnTo>
                  <a:lnTo>
                    <a:pt x="433" y="0"/>
                  </a:lnTo>
                  <a:lnTo>
                    <a:pt x="418" y="2"/>
                  </a:lnTo>
                  <a:lnTo>
                    <a:pt x="404" y="4"/>
                  </a:lnTo>
                  <a:lnTo>
                    <a:pt x="389" y="6"/>
                  </a:lnTo>
                  <a:lnTo>
                    <a:pt x="376" y="9"/>
                  </a:lnTo>
                  <a:lnTo>
                    <a:pt x="362" y="13"/>
                  </a:lnTo>
                  <a:lnTo>
                    <a:pt x="349" y="18"/>
                  </a:lnTo>
                  <a:lnTo>
                    <a:pt x="335" y="23"/>
                  </a:lnTo>
                  <a:lnTo>
                    <a:pt x="322" y="28"/>
                  </a:lnTo>
                  <a:lnTo>
                    <a:pt x="309" y="35"/>
                  </a:lnTo>
                  <a:lnTo>
                    <a:pt x="297" y="41"/>
                  </a:lnTo>
                  <a:lnTo>
                    <a:pt x="286" y="49"/>
                  </a:lnTo>
                  <a:lnTo>
                    <a:pt x="274" y="57"/>
                  </a:lnTo>
                  <a:lnTo>
                    <a:pt x="263" y="65"/>
                  </a:lnTo>
                  <a:lnTo>
                    <a:pt x="252" y="74"/>
                  </a:lnTo>
                  <a:lnTo>
                    <a:pt x="242" y="83"/>
                  </a:lnTo>
                  <a:lnTo>
                    <a:pt x="232" y="94"/>
                  </a:lnTo>
                  <a:lnTo>
                    <a:pt x="222" y="103"/>
                  </a:lnTo>
                  <a:lnTo>
                    <a:pt x="214" y="114"/>
                  </a:lnTo>
                  <a:lnTo>
                    <a:pt x="205" y="126"/>
                  </a:lnTo>
                  <a:lnTo>
                    <a:pt x="198" y="136"/>
                  </a:lnTo>
                  <a:lnTo>
                    <a:pt x="190" y="148"/>
                  </a:lnTo>
                  <a:lnTo>
                    <a:pt x="183" y="161"/>
                  </a:lnTo>
                  <a:lnTo>
                    <a:pt x="178" y="174"/>
                  </a:lnTo>
                  <a:lnTo>
                    <a:pt x="171" y="187"/>
                  </a:lnTo>
                  <a:lnTo>
                    <a:pt x="167" y="199"/>
                  </a:lnTo>
                  <a:lnTo>
                    <a:pt x="162" y="213"/>
                  </a:lnTo>
                  <a:lnTo>
                    <a:pt x="158" y="227"/>
                  </a:lnTo>
                  <a:lnTo>
                    <a:pt x="155" y="241"/>
                  </a:lnTo>
                  <a:lnTo>
                    <a:pt x="153" y="255"/>
                  </a:lnTo>
                  <a:lnTo>
                    <a:pt x="151" y="270"/>
                  </a:lnTo>
                  <a:lnTo>
                    <a:pt x="150" y="284"/>
                  </a:lnTo>
                  <a:lnTo>
                    <a:pt x="135" y="286"/>
                  </a:lnTo>
                  <a:lnTo>
                    <a:pt x="119" y="290"/>
                  </a:lnTo>
                  <a:lnTo>
                    <a:pt x="105" y="295"/>
                  </a:lnTo>
                  <a:lnTo>
                    <a:pt x="91" y="301"/>
                  </a:lnTo>
                  <a:lnTo>
                    <a:pt x="78" y="309"/>
                  </a:lnTo>
                  <a:lnTo>
                    <a:pt x="65" y="317"/>
                  </a:lnTo>
                  <a:lnTo>
                    <a:pt x="53" y="327"/>
                  </a:lnTo>
                  <a:lnTo>
                    <a:pt x="43" y="337"/>
                  </a:lnTo>
                  <a:lnTo>
                    <a:pt x="33" y="348"/>
                  </a:lnTo>
                  <a:lnTo>
                    <a:pt x="25" y="361"/>
                  </a:lnTo>
                  <a:lnTo>
                    <a:pt x="17" y="374"/>
                  </a:lnTo>
                  <a:lnTo>
                    <a:pt x="11" y="388"/>
                  </a:lnTo>
                  <a:lnTo>
                    <a:pt x="6" y="403"/>
                  </a:lnTo>
                  <a:lnTo>
                    <a:pt x="2" y="418"/>
                  </a:lnTo>
                  <a:lnTo>
                    <a:pt x="0" y="434"/>
                  </a:lnTo>
                  <a:lnTo>
                    <a:pt x="0" y="450"/>
                  </a:lnTo>
                  <a:lnTo>
                    <a:pt x="0" y="466"/>
                  </a:lnTo>
                  <a:lnTo>
                    <a:pt x="3" y="483"/>
                  </a:lnTo>
                  <a:lnTo>
                    <a:pt x="6" y="499"/>
                  </a:lnTo>
                  <a:lnTo>
                    <a:pt x="13" y="514"/>
                  </a:lnTo>
                  <a:lnTo>
                    <a:pt x="19" y="528"/>
                  </a:lnTo>
                  <a:lnTo>
                    <a:pt x="28" y="542"/>
                  </a:lnTo>
                  <a:lnTo>
                    <a:pt x="37" y="555"/>
                  </a:lnTo>
                  <a:lnTo>
                    <a:pt x="48" y="566"/>
                  </a:lnTo>
                  <a:lnTo>
                    <a:pt x="60" y="577"/>
                  </a:lnTo>
                  <a:lnTo>
                    <a:pt x="72" y="587"/>
                  </a:lnTo>
                  <a:lnTo>
                    <a:pt x="86" y="595"/>
                  </a:lnTo>
                  <a:lnTo>
                    <a:pt x="101" y="602"/>
                  </a:lnTo>
                  <a:lnTo>
                    <a:pt x="115" y="608"/>
                  </a:lnTo>
                  <a:lnTo>
                    <a:pt x="130" y="612"/>
                  </a:lnTo>
                  <a:lnTo>
                    <a:pt x="148" y="615"/>
                  </a:lnTo>
                  <a:lnTo>
                    <a:pt x="164" y="616"/>
                  </a:lnTo>
                  <a:lnTo>
                    <a:pt x="167" y="615"/>
                  </a:lnTo>
                  <a:lnTo>
                    <a:pt x="170" y="615"/>
                  </a:lnTo>
                  <a:lnTo>
                    <a:pt x="172" y="612"/>
                  </a:lnTo>
                  <a:lnTo>
                    <a:pt x="174" y="611"/>
                  </a:lnTo>
                  <a:lnTo>
                    <a:pt x="176" y="609"/>
                  </a:lnTo>
                  <a:lnTo>
                    <a:pt x="178" y="606"/>
                  </a:lnTo>
                  <a:lnTo>
                    <a:pt x="179" y="604"/>
                  </a:lnTo>
                  <a:lnTo>
                    <a:pt x="179" y="601"/>
                  </a:lnTo>
                  <a:lnTo>
                    <a:pt x="179" y="299"/>
                  </a:lnTo>
                  <a:lnTo>
                    <a:pt x="180" y="285"/>
                  </a:lnTo>
                  <a:lnTo>
                    <a:pt x="181" y="271"/>
                  </a:lnTo>
                  <a:lnTo>
                    <a:pt x="182" y="257"/>
                  </a:lnTo>
                  <a:lnTo>
                    <a:pt x="184" y="244"/>
                  </a:lnTo>
                  <a:lnTo>
                    <a:pt x="187" y="232"/>
                  </a:lnTo>
                  <a:lnTo>
                    <a:pt x="191" y="219"/>
                  </a:lnTo>
                  <a:lnTo>
                    <a:pt x="196" y="206"/>
                  </a:lnTo>
                  <a:lnTo>
                    <a:pt x="200" y="194"/>
                  </a:lnTo>
                  <a:lnTo>
                    <a:pt x="205" y="182"/>
                  </a:lnTo>
                  <a:lnTo>
                    <a:pt x="212" y="171"/>
                  </a:lnTo>
                  <a:lnTo>
                    <a:pt x="218" y="160"/>
                  </a:lnTo>
                  <a:lnTo>
                    <a:pt x="225" y="149"/>
                  </a:lnTo>
                  <a:lnTo>
                    <a:pt x="232" y="138"/>
                  </a:lnTo>
                  <a:lnTo>
                    <a:pt x="241" y="128"/>
                  </a:lnTo>
                  <a:lnTo>
                    <a:pt x="249" y="118"/>
                  </a:lnTo>
                  <a:lnTo>
                    <a:pt x="258" y="110"/>
                  </a:lnTo>
                  <a:lnTo>
                    <a:pt x="267" y="100"/>
                  </a:lnTo>
                  <a:lnTo>
                    <a:pt x="277" y="91"/>
                  </a:lnTo>
                  <a:lnTo>
                    <a:pt x="288" y="84"/>
                  </a:lnTo>
                  <a:lnTo>
                    <a:pt x="297" y="76"/>
                  </a:lnTo>
                  <a:lnTo>
                    <a:pt x="309" y="69"/>
                  </a:lnTo>
                  <a:lnTo>
                    <a:pt x="320" y="63"/>
                  </a:lnTo>
                  <a:lnTo>
                    <a:pt x="332" y="57"/>
                  </a:lnTo>
                  <a:lnTo>
                    <a:pt x="343" y="52"/>
                  </a:lnTo>
                  <a:lnTo>
                    <a:pt x="356" y="46"/>
                  </a:lnTo>
                  <a:lnTo>
                    <a:pt x="368" y="42"/>
                  </a:lnTo>
                  <a:lnTo>
                    <a:pt x="381" y="39"/>
                  </a:lnTo>
                  <a:lnTo>
                    <a:pt x="394" y="36"/>
                  </a:lnTo>
                  <a:lnTo>
                    <a:pt x="408" y="34"/>
                  </a:lnTo>
                  <a:lnTo>
                    <a:pt x="420" y="32"/>
                  </a:lnTo>
                  <a:lnTo>
                    <a:pt x="434" y="30"/>
                  </a:lnTo>
                  <a:lnTo>
                    <a:pt x="448" y="30"/>
                  </a:lnTo>
                  <a:lnTo>
                    <a:pt x="462" y="30"/>
                  </a:lnTo>
                  <a:lnTo>
                    <a:pt x="476" y="32"/>
                  </a:lnTo>
                  <a:lnTo>
                    <a:pt x="489" y="34"/>
                  </a:lnTo>
                  <a:lnTo>
                    <a:pt x="503" y="36"/>
                  </a:lnTo>
                  <a:lnTo>
                    <a:pt x="516" y="39"/>
                  </a:lnTo>
                  <a:lnTo>
                    <a:pt x="529" y="42"/>
                  </a:lnTo>
                  <a:lnTo>
                    <a:pt x="540" y="46"/>
                  </a:lnTo>
                  <a:lnTo>
                    <a:pt x="553" y="52"/>
                  </a:lnTo>
                  <a:lnTo>
                    <a:pt x="565" y="57"/>
                  </a:lnTo>
                  <a:lnTo>
                    <a:pt x="577" y="63"/>
                  </a:lnTo>
                  <a:lnTo>
                    <a:pt x="587" y="69"/>
                  </a:lnTo>
                  <a:lnTo>
                    <a:pt x="599" y="76"/>
                  </a:lnTo>
                  <a:lnTo>
                    <a:pt x="610" y="84"/>
                  </a:lnTo>
                  <a:lnTo>
                    <a:pt x="619" y="91"/>
                  </a:lnTo>
                  <a:lnTo>
                    <a:pt x="629" y="100"/>
                  </a:lnTo>
                  <a:lnTo>
                    <a:pt x="639" y="110"/>
                  </a:lnTo>
                  <a:lnTo>
                    <a:pt x="647" y="118"/>
                  </a:lnTo>
                  <a:lnTo>
                    <a:pt x="656" y="128"/>
                  </a:lnTo>
                  <a:lnTo>
                    <a:pt x="664" y="138"/>
                  </a:lnTo>
                  <a:lnTo>
                    <a:pt x="672" y="149"/>
                  </a:lnTo>
                  <a:lnTo>
                    <a:pt x="678" y="160"/>
                  </a:lnTo>
                  <a:lnTo>
                    <a:pt x="685" y="171"/>
                  </a:lnTo>
                  <a:lnTo>
                    <a:pt x="691" y="182"/>
                  </a:lnTo>
                  <a:lnTo>
                    <a:pt x="697" y="194"/>
                  </a:lnTo>
                  <a:lnTo>
                    <a:pt x="701" y="207"/>
                  </a:lnTo>
                  <a:lnTo>
                    <a:pt x="705" y="219"/>
                  </a:lnTo>
                  <a:lnTo>
                    <a:pt x="709" y="232"/>
                  </a:lnTo>
                  <a:lnTo>
                    <a:pt x="713" y="244"/>
                  </a:lnTo>
                  <a:lnTo>
                    <a:pt x="715" y="257"/>
                  </a:lnTo>
                  <a:lnTo>
                    <a:pt x="716" y="271"/>
                  </a:lnTo>
                  <a:lnTo>
                    <a:pt x="717" y="285"/>
                  </a:lnTo>
                  <a:lnTo>
                    <a:pt x="718" y="299"/>
                  </a:lnTo>
                  <a:lnTo>
                    <a:pt x="718" y="601"/>
                  </a:lnTo>
                  <a:lnTo>
                    <a:pt x="718" y="603"/>
                  </a:lnTo>
                  <a:lnTo>
                    <a:pt x="719" y="606"/>
                  </a:lnTo>
                  <a:lnTo>
                    <a:pt x="720" y="608"/>
                  </a:lnTo>
                  <a:lnTo>
                    <a:pt x="722" y="611"/>
                  </a:lnTo>
                  <a:lnTo>
                    <a:pt x="724" y="612"/>
                  </a:lnTo>
                  <a:lnTo>
                    <a:pt x="726" y="615"/>
                  </a:lnTo>
                  <a:lnTo>
                    <a:pt x="730" y="615"/>
                  </a:lnTo>
                  <a:lnTo>
                    <a:pt x="733" y="616"/>
                  </a:lnTo>
                  <a:lnTo>
                    <a:pt x="749" y="615"/>
                  </a:lnTo>
                  <a:lnTo>
                    <a:pt x="766" y="612"/>
                  </a:lnTo>
                  <a:lnTo>
                    <a:pt x="781" y="608"/>
                  </a:lnTo>
                  <a:lnTo>
                    <a:pt x="797" y="602"/>
                  </a:lnTo>
                  <a:lnTo>
                    <a:pt x="811" y="595"/>
                  </a:lnTo>
                  <a:lnTo>
                    <a:pt x="825" y="587"/>
                  </a:lnTo>
                  <a:lnTo>
                    <a:pt x="837" y="577"/>
                  </a:lnTo>
                  <a:lnTo>
                    <a:pt x="848" y="566"/>
                  </a:lnTo>
                  <a:lnTo>
                    <a:pt x="859" y="555"/>
                  </a:lnTo>
                  <a:lnTo>
                    <a:pt x="869" y="542"/>
                  </a:lnTo>
                  <a:lnTo>
                    <a:pt x="877" y="528"/>
                  </a:lnTo>
                  <a:lnTo>
                    <a:pt x="884" y="514"/>
                  </a:lnTo>
                  <a:lnTo>
                    <a:pt x="890" y="499"/>
                  </a:lnTo>
                  <a:lnTo>
                    <a:pt x="893" y="483"/>
                  </a:lnTo>
                  <a:lnTo>
                    <a:pt x="897" y="466"/>
                  </a:lnTo>
                  <a:lnTo>
                    <a:pt x="898" y="450"/>
                  </a:lnTo>
                  <a:lnTo>
                    <a:pt x="897" y="434"/>
                  </a:lnTo>
                  <a:lnTo>
                    <a:pt x="894" y="418"/>
                  </a:lnTo>
                  <a:lnTo>
                    <a:pt x="890" y="403"/>
                  </a:lnTo>
                  <a:lnTo>
                    <a:pt x="886" y="388"/>
                  </a:lnTo>
                  <a:lnTo>
                    <a:pt x="879" y="374"/>
                  </a:lnTo>
                  <a:lnTo>
                    <a:pt x="872" y="361"/>
                  </a:lnTo>
                  <a:lnTo>
                    <a:pt x="863" y="348"/>
                  </a:lnTo>
                  <a:lnTo>
                    <a:pt x="854" y="337"/>
                  </a:lnTo>
                  <a:lnTo>
                    <a:pt x="843" y="327"/>
                  </a:lnTo>
                  <a:lnTo>
                    <a:pt x="831" y="317"/>
                  </a:lnTo>
                  <a:lnTo>
                    <a:pt x="818" y="309"/>
                  </a:lnTo>
                  <a:lnTo>
                    <a:pt x="806" y="301"/>
                  </a:lnTo>
                  <a:lnTo>
                    <a:pt x="792" y="295"/>
                  </a:lnTo>
                  <a:lnTo>
                    <a:pt x="778" y="290"/>
                  </a:lnTo>
                  <a:lnTo>
                    <a:pt x="763" y="286"/>
                  </a:lnTo>
                  <a:lnTo>
                    <a:pt x="747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3310">
              <a:extLst>
                <a:ext uri="{FF2B5EF4-FFF2-40B4-BE49-F238E27FC236}">
                  <a16:creationId xmlns="" xmlns:a16="http://schemas.microsoft.com/office/drawing/2014/main" id="{520275D7-FDE4-4BE7-B46B-D148EA62C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1313" y="4435475"/>
              <a:ext cx="201613" cy="47625"/>
            </a:xfrm>
            <a:custGeom>
              <a:avLst/>
              <a:gdLst>
                <a:gd name="T0" fmla="*/ 505 w 633"/>
                <a:gd name="T1" fmla="*/ 0 h 150"/>
                <a:gd name="T2" fmla="*/ 128 w 633"/>
                <a:gd name="T3" fmla="*/ 0 h 150"/>
                <a:gd name="T4" fmla="*/ 115 w 633"/>
                <a:gd name="T5" fmla="*/ 1 h 150"/>
                <a:gd name="T6" fmla="*/ 102 w 633"/>
                <a:gd name="T7" fmla="*/ 3 h 150"/>
                <a:gd name="T8" fmla="*/ 90 w 633"/>
                <a:gd name="T9" fmla="*/ 7 h 150"/>
                <a:gd name="T10" fmla="*/ 79 w 633"/>
                <a:gd name="T11" fmla="*/ 11 h 150"/>
                <a:gd name="T12" fmla="*/ 67 w 633"/>
                <a:gd name="T13" fmla="*/ 17 h 150"/>
                <a:gd name="T14" fmla="*/ 56 w 633"/>
                <a:gd name="T15" fmla="*/ 24 h 150"/>
                <a:gd name="T16" fmla="*/ 47 w 633"/>
                <a:gd name="T17" fmla="*/ 31 h 150"/>
                <a:gd name="T18" fmla="*/ 37 w 633"/>
                <a:gd name="T19" fmla="*/ 41 h 150"/>
                <a:gd name="T20" fmla="*/ 30 w 633"/>
                <a:gd name="T21" fmla="*/ 51 h 150"/>
                <a:gd name="T22" fmla="*/ 22 w 633"/>
                <a:gd name="T23" fmla="*/ 60 h 150"/>
                <a:gd name="T24" fmla="*/ 16 w 633"/>
                <a:gd name="T25" fmla="*/ 72 h 150"/>
                <a:gd name="T26" fmla="*/ 10 w 633"/>
                <a:gd name="T27" fmla="*/ 84 h 150"/>
                <a:gd name="T28" fmla="*/ 5 w 633"/>
                <a:gd name="T29" fmla="*/ 95 h 150"/>
                <a:gd name="T30" fmla="*/ 2 w 633"/>
                <a:gd name="T31" fmla="*/ 108 h 150"/>
                <a:gd name="T32" fmla="*/ 1 w 633"/>
                <a:gd name="T33" fmla="*/ 121 h 150"/>
                <a:gd name="T34" fmla="*/ 0 w 633"/>
                <a:gd name="T35" fmla="*/ 135 h 150"/>
                <a:gd name="T36" fmla="*/ 0 w 633"/>
                <a:gd name="T37" fmla="*/ 138 h 150"/>
                <a:gd name="T38" fmla="*/ 1 w 633"/>
                <a:gd name="T39" fmla="*/ 141 h 150"/>
                <a:gd name="T40" fmla="*/ 2 w 633"/>
                <a:gd name="T41" fmla="*/ 144 h 150"/>
                <a:gd name="T42" fmla="*/ 4 w 633"/>
                <a:gd name="T43" fmla="*/ 146 h 150"/>
                <a:gd name="T44" fmla="*/ 6 w 633"/>
                <a:gd name="T45" fmla="*/ 148 h 150"/>
                <a:gd name="T46" fmla="*/ 8 w 633"/>
                <a:gd name="T47" fmla="*/ 149 h 150"/>
                <a:gd name="T48" fmla="*/ 11 w 633"/>
                <a:gd name="T49" fmla="*/ 150 h 150"/>
                <a:gd name="T50" fmla="*/ 15 w 633"/>
                <a:gd name="T51" fmla="*/ 150 h 150"/>
                <a:gd name="T52" fmla="*/ 618 w 633"/>
                <a:gd name="T53" fmla="*/ 150 h 150"/>
                <a:gd name="T54" fmla="*/ 621 w 633"/>
                <a:gd name="T55" fmla="*/ 150 h 150"/>
                <a:gd name="T56" fmla="*/ 624 w 633"/>
                <a:gd name="T57" fmla="*/ 149 h 150"/>
                <a:gd name="T58" fmla="*/ 627 w 633"/>
                <a:gd name="T59" fmla="*/ 148 h 150"/>
                <a:gd name="T60" fmla="*/ 629 w 633"/>
                <a:gd name="T61" fmla="*/ 146 h 150"/>
                <a:gd name="T62" fmla="*/ 631 w 633"/>
                <a:gd name="T63" fmla="*/ 144 h 150"/>
                <a:gd name="T64" fmla="*/ 632 w 633"/>
                <a:gd name="T65" fmla="*/ 141 h 150"/>
                <a:gd name="T66" fmla="*/ 633 w 633"/>
                <a:gd name="T67" fmla="*/ 138 h 150"/>
                <a:gd name="T68" fmla="*/ 633 w 633"/>
                <a:gd name="T69" fmla="*/ 135 h 150"/>
                <a:gd name="T70" fmla="*/ 632 w 633"/>
                <a:gd name="T71" fmla="*/ 121 h 150"/>
                <a:gd name="T72" fmla="*/ 631 w 633"/>
                <a:gd name="T73" fmla="*/ 108 h 150"/>
                <a:gd name="T74" fmla="*/ 628 w 633"/>
                <a:gd name="T75" fmla="*/ 95 h 150"/>
                <a:gd name="T76" fmla="*/ 623 w 633"/>
                <a:gd name="T77" fmla="*/ 84 h 150"/>
                <a:gd name="T78" fmla="*/ 617 w 633"/>
                <a:gd name="T79" fmla="*/ 72 h 150"/>
                <a:gd name="T80" fmla="*/ 611 w 633"/>
                <a:gd name="T81" fmla="*/ 60 h 150"/>
                <a:gd name="T82" fmla="*/ 603 w 633"/>
                <a:gd name="T83" fmla="*/ 51 h 150"/>
                <a:gd name="T84" fmla="*/ 596 w 633"/>
                <a:gd name="T85" fmla="*/ 41 h 150"/>
                <a:gd name="T86" fmla="*/ 586 w 633"/>
                <a:gd name="T87" fmla="*/ 31 h 150"/>
                <a:gd name="T88" fmla="*/ 576 w 633"/>
                <a:gd name="T89" fmla="*/ 24 h 150"/>
                <a:gd name="T90" fmla="*/ 566 w 633"/>
                <a:gd name="T91" fmla="*/ 17 h 150"/>
                <a:gd name="T92" fmla="*/ 554 w 633"/>
                <a:gd name="T93" fmla="*/ 11 h 150"/>
                <a:gd name="T94" fmla="*/ 543 w 633"/>
                <a:gd name="T95" fmla="*/ 7 h 150"/>
                <a:gd name="T96" fmla="*/ 530 w 633"/>
                <a:gd name="T97" fmla="*/ 3 h 150"/>
                <a:gd name="T98" fmla="*/ 517 w 633"/>
                <a:gd name="T99" fmla="*/ 1 h 150"/>
                <a:gd name="T100" fmla="*/ 505 w 633"/>
                <a:gd name="T10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3" h="150">
                  <a:moveTo>
                    <a:pt x="505" y="0"/>
                  </a:moveTo>
                  <a:lnTo>
                    <a:pt x="128" y="0"/>
                  </a:lnTo>
                  <a:lnTo>
                    <a:pt x="115" y="1"/>
                  </a:lnTo>
                  <a:lnTo>
                    <a:pt x="102" y="3"/>
                  </a:lnTo>
                  <a:lnTo>
                    <a:pt x="90" y="7"/>
                  </a:lnTo>
                  <a:lnTo>
                    <a:pt x="79" y="11"/>
                  </a:lnTo>
                  <a:lnTo>
                    <a:pt x="67" y="17"/>
                  </a:lnTo>
                  <a:lnTo>
                    <a:pt x="56" y="24"/>
                  </a:lnTo>
                  <a:lnTo>
                    <a:pt x="47" y="31"/>
                  </a:lnTo>
                  <a:lnTo>
                    <a:pt x="37" y="41"/>
                  </a:lnTo>
                  <a:lnTo>
                    <a:pt x="30" y="51"/>
                  </a:lnTo>
                  <a:lnTo>
                    <a:pt x="22" y="60"/>
                  </a:lnTo>
                  <a:lnTo>
                    <a:pt x="16" y="72"/>
                  </a:lnTo>
                  <a:lnTo>
                    <a:pt x="10" y="84"/>
                  </a:lnTo>
                  <a:lnTo>
                    <a:pt x="5" y="95"/>
                  </a:lnTo>
                  <a:lnTo>
                    <a:pt x="2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1"/>
                  </a:lnTo>
                  <a:lnTo>
                    <a:pt x="2" y="144"/>
                  </a:lnTo>
                  <a:lnTo>
                    <a:pt x="4" y="146"/>
                  </a:lnTo>
                  <a:lnTo>
                    <a:pt x="6" y="148"/>
                  </a:lnTo>
                  <a:lnTo>
                    <a:pt x="8" y="149"/>
                  </a:lnTo>
                  <a:lnTo>
                    <a:pt x="11" y="150"/>
                  </a:lnTo>
                  <a:lnTo>
                    <a:pt x="15" y="150"/>
                  </a:lnTo>
                  <a:lnTo>
                    <a:pt x="618" y="150"/>
                  </a:lnTo>
                  <a:lnTo>
                    <a:pt x="621" y="150"/>
                  </a:lnTo>
                  <a:lnTo>
                    <a:pt x="624" y="149"/>
                  </a:lnTo>
                  <a:lnTo>
                    <a:pt x="627" y="148"/>
                  </a:lnTo>
                  <a:lnTo>
                    <a:pt x="629" y="146"/>
                  </a:lnTo>
                  <a:lnTo>
                    <a:pt x="631" y="144"/>
                  </a:lnTo>
                  <a:lnTo>
                    <a:pt x="632" y="141"/>
                  </a:lnTo>
                  <a:lnTo>
                    <a:pt x="633" y="138"/>
                  </a:lnTo>
                  <a:lnTo>
                    <a:pt x="633" y="135"/>
                  </a:lnTo>
                  <a:lnTo>
                    <a:pt x="632" y="121"/>
                  </a:lnTo>
                  <a:lnTo>
                    <a:pt x="631" y="108"/>
                  </a:lnTo>
                  <a:lnTo>
                    <a:pt x="628" y="95"/>
                  </a:lnTo>
                  <a:lnTo>
                    <a:pt x="623" y="84"/>
                  </a:lnTo>
                  <a:lnTo>
                    <a:pt x="617" y="72"/>
                  </a:lnTo>
                  <a:lnTo>
                    <a:pt x="611" y="60"/>
                  </a:lnTo>
                  <a:lnTo>
                    <a:pt x="603" y="51"/>
                  </a:lnTo>
                  <a:lnTo>
                    <a:pt x="596" y="41"/>
                  </a:lnTo>
                  <a:lnTo>
                    <a:pt x="586" y="31"/>
                  </a:lnTo>
                  <a:lnTo>
                    <a:pt x="576" y="24"/>
                  </a:lnTo>
                  <a:lnTo>
                    <a:pt x="566" y="17"/>
                  </a:lnTo>
                  <a:lnTo>
                    <a:pt x="554" y="11"/>
                  </a:lnTo>
                  <a:lnTo>
                    <a:pt x="543" y="7"/>
                  </a:lnTo>
                  <a:lnTo>
                    <a:pt x="530" y="3"/>
                  </a:lnTo>
                  <a:lnTo>
                    <a:pt x="517" y="1"/>
                  </a:lnTo>
                  <a:lnTo>
                    <a:pt x="5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="" xmlns:a16="http://schemas.microsoft.com/office/drawing/2014/main" id="{9CE6DCCD-7843-4EA6-B7A7-AE52992290C2}"/>
              </a:ext>
            </a:extLst>
          </p:cNvPr>
          <p:cNvGrpSpPr/>
          <p:nvPr/>
        </p:nvGrpSpPr>
        <p:grpSpPr>
          <a:xfrm>
            <a:off x="8138545" y="1981968"/>
            <a:ext cx="287338" cy="285751"/>
            <a:chOff x="7019925" y="4244975"/>
            <a:chExt cx="287338" cy="2857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5" name="Freeform 4254">
              <a:extLst>
                <a:ext uri="{FF2B5EF4-FFF2-40B4-BE49-F238E27FC236}">
                  <a16:creationId xmlns="" xmlns:a16="http://schemas.microsoft.com/office/drawing/2014/main" id="{E624E558-73CA-42F6-8598-E983E3183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3100" y="4310063"/>
              <a:ext cx="284163" cy="220663"/>
            </a:xfrm>
            <a:custGeom>
              <a:avLst/>
              <a:gdLst>
                <a:gd name="T0" fmla="*/ 570 w 893"/>
                <a:gd name="T1" fmla="*/ 470 h 698"/>
                <a:gd name="T2" fmla="*/ 582 w 893"/>
                <a:gd name="T3" fmla="*/ 315 h 698"/>
                <a:gd name="T4" fmla="*/ 605 w 893"/>
                <a:gd name="T5" fmla="*/ 293 h 698"/>
                <a:gd name="T6" fmla="*/ 626 w 893"/>
                <a:gd name="T7" fmla="*/ 267 h 698"/>
                <a:gd name="T8" fmla="*/ 643 w 893"/>
                <a:gd name="T9" fmla="*/ 238 h 698"/>
                <a:gd name="T10" fmla="*/ 658 w 893"/>
                <a:gd name="T11" fmla="*/ 207 h 698"/>
                <a:gd name="T12" fmla="*/ 670 w 893"/>
                <a:gd name="T13" fmla="*/ 174 h 698"/>
                <a:gd name="T14" fmla="*/ 677 w 893"/>
                <a:gd name="T15" fmla="*/ 138 h 698"/>
                <a:gd name="T16" fmla="*/ 681 w 893"/>
                <a:gd name="T17" fmla="*/ 102 h 698"/>
                <a:gd name="T18" fmla="*/ 681 w 893"/>
                <a:gd name="T19" fmla="*/ 78 h 698"/>
                <a:gd name="T20" fmla="*/ 670 w 893"/>
                <a:gd name="T21" fmla="*/ 74 h 698"/>
                <a:gd name="T22" fmla="*/ 644 w 893"/>
                <a:gd name="T23" fmla="*/ 76 h 698"/>
                <a:gd name="T24" fmla="*/ 611 w 893"/>
                <a:gd name="T25" fmla="*/ 75 h 698"/>
                <a:gd name="T26" fmla="*/ 580 w 893"/>
                <a:gd name="T27" fmla="*/ 71 h 698"/>
                <a:gd name="T28" fmla="*/ 559 w 893"/>
                <a:gd name="T29" fmla="*/ 65 h 698"/>
                <a:gd name="T30" fmla="*/ 539 w 893"/>
                <a:gd name="T31" fmla="*/ 57 h 698"/>
                <a:gd name="T32" fmla="*/ 520 w 893"/>
                <a:gd name="T33" fmla="*/ 45 h 698"/>
                <a:gd name="T34" fmla="*/ 500 w 893"/>
                <a:gd name="T35" fmla="*/ 30 h 698"/>
                <a:gd name="T36" fmla="*/ 483 w 893"/>
                <a:gd name="T37" fmla="*/ 11 h 698"/>
                <a:gd name="T38" fmla="*/ 465 w 893"/>
                <a:gd name="T39" fmla="*/ 10 h 698"/>
                <a:gd name="T40" fmla="*/ 444 w 893"/>
                <a:gd name="T41" fmla="*/ 28 h 698"/>
                <a:gd name="T42" fmla="*/ 440 w 893"/>
                <a:gd name="T43" fmla="*/ 38 h 698"/>
                <a:gd name="T44" fmla="*/ 455 w 893"/>
                <a:gd name="T45" fmla="*/ 41 h 698"/>
                <a:gd name="T46" fmla="*/ 468 w 893"/>
                <a:gd name="T47" fmla="*/ 47 h 698"/>
                <a:gd name="T48" fmla="*/ 480 w 893"/>
                <a:gd name="T49" fmla="*/ 56 h 698"/>
                <a:gd name="T50" fmla="*/ 489 w 893"/>
                <a:gd name="T51" fmla="*/ 67 h 698"/>
                <a:gd name="T52" fmla="*/ 495 w 893"/>
                <a:gd name="T53" fmla="*/ 78 h 698"/>
                <a:gd name="T54" fmla="*/ 499 w 893"/>
                <a:gd name="T55" fmla="*/ 91 h 698"/>
                <a:gd name="T56" fmla="*/ 502 w 893"/>
                <a:gd name="T57" fmla="*/ 104 h 698"/>
                <a:gd name="T58" fmla="*/ 502 w 893"/>
                <a:gd name="T59" fmla="*/ 315 h 698"/>
                <a:gd name="T60" fmla="*/ 502 w 893"/>
                <a:gd name="T61" fmla="*/ 330 h 698"/>
                <a:gd name="T62" fmla="*/ 500 w 893"/>
                <a:gd name="T63" fmla="*/ 344 h 698"/>
                <a:gd name="T64" fmla="*/ 495 w 893"/>
                <a:gd name="T65" fmla="*/ 357 h 698"/>
                <a:gd name="T66" fmla="*/ 486 w 893"/>
                <a:gd name="T67" fmla="*/ 369 h 698"/>
                <a:gd name="T68" fmla="*/ 475 w 893"/>
                <a:gd name="T69" fmla="*/ 381 h 698"/>
                <a:gd name="T70" fmla="*/ 459 w 893"/>
                <a:gd name="T71" fmla="*/ 389 h 698"/>
                <a:gd name="T72" fmla="*/ 441 w 893"/>
                <a:gd name="T73" fmla="*/ 396 h 698"/>
                <a:gd name="T74" fmla="*/ 423 w 893"/>
                <a:gd name="T75" fmla="*/ 397 h 698"/>
                <a:gd name="T76" fmla="*/ 323 w 893"/>
                <a:gd name="T77" fmla="*/ 470 h 698"/>
                <a:gd name="T78" fmla="*/ 82 w 893"/>
                <a:gd name="T79" fmla="*/ 540 h 698"/>
                <a:gd name="T80" fmla="*/ 57 w 893"/>
                <a:gd name="T81" fmla="*/ 553 h 698"/>
                <a:gd name="T82" fmla="*/ 40 w 893"/>
                <a:gd name="T83" fmla="*/ 565 h 698"/>
                <a:gd name="T84" fmla="*/ 25 w 893"/>
                <a:gd name="T85" fmla="*/ 579 h 698"/>
                <a:gd name="T86" fmla="*/ 14 w 893"/>
                <a:gd name="T87" fmla="*/ 595 h 698"/>
                <a:gd name="T88" fmla="*/ 5 w 893"/>
                <a:gd name="T89" fmla="*/ 615 h 698"/>
                <a:gd name="T90" fmla="*/ 1 w 893"/>
                <a:gd name="T91" fmla="*/ 639 h 698"/>
                <a:gd name="T92" fmla="*/ 0 w 893"/>
                <a:gd name="T93" fmla="*/ 698 h 698"/>
                <a:gd name="T94" fmla="*/ 893 w 893"/>
                <a:gd name="T95" fmla="*/ 653 h 698"/>
                <a:gd name="T96" fmla="*/ 890 w 893"/>
                <a:gd name="T97" fmla="*/ 627 h 698"/>
                <a:gd name="T98" fmla="*/ 883 w 893"/>
                <a:gd name="T99" fmla="*/ 605 h 698"/>
                <a:gd name="T100" fmla="*/ 872 w 893"/>
                <a:gd name="T101" fmla="*/ 586 h 698"/>
                <a:gd name="T102" fmla="*/ 858 w 893"/>
                <a:gd name="T103" fmla="*/ 570 h 698"/>
                <a:gd name="T104" fmla="*/ 842 w 893"/>
                <a:gd name="T105" fmla="*/ 559 h 698"/>
                <a:gd name="T106" fmla="*/ 825 w 893"/>
                <a:gd name="T107" fmla="*/ 548 h 698"/>
                <a:gd name="T108" fmla="*/ 791 w 893"/>
                <a:gd name="T109" fmla="*/ 53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3" h="698">
                  <a:moveTo>
                    <a:pt x="791" y="533"/>
                  </a:moveTo>
                  <a:lnTo>
                    <a:pt x="570" y="470"/>
                  </a:lnTo>
                  <a:lnTo>
                    <a:pt x="570" y="325"/>
                  </a:lnTo>
                  <a:lnTo>
                    <a:pt x="582" y="315"/>
                  </a:lnTo>
                  <a:lnTo>
                    <a:pt x="594" y="304"/>
                  </a:lnTo>
                  <a:lnTo>
                    <a:pt x="605" y="293"/>
                  </a:lnTo>
                  <a:lnTo>
                    <a:pt x="615" y="280"/>
                  </a:lnTo>
                  <a:lnTo>
                    <a:pt x="626" y="267"/>
                  </a:lnTo>
                  <a:lnTo>
                    <a:pt x="634" y="253"/>
                  </a:lnTo>
                  <a:lnTo>
                    <a:pt x="643" y="238"/>
                  </a:lnTo>
                  <a:lnTo>
                    <a:pt x="651" y="223"/>
                  </a:lnTo>
                  <a:lnTo>
                    <a:pt x="658" y="207"/>
                  </a:lnTo>
                  <a:lnTo>
                    <a:pt x="664" y="191"/>
                  </a:lnTo>
                  <a:lnTo>
                    <a:pt x="670" y="174"/>
                  </a:lnTo>
                  <a:lnTo>
                    <a:pt x="674" y="157"/>
                  </a:lnTo>
                  <a:lnTo>
                    <a:pt x="677" y="138"/>
                  </a:lnTo>
                  <a:lnTo>
                    <a:pt x="679" y="120"/>
                  </a:lnTo>
                  <a:lnTo>
                    <a:pt x="681" y="102"/>
                  </a:lnTo>
                  <a:lnTo>
                    <a:pt x="681" y="83"/>
                  </a:lnTo>
                  <a:lnTo>
                    <a:pt x="681" y="78"/>
                  </a:lnTo>
                  <a:lnTo>
                    <a:pt x="681" y="73"/>
                  </a:lnTo>
                  <a:lnTo>
                    <a:pt x="670" y="74"/>
                  </a:lnTo>
                  <a:lnTo>
                    <a:pt x="657" y="75"/>
                  </a:lnTo>
                  <a:lnTo>
                    <a:pt x="644" y="76"/>
                  </a:lnTo>
                  <a:lnTo>
                    <a:pt x="631" y="76"/>
                  </a:lnTo>
                  <a:lnTo>
                    <a:pt x="611" y="75"/>
                  </a:lnTo>
                  <a:lnTo>
                    <a:pt x="589" y="73"/>
                  </a:lnTo>
                  <a:lnTo>
                    <a:pt x="580" y="71"/>
                  </a:lnTo>
                  <a:lnTo>
                    <a:pt x="569" y="69"/>
                  </a:lnTo>
                  <a:lnTo>
                    <a:pt x="559" y="65"/>
                  </a:lnTo>
                  <a:lnTo>
                    <a:pt x="549" y="61"/>
                  </a:lnTo>
                  <a:lnTo>
                    <a:pt x="539" y="57"/>
                  </a:lnTo>
                  <a:lnTo>
                    <a:pt x="529" y="52"/>
                  </a:lnTo>
                  <a:lnTo>
                    <a:pt x="520" y="45"/>
                  </a:lnTo>
                  <a:lnTo>
                    <a:pt x="510" y="39"/>
                  </a:lnTo>
                  <a:lnTo>
                    <a:pt x="500" y="30"/>
                  </a:lnTo>
                  <a:lnTo>
                    <a:pt x="492" y="21"/>
                  </a:lnTo>
                  <a:lnTo>
                    <a:pt x="483" y="11"/>
                  </a:lnTo>
                  <a:lnTo>
                    <a:pt x="475" y="0"/>
                  </a:lnTo>
                  <a:lnTo>
                    <a:pt x="465" y="10"/>
                  </a:lnTo>
                  <a:lnTo>
                    <a:pt x="455" y="19"/>
                  </a:lnTo>
                  <a:lnTo>
                    <a:pt x="444" y="28"/>
                  </a:lnTo>
                  <a:lnTo>
                    <a:pt x="432" y="36"/>
                  </a:lnTo>
                  <a:lnTo>
                    <a:pt x="440" y="38"/>
                  </a:lnTo>
                  <a:lnTo>
                    <a:pt x="448" y="39"/>
                  </a:lnTo>
                  <a:lnTo>
                    <a:pt x="455" y="41"/>
                  </a:lnTo>
                  <a:lnTo>
                    <a:pt x="462" y="44"/>
                  </a:lnTo>
                  <a:lnTo>
                    <a:pt x="468" y="47"/>
                  </a:lnTo>
                  <a:lnTo>
                    <a:pt x="475" y="52"/>
                  </a:lnTo>
                  <a:lnTo>
                    <a:pt x="480" y="56"/>
                  </a:lnTo>
                  <a:lnTo>
                    <a:pt x="484" y="61"/>
                  </a:lnTo>
                  <a:lnTo>
                    <a:pt x="489" y="67"/>
                  </a:lnTo>
                  <a:lnTo>
                    <a:pt x="492" y="72"/>
                  </a:lnTo>
                  <a:lnTo>
                    <a:pt x="495" y="78"/>
                  </a:lnTo>
                  <a:lnTo>
                    <a:pt x="498" y="85"/>
                  </a:lnTo>
                  <a:lnTo>
                    <a:pt x="499" y="91"/>
                  </a:lnTo>
                  <a:lnTo>
                    <a:pt x="501" y="98"/>
                  </a:lnTo>
                  <a:lnTo>
                    <a:pt x="502" y="104"/>
                  </a:lnTo>
                  <a:lnTo>
                    <a:pt x="502" y="110"/>
                  </a:lnTo>
                  <a:lnTo>
                    <a:pt x="502" y="315"/>
                  </a:lnTo>
                  <a:lnTo>
                    <a:pt x="502" y="323"/>
                  </a:lnTo>
                  <a:lnTo>
                    <a:pt x="502" y="330"/>
                  </a:lnTo>
                  <a:lnTo>
                    <a:pt x="501" y="337"/>
                  </a:lnTo>
                  <a:lnTo>
                    <a:pt x="500" y="344"/>
                  </a:lnTo>
                  <a:lnTo>
                    <a:pt x="498" y="351"/>
                  </a:lnTo>
                  <a:lnTo>
                    <a:pt x="495" y="357"/>
                  </a:lnTo>
                  <a:lnTo>
                    <a:pt x="491" y="362"/>
                  </a:lnTo>
                  <a:lnTo>
                    <a:pt x="486" y="369"/>
                  </a:lnTo>
                  <a:lnTo>
                    <a:pt x="481" y="375"/>
                  </a:lnTo>
                  <a:lnTo>
                    <a:pt x="475" y="381"/>
                  </a:lnTo>
                  <a:lnTo>
                    <a:pt x="467" y="385"/>
                  </a:lnTo>
                  <a:lnTo>
                    <a:pt x="459" y="389"/>
                  </a:lnTo>
                  <a:lnTo>
                    <a:pt x="450" y="392"/>
                  </a:lnTo>
                  <a:lnTo>
                    <a:pt x="441" y="396"/>
                  </a:lnTo>
                  <a:lnTo>
                    <a:pt x="433" y="397"/>
                  </a:lnTo>
                  <a:lnTo>
                    <a:pt x="423" y="397"/>
                  </a:lnTo>
                  <a:lnTo>
                    <a:pt x="323" y="397"/>
                  </a:lnTo>
                  <a:lnTo>
                    <a:pt x="323" y="470"/>
                  </a:lnTo>
                  <a:lnTo>
                    <a:pt x="101" y="533"/>
                  </a:lnTo>
                  <a:lnTo>
                    <a:pt x="82" y="540"/>
                  </a:lnTo>
                  <a:lnTo>
                    <a:pt x="65" y="549"/>
                  </a:lnTo>
                  <a:lnTo>
                    <a:pt x="57" y="553"/>
                  </a:lnTo>
                  <a:lnTo>
                    <a:pt x="48" y="559"/>
                  </a:lnTo>
                  <a:lnTo>
                    <a:pt x="40" y="565"/>
                  </a:lnTo>
                  <a:lnTo>
                    <a:pt x="33" y="571"/>
                  </a:lnTo>
                  <a:lnTo>
                    <a:pt x="25" y="579"/>
                  </a:lnTo>
                  <a:lnTo>
                    <a:pt x="20" y="586"/>
                  </a:lnTo>
                  <a:lnTo>
                    <a:pt x="14" y="595"/>
                  </a:lnTo>
                  <a:lnTo>
                    <a:pt x="9" y="605"/>
                  </a:lnTo>
                  <a:lnTo>
                    <a:pt x="5" y="615"/>
                  </a:lnTo>
                  <a:lnTo>
                    <a:pt x="3" y="627"/>
                  </a:lnTo>
                  <a:lnTo>
                    <a:pt x="1" y="639"/>
                  </a:lnTo>
                  <a:lnTo>
                    <a:pt x="0" y="653"/>
                  </a:lnTo>
                  <a:lnTo>
                    <a:pt x="0" y="698"/>
                  </a:lnTo>
                  <a:lnTo>
                    <a:pt x="893" y="698"/>
                  </a:lnTo>
                  <a:lnTo>
                    <a:pt x="893" y="653"/>
                  </a:lnTo>
                  <a:lnTo>
                    <a:pt x="893" y="639"/>
                  </a:lnTo>
                  <a:lnTo>
                    <a:pt x="890" y="627"/>
                  </a:lnTo>
                  <a:lnTo>
                    <a:pt x="887" y="615"/>
                  </a:lnTo>
                  <a:lnTo>
                    <a:pt x="883" y="605"/>
                  </a:lnTo>
                  <a:lnTo>
                    <a:pt x="879" y="595"/>
                  </a:lnTo>
                  <a:lnTo>
                    <a:pt x="872" y="586"/>
                  </a:lnTo>
                  <a:lnTo>
                    <a:pt x="866" y="578"/>
                  </a:lnTo>
                  <a:lnTo>
                    <a:pt x="858" y="570"/>
                  </a:lnTo>
                  <a:lnTo>
                    <a:pt x="851" y="564"/>
                  </a:lnTo>
                  <a:lnTo>
                    <a:pt x="842" y="559"/>
                  </a:lnTo>
                  <a:lnTo>
                    <a:pt x="834" y="552"/>
                  </a:lnTo>
                  <a:lnTo>
                    <a:pt x="825" y="548"/>
                  </a:lnTo>
                  <a:lnTo>
                    <a:pt x="808" y="539"/>
                  </a:lnTo>
                  <a:lnTo>
                    <a:pt x="791" y="5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4255">
              <a:extLst>
                <a:ext uri="{FF2B5EF4-FFF2-40B4-BE49-F238E27FC236}">
                  <a16:creationId xmlns="" xmlns:a16="http://schemas.microsoft.com/office/drawing/2014/main" id="{9A5E9A2D-0212-41E2-B871-AC31C477A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1363" y="4244975"/>
              <a:ext cx="147638" cy="79375"/>
            </a:xfrm>
            <a:custGeom>
              <a:avLst/>
              <a:gdLst>
                <a:gd name="T0" fmla="*/ 116 w 466"/>
                <a:gd name="T1" fmla="*/ 180 h 250"/>
                <a:gd name="T2" fmla="*/ 128 w 466"/>
                <a:gd name="T3" fmla="*/ 183 h 250"/>
                <a:gd name="T4" fmla="*/ 144 w 466"/>
                <a:gd name="T5" fmla="*/ 191 h 250"/>
                <a:gd name="T6" fmla="*/ 161 w 466"/>
                <a:gd name="T7" fmla="*/ 205 h 250"/>
                <a:gd name="T8" fmla="*/ 174 w 466"/>
                <a:gd name="T9" fmla="*/ 221 h 250"/>
                <a:gd name="T10" fmla="*/ 191 w 466"/>
                <a:gd name="T11" fmla="*/ 222 h 250"/>
                <a:gd name="T12" fmla="*/ 211 w 466"/>
                <a:gd name="T13" fmla="*/ 209 h 250"/>
                <a:gd name="T14" fmla="*/ 229 w 466"/>
                <a:gd name="T15" fmla="*/ 194 h 250"/>
                <a:gd name="T16" fmla="*/ 243 w 466"/>
                <a:gd name="T17" fmla="*/ 178 h 250"/>
                <a:gd name="T18" fmla="*/ 262 w 466"/>
                <a:gd name="T19" fmla="*/ 145 h 250"/>
                <a:gd name="T20" fmla="*/ 284 w 466"/>
                <a:gd name="T21" fmla="*/ 185 h 250"/>
                <a:gd name="T22" fmla="*/ 306 w 466"/>
                <a:gd name="T23" fmla="*/ 209 h 250"/>
                <a:gd name="T24" fmla="*/ 328 w 466"/>
                <a:gd name="T25" fmla="*/ 228 h 250"/>
                <a:gd name="T26" fmla="*/ 352 w 466"/>
                <a:gd name="T27" fmla="*/ 239 h 250"/>
                <a:gd name="T28" fmla="*/ 376 w 466"/>
                <a:gd name="T29" fmla="*/ 247 h 250"/>
                <a:gd name="T30" fmla="*/ 402 w 466"/>
                <a:gd name="T31" fmla="*/ 250 h 250"/>
                <a:gd name="T32" fmla="*/ 441 w 466"/>
                <a:gd name="T33" fmla="*/ 249 h 250"/>
                <a:gd name="T34" fmla="*/ 462 w 466"/>
                <a:gd name="T35" fmla="*/ 221 h 250"/>
                <a:gd name="T36" fmla="*/ 448 w 466"/>
                <a:gd name="T37" fmla="*/ 173 h 250"/>
                <a:gd name="T38" fmla="*/ 428 w 466"/>
                <a:gd name="T39" fmla="*/ 128 h 250"/>
                <a:gd name="T40" fmla="*/ 402 w 466"/>
                <a:gd name="T41" fmla="*/ 88 h 250"/>
                <a:gd name="T42" fmla="*/ 370 w 466"/>
                <a:gd name="T43" fmla="*/ 55 h 250"/>
                <a:gd name="T44" fmla="*/ 343 w 466"/>
                <a:gd name="T45" fmla="*/ 35 h 250"/>
                <a:gd name="T46" fmla="*/ 324 w 466"/>
                <a:gd name="T47" fmla="*/ 24 h 250"/>
                <a:gd name="T48" fmla="*/ 303 w 466"/>
                <a:gd name="T49" fmla="*/ 14 h 250"/>
                <a:gd name="T50" fmla="*/ 283 w 466"/>
                <a:gd name="T51" fmla="*/ 8 h 250"/>
                <a:gd name="T52" fmla="*/ 261 w 466"/>
                <a:gd name="T53" fmla="*/ 3 h 250"/>
                <a:gd name="T54" fmla="*/ 239 w 466"/>
                <a:gd name="T55" fmla="*/ 0 h 250"/>
                <a:gd name="T56" fmla="*/ 208 w 466"/>
                <a:gd name="T57" fmla="*/ 0 h 250"/>
                <a:gd name="T58" fmla="*/ 170 w 466"/>
                <a:gd name="T59" fmla="*/ 8 h 250"/>
                <a:gd name="T60" fmla="*/ 135 w 466"/>
                <a:gd name="T61" fmla="*/ 22 h 250"/>
                <a:gd name="T62" fmla="*/ 102 w 466"/>
                <a:gd name="T63" fmla="*/ 41 h 250"/>
                <a:gd name="T64" fmla="*/ 73 w 466"/>
                <a:gd name="T65" fmla="*/ 67 h 250"/>
                <a:gd name="T66" fmla="*/ 46 w 466"/>
                <a:gd name="T67" fmla="*/ 97 h 250"/>
                <a:gd name="T68" fmla="*/ 25 w 466"/>
                <a:gd name="T69" fmla="*/ 131 h 250"/>
                <a:gd name="T70" fmla="*/ 8 w 466"/>
                <a:gd name="T71" fmla="*/ 170 h 250"/>
                <a:gd name="T72" fmla="*/ 9 w 466"/>
                <a:gd name="T73" fmla="*/ 186 h 250"/>
                <a:gd name="T74" fmla="*/ 25 w 466"/>
                <a:gd name="T75" fmla="*/ 180 h 250"/>
                <a:gd name="T76" fmla="*/ 109 w 466"/>
                <a:gd name="T77" fmla="*/ 18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6" h="250">
                  <a:moveTo>
                    <a:pt x="109" y="180"/>
                  </a:moveTo>
                  <a:lnTo>
                    <a:pt x="116" y="180"/>
                  </a:lnTo>
                  <a:lnTo>
                    <a:pt x="121" y="182"/>
                  </a:lnTo>
                  <a:lnTo>
                    <a:pt x="128" y="183"/>
                  </a:lnTo>
                  <a:lnTo>
                    <a:pt x="133" y="185"/>
                  </a:lnTo>
                  <a:lnTo>
                    <a:pt x="144" y="191"/>
                  </a:lnTo>
                  <a:lnTo>
                    <a:pt x="153" y="198"/>
                  </a:lnTo>
                  <a:lnTo>
                    <a:pt x="161" y="205"/>
                  </a:lnTo>
                  <a:lnTo>
                    <a:pt x="168" y="213"/>
                  </a:lnTo>
                  <a:lnTo>
                    <a:pt x="174" y="221"/>
                  </a:lnTo>
                  <a:lnTo>
                    <a:pt x="179" y="228"/>
                  </a:lnTo>
                  <a:lnTo>
                    <a:pt x="191" y="222"/>
                  </a:lnTo>
                  <a:lnTo>
                    <a:pt x="202" y="216"/>
                  </a:lnTo>
                  <a:lnTo>
                    <a:pt x="211" y="209"/>
                  </a:lnTo>
                  <a:lnTo>
                    <a:pt x="221" y="202"/>
                  </a:lnTo>
                  <a:lnTo>
                    <a:pt x="229" y="194"/>
                  </a:lnTo>
                  <a:lnTo>
                    <a:pt x="237" y="186"/>
                  </a:lnTo>
                  <a:lnTo>
                    <a:pt x="243" y="178"/>
                  </a:lnTo>
                  <a:lnTo>
                    <a:pt x="249" y="170"/>
                  </a:lnTo>
                  <a:lnTo>
                    <a:pt x="262" y="145"/>
                  </a:lnTo>
                  <a:lnTo>
                    <a:pt x="274" y="170"/>
                  </a:lnTo>
                  <a:lnTo>
                    <a:pt x="284" y="185"/>
                  </a:lnTo>
                  <a:lnTo>
                    <a:pt x="295" y="198"/>
                  </a:lnTo>
                  <a:lnTo>
                    <a:pt x="306" y="209"/>
                  </a:lnTo>
                  <a:lnTo>
                    <a:pt x="316" y="219"/>
                  </a:lnTo>
                  <a:lnTo>
                    <a:pt x="328" y="228"/>
                  </a:lnTo>
                  <a:lnTo>
                    <a:pt x="339" y="234"/>
                  </a:lnTo>
                  <a:lnTo>
                    <a:pt x="352" y="239"/>
                  </a:lnTo>
                  <a:lnTo>
                    <a:pt x="363" y="244"/>
                  </a:lnTo>
                  <a:lnTo>
                    <a:pt x="376" y="247"/>
                  </a:lnTo>
                  <a:lnTo>
                    <a:pt x="389" y="249"/>
                  </a:lnTo>
                  <a:lnTo>
                    <a:pt x="402" y="250"/>
                  </a:lnTo>
                  <a:lnTo>
                    <a:pt x="415" y="250"/>
                  </a:lnTo>
                  <a:lnTo>
                    <a:pt x="441" y="249"/>
                  </a:lnTo>
                  <a:lnTo>
                    <a:pt x="466" y="247"/>
                  </a:lnTo>
                  <a:lnTo>
                    <a:pt x="462" y="221"/>
                  </a:lnTo>
                  <a:lnTo>
                    <a:pt x="457" y="197"/>
                  </a:lnTo>
                  <a:lnTo>
                    <a:pt x="448" y="173"/>
                  </a:lnTo>
                  <a:lnTo>
                    <a:pt x="440" y="149"/>
                  </a:lnTo>
                  <a:lnTo>
                    <a:pt x="428" y="128"/>
                  </a:lnTo>
                  <a:lnTo>
                    <a:pt x="416" y="108"/>
                  </a:lnTo>
                  <a:lnTo>
                    <a:pt x="402" y="88"/>
                  </a:lnTo>
                  <a:lnTo>
                    <a:pt x="386" y="71"/>
                  </a:lnTo>
                  <a:lnTo>
                    <a:pt x="370" y="55"/>
                  </a:lnTo>
                  <a:lnTo>
                    <a:pt x="352" y="41"/>
                  </a:lnTo>
                  <a:lnTo>
                    <a:pt x="343" y="35"/>
                  </a:lnTo>
                  <a:lnTo>
                    <a:pt x="333" y="29"/>
                  </a:lnTo>
                  <a:lnTo>
                    <a:pt x="324" y="24"/>
                  </a:lnTo>
                  <a:lnTo>
                    <a:pt x="314" y="19"/>
                  </a:lnTo>
                  <a:lnTo>
                    <a:pt x="303" y="14"/>
                  </a:lnTo>
                  <a:lnTo>
                    <a:pt x="293" y="11"/>
                  </a:lnTo>
                  <a:lnTo>
                    <a:pt x="283" y="8"/>
                  </a:lnTo>
                  <a:lnTo>
                    <a:pt x="272" y="5"/>
                  </a:lnTo>
                  <a:lnTo>
                    <a:pt x="261" y="3"/>
                  </a:lnTo>
                  <a:lnTo>
                    <a:pt x="250" y="1"/>
                  </a:lnTo>
                  <a:lnTo>
                    <a:pt x="239" y="0"/>
                  </a:lnTo>
                  <a:lnTo>
                    <a:pt x="227" y="0"/>
                  </a:lnTo>
                  <a:lnTo>
                    <a:pt x="208" y="0"/>
                  </a:lnTo>
                  <a:lnTo>
                    <a:pt x="189" y="4"/>
                  </a:lnTo>
                  <a:lnTo>
                    <a:pt x="170" y="8"/>
                  </a:lnTo>
                  <a:lnTo>
                    <a:pt x="152" y="14"/>
                  </a:lnTo>
                  <a:lnTo>
                    <a:pt x="135" y="22"/>
                  </a:lnTo>
                  <a:lnTo>
                    <a:pt x="118" y="30"/>
                  </a:lnTo>
                  <a:lnTo>
                    <a:pt x="102" y="41"/>
                  </a:lnTo>
                  <a:lnTo>
                    <a:pt x="87" y="53"/>
                  </a:lnTo>
                  <a:lnTo>
                    <a:pt x="73" y="67"/>
                  </a:lnTo>
                  <a:lnTo>
                    <a:pt x="59" y="81"/>
                  </a:lnTo>
                  <a:lnTo>
                    <a:pt x="46" y="97"/>
                  </a:lnTo>
                  <a:lnTo>
                    <a:pt x="35" y="113"/>
                  </a:lnTo>
                  <a:lnTo>
                    <a:pt x="25" y="131"/>
                  </a:lnTo>
                  <a:lnTo>
                    <a:pt x="15" y="149"/>
                  </a:lnTo>
                  <a:lnTo>
                    <a:pt x="8" y="170"/>
                  </a:lnTo>
                  <a:lnTo>
                    <a:pt x="0" y="190"/>
                  </a:lnTo>
                  <a:lnTo>
                    <a:pt x="9" y="186"/>
                  </a:lnTo>
                  <a:lnTo>
                    <a:pt x="16" y="183"/>
                  </a:lnTo>
                  <a:lnTo>
                    <a:pt x="25" y="180"/>
                  </a:lnTo>
                  <a:lnTo>
                    <a:pt x="34" y="180"/>
                  </a:lnTo>
                  <a:lnTo>
                    <a:pt x="109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4256">
              <a:extLst>
                <a:ext uri="{FF2B5EF4-FFF2-40B4-BE49-F238E27FC236}">
                  <a16:creationId xmlns="" xmlns:a16="http://schemas.microsoft.com/office/drawing/2014/main" id="{86E9EA18-5F63-4CAD-98A2-D5ECFB2F8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2950" y="4354513"/>
              <a:ext cx="38100" cy="38100"/>
            </a:xfrm>
            <a:custGeom>
              <a:avLst/>
              <a:gdLst>
                <a:gd name="T0" fmla="*/ 66 w 120"/>
                <a:gd name="T1" fmla="*/ 120 h 120"/>
                <a:gd name="T2" fmla="*/ 78 w 120"/>
                <a:gd name="T3" fmla="*/ 117 h 120"/>
                <a:gd name="T4" fmla="*/ 88 w 120"/>
                <a:gd name="T5" fmla="*/ 112 h 120"/>
                <a:gd name="T6" fmla="*/ 98 w 120"/>
                <a:gd name="T7" fmla="*/ 106 h 120"/>
                <a:gd name="T8" fmla="*/ 106 w 120"/>
                <a:gd name="T9" fmla="*/ 98 h 120"/>
                <a:gd name="T10" fmla="*/ 113 w 120"/>
                <a:gd name="T11" fmla="*/ 89 h 120"/>
                <a:gd name="T12" fmla="*/ 117 w 120"/>
                <a:gd name="T13" fmla="*/ 78 h 120"/>
                <a:gd name="T14" fmla="*/ 119 w 120"/>
                <a:gd name="T15" fmla="*/ 66 h 120"/>
                <a:gd name="T16" fmla="*/ 119 w 120"/>
                <a:gd name="T17" fmla="*/ 53 h 120"/>
                <a:gd name="T18" fmla="*/ 117 w 120"/>
                <a:gd name="T19" fmla="*/ 41 h 120"/>
                <a:gd name="T20" fmla="*/ 113 w 120"/>
                <a:gd name="T21" fmla="*/ 31 h 120"/>
                <a:gd name="T22" fmla="*/ 106 w 120"/>
                <a:gd name="T23" fmla="*/ 21 h 120"/>
                <a:gd name="T24" fmla="*/ 98 w 120"/>
                <a:gd name="T25" fmla="*/ 13 h 120"/>
                <a:gd name="T26" fmla="*/ 88 w 120"/>
                <a:gd name="T27" fmla="*/ 7 h 120"/>
                <a:gd name="T28" fmla="*/ 78 w 120"/>
                <a:gd name="T29" fmla="*/ 3 h 120"/>
                <a:gd name="T30" fmla="*/ 66 w 120"/>
                <a:gd name="T31" fmla="*/ 0 h 120"/>
                <a:gd name="T32" fmla="*/ 54 w 120"/>
                <a:gd name="T33" fmla="*/ 0 h 120"/>
                <a:gd name="T34" fmla="*/ 42 w 120"/>
                <a:gd name="T35" fmla="*/ 3 h 120"/>
                <a:gd name="T36" fmla="*/ 31 w 120"/>
                <a:gd name="T37" fmla="*/ 7 h 120"/>
                <a:gd name="T38" fmla="*/ 22 w 120"/>
                <a:gd name="T39" fmla="*/ 13 h 120"/>
                <a:gd name="T40" fmla="*/ 13 w 120"/>
                <a:gd name="T41" fmla="*/ 21 h 120"/>
                <a:gd name="T42" fmla="*/ 7 w 120"/>
                <a:gd name="T43" fmla="*/ 31 h 120"/>
                <a:gd name="T44" fmla="*/ 2 w 120"/>
                <a:gd name="T45" fmla="*/ 41 h 120"/>
                <a:gd name="T46" fmla="*/ 0 w 120"/>
                <a:gd name="T47" fmla="*/ 53 h 120"/>
                <a:gd name="T48" fmla="*/ 0 w 120"/>
                <a:gd name="T49" fmla="*/ 66 h 120"/>
                <a:gd name="T50" fmla="*/ 2 w 120"/>
                <a:gd name="T51" fmla="*/ 78 h 120"/>
                <a:gd name="T52" fmla="*/ 7 w 120"/>
                <a:gd name="T53" fmla="*/ 89 h 120"/>
                <a:gd name="T54" fmla="*/ 13 w 120"/>
                <a:gd name="T55" fmla="*/ 98 h 120"/>
                <a:gd name="T56" fmla="*/ 22 w 120"/>
                <a:gd name="T57" fmla="*/ 106 h 120"/>
                <a:gd name="T58" fmla="*/ 31 w 120"/>
                <a:gd name="T59" fmla="*/ 112 h 120"/>
                <a:gd name="T60" fmla="*/ 42 w 120"/>
                <a:gd name="T61" fmla="*/ 117 h 120"/>
                <a:gd name="T62" fmla="*/ 54 w 120"/>
                <a:gd name="T6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60" y="120"/>
                  </a:moveTo>
                  <a:lnTo>
                    <a:pt x="66" y="120"/>
                  </a:lnTo>
                  <a:lnTo>
                    <a:pt x="72" y="119"/>
                  </a:lnTo>
                  <a:lnTo>
                    <a:pt x="78" y="117"/>
                  </a:lnTo>
                  <a:lnTo>
                    <a:pt x="83" y="115"/>
                  </a:lnTo>
                  <a:lnTo>
                    <a:pt x="88" y="112"/>
                  </a:lnTo>
                  <a:lnTo>
                    <a:pt x="94" y="110"/>
                  </a:lnTo>
                  <a:lnTo>
                    <a:pt x="98" y="106"/>
                  </a:lnTo>
                  <a:lnTo>
                    <a:pt x="102" y="102"/>
                  </a:lnTo>
                  <a:lnTo>
                    <a:pt x="106" y="98"/>
                  </a:lnTo>
                  <a:lnTo>
                    <a:pt x="110" y="93"/>
                  </a:lnTo>
                  <a:lnTo>
                    <a:pt x="113" y="89"/>
                  </a:lnTo>
                  <a:lnTo>
                    <a:pt x="115" y="83"/>
                  </a:lnTo>
                  <a:lnTo>
                    <a:pt x="117" y="78"/>
                  </a:lnTo>
                  <a:lnTo>
                    <a:pt x="119" y="71"/>
                  </a:lnTo>
                  <a:lnTo>
                    <a:pt x="119" y="66"/>
                  </a:lnTo>
                  <a:lnTo>
                    <a:pt x="120" y="60"/>
                  </a:lnTo>
                  <a:lnTo>
                    <a:pt x="119" y="53"/>
                  </a:lnTo>
                  <a:lnTo>
                    <a:pt x="119" y="48"/>
                  </a:lnTo>
                  <a:lnTo>
                    <a:pt x="117" y="41"/>
                  </a:lnTo>
                  <a:lnTo>
                    <a:pt x="115" y="36"/>
                  </a:lnTo>
                  <a:lnTo>
                    <a:pt x="113" y="31"/>
                  </a:lnTo>
                  <a:lnTo>
                    <a:pt x="110" y="26"/>
                  </a:lnTo>
                  <a:lnTo>
                    <a:pt x="106" y="21"/>
                  </a:lnTo>
                  <a:lnTo>
                    <a:pt x="102" y="17"/>
                  </a:lnTo>
                  <a:lnTo>
                    <a:pt x="98" y="13"/>
                  </a:lnTo>
                  <a:lnTo>
                    <a:pt x="94" y="10"/>
                  </a:lnTo>
                  <a:lnTo>
                    <a:pt x="88" y="7"/>
                  </a:lnTo>
                  <a:lnTo>
                    <a:pt x="83" y="4"/>
                  </a:lnTo>
                  <a:lnTo>
                    <a:pt x="78" y="3"/>
                  </a:lnTo>
                  <a:lnTo>
                    <a:pt x="72" y="1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4" y="0"/>
                  </a:lnTo>
                  <a:lnTo>
                    <a:pt x="48" y="1"/>
                  </a:lnTo>
                  <a:lnTo>
                    <a:pt x="42" y="3"/>
                  </a:lnTo>
                  <a:lnTo>
                    <a:pt x="37" y="4"/>
                  </a:lnTo>
                  <a:lnTo>
                    <a:pt x="31" y="7"/>
                  </a:lnTo>
                  <a:lnTo>
                    <a:pt x="26" y="10"/>
                  </a:lnTo>
                  <a:lnTo>
                    <a:pt x="22" y="13"/>
                  </a:lnTo>
                  <a:lnTo>
                    <a:pt x="18" y="17"/>
                  </a:lnTo>
                  <a:lnTo>
                    <a:pt x="13" y="21"/>
                  </a:lnTo>
                  <a:lnTo>
                    <a:pt x="10" y="26"/>
                  </a:lnTo>
                  <a:lnTo>
                    <a:pt x="7" y="31"/>
                  </a:lnTo>
                  <a:lnTo>
                    <a:pt x="5" y="36"/>
                  </a:lnTo>
                  <a:lnTo>
                    <a:pt x="2" y="41"/>
                  </a:lnTo>
                  <a:lnTo>
                    <a:pt x="1" y="48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1" y="71"/>
                  </a:lnTo>
                  <a:lnTo>
                    <a:pt x="2" y="78"/>
                  </a:lnTo>
                  <a:lnTo>
                    <a:pt x="5" y="83"/>
                  </a:lnTo>
                  <a:lnTo>
                    <a:pt x="7" y="89"/>
                  </a:lnTo>
                  <a:lnTo>
                    <a:pt x="10" y="93"/>
                  </a:lnTo>
                  <a:lnTo>
                    <a:pt x="13" y="98"/>
                  </a:lnTo>
                  <a:lnTo>
                    <a:pt x="18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1" y="112"/>
                  </a:lnTo>
                  <a:lnTo>
                    <a:pt x="37" y="115"/>
                  </a:lnTo>
                  <a:lnTo>
                    <a:pt x="42" y="117"/>
                  </a:lnTo>
                  <a:lnTo>
                    <a:pt x="48" y="119"/>
                  </a:lnTo>
                  <a:lnTo>
                    <a:pt x="54" y="120"/>
                  </a:lnTo>
                  <a:lnTo>
                    <a:pt x="6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4257">
              <a:extLst>
                <a:ext uri="{FF2B5EF4-FFF2-40B4-BE49-F238E27FC236}">
                  <a16:creationId xmlns="" xmlns:a16="http://schemas.microsoft.com/office/drawing/2014/main" id="{95747975-5AB3-4774-8597-59AEEC10BA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9925" y="4311650"/>
              <a:ext cx="153988" cy="114300"/>
            </a:xfrm>
            <a:custGeom>
              <a:avLst/>
              <a:gdLst>
                <a:gd name="T0" fmla="*/ 305 w 481"/>
                <a:gd name="T1" fmla="*/ 108 h 361"/>
                <a:gd name="T2" fmla="*/ 329 w 481"/>
                <a:gd name="T3" fmla="*/ 116 h 361"/>
                <a:gd name="T4" fmla="*/ 350 w 481"/>
                <a:gd name="T5" fmla="*/ 132 h 361"/>
                <a:gd name="T6" fmla="*/ 366 w 481"/>
                <a:gd name="T7" fmla="*/ 153 h 361"/>
                <a:gd name="T8" fmla="*/ 374 w 481"/>
                <a:gd name="T9" fmla="*/ 177 h 361"/>
                <a:gd name="T10" fmla="*/ 375 w 481"/>
                <a:gd name="T11" fmla="*/ 205 h 361"/>
                <a:gd name="T12" fmla="*/ 369 w 481"/>
                <a:gd name="T13" fmla="*/ 231 h 361"/>
                <a:gd name="T14" fmla="*/ 355 w 481"/>
                <a:gd name="T15" fmla="*/ 253 h 361"/>
                <a:gd name="T16" fmla="*/ 337 w 481"/>
                <a:gd name="T17" fmla="*/ 271 h 361"/>
                <a:gd name="T18" fmla="*/ 313 w 481"/>
                <a:gd name="T19" fmla="*/ 281 h 361"/>
                <a:gd name="T20" fmla="*/ 286 w 481"/>
                <a:gd name="T21" fmla="*/ 286 h 361"/>
                <a:gd name="T22" fmla="*/ 260 w 481"/>
                <a:gd name="T23" fmla="*/ 281 h 361"/>
                <a:gd name="T24" fmla="*/ 236 w 481"/>
                <a:gd name="T25" fmla="*/ 271 h 361"/>
                <a:gd name="T26" fmla="*/ 217 w 481"/>
                <a:gd name="T27" fmla="*/ 253 h 361"/>
                <a:gd name="T28" fmla="*/ 203 w 481"/>
                <a:gd name="T29" fmla="*/ 231 h 361"/>
                <a:gd name="T30" fmla="*/ 196 w 481"/>
                <a:gd name="T31" fmla="*/ 205 h 361"/>
                <a:gd name="T32" fmla="*/ 197 w 481"/>
                <a:gd name="T33" fmla="*/ 177 h 361"/>
                <a:gd name="T34" fmla="*/ 207 w 481"/>
                <a:gd name="T35" fmla="*/ 153 h 361"/>
                <a:gd name="T36" fmla="*/ 222 w 481"/>
                <a:gd name="T37" fmla="*/ 132 h 361"/>
                <a:gd name="T38" fmla="*/ 244 w 481"/>
                <a:gd name="T39" fmla="*/ 116 h 361"/>
                <a:gd name="T40" fmla="*/ 268 w 481"/>
                <a:gd name="T41" fmla="*/ 108 h 361"/>
                <a:gd name="T42" fmla="*/ 54 w 481"/>
                <a:gd name="T43" fmla="*/ 361 h 361"/>
                <a:gd name="T44" fmla="*/ 444 w 481"/>
                <a:gd name="T45" fmla="*/ 360 h 361"/>
                <a:gd name="T46" fmla="*/ 466 w 481"/>
                <a:gd name="T47" fmla="*/ 349 h 361"/>
                <a:gd name="T48" fmla="*/ 480 w 481"/>
                <a:gd name="T49" fmla="*/ 329 h 361"/>
                <a:gd name="T50" fmla="*/ 481 w 481"/>
                <a:gd name="T51" fmla="*/ 311 h 361"/>
                <a:gd name="T52" fmla="*/ 480 w 481"/>
                <a:gd name="T53" fmla="*/ 97 h 361"/>
                <a:gd name="T54" fmla="*/ 471 w 481"/>
                <a:gd name="T55" fmla="*/ 76 h 361"/>
                <a:gd name="T56" fmla="*/ 453 w 481"/>
                <a:gd name="T57" fmla="*/ 63 h 361"/>
                <a:gd name="T58" fmla="*/ 436 w 481"/>
                <a:gd name="T59" fmla="*/ 61 h 361"/>
                <a:gd name="T60" fmla="*/ 387 w 481"/>
                <a:gd name="T61" fmla="*/ 56 h 361"/>
                <a:gd name="T62" fmla="*/ 383 w 481"/>
                <a:gd name="T63" fmla="*/ 50 h 361"/>
                <a:gd name="T64" fmla="*/ 366 w 481"/>
                <a:gd name="T65" fmla="*/ 20 h 361"/>
                <a:gd name="T66" fmla="*/ 345 w 481"/>
                <a:gd name="T67" fmla="*/ 4 h 361"/>
                <a:gd name="T68" fmla="*/ 331 w 481"/>
                <a:gd name="T69" fmla="*/ 0 h 361"/>
                <a:gd name="T70" fmla="*/ 239 w 481"/>
                <a:gd name="T71" fmla="*/ 5 h 361"/>
                <a:gd name="T72" fmla="*/ 223 w 481"/>
                <a:gd name="T73" fmla="*/ 14 h 361"/>
                <a:gd name="T74" fmla="*/ 204 w 481"/>
                <a:gd name="T75" fmla="*/ 36 h 361"/>
                <a:gd name="T76" fmla="*/ 203 w 481"/>
                <a:gd name="T77" fmla="*/ 38 h 361"/>
                <a:gd name="T78" fmla="*/ 201 w 481"/>
                <a:gd name="T79" fmla="*/ 41 h 361"/>
                <a:gd name="T80" fmla="*/ 105 w 481"/>
                <a:gd name="T81" fmla="*/ 61 h 361"/>
                <a:gd name="T82" fmla="*/ 60 w 481"/>
                <a:gd name="T83" fmla="*/ 15 h 361"/>
                <a:gd name="T84" fmla="*/ 47 w 481"/>
                <a:gd name="T85" fmla="*/ 62 h 361"/>
                <a:gd name="T86" fmla="*/ 17 w 481"/>
                <a:gd name="T87" fmla="*/ 72 h 361"/>
                <a:gd name="T88" fmla="*/ 3 w 481"/>
                <a:gd name="T89" fmla="*/ 91 h 361"/>
                <a:gd name="T90" fmla="*/ 0 w 481"/>
                <a:gd name="T91" fmla="*/ 104 h 361"/>
                <a:gd name="T92" fmla="*/ 4 w 481"/>
                <a:gd name="T93" fmla="*/ 333 h 361"/>
                <a:gd name="T94" fmla="*/ 23 w 481"/>
                <a:gd name="T95" fmla="*/ 353 h 361"/>
                <a:gd name="T96" fmla="*/ 54 w 481"/>
                <a:gd name="T97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1" h="361">
                  <a:moveTo>
                    <a:pt x="286" y="106"/>
                  </a:moveTo>
                  <a:lnTo>
                    <a:pt x="295" y="106"/>
                  </a:lnTo>
                  <a:lnTo>
                    <a:pt x="305" y="108"/>
                  </a:lnTo>
                  <a:lnTo>
                    <a:pt x="313" y="110"/>
                  </a:lnTo>
                  <a:lnTo>
                    <a:pt x="321" y="113"/>
                  </a:lnTo>
                  <a:lnTo>
                    <a:pt x="329" y="116"/>
                  </a:lnTo>
                  <a:lnTo>
                    <a:pt x="337" y="121"/>
                  </a:lnTo>
                  <a:lnTo>
                    <a:pt x="343" y="126"/>
                  </a:lnTo>
                  <a:lnTo>
                    <a:pt x="350" y="132"/>
                  </a:lnTo>
                  <a:lnTo>
                    <a:pt x="355" y="139"/>
                  </a:lnTo>
                  <a:lnTo>
                    <a:pt x="360" y="145"/>
                  </a:lnTo>
                  <a:lnTo>
                    <a:pt x="366" y="153"/>
                  </a:lnTo>
                  <a:lnTo>
                    <a:pt x="369" y="160"/>
                  </a:lnTo>
                  <a:lnTo>
                    <a:pt x="372" y="169"/>
                  </a:lnTo>
                  <a:lnTo>
                    <a:pt x="374" y="177"/>
                  </a:lnTo>
                  <a:lnTo>
                    <a:pt x="375" y="187"/>
                  </a:lnTo>
                  <a:lnTo>
                    <a:pt x="376" y="196"/>
                  </a:lnTo>
                  <a:lnTo>
                    <a:pt x="375" y="205"/>
                  </a:lnTo>
                  <a:lnTo>
                    <a:pt x="374" y="214"/>
                  </a:lnTo>
                  <a:lnTo>
                    <a:pt x="372" y="222"/>
                  </a:lnTo>
                  <a:lnTo>
                    <a:pt x="369" y="231"/>
                  </a:lnTo>
                  <a:lnTo>
                    <a:pt x="366" y="238"/>
                  </a:lnTo>
                  <a:lnTo>
                    <a:pt x="360" y="246"/>
                  </a:lnTo>
                  <a:lnTo>
                    <a:pt x="355" y="253"/>
                  </a:lnTo>
                  <a:lnTo>
                    <a:pt x="350" y="260"/>
                  </a:lnTo>
                  <a:lnTo>
                    <a:pt x="343" y="265"/>
                  </a:lnTo>
                  <a:lnTo>
                    <a:pt x="337" y="271"/>
                  </a:lnTo>
                  <a:lnTo>
                    <a:pt x="329" y="275"/>
                  </a:lnTo>
                  <a:lnTo>
                    <a:pt x="321" y="279"/>
                  </a:lnTo>
                  <a:lnTo>
                    <a:pt x="313" y="281"/>
                  </a:lnTo>
                  <a:lnTo>
                    <a:pt x="305" y="283"/>
                  </a:lnTo>
                  <a:lnTo>
                    <a:pt x="295" y="286"/>
                  </a:lnTo>
                  <a:lnTo>
                    <a:pt x="286" y="286"/>
                  </a:lnTo>
                  <a:lnTo>
                    <a:pt x="277" y="286"/>
                  </a:lnTo>
                  <a:lnTo>
                    <a:pt x="268" y="283"/>
                  </a:lnTo>
                  <a:lnTo>
                    <a:pt x="260" y="281"/>
                  </a:lnTo>
                  <a:lnTo>
                    <a:pt x="251" y="279"/>
                  </a:lnTo>
                  <a:lnTo>
                    <a:pt x="244" y="275"/>
                  </a:lnTo>
                  <a:lnTo>
                    <a:pt x="236" y="271"/>
                  </a:lnTo>
                  <a:lnTo>
                    <a:pt x="228" y="265"/>
                  </a:lnTo>
                  <a:lnTo>
                    <a:pt x="222" y="260"/>
                  </a:lnTo>
                  <a:lnTo>
                    <a:pt x="217" y="253"/>
                  </a:lnTo>
                  <a:lnTo>
                    <a:pt x="211" y="246"/>
                  </a:lnTo>
                  <a:lnTo>
                    <a:pt x="207" y="238"/>
                  </a:lnTo>
                  <a:lnTo>
                    <a:pt x="203" y="231"/>
                  </a:lnTo>
                  <a:lnTo>
                    <a:pt x="200" y="222"/>
                  </a:lnTo>
                  <a:lnTo>
                    <a:pt x="197" y="214"/>
                  </a:lnTo>
                  <a:lnTo>
                    <a:pt x="196" y="205"/>
                  </a:lnTo>
                  <a:lnTo>
                    <a:pt x="195" y="196"/>
                  </a:lnTo>
                  <a:lnTo>
                    <a:pt x="196" y="187"/>
                  </a:lnTo>
                  <a:lnTo>
                    <a:pt x="197" y="177"/>
                  </a:lnTo>
                  <a:lnTo>
                    <a:pt x="200" y="169"/>
                  </a:lnTo>
                  <a:lnTo>
                    <a:pt x="203" y="160"/>
                  </a:lnTo>
                  <a:lnTo>
                    <a:pt x="207" y="153"/>
                  </a:lnTo>
                  <a:lnTo>
                    <a:pt x="211" y="145"/>
                  </a:lnTo>
                  <a:lnTo>
                    <a:pt x="217" y="139"/>
                  </a:lnTo>
                  <a:lnTo>
                    <a:pt x="222" y="132"/>
                  </a:lnTo>
                  <a:lnTo>
                    <a:pt x="228" y="126"/>
                  </a:lnTo>
                  <a:lnTo>
                    <a:pt x="236" y="121"/>
                  </a:lnTo>
                  <a:lnTo>
                    <a:pt x="244" y="116"/>
                  </a:lnTo>
                  <a:lnTo>
                    <a:pt x="251" y="113"/>
                  </a:lnTo>
                  <a:lnTo>
                    <a:pt x="260" y="110"/>
                  </a:lnTo>
                  <a:lnTo>
                    <a:pt x="268" y="108"/>
                  </a:lnTo>
                  <a:lnTo>
                    <a:pt x="277" y="106"/>
                  </a:lnTo>
                  <a:lnTo>
                    <a:pt x="286" y="106"/>
                  </a:lnTo>
                  <a:close/>
                  <a:moveTo>
                    <a:pt x="54" y="361"/>
                  </a:moveTo>
                  <a:lnTo>
                    <a:pt x="432" y="361"/>
                  </a:lnTo>
                  <a:lnTo>
                    <a:pt x="439" y="361"/>
                  </a:lnTo>
                  <a:lnTo>
                    <a:pt x="444" y="360"/>
                  </a:lnTo>
                  <a:lnTo>
                    <a:pt x="453" y="357"/>
                  </a:lnTo>
                  <a:lnTo>
                    <a:pt x="460" y="354"/>
                  </a:lnTo>
                  <a:lnTo>
                    <a:pt x="466" y="349"/>
                  </a:lnTo>
                  <a:lnTo>
                    <a:pt x="473" y="344"/>
                  </a:lnTo>
                  <a:lnTo>
                    <a:pt x="477" y="336"/>
                  </a:lnTo>
                  <a:lnTo>
                    <a:pt x="480" y="329"/>
                  </a:lnTo>
                  <a:lnTo>
                    <a:pt x="481" y="321"/>
                  </a:lnTo>
                  <a:lnTo>
                    <a:pt x="481" y="312"/>
                  </a:lnTo>
                  <a:lnTo>
                    <a:pt x="481" y="311"/>
                  </a:lnTo>
                  <a:lnTo>
                    <a:pt x="481" y="310"/>
                  </a:lnTo>
                  <a:lnTo>
                    <a:pt x="481" y="104"/>
                  </a:lnTo>
                  <a:lnTo>
                    <a:pt x="480" y="97"/>
                  </a:lnTo>
                  <a:lnTo>
                    <a:pt x="479" y="89"/>
                  </a:lnTo>
                  <a:lnTo>
                    <a:pt x="476" y="83"/>
                  </a:lnTo>
                  <a:lnTo>
                    <a:pt x="471" y="76"/>
                  </a:lnTo>
                  <a:lnTo>
                    <a:pt x="465" y="69"/>
                  </a:lnTo>
                  <a:lnTo>
                    <a:pt x="457" y="65"/>
                  </a:lnTo>
                  <a:lnTo>
                    <a:pt x="453" y="63"/>
                  </a:lnTo>
                  <a:lnTo>
                    <a:pt x="447" y="62"/>
                  </a:lnTo>
                  <a:lnTo>
                    <a:pt x="442" y="61"/>
                  </a:lnTo>
                  <a:lnTo>
                    <a:pt x="436" y="61"/>
                  </a:lnTo>
                  <a:lnTo>
                    <a:pt x="398" y="61"/>
                  </a:lnTo>
                  <a:lnTo>
                    <a:pt x="391" y="59"/>
                  </a:lnTo>
                  <a:lnTo>
                    <a:pt x="387" y="56"/>
                  </a:lnTo>
                  <a:lnTo>
                    <a:pt x="386" y="56"/>
                  </a:lnTo>
                  <a:lnTo>
                    <a:pt x="386" y="57"/>
                  </a:lnTo>
                  <a:lnTo>
                    <a:pt x="383" y="50"/>
                  </a:lnTo>
                  <a:lnTo>
                    <a:pt x="381" y="42"/>
                  </a:lnTo>
                  <a:lnTo>
                    <a:pt x="375" y="34"/>
                  </a:lnTo>
                  <a:lnTo>
                    <a:pt x="366" y="20"/>
                  </a:lnTo>
                  <a:lnTo>
                    <a:pt x="358" y="12"/>
                  </a:lnTo>
                  <a:lnTo>
                    <a:pt x="350" y="6"/>
                  </a:lnTo>
                  <a:lnTo>
                    <a:pt x="345" y="4"/>
                  </a:lnTo>
                  <a:lnTo>
                    <a:pt x="341" y="2"/>
                  </a:lnTo>
                  <a:lnTo>
                    <a:pt x="336" y="0"/>
                  </a:lnTo>
                  <a:lnTo>
                    <a:pt x="331" y="0"/>
                  </a:lnTo>
                  <a:lnTo>
                    <a:pt x="256" y="0"/>
                  </a:lnTo>
                  <a:lnTo>
                    <a:pt x="248" y="2"/>
                  </a:lnTo>
                  <a:lnTo>
                    <a:pt x="239" y="5"/>
                  </a:lnTo>
                  <a:lnTo>
                    <a:pt x="231" y="9"/>
                  </a:lnTo>
                  <a:lnTo>
                    <a:pt x="223" y="14"/>
                  </a:lnTo>
                  <a:lnTo>
                    <a:pt x="223" y="14"/>
                  </a:lnTo>
                  <a:lnTo>
                    <a:pt x="223" y="14"/>
                  </a:lnTo>
                  <a:lnTo>
                    <a:pt x="212" y="25"/>
                  </a:lnTo>
                  <a:lnTo>
                    <a:pt x="204" y="36"/>
                  </a:lnTo>
                  <a:lnTo>
                    <a:pt x="204" y="36"/>
                  </a:lnTo>
                  <a:lnTo>
                    <a:pt x="204" y="37"/>
                  </a:lnTo>
                  <a:lnTo>
                    <a:pt x="203" y="38"/>
                  </a:lnTo>
                  <a:lnTo>
                    <a:pt x="203" y="38"/>
                  </a:lnTo>
                  <a:lnTo>
                    <a:pt x="202" y="40"/>
                  </a:lnTo>
                  <a:lnTo>
                    <a:pt x="201" y="41"/>
                  </a:lnTo>
                  <a:lnTo>
                    <a:pt x="188" y="61"/>
                  </a:lnTo>
                  <a:lnTo>
                    <a:pt x="180" y="61"/>
                  </a:lnTo>
                  <a:lnTo>
                    <a:pt x="105" y="61"/>
                  </a:lnTo>
                  <a:lnTo>
                    <a:pt x="105" y="30"/>
                  </a:lnTo>
                  <a:lnTo>
                    <a:pt x="105" y="15"/>
                  </a:lnTo>
                  <a:lnTo>
                    <a:pt x="60" y="15"/>
                  </a:lnTo>
                  <a:lnTo>
                    <a:pt x="60" y="30"/>
                  </a:lnTo>
                  <a:lnTo>
                    <a:pt x="60" y="61"/>
                  </a:lnTo>
                  <a:lnTo>
                    <a:pt x="47" y="62"/>
                  </a:lnTo>
                  <a:lnTo>
                    <a:pt x="36" y="64"/>
                  </a:lnTo>
                  <a:lnTo>
                    <a:pt x="26" y="67"/>
                  </a:lnTo>
                  <a:lnTo>
                    <a:pt x="17" y="72"/>
                  </a:lnTo>
                  <a:lnTo>
                    <a:pt x="10" y="79"/>
                  </a:lnTo>
                  <a:lnTo>
                    <a:pt x="4" y="86"/>
                  </a:lnTo>
                  <a:lnTo>
                    <a:pt x="3" y="91"/>
                  </a:lnTo>
                  <a:lnTo>
                    <a:pt x="1" y="95"/>
                  </a:lnTo>
                  <a:lnTo>
                    <a:pt x="0" y="99"/>
                  </a:lnTo>
                  <a:lnTo>
                    <a:pt x="0" y="104"/>
                  </a:lnTo>
                  <a:lnTo>
                    <a:pt x="0" y="312"/>
                  </a:lnTo>
                  <a:lnTo>
                    <a:pt x="1" y="323"/>
                  </a:lnTo>
                  <a:lnTo>
                    <a:pt x="4" y="333"/>
                  </a:lnTo>
                  <a:lnTo>
                    <a:pt x="9" y="340"/>
                  </a:lnTo>
                  <a:lnTo>
                    <a:pt x="15" y="348"/>
                  </a:lnTo>
                  <a:lnTo>
                    <a:pt x="23" y="353"/>
                  </a:lnTo>
                  <a:lnTo>
                    <a:pt x="31" y="357"/>
                  </a:lnTo>
                  <a:lnTo>
                    <a:pt x="42" y="360"/>
                  </a:lnTo>
                  <a:lnTo>
                    <a:pt x="54" y="3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="" xmlns:a16="http://schemas.microsoft.com/office/drawing/2014/main" id="{29F92FFA-CD5F-482C-8C4C-878289C395BE}"/>
              </a:ext>
            </a:extLst>
          </p:cNvPr>
          <p:cNvGrpSpPr/>
          <p:nvPr/>
        </p:nvGrpSpPr>
        <p:grpSpPr>
          <a:xfrm>
            <a:off x="8138545" y="3554028"/>
            <a:ext cx="287338" cy="287337"/>
            <a:chOff x="879475" y="5100638"/>
            <a:chExt cx="287338" cy="2873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Freeform 1636">
              <a:extLst>
                <a:ext uri="{FF2B5EF4-FFF2-40B4-BE49-F238E27FC236}">
                  <a16:creationId xmlns="" xmlns:a16="http://schemas.microsoft.com/office/drawing/2014/main" id="{BA84DE89-56C4-414D-93EE-7173C1BF3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050" y="5233988"/>
              <a:ext cx="38100" cy="9525"/>
            </a:xfrm>
            <a:custGeom>
              <a:avLst/>
              <a:gdLst>
                <a:gd name="T0" fmla="*/ 105 w 121"/>
                <a:gd name="T1" fmla="*/ 0 h 30"/>
                <a:gd name="T2" fmla="*/ 15 w 121"/>
                <a:gd name="T3" fmla="*/ 0 h 30"/>
                <a:gd name="T4" fmla="*/ 13 w 121"/>
                <a:gd name="T5" fmla="*/ 0 h 30"/>
                <a:gd name="T6" fmla="*/ 9 w 121"/>
                <a:gd name="T7" fmla="*/ 1 h 30"/>
                <a:gd name="T8" fmla="*/ 7 w 121"/>
                <a:gd name="T9" fmla="*/ 2 h 30"/>
                <a:gd name="T10" fmla="*/ 5 w 121"/>
                <a:gd name="T11" fmla="*/ 4 h 30"/>
                <a:gd name="T12" fmla="*/ 3 w 121"/>
                <a:gd name="T13" fmla="*/ 6 h 30"/>
                <a:gd name="T14" fmla="*/ 2 w 121"/>
                <a:gd name="T15" fmla="*/ 9 h 30"/>
                <a:gd name="T16" fmla="*/ 0 w 121"/>
                <a:gd name="T17" fmla="*/ 12 h 30"/>
                <a:gd name="T18" fmla="*/ 0 w 121"/>
                <a:gd name="T19" fmla="*/ 14 h 30"/>
                <a:gd name="T20" fmla="*/ 0 w 121"/>
                <a:gd name="T21" fmla="*/ 17 h 30"/>
                <a:gd name="T22" fmla="*/ 2 w 121"/>
                <a:gd name="T23" fmla="*/ 21 h 30"/>
                <a:gd name="T24" fmla="*/ 3 w 121"/>
                <a:gd name="T25" fmla="*/ 23 h 30"/>
                <a:gd name="T26" fmla="*/ 5 w 121"/>
                <a:gd name="T27" fmla="*/ 25 h 30"/>
                <a:gd name="T28" fmla="*/ 7 w 121"/>
                <a:gd name="T29" fmla="*/ 27 h 30"/>
                <a:gd name="T30" fmla="*/ 9 w 121"/>
                <a:gd name="T31" fmla="*/ 29 h 30"/>
                <a:gd name="T32" fmla="*/ 13 w 121"/>
                <a:gd name="T33" fmla="*/ 30 h 30"/>
                <a:gd name="T34" fmla="*/ 15 w 121"/>
                <a:gd name="T35" fmla="*/ 30 h 30"/>
                <a:gd name="T36" fmla="*/ 105 w 121"/>
                <a:gd name="T37" fmla="*/ 30 h 30"/>
                <a:gd name="T38" fmla="*/ 109 w 121"/>
                <a:gd name="T39" fmla="*/ 30 h 30"/>
                <a:gd name="T40" fmla="*/ 111 w 121"/>
                <a:gd name="T41" fmla="*/ 29 h 30"/>
                <a:gd name="T42" fmla="*/ 114 w 121"/>
                <a:gd name="T43" fmla="*/ 27 h 30"/>
                <a:gd name="T44" fmla="*/ 117 w 121"/>
                <a:gd name="T45" fmla="*/ 25 h 30"/>
                <a:gd name="T46" fmla="*/ 118 w 121"/>
                <a:gd name="T47" fmla="*/ 23 h 30"/>
                <a:gd name="T48" fmla="*/ 120 w 121"/>
                <a:gd name="T49" fmla="*/ 21 h 30"/>
                <a:gd name="T50" fmla="*/ 121 w 121"/>
                <a:gd name="T51" fmla="*/ 17 h 30"/>
                <a:gd name="T52" fmla="*/ 121 w 121"/>
                <a:gd name="T53" fmla="*/ 14 h 30"/>
                <a:gd name="T54" fmla="*/ 121 w 121"/>
                <a:gd name="T55" fmla="*/ 12 h 30"/>
                <a:gd name="T56" fmla="*/ 120 w 121"/>
                <a:gd name="T57" fmla="*/ 9 h 30"/>
                <a:gd name="T58" fmla="*/ 118 w 121"/>
                <a:gd name="T59" fmla="*/ 6 h 30"/>
                <a:gd name="T60" fmla="*/ 117 w 121"/>
                <a:gd name="T61" fmla="*/ 4 h 30"/>
                <a:gd name="T62" fmla="*/ 114 w 121"/>
                <a:gd name="T63" fmla="*/ 2 h 30"/>
                <a:gd name="T64" fmla="*/ 111 w 121"/>
                <a:gd name="T65" fmla="*/ 1 h 30"/>
                <a:gd name="T66" fmla="*/ 109 w 121"/>
                <a:gd name="T67" fmla="*/ 0 h 30"/>
                <a:gd name="T68" fmla="*/ 105 w 12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" h="30">
                  <a:moveTo>
                    <a:pt x="105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05" y="30"/>
                  </a:lnTo>
                  <a:lnTo>
                    <a:pt x="109" y="30"/>
                  </a:lnTo>
                  <a:lnTo>
                    <a:pt x="111" y="29"/>
                  </a:lnTo>
                  <a:lnTo>
                    <a:pt x="114" y="27"/>
                  </a:lnTo>
                  <a:lnTo>
                    <a:pt x="117" y="25"/>
                  </a:lnTo>
                  <a:lnTo>
                    <a:pt x="118" y="23"/>
                  </a:lnTo>
                  <a:lnTo>
                    <a:pt x="120" y="21"/>
                  </a:lnTo>
                  <a:lnTo>
                    <a:pt x="121" y="17"/>
                  </a:lnTo>
                  <a:lnTo>
                    <a:pt x="121" y="14"/>
                  </a:lnTo>
                  <a:lnTo>
                    <a:pt x="121" y="12"/>
                  </a:lnTo>
                  <a:lnTo>
                    <a:pt x="120" y="9"/>
                  </a:lnTo>
                  <a:lnTo>
                    <a:pt x="118" y="6"/>
                  </a:lnTo>
                  <a:lnTo>
                    <a:pt x="117" y="4"/>
                  </a:lnTo>
                  <a:lnTo>
                    <a:pt x="114" y="2"/>
                  </a:lnTo>
                  <a:lnTo>
                    <a:pt x="111" y="1"/>
                  </a:lnTo>
                  <a:lnTo>
                    <a:pt x="109" y="0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637">
              <a:extLst>
                <a:ext uri="{FF2B5EF4-FFF2-40B4-BE49-F238E27FC236}">
                  <a16:creationId xmlns="" xmlns:a16="http://schemas.microsoft.com/office/drawing/2014/main" id="{AE5DF1D0-7E92-461F-847F-0287C6B05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75" y="5100638"/>
              <a:ext cx="153988" cy="85725"/>
            </a:xfrm>
            <a:custGeom>
              <a:avLst/>
              <a:gdLst>
                <a:gd name="T0" fmla="*/ 482 w 482"/>
                <a:gd name="T1" fmla="*/ 60 h 271"/>
                <a:gd name="T2" fmla="*/ 482 w 482"/>
                <a:gd name="T3" fmla="*/ 54 h 271"/>
                <a:gd name="T4" fmla="*/ 481 w 482"/>
                <a:gd name="T5" fmla="*/ 48 h 271"/>
                <a:gd name="T6" fmla="*/ 480 w 482"/>
                <a:gd name="T7" fmla="*/ 42 h 271"/>
                <a:gd name="T8" fmla="*/ 478 w 482"/>
                <a:gd name="T9" fmla="*/ 37 h 271"/>
                <a:gd name="T10" fmla="*/ 475 w 482"/>
                <a:gd name="T11" fmla="*/ 31 h 271"/>
                <a:gd name="T12" fmla="*/ 472 w 482"/>
                <a:gd name="T13" fmla="*/ 27 h 271"/>
                <a:gd name="T14" fmla="*/ 469 w 482"/>
                <a:gd name="T15" fmla="*/ 22 h 271"/>
                <a:gd name="T16" fmla="*/ 464 w 482"/>
                <a:gd name="T17" fmla="*/ 18 h 271"/>
                <a:gd name="T18" fmla="*/ 460 w 482"/>
                <a:gd name="T19" fmla="*/ 13 h 271"/>
                <a:gd name="T20" fmla="*/ 455 w 482"/>
                <a:gd name="T21" fmla="*/ 10 h 271"/>
                <a:gd name="T22" fmla="*/ 451 w 482"/>
                <a:gd name="T23" fmla="*/ 7 h 271"/>
                <a:gd name="T24" fmla="*/ 445 w 482"/>
                <a:gd name="T25" fmla="*/ 5 h 271"/>
                <a:gd name="T26" fmla="*/ 440 w 482"/>
                <a:gd name="T27" fmla="*/ 2 h 271"/>
                <a:gd name="T28" fmla="*/ 434 w 482"/>
                <a:gd name="T29" fmla="*/ 1 h 271"/>
                <a:gd name="T30" fmla="*/ 428 w 482"/>
                <a:gd name="T31" fmla="*/ 0 h 271"/>
                <a:gd name="T32" fmla="*/ 422 w 482"/>
                <a:gd name="T33" fmla="*/ 0 h 271"/>
                <a:gd name="T34" fmla="*/ 59 w 482"/>
                <a:gd name="T35" fmla="*/ 0 h 271"/>
                <a:gd name="T36" fmla="*/ 54 w 482"/>
                <a:gd name="T37" fmla="*/ 0 h 271"/>
                <a:gd name="T38" fmla="*/ 47 w 482"/>
                <a:gd name="T39" fmla="*/ 1 h 271"/>
                <a:gd name="T40" fmla="*/ 42 w 482"/>
                <a:gd name="T41" fmla="*/ 2 h 271"/>
                <a:gd name="T42" fmla="*/ 36 w 482"/>
                <a:gd name="T43" fmla="*/ 5 h 271"/>
                <a:gd name="T44" fmla="*/ 31 w 482"/>
                <a:gd name="T45" fmla="*/ 7 h 271"/>
                <a:gd name="T46" fmla="*/ 26 w 482"/>
                <a:gd name="T47" fmla="*/ 10 h 271"/>
                <a:gd name="T48" fmla="*/ 22 w 482"/>
                <a:gd name="T49" fmla="*/ 13 h 271"/>
                <a:gd name="T50" fmla="*/ 17 w 482"/>
                <a:gd name="T51" fmla="*/ 18 h 271"/>
                <a:gd name="T52" fmla="*/ 13 w 482"/>
                <a:gd name="T53" fmla="*/ 22 h 271"/>
                <a:gd name="T54" fmla="*/ 10 w 482"/>
                <a:gd name="T55" fmla="*/ 27 h 271"/>
                <a:gd name="T56" fmla="*/ 6 w 482"/>
                <a:gd name="T57" fmla="*/ 31 h 271"/>
                <a:gd name="T58" fmla="*/ 4 w 482"/>
                <a:gd name="T59" fmla="*/ 37 h 271"/>
                <a:gd name="T60" fmla="*/ 2 w 482"/>
                <a:gd name="T61" fmla="*/ 42 h 271"/>
                <a:gd name="T62" fmla="*/ 1 w 482"/>
                <a:gd name="T63" fmla="*/ 48 h 271"/>
                <a:gd name="T64" fmla="*/ 0 w 482"/>
                <a:gd name="T65" fmla="*/ 54 h 271"/>
                <a:gd name="T66" fmla="*/ 0 w 482"/>
                <a:gd name="T67" fmla="*/ 60 h 271"/>
                <a:gd name="T68" fmla="*/ 0 w 482"/>
                <a:gd name="T69" fmla="*/ 271 h 271"/>
                <a:gd name="T70" fmla="*/ 482 w 482"/>
                <a:gd name="T71" fmla="*/ 271 h 271"/>
                <a:gd name="T72" fmla="*/ 482 w 482"/>
                <a:gd name="T73" fmla="*/ 6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2" h="271">
                  <a:moveTo>
                    <a:pt x="482" y="60"/>
                  </a:moveTo>
                  <a:lnTo>
                    <a:pt x="482" y="54"/>
                  </a:lnTo>
                  <a:lnTo>
                    <a:pt x="481" y="48"/>
                  </a:lnTo>
                  <a:lnTo>
                    <a:pt x="480" y="42"/>
                  </a:lnTo>
                  <a:lnTo>
                    <a:pt x="478" y="37"/>
                  </a:lnTo>
                  <a:lnTo>
                    <a:pt x="475" y="31"/>
                  </a:lnTo>
                  <a:lnTo>
                    <a:pt x="472" y="27"/>
                  </a:lnTo>
                  <a:lnTo>
                    <a:pt x="469" y="22"/>
                  </a:lnTo>
                  <a:lnTo>
                    <a:pt x="464" y="18"/>
                  </a:lnTo>
                  <a:lnTo>
                    <a:pt x="460" y="13"/>
                  </a:lnTo>
                  <a:lnTo>
                    <a:pt x="455" y="10"/>
                  </a:lnTo>
                  <a:lnTo>
                    <a:pt x="451" y="7"/>
                  </a:lnTo>
                  <a:lnTo>
                    <a:pt x="445" y="5"/>
                  </a:lnTo>
                  <a:lnTo>
                    <a:pt x="440" y="2"/>
                  </a:lnTo>
                  <a:lnTo>
                    <a:pt x="434" y="1"/>
                  </a:lnTo>
                  <a:lnTo>
                    <a:pt x="428" y="0"/>
                  </a:lnTo>
                  <a:lnTo>
                    <a:pt x="422" y="0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47" y="1"/>
                  </a:lnTo>
                  <a:lnTo>
                    <a:pt x="42" y="2"/>
                  </a:lnTo>
                  <a:lnTo>
                    <a:pt x="36" y="5"/>
                  </a:lnTo>
                  <a:lnTo>
                    <a:pt x="31" y="7"/>
                  </a:lnTo>
                  <a:lnTo>
                    <a:pt x="26" y="10"/>
                  </a:lnTo>
                  <a:lnTo>
                    <a:pt x="22" y="13"/>
                  </a:lnTo>
                  <a:lnTo>
                    <a:pt x="17" y="18"/>
                  </a:lnTo>
                  <a:lnTo>
                    <a:pt x="13" y="22"/>
                  </a:lnTo>
                  <a:lnTo>
                    <a:pt x="10" y="27"/>
                  </a:lnTo>
                  <a:lnTo>
                    <a:pt x="6" y="31"/>
                  </a:lnTo>
                  <a:lnTo>
                    <a:pt x="4" y="37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271"/>
                  </a:lnTo>
                  <a:lnTo>
                    <a:pt x="482" y="271"/>
                  </a:lnTo>
                  <a:lnTo>
                    <a:pt x="48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638">
              <a:extLst>
                <a:ext uri="{FF2B5EF4-FFF2-40B4-BE49-F238E27FC236}">
                  <a16:creationId xmlns="" xmlns:a16="http://schemas.microsoft.com/office/drawing/2014/main" id="{13239012-6F5A-45B5-A956-FDC6BC796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75" y="5195888"/>
              <a:ext cx="153988" cy="19050"/>
            </a:xfrm>
            <a:custGeom>
              <a:avLst/>
              <a:gdLst>
                <a:gd name="T0" fmla="*/ 361 w 482"/>
                <a:gd name="T1" fmla="*/ 30 h 60"/>
                <a:gd name="T2" fmla="*/ 424 w 482"/>
                <a:gd name="T3" fmla="*/ 30 h 60"/>
                <a:gd name="T4" fmla="*/ 475 w 482"/>
                <a:gd name="T5" fmla="*/ 30 h 60"/>
                <a:gd name="T6" fmla="*/ 478 w 482"/>
                <a:gd name="T7" fmla="*/ 23 h 60"/>
                <a:gd name="T8" fmla="*/ 481 w 482"/>
                <a:gd name="T9" fmla="*/ 17 h 60"/>
                <a:gd name="T10" fmla="*/ 482 w 482"/>
                <a:gd name="T11" fmla="*/ 9 h 60"/>
                <a:gd name="T12" fmla="*/ 482 w 482"/>
                <a:gd name="T13" fmla="*/ 2 h 60"/>
                <a:gd name="T14" fmla="*/ 482 w 482"/>
                <a:gd name="T15" fmla="*/ 0 h 60"/>
                <a:gd name="T16" fmla="*/ 0 w 482"/>
                <a:gd name="T17" fmla="*/ 0 h 60"/>
                <a:gd name="T18" fmla="*/ 0 w 482"/>
                <a:gd name="T19" fmla="*/ 6 h 60"/>
                <a:gd name="T20" fmla="*/ 1 w 482"/>
                <a:gd name="T21" fmla="*/ 11 h 60"/>
                <a:gd name="T22" fmla="*/ 2 w 482"/>
                <a:gd name="T23" fmla="*/ 18 h 60"/>
                <a:gd name="T24" fmla="*/ 4 w 482"/>
                <a:gd name="T25" fmla="*/ 23 h 60"/>
                <a:gd name="T26" fmla="*/ 6 w 482"/>
                <a:gd name="T27" fmla="*/ 28 h 60"/>
                <a:gd name="T28" fmla="*/ 10 w 482"/>
                <a:gd name="T29" fmla="*/ 33 h 60"/>
                <a:gd name="T30" fmla="*/ 13 w 482"/>
                <a:gd name="T31" fmla="*/ 38 h 60"/>
                <a:gd name="T32" fmla="*/ 17 w 482"/>
                <a:gd name="T33" fmla="*/ 42 h 60"/>
                <a:gd name="T34" fmla="*/ 22 w 482"/>
                <a:gd name="T35" fmla="*/ 47 h 60"/>
                <a:gd name="T36" fmla="*/ 26 w 482"/>
                <a:gd name="T37" fmla="*/ 50 h 60"/>
                <a:gd name="T38" fmla="*/ 31 w 482"/>
                <a:gd name="T39" fmla="*/ 53 h 60"/>
                <a:gd name="T40" fmla="*/ 36 w 482"/>
                <a:gd name="T41" fmla="*/ 55 h 60"/>
                <a:gd name="T42" fmla="*/ 42 w 482"/>
                <a:gd name="T43" fmla="*/ 58 h 60"/>
                <a:gd name="T44" fmla="*/ 47 w 482"/>
                <a:gd name="T45" fmla="*/ 59 h 60"/>
                <a:gd name="T46" fmla="*/ 54 w 482"/>
                <a:gd name="T47" fmla="*/ 60 h 60"/>
                <a:gd name="T48" fmla="*/ 59 w 482"/>
                <a:gd name="T49" fmla="*/ 60 h 60"/>
                <a:gd name="T50" fmla="*/ 282 w 482"/>
                <a:gd name="T51" fmla="*/ 60 h 60"/>
                <a:gd name="T52" fmla="*/ 291 w 482"/>
                <a:gd name="T53" fmla="*/ 53 h 60"/>
                <a:gd name="T54" fmla="*/ 299 w 482"/>
                <a:gd name="T55" fmla="*/ 48 h 60"/>
                <a:gd name="T56" fmla="*/ 308 w 482"/>
                <a:gd name="T57" fmla="*/ 42 h 60"/>
                <a:gd name="T58" fmla="*/ 318 w 482"/>
                <a:gd name="T59" fmla="*/ 38 h 60"/>
                <a:gd name="T60" fmla="*/ 328 w 482"/>
                <a:gd name="T61" fmla="*/ 34 h 60"/>
                <a:gd name="T62" fmla="*/ 339 w 482"/>
                <a:gd name="T63" fmla="*/ 32 h 60"/>
                <a:gd name="T64" fmla="*/ 350 w 482"/>
                <a:gd name="T65" fmla="*/ 30 h 60"/>
                <a:gd name="T66" fmla="*/ 361 w 482"/>
                <a:gd name="T67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2" h="60">
                  <a:moveTo>
                    <a:pt x="361" y="30"/>
                  </a:moveTo>
                  <a:lnTo>
                    <a:pt x="424" y="30"/>
                  </a:lnTo>
                  <a:lnTo>
                    <a:pt x="475" y="30"/>
                  </a:lnTo>
                  <a:lnTo>
                    <a:pt x="478" y="23"/>
                  </a:lnTo>
                  <a:lnTo>
                    <a:pt x="481" y="17"/>
                  </a:lnTo>
                  <a:lnTo>
                    <a:pt x="482" y="9"/>
                  </a:lnTo>
                  <a:lnTo>
                    <a:pt x="482" y="2"/>
                  </a:lnTo>
                  <a:lnTo>
                    <a:pt x="48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" y="11"/>
                  </a:lnTo>
                  <a:lnTo>
                    <a:pt x="2" y="18"/>
                  </a:lnTo>
                  <a:lnTo>
                    <a:pt x="4" y="23"/>
                  </a:lnTo>
                  <a:lnTo>
                    <a:pt x="6" y="28"/>
                  </a:lnTo>
                  <a:lnTo>
                    <a:pt x="10" y="33"/>
                  </a:lnTo>
                  <a:lnTo>
                    <a:pt x="13" y="38"/>
                  </a:lnTo>
                  <a:lnTo>
                    <a:pt x="17" y="42"/>
                  </a:lnTo>
                  <a:lnTo>
                    <a:pt x="22" y="47"/>
                  </a:lnTo>
                  <a:lnTo>
                    <a:pt x="26" y="50"/>
                  </a:lnTo>
                  <a:lnTo>
                    <a:pt x="31" y="53"/>
                  </a:lnTo>
                  <a:lnTo>
                    <a:pt x="36" y="55"/>
                  </a:lnTo>
                  <a:lnTo>
                    <a:pt x="42" y="58"/>
                  </a:lnTo>
                  <a:lnTo>
                    <a:pt x="47" y="59"/>
                  </a:lnTo>
                  <a:lnTo>
                    <a:pt x="54" y="60"/>
                  </a:lnTo>
                  <a:lnTo>
                    <a:pt x="59" y="60"/>
                  </a:lnTo>
                  <a:lnTo>
                    <a:pt x="282" y="60"/>
                  </a:lnTo>
                  <a:lnTo>
                    <a:pt x="291" y="53"/>
                  </a:lnTo>
                  <a:lnTo>
                    <a:pt x="299" y="48"/>
                  </a:lnTo>
                  <a:lnTo>
                    <a:pt x="308" y="42"/>
                  </a:lnTo>
                  <a:lnTo>
                    <a:pt x="318" y="38"/>
                  </a:lnTo>
                  <a:lnTo>
                    <a:pt x="328" y="34"/>
                  </a:lnTo>
                  <a:lnTo>
                    <a:pt x="339" y="32"/>
                  </a:lnTo>
                  <a:lnTo>
                    <a:pt x="350" y="30"/>
                  </a:lnTo>
                  <a:lnTo>
                    <a:pt x="36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639">
              <a:extLst>
                <a:ext uri="{FF2B5EF4-FFF2-40B4-BE49-F238E27FC236}">
                  <a16:creationId xmlns="" xmlns:a16="http://schemas.microsoft.com/office/drawing/2014/main" id="{DFF77591-437C-46D0-9B75-FE1775754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" y="5214938"/>
              <a:ext cx="201613" cy="106363"/>
            </a:xfrm>
            <a:custGeom>
              <a:avLst/>
              <a:gdLst>
                <a:gd name="T0" fmla="*/ 543 w 633"/>
                <a:gd name="T1" fmla="*/ 0 h 332"/>
                <a:gd name="T2" fmla="*/ 153 w 633"/>
                <a:gd name="T3" fmla="*/ 0 h 332"/>
                <a:gd name="T4" fmla="*/ 90 w 633"/>
                <a:gd name="T5" fmla="*/ 0 h 332"/>
                <a:gd name="T6" fmla="*/ 82 w 633"/>
                <a:gd name="T7" fmla="*/ 1 h 332"/>
                <a:gd name="T8" fmla="*/ 73 w 633"/>
                <a:gd name="T9" fmla="*/ 2 h 332"/>
                <a:gd name="T10" fmla="*/ 64 w 633"/>
                <a:gd name="T11" fmla="*/ 4 h 332"/>
                <a:gd name="T12" fmla="*/ 55 w 633"/>
                <a:gd name="T13" fmla="*/ 8 h 332"/>
                <a:gd name="T14" fmla="*/ 47 w 633"/>
                <a:gd name="T15" fmla="*/ 11 h 332"/>
                <a:gd name="T16" fmla="*/ 40 w 633"/>
                <a:gd name="T17" fmla="*/ 15 h 332"/>
                <a:gd name="T18" fmla="*/ 33 w 633"/>
                <a:gd name="T19" fmla="*/ 21 h 332"/>
                <a:gd name="T20" fmla="*/ 26 w 633"/>
                <a:gd name="T21" fmla="*/ 26 h 332"/>
                <a:gd name="T22" fmla="*/ 21 w 633"/>
                <a:gd name="T23" fmla="*/ 33 h 332"/>
                <a:gd name="T24" fmla="*/ 15 w 633"/>
                <a:gd name="T25" fmla="*/ 40 h 332"/>
                <a:gd name="T26" fmla="*/ 11 w 633"/>
                <a:gd name="T27" fmla="*/ 47 h 332"/>
                <a:gd name="T28" fmla="*/ 7 w 633"/>
                <a:gd name="T29" fmla="*/ 55 h 332"/>
                <a:gd name="T30" fmla="*/ 4 w 633"/>
                <a:gd name="T31" fmla="*/ 64 h 332"/>
                <a:gd name="T32" fmla="*/ 2 w 633"/>
                <a:gd name="T33" fmla="*/ 72 h 332"/>
                <a:gd name="T34" fmla="*/ 1 w 633"/>
                <a:gd name="T35" fmla="*/ 82 h 332"/>
                <a:gd name="T36" fmla="*/ 0 w 633"/>
                <a:gd name="T37" fmla="*/ 91 h 332"/>
                <a:gd name="T38" fmla="*/ 0 w 633"/>
                <a:gd name="T39" fmla="*/ 332 h 332"/>
                <a:gd name="T40" fmla="*/ 633 w 633"/>
                <a:gd name="T41" fmla="*/ 332 h 332"/>
                <a:gd name="T42" fmla="*/ 633 w 633"/>
                <a:gd name="T43" fmla="*/ 91 h 332"/>
                <a:gd name="T44" fmla="*/ 633 w 633"/>
                <a:gd name="T45" fmla="*/ 82 h 332"/>
                <a:gd name="T46" fmla="*/ 632 w 633"/>
                <a:gd name="T47" fmla="*/ 72 h 332"/>
                <a:gd name="T48" fmla="*/ 630 w 633"/>
                <a:gd name="T49" fmla="*/ 64 h 332"/>
                <a:gd name="T50" fmla="*/ 627 w 633"/>
                <a:gd name="T51" fmla="*/ 55 h 332"/>
                <a:gd name="T52" fmla="*/ 622 w 633"/>
                <a:gd name="T53" fmla="*/ 47 h 332"/>
                <a:gd name="T54" fmla="*/ 618 w 633"/>
                <a:gd name="T55" fmla="*/ 40 h 332"/>
                <a:gd name="T56" fmla="*/ 614 w 633"/>
                <a:gd name="T57" fmla="*/ 33 h 332"/>
                <a:gd name="T58" fmla="*/ 607 w 633"/>
                <a:gd name="T59" fmla="*/ 26 h 332"/>
                <a:gd name="T60" fmla="*/ 600 w 633"/>
                <a:gd name="T61" fmla="*/ 21 h 332"/>
                <a:gd name="T62" fmla="*/ 594 w 633"/>
                <a:gd name="T63" fmla="*/ 15 h 332"/>
                <a:gd name="T64" fmla="*/ 586 w 633"/>
                <a:gd name="T65" fmla="*/ 11 h 332"/>
                <a:gd name="T66" fmla="*/ 578 w 633"/>
                <a:gd name="T67" fmla="*/ 8 h 332"/>
                <a:gd name="T68" fmla="*/ 570 w 633"/>
                <a:gd name="T69" fmla="*/ 4 h 332"/>
                <a:gd name="T70" fmla="*/ 562 w 633"/>
                <a:gd name="T71" fmla="*/ 2 h 332"/>
                <a:gd name="T72" fmla="*/ 553 w 633"/>
                <a:gd name="T73" fmla="*/ 1 h 332"/>
                <a:gd name="T74" fmla="*/ 543 w 633"/>
                <a:gd name="T7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3" h="332">
                  <a:moveTo>
                    <a:pt x="543" y="0"/>
                  </a:moveTo>
                  <a:lnTo>
                    <a:pt x="153" y="0"/>
                  </a:lnTo>
                  <a:lnTo>
                    <a:pt x="90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4" y="4"/>
                  </a:lnTo>
                  <a:lnTo>
                    <a:pt x="55" y="8"/>
                  </a:lnTo>
                  <a:lnTo>
                    <a:pt x="47" y="11"/>
                  </a:lnTo>
                  <a:lnTo>
                    <a:pt x="40" y="15"/>
                  </a:lnTo>
                  <a:lnTo>
                    <a:pt x="33" y="21"/>
                  </a:lnTo>
                  <a:lnTo>
                    <a:pt x="26" y="26"/>
                  </a:lnTo>
                  <a:lnTo>
                    <a:pt x="21" y="33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7" y="55"/>
                  </a:lnTo>
                  <a:lnTo>
                    <a:pt x="4" y="64"/>
                  </a:lnTo>
                  <a:lnTo>
                    <a:pt x="2" y="72"/>
                  </a:lnTo>
                  <a:lnTo>
                    <a:pt x="1" y="82"/>
                  </a:lnTo>
                  <a:lnTo>
                    <a:pt x="0" y="91"/>
                  </a:lnTo>
                  <a:lnTo>
                    <a:pt x="0" y="332"/>
                  </a:lnTo>
                  <a:lnTo>
                    <a:pt x="633" y="332"/>
                  </a:lnTo>
                  <a:lnTo>
                    <a:pt x="633" y="91"/>
                  </a:lnTo>
                  <a:lnTo>
                    <a:pt x="633" y="82"/>
                  </a:lnTo>
                  <a:lnTo>
                    <a:pt x="632" y="72"/>
                  </a:lnTo>
                  <a:lnTo>
                    <a:pt x="630" y="64"/>
                  </a:lnTo>
                  <a:lnTo>
                    <a:pt x="627" y="55"/>
                  </a:lnTo>
                  <a:lnTo>
                    <a:pt x="622" y="47"/>
                  </a:lnTo>
                  <a:lnTo>
                    <a:pt x="618" y="40"/>
                  </a:lnTo>
                  <a:lnTo>
                    <a:pt x="614" y="33"/>
                  </a:lnTo>
                  <a:lnTo>
                    <a:pt x="607" y="26"/>
                  </a:lnTo>
                  <a:lnTo>
                    <a:pt x="600" y="21"/>
                  </a:lnTo>
                  <a:lnTo>
                    <a:pt x="594" y="15"/>
                  </a:lnTo>
                  <a:lnTo>
                    <a:pt x="586" y="11"/>
                  </a:lnTo>
                  <a:lnTo>
                    <a:pt x="578" y="8"/>
                  </a:lnTo>
                  <a:lnTo>
                    <a:pt x="570" y="4"/>
                  </a:lnTo>
                  <a:lnTo>
                    <a:pt x="562" y="2"/>
                  </a:lnTo>
                  <a:lnTo>
                    <a:pt x="553" y="1"/>
                  </a:lnTo>
                  <a:lnTo>
                    <a:pt x="5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640">
              <a:extLst>
                <a:ext uri="{FF2B5EF4-FFF2-40B4-BE49-F238E27FC236}">
                  <a16:creationId xmlns="" xmlns:a16="http://schemas.microsoft.com/office/drawing/2014/main" id="{D6A1C6AF-D616-471A-8B4D-282E4AF58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200" y="5330825"/>
              <a:ext cx="201613" cy="57150"/>
            </a:xfrm>
            <a:custGeom>
              <a:avLst/>
              <a:gdLst>
                <a:gd name="T0" fmla="*/ 322 w 633"/>
                <a:gd name="T1" fmla="*/ 23 h 181"/>
                <a:gd name="T2" fmla="*/ 329 w 633"/>
                <a:gd name="T3" fmla="*/ 26 h 181"/>
                <a:gd name="T4" fmla="*/ 336 w 633"/>
                <a:gd name="T5" fmla="*/ 33 h 181"/>
                <a:gd name="T6" fmla="*/ 339 w 633"/>
                <a:gd name="T7" fmla="*/ 41 h 181"/>
                <a:gd name="T8" fmla="*/ 339 w 633"/>
                <a:gd name="T9" fmla="*/ 51 h 181"/>
                <a:gd name="T10" fmla="*/ 336 w 633"/>
                <a:gd name="T11" fmla="*/ 58 h 181"/>
                <a:gd name="T12" fmla="*/ 329 w 633"/>
                <a:gd name="T13" fmla="*/ 64 h 181"/>
                <a:gd name="T14" fmla="*/ 322 w 633"/>
                <a:gd name="T15" fmla="*/ 67 h 181"/>
                <a:gd name="T16" fmla="*/ 313 w 633"/>
                <a:gd name="T17" fmla="*/ 67 h 181"/>
                <a:gd name="T18" fmla="*/ 304 w 633"/>
                <a:gd name="T19" fmla="*/ 64 h 181"/>
                <a:gd name="T20" fmla="*/ 298 w 633"/>
                <a:gd name="T21" fmla="*/ 58 h 181"/>
                <a:gd name="T22" fmla="*/ 295 w 633"/>
                <a:gd name="T23" fmla="*/ 51 h 181"/>
                <a:gd name="T24" fmla="*/ 295 w 633"/>
                <a:gd name="T25" fmla="*/ 41 h 181"/>
                <a:gd name="T26" fmla="*/ 298 w 633"/>
                <a:gd name="T27" fmla="*/ 33 h 181"/>
                <a:gd name="T28" fmla="*/ 304 w 633"/>
                <a:gd name="T29" fmla="*/ 26 h 181"/>
                <a:gd name="T30" fmla="*/ 313 w 633"/>
                <a:gd name="T31" fmla="*/ 23 h 181"/>
                <a:gd name="T32" fmla="*/ 0 w 633"/>
                <a:gd name="T33" fmla="*/ 31 h 181"/>
                <a:gd name="T34" fmla="*/ 2 w 633"/>
                <a:gd name="T35" fmla="*/ 48 h 181"/>
                <a:gd name="T36" fmla="*/ 7 w 633"/>
                <a:gd name="T37" fmla="*/ 66 h 181"/>
                <a:gd name="T38" fmla="*/ 15 w 633"/>
                <a:gd name="T39" fmla="*/ 80 h 181"/>
                <a:gd name="T40" fmla="*/ 26 w 633"/>
                <a:gd name="T41" fmla="*/ 95 h 181"/>
                <a:gd name="T42" fmla="*/ 40 w 633"/>
                <a:gd name="T43" fmla="*/ 106 h 181"/>
                <a:gd name="T44" fmla="*/ 55 w 633"/>
                <a:gd name="T45" fmla="*/ 114 h 181"/>
                <a:gd name="T46" fmla="*/ 73 w 633"/>
                <a:gd name="T47" fmla="*/ 119 h 181"/>
                <a:gd name="T48" fmla="*/ 90 w 633"/>
                <a:gd name="T49" fmla="*/ 121 h 181"/>
                <a:gd name="T50" fmla="*/ 302 w 633"/>
                <a:gd name="T51" fmla="*/ 151 h 181"/>
                <a:gd name="T52" fmla="*/ 163 w 633"/>
                <a:gd name="T53" fmla="*/ 151 h 181"/>
                <a:gd name="T54" fmla="*/ 158 w 633"/>
                <a:gd name="T55" fmla="*/ 153 h 181"/>
                <a:gd name="T56" fmla="*/ 153 w 633"/>
                <a:gd name="T57" fmla="*/ 158 h 181"/>
                <a:gd name="T58" fmla="*/ 151 w 633"/>
                <a:gd name="T59" fmla="*/ 163 h 181"/>
                <a:gd name="T60" fmla="*/ 151 w 633"/>
                <a:gd name="T61" fmla="*/ 169 h 181"/>
                <a:gd name="T62" fmla="*/ 153 w 633"/>
                <a:gd name="T63" fmla="*/ 174 h 181"/>
                <a:gd name="T64" fmla="*/ 158 w 633"/>
                <a:gd name="T65" fmla="*/ 179 h 181"/>
                <a:gd name="T66" fmla="*/ 163 w 633"/>
                <a:gd name="T67" fmla="*/ 181 h 181"/>
                <a:gd name="T68" fmla="*/ 468 w 633"/>
                <a:gd name="T69" fmla="*/ 181 h 181"/>
                <a:gd name="T70" fmla="*/ 474 w 633"/>
                <a:gd name="T71" fmla="*/ 180 h 181"/>
                <a:gd name="T72" fmla="*/ 479 w 633"/>
                <a:gd name="T73" fmla="*/ 177 h 181"/>
                <a:gd name="T74" fmla="*/ 482 w 633"/>
                <a:gd name="T75" fmla="*/ 172 h 181"/>
                <a:gd name="T76" fmla="*/ 483 w 633"/>
                <a:gd name="T77" fmla="*/ 167 h 181"/>
                <a:gd name="T78" fmla="*/ 482 w 633"/>
                <a:gd name="T79" fmla="*/ 160 h 181"/>
                <a:gd name="T80" fmla="*/ 479 w 633"/>
                <a:gd name="T81" fmla="*/ 156 h 181"/>
                <a:gd name="T82" fmla="*/ 474 w 633"/>
                <a:gd name="T83" fmla="*/ 152 h 181"/>
                <a:gd name="T84" fmla="*/ 468 w 633"/>
                <a:gd name="T85" fmla="*/ 151 h 181"/>
                <a:gd name="T86" fmla="*/ 332 w 633"/>
                <a:gd name="T87" fmla="*/ 121 h 181"/>
                <a:gd name="T88" fmla="*/ 553 w 633"/>
                <a:gd name="T89" fmla="*/ 120 h 181"/>
                <a:gd name="T90" fmla="*/ 570 w 633"/>
                <a:gd name="T91" fmla="*/ 117 h 181"/>
                <a:gd name="T92" fmla="*/ 586 w 633"/>
                <a:gd name="T93" fmla="*/ 110 h 181"/>
                <a:gd name="T94" fmla="*/ 600 w 633"/>
                <a:gd name="T95" fmla="*/ 100 h 181"/>
                <a:gd name="T96" fmla="*/ 614 w 633"/>
                <a:gd name="T97" fmla="*/ 88 h 181"/>
                <a:gd name="T98" fmla="*/ 622 w 633"/>
                <a:gd name="T99" fmla="*/ 74 h 181"/>
                <a:gd name="T100" fmla="*/ 630 w 633"/>
                <a:gd name="T101" fmla="*/ 57 h 181"/>
                <a:gd name="T102" fmla="*/ 633 w 633"/>
                <a:gd name="T103" fmla="*/ 39 h 181"/>
                <a:gd name="T104" fmla="*/ 633 w 633"/>
                <a:gd name="T105" fmla="*/ 0 h 181"/>
                <a:gd name="T106" fmla="*/ 0 w 633"/>
                <a:gd name="T107" fmla="*/ 3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3" h="181">
                  <a:moveTo>
                    <a:pt x="317" y="23"/>
                  </a:moveTo>
                  <a:lnTo>
                    <a:pt x="322" y="23"/>
                  </a:lnTo>
                  <a:lnTo>
                    <a:pt x="326" y="25"/>
                  </a:lnTo>
                  <a:lnTo>
                    <a:pt x="329" y="26"/>
                  </a:lnTo>
                  <a:lnTo>
                    <a:pt x="333" y="30"/>
                  </a:lnTo>
                  <a:lnTo>
                    <a:pt x="336" y="33"/>
                  </a:lnTo>
                  <a:lnTo>
                    <a:pt x="338" y="36"/>
                  </a:lnTo>
                  <a:lnTo>
                    <a:pt x="339" y="41"/>
                  </a:lnTo>
                  <a:lnTo>
                    <a:pt x="339" y="45"/>
                  </a:lnTo>
                  <a:lnTo>
                    <a:pt x="339" y="51"/>
                  </a:lnTo>
                  <a:lnTo>
                    <a:pt x="338" y="54"/>
                  </a:lnTo>
                  <a:lnTo>
                    <a:pt x="336" y="58"/>
                  </a:lnTo>
                  <a:lnTo>
                    <a:pt x="333" y="62"/>
                  </a:lnTo>
                  <a:lnTo>
                    <a:pt x="329" y="64"/>
                  </a:lnTo>
                  <a:lnTo>
                    <a:pt x="326" y="66"/>
                  </a:lnTo>
                  <a:lnTo>
                    <a:pt x="322" y="67"/>
                  </a:lnTo>
                  <a:lnTo>
                    <a:pt x="317" y="68"/>
                  </a:lnTo>
                  <a:lnTo>
                    <a:pt x="313" y="67"/>
                  </a:lnTo>
                  <a:lnTo>
                    <a:pt x="308" y="66"/>
                  </a:lnTo>
                  <a:lnTo>
                    <a:pt x="304" y="64"/>
                  </a:lnTo>
                  <a:lnTo>
                    <a:pt x="301" y="62"/>
                  </a:lnTo>
                  <a:lnTo>
                    <a:pt x="298" y="58"/>
                  </a:lnTo>
                  <a:lnTo>
                    <a:pt x="296" y="54"/>
                  </a:lnTo>
                  <a:lnTo>
                    <a:pt x="295" y="51"/>
                  </a:lnTo>
                  <a:lnTo>
                    <a:pt x="294" y="45"/>
                  </a:lnTo>
                  <a:lnTo>
                    <a:pt x="295" y="41"/>
                  </a:lnTo>
                  <a:lnTo>
                    <a:pt x="296" y="36"/>
                  </a:lnTo>
                  <a:lnTo>
                    <a:pt x="298" y="33"/>
                  </a:lnTo>
                  <a:lnTo>
                    <a:pt x="301" y="30"/>
                  </a:lnTo>
                  <a:lnTo>
                    <a:pt x="304" y="26"/>
                  </a:lnTo>
                  <a:lnTo>
                    <a:pt x="308" y="25"/>
                  </a:lnTo>
                  <a:lnTo>
                    <a:pt x="313" y="23"/>
                  </a:lnTo>
                  <a:lnTo>
                    <a:pt x="317" y="23"/>
                  </a:lnTo>
                  <a:close/>
                  <a:moveTo>
                    <a:pt x="0" y="31"/>
                  </a:moveTo>
                  <a:lnTo>
                    <a:pt x="1" y="39"/>
                  </a:lnTo>
                  <a:lnTo>
                    <a:pt x="2" y="48"/>
                  </a:lnTo>
                  <a:lnTo>
                    <a:pt x="4" y="57"/>
                  </a:lnTo>
                  <a:lnTo>
                    <a:pt x="7" y="66"/>
                  </a:lnTo>
                  <a:lnTo>
                    <a:pt x="11" y="74"/>
                  </a:lnTo>
                  <a:lnTo>
                    <a:pt x="15" y="80"/>
                  </a:lnTo>
                  <a:lnTo>
                    <a:pt x="21" y="88"/>
                  </a:lnTo>
                  <a:lnTo>
                    <a:pt x="26" y="95"/>
                  </a:lnTo>
                  <a:lnTo>
                    <a:pt x="33" y="100"/>
                  </a:lnTo>
                  <a:lnTo>
                    <a:pt x="40" y="106"/>
                  </a:lnTo>
                  <a:lnTo>
                    <a:pt x="47" y="110"/>
                  </a:lnTo>
                  <a:lnTo>
                    <a:pt x="55" y="114"/>
                  </a:lnTo>
                  <a:lnTo>
                    <a:pt x="64" y="117"/>
                  </a:lnTo>
                  <a:lnTo>
                    <a:pt x="73" y="119"/>
                  </a:lnTo>
                  <a:lnTo>
                    <a:pt x="82" y="120"/>
                  </a:lnTo>
                  <a:lnTo>
                    <a:pt x="90" y="121"/>
                  </a:lnTo>
                  <a:lnTo>
                    <a:pt x="302" y="121"/>
                  </a:lnTo>
                  <a:lnTo>
                    <a:pt x="302" y="151"/>
                  </a:lnTo>
                  <a:lnTo>
                    <a:pt x="166" y="151"/>
                  </a:lnTo>
                  <a:lnTo>
                    <a:pt x="163" y="151"/>
                  </a:lnTo>
                  <a:lnTo>
                    <a:pt x="160" y="152"/>
                  </a:lnTo>
                  <a:lnTo>
                    <a:pt x="158" y="153"/>
                  </a:lnTo>
                  <a:lnTo>
                    <a:pt x="156" y="156"/>
                  </a:lnTo>
                  <a:lnTo>
                    <a:pt x="153" y="158"/>
                  </a:lnTo>
                  <a:lnTo>
                    <a:pt x="152" y="160"/>
                  </a:lnTo>
                  <a:lnTo>
                    <a:pt x="151" y="163"/>
                  </a:lnTo>
                  <a:lnTo>
                    <a:pt x="151" y="167"/>
                  </a:lnTo>
                  <a:lnTo>
                    <a:pt x="151" y="169"/>
                  </a:lnTo>
                  <a:lnTo>
                    <a:pt x="152" y="172"/>
                  </a:lnTo>
                  <a:lnTo>
                    <a:pt x="153" y="174"/>
                  </a:lnTo>
                  <a:lnTo>
                    <a:pt x="156" y="177"/>
                  </a:lnTo>
                  <a:lnTo>
                    <a:pt x="158" y="179"/>
                  </a:lnTo>
                  <a:lnTo>
                    <a:pt x="160" y="180"/>
                  </a:lnTo>
                  <a:lnTo>
                    <a:pt x="163" y="181"/>
                  </a:lnTo>
                  <a:lnTo>
                    <a:pt x="166" y="181"/>
                  </a:lnTo>
                  <a:lnTo>
                    <a:pt x="468" y="181"/>
                  </a:lnTo>
                  <a:lnTo>
                    <a:pt x="471" y="181"/>
                  </a:lnTo>
                  <a:lnTo>
                    <a:pt x="474" y="180"/>
                  </a:lnTo>
                  <a:lnTo>
                    <a:pt x="476" y="179"/>
                  </a:lnTo>
                  <a:lnTo>
                    <a:pt x="479" y="177"/>
                  </a:lnTo>
                  <a:lnTo>
                    <a:pt x="481" y="174"/>
                  </a:lnTo>
                  <a:lnTo>
                    <a:pt x="482" y="172"/>
                  </a:lnTo>
                  <a:lnTo>
                    <a:pt x="483" y="169"/>
                  </a:lnTo>
                  <a:lnTo>
                    <a:pt x="483" y="167"/>
                  </a:lnTo>
                  <a:lnTo>
                    <a:pt x="483" y="163"/>
                  </a:lnTo>
                  <a:lnTo>
                    <a:pt x="482" y="160"/>
                  </a:lnTo>
                  <a:lnTo>
                    <a:pt x="481" y="158"/>
                  </a:lnTo>
                  <a:lnTo>
                    <a:pt x="479" y="156"/>
                  </a:lnTo>
                  <a:lnTo>
                    <a:pt x="476" y="153"/>
                  </a:lnTo>
                  <a:lnTo>
                    <a:pt x="474" y="152"/>
                  </a:lnTo>
                  <a:lnTo>
                    <a:pt x="471" y="151"/>
                  </a:lnTo>
                  <a:lnTo>
                    <a:pt x="468" y="151"/>
                  </a:lnTo>
                  <a:lnTo>
                    <a:pt x="332" y="151"/>
                  </a:lnTo>
                  <a:lnTo>
                    <a:pt x="332" y="121"/>
                  </a:lnTo>
                  <a:lnTo>
                    <a:pt x="543" y="121"/>
                  </a:lnTo>
                  <a:lnTo>
                    <a:pt x="553" y="120"/>
                  </a:lnTo>
                  <a:lnTo>
                    <a:pt x="562" y="119"/>
                  </a:lnTo>
                  <a:lnTo>
                    <a:pt x="570" y="117"/>
                  </a:lnTo>
                  <a:lnTo>
                    <a:pt x="578" y="114"/>
                  </a:lnTo>
                  <a:lnTo>
                    <a:pt x="586" y="110"/>
                  </a:lnTo>
                  <a:lnTo>
                    <a:pt x="594" y="106"/>
                  </a:lnTo>
                  <a:lnTo>
                    <a:pt x="600" y="100"/>
                  </a:lnTo>
                  <a:lnTo>
                    <a:pt x="607" y="95"/>
                  </a:lnTo>
                  <a:lnTo>
                    <a:pt x="614" y="88"/>
                  </a:lnTo>
                  <a:lnTo>
                    <a:pt x="618" y="80"/>
                  </a:lnTo>
                  <a:lnTo>
                    <a:pt x="622" y="74"/>
                  </a:lnTo>
                  <a:lnTo>
                    <a:pt x="627" y="66"/>
                  </a:lnTo>
                  <a:lnTo>
                    <a:pt x="630" y="57"/>
                  </a:lnTo>
                  <a:lnTo>
                    <a:pt x="632" y="48"/>
                  </a:lnTo>
                  <a:lnTo>
                    <a:pt x="633" y="39"/>
                  </a:lnTo>
                  <a:lnTo>
                    <a:pt x="633" y="31"/>
                  </a:lnTo>
                  <a:lnTo>
                    <a:pt x="633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="" xmlns:a16="http://schemas.microsoft.com/office/drawing/2014/main" id="{81C3868A-0ECE-4D50-92B2-2930E62BE5A5}"/>
              </a:ext>
            </a:extLst>
          </p:cNvPr>
          <p:cNvGrpSpPr/>
          <p:nvPr/>
        </p:nvGrpSpPr>
        <p:grpSpPr>
          <a:xfrm>
            <a:off x="3735463" y="3573871"/>
            <a:ext cx="285750" cy="247650"/>
            <a:chOff x="3184525" y="3937000"/>
            <a:chExt cx="285750" cy="247650"/>
          </a:xfrm>
          <a:solidFill>
            <a:schemeClr val="accent5">
              <a:lumMod val="75000"/>
            </a:schemeClr>
          </a:solidFill>
        </p:grpSpPr>
        <p:sp>
          <p:nvSpPr>
            <p:cNvPr id="126" name="Freeform 4741">
              <a:extLst>
                <a:ext uri="{FF2B5EF4-FFF2-40B4-BE49-F238E27FC236}">
                  <a16:creationId xmlns="" xmlns:a16="http://schemas.microsoft.com/office/drawing/2014/main" id="{BE299550-7B54-4735-9D68-0367724CD4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3100" y="3965575"/>
              <a:ext cx="228600" cy="190500"/>
            </a:xfrm>
            <a:custGeom>
              <a:avLst/>
              <a:gdLst>
                <a:gd name="T0" fmla="*/ 182 w 722"/>
                <a:gd name="T1" fmla="*/ 171 h 601"/>
                <a:gd name="T2" fmla="*/ 182 w 722"/>
                <a:gd name="T3" fmla="*/ 160 h 601"/>
                <a:gd name="T4" fmla="*/ 190 w 722"/>
                <a:gd name="T5" fmla="*/ 152 h 601"/>
                <a:gd name="T6" fmla="*/ 202 w 722"/>
                <a:gd name="T7" fmla="*/ 152 h 601"/>
                <a:gd name="T8" fmla="*/ 297 w 722"/>
                <a:gd name="T9" fmla="*/ 244 h 601"/>
                <a:gd name="T10" fmla="*/ 300 w 722"/>
                <a:gd name="T11" fmla="*/ 255 h 601"/>
                <a:gd name="T12" fmla="*/ 297 w 722"/>
                <a:gd name="T13" fmla="*/ 266 h 601"/>
                <a:gd name="T14" fmla="*/ 202 w 722"/>
                <a:gd name="T15" fmla="*/ 359 h 601"/>
                <a:gd name="T16" fmla="*/ 190 w 722"/>
                <a:gd name="T17" fmla="*/ 359 h 601"/>
                <a:gd name="T18" fmla="*/ 182 w 722"/>
                <a:gd name="T19" fmla="*/ 351 h 601"/>
                <a:gd name="T20" fmla="*/ 182 w 722"/>
                <a:gd name="T21" fmla="*/ 339 h 601"/>
                <a:gd name="T22" fmla="*/ 265 w 722"/>
                <a:gd name="T23" fmla="*/ 256 h 601"/>
                <a:gd name="T24" fmla="*/ 391 w 722"/>
                <a:gd name="T25" fmla="*/ 241 h 601"/>
                <a:gd name="T26" fmla="*/ 547 w 722"/>
                <a:gd name="T27" fmla="*/ 242 h 601"/>
                <a:gd name="T28" fmla="*/ 555 w 722"/>
                <a:gd name="T29" fmla="*/ 250 h 601"/>
                <a:gd name="T30" fmla="*/ 555 w 722"/>
                <a:gd name="T31" fmla="*/ 262 h 601"/>
                <a:gd name="T32" fmla="*/ 547 w 722"/>
                <a:gd name="T33" fmla="*/ 269 h 601"/>
                <a:gd name="T34" fmla="*/ 391 w 722"/>
                <a:gd name="T35" fmla="*/ 270 h 601"/>
                <a:gd name="T36" fmla="*/ 380 w 722"/>
                <a:gd name="T37" fmla="*/ 266 h 601"/>
                <a:gd name="T38" fmla="*/ 376 w 722"/>
                <a:gd name="T39" fmla="*/ 256 h 601"/>
                <a:gd name="T40" fmla="*/ 380 w 722"/>
                <a:gd name="T41" fmla="*/ 244 h 601"/>
                <a:gd name="T42" fmla="*/ 391 w 722"/>
                <a:gd name="T43" fmla="*/ 241 h 601"/>
                <a:gd name="T44" fmla="*/ 707 w 722"/>
                <a:gd name="T45" fmla="*/ 601 h 601"/>
                <a:gd name="T46" fmla="*/ 717 w 722"/>
                <a:gd name="T47" fmla="*/ 596 h 601"/>
                <a:gd name="T48" fmla="*/ 722 w 722"/>
                <a:gd name="T49" fmla="*/ 586 h 601"/>
                <a:gd name="T50" fmla="*/ 720 w 722"/>
                <a:gd name="T51" fmla="*/ 9 h 601"/>
                <a:gd name="T52" fmla="*/ 713 w 722"/>
                <a:gd name="T53" fmla="*/ 1 h 601"/>
                <a:gd name="T54" fmla="*/ 16 w 722"/>
                <a:gd name="T55" fmla="*/ 0 h 601"/>
                <a:gd name="T56" fmla="*/ 5 w 722"/>
                <a:gd name="T57" fmla="*/ 5 h 601"/>
                <a:gd name="T58" fmla="*/ 0 w 722"/>
                <a:gd name="T59" fmla="*/ 15 h 601"/>
                <a:gd name="T60" fmla="*/ 2 w 722"/>
                <a:gd name="T61" fmla="*/ 592 h 601"/>
                <a:gd name="T62" fmla="*/ 10 w 722"/>
                <a:gd name="T63" fmla="*/ 600 h 601"/>
                <a:gd name="T64" fmla="*/ 16 w 722"/>
                <a:gd name="T65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2" h="601">
                  <a:moveTo>
                    <a:pt x="185" y="176"/>
                  </a:moveTo>
                  <a:lnTo>
                    <a:pt x="182" y="171"/>
                  </a:lnTo>
                  <a:lnTo>
                    <a:pt x="181" y="166"/>
                  </a:lnTo>
                  <a:lnTo>
                    <a:pt x="182" y="160"/>
                  </a:lnTo>
                  <a:lnTo>
                    <a:pt x="185" y="155"/>
                  </a:lnTo>
                  <a:lnTo>
                    <a:pt x="190" y="152"/>
                  </a:lnTo>
                  <a:lnTo>
                    <a:pt x="196" y="151"/>
                  </a:lnTo>
                  <a:lnTo>
                    <a:pt x="202" y="152"/>
                  </a:lnTo>
                  <a:lnTo>
                    <a:pt x="207" y="155"/>
                  </a:lnTo>
                  <a:lnTo>
                    <a:pt x="297" y="244"/>
                  </a:lnTo>
                  <a:lnTo>
                    <a:pt x="299" y="250"/>
                  </a:lnTo>
                  <a:lnTo>
                    <a:pt x="300" y="255"/>
                  </a:lnTo>
                  <a:lnTo>
                    <a:pt x="299" y="261"/>
                  </a:lnTo>
                  <a:lnTo>
                    <a:pt x="297" y="266"/>
                  </a:lnTo>
                  <a:lnTo>
                    <a:pt x="207" y="356"/>
                  </a:lnTo>
                  <a:lnTo>
                    <a:pt x="202" y="359"/>
                  </a:lnTo>
                  <a:lnTo>
                    <a:pt x="196" y="360"/>
                  </a:lnTo>
                  <a:lnTo>
                    <a:pt x="190" y="359"/>
                  </a:lnTo>
                  <a:lnTo>
                    <a:pt x="185" y="357"/>
                  </a:lnTo>
                  <a:lnTo>
                    <a:pt x="182" y="351"/>
                  </a:lnTo>
                  <a:lnTo>
                    <a:pt x="181" y="345"/>
                  </a:lnTo>
                  <a:lnTo>
                    <a:pt x="182" y="339"/>
                  </a:lnTo>
                  <a:lnTo>
                    <a:pt x="185" y="335"/>
                  </a:lnTo>
                  <a:lnTo>
                    <a:pt x="265" y="256"/>
                  </a:lnTo>
                  <a:lnTo>
                    <a:pt x="185" y="176"/>
                  </a:lnTo>
                  <a:close/>
                  <a:moveTo>
                    <a:pt x="391" y="241"/>
                  </a:moveTo>
                  <a:lnTo>
                    <a:pt x="541" y="241"/>
                  </a:lnTo>
                  <a:lnTo>
                    <a:pt x="547" y="242"/>
                  </a:lnTo>
                  <a:lnTo>
                    <a:pt x="552" y="244"/>
                  </a:lnTo>
                  <a:lnTo>
                    <a:pt x="555" y="250"/>
                  </a:lnTo>
                  <a:lnTo>
                    <a:pt x="556" y="256"/>
                  </a:lnTo>
                  <a:lnTo>
                    <a:pt x="555" y="262"/>
                  </a:lnTo>
                  <a:lnTo>
                    <a:pt x="552" y="266"/>
                  </a:lnTo>
                  <a:lnTo>
                    <a:pt x="547" y="269"/>
                  </a:lnTo>
                  <a:lnTo>
                    <a:pt x="541" y="271"/>
                  </a:lnTo>
                  <a:lnTo>
                    <a:pt x="391" y="270"/>
                  </a:lnTo>
                  <a:lnTo>
                    <a:pt x="385" y="269"/>
                  </a:lnTo>
                  <a:lnTo>
                    <a:pt x="380" y="266"/>
                  </a:lnTo>
                  <a:lnTo>
                    <a:pt x="377" y="262"/>
                  </a:lnTo>
                  <a:lnTo>
                    <a:pt x="376" y="256"/>
                  </a:lnTo>
                  <a:lnTo>
                    <a:pt x="377" y="250"/>
                  </a:lnTo>
                  <a:lnTo>
                    <a:pt x="380" y="244"/>
                  </a:lnTo>
                  <a:lnTo>
                    <a:pt x="385" y="242"/>
                  </a:lnTo>
                  <a:lnTo>
                    <a:pt x="391" y="241"/>
                  </a:lnTo>
                  <a:close/>
                  <a:moveTo>
                    <a:pt x="16" y="601"/>
                  </a:moveTo>
                  <a:lnTo>
                    <a:pt x="707" y="601"/>
                  </a:lnTo>
                  <a:lnTo>
                    <a:pt x="713" y="600"/>
                  </a:lnTo>
                  <a:lnTo>
                    <a:pt x="717" y="596"/>
                  </a:lnTo>
                  <a:lnTo>
                    <a:pt x="720" y="592"/>
                  </a:lnTo>
                  <a:lnTo>
                    <a:pt x="722" y="586"/>
                  </a:lnTo>
                  <a:lnTo>
                    <a:pt x="722" y="15"/>
                  </a:lnTo>
                  <a:lnTo>
                    <a:pt x="720" y="9"/>
                  </a:lnTo>
                  <a:lnTo>
                    <a:pt x="717" y="5"/>
                  </a:lnTo>
                  <a:lnTo>
                    <a:pt x="713" y="1"/>
                  </a:lnTo>
                  <a:lnTo>
                    <a:pt x="707" y="0"/>
                  </a:lnTo>
                  <a:lnTo>
                    <a:pt x="16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2" y="9"/>
                  </a:lnTo>
                  <a:lnTo>
                    <a:pt x="0" y="15"/>
                  </a:lnTo>
                  <a:lnTo>
                    <a:pt x="0" y="586"/>
                  </a:lnTo>
                  <a:lnTo>
                    <a:pt x="2" y="592"/>
                  </a:lnTo>
                  <a:lnTo>
                    <a:pt x="5" y="596"/>
                  </a:lnTo>
                  <a:lnTo>
                    <a:pt x="10" y="600"/>
                  </a:lnTo>
                  <a:lnTo>
                    <a:pt x="16" y="601"/>
                  </a:lnTo>
                  <a:lnTo>
                    <a:pt x="16" y="6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4742">
              <a:extLst>
                <a:ext uri="{FF2B5EF4-FFF2-40B4-BE49-F238E27FC236}">
                  <a16:creationId xmlns="" xmlns:a16="http://schemas.microsoft.com/office/drawing/2014/main" id="{9A627A84-210C-443E-AC82-B0D1F1B43D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4525" y="3937000"/>
              <a:ext cx="285750" cy="247650"/>
            </a:xfrm>
            <a:custGeom>
              <a:avLst/>
              <a:gdLst>
                <a:gd name="T0" fmla="*/ 871 w 901"/>
                <a:gd name="T1" fmla="*/ 751 h 781"/>
                <a:gd name="T2" fmla="*/ 30 w 901"/>
                <a:gd name="T3" fmla="*/ 751 h 781"/>
                <a:gd name="T4" fmla="*/ 30 w 901"/>
                <a:gd name="T5" fmla="*/ 30 h 781"/>
                <a:gd name="T6" fmla="*/ 871 w 901"/>
                <a:gd name="T7" fmla="*/ 30 h 781"/>
                <a:gd name="T8" fmla="*/ 871 w 901"/>
                <a:gd name="T9" fmla="*/ 751 h 781"/>
                <a:gd name="T10" fmla="*/ 886 w 901"/>
                <a:gd name="T11" fmla="*/ 0 h 781"/>
                <a:gd name="T12" fmla="*/ 15 w 901"/>
                <a:gd name="T13" fmla="*/ 0 h 781"/>
                <a:gd name="T14" fmla="*/ 9 w 901"/>
                <a:gd name="T15" fmla="*/ 1 h 781"/>
                <a:gd name="T16" fmla="*/ 5 w 901"/>
                <a:gd name="T17" fmla="*/ 4 h 781"/>
                <a:gd name="T18" fmla="*/ 1 w 901"/>
                <a:gd name="T19" fmla="*/ 9 h 781"/>
                <a:gd name="T20" fmla="*/ 0 w 901"/>
                <a:gd name="T21" fmla="*/ 15 h 781"/>
                <a:gd name="T22" fmla="*/ 0 w 901"/>
                <a:gd name="T23" fmla="*/ 766 h 781"/>
                <a:gd name="T24" fmla="*/ 1 w 901"/>
                <a:gd name="T25" fmla="*/ 772 h 781"/>
                <a:gd name="T26" fmla="*/ 5 w 901"/>
                <a:gd name="T27" fmla="*/ 777 h 781"/>
                <a:gd name="T28" fmla="*/ 9 w 901"/>
                <a:gd name="T29" fmla="*/ 780 h 781"/>
                <a:gd name="T30" fmla="*/ 15 w 901"/>
                <a:gd name="T31" fmla="*/ 781 h 781"/>
                <a:gd name="T32" fmla="*/ 886 w 901"/>
                <a:gd name="T33" fmla="*/ 781 h 781"/>
                <a:gd name="T34" fmla="*/ 892 w 901"/>
                <a:gd name="T35" fmla="*/ 780 h 781"/>
                <a:gd name="T36" fmla="*/ 898 w 901"/>
                <a:gd name="T37" fmla="*/ 777 h 781"/>
                <a:gd name="T38" fmla="*/ 900 w 901"/>
                <a:gd name="T39" fmla="*/ 772 h 781"/>
                <a:gd name="T40" fmla="*/ 901 w 901"/>
                <a:gd name="T41" fmla="*/ 766 h 781"/>
                <a:gd name="T42" fmla="*/ 901 w 901"/>
                <a:gd name="T43" fmla="*/ 15 h 781"/>
                <a:gd name="T44" fmla="*/ 900 w 901"/>
                <a:gd name="T45" fmla="*/ 9 h 781"/>
                <a:gd name="T46" fmla="*/ 898 w 901"/>
                <a:gd name="T47" fmla="*/ 4 h 781"/>
                <a:gd name="T48" fmla="*/ 892 w 901"/>
                <a:gd name="T49" fmla="*/ 1 h 781"/>
                <a:gd name="T50" fmla="*/ 886 w 901"/>
                <a:gd name="T51" fmla="*/ 0 h 781"/>
                <a:gd name="T52" fmla="*/ 886 w 901"/>
                <a:gd name="T53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1" h="781">
                  <a:moveTo>
                    <a:pt x="871" y="751"/>
                  </a:moveTo>
                  <a:lnTo>
                    <a:pt x="30" y="751"/>
                  </a:lnTo>
                  <a:lnTo>
                    <a:pt x="30" y="30"/>
                  </a:lnTo>
                  <a:lnTo>
                    <a:pt x="871" y="30"/>
                  </a:lnTo>
                  <a:lnTo>
                    <a:pt x="871" y="751"/>
                  </a:lnTo>
                  <a:close/>
                  <a:moveTo>
                    <a:pt x="88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0" y="766"/>
                  </a:lnTo>
                  <a:lnTo>
                    <a:pt x="1" y="772"/>
                  </a:lnTo>
                  <a:lnTo>
                    <a:pt x="5" y="777"/>
                  </a:lnTo>
                  <a:lnTo>
                    <a:pt x="9" y="780"/>
                  </a:lnTo>
                  <a:lnTo>
                    <a:pt x="15" y="781"/>
                  </a:lnTo>
                  <a:lnTo>
                    <a:pt x="886" y="781"/>
                  </a:lnTo>
                  <a:lnTo>
                    <a:pt x="892" y="780"/>
                  </a:lnTo>
                  <a:lnTo>
                    <a:pt x="898" y="777"/>
                  </a:lnTo>
                  <a:lnTo>
                    <a:pt x="900" y="772"/>
                  </a:lnTo>
                  <a:lnTo>
                    <a:pt x="901" y="766"/>
                  </a:lnTo>
                  <a:lnTo>
                    <a:pt x="901" y="15"/>
                  </a:lnTo>
                  <a:lnTo>
                    <a:pt x="900" y="9"/>
                  </a:lnTo>
                  <a:lnTo>
                    <a:pt x="898" y="4"/>
                  </a:lnTo>
                  <a:lnTo>
                    <a:pt x="892" y="1"/>
                  </a:lnTo>
                  <a:lnTo>
                    <a:pt x="886" y="0"/>
                  </a:lnTo>
                  <a:lnTo>
                    <a:pt x="8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="" xmlns:a16="http://schemas.microsoft.com/office/drawing/2014/main" id="{25F46364-91A3-400F-86FA-E2E182829F9F}"/>
              </a:ext>
            </a:extLst>
          </p:cNvPr>
          <p:cNvGrpSpPr/>
          <p:nvPr/>
        </p:nvGrpSpPr>
        <p:grpSpPr>
          <a:xfrm>
            <a:off x="1533525" y="5126880"/>
            <a:ext cx="285750" cy="287338"/>
            <a:chOff x="2611438" y="2792413"/>
            <a:chExt cx="285750" cy="287338"/>
          </a:xfrm>
          <a:solidFill>
            <a:schemeClr val="accent5"/>
          </a:solidFill>
        </p:grpSpPr>
        <p:sp>
          <p:nvSpPr>
            <p:cNvPr id="129" name="Freeform 4899">
              <a:extLst>
                <a:ext uri="{FF2B5EF4-FFF2-40B4-BE49-F238E27FC236}">
                  <a16:creationId xmlns="" xmlns:a16="http://schemas.microsoft.com/office/drawing/2014/main" id="{762217E3-222A-4A4B-BC31-62A0BCA47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1438" y="2849563"/>
              <a:ext cx="247650" cy="144463"/>
            </a:xfrm>
            <a:custGeom>
              <a:avLst/>
              <a:gdLst>
                <a:gd name="T0" fmla="*/ 692 w 780"/>
                <a:gd name="T1" fmla="*/ 223 h 451"/>
                <a:gd name="T2" fmla="*/ 780 w 780"/>
                <a:gd name="T3" fmla="*/ 312 h 451"/>
                <a:gd name="T4" fmla="*/ 780 w 780"/>
                <a:gd name="T5" fmla="*/ 0 h 451"/>
                <a:gd name="T6" fmla="*/ 0 w 780"/>
                <a:gd name="T7" fmla="*/ 0 h 451"/>
                <a:gd name="T8" fmla="*/ 0 w 780"/>
                <a:gd name="T9" fmla="*/ 360 h 451"/>
                <a:gd name="T10" fmla="*/ 0 w 780"/>
                <a:gd name="T11" fmla="*/ 370 h 451"/>
                <a:gd name="T12" fmla="*/ 2 w 780"/>
                <a:gd name="T13" fmla="*/ 378 h 451"/>
                <a:gd name="T14" fmla="*/ 4 w 780"/>
                <a:gd name="T15" fmla="*/ 387 h 451"/>
                <a:gd name="T16" fmla="*/ 7 w 780"/>
                <a:gd name="T17" fmla="*/ 395 h 451"/>
                <a:gd name="T18" fmla="*/ 10 w 780"/>
                <a:gd name="T19" fmla="*/ 403 h 451"/>
                <a:gd name="T20" fmla="*/ 15 w 780"/>
                <a:gd name="T21" fmla="*/ 410 h 451"/>
                <a:gd name="T22" fmla="*/ 21 w 780"/>
                <a:gd name="T23" fmla="*/ 417 h 451"/>
                <a:gd name="T24" fmla="*/ 26 w 780"/>
                <a:gd name="T25" fmla="*/ 424 h 451"/>
                <a:gd name="T26" fmla="*/ 32 w 780"/>
                <a:gd name="T27" fmla="*/ 430 h 451"/>
                <a:gd name="T28" fmla="*/ 39 w 780"/>
                <a:gd name="T29" fmla="*/ 435 h 451"/>
                <a:gd name="T30" fmla="*/ 47 w 780"/>
                <a:gd name="T31" fmla="*/ 439 h 451"/>
                <a:gd name="T32" fmla="*/ 55 w 780"/>
                <a:gd name="T33" fmla="*/ 443 h 451"/>
                <a:gd name="T34" fmla="*/ 63 w 780"/>
                <a:gd name="T35" fmla="*/ 446 h 451"/>
                <a:gd name="T36" fmla="*/ 72 w 780"/>
                <a:gd name="T37" fmla="*/ 448 h 451"/>
                <a:gd name="T38" fmla="*/ 81 w 780"/>
                <a:gd name="T39" fmla="*/ 450 h 451"/>
                <a:gd name="T40" fmla="*/ 90 w 780"/>
                <a:gd name="T41" fmla="*/ 451 h 451"/>
                <a:gd name="T42" fmla="*/ 402 w 780"/>
                <a:gd name="T43" fmla="*/ 451 h 451"/>
                <a:gd name="T44" fmla="*/ 403 w 780"/>
                <a:gd name="T45" fmla="*/ 450 h 451"/>
                <a:gd name="T46" fmla="*/ 404 w 780"/>
                <a:gd name="T47" fmla="*/ 448 h 451"/>
                <a:gd name="T48" fmla="*/ 629 w 780"/>
                <a:gd name="T49" fmla="*/ 223 h 451"/>
                <a:gd name="T50" fmla="*/ 636 w 780"/>
                <a:gd name="T51" fmla="*/ 218 h 451"/>
                <a:gd name="T52" fmla="*/ 644 w 780"/>
                <a:gd name="T53" fmla="*/ 213 h 451"/>
                <a:gd name="T54" fmla="*/ 652 w 780"/>
                <a:gd name="T55" fmla="*/ 211 h 451"/>
                <a:gd name="T56" fmla="*/ 661 w 780"/>
                <a:gd name="T57" fmla="*/ 210 h 451"/>
                <a:gd name="T58" fmla="*/ 669 w 780"/>
                <a:gd name="T59" fmla="*/ 211 h 451"/>
                <a:gd name="T60" fmla="*/ 677 w 780"/>
                <a:gd name="T61" fmla="*/ 213 h 451"/>
                <a:gd name="T62" fmla="*/ 685 w 780"/>
                <a:gd name="T63" fmla="*/ 218 h 451"/>
                <a:gd name="T64" fmla="*/ 692 w 780"/>
                <a:gd name="T65" fmla="*/ 223 h 451"/>
                <a:gd name="T66" fmla="*/ 692 w 780"/>
                <a:gd name="T67" fmla="*/ 22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0" h="451">
                  <a:moveTo>
                    <a:pt x="692" y="223"/>
                  </a:moveTo>
                  <a:lnTo>
                    <a:pt x="780" y="312"/>
                  </a:lnTo>
                  <a:lnTo>
                    <a:pt x="780" y="0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0" y="370"/>
                  </a:lnTo>
                  <a:lnTo>
                    <a:pt x="2" y="378"/>
                  </a:lnTo>
                  <a:lnTo>
                    <a:pt x="4" y="387"/>
                  </a:lnTo>
                  <a:lnTo>
                    <a:pt x="7" y="395"/>
                  </a:lnTo>
                  <a:lnTo>
                    <a:pt x="10" y="403"/>
                  </a:lnTo>
                  <a:lnTo>
                    <a:pt x="15" y="410"/>
                  </a:lnTo>
                  <a:lnTo>
                    <a:pt x="21" y="417"/>
                  </a:lnTo>
                  <a:lnTo>
                    <a:pt x="26" y="424"/>
                  </a:lnTo>
                  <a:lnTo>
                    <a:pt x="32" y="430"/>
                  </a:lnTo>
                  <a:lnTo>
                    <a:pt x="39" y="435"/>
                  </a:lnTo>
                  <a:lnTo>
                    <a:pt x="47" y="439"/>
                  </a:lnTo>
                  <a:lnTo>
                    <a:pt x="55" y="443"/>
                  </a:lnTo>
                  <a:lnTo>
                    <a:pt x="63" y="446"/>
                  </a:lnTo>
                  <a:lnTo>
                    <a:pt x="72" y="448"/>
                  </a:lnTo>
                  <a:lnTo>
                    <a:pt x="81" y="450"/>
                  </a:lnTo>
                  <a:lnTo>
                    <a:pt x="90" y="451"/>
                  </a:lnTo>
                  <a:lnTo>
                    <a:pt x="402" y="451"/>
                  </a:lnTo>
                  <a:lnTo>
                    <a:pt x="403" y="450"/>
                  </a:lnTo>
                  <a:lnTo>
                    <a:pt x="404" y="448"/>
                  </a:lnTo>
                  <a:lnTo>
                    <a:pt x="629" y="223"/>
                  </a:lnTo>
                  <a:lnTo>
                    <a:pt x="636" y="218"/>
                  </a:lnTo>
                  <a:lnTo>
                    <a:pt x="644" y="213"/>
                  </a:lnTo>
                  <a:lnTo>
                    <a:pt x="652" y="211"/>
                  </a:lnTo>
                  <a:lnTo>
                    <a:pt x="661" y="210"/>
                  </a:lnTo>
                  <a:lnTo>
                    <a:pt x="669" y="211"/>
                  </a:lnTo>
                  <a:lnTo>
                    <a:pt x="677" y="213"/>
                  </a:lnTo>
                  <a:lnTo>
                    <a:pt x="685" y="218"/>
                  </a:lnTo>
                  <a:lnTo>
                    <a:pt x="692" y="223"/>
                  </a:lnTo>
                  <a:lnTo>
                    <a:pt x="692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4900">
              <a:extLst>
                <a:ext uri="{FF2B5EF4-FFF2-40B4-BE49-F238E27FC236}">
                  <a16:creationId xmlns="" xmlns:a16="http://schemas.microsoft.com/office/drawing/2014/main" id="{2D5F4DF7-8216-4674-AF5E-FA982A8389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1438" y="2792413"/>
              <a:ext cx="247650" cy="47625"/>
            </a:xfrm>
            <a:custGeom>
              <a:avLst/>
              <a:gdLst>
                <a:gd name="T0" fmla="*/ 288 w 780"/>
                <a:gd name="T1" fmla="*/ 118 h 150"/>
                <a:gd name="T2" fmla="*/ 275 w 780"/>
                <a:gd name="T3" fmla="*/ 106 h 150"/>
                <a:gd name="T4" fmla="*/ 270 w 780"/>
                <a:gd name="T5" fmla="*/ 90 h 150"/>
                <a:gd name="T6" fmla="*/ 275 w 780"/>
                <a:gd name="T7" fmla="*/ 73 h 150"/>
                <a:gd name="T8" fmla="*/ 288 w 780"/>
                <a:gd name="T9" fmla="*/ 62 h 150"/>
                <a:gd name="T10" fmla="*/ 307 w 780"/>
                <a:gd name="T11" fmla="*/ 60 h 150"/>
                <a:gd name="T12" fmla="*/ 322 w 780"/>
                <a:gd name="T13" fmla="*/ 68 h 150"/>
                <a:gd name="T14" fmla="*/ 330 w 780"/>
                <a:gd name="T15" fmla="*/ 84 h 150"/>
                <a:gd name="T16" fmla="*/ 328 w 780"/>
                <a:gd name="T17" fmla="*/ 102 h 150"/>
                <a:gd name="T18" fmla="*/ 317 w 780"/>
                <a:gd name="T19" fmla="*/ 114 h 150"/>
                <a:gd name="T20" fmla="*/ 300 w 780"/>
                <a:gd name="T21" fmla="*/ 120 h 150"/>
                <a:gd name="T22" fmla="*/ 204 w 780"/>
                <a:gd name="T23" fmla="*/ 119 h 150"/>
                <a:gd name="T24" fmla="*/ 189 w 780"/>
                <a:gd name="T25" fmla="*/ 111 h 150"/>
                <a:gd name="T26" fmla="*/ 180 w 780"/>
                <a:gd name="T27" fmla="*/ 96 h 150"/>
                <a:gd name="T28" fmla="*/ 183 w 780"/>
                <a:gd name="T29" fmla="*/ 78 h 150"/>
                <a:gd name="T30" fmla="*/ 193 w 780"/>
                <a:gd name="T31" fmla="*/ 64 h 150"/>
                <a:gd name="T32" fmla="*/ 211 w 780"/>
                <a:gd name="T33" fmla="*/ 60 h 150"/>
                <a:gd name="T34" fmla="*/ 227 w 780"/>
                <a:gd name="T35" fmla="*/ 64 h 150"/>
                <a:gd name="T36" fmla="*/ 238 w 780"/>
                <a:gd name="T37" fmla="*/ 78 h 150"/>
                <a:gd name="T38" fmla="*/ 239 w 780"/>
                <a:gd name="T39" fmla="*/ 96 h 150"/>
                <a:gd name="T40" fmla="*/ 231 w 780"/>
                <a:gd name="T41" fmla="*/ 111 h 150"/>
                <a:gd name="T42" fmla="*/ 216 w 780"/>
                <a:gd name="T43" fmla="*/ 119 h 150"/>
                <a:gd name="T44" fmla="*/ 120 w 780"/>
                <a:gd name="T45" fmla="*/ 120 h 150"/>
                <a:gd name="T46" fmla="*/ 103 w 780"/>
                <a:gd name="T47" fmla="*/ 114 h 150"/>
                <a:gd name="T48" fmla="*/ 92 w 780"/>
                <a:gd name="T49" fmla="*/ 102 h 150"/>
                <a:gd name="T50" fmla="*/ 90 w 780"/>
                <a:gd name="T51" fmla="*/ 83 h 150"/>
                <a:gd name="T52" fmla="*/ 98 w 780"/>
                <a:gd name="T53" fmla="*/ 68 h 150"/>
                <a:gd name="T54" fmla="*/ 114 w 780"/>
                <a:gd name="T55" fmla="*/ 60 h 150"/>
                <a:gd name="T56" fmla="*/ 132 w 780"/>
                <a:gd name="T57" fmla="*/ 62 h 150"/>
                <a:gd name="T58" fmla="*/ 145 w 780"/>
                <a:gd name="T59" fmla="*/ 73 h 150"/>
                <a:gd name="T60" fmla="*/ 150 w 780"/>
                <a:gd name="T61" fmla="*/ 90 h 150"/>
                <a:gd name="T62" fmla="*/ 145 w 780"/>
                <a:gd name="T63" fmla="*/ 106 h 150"/>
                <a:gd name="T64" fmla="*/ 132 w 780"/>
                <a:gd name="T65" fmla="*/ 118 h 150"/>
                <a:gd name="T66" fmla="*/ 120 w 780"/>
                <a:gd name="T67" fmla="*/ 120 h 150"/>
                <a:gd name="T68" fmla="*/ 779 w 780"/>
                <a:gd name="T69" fmla="*/ 71 h 150"/>
                <a:gd name="T70" fmla="*/ 770 w 780"/>
                <a:gd name="T71" fmla="*/ 47 h 150"/>
                <a:gd name="T72" fmla="*/ 755 w 780"/>
                <a:gd name="T73" fmla="*/ 26 h 150"/>
                <a:gd name="T74" fmla="*/ 734 w 780"/>
                <a:gd name="T75" fmla="*/ 10 h 150"/>
                <a:gd name="T76" fmla="*/ 709 w 780"/>
                <a:gd name="T77" fmla="*/ 1 h 150"/>
                <a:gd name="T78" fmla="*/ 90 w 780"/>
                <a:gd name="T79" fmla="*/ 0 h 150"/>
                <a:gd name="T80" fmla="*/ 63 w 780"/>
                <a:gd name="T81" fmla="*/ 3 h 150"/>
                <a:gd name="T82" fmla="*/ 39 w 780"/>
                <a:gd name="T83" fmla="*/ 15 h 150"/>
                <a:gd name="T84" fmla="*/ 21 w 780"/>
                <a:gd name="T85" fmla="*/ 32 h 150"/>
                <a:gd name="T86" fmla="*/ 7 w 780"/>
                <a:gd name="T87" fmla="*/ 54 h 150"/>
                <a:gd name="T88" fmla="*/ 0 w 780"/>
                <a:gd name="T89" fmla="*/ 81 h 150"/>
                <a:gd name="T90" fmla="*/ 780 w 780"/>
                <a:gd name="T9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0" h="150">
                  <a:moveTo>
                    <a:pt x="300" y="120"/>
                  </a:moveTo>
                  <a:lnTo>
                    <a:pt x="294" y="119"/>
                  </a:lnTo>
                  <a:lnTo>
                    <a:pt x="288" y="118"/>
                  </a:lnTo>
                  <a:lnTo>
                    <a:pt x="284" y="114"/>
                  </a:lnTo>
                  <a:lnTo>
                    <a:pt x="279" y="111"/>
                  </a:lnTo>
                  <a:lnTo>
                    <a:pt x="275" y="106"/>
                  </a:lnTo>
                  <a:lnTo>
                    <a:pt x="273" y="102"/>
                  </a:lnTo>
                  <a:lnTo>
                    <a:pt x="271" y="96"/>
                  </a:lnTo>
                  <a:lnTo>
                    <a:pt x="270" y="90"/>
                  </a:lnTo>
                  <a:lnTo>
                    <a:pt x="271" y="83"/>
                  </a:lnTo>
                  <a:lnTo>
                    <a:pt x="273" y="78"/>
                  </a:lnTo>
                  <a:lnTo>
                    <a:pt x="275" y="73"/>
                  </a:lnTo>
                  <a:lnTo>
                    <a:pt x="279" y="68"/>
                  </a:lnTo>
                  <a:lnTo>
                    <a:pt x="284" y="64"/>
                  </a:lnTo>
                  <a:lnTo>
                    <a:pt x="288" y="62"/>
                  </a:lnTo>
                  <a:lnTo>
                    <a:pt x="294" y="60"/>
                  </a:lnTo>
                  <a:lnTo>
                    <a:pt x="300" y="60"/>
                  </a:lnTo>
                  <a:lnTo>
                    <a:pt x="307" y="60"/>
                  </a:lnTo>
                  <a:lnTo>
                    <a:pt x="311" y="62"/>
                  </a:lnTo>
                  <a:lnTo>
                    <a:pt x="317" y="64"/>
                  </a:lnTo>
                  <a:lnTo>
                    <a:pt x="322" y="68"/>
                  </a:lnTo>
                  <a:lnTo>
                    <a:pt x="325" y="73"/>
                  </a:lnTo>
                  <a:lnTo>
                    <a:pt x="328" y="78"/>
                  </a:lnTo>
                  <a:lnTo>
                    <a:pt x="330" y="84"/>
                  </a:lnTo>
                  <a:lnTo>
                    <a:pt x="330" y="90"/>
                  </a:lnTo>
                  <a:lnTo>
                    <a:pt x="330" y="96"/>
                  </a:lnTo>
                  <a:lnTo>
                    <a:pt x="328" y="102"/>
                  </a:lnTo>
                  <a:lnTo>
                    <a:pt x="325" y="106"/>
                  </a:lnTo>
                  <a:lnTo>
                    <a:pt x="322" y="111"/>
                  </a:lnTo>
                  <a:lnTo>
                    <a:pt x="317" y="114"/>
                  </a:lnTo>
                  <a:lnTo>
                    <a:pt x="311" y="118"/>
                  </a:lnTo>
                  <a:lnTo>
                    <a:pt x="307" y="119"/>
                  </a:lnTo>
                  <a:lnTo>
                    <a:pt x="300" y="120"/>
                  </a:lnTo>
                  <a:lnTo>
                    <a:pt x="300" y="120"/>
                  </a:lnTo>
                  <a:close/>
                  <a:moveTo>
                    <a:pt x="211" y="120"/>
                  </a:moveTo>
                  <a:lnTo>
                    <a:pt x="204" y="119"/>
                  </a:lnTo>
                  <a:lnTo>
                    <a:pt x="199" y="118"/>
                  </a:lnTo>
                  <a:lnTo>
                    <a:pt x="193" y="114"/>
                  </a:lnTo>
                  <a:lnTo>
                    <a:pt x="189" y="111"/>
                  </a:lnTo>
                  <a:lnTo>
                    <a:pt x="185" y="106"/>
                  </a:lnTo>
                  <a:lnTo>
                    <a:pt x="183" y="102"/>
                  </a:lnTo>
                  <a:lnTo>
                    <a:pt x="180" y="96"/>
                  </a:lnTo>
                  <a:lnTo>
                    <a:pt x="180" y="90"/>
                  </a:lnTo>
                  <a:lnTo>
                    <a:pt x="180" y="83"/>
                  </a:lnTo>
                  <a:lnTo>
                    <a:pt x="183" y="78"/>
                  </a:lnTo>
                  <a:lnTo>
                    <a:pt x="185" y="73"/>
                  </a:lnTo>
                  <a:lnTo>
                    <a:pt x="189" y="68"/>
                  </a:lnTo>
                  <a:lnTo>
                    <a:pt x="193" y="64"/>
                  </a:lnTo>
                  <a:lnTo>
                    <a:pt x="199" y="62"/>
                  </a:lnTo>
                  <a:lnTo>
                    <a:pt x="204" y="60"/>
                  </a:lnTo>
                  <a:lnTo>
                    <a:pt x="211" y="60"/>
                  </a:lnTo>
                  <a:lnTo>
                    <a:pt x="216" y="60"/>
                  </a:lnTo>
                  <a:lnTo>
                    <a:pt x="222" y="62"/>
                  </a:lnTo>
                  <a:lnTo>
                    <a:pt x="227" y="64"/>
                  </a:lnTo>
                  <a:lnTo>
                    <a:pt x="231" y="68"/>
                  </a:lnTo>
                  <a:lnTo>
                    <a:pt x="235" y="73"/>
                  </a:lnTo>
                  <a:lnTo>
                    <a:pt x="238" y="78"/>
                  </a:lnTo>
                  <a:lnTo>
                    <a:pt x="239" y="84"/>
                  </a:lnTo>
                  <a:lnTo>
                    <a:pt x="241" y="90"/>
                  </a:lnTo>
                  <a:lnTo>
                    <a:pt x="239" y="96"/>
                  </a:lnTo>
                  <a:lnTo>
                    <a:pt x="238" y="102"/>
                  </a:lnTo>
                  <a:lnTo>
                    <a:pt x="235" y="106"/>
                  </a:lnTo>
                  <a:lnTo>
                    <a:pt x="231" y="111"/>
                  </a:lnTo>
                  <a:lnTo>
                    <a:pt x="227" y="114"/>
                  </a:lnTo>
                  <a:lnTo>
                    <a:pt x="222" y="118"/>
                  </a:lnTo>
                  <a:lnTo>
                    <a:pt x="216" y="119"/>
                  </a:lnTo>
                  <a:lnTo>
                    <a:pt x="211" y="120"/>
                  </a:lnTo>
                  <a:lnTo>
                    <a:pt x="211" y="120"/>
                  </a:lnTo>
                  <a:close/>
                  <a:moveTo>
                    <a:pt x="120" y="120"/>
                  </a:moveTo>
                  <a:lnTo>
                    <a:pt x="114" y="119"/>
                  </a:lnTo>
                  <a:lnTo>
                    <a:pt x="109" y="118"/>
                  </a:lnTo>
                  <a:lnTo>
                    <a:pt x="103" y="114"/>
                  </a:lnTo>
                  <a:lnTo>
                    <a:pt x="98" y="111"/>
                  </a:lnTo>
                  <a:lnTo>
                    <a:pt x="95" y="106"/>
                  </a:lnTo>
                  <a:lnTo>
                    <a:pt x="92" y="102"/>
                  </a:lnTo>
                  <a:lnTo>
                    <a:pt x="90" y="96"/>
                  </a:lnTo>
                  <a:lnTo>
                    <a:pt x="90" y="90"/>
                  </a:lnTo>
                  <a:lnTo>
                    <a:pt x="90" y="83"/>
                  </a:lnTo>
                  <a:lnTo>
                    <a:pt x="92" y="78"/>
                  </a:lnTo>
                  <a:lnTo>
                    <a:pt x="95" y="73"/>
                  </a:lnTo>
                  <a:lnTo>
                    <a:pt x="98" y="68"/>
                  </a:lnTo>
                  <a:lnTo>
                    <a:pt x="103" y="64"/>
                  </a:lnTo>
                  <a:lnTo>
                    <a:pt x="109" y="62"/>
                  </a:lnTo>
                  <a:lnTo>
                    <a:pt x="114" y="60"/>
                  </a:lnTo>
                  <a:lnTo>
                    <a:pt x="120" y="60"/>
                  </a:lnTo>
                  <a:lnTo>
                    <a:pt x="126" y="60"/>
                  </a:lnTo>
                  <a:lnTo>
                    <a:pt x="132" y="62"/>
                  </a:lnTo>
                  <a:lnTo>
                    <a:pt x="136" y="64"/>
                  </a:lnTo>
                  <a:lnTo>
                    <a:pt x="141" y="68"/>
                  </a:lnTo>
                  <a:lnTo>
                    <a:pt x="145" y="73"/>
                  </a:lnTo>
                  <a:lnTo>
                    <a:pt x="148" y="78"/>
                  </a:lnTo>
                  <a:lnTo>
                    <a:pt x="149" y="84"/>
                  </a:lnTo>
                  <a:lnTo>
                    <a:pt x="150" y="90"/>
                  </a:lnTo>
                  <a:lnTo>
                    <a:pt x="149" y="96"/>
                  </a:lnTo>
                  <a:lnTo>
                    <a:pt x="148" y="102"/>
                  </a:lnTo>
                  <a:lnTo>
                    <a:pt x="145" y="106"/>
                  </a:lnTo>
                  <a:lnTo>
                    <a:pt x="141" y="111"/>
                  </a:lnTo>
                  <a:lnTo>
                    <a:pt x="136" y="114"/>
                  </a:lnTo>
                  <a:lnTo>
                    <a:pt x="132" y="118"/>
                  </a:lnTo>
                  <a:lnTo>
                    <a:pt x="126" y="119"/>
                  </a:lnTo>
                  <a:lnTo>
                    <a:pt x="120" y="120"/>
                  </a:lnTo>
                  <a:lnTo>
                    <a:pt x="120" y="120"/>
                  </a:lnTo>
                  <a:close/>
                  <a:moveTo>
                    <a:pt x="780" y="90"/>
                  </a:moveTo>
                  <a:lnTo>
                    <a:pt x="780" y="81"/>
                  </a:lnTo>
                  <a:lnTo>
                    <a:pt x="779" y="71"/>
                  </a:lnTo>
                  <a:lnTo>
                    <a:pt x="777" y="63"/>
                  </a:lnTo>
                  <a:lnTo>
                    <a:pt x="773" y="54"/>
                  </a:lnTo>
                  <a:lnTo>
                    <a:pt x="770" y="47"/>
                  </a:lnTo>
                  <a:lnTo>
                    <a:pt x="765" y="39"/>
                  </a:lnTo>
                  <a:lnTo>
                    <a:pt x="761" y="32"/>
                  </a:lnTo>
                  <a:lnTo>
                    <a:pt x="755" y="26"/>
                  </a:lnTo>
                  <a:lnTo>
                    <a:pt x="748" y="20"/>
                  </a:lnTo>
                  <a:lnTo>
                    <a:pt x="741" y="15"/>
                  </a:lnTo>
                  <a:lnTo>
                    <a:pt x="734" y="10"/>
                  </a:lnTo>
                  <a:lnTo>
                    <a:pt x="726" y="7"/>
                  </a:lnTo>
                  <a:lnTo>
                    <a:pt x="718" y="3"/>
                  </a:lnTo>
                  <a:lnTo>
                    <a:pt x="709" y="1"/>
                  </a:lnTo>
                  <a:lnTo>
                    <a:pt x="701" y="0"/>
                  </a:lnTo>
                  <a:lnTo>
                    <a:pt x="691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5" y="7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2" y="20"/>
                  </a:lnTo>
                  <a:lnTo>
                    <a:pt x="26" y="26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1"/>
                  </a:lnTo>
                  <a:lnTo>
                    <a:pt x="0" y="81"/>
                  </a:lnTo>
                  <a:lnTo>
                    <a:pt x="0" y="90"/>
                  </a:lnTo>
                  <a:lnTo>
                    <a:pt x="0" y="150"/>
                  </a:lnTo>
                  <a:lnTo>
                    <a:pt x="780" y="150"/>
                  </a:lnTo>
                  <a:lnTo>
                    <a:pt x="78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4901">
              <a:extLst>
                <a:ext uri="{FF2B5EF4-FFF2-40B4-BE49-F238E27FC236}">
                  <a16:creationId xmlns="" xmlns:a16="http://schemas.microsoft.com/office/drawing/2014/main" id="{6F940D76-EFC0-4A49-A8A9-C9A444751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2925763"/>
              <a:ext cx="152400" cy="153988"/>
            </a:xfrm>
            <a:custGeom>
              <a:avLst/>
              <a:gdLst>
                <a:gd name="T0" fmla="*/ 479 w 481"/>
                <a:gd name="T1" fmla="*/ 232 h 481"/>
                <a:gd name="T2" fmla="*/ 360 w 481"/>
                <a:gd name="T3" fmla="*/ 113 h 481"/>
                <a:gd name="T4" fmla="*/ 247 w 481"/>
                <a:gd name="T5" fmla="*/ 1 h 481"/>
                <a:gd name="T6" fmla="*/ 235 w 481"/>
                <a:gd name="T7" fmla="*/ 1 h 481"/>
                <a:gd name="T8" fmla="*/ 25 w 481"/>
                <a:gd name="T9" fmla="*/ 211 h 481"/>
                <a:gd name="T10" fmla="*/ 3 w 481"/>
                <a:gd name="T11" fmla="*/ 232 h 481"/>
                <a:gd name="T12" fmla="*/ 0 w 481"/>
                <a:gd name="T13" fmla="*/ 237 h 481"/>
                <a:gd name="T14" fmla="*/ 0 w 481"/>
                <a:gd name="T15" fmla="*/ 243 h 481"/>
                <a:gd name="T16" fmla="*/ 3 w 481"/>
                <a:gd name="T17" fmla="*/ 249 h 481"/>
                <a:gd name="T18" fmla="*/ 5 w 481"/>
                <a:gd name="T19" fmla="*/ 251 h 481"/>
                <a:gd name="T20" fmla="*/ 9 w 481"/>
                <a:gd name="T21" fmla="*/ 254 h 481"/>
                <a:gd name="T22" fmla="*/ 21 w 481"/>
                <a:gd name="T23" fmla="*/ 254 h 481"/>
                <a:gd name="T24" fmla="*/ 26 w 481"/>
                <a:gd name="T25" fmla="*/ 251 h 481"/>
                <a:gd name="T26" fmla="*/ 33 w 481"/>
                <a:gd name="T27" fmla="*/ 243 h 481"/>
                <a:gd name="T28" fmla="*/ 60 w 481"/>
                <a:gd name="T29" fmla="*/ 240 h 481"/>
                <a:gd name="T30" fmla="*/ 62 w 481"/>
                <a:gd name="T31" fmla="*/ 471 h 481"/>
                <a:gd name="T32" fmla="*/ 70 w 481"/>
                <a:gd name="T33" fmla="*/ 479 h 481"/>
                <a:gd name="T34" fmla="*/ 166 w 481"/>
                <a:gd name="T35" fmla="*/ 481 h 481"/>
                <a:gd name="T36" fmla="*/ 176 w 481"/>
                <a:gd name="T37" fmla="*/ 476 h 481"/>
                <a:gd name="T38" fmla="*/ 181 w 481"/>
                <a:gd name="T39" fmla="*/ 466 h 481"/>
                <a:gd name="T40" fmla="*/ 301 w 481"/>
                <a:gd name="T41" fmla="*/ 330 h 481"/>
                <a:gd name="T42" fmla="*/ 303 w 481"/>
                <a:gd name="T43" fmla="*/ 471 h 481"/>
                <a:gd name="T44" fmla="*/ 309 w 481"/>
                <a:gd name="T45" fmla="*/ 479 h 481"/>
                <a:gd name="T46" fmla="*/ 406 w 481"/>
                <a:gd name="T47" fmla="*/ 481 h 481"/>
                <a:gd name="T48" fmla="*/ 416 w 481"/>
                <a:gd name="T49" fmla="*/ 476 h 481"/>
                <a:gd name="T50" fmla="*/ 421 w 481"/>
                <a:gd name="T51" fmla="*/ 466 h 481"/>
                <a:gd name="T52" fmla="*/ 445 w 481"/>
                <a:gd name="T53" fmla="*/ 240 h 481"/>
                <a:gd name="T54" fmla="*/ 455 w 481"/>
                <a:gd name="T55" fmla="*/ 251 h 481"/>
                <a:gd name="T56" fmla="*/ 455 w 481"/>
                <a:gd name="T57" fmla="*/ 251 h 481"/>
                <a:gd name="T58" fmla="*/ 466 w 481"/>
                <a:gd name="T59" fmla="*/ 255 h 481"/>
                <a:gd name="T60" fmla="*/ 476 w 481"/>
                <a:gd name="T61" fmla="*/ 251 h 481"/>
                <a:gd name="T62" fmla="*/ 476 w 481"/>
                <a:gd name="T63" fmla="*/ 251 h 481"/>
                <a:gd name="T64" fmla="*/ 480 w 481"/>
                <a:gd name="T65" fmla="*/ 246 h 481"/>
                <a:gd name="T66" fmla="*/ 481 w 481"/>
                <a:gd name="T67" fmla="*/ 241 h 481"/>
                <a:gd name="T68" fmla="*/ 480 w 481"/>
                <a:gd name="T69" fmla="*/ 235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1" h="481">
                  <a:moveTo>
                    <a:pt x="480" y="235"/>
                  </a:moveTo>
                  <a:lnTo>
                    <a:pt x="479" y="232"/>
                  </a:lnTo>
                  <a:lnTo>
                    <a:pt x="476" y="229"/>
                  </a:lnTo>
                  <a:lnTo>
                    <a:pt x="360" y="113"/>
                  </a:lnTo>
                  <a:lnTo>
                    <a:pt x="252" y="5"/>
                  </a:lnTo>
                  <a:lnTo>
                    <a:pt x="247" y="1"/>
                  </a:lnTo>
                  <a:lnTo>
                    <a:pt x="241" y="0"/>
                  </a:lnTo>
                  <a:lnTo>
                    <a:pt x="235" y="1"/>
                  </a:lnTo>
                  <a:lnTo>
                    <a:pt x="230" y="5"/>
                  </a:lnTo>
                  <a:lnTo>
                    <a:pt x="25" y="211"/>
                  </a:lnTo>
                  <a:lnTo>
                    <a:pt x="5" y="229"/>
                  </a:lnTo>
                  <a:lnTo>
                    <a:pt x="3" y="232"/>
                  </a:lnTo>
                  <a:lnTo>
                    <a:pt x="1" y="235"/>
                  </a:lnTo>
                  <a:lnTo>
                    <a:pt x="0" y="237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6"/>
                  </a:lnTo>
                  <a:lnTo>
                    <a:pt x="3" y="249"/>
                  </a:lnTo>
                  <a:lnTo>
                    <a:pt x="5" y="251"/>
                  </a:lnTo>
                  <a:lnTo>
                    <a:pt x="5" y="251"/>
                  </a:lnTo>
                  <a:lnTo>
                    <a:pt x="5" y="251"/>
                  </a:lnTo>
                  <a:lnTo>
                    <a:pt x="9" y="254"/>
                  </a:lnTo>
                  <a:lnTo>
                    <a:pt x="15" y="255"/>
                  </a:lnTo>
                  <a:lnTo>
                    <a:pt x="21" y="254"/>
                  </a:lnTo>
                  <a:lnTo>
                    <a:pt x="26" y="251"/>
                  </a:lnTo>
                  <a:lnTo>
                    <a:pt x="26" y="251"/>
                  </a:lnTo>
                  <a:lnTo>
                    <a:pt x="26" y="251"/>
                  </a:lnTo>
                  <a:lnTo>
                    <a:pt x="33" y="243"/>
                  </a:lnTo>
                  <a:lnTo>
                    <a:pt x="36" y="240"/>
                  </a:lnTo>
                  <a:lnTo>
                    <a:pt x="60" y="240"/>
                  </a:lnTo>
                  <a:lnTo>
                    <a:pt x="60" y="466"/>
                  </a:lnTo>
                  <a:lnTo>
                    <a:pt x="62" y="471"/>
                  </a:lnTo>
                  <a:lnTo>
                    <a:pt x="65" y="476"/>
                  </a:lnTo>
                  <a:lnTo>
                    <a:pt x="70" y="479"/>
                  </a:lnTo>
                  <a:lnTo>
                    <a:pt x="75" y="481"/>
                  </a:lnTo>
                  <a:lnTo>
                    <a:pt x="166" y="481"/>
                  </a:lnTo>
                  <a:lnTo>
                    <a:pt x="172" y="479"/>
                  </a:lnTo>
                  <a:lnTo>
                    <a:pt x="176" y="476"/>
                  </a:lnTo>
                  <a:lnTo>
                    <a:pt x="180" y="471"/>
                  </a:lnTo>
                  <a:lnTo>
                    <a:pt x="181" y="466"/>
                  </a:lnTo>
                  <a:lnTo>
                    <a:pt x="181" y="330"/>
                  </a:lnTo>
                  <a:lnTo>
                    <a:pt x="301" y="330"/>
                  </a:lnTo>
                  <a:lnTo>
                    <a:pt x="301" y="466"/>
                  </a:lnTo>
                  <a:lnTo>
                    <a:pt x="303" y="471"/>
                  </a:lnTo>
                  <a:lnTo>
                    <a:pt x="305" y="476"/>
                  </a:lnTo>
                  <a:lnTo>
                    <a:pt x="309" y="479"/>
                  </a:lnTo>
                  <a:lnTo>
                    <a:pt x="315" y="481"/>
                  </a:lnTo>
                  <a:lnTo>
                    <a:pt x="406" y="481"/>
                  </a:lnTo>
                  <a:lnTo>
                    <a:pt x="411" y="479"/>
                  </a:lnTo>
                  <a:lnTo>
                    <a:pt x="416" y="476"/>
                  </a:lnTo>
                  <a:lnTo>
                    <a:pt x="420" y="471"/>
                  </a:lnTo>
                  <a:lnTo>
                    <a:pt x="421" y="466"/>
                  </a:lnTo>
                  <a:lnTo>
                    <a:pt x="421" y="240"/>
                  </a:lnTo>
                  <a:lnTo>
                    <a:pt x="445" y="240"/>
                  </a:lnTo>
                  <a:lnTo>
                    <a:pt x="448" y="243"/>
                  </a:lnTo>
                  <a:lnTo>
                    <a:pt x="455" y="251"/>
                  </a:lnTo>
                  <a:lnTo>
                    <a:pt x="455" y="251"/>
                  </a:lnTo>
                  <a:lnTo>
                    <a:pt x="455" y="251"/>
                  </a:lnTo>
                  <a:lnTo>
                    <a:pt x="460" y="254"/>
                  </a:lnTo>
                  <a:lnTo>
                    <a:pt x="466" y="255"/>
                  </a:lnTo>
                  <a:lnTo>
                    <a:pt x="472" y="254"/>
                  </a:lnTo>
                  <a:lnTo>
                    <a:pt x="476" y="251"/>
                  </a:lnTo>
                  <a:lnTo>
                    <a:pt x="476" y="251"/>
                  </a:lnTo>
                  <a:lnTo>
                    <a:pt x="476" y="251"/>
                  </a:lnTo>
                  <a:lnTo>
                    <a:pt x="479" y="249"/>
                  </a:lnTo>
                  <a:lnTo>
                    <a:pt x="480" y="246"/>
                  </a:lnTo>
                  <a:lnTo>
                    <a:pt x="481" y="243"/>
                  </a:lnTo>
                  <a:lnTo>
                    <a:pt x="481" y="241"/>
                  </a:lnTo>
                  <a:lnTo>
                    <a:pt x="481" y="237"/>
                  </a:lnTo>
                  <a:lnTo>
                    <a:pt x="480" y="235"/>
                  </a:lnTo>
                  <a:lnTo>
                    <a:pt x="480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="" xmlns:a16="http://schemas.microsoft.com/office/drawing/2014/main" id="{B7529B5F-F41C-4F3B-9510-18AAEFB542CE}"/>
              </a:ext>
            </a:extLst>
          </p:cNvPr>
          <p:cNvGrpSpPr/>
          <p:nvPr/>
        </p:nvGrpSpPr>
        <p:grpSpPr>
          <a:xfrm>
            <a:off x="5937401" y="3573871"/>
            <a:ext cx="285750" cy="247650"/>
            <a:chOff x="5473700" y="3365500"/>
            <a:chExt cx="285750" cy="247650"/>
          </a:xfrm>
          <a:solidFill>
            <a:schemeClr val="accent5">
              <a:lumMod val="50000"/>
            </a:schemeClr>
          </a:solidFill>
        </p:grpSpPr>
        <p:sp>
          <p:nvSpPr>
            <p:cNvPr id="133" name="Freeform 4911">
              <a:extLst>
                <a:ext uri="{FF2B5EF4-FFF2-40B4-BE49-F238E27FC236}">
                  <a16:creationId xmlns="" xmlns:a16="http://schemas.microsoft.com/office/drawing/2014/main" id="{7F239100-A569-41DA-A0D0-93F51BD8F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800" y="3479800"/>
              <a:ext cx="247650" cy="133350"/>
            </a:xfrm>
            <a:custGeom>
              <a:avLst/>
              <a:gdLst>
                <a:gd name="T0" fmla="*/ 691 w 781"/>
                <a:gd name="T1" fmla="*/ 150 h 420"/>
                <a:gd name="T2" fmla="*/ 691 w 781"/>
                <a:gd name="T3" fmla="*/ 163 h 420"/>
                <a:gd name="T4" fmla="*/ 688 w 781"/>
                <a:gd name="T5" fmla="*/ 175 h 420"/>
                <a:gd name="T6" fmla="*/ 686 w 781"/>
                <a:gd name="T7" fmla="*/ 186 h 420"/>
                <a:gd name="T8" fmla="*/ 681 w 781"/>
                <a:gd name="T9" fmla="*/ 197 h 420"/>
                <a:gd name="T10" fmla="*/ 677 w 781"/>
                <a:gd name="T11" fmla="*/ 207 h 420"/>
                <a:gd name="T12" fmla="*/ 670 w 781"/>
                <a:gd name="T13" fmla="*/ 218 h 420"/>
                <a:gd name="T14" fmla="*/ 663 w 781"/>
                <a:gd name="T15" fmla="*/ 227 h 420"/>
                <a:gd name="T16" fmla="*/ 656 w 781"/>
                <a:gd name="T17" fmla="*/ 235 h 420"/>
                <a:gd name="T18" fmla="*/ 647 w 781"/>
                <a:gd name="T19" fmla="*/ 243 h 420"/>
                <a:gd name="T20" fmla="*/ 637 w 781"/>
                <a:gd name="T21" fmla="*/ 250 h 420"/>
                <a:gd name="T22" fmla="*/ 628 w 781"/>
                <a:gd name="T23" fmla="*/ 256 h 420"/>
                <a:gd name="T24" fmla="*/ 618 w 781"/>
                <a:gd name="T25" fmla="*/ 262 h 420"/>
                <a:gd name="T26" fmla="*/ 606 w 781"/>
                <a:gd name="T27" fmla="*/ 265 h 420"/>
                <a:gd name="T28" fmla="*/ 594 w 781"/>
                <a:gd name="T29" fmla="*/ 268 h 420"/>
                <a:gd name="T30" fmla="*/ 583 w 781"/>
                <a:gd name="T31" fmla="*/ 270 h 420"/>
                <a:gd name="T32" fmla="*/ 570 w 781"/>
                <a:gd name="T33" fmla="*/ 271 h 420"/>
                <a:gd name="T34" fmla="*/ 0 w 781"/>
                <a:gd name="T35" fmla="*/ 271 h 420"/>
                <a:gd name="T36" fmla="*/ 0 w 781"/>
                <a:gd name="T37" fmla="*/ 331 h 420"/>
                <a:gd name="T38" fmla="*/ 0 w 781"/>
                <a:gd name="T39" fmla="*/ 340 h 420"/>
                <a:gd name="T40" fmla="*/ 1 w 781"/>
                <a:gd name="T41" fmla="*/ 348 h 420"/>
                <a:gd name="T42" fmla="*/ 4 w 781"/>
                <a:gd name="T43" fmla="*/ 358 h 420"/>
                <a:gd name="T44" fmla="*/ 7 w 781"/>
                <a:gd name="T45" fmla="*/ 366 h 420"/>
                <a:gd name="T46" fmla="*/ 11 w 781"/>
                <a:gd name="T47" fmla="*/ 374 h 420"/>
                <a:gd name="T48" fmla="*/ 15 w 781"/>
                <a:gd name="T49" fmla="*/ 381 h 420"/>
                <a:gd name="T50" fmla="*/ 20 w 781"/>
                <a:gd name="T51" fmla="*/ 388 h 420"/>
                <a:gd name="T52" fmla="*/ 26 w 781"/>
                <a:gd name="T53" fmla="*/ 395 h 420"/>
                <a:gd name="T54" fmla="*/ 33 w 781"/>
                <a:gd name="T55" fmla="*/ 401 h 420"/>
                <a:gd name="T56" fmla="*/ 40 w 781"/>
                <a:gd name="T57" fmla="*/ 405 h 420"/>
                <a:gd name="T58" fmla="*/ 47 w 781"/>
                <a:gd name="T59" fmla="*/ 410 h 420"/>
                <a:gd name="T60" fmla="*/ 55 w 781"/>
                <a:gd name="T61" fmla="*/ 413 h 420"/>
                <a:gd name="T62" fmla="*/ 63 w 781"/>
                <a:gd name="T63" fmla="*/ 417 h 420"/>
                <a:gd name="T64" fmla="*/ 72 w 781"/>
                <a:gd name="T65" fmla="*/ 419 h 420"/>
                <a:gd name="T66" fmla="*/ 81 w 781"/>
                <a:gd name="T67" fmla="*/ 420 h 420"/>
                <a:gd name="T68" fmla="*/ 89 w 781"/>
                <a:gd name="T69" fmla="*/ 420 h 420"/>
                <a:gd name="T70" fmla="*/ 691 w 781"/>
                <a:gd name="T71" fmla="*/ 420 h 420"/>
                <a:gd name="T72" fmla="*/ 700 w 781"/>
                <a:gd name="T73" fmla="*/ 420 h 420"/>
                <a:gd name="T74" fmla="*/ 709 w 781"/>
                <a:gd name="T75" fmla="*/ 419 h 420"/>
                <a:gd name="T76" fmla="*/ 717 w 781"/>
                <a:gd name="T77" fmla="*/ 417 h 420"/>
                <a:gd name="T78" fmla="*/ 726 w 781"/>
                <a:gd name="T79" fmla="*/ 413 h 420"/>
                <a:gd name="T80" fmla="*/ 733 w 781"/>
                <a:gd name="T81" fmla="*/ 410 h 420"/>
                <a:gd name="T82" fmla="*/ 742 w 781"/>
                <a:gd name="T83" fmla="*/ 405 h 420"/>
                <a:gd name="T84" fmla="*/ 749 w 781"/>
                <a:gd name="T85" fmla="*/ 401 h 420"/>
                <a:gd name="T86" fmla="*/ 754 w 781"/>
                <a:gd name="T87" fmla="*/ 395 h 420"/>
                <a:gd name="T88" fmla="*/ 760 w 781"/>
                <a:gd name="T89" fmla="*/ 388 h 420"/>
                <a:gd name="T90" fmla="*/ 766 w 781"/>
                <a:gd name="T91" fmla="*/ 381 h 420"/>
                <a:gd name="T92" fmla="*/ 771 w 781"/>
                <a:gd name="T93" fmla="*/ 374 h 420"/>
                <a:gd name="T94" fmla="*/ 774 w 781"/>
                <a:gd name="T95" fmla="*/ 366 h 420"/>
                <a:gd name="T96" fmla="*/ 777 w 781"/>
                <a:gd name="T97" fmla="*/ 358 h 420"/>
                <a:gd name="T98" fmla="*/ 779 w 781"/>
                <a:gd name="T99" fmla="*/ 348 h 420"/>
                <a:gd name="T100" fmla="*/ 781 w 781"/>
                <a:gd name="T101" fmla="*/ 340 h 420"/>
                <a:gd name="T102" fmla="*/ 781 w 781"/>
                <a:gd name="T103" fmla="*/ 331 h 420"/>
                <a:gd name="T104" fmla="*/ 781 w 781"/>
                <a:gd name="T105" fmla="*/ 0 h 420"/>
                <a:gd name="T106" fmla="*/ 691 w 781"/>
                <a:gd name="T107" fmla="*/ 0 h 420"/>
                <a:gd name="T108" fmla="*/ 691 w 781"/>
                <a:gd name="T109" fmla="*/ 15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1" h="420">
                  <a:moveTo>
                    <a:pt x="691" y="150"/>
                  </a:moveTo>
                  <a:lnTo>
                    <a:pt x="691" y="163"/>
                  </a:lnTo>
                  <a:lnTo>
                    <a:pt x="688" y="175"/>
                  </a:lnTo>
                  <a:lnTo>
                    <a:pt x="686" y="186"/>
                  </a:lnTo>
                  <a:lnTo>
                    <a:pt x="681" y="197"/>
                  </a:lnTo>
                  <a:lnTo>
                    <a:pt x="677" y="207"/>
                  </a:lnTo>
                  <a:lnTo>
                    <a:pt x="670" y="218"/>
                  </a:lnTo>
                  <a:lnTo>
                    <a:pt x="663" y="227"/>
                  </a:lnTo>
                  <a:lnTo>
                    <a:pt x="656" y="235"/>
                  </a:lnTo>
                  <a:lnTo>
                    <a:pt x="647" y="243"/>
                  </a:lnTo>
                  <a:lnTo>
                    <a:pt x="637" y="250"/>
                  </a:lnTo>
                  <a:lnTo>
                    <a:pt x="628" y="256"/>
                  </a:lnTo>
                  <a:lnTo>
                    <a:pt x="618" y="262"/>
                  </a:lnTo>
                  <a:lnTo>
                    <a:pt x="606" y="265"/>
                  </a:lnTo>
                  <a:lnTo>
                    <a:pt x="594" y="268"/>
                  </a:lnTo>
                  <a:lnTo>
                    <a:pt x="583" y="270"/>
                  </a:lnTo>
                  <a:lnTo>
                    <a:pt x="570" y="271"/>
                  </a:lnTo>
                  <a:lnTo>
                    <a:pt x="0" y="271"/>
                  </a:lnTo>
                  <a:lnTo>
                    <a:pt x="0" y="331"/>
                  </a:lnTo>
                  <a:lnTo>
                    <a:pt x="0" y="340"/>
                  </a:lnTo>
                  <a:lnTo>
                    <a:pt x="1" y="348"/>
                  </a:lnTo>
                  <a:lnTo>
                    <a:pt x="4" y="358"/>
                  </a:lnTo>
                  <a:lnTo>
                    <a:pt x="7" y="366"/>
                  </a:lnTo>
                  <a:lnTo>
                    <a:pt x="11" y="374"/>
                  </a:lnTo>
                  <a:lnTo>
                    <a:pt x="15" y="381"/>
                  </a:lnTo>
                  <a:lnTo>
                    <a:pt x="20" y="388"/>
                  </a:lnTo>
                  <a:lnTo>
                    <a:pt x="26" y="395"/>
                  </a:lnTo>
                  <a:lnTo>
                    <a:pt x="33" y="401"/>
                  </a:lnTo>
                  <a:lnTo>
                    <a:pt x="40" y="405"/>
                  </a:lnTo>
                  <a:lnTo>
                    <a:pt x="47" y="410"/>
                  </a:lnTo>
                  <a:lnTo>
                    <a:pt x="55" y="413"/>
                  </a:lnTo>
                  <a:lnTo>
                    <a:pt x="63" y="417"/>
                  </a:lnTo>
                  <a:lnTo>
                    <a:pt x="72" y="419"/>
                  </a:lnTo>
                  <a:lnTo>
                    <a:pt x="81" y="420"/>
                  </a:lnTo>
                  <a:lnTo>
                    <a:pt x="89" y="420"/>
                  </a:lnTo>
                  <a:lnTo>
                    <a:pt x="691" y="420"/>
                  </a:lnTo>
                  <a:lnTo>
                    <a:pt x="700" y="420"/>
                  </a:lnTo>
                  <a:lnTo>
                    <a:pt x="709" y="419"/>
                  </a:lnTo>
                  <a:lnTo>
                    <a:pt x="717" y="417"/>
                  </a:lnTo>
                  <a:lnTo>
                    <a:pt x="726" y="413"/>
                  </a:lnTo>
                  <a:lnTo>
                    <a:pt x="733" y="410"/>
                  </a:lnTo>
                  <a:lnTo>
                    <a:pt x="742" y="405"/>
                  </a:lnTo>
                  <a:lnTo>
                    <a:pt x="749" y="401"/>
                  </a:lnTo>
                  <a:lnTo>
                    <a:pt x="754" y="395"/>
                  </a:lnTo>
                  <a:lnTo>
                    <a:pt x="760" y="388"/>
                  </a:lnTo>
                  <a:lnTo>
                    <a:pt x="766" y="381"/>
                  </a:lnTo>
                  <a:lnTo>
                    <a:pt x="771" y="374"/>
                  </a:lnTo>
                  <a:lnTo>
                    <a:pt x="774" y="366"/>
                  </a:lnTo>
                  <a:lnTo>
                    <a:pt x="777" y="358"/>
                  </a:lnTo>
                  <a:lnTo>
                    <a:pt x="779" y="348"/>
                  </a:lnTo>
                  <a:lnTo>
                    <a:pt x="781" y="340"/>
                  </a:lnTo>
                  <a:lnTo>
                    <a:pt x="781" y="331"/>
                  </a:lnTo>
                  <a:lnTo>
                    <a:pt x="781" y="0"/>
                  </a:lnTo>
                  <a:lnTo>
                    <a:pt x="691" y="0"/>
                  </a:lnTo>
                  <a:lnTo>
                    <a:pt x="691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4912">
              <a:extLst>
                <a:ext uri="{FF2B5EF4-FFF2-40B4-BE49-F238E27FC236}">
                  <a16:creationId xmlns="" xmlns:a16="http://schemas.microsoft.com/office/drawing/2014/main" id="{98C157EC-5A65-4644-88F0-903ACC327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0875" y="3422650"/>
              <a:ext cx="28575" cy="47625"/>
            </a:xfrm>
            <a:custGeom>
              <a:avLst/>
              <a:gdLst>
                <a:gd name="T0" fmla="*/ 0 w 90"/>
                <a:gd name="T1" fmla="*/ 0 h 150"/>
                <a:gd name="T2" fmla="*/ 0 w 90"/>
                <a:gd name="T3" fmla="*/ 150 h 150"/>
                <a:gd name="T4" fmla="*/ 90 w 90"/>
                <a:gd name="T5" fmla="*/ 150 h 150"/>
                <a:gd name="T6" fmla="*/ 90 w 90"/>
                <a:gd name="T7" fmla="*/ 91 h 150"/>
                <a:gd name="T8" fmla="*/ 90 w 90"/>
                <a:gd name="T9" fmla="*/ 81 h 150"/>
                <a:gd name="T10" fmla="*/ 88 w 90"/>
                <a:gd name="T11" fmla="*/ 72 h 150"/>
                <a:gd name="T12" fmla="*/ 86 w 90"/>
                <a:gd name="T13" fmla="*/ 63 h 150"/>
                <a:gd name="T14" fmla="*/ 83 w 90"/>
                <a:gd name="T15" fmla="*/ 55 h 150"/>
                <a:gd name="T16" fmla="*/ 80 w 90"/>
                <a:gd name="T17" fmla="*/ 47 h 150"/>
                <a:gd name="T18" fmla="*/ 75 w 90"/>
                <a:gd name="T19" fmla="*/ 40 h 150"/>
                <a:gd name="T20" fmla="*/ 69 w 90"/>
                <a:gd name="T21" fmla="*/ 33 h 150"/>
                <a:gd name="T22" fmla="*/ 63 w 90"/>
                <a:gd name="T23" fmla="*/ 26 h 150"/>
                <a:gd name="T24" fmla="*/ 58 w 90"/>
                <a:gd name="T25" fmla="*/ 20 h 150"/>
                <a:gd name="T26" fmla="*/ 51 w 90"/>
                <a:gd name="T27" fmla="*/ 15 h 150"/>
                <a:gd name="T28" fmla="*/ 42 w 90"/>
                <a:gd name="T29" fmla="*/ 11 h 150"/>
                <a:gd name="T30" fmla="*/ 34 w 90"/>
                <a:gd name="T31" fmla="*/ 7 h 150"/>
                <a:gd name="T32" fmla="*/ 26 w 90"/>
                <a:gd name="T33" fmla="*/ 4 h 150"/>
                <a:gd name="T34" fmla="*/ 18 w 90"/>
                <a:gd name="T35" fmla="*/ 1 h 150"/>
                <a:gd name="T36" fmla="*/ 9 w 90"/>
                <a:gd name="T37" fmla="*/ 0 h 150"/>
                <a:gd name="T38" fmla="*/ 0 w 90"/>
                <a:gd name="T39" fmla="*/ 0 h 150"/>
                <a:gd name="T40" fmla="*/ 0 w 90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50">
                  <a:moveTo>
                    <a:pt x="0" y="0"/>
                  </a:moveTo>
                  <a:lnTo>
                    <a:pt x="0" y="150"/>
                  </a:lnTo>
                  <a:lnTo>
                    <a:pt x="90" y="150"/>
                  </a:lnTo>
                  <a:lnTo>
                    <a:pt x="90" y="91"/>
                  </a:lnTo>
                  <a:lnTo>
                    <a:pt x="90" y="81"/>
                  </a:lnTo>
                  <a:lnTo>
                    <a:pt x="88" y="72"/>
                  </a:lnTo>
                  <a:lnTo>
                    <a:pt x="86" y="63"/>
                  </a:lnTo>
                  <a:lnTo>
                    <a:pt x="83" y="55"/>
                  </a:lnTo>
                  <a:lnTo>
                    <a:pt x="80" y="47"/>
                  </a:lnTo>
                  <a:lnTo>
                    <a:pt x="75" y="40"/>
                  </a:lnTo>
                  <a:lnTo>
                    <a:pt x="69" y="33"/>
                  </a:lnTo>
                  <a:lnTo>
                    <a:pt x="63" y="26"/>
                  </a:lnTo>
                  <a:lnTo>
                    <a:pt x="58" y="20"/>
                  </a:lnTo>
                  <a:lnTo>
                    <a:pt x="51" y="15"/>
                  </a:lnTo>
                  <a:lnTo>
                    <a:pt x="42" y="11"/>
                  </a:lnTo>
                  <a:lnTo>
                    <a:pt x="34" y="7"/>
                  </a:lnTo>
                  <a:lnTo>
                    <a:pt x="26" y="4"/>
                  </a:lnTo>
                  <a:lnTo>
                    <a:pt x="18" y="1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4913">
              <a:extLst>
                <a:ext uri="{FF2B5EF4-FFF2-40B4-BE49-F238E27FC236}">
                  <a16:creationId xmlns="" xmlns:a16="http://schemas.microsoft.com/office/drawing/2014/main" id="{7049BAA6-98F7-4854-939B-8D9FCD558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700" y="3422650"/>
              <a:ext cx="247650" cy="133350"/>
            </a:xfrm>
            <a:custGeom>
              <a:avLst/>
              <a:gdLst>
                <a:gd name="T0" fmla="*/ 780 w 780"/>
                <a:gd name="T1" fmla="*/ 330 h 421"/>
                <a:gd name="T2" fmla="*/ 780 w 780"/>
                <a:gd name="T3" fmla="*/ 0 h 421"/>
                <a:gd name="T4" fmla="*/ 211 w 780"/>
                <a:gd name="T5" fmla="*/ 0 h 421"/>
                <a:gd name="T6" fmla="*/ 0 w 780"/>
                <a:gd name="T7" fmla="*/ 0 h 421"/>
                <a:gd name="T8" fmla="*/ 0 w 780"/>
                <a:gd name="T9" fmla="*/ 330 h 421"/>
                <a:gd name="T10" fmla="*/ 0 w 780"/>
                <a:gd name="T11" fmla="*/ 340 h 421"/>
                <a:gd name="T12" fmla="*/ 2 w 780"/>
                <a:gd name="T13" fmla="*/ 349 h 421"/>
                <a:gd name="T14" fmla="*/ 3 w 780"/>
                <a:gd name="T15" fmla="*/ 357 h 421"/>
                <a:gd name="T16" fmla="*/ 7 w 780"/>
                <a:gd name="T17" fmla="*/ 365 h 421"/>
                <a:gd name="T18" fmla="*/ 10 w 780"/>
                <a:gd name="T19" fmla="*/ 373 h 421"/>
                <a:gd name="T20" fmla="*/ 15 w 780"/>
                <a:gd name="T21" fmla="*/ 380 h 421"/>
                <a:gd name="T22" fmla="*/ 21 w 780"/>
                <a:gd name="T23" fmla="*/ 387 h 421"/>
                <a:gd name="T24" fmla="*/ 26 w 780"/>
                <a:gd name="T25" fmla="*/ 394 h 421"/>
                <a:gd name="T26" fmla="*/ 32 w 780"/>
                <a:gd name="T27" fmla="*/ 400 h 421"/>
                <a:gd name="T28" fmla="*/ 39 w 780"/>
                <a:gd name="T29" fmla="*/ 406 h 421"/>
                <a:gd name="T30" fmla="*/ 47 w 780"/>
                <a:gd name="T31" fmla="*/ 409 h 421"/>
                <a:gd name="T32" fmla="*/ 54 w 780"/>
                <a:gd name="T33" fmla="*/ 414 h 421"/>
                <a:gd name="T34" fmla="*/ 63 w 780"/>
                <a:gd name="T35" fmla="*/ 416 h 421"/>
                <a:gd name="T36" fmla="*/ 72 w 780"/>
                <a:gd name="T37" fmla="*/ 418 h 421"/>
                <a:gd name="T38" fmla="*/ 81 w 780"/>
                <a:gd name="T39" fmla="*/ 420 h 421"/>
                <a:gd name="T40" fmla="*/ 90 w 780"/>
                <a:gd name="T41" fmla="*/ 421 h 421"/>
                <a:gd name="T42" fmla="*/ 690 w 780"/>
                <a:gd name="T43" fmla="*/ 421 h 421"/>
                <a:gd name="T44" fmla="*/ 699 w 780"/>
                <a:gd name="T45" fmla="*/ 420 h 421"/>
                <a:gd name="T46" fmla="*/ 709 w 780"/>
                <a:gd name="T47" fmla="*/ 418 h 421"/>
                <a:gd name="T48" fmla="*/ 718 w 780"/>
                <a:gd name="T49" fmla="*/ 416 h 421"/>
                <a:gd name="T50" fmla="*/ 726 w 780"/>
                <a:gd name="T51" fmla="*/ 414 h 421"/>
                <a:gd name="T52" fmla="*/ 734 w 780"/>
                <a:gd name="T53" fmla="*/ 409 h 421"/>
                <a:gd name="T54" fmla="*/ 741 w 780"/>
                <a:gd name="T55" fmla="*/ 404 h 421"/>
                <a:gd name="T56" fmla="*/ 748 w 780"/>
                <a:gd name="T57" fmla="*/ 400 h 421"/>
                <a:gd name="T58" fmla="*/ 754 w 780"/>
                <a:gd name="T59" fmla="*/ 394 h 421"/>
                <a:gd name="T60" fmla="*/ 761 w 780"/>
                <a:gd name="T61" fmla="*/ 387 h 421"/>
                <a:gd name="T62" fmla="*/ 765 w 780"/>
                <a:gd name="T63" fmla="*/ 380 h 421"/>
                <a:gd name="T64" fmla="*/ 770 w 780"/>
                <a:gd name="T65" fmla="*/ 373 h 421"/>
                <a:gd name="T66" fmla="*/ 774 w 780"/>
                <a:gd name="T67" fmla="*/ 365 h 421"/>
                <a:gd name="T68" fmla="*/ 777 w 780"/>
                <a:gd name="T69" fmla="*/ 357 h 421"/>
                <a:gd name="T70" fmla="*/ 779 w 780"/>
                <a:gd name="T71" fmla="*/ 349 h 421"/>
                <a:gd name="T72" fmla="*/ 780 w 780"/>
                <a:gd name="T73" fmla="*/ 340 h 421"/>
                <a:gd name="T74" fmla="*/ 780 w 780"/>
                <a:gd name="T75" fmla="*/ 33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0" h="421">
                  <a:moveTo>
                    <a:pt x="780" y="330"/>
                  </a:moveTo>
                  <a:lnTo>
                    <a:pt x="780" y="0"/>
                  </a:lnTo>
                  <a:lnTo>
                    <a:pt x="211" y="0"/>
                  </a:lnTo>
                  <a:lnTo>
                    <a:pt x="0" y="0"/>
                  </a:lnTo>
                  <a:lnTo>
                    <a:pt x="0" y="330"/>
                  </a:lnTo>
                  <a:lnTo>
                    <a:pt x="0" y="340"/>
                  </a:lnTo>
                  <a:lnTo>
                    <a:pt x="2" y="349"/>
                  </a:lnTo>
                  <a:lnTo>
                    <a:pt x="3" y="357"/>
                  </a:lnTo>
                  <a:lnTo>
                    <a:pt x="7" y="365"/>
                  </a:lnTo>
                  <a:lnTo>
                    <a:pt x="10" y="373"/>
                  </a:lnTo>
                  <a:lnTo>
                    <a:pt x="15" y="380"/>
                  </a:lnTo>
                  <a:lnTo>
                    <a:pt x="21" y="387"/>
                  </a:lnTo>
                  <a:lnTo>
                    <a:pt x="26" y="394"/>
                  </a:lnTo>
                  <a:lnTo>
                    <a:pt x="32" y="400"/>
                  </a:lnTo>
                  <a:lnTo>
                    <a:pt x="39" y="406"/>
                  </a:lnTo>
                  <a:lnTo>
                    <a:pt x="47" y="409"/>
                  </a:lnTo>
                  <a:lnTo>
                    <a:pt x="54" y="414"/>
                  </a:lnTo>
                  <a:lnTo>
                    <a:pt x="63" y="416"/>
                  </a:lnTo>
                  <a:lnTo>
                    <a:pt x="72" y="418"/>
                  </a:lnTo>
                  <a:lnTo>
                    <a:pt x="81" y="420"/>
                  </a:lnTo>
                  <a:lnTo>
                    <a:pt x="90" y="421"/>
                  </a:lnTo>
                  <a:lnTo>
                    <a:pt x="690" y="421"/>
                  </a:lnTo>
                  <a:lnTo>
                    <a:pt x="699" y="420"/>
                  </a:lnTo>
                  <a:lnTo>
                    <a:pt x="709" y="418"/>
                  </a:lnTo>
                  <a:lnTo>
                    <a:pt x="718" y="416"/>
                  </a:lnTo>
                  <a:lnTo>
                    <a:pt x="726" y="414"/>
                  </a:lnTo>
                  <a:lnTo>
                    <a:pt x="734" y="409"/>
                  </a:lnTo>
                  <a:lnTo>
                    <a:pt x="741" y="404"/>
                  </a:lnTo>
                  <a:lnTo>
                    <a:pt x="748" y="400"/>
                  </a:lnTo>
                  <a:lnTo>
                    <a:pt x="754" y="394"/>
                  </a:lnTo>
                  <a:lnTo>
                    <a:pt x="761" y="387"/>
                  </a:lnTo>
                  <a:lnTo>
                    <a:pt x="765" y="380"/>
                  </a:lnTo>
                  <a:lnTo>
                    <a:pt x="770" y="373"/>
                  </a:lnTo>
                  <a:lnTo>
                    <a:pt x="774" y="365"/>
                  </a:lnTo>
                  <a:lnTo>
                    <a:pt x="777" y="357"/>
                  </a:lnTo>
                  <a:lnTo>
                    <a:pt x="779" y="349"/>
                  </a:lnTo>
                  <a:lnTo>
                    <a:pt x="780" y="340"/>
                  </a:lnTo>
                  <a:lnTo>
                    <a:pt x="780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4914">
              <a:extLst>
                <a:ext uri="{FF2B5EF4-FFF2-40B4-BE49-F238E27FC236}">
                  <a16:creationId xmlns="" xmlns:a16="http://schemas.microsoft.com/office/drawing/2014/main" id="{491B6B53-A276-4A4E-A5AB-9A853730F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3700" y="3365500"/>
              <a:ext cx="247650" cy="47625"/>
            </a:xfrm>
            <a:custGeom>
              <a:avLst/>
              <a:gdLst>
                <a:gd name="T0" fmla="*/ 183 w 780"/>
                <a:gd name="T1" fmla="*/ 78 h 150"/>
                <a:gd name="T2" fmla="*/ 193 w 780"/>
                <a:gd name="T3" fmla="*/ 64 h 150"/>
                <a:gd name="T4" fmla="*/ 209 w 780"/>
                <a:gd name="T5" fmla="*/ 60 h 150"/>
                <a:gd name="T6" fmla="*/ 227 w 780"/>
                <a:gd name="T7" fmla="*/ 64 h 150"/>
                <a:gd name="T8" fmla="*/ 237 w 780"/>
                <a:gd name="T9" fmla="*/ 78 h 150"/>
                <a:gd name="T10" fmla="*/ 240 w 780"/>
                <a:gd name="T11" fmla="*/ 96 h 150"/>
                <a:gd name="T12" fmla="*/ 231 w 780"/>
                <a:gd name="T13" fmla="*/ 111 h 150"/>
                <a:gd name="T14" fmla="*/ 216 w 780"/>
                <a:gd name="T15" fmla="*/ 119 h 150"/>
                <a:gd name="T16" fmla="*/ 198 w 780"/>
                <a:gd name="T17" fmla="*/ 118 h 150"/>
                <a:gd name="T18" fmla="*/ 185 w 780"/>
                <a:gd name="T19" fmla="*/ 106 h 150"/>
                <a:gd name="T20" fmla="*/ 180 w 780"/>
                <a:gd name="T21" fmla="*/ 90 h 150"/>
                <a:gd name="T22" fmla="*/ 113 w 780"/>
                <a:gd name="T23" fmla="*/ 119 h 150"/>
                <a:gd name="T24" fmla="*/ 98 w 780"/>
                <a:gd name="T25" fmla="*/ 111 h 150"/>
                <a:gd name="T26" fmla="*/ 90 w 780"/>
                <a:gd name="T27" fmla="*/ 96 h 150"/>
                <a:gd name="T28" fmla="*/ 92 w 780"/>
                <a:gd name="T29" fmla="*/ 78 h 150"/>
                <a:gd name="T30" fmla="*/ 103 w 780"/>
                <a:gd name="T31" fmla="*/ 64 h 150"/>
                <a:gd name="T32" fmla="*/ 120 w 780"/>
                <a:gd name="T33" fmla="*/ 60 h 150"/>
                <a:gd name="T34" fmla="*/ 136 w 780"/>
                <a:gd name="T35" fmla="*/ 64 h 150"/>
                <a:gd name="T36" fmla="*/ 148 w 780"/>
                <a:gd name="T37" fmla="*/ 78 h 150"/>
                <a:gd name="T38" fmla="*/ 149 w 780"/>
                <a:gd name="T39" fmla="*/ 96 h 150"/>
                <a:gd name="T40" fmla="*/ 141 w 780"/>
                <a:gd name="T41" fmla="*/ 111 h 150"/>
                <a:gd name="T42" fmla="*/ 126 w 780"/>
                <a:gd name="T43" fmla="*/ 119 h 150"/>
                <a:gd name="T44" fmla="*/ 307 w 780"/>
                <a:gd name="T45" fmla="*/ 60 h 150"/>
                <a:gd name="T46" fmla="*/ 322 w 780"/>
                <a:gd name="T47" fmla="*/ 69 h 150"/>
                <a:gd name="T48" fmla="*/ 330 w 780"/>
                <a:gd name="T49" fmla="*/ 84 h 150"/>
                <a:gd name="T50" fmla="*/ 328 w 780"/>
                <a:gd name="T51" fmla="*/ 102 h 150"/>
                <a:gd name="T52" fmla="*/ 317 w 780"/>
                <a:gd name="T53" fmla="*/ 114 h 150"/>
                <a:gd name="T54" fmla="*/ 300 w 780"/>
                <a:gd name="T55" fmla="*/ 120 h 150"/>
                <a:gd name="T56" fmla="*/ 284 w 780"/>
                <a:gd name="T57" fmla="*/ 114 h 150"/>
                <a:gd name="T58" fmla="*/ 272 w 780"/>
                <a:gd name="T59" fmla="*/ 102 h 150"/>
                <a:gd name="T60" fmla="*/ 271 w 780"/>
                <a:gd name="T61" fmla="*/ 84 h 150"/>
                <a:gd name="T62" fmla="*/ 279 w 780"/>
                <a:gd name="T63" fmla="*/ 69 h 150"/>
                <a:gd name="T64" fmla="*/ 294 w 780"/>
                <a:gd name="T65" fmla="*/ 60 h 150"/>
                <a:gd name="T66" fmla="*/ 780 w 780"/>
                <a:gd name="T67" fmla="*/ 150 h 150"/>
                <a:gd name="T68" fmla="*/ 779 w 780"/>
                <a:gd name="T69" fmla="*/ 71 h 150"/>
                <a:gd name="T70" fmla="*/ 770 w 780"/>
                <a:gd name="T71" fmla="*/ 47 h 150"/>
                <a:gd name="T72" fmla="*/ 754 w 780"/>
                <a:gd name="T73" fmla="*/ 26 h 150"/>
                <a:gd name="T74" fmla="*/ 734 w 780"/>
                <a:gd name="T75" fmla="*/ 10 h 150"/>
                <a:gd name="T76" fmla="*/ 709 w 780"/>
                <a:gd name="T77" fmla="*/ 2 h 150"/>
                <a:gd name="T78" fmla="*/ 90 w 780"/>
                <a:gd name="T79" fmla="*/ 0 h 150"/>
                <a:gd name="T80" fmla="*/ 63 w 780"/>
                <a:gd name="T81" fmla="*/ 4 h 150"/>
                <a:gd name="T82" fmla="*/ 39 w 780"/>
                <a:gd name="T83" fmla="*/ 15 h 150"/>
                <a:gd name="T84" fmla="*/ 21 w 780"/>
                <a:gd name="T85" fmla="*/ 32 h 150"/>
                <a:gd name="T86" fmla="*/ 7 w 780"/>
                <a:gd name="T87" fmla="*/ 55 h 150"/>
                <a:gd name="T88" fmla="*/ 0 w 780"/>
                <a:gd name="T89" fmla="*/ 81 h 150"/>
                <a:gd name="T90" fmla="*/ 211 w 780"/>
                <a:gd name="T9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0" h="150">
                  <a:moveTo>
                    <a:pt x="180" y="90"/>
                  </a:moveTo>
                  <a:lnTo>
                    <a:pt x="180" y="84"/>
                  </a:lnTo>
                  <a:lnTo>
                    <a:pt x="183" y="78"/>
                  </a:lnTo>
                  <a:lnTo>
                    <a:pt x="185" y="73"/>
                  </a:lnTo>
                  <a:lnTo>
                    <a:pt x="189" y="69"/>
                  </a:lnTo>
                  <a:lnTo>
                    <a:pt x="193" y="64"/>
                  </a:lnTo>
                  <a:lnTo>
                    <a:pt x="198" y="62"/>
                  </a:lnTo>
                  <a:lnTo>
                    <a:pt x="204" y="60"/>
                  </a:lnTo>
                  <a:lnTo>
                    <a:pt x="209" y="60"/>
                  </a:lnTo>
                  <a:lnTo>
                    <a:pt x="216" y="60"/>
                  </a:lnTo>
                  <a:lnTo>
                    <a:pt x="222" y="62"/>
                  </a:lnTo>
                  <a:lnTo>
                    <a:pt x="227" y="64"/>
                  </a:lnTo>
                  <a:lnTo>
                    <a:pt x="231" y="69"/>
                  </a:lnTo>
                  <a:lnTo>
                    <a:pt x="235" y="73"/>
                  </a:lnTo>
                  <a:lnTo>
                    <a:pt x="237" y="78"/>
                  </a:lnTo>
                  <a:lnTo>
                    <a:pt x="240" y="84"/>
                  </a:lnTo>
                  <a:lnTo>
                    <a:pt x="240" y="90"/>
                  </a:lnTo>
                  <a:lnTo>
                    <a:pt x="240" y="96"/>
                  </a:lnTo>
                  <a:lnTo>
                    <a:pt x="237" y="102"/>
                  </a:lnTo>
                  <a:lnTo>
                    <a:pt x="235" y="106"/>
                  </a:lnTo>
                  <a:lnTo>
                    <a:pt x="231" y="111"/>
                  </a:lnTo>
                  <a:lnTo>
                    <a:pt x="227" y="114"/>
                  </a:lnTo>
                  <a:lnTo>
                    <a:pt x="222" y="118"/>
                  </a:lnTo>
                  <a:lnTo>
                    <a:pt x="216" y="119"/>
                  </a:lnTo>
                  <a:lnTo>
                    <a:pt x="209" y="120"/>
                  </a:lnTo>
                  <a:lnTo>
                    <a:pt x="204" y="119"/>
                  </a:lnTo>
                  <a:lnTo>
                    <a:pt x="198" y="118"/>
                  </a:lnTo>
                  <a:lnTo>
                    <a:pt x="193" y="114"/>
                  </a:lnTo>
                  <a:lnTo>
                    <a:pt x="189" y="111"/>
                  </a:lnTo>
                  <a:lnTo>
                    <a:pt x="185" y="106"/>
                  </a:lnTo>
                  <a:lnTo>
                    <a:pt x="183" y="102"/>
                  </a:lnTo>
                  <a:lnTo>
                    <a:pt x="180" y="96"/>
                  </a:lnTo>
                  <a:lnTo>
                    <a:pt x="180" y="90"/>
                  </a:lnTo>
                  <a:lnTo>
                    <a:pt x="180" y="90"/>
                  </a:lnTo>
                  <a:close/>
                  <a:moveTo>
                    <a:pt x="120" y="120"/>
                  </a:moveTo>
                  <a:lnTo>
                    <a:pt x="113" y="119"/>
                  </a:lnTo>
                  <a:lnTo>
                    <a:pt x="109" y="118"/>
                  </a:lnTo>
                  <a:lnTo>
                    <a:pt x="103" y="114"/>
                  </a:lnTo>
                  <a:lnTo>
                    <a:pt x="98" y="111"/>
                  </a:lnTo>
                  <a:lnTo>
                    <a:pt x="95" y="106"/>
                  </a:lnTo>
                  <a:lnTo>
                    <a:pt x="92" y="102"/>
                  </a:lnTo>
                  <a:lnTo>
                    <a:pt x="90" y="96"/>
                  </a:lnTo>
                  <a:lnTo>
                    <a:pt x="90" y="90"/>
                  </a:lnTo>
                  <a:lnTo>
                    <a:pt x="90" y="84"/>
                  </a:lnTo>
                  <a:lnTo>
                    <a:pt x="92" y="78"/>
                  </a:lnTo>
                  <a:lnTo>
                    <a:pt x="95" y="73"/>
                  </a:lnTo>
                  <a:lnTo>
                    <a:pt x="98" y="69"/>
                  </a:lnTo>
                  <a:lnTo>
                    <a:pt x="103" y="64"/>
                  </a:lnTo>
                  <a:lnTo>
                    <a:pt x="109" y="62"/>
                  </a:lnTo>
                  <a:lnTo>
                    <a:pt x="113" y="60"/>
                  </a:lnTo>
                  <a:lnTo>
                    <a:pt x="120" y="60"/>
                  </a:lnTo>
                  <a:lnTo>
                    <a:pt x="126" y="60"/>
                  </a:lnTo>
                  <a:lnTo>
                    <a:pt x="132" y="62"/>
                  </a:lnTo>
                  <a:lnTo>
                    <a:pt x="136" y="64"/>
                  </a:lnTo>
                  <a:lnTo>
                    <a:pt x="141" y="69"/>
                  </a:lnTo>
                  <a:lnTo>
                    <a:pt x="145" y="73"/>
                  </a:lnTo>
                  <a:lnTo>
                    <a:pt x="148" y="78"/>
                  </a:lnTo>
                  <a:lnTo>
                    <a:pt x="149" y="84"/>
                  </a:lnTo>
                  <a:lnTo>
                    <a:pt x="150" y="90"/>
                  </a:lnTo>
                  <a:lnTo>
                    <a:pt x="149" y="96"/>
                  </a:lnTo>
                  <a:lnTo>
                    <a:pt x="148" y="102"/>
                  </a:lnTo>
                  <a:lnTo>
                    <a:pt x="145" y="106"/>
                  </a:lnTo>
                  <a:lnTo>
                    <a:pt x="141" y="111"/>
                  </a:lnTo>
                  <a:lnTo>
                    <a:pt x="136" y="114"/>
                  </a:lnTo>
                  <a:lnTo>
                    <a:pt x="132" y="118"/>
                  </a:lnTo>
                  <a:lnTo>
                    <a:pt x="126" y="119"/>
                  </a:lnTo>
                  <a:lnTo>
                    <a:pt x="120" y="120"/>
                  </a:lnTo>
                  <a:close/>
                  <a:moveTo>
                    <a:pt x="300" y="60"/>
                  </a:moveTo>
                  <a:lnTo>
                    <a:pt x="307" y="60"/>
                  </a:lnTo>
                  <a:lnTo>
                    <a:pt x="311" y="62"/>
                  </a:lnTo>
                  <a:lnTo>
                    <a:pt x="317" y="64"/>
                  </a:lnTo>
                  <a:lnTo>
                    <a:pt x="322" y="69"/>
                  </a:lnTo>
                  <a:lnTo>
                    <a:pt x="325" y="73"/>
                  </a:lnTo>
                  <a:lnTo>
                    <a:pt x="328" y="78"/>
                  </a:lnTo>
                  <a:lnTo>
                    <a:pt x="330" y="84"/>
                  </a:lnTo>
                  <a:lnTo>
                    <a:pt x="330" y="90"/>
                  </a:lnTo>
                  <a:lnTo>
                    <a:pt x="330" y="96"/>
                  </a:lnTo>
                  <a:lnTo>
                    <a:pt x="328" y="102"/>
                  </a:lnTo>
                  <a:lnTo>
                    <a:pt x="325" y="106"/>
                  </a:lnTo>
                  <a:lnTo>
                    <a:pt x="322" y="111"/>
                  </a:lnTo>
                  <a:lnTo>
                    <a:pt x="317" y="114"/>
                  </a:lnTo>
                  <a:lnTo>
                    <a:pt x="311" y="118"/>
                  </a:lnTo>
                  <a:lnTo>
                    <a:pt x="307" y="119"/>
                  </a:lnTo>
                  <a:lnTo>
                    <a:pt x="300" y="120"/>
                  </a:lnTo>
                  <a:lnTo>
                    <a:pt x="294" y="119"/>
                  </a:lnTo>
                  <a:lnTo>
                    <a:pt x="288" y="118"/>
                  </a:lnTo>
                  <a:lnTo>
                    <a:pt x="284" y="114"/>
                  </a:lnTo>
                  <a:lnTo>
                    <a:pt x="279" y="111"/>
                  </a:lnTo>
                  <a:lnTo>
                    <a:pt x="275" y="106"/>
                  </a:lnTo>
                  <a:lnTo>
                    <a:pt x="272" y="102"/>
                  </a:lnTo>
                  <a:lnTo>
                    <a:pt x="271" y="96"/>
                  </a:lnTo>
                  <a:lnTo>
                    <a:pt x="270" y="90"/>
                  </a:lnTo>
                  <a:lnTo>
                    <a:pt x="271" y="84"/>
                  </a:lnTo>
                  <a:lnTo>
                    <a:pt x="272" y="78"/>
                  </a:lnTo>
                  <a:lnTo>
                    <a:pt x="275" y="73"/>
                  </a:lnTo>
                  <a:lnTo>
                    <a:pt x="279" y="69"/>
                  </a:lnTo>
                  <a:lnTo>
                    <a:pt x="284" y="64"/>
                  </a:lnTo>
                  <a:lnTo>
                    <a:pt x="288" y="62"/>
                  </a:lnTo>
                  <a:lnTo>
                    <a:pt x="294" y="60"/>
                  </a:lnTo>
                  <a:lnTo>
                    <a:pt x="300" y="60"/>
                  </a:lnTo>
                  <a:lnTo>
                    <a:pt x="300" y="60"/>
                  </a:lnTo>
                  <a:close/>
                  <a:moveTo>
                    <a:pt x="780" y="150"/>
                  </a:moveTo>
                  <a:lnTo>
                    <a:pt x="780" y="90"/>
                  </a:lnTo>
                  <a:lnTo>
                    <a:pt x="780" y="81"/>
                  </a:lnTo>
                  <a:lnTo>
                    <a:pt x="779" y="71"/>
                  </a:lnTo>
                  <a:lnTo>
                    <a:pt x="777" y="63"/>
                  </a:lnTo>
                  <a:lnTo>
                    <a:pt x="774" y="55"/>
                  </a:lnTo>
                  <a:lnTo>
                    <a:pt x="770" y="47"/>
                  </a:lnTo>
                  <a:lnTo>
                    <a:pt x="765" y="39"/>
                  </a:lnTo>
                  <a:lnTo>
                    <a:pt x="761" y="32"/>
                  </a:lnTo>
                  <a:lnTo>
                    <a:pt x="754" y="26"/>
                  </a:lnTo>
                  <a:lnTo>
                    <a:pt x="748" y="20"/>
                  </a:lnTo>
                  <a:lnTo>
                    <a:pt x="741" y="15"/>
                  </a:lnTo>
                  <a:lnTo>
                    <a:pt x="734" y="10"/>
                  </a:lnTo>
                  <a:lnTo>
                    <a:pt x="726" y="7"/>
                  </a:lnTo>
                  <a:lnTo>
                    <a:pt x="718" y="4"/>
                  </a:lnTo>
                  <a:lnTo>
                    <a:pt x="709" y="2"/>
                  </a:lnTo>
                  <a:lnTo>
                    <a:pt x="699" y="0"/>
                  </a:lnTo>
                  <a:lnTo>
                    <a:pt x="690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2"/>
                  </a:lnTo>
                  <a:lnTo>
                    <a:pt x="63" y="4"/>
                  </a:lnTo>
                  <a:lnTo>
                    <a:pt x="54" y="7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2" y="20"/>
                  </a:lnTo>
                  <a:lnTo>
                    <a:pt x="26" y="26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5"/>
                  </a:lnTo>
                  <a:lnTo>
                    <a:pt x="3" y="63"/>
                  </a:lnTo>
                  <a:lnTo>
                    <a:pt x="2" y="71"/>
                  </a:lnTo>
                  <a:lnTo>
                    <a:pt x="0" y="81"/>
                  </a:lnTo>
                  <a:lnTo>
                    <a:pt x="0" y="90"/>
                  </a:lnTo>
                  <a:lnTo>
                    <a:pt x="0" y="150"/>
                  </a:lnTo>
                  <a:lnTo>
                    <a:pt x="211" y="150"/>
                  </a:lnTo>
                  <a:lnTo>
                    <a:pt x="780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="" xmlns:a16="http://schemas.microsoft.com/office/drawing/2014/main" id="{BF77FE0D-2D54-4D87-82AF-588A89C212CD}"/>
              </a:ext>
            </a:extLst>
          </p:cNvPr>
          <p:cNvGrpSpPr/>
          <p:nvPr/>
        </p:nvGrpSpPr>
        <p:grpSpPr>
          <a:xfrm>
            <a:off x="8140133" y="5128468"/>
            <a:ext cx="284162" cy="284163"/>
            <a:chOff x="7824788" y="4202113"/>
            <a:chExt cx="284162" cy="284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8" name="Freeform 1997">
              <a:extLst>
                <a:ext uri="{FF2B5EF4-FFF2-40B4-BE49-F238E27FC236}">
                  <a16:creationId xmlns="" xmlns:a16="http://schemas.microsoft.com/office/drawing/2014/main" id="{794B6B40-A371-49A0-9883-95D9BDCE26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45425" y="4202113"/>
              <a:ext cx="263525" cy="265113"/>
            </a:xfrm>
            <a:custGeom>
              <a:avLst/>
              <a:gdLst>
                <a:gd name="T0" fmla="*/ 690 w 834"/>
                <a:gd name="T1" fmla="*/ 144 h 833"/>
                <a:gd name="T2" fmla="*/ 692 w 834"/>
                <a:gd name="T3" fmla="*/ 152 h 833"/>
                <a:gd name="T4" fmla="*/ 685 w 834"/>
                <a:gd name="T5" fmla="*/ 157 h 833"/>
                <a:gd name="T6" fmla="*/ 678 w 834"/>
                <a:gd name="T7" fmla="*/ 152 h 833"/>
                <a:gd name="T8" fmla="*/ 679 w 834"/>
                <a:gd name="T9" fmla="*/ 144 h 833"/>
                <a:gd name="T10" fmla="*/ 829 w 834"/>
                <a:gd name="T11" fmla="*/ 700 h 833"/>
                <a:gd name="T12" fmla="*/ 611 w 834"/>
                <a:gd name="T13" fmla="*/ 484 h 833"/>
                <a:gd name="T14" fmla="*/ 602 w 834"/>
                <a:gd name="T15" fmla="*/ 483 h 833"/>
                <a:gd name="T16" fmla="*/ 593 w 834"/>
                <a:gd name="T17" fmla="*/ 487 h 833"/>
                <a:gd name="T18" fmla="*/ 615 w 834"/>
                <a:gd name="T19" fmla="*/ 401 h 833"/>
                <a:gd name="T20" fmla="*/ 636 w 834"/>
                <a:gd name="T21" fmla="*/ 372 h 833"/>
                <a:gd name="T22" fmla="*/ 649 w 834"/>
                <a:gd name="T23" fmla="*/ 340 h 833"/>
                <a:gd name="T24" fmla="*/ 652 w 834"/>
                <a:gd name="T25" fmla="*/ 306 h 833"/>
                <a:gd name="T26" fmla="*/ 647 w 834"/>
                <a:gd name="T27" fmla="*/ 271 h 833"/>
                <a:gd name="T28" fmla="*/ 632 w 834"/>
                <a:gd name="T29" fmla="*/ 240 h 833"/>
                <a:gd name="T30" fmla="*/ 678 w 834"/>
                <a:gd name="T31" fmla="*/ 187 h 833"/>
                <a:gd name="T32" fmla="*/ 700 w 834"/>
                <a:gd name="T33" fmla="*/ 183 h 833"/>
                <a:gd name="T34" fmla="*/ 717 w 834"/>
                <a:gd name="T35" fmla="*/ 170 h 833"/>
                <a:gd name="T36" fmla="*/ 723 w 834"/>
                <a:gd name="T37" fmla="*/ 149 h 833"/>
                <a:gd name="T38" fmla="*/ 717 w 834"/>
                <a:gd name="T39" fmla="*/ 128 h 833"/>
                <a:gd name="T40" fmla="*/ 700 w 834"/>
                <a:gd name="T41" fmla="*/ 114 h 833"/>
                <a:gd name="T42" fmla="*/ 677 w 834"/>
                <a:gd name="T43" fmla="*/ 111 h 833"/>
                <a:gd name="T44" fmla="*/ 658 w 834"/>
                <a:gd name="T45" fmla="*/ 122 h 833"/>
                <a:gd name="T46" fmla="*/ 648 w 834"/>
                <a:gd name="T47" fmla="*/ 142 h 833"/>
                <a:gd name="T48" fmla="*/ 649 w 834"/>
                <a:gd name="T49" fmla="*/ 163 h 833"/>
                <a:gd name="T50" fmla="*/ 586 w 834"/>
                <a:gd name="T51" fmla="*/ 196 h 833"/>
                <a:gd name="T52" fmla="*/ 556 w 834"/>
                <a:gd name="T53" fmla="*/ 186 h 833"/>
                <a:gd name="T54" fmla="*/ 524 w 834"/>
                <a:gd name="T55" fmla="*/ 181 h 833"/>
                <a:gd name="T56" fmla="*/ 486 w 834"/>
                <a:gd name="T57" fmla="*/ 187 h 833"/>
                <a:gd name="T58" fmla="*/ 453 w 834"/>
                <a:gd name="T59" fmla="*/ 203 h 833"/>
                <a:gd name="T60" fmla="*/ 337 w 834"/>
                <a:gd name="T61" fmla="*/ 315 h 833"/>
                <a:gd name="T62" fmla="*/ 349 w 834"/>
                <a:gd name="T63" fmla="*/ 238 h 833"/>
                <a:gd name="T64" fmla="*/ 352 w 834"/>
                <a:gd name="T65" fmla="*/ 229 h 833"/>
                <a:gd name="T66" fmla="*/ 349 w 834"/>
                <a:gd name="T67" fmla="*/ 221 h 833"/>
                <a:gd name="T68" fmla="*/ 130 w 834"/>
                <a:gd name="T69" fmla="*/ 2 h 833"/>
                <a:gd name="T70" fmla="*/ 123 w 834"/>
                <a:gd name="T71" fmla="*/ 0 h 833"/>
                <a:gd name="T72" fmla="*/ 114 w 834"/>
                <a:gd name="T73" fmla="*/ 2 h 833"/>
                <a:gd name="T74" fmla="*/ 3 w 834"/>
                <a:gd name="T75" fmla="*/ 114 h 833"/>
                <a:gd name="T76" fmla="*/ 0 w 834"/>
                <a:gd name="T77" fmla="*/ 122 h 833"/>
                <a:gd name="T78" fmla="*/ 3 w 834"/>
                <a:gd name="T79" fmla="*/ 131 h 833"/>
                <a:gd name="T80" fmla="*/ 221 w 834"/>
                <a:gd name="T81" fmla="*/ 349 h 833"/>
                <a:gd name="T82" fmla="*/ 230 w 834"/>
                <a:gd name="T83" fmla="*/ 352 h 833"/>
                <a:gd name="T84" fmla="*/ 237 w 834"/>
                <a:gd name="T85" fmla="*/ 349 h 833"/>
                <a:gd name="T86" fmla="*/ 316 w 834"/>
                <a:gd name="T87" fmla="*/ 337 h 833"/>
                <a:gd name="T88" fmla="*/ 216 w 834"/>
                <a:gd name="T89" fmla="*/ 438 h 833"/>
                <a:gd name="T90" fmla="*/ 215 w 834"/>
                <a:gd name="T91" fmla="*/ 446 h 833"/>
                <a:gd name="T92" fmla="*/ 219 w 834"/>
                <a:gd name="T93" fmla="*/ 455 h 833"/>
                <a:gd name="T94" fmla="*/ 384 w 834"/>
                <a:gd name="T95" fmla="*/ 619 h 833"/>
                <a:gd name="T96" fmla="*/ 393 w 834"/>
                <a:gd name="T97" fmla="*/ 619 h 833"/>
                <a:gd name="T98" fmla="*/ 400 w 834"/>
                <a:gd name="T99" fmla="*/ 616 h 833"/>
                <a:gd name="T100" fmla="*/ 486 w 834"/>
                <a:gd name="T101" fmla="*/ 594 h 833"/>
                <a:gd name="T102" fmla="*/ 483 w 834"/>
                <a:gd name="T103" fmla="*/ 602 h 833"/>
                <a:gd name="T104" fmla="*/ 483 w 834"/>
                <a:gd name="T105" fmla="*/ 610 h 833"/>
                <a:gd name="T106" fmla="*/ 701 w 834"/>
                <a:gd name="T107" fmla="*/ 829 h 833"/>
                <a:gd name="T108" fmla="*/ 708 w 834"/>
                <a:gd name="T109" fmla="*/ 833 h 833"/>
                <a:gd name="T110" fmla="*/ 718 w 834"/>
                <a:gd name="T111" fmla="*/ 832 h 833"/>
                <a:gd name="T112" fmla="*/ 829 w 834"/>
                <a:gd name="T113" fmla="*/ 722 h 833"/>
                <a:gd name="T114" fmla="*/ 834 w 834"/>
                <a:gd name="T115" fmla="*/ 714 h 833"/>
                <a:gd name="T116" fmla="*/ 833 w 834"/>
                <a:gd name="T117" fmla="*/ 706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4" h="833">
                  <a:moveTo>
                    <a:pt x="685" y="140"/>
                  </a:moveTo>
                  <a:lnTo>
                    <a:pt x="688" y="142"/>
                  </a:lnTo>
                  <a:lnTo>
                    <a:pt x="690" y="144"/>
                  </a:lnTo>
                  <a:lnTo>
                    <a:pt x="692" y="146"/>
                  </a:lnTo>
                  <a:lnTo>
                    <a:pt x="693" y="149"/>
                  </a:lnTo>
                  <a:lnTo>
                    <a:pt x="692" y="152"/>
                  </a:lnTo>
                  <a:lnTo>
                    <a:pt x="690" y="154"/>
                  </a:lnTo>
                  <a:lnTo>
                    <a:pt x="688" y="157"/>
                  </a:lnTo>
                  <a:lnTo>
                    <a:pt x="685" y="157"/>
                  </a:lnTo>
                  <a:lnTo>
                    <a:pt x="681" y="157"/>
                  </a:lnTo>
                  <a:lnTo>
                    <a:pt x="679" y="154"/>
                  </a:lnTo>
                  <a:lnTo>
                    <a:pt x="678" y="152"/>
                  </a:lnTo>
                  <a:lnTo>
                    <a:pt x="677" y="149"/>
                  </a:lnTo>
                  <a:lnTo>
                    <a:pt x="678" y="146"/>
                  </a:lnTo>
                  <a:lnTo>
                    <a:pt x="679" y="144"/>
                  </a:lnTo>
                  <a:lnTo>
                    <a:pt x="681" y="142"/>
                  </a:lnTo>
                  <a:lnTo>
                    <a:pt x="685" y="140"/>
                  </a:lnTo>
                  <a:close/>
                  <a:moveTo>
                    <a:pt x="829" y="700"/>
                  </a:moveTo>
                  <a:lnTo>
                    <a:pt x="615" y="487"/>
                  </a:lnTo>
                  <a:lnTo>
                    <a:pt x="613" y="485"/>
                  </a:lnTo>
                  <a:lnTo>
                    <a:pt x="611" y="484"/>
                  </a:lnTo>
                  <a:lnTo>
                    <a:pt x="607" y="483"/>
                  </a:lnTo>
                  <a:lnTo>
                    <a:pt x="604" y="483"/>
                  </a:lnTo>
                  <a:lnTo>
                    <a:pt x="602" y="483"/>
                  </a:lnTo>
                  <a:lnTo>
                    <a:pt x="599" y="484"/>
                  </a:lnTo>
                  <a:lnTo>
                    <a:pt x="597" y="485"/>
                  </a:lnTo>
                  <a:lnTo>
                    <a:pt x="593" y="487"/>
                  </a:lnTo>
                  <a:lnTo>
                    <a:pt x="551" y="530"/>
                  </a:lnTo>
                  <a:lnTo>
                    <a:pt x="518" y="498"/>
                  </a:lnTo>
                  <a:lnTo>
                    <a:pt x="615" y="401"/>
                  </a:lnTo>
                  <a:lnTo>
                    <a:pt x="623" y="391"/>
                  </a:lnTo>
                  <a:lnTo>
                    <a:pt x="631" y="382"/>
                  </a:lnTo>
                  <a:lnTo>
                    <a:pt x="636" y="372"/>
                  </a:lnTo>
                  <a:lnTo>
                    <a:pt x="642" y="361"/>
                  </a:lnTo>
                  <a:lnTo>
                    <a:pt x="646" y="351"/>
                  </a:lnTo>
                  <a:lnTo>
                    <a:pt x="649" y="340"/>
                  </a:lnTo>
                  <a:lnTo>
                    <a:pt x="651" y="328"/>
                  </a:lnTo>
                  <a:lnTo>
                    <a:pt x="652" y="316"/>
                  </a:lnTo>
                  <a:lnTo>
                    <a:pt x="652" y="306"/>
                  </a:lnTo>
                  <a:lnTo>
                    <a:pt x="651" y="294"/>
                  </a:lnTo>
                  <a:lnTo>
                    <a:pt x="650" y="282"/>
                  </a:lnTo>
                  <a:lnTo>
                    <a:pt x="647" y="271"/>
                  </a:lnTo>
                  <a:lnTo>
                    <a:pt x="643" y="261"/>
                  </a:lnTo>
                  <a:lnTo>
                    <a:pt x="638" y="250"/>
                  </a:lnTo>
                  <a:lnTo>
                    <a:pt x="632" y="240"/>
                  </a:lnTo>
                  <a:lnTo>
                    <a:pt x="626" y="229"/>
                  </a:lnTo>
                  <a:lnTo>
                    <a:pt x="671" y="184"/>
                  </a:lnTo>
                  <a:lnTo>
                    <a:pt x="678" y="187"/>
                  </a:lnTo>
                  <a:lnTo>
                    <a:pt x="685" y="187"/>
                  </a:lnTo>
                  <a:lnTo>
                    <a:pt x="692" y="187"/>
                  </a:lnTo>
                  <a:lnTo>
                    <a:pt x="700" y="183"/>
                  </a:lnTo>
                  <a:lnTo>
                    <a:pt x="706" y="180"/>
                  </a:lnTo>
                  <a:lnTo>
                    <a:pt x="711" y="176"/>
                  </a:lnTo>
                  <a:lnTo>
                    <a:pt x="717" y="170"/>
                  </a:lnTo>
                  <a:lnTo>
                    <a:pt x="720" y="164"/>
                  </a:lnTo>
                  <a:lnTo>
                    <a:pt x="722" y="157"/>
                  </a:lnTo>
                  <a:lnTo>
                    <a:pt x="723" y="149"/>
                  </a:lnTo>
                  <a:lnTo>
                    <a:pt x="722" y="142"/>
                  </a:lnTo>
                  <a:lnTo>
                    <a:pt x="720" y="134"/>
                  </a:lnTo>
                  <a:lnTo>
                    <a:pt x="717" y="128"/>
                  </a:lnTo>
                  <a:lnTo>
                    <a:pt x="711" y="122"/>
                  </a:lnTo>
                  <a:lnTo>
                    <a:pt x="706" y="118"/>
                  </a:lnTo>
                  <a:lnTo>
                    <a:pt x="700" y="114"/>
                  </a:lnTo>
                  <a:lnTo>
                    <a:pt x="692" y="111"/>
                  </a:lnTo>
                  <a:lnTo>
                    <a:pt x="685" y="110"/>
                  </a:lnTo>
                  <a:lnTo>
                    <a:pt x="677" y="111"/>
                  </a:lnTo>
                  <a:lnTo>
                    <a:pt x="671" y="114"/>
                  </a:lnTo>
                  <a:lnTo>
                    <a:pt x="664" y="118"/>
                  </a:lnTo>
                  <a:lnTo>
                    <a:pt x="658" y="122"/>
                  </a:lnTo>
                  <a:lnTo>
                    <a:pt x="654" y="128"/>
                  </a:lnTo>
                  <a:lnTo>
                    <a:pt x="650" y="134"/>
                  </a:lnTo>
                  <a:lnTo>
                    <a:pt x="648" y="142"/>
                  </a:lnTo>
                  <a:lnTo>
                    <a:pt x="647" y="149"/>
                  </a:lnTo>
                  <a:lnTo>
                    <a:pt x="648" y="157"/>
                  </a:lnTo>
                  <a:lnTo>
                    <a:pt x="649" y="163"/>
                  </a:lnTo>
                  <a:lnTo>
                    <a:pt x="604" y="209"/>
                  </a:lnTo>
                  <a:lnTo>
                    <a:pt x="596" y="203"/>
                  </a:lnTo>
                  <a:lnTo>
                    <a:pt x="586" y="196"/>
                  </a:lnTo>
                  <a:lnTo>
                    <a:pt x="576" y="192"/>
                  </a:lnTo>
                  <a:lnTo>
                    <a:pt x="567" y="188"/>
                  </a:lnTo>
                  <a:lnTo>
                    <a:pt x="556" y="186"/>
                  </a:lnTo>
                  <a:lnTo>
                    <a:pt x="546" y="182"/>
                  </a:lnTo>
                  <a:lnTo>
                    <a:pt x="536" y="181"/>
                  </a:lnTo>
                  <a:lnTo>
                    <a:pt x="524" y="181"/>
                  </a:lnTo>
                  <a:lnTo>
                    <a:pt x="511" y="181"/>
                  </a:lnTo>
                  <a:lnTo>
                    <a:pt x="499" y="183"/>
                  </a:lnTo>
                  <a:lnTo>
                    <a:pt x="486" y="187"/>
                  </a:lnTo>
                  <a:lnTo>
                    <a:pt x="474" y="191"/>
                  </a:lnTo>
                  <a:lnTo>
                    <a:pt x="464" y="196"/>
                  </a:lnTo>
                  <a:lnTo>
                    <a:pt x="453" y="203"/>
                  </a:lnTo>
                  <a:lnTo>
                    <a:pt x="442" y="210"/>
                  </a:lnTo>
                  <a:lnTo>
                    <a:pt x="434" y="219"/>
                  </a:lnTo>
                  <a:lnTo>
                    <a:pt x="337" y="315"/>
                  </a:lnTo>
                  <a:lnTo>
                    <a:pt x="304" y="283"/>
                  </a:lnTo>
                  <a:lnTo>
                    <a:pt x="347" y="240"/>
                  </a:lnTo>
                  <a:lnTo>
                    <a:pt x="349" y="238"/>
                  </a:lnTo>
                  <a:lnTo>
                    <a:pt x="350" y="235"/>
                  </a:lnTo>
                  <a:lnTo>
                    <a:pt x="351" y="233"/>
                  </a:lnTo>
                  <a:lnTo>
                    <a:pt x="352" y="229"/>
                  </a:lnTo>
                  <a:lnTo>
                    <a:pt x="351" y="226"/>
                  </a:lnTo>
                  <a:lnTo>
                    <a:pt x="350" y="223"/>
                  </a:lnTo>
                  <a:lnTo>
                    <a:pt x="349" y="221"/>
                  </a:lnTo>
                  <a:lnTo>
                    <a:pt x="347" y="219"/>
                  </a:lnTo>
                  <a:lnTo>
                    <a:pt x="133" y="4"/>
                  </a:lnTo>
                  <a:lnTo>
                    <a:pt x="130" y="2"/>
                  </a:lnTo>
                  <a:lnTo>
                    <a:pt x="128" y="1"/>
                  </a:lnTo>
                  <a:lnTo>
                    <a:pt x="125" y="0"/>
                  </a:lnTo>
                  <a:lnTo>
                    <a:pt x="123" y="0"/>
                  </a:lnTo>
                  <a:lnTo>
                    <a:pt x="119" y="0"/>
                  </a:lnTo>
                  <a:lnTo>
                    <a:pt x="116" y="1"/>
                  </a:lnTo>
                  <a:lnTo>
                    <a:pt x="114" y="2"/>
                  </a:lnTo>
                  <a:lnTo>
                    <a:pt x="112" y="4"/>
                  </a:lnTo>
                  <a:lnTo>
                    <a:pt x="5" y="111"/>
                  </a:lnTo>
                  <a:lnTo>
                    <a:pt x="3" y="114"/>
                  </a:lnTo>
                  <a:lnTo>
                    <a:pt x="1" y="117"/>
                  </a:lnTo>
                  <a:lnTo>
                    <a:pt x="0" y="119"/>
                  </a:lnTo>
                  <a:lnTo>
                    <a:pt x="0" y="122"/>
                  </a:lnTo>
                  <a:lnTo>
                    <a:pt x="0" y="125"/>
                  </a:lnTo>
                  <a:lnTo>
                    <a:pt x="1" y="128"/>
                  </a:lnTo>
                  <a:lnTo>
                    <a:pt x="3" y="131"/>
                  </a:lnTo>
                  <a:lnTo>
                    <a:pt x="5" y="133"/>
                  </a:lnTo>
                  <a:lnTo>
                    <a:pt x="219" y="347"/>
                  </a:lnTo>
                  <a:lnTo>
                    <a:pt x="221" y="349"/>
                  </a:lnTo>
                  <a:lnTo>
                    <a:pt x="223" y="351"/>
                  </a:lnTo>
                  <a:lnTo>
                    <a:pt x="227" y="352"/>
                  </a:lnTo>
                  <a:lnTo>
                    <a:pt x="230" y="352"/>
                  </a:lnTo>
                  <a:lnTo>
                    <a:pt x="232" y="351"/>
                  </a:lnTo>
                  <a:lnTo>
                    <a:pt x="235" y="351"/>
                  </a:lnTo>
                  <a:lnTo>
                    <a:pt x="237" y="349"/>
                  </a:lnTo>
                  <a:lnTo>
                    <a:pt x="240" y="347"/>
                  </a:lnTo>
                  <a:lnTo>
                    <a:pt x="284" y="303"/>
                  </a:lnTo>
                  <a:lnTo>
                    <a:pt x="316" y="337"/>
                  </a:lnTo>
                  <a:lnTo>
                    <a:pt x="219" y="433"/>
                  </a:lnTo>
                  <a:lnTo>
                    <a:pt x="217" y="435"/>
                  </a:lnTo>
                  <a:lnTo>
                    <a:pt x="216" y="438"/>
                  </a:lnTo>
                  <a:lnTo>
                    <a:pt x="215" y="441"/>
                  </a:lnTo>
                  <a:lnTo>
                    <a:pt x="215" y="444"/>
                  </a:lnTo>
                  <a:lnTo>
                    <a:pt x="215" y="446"/>
                  </a:lnTo>
                  <a:lnTo>
                    <a:pt x="216" y="449"/>
                  </a:lnTo>
                  <a:lnTo>
                    <a:pt x="217" y="452"/>
                  </a:lnTo>
                  <a:lnTo>
                    <a:pt x="219" y="455"/>
                  </a:lnTo>
                  <a:lnTo>
                    <a:pt x="380" y="615"/>
                  </a:lnTo>
                  <a:lnTo>
                    <a:pt x="382" y="617"/>
                  </a:lnTo>
                  <a:lnTo>
                    <a:pt x="384" y="619"/>
                  </a:lnTo>
                  <a:lnTo>
                    <a:pt x="388" y="619"/>
                  </a:lnTo>
                  <a:lnTo>
                    <a:pt x="390" y="620"/>
                  </a:lnTo>
                  <a:lnTo>
                    <a:pt x="393" y="619"/>
                  </a:lnTo>
                  <a:lnTo>
                    <a:pt x="396" y="619"/>
                  </a:lnTo>
                  <a:lnTo>
                    <a:pt x="398" y="617"/>
                  </a:lnTo>
                  <a:lnTo>
                    <a:pt x="400" y="616"/>
                  </a:lnTo>
                  <a:lnTo>
                    <a:pt x="497" y="518"/>
                  </a:lnTo>
                  <a:lnTo>
                    <a:pt x="530" y="551"/>
                  </a:lnTo>
                  <a:lnTo>
                    <a:pt x="486" y="594"/>
                  </a:lnTo>
                  <a:lnTo>
                    <a:pt x="485" y="596"/>
                  </a:lnTo>
                  <a:lnTo>
                    <a:pt x="483" y="598"/>
                  </a:lnTo>
                  <a:lnTo>
                    <a:pt x="483" y="602"/>
                  </a:lnTo>
                  <a:lnTo>
                    <a:pt x="482" y="605"/>
                  </a:lnTo>
                  <a:lnTo>
                    <a:pt x="483" y="607"/>
                  </a:lnTo>
                  <a:lnTo>
                    <a:pt x="483" y="610"/>
                  </a:lnTo>
                  <a:lnTo>
                    <a:pt x="485" y="612"/>
                  </a:lnTo>
                  <a:lnTo>
                    <a:pt x="486" y="616"/>
                  </a:lnTo>
                  <a:lnTo>
                    <a:pt x="701" y="829"/>
                  </a:lnTo>
                  <a:lnTo>
                    <a:pt x="703" y="831"/>
                  </a:lnTo>
                  <a:lnTo>
                    <a:pt x="706" y="832"/>
                  </a:lnTo>
                  <a:lnTo>
                    <a:pt x="708" y="833"/>
                  </a:lnTo>
                  <a:lnTo>
                    <a:pt x="711" y="833"/>
                  </a:lnTo>
                  <a:lnTo>
                    <a:pt x="715" y="833"/>
                  </a:lnTo>
                  <a:lnTo>
                    <a:pt x="718" y="832"/>
                  </a:lnTo>
                  <a:lnTo>
                    <a:pt x="720" y="831"/>
                  </a:lnTo>
                  <a:lnTo>
                    <a:pt x="722" y="829"/>
                  </a:lnTo>
                  <a:lnTo>
                    <a:pt x="829" y="722"/>
                  </a:lnTo>
                  <a:lnTo>
                    <a:pt x="832" y="720"/>
                  </a:lnTo>
                  <a:lnTo>
                    <a:pt x="833" y="718"/>
                  </a:lnTo>
                  <a:lnTo>
                    <a:pt x="834" y="714"/>
                  </a:lnTo>
                  <a:lnTo>
                    <a:pt x="834" y="711"/>
                  </a:lnTo>
                  <a:lnTo>
                    <a:pt x="834" y="709"/>
                  </a:lnTo>
                  <a:lnTo>
                    <a:pt x="833" y="706"/>
                  </a:lnTo>
                  <a:lnTo>
                    <a:pt x="832" y="704"/>
                  </a:lnTo>
                  <a:lnTo>
                    <a:pt x="829" y="7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998">
              <a:extLst>
                <a:ext uri="{FF2B5EF4-FFF2-40B4-BE49-F238E27FC236}">
                  <a16:creationId xmlns="" xmlns:a16="http://schemas.microsoft.com/office/drawing/2014/main" id="{A0B5797B-23AE-4A24-BA9F-8762F377C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125" y="4362450"/>
              <a:ext cx="92075" cy="92075"/>
            </a:xfrm>
            <a:custGeom>
              <a:avLst/>
              <a:gdLst>
                <a:gd name="T0" fmla="*/ 122 w 289"/>
                <a:gd name="T1" fmla="*/ 0 h 289"/>
                <a:gd name="T2" fmla="*/ 105 w 289"/>
                <a:gd name="T3" fmla="*/ 1 h 289"/>
                <a:gd name="T4" fmla="*/ 89 w 289"/>
                <a:gd name="T5" fmla="*/ 3 h 289"/>
                <a:gd name="T6" fmla="*/ 74 w 289"/>
                <a:gd name="T7" fmla="*/ 8 h 289"/>
                <a:gd name="T8" fmla="*/ 58 w 289"/>
                <a:gd name="T9" fmla="*/ 13 h 289"/>
                <a:gd name="T10" fmla="*/ 44 w 289"/>
                <a:gd name="T11" fmla="*/ 19 h 289"/>
                <a:gd name="T12" fmla="*/ 30 w 289"/>
                <a:gd name="T13" fmla="*/ 28 h 289"/>
                <a:gd name="T14" fmla="*/ 16 w 289"/>
                <a:gd name="T15" fmla="*/ 38 h 289"/>
                <a:gd name="T16" fmla="*/ 4 w 289"/>
                <a:gd name="T17" fmla="*/ 49 h 289"/>
                <a:gd name="T18" fmla="*/ 2 w 289"/>
                <a:gd name="T19" fmla="*/ 52 h 289"/>
                <a:gd name="T20" fmla="*/ 1 w 289"/>
                <a:gd name="T21" fmla="*/ 54 h 289"/>
                <a:gd name="T22" fmla="*/ 0 w 289"/>
                <a:gd name="T23" fmla="*/ 57 h 289"/>
                <a:gd name="T24" fmla="*/ 0 w 289"/>
                <a:gd name="T25" fmla="*/ 59 h 289"/>
                <a:gd name="T26" fmla="*/ 0 w 289"/>
                <a:gd name="T27" fmla="*/ 62 h 289"/>
                <a:gd name="T28" fmla="*/ 1 w 289"/>
                <a:gd name="T29" fmla="*/ 65 h 289"/>
                <a:gd name="T30" fmla="*/ 2 w 289"/>
                <a:gd name="T31" fmla="*/ 68 h 289"/>
                <a:gd name="T32" fmla="*/ 4 w 289"/>
                <a:gd name="T33" fmla="*/ 70 h 289"/>
                <a:gd name="T34" fmla="*/ 219 w 289"/>
                <a:gd name="T35" fmla="*/ 284 h 289"/>
                <a:gd name="T36" fmla="*/ 221 w 289"/>
                <a:gd name="T37" fmla="*/ 286 h 289"/>
                <a:gd name="T38" fmla="*/ 223 w 289"/>
                <a:gd name="T39" fmla="*/ 288 h 289"/>
                <a:gd name="T40" fmla="*/ 226 w 289"/>
                <a:gd name="T41" fmla="*/ 289 h 289"/>
                <a:gd name="T42" fmla="*/ 230 w 289"/>
                <a:gd name="T43" fmla="*/ 289 h 289"/>
                <a:gd name="T44" fmla="*/ 232 w 289"/>
                <a:gd name="T45" fmla="*/ 289 h 289"/>
                <a:gd name="T46" fmla="*/ 235 w 289"/>
                <a:gd name="T47" fmla="*/ 288 h 289"/>
                <a:gd name="T48" fmla="*/ 238 w 289"/>
                <a:gd name="T49" fmla="*/ 286 h 289"/>
                <a:gd name="T50" fmla="*/ 240 w 289"/>
                <a:gd name="T51" fmla="*/ 284 h 289"/>
                <a:gd name="T52" fmla="*/ 251 w 289"/>
                <a:gd name="T53" fmla="*/ 271 h 289"/>
                <a:gd name="T54" fmla="*/ 262 w 289"/>
                <a:gd name="T55" fmla="*/ 259 h 289"/>
                <a:gd name="T56" fmla="*/ 269 w 289"/>
                <a:gd name="T57" fmla="*/ 245 h 289"/>
                <a:gd name="T58" fmla="*/ 277 w 289"/>
                <a:gd name="T59" fmla="*/ 230 h 289"/>
                <a:gd name="T60" fmla="*/ 282 w 289"/>
                <a:gd name="T61" fmla="*/ 215 h 289"/>
                <a:gd name="T62" fmla="*/ 285 w 289"/>
                <a:gd name="T63" fmla="*/ 199 h 289"/>
                <a:gd name="T64" fmla="*/ 288 w 289"/>
                <a:gd name="T65" fmla="*/ 182 h 289"/>
                <a:gd name="T66" fmla="*/ 289 w 289"/>
                <a:gd name="T67" fmla="*/ 166 h 289"/>
                <a:gd name="T68" fmla="*/ 288 w 289"/>
                <a:gd name="T69" fmla="*/ 150 h 289"/>
                <a:gd name="T70" fmla="*/ 285 w 289"/>
                <a:gd name="T71" fmla="*/ 135 h 289"/>
                <a:gd name="T72" fmla="*/ 282 w 289"/>
                <a:gd name="T73" fmla="*/ 119 h 289"/>
                <a:gd name="T74" fmla="*/ 277 w 289"/>
                <a:gd name="T75" fmla="*/ 104 h 289"/>
                <a:gd name="T76" fmla="*/ 269 w 289"/>
                <a:gd name="T77" fmla="*/ 89 h 289"/>
                <a:gd name="T78" fmla="*/ 262 w 289"/>
                <a:gd name="T79" fmla="*/ 75 h 289"/>
                <a:gd name="T80" fmla="*/ 251 w 289"/>
                <a:gd name="T81" fmla="*/ 61 h 289"/>
                <a:gd name="T82" fmla="*/ 240 w 289"/>
                <a:gd name="T83" fmla="*/ 49 h 289"/>
                <a:gd name="T84" fmla="*/ 227 w 289"/>
                <a:gd name="T85" fmla="*/ 38 h 289"/>
                <a:gd name="T86" fmla="*/ 215 w 289"/>
                <a:gd name="T87" fmla="*/ 28 h 289"/>
                <a:gd name="T88" fmla="*/ 201 w 289"/>
                <a:gd name="T89" fmla="*/ 19 h 289"/>
                <a:gd name="T90" fmla="*/ 186 w 289"/>
                <a:gd name="T91" fmla="*/ 13 h 289"/>
                <a:gd name="T92" fmla="*/ 171 w 289"/>
                <a:gd name="T93" fmla="*/ 8 h 289"/>
                <a:gd name="T94" fmla="*/ 155 w 289"/>
                <a:gd name="T95" fmla="*/ 3 h 289"/>
                <a:gd name="T96" fmla="*/ 138 w 289"/>
                <a:gd name="T97" fmla="*/ 1 h 289"/>
                <a:gd name="T98" fmla="*/ 122 w 289"/>
                <a:gd name="T9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9" h="289">
                  <a:moveTo>
                    <a:pt x="122" y="0"/>
                  </a:moveTo>
                  <a:lnTo>
                    <a:pt x="105" y="1"/>
                  </a:lnTo>
                  <a:lnTo>
                    <a:pt x="89" y="3"/>
                  </a:lnTo>
                  <a:lnTo>
                    <a:pt x="74" y="8"/>
                  </a:lnTo>
                  <a:lnTo>
                    <a:pt x="58" y="13"/>
                  </a:lnTo>
                  <a:lnTo>
                    <a:pt x="44" y="19"/>
                  </a:lnTo>
                  <a:lnTo>
                    <a:pt x="30" y="28"/>
                  </a:lnTo>
                  <a:lnTo>
                    <a:pt x="16" y="38"/>
                  </a:lnTo>
                  <a:lnTo>
                    <a:pt x="4" y="49"/>
                  </a:lnTo>
                  <a:lnTo>
                    <a:pt x="2" y="52"/>
                  </a:lnTo>
                  <a:lnTo>
                    <a:pt x="1" y="54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5"/>
                  </a:lnTo>
                  <a:lnTo>
                    <a:pt x="2" y="68"/>
                  </a:lnTo>
                  <a:lnTo>
                    <a:pt x="4" y="70"/>
                  </a:lnTo>
                  <a:lnTo>
                    <a:pt x="219" y="284"/>
                  </a:lnTo>
                  <a:lnTo>
                    <a:pt x="221" y="286"/>
                  </a:lnTo>
                  <a:lnTo>
                    <a:pt x="223" y="288"/>
                  </a:lnTo>
                  <a:lnTo>
                    <a:pt x="226" y="289"/>
                  </a:lnTo>
                  <a:lnTo>
                    <a:pt x="230" y="289"/>
                  </a:lnTo>
                  <a:lnTo>
                    <a:pt x="232" y="289"/>
                  </a:lnTo>
                  <a:lnTo>
                    <a:pt x="235" y="288"/>
                  </a:lnTo>
                  <a:lnTo>
                    <a:pt x="238" y="286"/>
                  </a:lnTo>
                  <a:lnTo>
                    <a:pt x="240" y="284"/>
                  </a:lnTo>
                  <a:lnTo>
                    <a:pt x="251" y="271"/>
                  </a:lnTo>
                  <a:lnTo>
                    <a:pt x="262" y="259"/>
                  </a:lnTo>
                  <a:lnTo>
                    <a:pt x="269" y="245"/>
                  </a:lnTo>
                  <a:lnTo>
                    <a:pt x="277" y="230"/>
                  </a:lnTo>
                  <a:lnTo>
                    <a:pt x="282" y="215"/>
                  </a:lnTo>
                  <a:lnTo>
                    <a:pt x="285" y="199"/>
                  </a:lnTo>
                  <a:lnTo>
                    <a:pt x="288" y="182"/>
                  </a:lnTo>
                  <a:lnTo>
                    <a:pt x="289" y="166"/>
                  </a:lnTo>
                  <a:lnTo>
                    <a:pt x="288" y="150"/>
                  </a:lnTo>
                  <a:lnTo>
                    <a:pt x="285" y="135"/>
                  </a:lnTo>
                  <a:lnTo>
                    <a:pt x="282" y="119"/>
                  </a:lnTo>
                  <a:lnTo>
                    <a:pt x="277" y="104"/>
                  </a:lnTo>
                  <a:lnTo>
                    <a:pt x="269" y="89"/>
                  </a:lnTo>
                  <a:lnTo>
                    <a:pt x="262" y="75"/>
                  </a:lnTo>
                  <a:lnTo>
                    <a:pt x="251" y="61"/>
                  </a:lnTo>
                  <a:lnTo>
                    <a:pt x="240" y="49"/>
                  </a:lnTo>
                  <a:lnTo>
                    <a:pt x="227" y="38"/>
                  </a:lnTo>
                  <a:lnTo>
                    <a:pt x="215" y="28"/>
                  </a:lnTo>
                  <a:lnTo>
                    <a:pt x="201" y="19"/>
                  </a:lnTo>
                  <a:lnTo>
                    <a:pt x="186" y="13"/>
                  </a:lnTo>
                  <a:lnTo>
                    <a:pt x="171" y="8"/>
                  </a:lnTo>
                  <a:lnTo>
                    <a:pt x="155" y="3"/>
                  </a:lnTo>
                  <a:lnTo>
                    <a:pt x="138" y="1"/>
                  </a:ln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999">
              <a:extLst>
                <a:ext uri="{FF2B5EF4-FFF2-40B4-BE49-F238E27FC236}">
                  <a16:creationId xmlns="" xmlns:a16="http://schemas.microsoft.com/office/drawing/2014/main" id="{BFFE7243-A98B-4B7F-A6BF-C212F49DB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4788" y="4405313"/>
              <a:ext cx="80963" cy="80963"/>
            </a:xfrm>
            <a:custGeom>
              <a:avLst/>
              <a:gdLst>
                <a:gd name="T0" fmla="*/ 222 w 256"/>
                <a:gd name="T1" fmla="*/ 201 h 257"/>
                <a:gd name="T2" fmla="*/ 203 w 256"/>
                <a:gd name="T3" fmla="*/ 214 h 257"/>
                <a:gd name="T4" fmla="*/ 181 w 256"/>
                <a:gd name="T5" fmla="*/ 222 h 257"/>
                <a:gd name="T6" fmla="*/ 159 w 256"/>
                <a:gd name="T7" fmla="*/ 227 h 257"/>
                <a:gd name="T8" fmla="*/ 135 w 256"/>
                <a:gd name="T9" fmla="*/ 227 h 257"/>
                <a:gd name="T10" fmla="*/ 113 w 256"/>
                <a:gd name="T11" fmla="*/ 222 h 257"/>
                <a:gd name="T12" fmla="*/ 92 w 256"/>
                <a:gd name="T13" fmla="*/ 214 h 257"/>
                <a:gd name="T14" fmla="*/ 73 w 256"/>
                <a:gd name="T15" fmla="*/ 201 h 257"/>
                <a:gd name="T16" fmla="*/ 56 w 256"/>
                <a:gd name="T17" fmla="*/ 184 h 257"/>
                <a:gd name="T18" fmla="*/ 43 w 256"/>
                <a:gd name="T19" fmla="*/ 164 h 257"/>
                <a:gd name="T20" fmla="*/ 34 w 256"/>
                <a:gd name="T21" fmla="*/ 144 h 257"/>
                <a:gd name="T22" fmla="*/ 30 w 256"/>
                <a:gd name="T23" fmla="*/ 121 h 257"/>
                <a:gd name="T24" fmla="*/ 30 w 256"/>
                <a:gd name="T25" fmla="*/ 98 h 257"/>
                <a:gd name="T26" fmla="*/ 34 w 256"/>
                <a:gd name="T27" fmla="*/ 75 h 257"/>
                <a:gd name="T28" fmla="*/ 43 w 256"/>
                <a:gd name="T29" fmla="*/ 54 h 257"/>
                <a:gd name="T30" fmla="*/ 56 w 256"/>
                <a:gd name="T31" fmla="*/ 35 h 257"/>
                <a:gd name="T32" fmla="*/ 67 w 256"/>
                <a:gd name="T33" fmla="*/ 24 h 257"/>
                <a:gd name="T34" fmla="*/ 69 w 256"/>
                <a:gd name="T35" fmla="*/ 18 h 257"/>
                <a:gd name="T36" fmla="*/ 69 w 256"/>
                <a:gd name="T37" fmla="*/ 13 h 257"/>
                <a:gd name="T38" fmla="*/ 67 w 256"/>
                <a:gd name="T39" fmla="*/ 8 h 257"/>
                <a:gd name="T40" fmla="*/ 62 w 256"/>
                <a:gd name="T41" fmla="*/ 3 h 257"/>
                <a:gd name="T42" fmla="*/ 56 w 256"/>
                <a:gd name="T43" fmla="*/ 1 h 257"/>
                <a:gd name="T44" fmla="*/ 51 w 256"/>
                <a:gd name="T45" fmla="*/ 1 h 257"/>
                <a:gd name="T46" fmla="*/ 45 w 256"/>
                <a:gd name="T47" fmla="*/ 3 h 257"/>
                <a:gd name="T48" fmla="*/ 33 w 256"/>
                <a:gd name="T49" fmla="*/ 16 h 257"/>
                <a:gd name="T50" fmla="*/ 17 w 256"/>
                <a:gd name="T51" fmla="*/ 40 h 257"/>
                <a:gd name="T52" fmla="*/ 6 w 256"/>
                <a:gd name="T53" fmla="*/ 67 h 257"/>
                <a:gd name="T54" fmla="*/ 0 w 256"/>
                <a:gd name="T55" fmla="*/ 95 h 257"/>
                <a:gd name="T56" fmla="*/ 0 w 256"/>
                <a:gd name="T57" fmla="*/ 125 h 257"/>
                <a:gd name="T58" fmla="*/ 6 w 256"/>
                <a:gd name="T59" fmla="*/ 153 h 257"/>
                <a:gd name="T60" fmla="*/ 17 w 256"/>
                <a:gd name="T61" fmla="*/ 179 h 257"/>
                <a:gd name="T62" fmla="*/ 33 w 256"/>
                <a:gd name="T63" fmla="*/ 203 h 257"/>
                <a:gd name="T64" fmla="*/ 54 w 256"/>
                <a:gd name="T65" fmla="*/ 223 h 257"/>
                <a:gd name="T66" fmla="*/ 77 w 256"/>
                <a:gd name="T67" fmla="*/ 239 h 257"/>
                <a:gd name="T68" fmla="*/ 104 w 256"/>
                <a:gd name="T69" fmla="*/ 251 h 257"/>
                <a:gd name="T70" fmla="*/ 133 w 256"/>
                <a:gd name="T71" fmla="*/ 257 h 257"/>
                <a:gd name="T72" fmla="*/ 162 w 256"/>
                <a:gd name="T73" fmla="*/ 257 h 257"/>
                <a:gd name="T74" fmla="*/ 190 w 256"/>
                <a:gd name="T75" fmla="*/ 251 h 257"/>
                <a:gd name="T76" fmla="*/ 217 w 256"/>
                <a:gd name="T77" fmla="*/ 239 h 257"/>
                <a:gd name="T78" fmla="*/ 240 w 256"/>
                <a:gd name="T79" fmla="*/ 223 h 257"/>
                <a:gd name="T80" fmla="*/ 253 w 256"/>
                <a:gd name="T81" fmla="*/ 212 h 257"/>
                <a:gd name="T82" fmla="*/ 255 w 256"/>
                <a:gd name="T83" fmla="*/ 206 h 257"/>
                <a:gd name="T84" fmla="*/ 255 w 256"/>
                <a:gd name="T85" fmla="*/ 201 h 257"/>
                <a:gd name="T86" fmla="*/ 253 w 256"/>
                <a:gd name="T87" fmla="*/ 195 h 257"/>
                <a:gd name="T88" fmla="*/ 249 w 256"/>
                <a:gd name="T89" fmla="*/ 191 h 257"/>
                <a:gd name="T90" fmla="*/ 244 w 256"/>
                <a:gd name="T91" fmla="*/ 189 h 257"/>
                <a:gd name="T92" fmla="*/ 238 w 256"/>
                <a:gd name="T93" fmla="*/ 189 h 257"/>
                <a:gd name="T94" fmla="*/ 233 w 256"/>
                <a:gd name="T95" fmla="*/ 19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6" h="257">
                  <a:moveTo>
                    <a:pt x="231" y="192"/>
                  </a:moveTo>
                  <a:lnTo>
                    <a:pt x="222" y="201"/>
                  </a:lnTo>
                  <a:lnTo>
                    <a:pt x="213" y="207"/>
                  </a:lnTo>
                  <a:lnTo>
                    <a:pt x="203" y="214"/>
                  </a:lnTo>
                  <a:lnTo>
                    <a:pt x="192" y="218"/>
                  </a:lnTo>
                  <a:lnTo>
                    <a:pt x="181" y="222"/>
                  </a:lnTo>
                  <a:lnTo>
                    <a:pt x="171" y="224"/>
                  </a:lnTo>
                  <a:lnTo>
                    <a:pt x="159" y="227"/>
                  </a:lnTo>
                  <a:lnTo>
                    <a:pt x="147" y="227"/>
                  </a:lnTo>
                  <a:lnTo>
                    <a:pt x="135" y="227"/>
                  </a:lnTo>
                  <a:lnTo>
                    <a:pt x="125" y="224"/>
                  </a:lnTo>
                  <a:lnTo>
                    <a:pt x="113" y="222"/>
                  </a:lnTo>
                  <a:lnTo>
                    <a:pt x="102" y="218"/>
                  </a:lnTo>
                  <a:lnTo>
                    <a:pt x="92" y="214"/>
                  </a:lnTo>
                  <a:lnTo>
                    <a:pt x="82" y="207"/>
                  </a:lnTo>
                  <a:lnTo>
                    <a:pt x="73" y="201"/>
                  </a:lnTo>
                  <a:lnTo>
                    <a:pt x="65" y="192"/>
                  </a:lnTo>
                  <a:lnTo>
                    <a:pt x="56" y="184"/>
                  </a:lnTo>
                  <a:lnTo>
                    <a:pt x="49" y="175"/>
                  </a:lnTo>
                  <a:lnTo>
                    <a:pt x="43" y="164"/>
                  </a:lnTo>
                  <a:lnTo>
                    <a:pt x="39" y="155"/>
                  </a:lnTo>
                  <a:lnTo>
                    <a:pt x="34" y="144"/>
                  </a:lnTo>
                  <a:lnTo>
                    <a:pt x="32" y="132"/>
                  </a:lnTo>
                  <a:lnTo>
                    <a:pt x="30" y="121"/>
                  </a:lnTo>
                  <a:lnTo>
                    <a:pt x="30" y="110"/>
                  </a:lnTo>
                  <a:lnTo>
                    <a:pt x="30" y="98"/>
                  </a:lnTo>
                  <a:lnTo>
                    <a:pt x="32" y="86"/>
                  </a:lnTo>
                  <a:lnTo>
                    <a:pt x="34" y="75"/>
                  </a:lnTo>
                  <a:lnTo>
                    <a:pt x="39" y="65"/>
                  </a:lnTo>
                  <a:lnTo>
                    <a:pt x="43" y="54"/>
                  </a:lnTo>
                  <a:lnTo>
                    <a:pt x="49" y="44"/>
                  </a:lnTo>
                  <a:lnTo>
                    <a:pt x="56" y="35"/>
                  </a:lnTo>
                  <a:lnTo>
                    <a:pt x="65" y="26"/>
                  </a:lnTo>
                  <a:lnTo>
                    <a:pt x="67" y="24"/>
                  </a:lnTo>
                  <a:lnTo>
                    <a:pt x="68" y="22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69" y="13"/>
                  </a:lnTo>
                  <a:lnTo>
                    <a:pt x="68" y="10"/>
                  </a:lnTo>
                  <a:lnTo>
                    <a:pt x="67" y="8"/>
                  </a:lnTo>
                  <a:lnTo>
                    <a:pt x="65" y="6"/>
                  </a:lnTo>
                  <a:lnTo>
                    <a:pt x="62" y="3"/>
                  </a:lnTo>
                  <a:lnTo>
                    <a:pt x="59" y="1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51" y="1"/>
                  </a:lnTo>
                  <a:lnTo>
                    <a:pt x="48" y="1"/>
                  </a:lnTo>
                  <a:lnTo>
                    <a:pt x="45" y="3"/>
                  </a:lnTo>
                  <a:lnTo>
                    <a:pt x="43" y="6"/>
                  </a:lnTo>
                  <a:lnTo>
                    <a:pt x="33" y="16"/>
                  </a:lnTo>
                  <a:lnTo>
                    <a:pt x="25" y="28"/>
                  </a:lnTo>
                  <a:lnTo>
                    <a:pt x="17" y="40"/>
                  </a:lnTo>
                  <a:lnTo>
                    <a:pt x="11" y="53"/>
                  </a:lnTo>
                  <a:lnTo>
                    <a:pt x="6" y="67"/>
                  </a:lnTo>
                  <a:lnTo>
                    <a:pt x="2" y="81"/>
                  </a:lnTo>
                  <a:lnTo>
                    <a:pt x="0" y="95"/>
                  </a:lnTo>
                  <a:lnTo>
                    <a:pt x="0" y="110"/>
                  </a:lnTo>
                  <a:lnTo>
                    <a:pt x="0" y="125"/>
                  </a:lnTo>
                  <a:lnTo>
                    <a:pt x="2" y="139"/>
                  </a:lnTo>
                  <a:lnTo>
                    <a:pt x="6" y="153"/>
                  </a:lnTo>
                  <a:lnTo>
                    <a:pt x="11" y="166"/>
                  </a:lnTo>
                  <a:lnTo>
                    <a:pt x="17" y="179"/>
                  </a:lnTo>
                  <a:lnTo>
                    <a:pt x="25" y="191"/>
                  </a:lnTo>
                  <a:lnTo>
                    <a:pt x="33" y="203"/>
                  </a:lnTo>
                  <a:lnTo>
                    <a:pt x="43" y="214"/>
                  </a:lnTo>
                  <a:lnTo>
                    <a:pt x="54" y="223"/>
                  </a:lnTo>
                  <a:lnTo>
                    <a:pt x="66" y="232"/>
                  </a:lnTo>
                  <a:lnTo>
                    <a:pt x="77" y="239"/>
                  </a:lnTo>
                  <a:lnTo>
                    <a:pt x="91" y="246"/>
                  </a:lnTo>
                  <a:lnTo>
                    <a:pt x="104" y="251"/>
                  </a:lnTo>
                  <a:lnTo>
                    <a:pt x="118" y="254"/>
                  </a:lnTo>
                  <a:lnTo>
                    <a:pt x="133" y="257"/>
                  </a:lnTo>
                  <a:lnTo>
                    <a:pt x="147" y="257"/>
                  </a:lnTo>
                  <a:lnTo>
                    <a:pt x="162" y="257"/>
                  </a:lnTo>
                  <a:lnTo>
                    <a:pt x="176" y="254"/>
                  </a:lnTo>
                  <a:lnTo>
                    <a:pt x="190" y="251"/>
                  </a:lnTo>
                  <a:lnTo>
                    <a:pt x="204" y="246"/>
                  </a:lnTo>
                  <a:lnTo>
                    <a:pt x="217" y="239"/>
                  </a:lnTo>
                  <a:lnTo>
                    <a:pt x="230" y="233"/>
                  </a:lnTo>
                  <a:lnTo>
                    <a:pt x="240" y="223"/>
                  </a:lnTo>
                  <a:lnTo>
                    <a:pt x="252" y="214"/>
                  </a:lnTo>
                  <a:lnTo>
                    <a:pt x="253" y="212"/>
                  </a:lnTo>
                  <a:lnTo>
                    <a:pt x="255" y="209"/>
                  </a:lnTo>
                  <a:lnTo>
                    <a:pt x="255" y="206"/>
                  </a:lnTo>
                  <a:lnTo>
                    <a:pt x="256" y="203"/>
                  </a:lnTo>
                  <a:lnTo>
                    <a:pt x="255" y="201"/>
                  </a:lnTo>
                  <a:lnTo>
                    <a:pt x="255" y="198"/>
                  </a:lnTo>
                  <a:lnTo>
                    <a:pt x="253" y="195"/>
                  </a:lnTo>
                  <a:lnTo>
                    <a:pt x="252" y="192"/>
                  </a:lnTo>
                  <a:lnTo>
                    <a:pt x="249" y="191"/>
                  </a:lnTo>
                  <a:lnTo>
                    <a:pt x="247" y="189"/>
                  </a:lnTo>
                  <a:lnTo>
                    <a:pt x="244" y="189"/>
                  </a:lnTo>
                  <a:lnTo>
                    <a:pt x="241" y="188"/>
                  </a:lnTo>
                  <a:lnTo>
                    <a:pt x="238" y="189"/>
                  </a:lnTo>
                  <a:lnTo>
                    <a:pt x="235" y="189"/>
                  </a:lnTo>
                  <a:lnTo>
                    <a:pt x="233" y="191"/>
                  </a:lnTo>
                  <a:lnTo>
                    <a:pt x="231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000">
              <a:extLst>
                <a:ext uri="{FF2B5EF4-FFF2-40B4-BE49-F238E27FC236}">
                  <a16:creationId xmlns="" xmlns:a16="http://schemas.microsoft.com/office/drawing/2014/main" id="{F7EE6099-F811-4BCC-BDEB-E04B8C08A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4418013"/>
              <a:ext cx="39688" cy="39688"/>
            </a:xfrm>
            <a:custGeom>
              <a:avLst/>
              <a:gdLst>
                <a:gd name="T0" fmla="*/ 40 w 127"/>
                <a:gd name="T1" fmla="*/ 2 h 126"/>
                <a:gd name="T2" fmla="*/ 35 w 127"/>
                <a:gd name="T3" fmla="*/ 0 h 126"/>
                <a:gd name="T4" fmla="*/ 29 w 127"/>
                <a:gd name="T5" fmla="*/ 0 h 126"/>
                <a:gd name="T6" fmla="*/ 24 w 127"/>
                <a:gd name="T7" fmla="*/ 2 h 126"/>
                <a:gd name="T8" fmla="*/ 17 w 127"/>
                <a:gd name="T9" fmla="*/ 9 h 126"/>
                <a:gd name="T10" fmla="*/ 9 w 127"/>
                <a:gd name="T11" fmla="*/ 21 h 126"/>
                <a:gd name="T12" fmla="*/ 4 w 127"/>
                <a:gd name="T13" fmla="*/ 34 h 126"/>
                <a:gd name="T14" fmla="*/ 0 w 127"/>
                <a:gd name="T15" fmla="*/ 48 h 126"/>
                <a:gd name="T16" fmla="*/ 0 w 127"/>
                <a:gd name="T17" fmla="*/ 62 h 126"/>
                <a:gd name="T18" fmla="*/ 4 w 127"/>
                <a:gd name="T19" fmla="*/ 76 h 126"/>
                <a:gd name="T20" fmla="*/ 9 w 127"/>
                <a:gd name="T21" fmla="*/ 89 h 126"/>
                <a:gd name="T22" fmla="*/ 17 w 127"/>
                <a:gd name="T23" fmla="*/ 101 h 126"/>
                <a:gd name="T24" fmla="*/ 27 w 127"/>
                <a:gd name="T25" fmla="*/ 110 h 126"/>
                <a:gd name="T26" fmla="*/ 39 w 127"/>
                <a:gd name="T27" fmla="*/ 119 h 126"/>
                <a:gd name="T28" fmla="*/ 52 w 127"/>
                <a:gd name="T29" fmla="*/ 123 h 126"/>
                <a:gd name="T30" fmla="*/ 66 w 127"/>
                <a:gd name="T31" fmla="*/ 126 h 126"/>
                <a:gd name="T32" fmla="*/ 79 w 127"/>
                <a:gd name="T33" fmla="*/ 126 h 126"/>
                <a:gd name="T34" fmla="*/ 93 w 127"/>
                <a:gd name="T35" fmla="*/ 123 h 126"/>
                <a:gd name="T36" fmla="*/ 106 w 127"/>
                <a:gd name="T37" fmla="*/ 119 h 126"/>
                <a:gd name="T38" fmla="*/ 117 w 127"/>
                <a:gd name="T39" fmla="*/ 110 h 126"/>
                <a:gd name="T40" fmla="*/ 125 w 127"/>
                <a:gd name="T41" fmla="*/ 104 h 126"/>
                <a:gd name="T42" fmla="*/ 127 w 127"/>
                <a:gd name="T43" fmla="*/ 97 h 126"/>
                <a:gd name="T44" fmla="*/ 127 w 127"/>
                <a:gd name="T45" fmla="*/ 92 h 126"/>
                <a:gd name="T46" fmla="*/ 125 w 127"/>
                <a:gd name="T47" fmla="*/ 87 h 126"/>
                <a:gd name="T48" fmla="*/ 121 w 127"/>
                <a:gd name="T49" fmla="*/ 82 h 126"/>
                <a:gd name="T50" fmla="*/ 115 w 127"/>
                <a:gd name="T51" fmla="*/ 80 h 126"/>
                <a:gd name="T52" fmla="*/ 110 w 127"/>
                <a:gd name="T53" fmla="*/ 80 h 126"/>
                <a:gd name="T54" fmla="*/ 104 w 127"/>
                <a:gd name="T55" fmla="*/ 82 h 126"/>
                <a:gd name="T56" fmla="*/ 95 w 127"/>
                <a:gd name="T57" fmla="*/ 90 h 126"/>
                <a:gd name="T58" fmla="*/ 80 w 127"/>
                <a:gd name="T59" fmla="*/ 96 h 126"/>
                <a:gd name="T60" fmla="*/ 65 w 127"/>
                <a:gd name="T61" fmla="*/ 96 h 126"/>
                <a:gd name="T62" fmla="*/ 50 w 127"/>
                <a:gd name="T63" fmla="*/ 90 h 126"/>
                <a:gd name="T64" fmla="*/ 38 w 127"/>
                <a:gd name="T65" fmla="*/ 78 h 126"/>
                <a:gd name="T66" fmla="*/ 32 w 127"/>
                <a:gd name="T67" fmla="*/ 63 h 126"/>
                <a:gd name="T68" fmla="*/ 32 w 127"/>
                <a:gd name="T69" fmla="*/ 47 h 126"/>
                <a:gd name="T70" fmla="*/ 38 w 127"/>
                <a:gd name="T71" fmla="*/ 32 h 126"/>
                <a:gd name="T72" fmla="*/ 44 w 127"/>
                <a:gd name="T73" fmla="*/ 23 h 126"/>
                <a:gd name="T74" fmla="*/ 47 w 127"/>
                <a:gd name="T75" fmla="*/ 17 h 126"/>
                <a:gd name="T76" fmla="*/ 47 w 127"/>
                <a:gd name="T77" fmla="*/ 12 h 126"/>
                <a:gd name="T78" fmla="*/ 44 w 127"/>
                <a:gd name="T79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126">
                  <a:moveTo>
                    <a:pt x="42" y="4"/>
                  </a:moveTo>
                  <a:lnTo>
                    <a:pt x="40" y="2"/>
                  </a:lnTo>
                  <a:lnTo>
                    <a:pt x="38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1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7" y="9"/>
                  </a:lnTo>
                  <a:lnTo>
                    <a:pt x="12" y="15"/>
                  </a:lnTo>
                  <a:lnTo>
                    <a:pt x="9" y="21"/>
                  </a:lnTo>
                  <a:lnTo>
                    <a:pt x="6" y="28"/>
                  </a:lnTo>
                  <a:lnTo>
                    <a:pt x="4" y="34"/>
                  </a:lnTo>
                  <a:lnTo>
                    <a:pt x="2" y="41"/>
                  </a:lnTo>
                  <a:lnTo>
                    <a:pt x="0" y="48"/>
                  </a:lnTo>
                  <a:lnTo>
                    <a:pt x="0" y="55"/>
                  </a:lnTo>
                  <a:lnTo>
                    <a:pt x="0" y="62"/>
                  </a:lnTo>
                  <a:lnTo>
                    <a:pt x="2" y="68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9" y="89"/>
                  </a:lnTo>
                  <a:lnTo>
                    <a:pt x="12" y="94"/>
                  </a:lnTo>
                  <a:lnTo>
                    <a:pt x="17" y="101"/>
                  </a:lnTo>
                  <a:lnTo>
                    <a:pt x="22" y="106"/>
                  </a:lnTo>
                  <a:lnTo>
                    <a:pt x="27" y="110"/>
                  </a:lnTo>
                  <a:lnTo>
                    <a:pt x="33" y="115"/>
                  </a:lnTo>
                  <a:lnTo>
                    <a:pt x="39" y="119"/>
                  </a:lnTo>
                  <a:lnTo>
                    <a:pt x="46" y="121"/>
                  </a:lnTo>
                  <a:lnTo>
                    <a:pt x="52" y="123"/>
                  </a:lnTo>
                  <a:lnTo>
                    <a:pt x="58" y="125"/>
                  </a:lnTo>
                  <a:lnTo>
                    <a:pt x="66" y="126"/>
                  </a:lnTo>
                  <a:lnTo>
                    <a:pt x="72" y="126"/>
                  </a:lnTo>
                  <a:lnTo>
                    <a:pt x="79" y="126"/>
                  </a:lnTo>
                  <a:lnTo>
                    <a:pt x="86" y="125"/>
                  </a:lnTo>
                  <a:lnTo>
                    <a:pt x="93" y="123"/>
                  </a:lnTo>
                  <a:lnTo>
                    <a:pt x="99" y="121"/>
                  </a:lnTo>
                  <a:lnTo>
                    <a:pt x="106" y="119"/>
                  </a:lnTo>
                  <a:lnTo>
                    <a:pt x="112" y="115"/>
                  </a:lnTo>
                  <a:lnTo>
                    <a:pt x="117" y="110"/>
                  </a:lnTo>
                  <a:lnTo>
                    <a:pt x="123" y="106"/>
                  </a:lnTo>
                  <a:lnTo>
                    <a:pt x="125" y="104"/>
                  </a:lnTo>
                  <a:lnTo>
                    <a:pt x="126" y="101"/>
                  </a:lnTo>
                  <a:lnTo>
                    <a:pt x="127" y="97"/>
                  </a:lnTo>
                  <a:lnTo>
                    <a:pt x="127" y="95"/>
                  </a:lnTo>
                  <a:lnTo>
                    <a:pt x="127" y="92"/>
                  </a:lnTo>
                  <a:lnTo>
                    <a:pt x="126" y="89"/>
                  </a:lnTo>
                  <a:lnTo>
                    <a:pt x="125" y="87"/>
                  </a:lnTo>
                  <a:lnTo>
                    <a:pt x="123" y="85"/>
                  </a:lnTo>
                  <a:lnTo>
                    <a:pt x="121" y="82"/>
                  </a:lnTo>
                  <a:lnTo>
                    <a:pt x="118" y="81"/>
                  </a:lnTo>
                  <a:lnTo>
                    <a:pt x="115" y="80"/>
                  </a:lnTo>
                  <a:lnTo>
                    <a:pt x="112" y="80"/>
                  </a:lnTo>
                  <a:lnTo>
                    <a:pt x="110" y="80"/>
                  </a:lnTo>
                  <a:lnTo>
                    <a:pt x="107" y="81"/>
                  </a:lnTo>
                  <a:lnTo>
                    <a:pt x="104" y="82"/>
                  </a:lnTo>
                  <a:lnTo>
                    <a:pt x="102" y="85"/>
                  </a:lnTo>
                  <a:lnTo>
                    <a:pt x="95" y="90"/>
                  </a:lnTo>
                  <a:lnTo>
                    <a:pt x="88" y="93"/>
                  </a:lnTo>
                  <a:lnTo>
                    <a:pt x="80" y="96"/>
                  </a:lnTo>
                  <a:lnTo>
                    <a:pt x="72" y="96"/>
                  </a:lnTo>
                  <a:lnTo>
                    <a:pt x="65" y="96"/>
                  </a:lnTo>
                  <a:lnTo>
                    <a:pt x="56" y="93"/>
                  </a:lnTo>
                  <a:lnTo>
                    <a:pt x="50" y="90"/>
                  </a:lnTo>
                  <a:lnTo>
                    <a:pt x="42" y="85"/>
                  </a:lnTo>
                  <a:lnTo>
                    <a:pt x="38" y="78"/>
                  </a:lnTo>
                  <a:lnTo>
                    <a:pt x="34" y="71"/>
                  </a:lnTo>
                  <a:lnTo>
                    <a:pt x="32" y="63"/>
                  </a:lnTo>
                  <a:lnTo>
                    <a:pt x="30" y="55"/>
                  </a:lnTo>
                  <a:lnTo>
                    <a:pt x="32" y="47"/>
                  </a:lnTo>
                  <a:lnTo>
                    <a:pt x="34" y="38"/>
                  </a:lnTo>
                  <a:lnTo>
                    <a:pt x="38" y="32"/>
                  </a:lnTo>
                  <a:lnTo>
                    <a:pt x="42" y="26"/>
                  </a:lnTo>
                  <a:lnTo>
                    <a:pt x="44" y="23"/>
                  </a:lnTo>
                  <a:lnTo>
                    <a:pt x="47" y="20"/>
                  </a:lnTo>
                  <a:lnTo>
                    <a:pt x="47" y="17"/>
                  </a:lnTo>
                  <a:lnTo>
                    <a:pt x="48" y="15"/>
                  </a:lnTo>
                  <a:lnTo>
                    <a:pt x="47" y="12"/>
                  </a:lnTo>
                  <a:lnTo>
                    <a:pt x="47" y="8"/>
                  </a:lnTo>
                  <a:lnTo>
                    <a:pt x="44" y="6"/>
                  </a:lnTo>
                  <a:lnTo>
                    <a:pt x="4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="" xmlns:a16="http://schemas.microsoft.com/office/drawing/2014/main" id="{55FB8FE2-9846-4811-8BA4-0CF68CAA4893}"/>
              </a:ext>
            </a:extLst>
          </p:cNvPr>
          <p:cNvGrpSpPr/>
          <p:nvPr/>
        </p:nvGrpSpPr>
        <p:grpSpPr>
          <a:xfrm>
            <a:off x="3734669" y="5150693"/>
            <a:ext cx="287338" cy="239713"/>
            <a:chOff x="6105525" y="4249738"/>
            <a:chExt cx="287338" cy="239713"/>
          </a:xfrm>
          <a:solidFill>
            <a:schemeClr val="accent5">
              <a:lumMod val="75000"/>
            </a:schemeClr>
          </a:solidFill>
        </p:grpSpPr>
        <p:sp>
          <p:nvSpPr>
            <p:cNvPr id="143" name="Freeform 2020">
              <a:extLst>
                <a:ext uri="{FF2B5EF4-FFF2-40B4-BE49-F238E27FC236}">
                  <a16:creationId xmlns="" xmlns:a16="http://schemas.microsoft.com/office/drawing/2014/main" id="{C9A4DA5F-09ED-4223-8155-B62587C49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0300" y="4249738"/>
              <a:ext cx="182563" cy="203200"/>
            </a:xfrm>
            <a:custGeom>
              <a:avLst/>
              <a:gdLst>
                <a:gd name="T0" fmla="*/ 541 w 572"/>
                <a:gd name="T1" fmla="*/ 346 h 636"/>
                <a:gd name="T2" fmla="*/ 533 w 572"/>
                <a:gd name="T3" fmla="*/ 360 h 636"/>
                <a:gd name="T4" fmla="*/ 521 w 572"/>
                <a:gd name="T5" fmla="*/ 369 h 636"/>
                <a:gd name="T6" fmla="*/ 505 w 572"/>
                <a:gd name="T7" fmla="*/ 375 h 636"/>
                <a:gd name="T8" fmla="*/ 482 w 572"/>
                <a:gd name="T9" fmla="*/ 375 h 636"/>
                <a:gd name="T10" fmla="*/ 497 w 572"/>
                <a:gd name="T11" fmla="*/ 254 h 636"/>
                <a:gd name="T12" fmla="*/ 513 w 572"/>
                <a:gd name="T13" fmla="*/ 259 h 636"/>
                <a:gd name="T14" fmla="*/ 528 w 572"/>
                <a:gd name="T15" fmla="*/ 268 h 636"/>
                <a:gd name="T16" fmla="*/ 538 w 572"/>
                <a:gd name="T17" fmla="*/ 283 h 636"/>
                <a:gd name="T18" fmla="*/ 542 w 572"/>
                <a:gd name="T19" fmla="*/ 299 h 636"/>
                <a:gd name="T20" fmla="*/ 497 w 572"/>
                <a:gd name="T21" fmla="*/ 224 h 636"/>
                <a:gd name="T22" fmla="*/ 482 w 572"/>
                <a:gd name="T23" fmla="*/ 15 h 636"/>
                <a:gd name="T24" fmla="*/ 480 w 572"/>
                <a:gd name="T25" fmla="*/ 8 h 636"/>
                <a:gd name="T26" fmla="*/ 474 w 572"/>
                <a:gd name="T27" fmla="*/ 2 h 636"/>
                <a:gd name="T28" fmla="*/ 467 w 572"/>
                <a:gd name="T29" fmla="*/ 0 h 636"/>
                <a:gd name="T30" fmla="*/ 459 w 572"/>
                <a:gd name="T31" fmla="*/ 2 h 636"/>
                <a:gd name="T32" fmla="*/ 406 w 572"/>
                <a:gd name="T33" fmla="*/ 28 h 636"/>
                <a:gd name="T34" fmla="*/ 337 w 572"/>
                <a:gd name="T35" fmla="*/ 60 h 636"/>
                <a:gd name="T36" fmla="*/ 288 w 572"/>
                <a:gd name="T37" fmla="*/ 81 h 636"/>
                <a:gd name="T38" fmla="*/ 234 w 572"/>
                <a:gd name="T39" fmla="*/ 99 h 636"/>
                <a:gd name="T40" fmla="*/ 176 w 572"/>
                <a:gd name="T41" fmla="*/ 115 h 636"/>
                <a:gd name="T42" fmla="*/ 112 w 572"/>
                <a:gd name="T43" fmla="*/ 128 h 636"/>
                <a:gd name="T44" fmla="*/ 40 w 572"/>
                <a:gd name="T45" fmla="*/ 139 h 636"/>
                <a:gd name="T46" fmla="*/ 0 w 572"/>
                <a:gd name="T47" fmla="*/ 480 h 636"/>
                <a:gd name="T48" fmla="*/ 2 w 572"/>
                <a:gd name="T49" fmla="*/ 487 h 636"/>
                <a:gd name="T50" fmla="*/ 73 w 572"/>
                <a:gd name="T51" fmla="*/ 497 h 636"/>
                <a:gd name="T52" fmla="*/ 138 w 572"/>
                <a:gd name="T53" fmla="*/ 509 h 636"/>
                <a:gd name="T54" fmla="*/ 197 w 572"/>
                <a:gd name="T55" fmla="*/ 524 h 636"/>
                <a:gd name="T56" fmla="*/ 249 w 572"/>
                <a:gd name="T57" fmla="*/ 540 h 636"/>
                <a:gd name="T58" fmla="*/ 299 w 572"/>
                <a:gd name="T59" fmla="*/ 559 h 636"/>
                <a:gd name="T60" fmla="*/ 345 w 572"/>
                <a:gd name="T61" fmla="*/ 578 h 636"/>
                <a:gd name="T62" fmla="*/ 433 w 572"/>
                <a:gd name="T63" fmla="*/ 621 h 636"/>
                <a:gd name="T64" fmla="*/ 464 w 572"/>
                <a:gd name="T65" fmla="*/ 636 h 636"/>
                <a:gd name="T66" fmla="*/ 471 w 572"/>
                <a:gd name="T67" fmla="*/ 636 h 636"/>
                <a:gd name="T68" fmla="*/ 478 w 572"/>
                <a:gd name="T69" fmla="*/ 632 h 636"/>
                <a:gd name="T70" fmla="*/ 481 w 572"/>
                <a:gd name="T71" fmla="*/ 626 h 636"/>
                <a:gd name="T72" fmla="*/ 482 w 572"/>
                <a:gd name="T73" fmla="*/ 405 h 636"/>
                <a:gd name="T74" fmla="*/ 505 w 572"/>
                <a:gd name="T75" fmla="*/ 405 h 636"/>
                <a:gd name="T76" fmla="*/ 520 w 572"/>
                <a:gd name="T77" fmla="*/ 402 h 636"/>
                <a:gd name="T78" fmla="*/ 532 w 572"/>
                <a:gd name="T79" fmla="*/ 397 h 636"/>
                <a:gd name="T80" fmla="*/ 545 w 572"/>
                <a:gd name="T81" fmla="*/ 390 h 636"/>
                <a:gd name="T82" fmla="*/ 555 w 572"/>
                <a:gd name="T83" fmla="*/ 381 h 636"/>
                <a:gd name="T84" fmla="*/ 562 w 572"/>
                <a:gd name="T85" fmla="*/ 370 h 636"/>
                <a:gd name="T86" fmla="*/ 569 w 572"/>
                <a:gd name="T87" fmla="*/ 357 h 636"/>
                <a:gd name="T88" fmla="*/ 571 w 572"/>
                <a:gd name="T89" fmla="*/ 344 h 636"/>
                <a:gd name="T90" fmla="*/ 572 w 572"/>
                <a:gd name="T91" fmla="*/ 299 h 636"/>
                <a:gd name="T92" fmla="*/ 570 w 572"/>
                <a:gd name="T93" fmla="*/ 284 h 636"/>
                <a:gd name="T94" fmla="*/ 566 w 572"/>
                <a:gd name="T95" fmla="*/ 272 h 636"/>
                <a:gd name="T96" fmla="*/ 558 w 572"/>
                <a:gd name="T97" fmla="*/ 259 h 636"/>
                <a:gd name="T98" fmla="*/ 550 w 572"/>
                <a:gd name="T99" fmla="*/ 247 h 636"/>
                <a:gd name="T100" fmla="*/ 538 w 572"/>
                <a:gd name="T101" fmla="*/ 237 h 636"/>
                <a:gd name="T102" fmla="*/ 525 w 572"/>
                <a:gd name="T103" fmla="*/ 231 h 636"/>
                <a:gd name="T104" fmla="*/ 511 w 572"/>
                <a:gd name="T105" fmla="*/ 226 h 636"/>
                <a:gd name="T106" fmla="*/ 497 w 572"/>
                <a:gd name="T107" fmla="*/ 22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2" h="636">
                  <a:moveTo>
                    <a:pt x="542" y="338"/>
                  </a:moveTo>
                  <a:lnTo>
                    <a:pt x="541" y="346"/>
                  </a:lnTo>
                  <a:lnTo>
                    <a:pt x="538" y="353"/>
                  </a:lnTo>
                  <a:lnTo>
                    <a:pt x="533" y="360"/>
                  </a:lnTo>
                  <a:lnTo>
                    <a:pt x="527" y="365"/>
                  </a:lnTo>
                  <a:lnTo>
                    <a:pt x="521" y="369"/>
                  </a:lnTo>
                  <a:lnTo>
                    <a:pt x="513" y="372"/>
                  </a:lnTo>
                  <a:lnTo>
                    <a:pt x="505" y="375"/>
                  </a:lnTo>
                  <a:lnTo>
                    <a:pt x="497" y="375"/>
                  </a:lnTo>
                  <a:lnTo>
                    <a:pt x="482" y="375"/>
                  </a:lnTo>
                  <a:lnTo>
                    <a:pt x="482" y="254"/>
                  </a:lnTo>
                  <a:lnTo>
                    <a:pt x="497" y="254"/>
                  </a:lnTo>
                  <a:lnTo>
                    <a:pt x="506" y="255"/>
                  </a:lnTo>
                  <a:lnTo>
                    <a:pt x="513" y="259"/>
                  </a:lnTo>
                  <a:lnTo>
                    <a:pt x="522" y="263"/>
                  </a:lnTo>
                  <a:lnTo>
                    <a:pt x="528" y="268"/>
                  </a:lnTo>
                  <a:lnTo>
                    <a:pt x="533" y="275"/>
                  </a:lnTo>
                  <a:lnTo>
                    <a:pt x="538" y="283"/>
                  </a:lnTo>
                  <a:lnTo>
                    <a:pt x="541" y="291"/>
                  </a:lnTo>
                  <a:lnTo>
                    <a:pt x="542" y="299"/>
                  </a:lnTo>
                  <a:lnTo>
                    <a:pt x="542" y="338"/>
                  </a:lnTo>
                  <a:close/>
                  <a:moveTo>
                    <a:pt x="497" y="224"/>
                  </a:moveTo>
                  <a:lnTo>
                    <a:pt x="482" y="224"/>
                  </a:lnTo>
                  <a:lnTo>
                    <a:pt x="482" y="15"/>
                  </a:lnTo>
                  <a:lnTo>
                    <a:pt x="481" y="12"/>
                  </a:lnTo>
                  <a:lnTo>
                    <a:pt x="480" y="8"/>
                  </a:lnTo>
                  <a:lnTo>
                    <a:pt x="478" y="6"/>
                  </a:lnTo>
                  <a:lnTo>
                    <a:pt x="474" y="2"/>
                  </a:lnTo>
                  <a:lnTo>
                    <a:pt x="471" y="1"/>
                  </a:lnTo>
                  <a:lnTo>
                    <a:pt x="467" y="0"/>
                  </a:lnTo>
                  <a:lnTo>
                    <a:pt x="464" y="1"/>
                  </a:lnTo>
                  <a:lnTo>
                    <a:pt x="459" y="2"/>
                  </a:lnTo>
                  <a:lnTo>
                    <a:pt x="451" y="7"/>
                  </a:lnTo>
                  <a:lnTo>
                    <a:pt x="406" y="28"/>
                  </a:lnTo>
                  <a:lnTo>
                    <a:pt x="361" y="51"/>
                  </a:lnTo>
                  <a:lnTo>
                    <a:pt x="337" y="60"/>
                  </a:lnTo>
                  <a:lnTo>
                    <a:pt x="313" y="71"/>
                  </a:lnTo>
                  <a:lnTo>
                    <a:pt x="288" y="81"/>
                  </a:lnTo>
                  <a:lnTo>
                    <a:pt x="262" y="89"/>
                  </a:lnTo>
                  <a:lnTo>
                    <a:pt x="234" y="99"/>
                  </a:lnTo>
                  <a:lnTo>
                    <a:pt x="206" y="106"/>
                  </a:lnTo>
                  <a:lnTo>
                    <a:pt x="176" y="115"/>
                  </a:lnTo>
                  <a:lnTo>
                    <a:pt x="145" y="121"/>
                  </a:lnTo>
                  <a:lnTo>
                    <a:pt x="112" y="128"/>
                  </a:lnTo>
                  <a:lnTo>
                    <a:pt x="78" y="133"/>
                  </a:lnTo>
                  <a:lnTo>
                    <a:pt x="40" y="139"/>
                  </a:lnTo>
                  <a:lnTo>
                    <a:pt x="0" y="143"/>
                  </a:lnTo>
                  <a:lnTo>
                    <a:pt x="0" y="480"/>
                  </a:lnTo>
                  <a:lnTo>
                    <a:pt x="0" y="484"/>
                  </a:lnTo>
                  <a:lnTo>
                    <a:pt x="2" y="487"/>
                  </a:lnTo>
                  <a:lnTo>
                    <a:pt x="38" y="491"/>
                  </a:lnTo>
                  <a:lnTo>
                    <a:pt x="73" y="497"/>
                  </a:lnTo>
                  <a:lnTo>
                    <a:pt x="107" y="502"/>
                  </a:lnTo>
                  <a:lnTo>
                    <a:pt x="138" y="509"/>
                  </a:lnTo>
                  <a:lnTo>
                    <a:pt x="168" y="515"/>
                  </a:lnTo>
                  <a:lnTo>
                    <a:pt x="197" y="524"/>
                  </a:lnTo>
                  <a:lnTo>
                    <a:pt x="224" y="531"/>
                  </a:lnTo>
                  <a:lnTo>
                    <a:pt x="249" y="540"/>
                  </a:lnTo>
                  <a:lnTo>
                    <a:pt x="274" y="549"/>
                  </a:lnTo>
                  <a:lnTo>
                    <a:pt x="299" y="559"/>
                  </a:lnTo>
                  <a:lnTo>
                    <a:pt x="322" y="569"/>
                  </a:lnTo>
                  <a:lnTo>
                    <a:pt x="345" y="578"/>
                  </a:lnTo>
                  <a:lnTo>
                    <a:pt x="390" y="600"/>
                  </a:lnTo>
                  <a:lnTo>
                    <a:pt x="433" y="621"/>
                  </a:lnTo>
                  <a:lnTo>
                    <a:pt x="459" y="635"/>
                  </a:lnTo>
                  <a:lnTo>
                    <a:pt x="464" y="636"/>
                  </a:lnTo>
                  <a:lnTo>
                    <a:pt x="467" y="636"/>
                  </a:lnTo>
                  <a:lnTo>
                    <a:pt x="471" y="636"/>
                  </a:lnTo>
                  <a:lnTo>
                    <a:pt x="474" y="634"/>
                  </a:lnTo>
                  <a:lnTo>
                    <a:pt x="478" y="632"/>
                  </a:lnTo>
                  <a:lnTo>
                    <a:pt x="480" y="629"/>
                  </a:lnTo>
                  <a:lnTo>
                    <a:pt x="481" y="626"/>
                  </a:lnTo>
                  <a:lnTo>
                    <a:pt x="482" y="621"/>
                  </a:lnTo>
                  <a:lnTo>
                    <a:pt x="482" y="405"/>
                  </a:lnTo>
                  <a:lnTo>
                    <a:pt x="497" y="405"/>
                  </a:lnTo>
                  <a:lnTo>
                    <a:pt x="505" y="405"/>
                  </a:lnTo>
                  <a:lnTo>
                    <a:pt x="512" y="403"/>
                  </a:lnTo>
                  <a:lnTo>
                    <a:pt x="520" y="402"/>
                  </a:lnTo>
                  <a:lnTo>
                    <a:pt x="526" y="399"/>
                  </a:lnTo>
                  <a:lnTo>
                    <a:pt x="532" y="397"/>
                  </a:lnTo>
                  <a:lnTo>
                    <a:pt x="539" y="394"/>
                  </a:lnTo>
                  <a:lnTo>
                    <a:pt x="545" y="390"/>
                  </a:lnTo>
                  <a:lnTo>
                    <a:pt x="550" y="385"/>
                  </a:lnTo>
                  <a:lnTo>
                    <a:pt x="555" y="381"/>
                  </a:lnTo>
                  <a:lnTo>
                    <a:pt x="559" y="376"/>
                  </a:lnTo>
                  <a:lnTo>
                    <a:pt x="562" y="370"/>
                  </a:lnTo>
                  <a:lnTo>
                    <a:pt x="566" y="364"/>
                  </a:lnTo>
                  <a:lnTo>
                    <a:pt x="569" y="357"/>
                  </a:lnTo>
                  <a:lnTo>
                    <a:pt x="570" y="351"/>
                  </a:lnTo>
                  <a:lnTo>
                    <a:pt x="571" y="344"/>
                  </a:lnTo>
                  <a:lnTo>
                    <a:pt x="572" y="338"/>
                  </a:lnTo>
                  <a:lnTo>
                    <a:pt x="572" y="299"/>
                  </a:lnTo>
                  <a:lnTo>
                    <a:pt x="571" y="292"/>
                  </a:lnTo>
                  <a:lnTo>
                    <a:pt x="570" y="284"/>
                  </a:lnTo>
                  <a:lnTo>
                    <a:pt x="568" y="278"/>
                  </a:lnTo>
                  <a:lnTo>
                    <a:pt x="566" y="272"/>
                  </a:lnTo>
                  <a:lnTo>
                    <a:pt x="562" y="264"/>
                  </a:lnTo>
                  <a:lnTo>
                    <a:pt x="558" y="259"/>
                  </a:lnTo>
                  <a:lnTo>
                    <a:pt x="554" y="252"/>
                  </a:lnTo>
                  <a:lnTo>
                    <a:pt x="550" y="247"/>
                  </a:lnTo>
                  <a:lnTo>
                    <a:pt x="544" y="243"/>
                  </a:lnTo>
                  <a:lnTo>
                    <a:pt x="538" y="237"/>
                  </a:lnTo>
                  <a:lnTo>
                    <a:pt x="531" y="234"/>
                  </a:lnTo>
                  <a:lnTo>
                    <a:pt x="525" y="231"/>
                  </a:lnTo>
                  <a:lnTo>
                    <a:pt x="518" y="228"/>
                  </a:lnTo>
                  <a:lnTo>
                    <a:pt x="511" y="226"/>
                  </a:lnTo>
                  <a:lnTo>
                    <a:pt x="505" y="225"/>
                  </a:lnTo>
                  <a:lnTo>
                    <a:pt x="497" y="2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021">
              <a:extLst>
                <a:ext uri="{FF2B5EF4-FFF2-40B4-BE49-F238E27FC236}">
                  <a16:creationId xmlns="" xmlns:a16="http://schemas.microsoft.com/office/drawing/2014/main" id="{9017BED0-AA24-454D-B29D-B2B951445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297363"/>
              <a:ext cx="76200" cy="106363"/>
            </a:xfrm>
            <a:custGeom>
              <a:avLst/>
              <a:gdLst>
                <a:gd name="T0" fmla="*/ 240 w 240"/>
                <a:gd name="T1" fmla="*/ 0 h 334"/>
                <a:gd name="T2" fmla="*/ 222 w 240"/>
                <a:gd name="T3" fmla="*/ 0 h 334"/>
                <a:gd name="T4" fmla="*/ 204 w 240"/>
                <a:gd name="T5" fmla="*/ 1 h 334"/>
                <a:gd name="T6" fmla="*/ 185 w 240"/>
                <a:gd name="T7" fmla="*/ 1 h 334"/>
                <a:gd name="T8" fmla="*/ 165 w 240"/>
                <a:gd name="T9" fmla="*/ 1 h 334"/>
                <a:gd name="T10" fmla="*/ 120 w 240"/>
                <a:gd name="T11" fmla="*/ 1 h 334"/>
                <a:gd name="T12" fmla="*/ 108 w 240"/>
                <a:gd name="T13" fmla="*/ 2 h 334"/>
                <a:gd name="T14" fmla="*/ 96 w 240"/>
                <a:gd name="T15" fmla="*/ 4 h 334"/>
                <a:gd name="T16" fmla="*/ 85 w 240"/>
                <a:gd name="T17" fmla="*/ 8 h 334"/>
                <a:gd name="T18" fmla="*/ 73 w 240"/>
                <a:gd name="T19" fmla="*/ 12 h 334"/>
                <a:gd name="T20" fmla="*/ 62 w 240"/>
                <a:gd name="T21" fmla="*/ 17 h 334"/>
                <a:gd name="T22" fmla="*/ 53 w 240"/>
                <a:gd name="T23" fmla="*/ 24 h 334"/>
                <a:gd name="T24" fmla="*/ 44 w 240"/>
                <a:gd name="T25" fmla="*/ 32 h 334"/>
                <a:gd name="T26" fmla="*/ 35 w 240"/>
                <a:gd name="T27" fmla="*/ 41 h 334"/>
                <a:gd name="T28" fmla="*/ 27 w 240"/>
                <a:gd name="T29" fmla="*/ 51 h 334"/>
                <a:gd name="T30" fmla="*/ 20 w 240"/>
                <a:gd name="T31" fmla="*/ 60 h 334"/>
                <a:gd name="T32" fmla="*/ 15 w 240"/>
                <a:gd name="T33" fmla="*/ 72 h 334"/>
                <a:gd name="T34" fmla="*/ 10 w 240"/>
                <a:gd name="T35" fmla="*/ 84 h 334"/>
                <a:gd name="T36" fmla="*/ 5 w 240"/>
                <a:gd name="T37" fmla="*/ 96 h 334"/>
                <a:gd name="T38" fmla="*/ 2 w 240"/>
                <a:gd name="T39" fmla="*/ 110 h 334"/>
                <a:gd name="T40" fmla="*/ 1 w 240"/>
                <a:gd name="T41" fmla="*/ 122 h 334"/>
                <a:gd name="T42" fmla="*/ 0 w 240"/>
                <a:gd name="T43" fmla="*/ 136 h 334"/>
                <a:gd name="T44" fmla="*/ 0 w 240"/>
                <a:gd name="T45" fmla="*/ 212 h 334"/>
                <a:gd name="T46" fmla="*/ 1 w 240"/>
                <a:gd name="T47" fmla="*/ 224 h 334"/>
                <a:gd name="T48" fmla="*/ 2 w 240"/>
                <a:gd name="T49" fmla="*/ 237 h 334"/>
                <a:gd name="T50" fmla="*/ 5 w 240"/>
                <a:gd name="T51" fmla="*/ 249 h 334"/>
                <a:gd name="T52" fmla="*/ 9 w 240"/>
                <a:gd name="T53" fmla="*/ 261 h 334"/>
                <a:gd name="T54" fmla="*/ 14 w 240"/>
                <a:gd name="T55" fmla="*/ 272 h 334"/>
                <a:gd name="T56" fmla="*/ 19 w 240"/>
                <a:gd name="T57" fmla="*/ 281 h 334"/>
                <a:gd name="T58" fmla="*/ 26 w 240"/>
                <a:gd name="T59" fmla="*/ 290 h 334"/>
                <a:gd name="T60" fmla="*/ 33 w 240"/>
                <a:gd name="T61" fmla="*/ 298 h 334"/>
                <a:gd name="T62" fmla="*/ 42 w 240"/>
                <a:gd name="T63" fmla="*/ 306 h 334"/>
                <a:gd name="T64" fmla="*/ 52 w 240"/>
                <a:gd name="T65" fmla="*/ 312 h 334"/>
                <a:gd name="T66" fmla="*/ 61 w 240"/>
                <a:gd name="T67" fmla="*/ 319 h 334"/>
                <a:gd name="T68" fmla="*/ 72 w 240"/>
                <a:gd name="T69" fmla="*/ 323 h 334"/>
                <a:gd name="T70" fmla="*/ 83 w 240"/>
                <a:gd name="T71" fmla="*/ 327 h 334"/>
                <a:gd name="T72" fmla="*/ 96 w 240"/>
                <a:gd name="T73" fmla="*/ 329 h 334"/>
                <a:gd name="T74" fmla="*/ 107 w 240"/>
                <a:gd name="T75" fmla="*/ 332 h 334"/>
                <a:gd name="T76" fmla="*/ 120 w 240"/>
                <a:gd name="T77" fmla="*/ 332 h 334"/>
                <a:gd name="T78" fmla="*/ 165 w 240"/>
                <a:gd name="T79" fmla="*/ 332 h 334"/>
                <a:gd name="T80" fmla="*/ 185 w 240"/>
                <a:gd name="T81" fmla="*/ 332 h 334"/>
                <a:gd name="T82" fmla="*/ 204 w 240"/>
                <a:gd name="T83" fmla="*/ 333 h 334"/>
                <a:gd name="T84" fmla="*/ 222 w 240"/>
                <a:gd name="T85" fmla="*/ 333 h 334"/>
                <a:gd name="T86" fmla="*/ 240 w 240"/>
                <a:gd name="T87" fmla="*/ 334 h 334"/>
                <a:gd name="T88" fmla="*/ 240 w 240"/>
                <a:gd name="T89" fmla="*/ 333 h 334"/>
                <a:gd name="T90" fmla="*/ 240 w 240"/>
                <a:gd name="T91" fmla="*/ 332 h 334"/>
                <a:gd name="T92" fmla="*/ 240 w 240"/>
                <a:gd name="T93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" h="334">
                  <a:moveTo>
                    <a:pt x="240" y="0"/>
                  </a:moveTo>
                  <a:lnTo>
                    <a:pt x="222" y="0"/>
                  </a:lnTo>
                  <a:lnTo>
                    <a:pt x="204" y="1"/>
                  </a:lnTo>
                  <a:lnTo>
                    <a:pt x="185" y="1"/>
                  </a:lnTo>
                  <a:lnTo>
                    <a:pt x="165" y="1"/>
                  </a:lnTo>
                  <a:lnTo>
                    <a:pt x="120" y="1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5" y="8"/>
                  </a:lnTo>
                  <a:lnTo>
                    <a:pt x="73" y="12"/>
                  </a:lnTo>
                  <a:lnTo>
                    <a:pt x="62" y="17"/>
                  </a:lnTo>
                  <a:lnTo>
                    <a:pt x="53" y="24"/>
                  </a:lnTo>
                  <a:lnTo>
                    <a:pt x="44" y="32"/>
                  </a:lnTo>
                  <a:lnTo>
                    <a:pt x="35" y="41"/>
                  </a:lnTo>
                  <a:lnTo>
                    <a:pt x="27" y="51"/>
                  </a:lnTo>
                  <a:lnTo>
                    <a:pt x="20" y="60"/>
                  </a:lnTo>
                  <a:lnTo>
                    <a:pt x="15" y="72"/>
                  </a:lnTo>
                  <a:lnTo>
                    <a:pt x="10" y="84"/>
                  </a:lnTo>
                  <a:lnTo>
                    <a:pt x="5" y="96"/>
                  </a:lnTo>
                  <a:lnTo>
                    <a:pt x="2" y="110"/>
                  </a:lnTo>
                  <a:lnTo>
                    <a:pt x="1" y="122"/>
                  </a:lnTo>
                  <a:lnTo>
                    <a:pt x="0" y="136"/>
                  </a:lnTo>
                  <a:lnTo>
                    <a:pt x="0" y="212"/>
                  </a:lnTo>
                  <a:lnTo>
                    <a:pt x="1" y="224"/>
                  </a:lnTo>
                  <a:lnTo>
                    <a:pt x="2" y="237"/>
                  </a:lnTo>
                  <a:lnTo>
                    <a:pt x="5" y="249"/>
                  </a:lnTo>
                  <a:lnTo>
                    <a:pt x="9" y="261"/>
                  </a:lnTo>
                  <a:lnTo>
                    <a:pt x="14" y="272"/>
                  </a:lnTo>
                  <a:lnTo>
                    <a:pt x="19" y="281"/>
                  </a:lnTo>
                  <a:lnTo>
                    <a:pt x="26" y="290"/>
                  </a:lnTo>
                  <a:lnTo>
                    <a:pt x="33" y="298"/>
                  </a:lnTo>
                  <a:lnTo>
                    <a:pt x="42" y="306"/>
                  </a:lnTo>
                  <a:lnTo>
                    <a:pt x="52" y="312"/>
                  </a:lnTo>
                  <a:lnTo>
                    <a:pt x="61" y="319"/>
                  </a:lnTo>
                  <a:lnTo>
                    <a:pt x="72" y="323"/>
                  </a:lnTo>
                  <a:lnTo>
                    <a:pt x="83" y="327"/>
                  </a:lnTo>
                  <a:lnTo>
                    <a:pt x="96" y="329"/>
                  </a:lnTo>
                  <a:lnTo>
                    <a:pt x="107" y="332"/>
                  </a:lnTo>
                  <a:lnTo>
                    <a:pt x="120" y="332"/>
                  </a:lnTo>
                  <a:lnTo>
                    <a:pt x="165" y="332"/>
                  </a:lnTo>
                  <a:lnTo>
                    <a:pt x="185" y="332"/>
                  </a:lnTo>
                  <a:lnTo>
                    <a:pt x="204" y="333"/>
                  </a:lnTo>
                  <a:lnTo>
                    <a:pt x="222" y="333"/>
                  </a:lnTo>
                  <a:lnTo>
                    <a:pt x="240" y="334"/>
                  </a:lnTo>
                  <a:lnTo>
                    <a:pt x="240" y="333"/>
                  </a:lnTo>
                  <a:lnTo>
                    <a:pt x="240" y="332"/>
                  </a:ln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2022">
              <a:extLst>
                <a:ext uri="{FF2B5EF4-FFF2-40B4-BE49-F238E27FC236}">
                  <a16:creationId xmlns="" xmlns:a16="http://schemas.microsoft.com/office/drawing/2014/main" id="{6E96C91E-07D9-4DBA-9F45-DD6C66DD9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1250" y="4287838"/>
              <a:ext cx="57150" cy="201613"/>
            </a:xfrm>
            <a:custGeom>
              <a:avLst/>
              <a:gdLst>
                <a:gd name="T0" fmla="*/ 154 w 177"/>
                <a:gd name="T1" fmla="*/ 594 h 632"/>
                <a:gd name="T2" fmla="*/ 126 w 177"/>
                <a:gd name="T3" fmla="*/ 574 h 632"/>
                <a:gd name="T4" fmla="*/ 100 w 177"/>
                <a:gd name="T5" fmla="*/ 549 h 632"/>
                <a:gd name="T6" fmla="*/ 79 w 177"/>
                <a:gd name="T7" fmla="*/ 520 h 632"/>
                <a:gd name="T8" fmla="*/ 60 w 177"/>
                <a:gd name="T9" fmla="*/ 489 h 632"/>
                <a:gd name="T10" fmla="*/ 46 w 177"/>
                <a:gd name="T11" fmla="*/ 455 h 632"/>
                <a:gd name="T12" fmla="*/ 37 w 177"/>
                <a:gd name="T13" fmla="*/ 419 h 632"/>
                <a:gd name="T14" fmla="*/ 31 w 177"/>
                <a:gd name="T15" fmla="*/ 380 h 632"/>
                <a:gd name="T16" fmla="*/ 30 w 177"/>
                <a:gd name="T17" fmla="*/ 15 h 632"/>
                <a:gd name="T18" fmla="*/ 29 w 177"/>
                <a:gd name="T19" fmla="*/ 10 h 632"/>
                <a:gd name="T20" fmla="*/ 26 w 177"/>
                <a:gd name="T21" fmla="*/ 5 h 632"/>
                <a:gd name="T22" fmla="*/ 22 w 177"/>
                <a:gd name="T23" fmla="*/ 1 h 632"/>
                <a:gd name="T24" fmla="*/ 15 w 177"/>
                <a:gd name="T25" fmla="*/ 0 h 632"/>
                <a:gd name="T26" fmla="*/ 10 w 177"/>
                <a:gd name="T27" fmla="*/ 1 h 632"/>
                <a:gd name="T28" fmla="*/ 5 w 177"/>
                <a:gd name="T29" fmla="*/ 5 h 632"/>
                <a:gd name="T30" fmla="*/ 1 w 177"/>
                <a:gd name="T31" fmla="*/ 10 h 632"/>
                <a:gd name="T32" fmla="*/ 0 w 177"/>
                <a:gd name="T33" fmla="*/ 15 h 632"/>
                <a:gd name="T34" fmla="*/ 1 w 177"/>
                <a:gd name="T35" fmla="*/ 383 h 632"/>
                <a:gd name="T36" fmla="*/ 7 w 177"/>
                <a:gd name="T37" fmla="*/ 425 h 632"/>
                <a:gd name="T38" fmla="*/ 18 w 177"/>
                <a:gd name="T39" fmla="*/ 466 h 632"/>
                <a:gd name="T40" fmla="*/ 34 w 177"/>
                <a:gd name="T41" fmla="*/ 503 h 632"/>
                <a:gd name="T42" fmla="*/ 54 w 177"/>
                <a:gd name="T43" fmla="*/ 539 h 632"/>
                <a:gd name="T44" fmla="*/ 78 w 177"/>
                <a:gd name="T45" fmla="*/ 570 h 632"/>
                <a:gd name="T46" fmla="*/ 107 w 177"/>
                <a:gd name="T47" fmla="*/ 598 h 632"/>
                <a:gd name="T48" fmla="*/ 139 w 177"/>
                <a:gd name="T49" fmla="*/ 620 h 632"/>
                <a:gd name="T50" fmla="*/ 159 w 177"/>
                <a:gd name="T51" fmla="*/ 631 h 632"/>
                <a:gd name="T52" fmla="*/ 167 w 177"/>
                <a:gd name="T53" fmla="*/ 631 h 632"/>
                <a:gd name="T54" fmla="*/ 173 w 177"/>
                <a:gd name="T55" fmla="*/ 627 h 632"/>
                <a:gd name="T56" fmla="*/ 176 w 177"/>
                <a:gd name="T57" fmla="*/ 620 h 632"/>
                <a:gd name="T58" fmla="*/ 177 w 177"/>
                <a:gd name="T59" fmla="*/ 615 h 632"/>
                <a:gd name="T60" fmla="*/ 175 w 177"/>
                <a:gd name="T61" fmla="*/ 609 h 632"/>
                <a:gd name="T62" fmla="*/ 171 w 177"/>
                <a:gd name="T63" fmla="*/ 604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7" h="632">
                  <a:moveTo>
                    <a:pt x="169" y="603"/>
                  </a:moveTo>
                  <a:lnTo>
                    <a:pt x="154" y="594"/>
                  </a:lnTo>
                  <a:lnTo>
                    <a:pt x="139" y="585"/>
                  </a:lnTo>
                  <a:lnTo>
                    <a:pt x="126" y="574"/>
                  </a:lnTo>
                  <a:lnTo>
                    <a:pt x="113" y="562"/>
                  </a:lnTo>
                  <a:lnTo>
                    <a:pt x="100" y="549"/>
                  </a:lnTo>
                  <a:lnTo>
                    <a:pt x="89" y="535"/>
                  </a:lnTo>
                  <a:lnTo>
                    <a:pt x="79" y="520"/>
                  </a:lnTo>
                  <a:lnTo>
                    <a:pt x="69" y="505"/>
                  </a:lnTo>
                  <a:lnTo>
                    <a:pt x="60" y="489"/>
                  </a:lnTo>
                  <a:lnTo>
                    <a:pt x="53" y="472"/>
                  </a:lnTo>
                  <a:lnTo>
                    <a:pt x="46" y="455"/>
                  </a:lnTo>
                  <a:lnTo>
                    <a:pt x="41" y="437"/>
                  </a:lnTo>
                  <a:lnTo>
                    <a:pt x="37" y="419"/>
                  </a:lnTo>
                  <a:lnTo>
                    <a:pt x="34" y="399"/>
                  </a:lnTo>
                  <a:lnTo>
                    <a:pt x="31" y="380"/>
                  </a:lnTo>
                  <a:lnTo>
                    <a:pt x="30" y="361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4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361"/>
                  </a:lnTo>
                  <a:lnTo>
                    <a:pt x="1" y="383"/>
                  </a:lnTo>
                  <a:lnTo>
                    <a:pt x="4" y="404"/>
                  </a:lnTo>
                  <a:lnTo>
                    <a:pt x="7" y="425"/>
                  </a:lnTo>
                  <a:lnTo>
                    <a:pt x="12" y="445"/>
                  </a:lnTo>
                  <a:lnTo>
                    <a:pt x="18" y="466"/>
                  </a:lnTo>
                  <a:lnTo>
                    <a:pt x="25" y="485"/>
                  </a:lnTo>
                  <a:lnTo>
                    <a:pt x="34" y="503"/>
                  </a:lnTo>
                  <a:lnTo>
                    <a:pt x="43" y="522"/>
                  </a:lnTo>
                  <a:lnTo>
                    <a:pt x="54" y="539"/>
                  </a:lnTo>
                  <a:lnTo>
                    <a:pt x="65" y="555"/>
                  </a:lnTo>
                  <a:lnTo>
                    <a:pt x="78" y="570"/>
                  </a:lnTo>
                  <a:lnTo>
                    <a:pt x="92" y="585"/>
                  </a:lnTo>
                  <a:lnTo>
                    <a:pt x="107" y="598"/>
                  </a:lnTo>
                  <a:lnTo>
                    <a:pt x="122" y="609"/>
                  </a:lnTo>
                  <a:lnTo>
                    <a:pt x="139" y="620"/>
                  </a:lnTo>
                  <a:lnTo>
                    <a:pt x="156" y="630"/>
                  </a:lnTo>
                  <a:lnTo>
                    <a:pt x="159" y="631"/>
                  </a:lnTo>
                  <a:lnTo>
                    <a:pt x="162" y="632"/>
                  </a:lnTo>
                  <a:lnTo>
                    <a:pt x="167" y="631"/>
                  </a:lnTo>
                  <a:lnTo>
                    <a:pt x="170" y="630"/>
                  </a:lnTo>
                  <a:lnTo>
                    <a:pt x="173" y="627"/>
                  </a:lnTo>
                  <a:lnTo>
                    <a:pt x="175" y="623"/>
                  </a:lnTo>
                  <a:lnTo>
                    <a:pt x="176" y="620"/>
                  </a:lnTo>
                  <a:lnTo>
                    <a:pt x="177" y="617"/>
                  </a:lnTo>
                  <a:lnTo>
                    <a:pt x="177" y="615"/>
                  </a:lnTo>
                  <a:lnTo>
                    <a:pt x="176" y="612"/>
                  </a:lnTo>
                  <a:lnTo>
                    <a:pt x="175" y="609"/>
                  </a:lnTo>
                  <a:lnTo>
                    <a:pt x="173" y="606"/>
                  </a:lnTo>
                  <a:lnTo>
                    <a:pt x="171" y="604"/>
                  </a:lnTo>
                  <a:lnTo>
                    <a:pt x="169" y="6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="" xmlns:a16="http://schemas.microsoft.com/office/drawing/2014/main" id="{CAB1788E-54AE-4D42-BA10-3903AC0B30D7}"/>
              </a:ext>
            </a:extLst>
          </p:cNvPr>
          <p:cNvGrpSpPr/>
          <p:nvPr/>
        </p:nvGrpSpPr>
        <p:grpSpPr>
          <a:xfrm>
            <a:off x="5937401" y="5127674"/>
            <a:ext cx="285750" cy="285750"/>
            <a:chOff x="10455275" y="2487613"/>
            <a:chExt cx="285750" cy="285750"/>
          </a:xfrm>
          <a:solidFill>
            <a:schemeClr val="accent5">
              <a:lumMod val="50000"/>
            </a:schemeClr>
          </a:solidFill>
        </p:grpSpPr>
        <p:sp>
          <p:nvSpPr>
            <p:cNvPr id="147" name="Freeform 4060">
              <a:extLst>
                <a:ext uri="{FF2B5EF4-FFF2-40B4-BE49-F238E27FC236}">
                  <a16:creationId xmlns="" xmlns:a16="http://schemas.microsoft.com/office/drawing/2014/main" id="{0C88B468-F93F-49F1-AEA9-A6F03D0648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7675" y="2487613"/>
              <a:ext cx="133350" cy="104775"/>
            </a:xfrm>
            <a:custGeom>
              <a:avLst/>
              <a:gdLst>
                <a:gd name="T0" fmla="*/ 102 w 419"/>
                <a:gd name="T1" fmla="*/ 105 h 330"/>
                <a:gd name="T2" fmla="*/ 96 w 419"/>
                <a:gd name="T3" fmla="*/ 107 h 330"/>
                <a:gd name="T4" fmla="*/ 92 w 419"/>
                <a:gd name="T5" fmla="*/ 112 h 330"/>
                <a:gd name="T6" fmla="*/ 90 w 419"/>
                <a:gd name="T7" fmla="*/ 117 h 330"/>
                <a:gd name="T8" fmla="*/ 89 w 419"/>
                <a:gd name="T9" fmla="*/ 279 h 330"/>
                <a:gd name="T10" fmla="*/ 86 w 419"/>
                <a:gd name="T11" fmla="*/ 287 h 330"/>
                <a:gd name="T12" fmla="*/ 80 w 419"/>
                <a:gd name="T13" fmla="*/ 294 h 330"/>
                <a:gd name="T14" fmla="*/ 73 w 419"/>
                <a:gd name="T15" fmla="*/ 298 h 330"/>
                <a:gd name="T16" fmla="*/ 63 w 419"/>
                <a:gd name="T17" fmla="*/ 300 h 330"/>
                <a:gd name="T18" fmla="*/ 54 w 419"/>
                <a:gd name="T19" fmla="*/ 299 h 330"/>
                <a:gd name="T20" fmla="*/ 45 w 419"/>
                <a:gd name="T21" fmla="*/ 295 h 330"/>
                <a:gd name="T22" fmla="*/ 35 w 419"/>
                <a:gd name="T23" fmla="*/ 290 h 330"/>
                <a:gd name="T24" fmla="*/ 30 w 419"/>
                <a:gd name="T25" fmla="*/ 282 h 330"/>
                <a:gd name="T26" fmla="*/ 30 w 419"/>
                <a:gd name="T27" fmla="*/ 30 h 330"/>
                <a:gd name="T28" fmla="*/ 85 w 419"/>
                <a:gd name="T29" fmla="*/ 45 h 330"/>
                <a:gd name="T30" fmla="*/ 86 w 419"/>
                <a:gd name="T31" fmla="*/ 51 h 330"/>
                <a:gd name="T32" fmla="*/ 90 w 419"/>
                <a:gd name="T33" fmla="*/ 56 h 330"/>
                <a:gd name="T34" fmla="*/ 94 w 419"/>
                <a:gd name="T35" fmla="*/ 59 h 330"/>
                <a:gd name="T36" fmla="*/ 100 w 419"/>
                <a:gd name="T37" fmla="*/ 60 h 330"/>
                <a:gd name="T38" fmla="*/ 359 w 419"/>
                <a:gd name="T39" fmla="*/ 105 h 330"/>
                <a:gd name="T40" fmla="*/ 404 w 419"/>
                <a:gd name="T41" fmla="*/ 105 h 330"/>
                <a:gd name="T42" fmla="*/ 389 w 419"/>
                <a:gd name="T43" fmla="*/ 45 h 330"/>
                <a:gd name="T44" fmla="*/ 388 w 419"/>
                <a:gd name="T45" fmla="*/ 40 h 330"/>
                <a:gd name="T46" fmla="*/ 385 w 419"/>
                <a:gd name="T47" fmla="*/ 34 h 330"/>
                <a:gd name="T48" fmla="*/ 379 w 419"/>
                <a:gd name="T49" fmla="*/ 31 h 330"/>
                <a:gd name="T50" fmla="*/ 374 w 419"/>
                <a:gd name="T51" fmla="*/ 30 h 330"/>
                <a:gd name="T52" fmla="*/ 115 w 419"/>
                <a:gd name="T53" fmla="*/ 15 h 330"/>
                <a:gd name="T54" fmla="*/ 114 w 419"/>
                <a:gd name="T55" fmla="*/ 10 h 330"/>
                <a:gd name="T56" fmla="*/ 111 w 419"/>
                <a:gd name="T57" fmla="*/ 4 h 330"/>
                <a:gd name="T58" fmla="*/ 106 w 419"/>
                <a:gd name="T59" fmla="*/ 1 h 330"/>
                <a:gd name="T60" fmla="*/ 100 w 419"/>
                <a:gd name="T61" fmla="*/ 0 h 330"/>
                <a:gd name="T62" fmla="*/ 11 w 419"/>
                <a:gd name="T63" fmla="*/ 1 h 330"/>
                <a:gd name="T64" fmla="*/ 6 w 419"/>
                <a:gd name="T65" fmla="*/ 3 h 330"/>
                <a:gd name="T66" fmla="*/ 2 w 419"/>
                <a:gd name="T67" fmla="*/ 8 h 330"/>
                <a:gd name="T68" fmla="*/ 0 w 419"/>
                <a:gd name="T69" fmla="*/ 12 h 330"/>
                <a:gd name="T70" fmla="*/ 0 w 419"/>
                <a:gd name="T71" fmla="*/ 279 h 330"/>
                <a:gd name="T72" fmla="*/ 1 w 419"/>
                <a:gd name="T73" fmla="*/ 289 h 330"/>
                <a:gd name="T74" fmla="*/ 4 w 419"/>
                <a:gd name="T75" fmla="*/ 298 h 330"/>
                <a:gd name="T76" fmla="*/ 18 w 419"/>
                <a:gd name="T77" fmla="*/ 314 h 330"/>
                <a:gd name="T78" fmla="*/ 37 w 419"/>
                <a:gd name="T79" fmla="*/ 325 h 330"/>
                <a:gd name="T80" fmla="*/ 58 w 419"/>
                <a:gd name="T81" fmla="*/ 329 h 330"/>
                <a:gd name="T82" fmla="*/ 59 w 419"/>
                <a:gd name="T83" fmla="*/ 329 h 330"/>
                <a:gd name="T84" fmla="*/ 63 w 419"/>
                <a:gd name="T85" fmla="*/ 330 h 330"/>
                <a:gd name="T86" fmla="*/ 349 w 419"/>
                <a:gd name="T87" fmla="*/ 330 h 330"/>
                <a:gd name="T88" fmla="*/ 349 w 419"/>
                <a:gd name="T89" fmla="*/ 330 h 330"/>
                <a:gd name="T90" fmla="*/ 363 w 419"/>
                <a:gd name="T91" fmla="*/ 328 h 330"/>
                <a:gd name="T92" fmla="*/ 376 w 419"/>
                <a:gd name="T93" fmla="*/ 324 h 330"/>
                <a:gd name="T94" fmla="*/ 388 w 419"/>
                <a:gd name="T95" fmla="*/ 316 h 330"/>
                <a:gd name="T96" fmla="*/ 399 w 419"/>
                <a:gd name="T97" fmla="*/ 307 h 330"/>
                <a:gd name="T98" fmla="*/ 407 w 419"/>
                <a:gd name="T99" fmla="*/ 295 h 330"/>
                <a:gd name="T100" fmla="*/ 414 w 419"/>
                <a:gd name="T101" fmla="*/ 282 h 330"/>
                <a:gd name="T102" fmla="*/ 417 w 419"/>
                <a:gd name="T103" fmla="*/ 269 h 330"/>
                <a:gd name="T104" fmla="*/ 419 w 419"/>
                <a:gd name="T105" fmla="*/ 255 h 330"/>
                <a:gd name="T106" fmla="*/ 418 w 419"/>
                <a:gd name="T107" fmla="*/ 117 h 330"/>
                <a:gd name="T108" fmla="*/ 416 w 419"/>
                <a:gd name="T109" fmla="*/ 112 h 330"/>
                <a:gd name="T110" fmla="*/ 413 w 419"/>
                <a:gd name="T111" fmla="*/ 107 h 330"/>
                <a:gd name="T112" fmla="*/ 407 w 419"/>
                <a:gd name="T113" fmla="*/ 10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9" h="330">
                  <a:moveTo>
                    <a:pt x="104" y="105"/>
                  </a:moveTo>
                  <a:lnTo>
                    <a:pt x="102" y="105"/>
                  </a:lnTo>
                  <a:lnTo>
                    <a:pt x="98" y="106"/>
                  </a:lnTo>
                  <a:lnTo>
                    <a:pt x="96" y="107"/>
                  </a:lnTo>
                  <a:lnTo>
                    <a:pt x="94" y="109"/>
                  </a:lnTo>
                  <a:lnTo>
                    <a:pt x="92" y="112"/>
                  </a:lnTo>
                  <a:lnTo>
                    <a:pt x="91" y="115"/>
                  </a:lnTo>
                  <a:lnTo>
                    <a:pt x="90" y="117"/>
                  </a:lnTo>
                  <a:lnTo>
                    <a:pt x="89" y="120"/>
                  </a:lnTo>
                  <a:lnTo>
                    <a:pt x="89" y="279"/>
                  </a:lnTo>
                  <a:lnTo>
                    <a:pt x="89" y="283"/>
                  </a:lnTo>
                  <a:lnTo>
                    <a:pt x="86" y="287"/>
                  </a:lnTo>
                  <a:lnTo>
                    <a:pt x="84" y="291"/>
                  </a:lnTo>
                  <a:lnTo>
                    <a:pt x="80" y="294"/>
                  </a:lnTo>
                  <a:lnTo>
                    <a:pt x="77" y="296"/>
                  </a:lnTo>
                  <a:lnTo>
                    <a:pt x="73" y="298"/>
                  </a:lnTo>
                  <a:lnTo>
                    <a:pt x="67" y="299"/>
                  </a:lnTo>
                  <a:lnTo>
                    <a:pt x="63" y="300"/>
                  </a:lnTo>
                  <a:lnTo>
                    <a:pt x="60" y="300"/>
                  </a:lnTo>
                  <a:lnTo>
                    <a:pt x="54" y="299"/>
                  </a:lnTo>
                  <a:lnTo>
                    <a:pt x="49" y="297"/>
                  </a:lnTo>
                  <a:lnTo>
                    <a:pt x="45" y="295"/>
                  </a:lnTo>
                  <a:lnTo>
                    <a:pt x="39" y="293"/>
                  </a:lnTo>
                  <a:lnTo>
                    <a:pt x="35" y="290"/>
                  </a:lnTo>
                  <a:lnTo>
                    <a:pt x="32" y="286"/>
                  </a:lnTo>
                  <a:lnTo>
                    <a:pt x="30" y="282"/>
                  </a:lnTo>
                  <a:lnTo>
                    <a:pt x="30" y="279"/>
                  </a:lnTo>
                  <a:lnTo>
                    <a:pt x="30" y="30"/>
                  </a:lnTo>
                  <a:lnTo>
                    <a:pt x="85" y="30"/>
                  </a:lnTo>
                  <a:lnTo>
                    <a:pt x="85" y="45"/>
                  </a:lnTo>
                  <a:lnTo>
                    <a:pt x="85" y="48"/>
                  </a:lnTo>
                  <a:lnTo>
                    <a:pt x="86" y="51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2" y="58"/>
                  </a:lnTo>
                  <a:lnTo>
                    <a:pt x="94" y="59"/>
                  </a:lnTo>
                  <a:lnTo>
                    <a:pt x="97" y="60"/>
                  </a:lnTo>
                  <a:lnTo>
                    <a:pt x="100" y="60"/>
                  </a:lnTo>
                  <a:lnTo>
                    <a:pt x="359" y="60"/>
                  </a:lnTo>
                  <a:lnTo>
                    <a:pt x="359" y="105"/>
                  </a:lnTo>
                  <a:lnTo>
                    <a:pt x="104" y="105"/>
                  </a:lnTo>
                  <a:close/>
                  <a:moveTo>
                    <a:pt x="404" y="105"/>
                  </a:moveTo>
                  <a:lnTo>
                    <a:pt x="389" y="105"/>
                  </a:lnTo>
                  <a:lnTo>
                    <a:pt x="389" y="45"/>
                  </a:lnTo>
                  <a:lnTo>
                    <a:pt x="388" y="42"/>
                  </a:lnTo>
                  <a:lnTo>
                    <a:pt x="388" y="40"/>
                  </a:lnTo>
                  <a:lnTo>
                    <a:pt x="386" y="36"/>
                  </a:lnTo>
                  <a:lnTo>
                    <a:pt x="385" y="34"/>
                  </a:lnTo>
                  <a:lnTo>
                    <a:pt x="383" y="33"/>
                  </a:lnTo>
                  <a:lnTo>
                    <a:pt x="379" y="31"/>
                  </a:lnTo>
                  <a:lnTo>
                    <a:pt x="377" y="31"/>
                  </a:lnTo>
                  <a:lnTo>
                    <a:pt x="374" y="30"/>
                  </a:lnTo>
                  <a:lnTo>
                    <a:pt x="115" y="30"/>
                  </a:lnTo>
                  <a:lnTo>
                    <a:pt x="115" y="15"/>
                  </a:lnTo>
                  <a:lnTo>
                    <a:pt x="114" y="12"/>
                  </a:lnTo>
                  <a:lnTo>
                    <a:pt x="114" y="10"/>
                  </a:lnTo>
                  <a:lnTo>
                    <a:pt x="112" y="6"/>
                  </a:lnTo>
                  <a:lnTo>
                    <a:pt x="111" y="4"/>
                  </a:lnTo>
                  <a:lnTo>
                    <a:pt x="109" y="3"/>
                  </a:lnTo>
                  <a:lnTo>
                    <a:pt x="106" y="1"/>
                  </a:lnTo>
                  <a:lnTo>
                    <a:pt x="104" y="1"/>
                  </a:lnTo>
                  <a:lnTo>
                    <a:pt x="100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8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279"/>
                  </a:lnTo>
                  <a:lnTo>
                    <a:pt x="0" y="284"/>
                  </a:lnTo>
                  <a:lnTo>
                    <a:pt x="1" y="289"/>
                  </a:lnTo>
                  <a:lnTo>
                    <a:pt x="2" y="294"/>
                  </a:lnTo>
                  <a:lnTo>
                    <a:pt x="4" y="298"/>
                  </a:lnTo>
                  <a:lnTo>
                    <a:pt x="10" y="307"/>
                  </a:lnTo>
                  <a:lnTo>
                    <a:pt x="18" y="314"/>
                  </a:lnTo>
                  <a:lnTo>
                    <a:pt x="28" y="321"/>
                  </a:lnTo>
                  <a:lnTo>
                    <a:pt x="37" y="325"/>
                  </a:lnTo>
                  <a:lnTo>
                    <a:pt x="48" y="328"/>
                  </a:lnTo>
                  <a:lnTo>
                    <a:pt x="58" y="329"/>
                  </a:lnTo>
                  <a:lnTo>
                    <a:pt x="59" y="329"/>
                  </a:lnTo>
                  <a:lnTo>
                    <a:pt x="59" y="329"/>
                  </a:lnTo>
                  <a:lnTo>
                    <a:pt x="61" y="330"/>
                  </a:lnTo>
                  <a:lnTo>
                    <a:pt x="63" y="330"/>
                  </a:lnTo>
                  <a:lnTo>
                    <a:pt x="346" y="330"/>
                  </a:lnTo>
                  <a:lnTo>
                    <a:pt x="349" y="330"/>
                  </a:lnTo>
                  <a:lnTo>
                    <a:pt x="349" y="330"/>
                  </a:lnTo>
                  <a:lnTo>
                    <a:pt x="349" y="330"/>
                  </a:lnTo>
                  <a:lnTo>
                    <a:pt x="356" y="329"/>
                  </a:lnTo>
                  <a:lnTo>
                    <a:pt x="363" y="328"/>
                  </a:lnTo>
                  <a:lnTo>
                    <a:pt x="370" y="326"/>
                  </a:lnTo>
                  <a:lnTo>
                    <a:pt x="376" y="324"/>
                  </a:lnTo>
                  <a:lnTo>
                    <a:pt x="383" y="321"/>
                  </a:lnTo>
                  <a:lnTo>
                    <a:pt x="388" y="316"/>
                  </a:lnTo>
                  <a:lnTo>
                    <a:pt x="393" y="312"/>
                  </a:lnTo>
                  <a:lnTo>
                    <a:pt x="399" y="307"/>
                  </a:lnTo>
                  <a:lnTo>
                    <a:pt x="403" y="301"/>
                  </a:lnTo>
                  <a:lnTo>
                    <a:pt x="407" y="295"/>
                  </a:lnTo>
                  <a:lnTo>
                    <a:pt x="410" y="289"/>
                  </a:lnTo>
                  <a:lnTo>
                    <a:pt x="414" y="282"/>
                  </a:lnTo>
                  <a:lnTo>
                    <a:pt x="416" y="276"/>
                  </a:lnTo>
                  <a:lnTo>
                    <a:pt x="417" y="269"/>
                  </a:lnTo>
                  <a:lnTo>
                    <a:pt x="418" y="262"/>
                  </a:lnTo>
                  <a:lnTo>
                    <a:pt x="419" y="255"/>
                  </a:lnTo>
                  <a:lnTo>
                    <a:pt x="419" y="120"/>
                  </a:lnTo>
                  <a:lnTo>
                    <a:pt x="418" y="117"/>
                  </a:lnTo>
                  <a:lnTo>
                    <a:pt x="418" y="115"/>
                  </a:lnTo>
                  <a:lnTo>
                    <a:pt x="416" y="112"/>
                  </a:lnTo>
                  <a:lnTo>
                    <a:pt x="415" y="109"/>
                  </a:lnTo>
                  <a:lnTo>
                    <a:pt x="413" y="107"/>
                  </a:lnTo>
                  <a:lnTo>
                    <a:pt x="409" y="106"/>
                  </a:lnTo>
                  <a:lnTo>
                    <a:pt x="407" y="105"/>
                  </a:lnTo>
                  <a:lnTo>
                    <a:pt x="404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4061">
              <a:extLst>
                <a:ext uri="{FF2B5EF4-FFF2-40B4-BE49-F238E27FC236}">
                  <a16:creationId xmlns="" xmlns:a16="http://schemas.microsoft.com/office/drawing/2014/main" id="{74B79E3E-55B1-47FA-A4E0-3EF051DD0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5275" y="2620963"/>
              <a:ext cx="190500" cy="95250"/>
            </a:xfrm>
            <a:custGeom>
              <a:avLst/>
              <a:gdLst>
                <a:gd name="T0" fmla="*/ 528 w 599"/>
                <a:gd name="T1" fmla="*/ 0 h 301"/>
                <a:gd name="T2" fmla="*/ 381 w 599"/>
                <a:gd name="T3" fmla="*/ 0 h 301"/>
                <a:gd name="T4" fmla="*/ 313 w 599"/>
                <a:gd name="T5" fmla="*/ 64 h 301"/>
                <a:gd name="T6" fmla="*/ 309 w 599"/>
                <a:gd name="T7" fmla="*/ 67 h 301"/>
                <a:gd name="T8" fmla="*/ 307 w 599"/>
                <a:gd name="T9" fmla="*/ 68 h 301"/>
                <a:gd name="T10" fmla="*/ 304 w 599"/>
                <a:gd name="T11" fmla="*/ 70 h 301"/>
                <a:gd name="T12" fmla="*/ 299 w 599"/>
                <a:gd name="T13" fmla="*/ 72 h 301"/>
                <a:gd name="T14" fmla="*/ 294 w 599"/>
                <a:gd name="T15" fmla="*/ 74 h 301"/>
                <a:gd name="T16" fmla="*/ 288 w 599"/>
                <a:gd name="T17" fmla="*/ 75 h 301"/>
                <a:gd name="T18" fmla="*/ 282 w 599"/>
                <a:gd name="T19" fmla="*/ 75 h 301"/>
                <a:gd name="T20" fmla="*/ 273 w 599"/>
                <a:gd name="T21" fmla="*/ 74 h 301"/>
                <a:gd name="T22" fmla="*/ 268 w 599"/>
                <a:gd name="T23" fmla="*/ 73 h 301"/>
                <a:gd name="T24" fmla="*/ 264 w 599"/>
                <a:gd name="T25" fmla="*/ 72 h 301"/>
                <a:gd name="T26" fmla="*/ 260 w 599"/>
                <a:gd name="T27" fmla="*/ 69 h 301"/>
                <a:gd name="T28" fmla="*/ 257 w 599"/>
                <a:gd name="T29" fmla="*/ 68 h 301"/>
                <a:gd name="T30" fmla="*/ 254 w 599"/>
                <a:gd name="T31" fmla="*/ 66 h 301"/>
                <a:gd name="T32" fmla="*/ 251 w 599"/>
                <a:gd name="T33" fmla="*/ 63 h 301"/>
                <a:gd name="T34" fmla="*/ 188 w 599"/>
                <a:gd name="T35" fmla="*/ 0 h 301"/>
                <a:gd name="T36" fmla="*/ 71 w 599"/>
                <a:gd name="T37" fmla="*/ 0 h 301"/>
                <a:gd name="T38" fmla="*/ 65 w 599"/>
                <a:gd name="T39" fmla="*/ 1 h 301"/>
                <a:gd name="T40" fmla="*/ 57 w 599"/>
                <a:gd name="T41" fmla="*/ 3 h 301"/>
                <a:gd name="T42" fmla="*/ 51 w 599"/>
                <a:gd name="T43" fmla="*/ 4 h 301"/>
                <a:gd name="T44" fmla="*/ 43 w 599"/>
                <a:gd name="T45" fmla="*/ 7 h 301"/>
                <a:gd name="T46" fmla="*/ 38 w 599"/>
                <a:gd name="T47" fmla="*/ 9 h 301"/>
                <a:gd name="T48" fmla="*/ 31 w 599"/>
                <a:gd name="T49" fmla="*/ 13 h 301"/>
                <a:gd name="T50" fmla="*/ 26 w 599"/>
                <a:gd name="T51" fmla="*/ 18 h 301"/>
                <a:gd name="T52" fmla="*/ 21 w 599"/>
                <a:gd name="T53" fmla="*/ 22 h 301"/>
                <a:gd name="T54" fmla="*/ 16 w 599"/>
                <a:gd name="T55" fmla="*/ 27 h 301"/>
                <a:gd name="T56" fmla="*/ 12 w 599"/>
                <a:gd name="T57" fmla="*/ 33 h 301"/>
                <a:gd name="T58" fmla="*/ 9 w 599"/>
                <a:gd name="T59" fmla="*/ 38 h 301"/>
                <a:gd name="T60" fmla="*/ 6 w 599"/>
                <a:gd name="T61" fmla="*/ 44 h 301"/>
                <a:gd name="T62" fmla="*/ 3 w 599"/>
                <a:gd name="T63" fmla="*/ 51 h 301"/>
                <a:gd name="T64" fmla="*/ 1 w 599"/>
                <a:gd name="T65" fmla="*/ 58 h 301"/>
                <a:gd name="T66" fmla="*/ 0 w 599"/>
                <a:gd name="T67" fmla="*/ 65 h 301"/>
                <a:gd name="T68" fmla="*/ 0 w 599"/>
                <a:gd name="T69" fmla="*/ 72 h 301"/>
                <a:gd name="T70" fmla="*/ 0 w 599"/>
                <a:gd name="T71" fmla="*/ 301 h 301"/>
                <a:gd name="T72" fmla="*/ 599 w 599"/>
                <a:gd name="T73" fmla="*/ 301 h 301"/>
                <a:gd name="T74" fmla="*/ 599 w 599"/>
                <a:gd name="T75" fmla="*/ 72 h 301"/>
                <a:gd name="T76" fmla="*/ 599 w 599"/>
                <a:gd name="T77" fmla="*/ 65 h 301"/>
                <a:gd name="T78" fmla="*/ 598 w 599"/>
                <a:gd name="T79" fmla="*/ 58 h 301"/>
                <a:gd name="T80" fmla="*/ 595 w 599"/>
                <a:gd name="T81" fmla="*/ 51 h 301"/>
                <a:gd name="T82" fmla="*/ 593 w 599"/>
                <a:gd name="T83" fmla="*/ 44 h 301"/>
                <a:gd name="T84" fmla="*/ 590 w 599"/>
                <a:gd name="T85" fmla="*/ 38 h 301"/>
                <a:gd name="T86" fmla="*/ 587 w 599"/>
                <a:gd name="T87" fmla="*/ 33 h 301"/>
                <a:gd name="T88" fmla="*/ 583 w 599"/>
                <a:gd name="T89" fmla="*/ 27 h 301"/>
                <a:gd name="T90" fmla="*/ 578 w 599"/>
                <a:gd name="T91" fmla="*/ 22 h 301"/>
                <a:gd name="T92" fmla="*/ 573 w 599"/>
                <a:gd name="T93" fmla="*/ 18 h 301"/>
                <a:gd name="T94" fmla="*/ 568 w 599"/>
                <a:gd name="T95" fmla="*/ 13 h 301"/>
                <a:gd name="T96" fmla="*/ 561 w 599"/>
                <a:gd name="T97" fmla="*/ 9 h 301"/>
                <a:gd name="T98" fmla="*/ 556 w 599"/>
                <a:gd name="T99" fmla="*/ 7 h 301"/>
                <a:gd name="T100" fmla="*/ 548 w 599"/>
                <a:gd name="T101" fmla="*/ 4 h 301"/>
                <a:gd name="T102" fmla="*/ 542 w 599"/>
                <a:gd name="T103" fmla="*/ 3 h 301"/>
                <a:gd name="T104" fmla="*/ 534 w 599"/>
                <a:gd name="T105" fmla="*/ 1 h 301"/>
                <a:gd name="T106" fmla="*/ 528 w 599"/>
                <a:gd name="T10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9" h="301">
                  <a:moveTo>
                    <a:pt x="528" y="0"/>
                  </a:moveTo>
                  <a:lnTo>
                    <a:pt x="381" y="0"/>
                  </a:lnTo>
                  <a:lnTo>
                    <a:pt x="313" y="64"/>
                  </a:lnTo>
                  <a:lnTo>
                    <a:pt x="309" y="67"/>
                  </a:lnTo>
                  <a:lnTo>
                    <a:pt x="307" y="68"/>
                  </a:lnTo>
                  <a:lnTo>
                    <a:pt x="304" y="70"/>
                  </a:lnTo>
                  <a:lnTo>
                    <a:pt x="299" y="72"/>
                  </a:lnTo>
                  <a:lnTo>
                    <a:pt x="294" y="74"/>
                  </a:lnTo>
                  <a:lnTo>
                    <a:pt x="288" y="75"/>
                  </a:lnTo>
                  <a:lnTo>
                    <a:pt x="282" y="75"/>
                  </a:lnTo>
                  <a:lnTo>
                    <a:pt x="273" y="74"/>
                  </a:lnTo>
                  <a:lnTo>
                    <a:pt x="268" y="73"/>
                  </a:lnTo>
                  <a:lnTo>
                    <a:pt x="264" y="72"/>
                  </a:lnTo>
                  <a:lnTo>
                    <a:pt x="260" y="69"/>
                  </a:lnTo>
                  <a:lnTo>
                    <a:pt x="257" y="68"/>
                  </a:lnTo>
                  <a:lnTo>
                    <a:pt x="254" y="66"/>
                  </a:lnTo>
                  <a:lnTo>
                    <a:pt x="251" y="63"/>
                  </a:lnTo>
                  <a:lnTo>
                    <a:pt x="188" y="0"/>
                  </a:lnTo>
                  <a:lnTo>
                    <a:pt x="71" y="0"/>
                  </a:lnTo>
                  <a:lnTo>
                    <a:pt x="65" y="1"/>
                  </a:lnTo>
                  <a:lnTo>
                    <a:pt x="57" y="3"/>
                  </a:lnTo>
                  <a:lnTo>
                    <a:pt x="51" y="4"/>
                  </a:lnTo>
                  <a:lnTo>
                    <a:pt x="43" y="7"/>
                  </a:lnTo>
                  <a:lnTo>
                    <a:pt x="38" y="9"/>
                  </a:lnTo>
                  <a:lnTo>
                    <a:pt x="31" y="13"/>
                  </a:lnTo>
                  <a:lnTo>
                    <a:pt x="26" y="18"/>
                  </a:lnTo>
                  <a:lnTo>
                    <a:pt x="21" y="22"/>
                  </a:lnTo>
                  <a:lnTo>
                    <a:pt x="16" y="27"/>
                  </a:lnTo>
                  <a:lnTo>
                    <a:pt x="12" y="33"/>
                  </a:lnTo>
                  <a:lnTo>
                    <a:pt x="9" y="38"/>
                  </a:lnTo>
                  <a:lnTo>
                    <a:pt x="6" y="44"/>
                  </a:lnTo>
                  <a:lnTo>
                    <a:pt x="3" y="51"/>
                  </a:lnTo>
                  <a:lnTo>
                    <a:pt x="1" y="58"/>
                  </a:lnTo>
                  <a:lnTo>
                    <a:pt x="0" y="65"/>
                  </a:lnTo>
                  <a:lnTo>
                    <a:pt x="0" y="72"/>
                  </a:lnTo>
                  <a:lnTo>
                    <a:pt x="0" y="301"/>
                  </a:lnTo>
                  <a:lnTo>
                    <a:pt x="599" y="301"/>
                  </a:lnTo>
                  <a:lnTo>
                    <a:pt x="599" y="72"/>
                  </a:lnTo>
                  <a:lnTo>
                    <a:pt x="599" y="65"/>
                  </a:lnTo>
                  <a:lnTo>
                    <a:pt x="598" y="58"/>
                  </a:lnTo>
                  <a:lnTo>
                    <a:pt x="595" y="51"/>
                  </a:lnTo>
                  <a:lnTo>
                    <a:pt x="593" y="44"/>
                  </a:lnTo>
                  <a:lnTo>
                    <a:pt x="590" y="38"/>
                  </a:lnTo>
                  <a:lnTo>
                    <a:pt x="587" y="33"/>
                  </a:lnTo>
                  <a:lnTo>
                    <a:pt x="583" y="27"/>
                  </a:lnTo>
                  <a:lnTo>
                    <a:pt x="578" y="22"/>
                  </a:lnTo>
                  <a:lnTo>
                    <a:pt x="573" y="18"/>
                  </a:lnTo>
                  <a:lnTo>
                    <a:pt x="568" y="13"/>
                  </a:lnTo>
                  <a:lnTo>
                    <a:pt x="561" y="9"/>
                  </a:lnTo>
                  <a:lnTo>
                    <a:pt x="556" y="7"/>
                  </a:lnTo>
                  <a:lnTo>
                    <a:pt x="548" y="4"/>
                  </a:lnTo>
                  <a:lnTo>
                    <a:pt x="542" y="3"/>
                  </a:lnTo>
                  <a:lnTo>
                    <a:pt x="534" y="1"/>
                  </a:lnTo>
                  <a:lnTo>
                    <a:pt x="5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4062">
              <a:extLst>
                <a:ext uri="{FF2B5EF4-FFF2-40B4-BE49-F238E27FC236}">
                  <a16:creationId xmlns="" xmlns:a16="http://schemas.microsoft.com/office/drawing/2014/main" id="{4D3115D7-3AB6-4CB1-A76F-736D78DF5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5275" y="2725738"/>
              <a:ext cx="190500" cy="47625"/>
            </a:xfrm>
            <a:custGeom>
              <a:avLst/>
              <a:gdLst>
                <a:gd name="T0" fmla="*/ 284 w 599"/>
                <a:gd name="T1" fmla="*/ 89 h 149"/>
                <a:gd name="T2" fmla="*/ 185 w 599"/>
                <a:gd name="T3" fmla="*/ 119 h 149"/>
                <a:gd name="T4" fmla="*/ 179 w 599"/>
                <a:gd name="T5" fmla="*/ 121 h 149"/>
                <a:gd name="T6" fmla="*/ 174 w 599"/>
                <a:gd name="T7" fmla="*/ 124 h 149"/>
                <a:gd name="T8" fmla="*/ 171 w 599"/>
                <a:gd name="T9" fmla="*/ 128 h 149"/>
                <a:gd name="T10" fmla="*/ 170 w 599"/>
                <a:gd name="T11" fmla="*/ 134 h 149"/>
                <a:gd name="T12" fmla="*/ 171 w 599"/>
                <a:gd name="T13" fmla="*/ 140 h 149"/>
                <a:gd name="T14" fmla="*/ 174 w 599"/>
                <a:gd name="T15" fmla="*/ 145 h 149"/>
                <a:gd name="T16" fmla="*/ 179 w 599"/>
                <a:gd name="T17" fmla="*/ 148 h 149"/>
                <a:gd name="T18" fmla="*/ 185 w 599"/>
                <a:gd name="T19" fmla="*/ 149 h 149"/>
                <a:gd name="T20" fmla="*/ 414 w 599"/>
                <a:gd name="T21" fmla="*/ 149 h 149"/>
                <a:gd name="T22" fmla="*/ 420 w 599"/>
                <a:gd name="T23" fmla="*/ 147 h 149"/>
                <a:gd name="T24" fmla="*/ 424 w 599"/>
                <a:gd name="T25" fmla="*/ 142 h 149"/>
                <a:gd name="T26" fmla="*/ 426 w 599"/>
                <a:gd name="T27" fmla="*/ 137 h 149"/>
                <a:gd name="T28" fmla="*/ 426 w 599"/>
                <a:gd name="T29" fmla="*/ 132 h 149"/>
                <a:gd name="T30" fmla="*/ 424 w 599"/>
                <a:gd name="T31" fmla="*/ 126 h 149"/>
                <a:gd name="T32" fmla="*/ 420 w 599"/>
                <a:gd name="T33" fmla="*/ 122 h 149"/>
                <a:gd name="T34" fmla="*/ 414 w 599"/>
                <a:gd name="T35" fmla="*/ 120 h 149"/>
                <a:gd name="T36" fmla="*/ 314 w 599"/>
                <a:gd name="T37" fmla="*/ 119 h 149"/>
                <a:gd name="T38" fmla="*/ 525 w 599"/>
                <a:gd name="T39" fmla="*/ 89 h 149"/>
                <a:gd name="T40" fmla="*/ 539 w 599"/>
                <a:gd name="T41" fmla="*/ 87 h 149"/>
                <a:gd name="T42" fmla="*/ 553 w 599"/>
                <a:gd name="T43" fmla="*/ 81 h 149"/>
                <a:gd name="T44" fmla="*/ 565 w 599"/>
                <a:gd name="T45" fmla="*/ 72 h 149"/>
                <a:gd name="T46" fmla="*/ 576 w 599"/>
                <a:gd name="T47" fmla="*/ 59 h 149"/>
                <a:gd name="T48" fmla="*/ 586 w 599"/>
                <a:gd name="T49" fmla="*/ 45 h 149"/>
                <a:gd name="T50" fmla="*/ 593 w 599"/>
                <a:gd name="T51" fmla="*/ 30 h 149"/>
                <a:gd name="T52" fmla="*/ 598 w 599"/>
                <a:gd name="T53" fmla="*/ 15 h 149"/>
                <a:gd name="T54" fmla="*/ 599 w 599"/>
                <a:gd name="T55" fmla="*/ 0 h 149"/>
                <a:gd name="T56" fmla="*/ 0 w 599"/>
                <a:gd name="T57" fmla="*/ 7 h 149"/>
                <a:gd name="T58" fmla="*/ 3 w 599"/>
                <a:gd name="T59" fmla="*/ 22 h 149"/>
                <a:gd name="T60" fmla="*/ 9 w 599"/>
                <a:gd name="T61" fmla="*/ 37 h 149"/>
                <a:gd name="T62" fmla="*/ 17 w 599"/>
                <a:gd name="T63" fmla="*/ 52 h 149"/>
                <a:gd name="T64" fmla="*/ 28 w 599"/>
                <a:gd name="T65" fmla="*/ 65 h 149"/>
                <a:gd name="T66" fmla="*/ 40 w 599"/>
                <a:gd name="T67" fmla="*/ 76 h 149"/>
                <a:gd name="T68" fmla="*/ 53 w 599"/>
                <a:gd name="T69" fmla="*/ 84 h 149"/>
                <a:gd name="T70" fmla="*/ 68 w 599"/>
                <a:gd name="T71" fmla="*/ 8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9" h="149">
                  <a:moveTo>
                    <a:pt x="74" y="89"/>
                  </a:moveTo>
                  <a:lnTo>
                    <a:pt x="284" y="89"/>
                  </a:lnTo>
                  <a:lnTo>
                    <a:pt x="284" y="119"/>
                  </a:lnTo>
                  <a:lnTo>
                    <a:pt x="185" y="119"/>
                  </a:lnTo>
                  <a:lnTo>
                    <a:pt x="181" y="120"/>
                  </a:lnTo>
                  <a:lnTo>
                    <a:pt x="179" y="121"/>
                  </a:lnTo>
                  <a:lnTo>
                    <a:pt x="176" y="122"/>
                  </a:lnTo>
                  <a:lnTo>
                    <a:pt x="174" y="124"/>
                  </a:lnTo>
                  <a:lnTo>
                    <a:pt x="173" y="126"/>
                  </a:lnTo>
                  <a:lnTo>
                    <a:pt x="171" y="128"/>
                  </a:lnTo>
                  <a:lnTo>
                    <a:pt x="170" y="132"/>
                  </a:lnTo>
                  <a:lnTo>
                    <a:pt x="170" y="134"/>
                  </a:lnTo>
                  <a:lnTo>
                    <a:pt x="170" y="137"/>
                  </a:lnTo>
                  <a:lnTo>
                    <a:pt x="171" y="140"/>
                  </a:lnTo>
                  <a:lnTo>
                    <a:pt x="173" y="142"/>
                  </a:lnTo>
                  <a:lnTo>
                    <a:pt x="174" y="145"/>
                  </a:lnTo>
                  <a:lnTo>
                    <a:pt x="176" y="147"/>
                  </a:lnTo>
                  <a:lnTo>
                    <a:pt x="179" y="148"/>
                  </a:lnTo>
                  <a:lnTo>
                    <a:pt x="181" y="149"/>
                  </a:lnTo>
                  <a:lnTo>
                    <a:pt x="185" y="149"/>
                  </a:lnTo>
                  <a:lnTo>
                    <a:pt x="411" y="149"/>
                  </a:lnTo>
                  <a:lnTo>
                    <a:pt x="414" y="149"/>
                  </a:lnTo>
                  <a:lnTo>
                    <a:pt x="417" y="148"/>
                  </a:lnTo>
                  <a:lnTo>
                    <a:pt x="420" y="147"/>
                  </a:lnTo>
                  <a:lnTo>
                    <a:pt x="422" y="145"/>
                  </a:lnTo>
                  <a:lnTo>
                    <a:pt x="424" y="142"/>
                  </a:lnTo>
                  <a:lnTo>
                    <a:pt x="425" y="140"/>
                  </a:lnTo>
                  <a:lnTo>
                    <a:pt x="426" y="137"/>
                  </a:lnTo>
                  <a:lnTo>
                    <a:pt x="426" y="134"/>
                  </a:lnTo>
                  <a:lnTo>
                    <a:pt x="426" y="132"/>
                  </a:lnTo>
                  <a:lnTo>
                    <a:pt x="425" y="128"/>
                  </a:lnTo>
                  <a:lnTo>
                    <a:pt x="424" y="126"/>
                  </a:lnTo>
                  <a:lnTo>
                    <a:pt x="422" y="124"/>
                  </a:lnTo>
                  <a:lnTo>
                    <a:pt x="420" y="122"/>
                  </a:lnTo>
                  <a:lnTo>
                    <a:pt x="417" y="121"/>
                  </a:lnTo>
                  <a:lnTo>
                    <a:pt x="414" y="120"/>
                  </a:lnTo>
                  <a:lnTo>
                    <a:pt x="411" y="119"/>
                  </a:lnTo>
                  <a:lnTo>
                    <a:pt x="314" y="119"/>
                  </a:lnTo>
                  <a:lnTo>
                    <a:pt x="314" y="89"/>
                  </a:lnTo>
                  <a:lnTo>
                    <a:pt x="525" y="89"/>
                  </a:lnTo>
                  <a:lnTo>
                    <a:pt x="531" y="89"/>
                  </a:lnTo>
                  <a:lnTo>
                    <a:pt x="539" y="87"/>
                  </a:lnTo>
                  <a:lnTo>
                    <a:pt x="546" y="84"/>
                  </a:lnTo>
                  <a:lnTo>
                    <a:pt x="553" y="81"/>
                  </a:lnTo>
                  <a:lnTo>
                    <a:pt x="559" y="76"/>
                  </a:lnTo>
                  <a:lnTo>
                    <a:pt x="565" y="72"/>
                  </a:lnTo>
                  <a:lnTo>
                    <a:pt x="571" y="65"/>
                  </a:lnTo>
                  <a:lnTo>
                    <a:pt x="576" y="59"/>
                  </a:lnTo>
                  <a:lnTo>
                    <a:pt x="582" y="52"/>
                  </a:lnTo>
                  <a:lnTo>
                    <a:pt x="586" y="45"/>
                  </a:lnTo>
                  <a:lnTo>
                    <a:pt x="590" y="37"/>
                  </a:lnTo>
                  <a:lnTo>
                    <a:pt x="593" y="30"/>
                  </a:lnTo>
                  <a:lnTo>
                    <a:pt x="595" y="22"/>
                  </a:lnTo>
                  <a:lnTo>
                    <a:pt x="598" y="15"/>
                  </a:lnTo>
                  <a:lnTo>
                    <a:pt x="599" y="7"/>
                  </a:lnTo>
                  <a:lnTo>
                    <a:pt x="599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15"/>
                  </a:lnTo>
                  <a:lnTo>
                    <a:pt x="3" y="22"/>
                  </a:lnTo>
                  <a:lnTo>
                    <a:pt x="6" y="30"/>
                  </a:lnTo>
                  <a:lnTo>
                    <a:pt x="9" y="37"/>
                  </a:lnTo>
                  <a:lnTo>
                    <a:pt x="13" y="45"/>
                  </a:lnTo>
                  <a:lnTo>
                    <a:pt x="17" y="52"/>
                  </a:lnTo>
                  <a:lnTo>
                    <a:pt x="23" y="59"/>
                  </a:lnTo>
                  <a:lnTo>
                    <a:pt x="28" y="65"/>
                  </a:lnTo>
                  <a:lnTo>
                    <a:pt x="33" y="72"/>
                  </a:lnTo>
                  <a:lnTo>
                    <a:pt x="40" y="76"/>
                  </a:lnTo>
                  <a:lnTo>
                    <a:pt x="46" y="81"/>
                  </a:lnTo>
                  <a:lnTo>
                    <a:pt x="53" y="84"/>
                  </a:lnTo>
                  <a:lnTo>
                    <a:pt x="60" y="87"/>
                  </a:lnTo>
                  <a:lnTo>
                    <a:pt x="68" y="89"/>
                  </a:lnTo>
                  <a:lnTo>
                    <a:pt x="74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4063">
              <a:extLst>
                <a:ext uri="{FF2B5EF4-FFF2-40B4-BE49-F238E27FC236}">
                  <a16:creationId xmlns="" xmlns:a16="http://schemas.microsoft.com/office/drawing/2014/main" id="{3083907A-63BA-4489-8319-75CBA948E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7188" y="2554288"/>
              <a:ext cx="69850" cy="80963"/>
            </a:xfrm>
            <a:custGeom>
              <a:avLst/>
              <a:gdLst>
                <a:gd name="T0" fmla="*/ 80 w 221"/>
                <a:gd name="T1" fmla="*/ 254 h 257"/>
                <a:gd name="T2" fmla="*/ 83 w 221"/>
                <a:gd name="T3" fmla="*/ 256 h 257"/>
                <a:gd name="T4" fmla="*/ 87 w 221"/>
                <a:gd name="T5" fmla="*/ 257 h 257"/>
                <a:gd name="T6" fmla="*/ 88 w 221"/>
                <a:gd name="T7" fmla="*/ 257 h 257"/>
                <a:gd name="T8" fmla="*/ 94 w 221"/>
                <a:gd name="T9" fmla="*/ 256 h 257"/>
                <a:gd name="T10" fmla="*/ 94 w 221"/>
                <a:gd name="T11" fmla="*/ 256 h 257"/>
                <a:gd name="T12" fmla="*/ 98 w 221"/>
                <a:gd name="T13" fmla="*/ 254 h 257"/>
                <a:gd name="T14" fmla="*/ 99 w 221"/>
                <a:gd name="T15" fmla="*/ 254 h 257"/>
                <a:gd name="T16" fmla="*/ 177 w 221"/>
                <a:gd name="T17" fmla="*/ 181 h 257"/>
                <a:gd name="T18" fmla="*/ 181 w 221"/>
                <a:gd name="T19" fmla="*/ 177 h 257"/>
                <a:gd name="T20" fmla="*/ 182 w 221"/>
                <a:gd name="T21" fmla="*/ 168 h 257"/>
                <a:gd name="T22" fmla="*/ 177 w 221"/>
                <a:gd name="T23" fmla="*/ 161 h 257"/>
                <a:gd name="T24" fmla="*/ 170 w 221"/>
                <a:gd name="T25" fmla="*/ 156 h 257"/>
                <a:gd name="T26" fmla="*/ 161 w 221"/>
                <a:gd name="T27" fmla="*/ 157 h 257"/>
                <a:gd name="T28" fmla="*/ 157 w 221"/>
                <a:gd name="T29" fmla="*/ 160 h 257"/>
                <a:gd name="T30" fmla="*/ 102 w 221"/>
                <a:gd name="T31" fmla="*/ 209 h 257"/>
                <a:gd name="T32" fmla="*/ 108 w 221"/>
                <a:gd name="T33" fmla="*/ 167 h 257"/>
                <a:gd name="T34" fmla="*/ 112 w 221"/>
                <a:gd name="T35" fmla="*/ 146 h 257"/>
                <a:gd name="T36" fmla="*/ 118 w 221"/>
                <a:gd name="T37" fmla="*/ 124 h 257"/>
                <a:gd name="T38" fmla="*/ 126 w 221"/>
                <a:gd name="T39" fmla="*/ 108 h 257"/>
                <a:gd name="T40" fmla="*/ 155 w 221"/>
                <a:gd name="T41" fmla="*/ 69 h 257"/>
                <a:gd name="T42" fmla="*/ 163 w 221"/>
                <a:gd name="T43" fmla="*/ 60 h 257"/>
                <a:gd name="T44" fmla="*/ 174 w 221"/>
                <a:gd name="T45" fmla="*/ 51 h 257"/>
                <a:gd name="T46" fmla="*/ 192 w 221"/>
                <a:gd name="T47" fmla="*/ 40 h 257"/>
                <a:gd name="T48" fmla="*/ 213 w 221"/>
                <a:gd name="T49" fmla="*/ 29 h 257"/>
                <a:gd name="T50" fmla="*/ 213 w 221"/>
                <a:gd name="T51" fmla="*/ 29 h 257"/>
                <a:gd name="T52" fmla="*/ 217 w 221"/>
                <a:gd name="T53" fmla="*/ 26 h 257"/>
                <a:gd name="T54" fmla="*/ 221 w 221"/>
                <a:gd name="T55" fmla="*/ 18 h 257"/>
                <a:gd name="T56" fmla="*/ 220 w 221"/>
                <a:gd name="T57" fmla="*/ 10 h 257"/>
                <a:gd name="T58" fmla="*/ 215 w 221"/>
                <a:gd name="T59" fmla="*/ 3 h 257"/>
                <a:gd name="T60" fmla="*/ 206 w 221"/>
                <a:gd name="T61" fmla="*/ 0 h 257"/>
                <a:gd name="T62" fmla="*/ 200 w 221"/>
                <a:gd name="T63" fmla="*/ 2 h 257"/>
                <a:gd name="T64" fmla="*/ 187 w 221"/>
                <a:gd name="T65" fmla="*/ 8 h 257"/>
                <a:gd name="T66" fmla="*/ 179 w 221"/>
                <a:gd name="T67" fmla="*/ 12 h 257"/>
                <a:gd name="T68" fmla="*/ 173 w 221"/>
                <a:gd name="T69" fmla="*/ 16 h 257"/>
                <a:gd name="T70" fmla="*/ 144 w 221"/>
                <a:gd name="T71" fmla="*/ 38 h 257"/>
                <a:gd name="T72" fmla="*/ 119 w 221"/>
                <a:gd name="T73" fmla="*/ 63 h 257"/>
                <a:gd name="T74" fmla="*/ 100 w 221"/>
                <a:gd name="T75" fmla="*/ 93 h 257"/>
                <a:gd name="T76" fmla="*/ 86 w 221"/>
                <a:gd name="T77" fmla="*/ 125 h 257"/>
                <a:gd name="T78" fmla="*/ 79 w 221"/>
                <a:gd name="T79" fmla="*/ 161 h 257"/>
                <a:gd name="T80" fmla="*/ 76 w 221"/>
                <a:gd name="T81" fmla="*/ 174 h 257"/>
                <a:gd name="T82" fmla="*/ 75 w 221"/>
                <a:gd name="T83" fmla="*/ 208 h 257"/>
                <a:gd name="T84" fmla="*/ 26 w 221"/>
                <a:gd name="T85" fmla="*/ 160 h 257"/>
                <a:gd name="T86" fmla="*/ 21 w 221"/>
                <a:gd name="T87" fmla="*/ 157 h 257"/>
                <a:gd name="T88" fmla="*/ 5 w 221"/>
                <a:gd name="T89" fmla="*/ 160 h 257"/>
                <a:gd name="T90" fmla="*/ 2 w 221"/>
                <a:gd name="T91" fmla="*/ 163 h 257"/>
                <a:gd name="T92" fmla="*/ 0 w 221"/>
                <a:gd name="T93" fmla="*/ 171 h 257"/>
                <a:gd name="T94" fmla="*/ 4 w 221"/>
                <a:gd name="T95" fmla="*/ 17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1" h="257">
                  <a:moveTo>
                    <a:pt x="5" y="181"/>
                  </a:moveTo>
                  <a:lnTo>
                    <a:pt x="6" y="182"/>
                  </a:lnTo>
                  <a:lnTo>
                    <a:pt x="80" y="254"/>
                  </a:lnTo>
                  <a:lnTo>
                    <a:pt x="81" y="255"/>
                  </a:lnTo>
                  <a:lnTo>
                    <a:pt x="82" y="255"/>
                  </a:lnTo>
                  <a:lnTo>
                    <a:pt x="83" y="256"/>
                  </a:lnTo>
                  <a:lnTo>
                    <a:pt x="83" y="256"/>
                  </a:lnTo>
                  <a:lnTo>
                    <a:pt x="84" y="256"/>
                  </a:lnTo>
                  <a:lnTo>
                    <a:pt x="87" y="257"/>
                  </a:lnTo>
                  <a:lnTo>
                    <a:pt x="87" y="257"/>
                  </a:lnTo>
                  <a:lnTo>
                    <a:pt x="88" y="257"/>
                  </a:lnTo>
                  <a:lnTo>
                    <a:pt x="88" y="257"/>
                  </a:lnTo>
                  <a:lnTo>
                    <a:pt x="89" y="257"/>
                  </a:lnTo>
                  <a:lnTo>
                    <a:pt x="91" y="257"/>
                  </a:lnTo>
                  <a:lnTo>
                    <a:pt x="94" y="256"/>
                  </a:lnTo>
                  <a:lnTo>
                    <a:pt x="94" y="256"/>
                  </a:lnTo>
                  <a:lnTo>
                    <a:pt x="94" y="256"/>
                  </a:lnTo>
                  <a:lnTo>
                    <a:pt x="94" y="256"/>
                  </a:lnTo>
                  <a:lnTo>
                    <a:pt x="95" y="256"/>
                  </a:lnTo>
                  <a:lnTo>
                    <a:pt x="98" y="254"/>
                  </a:lnTo>
                  <a:lnTo>
                    <a:pt x="98" y="254"/>
                  </a:lnTo>
                  <a:lnTo>
                    <a:pt x="98" y="254"/>
                  </a:lnTo>
                  <a:lnTo>
                    <a:pt x="99" y="254"/>
                  </a:lnTo>
                  <a:lnTo>
                    <a:pt x="99" y="254"/>
                  </a:lnTo>
                  <a:lnTo>
                    <a:pt x="126" y="228"/>
                  </a:lnTo>
                  <a:lnTo>
                    <a:pt x="177" y="181"/>
                  </a:lnTo>
                  <a:lnTo>
                    <a:pt x="177" y="181"/>
                  </a:lnTo>
                  <a:lnTo>
                    <a:pt x="177" y="181"/>
                  </a:lnTo>
                  <a:lnTo>
                    <a:pt x="178" y="179"/>
                  </a:lnTo>
                  <a:lnTo>
                    <a:pt x="181" y="177"/>
                  </a:lnTo>
                  <a:lnTo>
                    <a:pt x="182" y="174"/>
                  </a:lnTo>
                  <a:lnTo>
                    <a:pt x="182" y="171"/>
                  </a:lnTo>
                  <a:lnTo>
                    <a:pt x="182" y="168"/>
                  </a:lnTo>
                  <a:lnTo>
                    <a:pt x="181" y="165"/>
                  </a:lnTo>
                  <a:lnTo>
                    <a:pt x="179" y="163"/>
                  </a:lnTo>
                  <a:lnTo>
                    <a:pt x="177" y="161"/>
                  </a:lnTo>
                  <a:lnTo>
                    <a:pt x="175" y="159"/>
                  </a:lnTo>
                  <a:lnTo>
                    <a:pt x="173" y="157"/>
                  </a:lnTo>
                  <a:lnTo>
                    <a:pt x="170" y="156"/>
                  </a:lnTo>
                  <a:lnTo>
                    <a:pt x="168" y="156"/>
                  </a:lnTo>
                  <a:lnTo>
                    <a:pt x="164" y="156"/>
                  </a:lnTo>
                  <a:lnTo>
                    <a:pt x="161" y="157"/>
                  </a:lnTo>
                  <a:lnTo>
                    <a:pt x="159" y="158"/>
                  </a:lnTo>
                  <a:lnTo>
                    <a:pt x="157" y="160"/>
                  </a:lnTo>
                  <a:lnTo>
                    <a:pt x="157" y="160"/>
                  </a:lnTo>
                  <a:lnTo>
                    <a:pt x="157" y="160"/>
                  </a:lnTo>
                  <a:lnTo>
                    <a:pt x="139" y="176"/>
                  </a:lnTo>
                  <a:lnTo>
                    <a:pt x="102" y="209"/>
                  </a:lnTo>
                  <a:lnTo>
                    <a:pt x="108" y="169"/>
                  </a:lnTo>
                  <a:lnTo>
                    <a:pt x="108" y="168"/>
                  </a:lnTo>
                  <a:lnTo>
                    <a:pt x="108" y="167"/>
                  </a:lnTo>
                  <a:lnTo>
                    <a:pt x="109" y="158"/>
                  </a:lnTo>
                  <a:lnTo>
                    <a:pt x="111" y="148"/>
                  </a:lnTo>
                  <a:lnTo>
                    <a:pt x="112" y="146"/>
                  </a:lnTo>
                  <a:lnTo>
                    <a:pt x="112" y="145"/>
                  </a:lnTo>
                  <a:lnTo>
                    <a:pt x="115" y="135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9" y="123"/>
                  </a:lnTo>
                  <a:lnTo>
                    <a:pt x="126" y="108"/>
                  </a:lnTo>
                  <a:lnTo>
                    <a:pt x="134" y="94"/>
                  </a:lnTo>
                  <a:lnTo>
                    <a:pt x="144" y="80"/>
                  </a:lnTo>
                  <a:lnTo>
                    <a:pt x="155" y="69"/>
                  </a:lnTo>
                  <a:lnTo>
                    <a:pt x="156" y="68"/>
                  </a:lnTo>
                  <a:lnTo>
                    <a:pt x="156" y="68"/>
                  </a:lnTo>
                  <a:lnTo>
                    <a:pt x="163" y="60"/>
                  </a:lnTo>
                  <a:lnTo>
                    <a:pt x="172" y="54"/>
                  </a:lnTo>
                  <a:lnTo>
                    <a:pt x="173" y="53"/>
                  </a:lnTo>
                  <a:lnTo>
                    <a:pt x="174" y="51"/>
                  </a:lnTo>
                  <a:lnTo>
                    <a:pt x="182" y="46"/>
                  </a:lnTo>
                  <a:lnTo>
                    <a:pt x="191" y="40"/>
                  </a:lnTo>
                  <a:lnTo>
                    <a:pt x="192" y="40"/>
                  </a:lnTo>
                  <a:lnTo>
                    <a:pt x="193" y="39"/>
                  </a:lnTo>
                  <a:lnTo>
                    <a:pt x="202" y="33"/>
                  </a:lnTo>
                  <a:lnTo>
                    <a:pt x="213" y="29"/>
                  </a:lnTo>
                  <a:lnTo>
                    <a:pt x="213" y="29"/>
                  </a:lnTo>
                  <a:lnTo>
                    <a:pt x="213" y="29"/>
                  </a:lnTo>
                  <a:lnTo>
                    <a:pt x="213" y="29"/>
                  </a:lnTo>
                  <a:lnTo>
                    <a:pt x="213" y="29"/>
                  </a:lnTo>
                  <a:lnTo>
                    <a:pt x="215" y="28"/>
                  </a:lnTo>
                  <a:lnTo>
                    <a:pt x="217" y="26"/>
                  </a:lnTo>
                  <a:lnTo>
                    <a:pt x="219" y="24"/>
                  </a:lnTo>
                  <a:lnTo>
                    <a:pt x="220" y="20"/>
                  </a:lnTo>
                  <a:lnTo>
                    <a:pt x="221" y="18"/>
                  </a:lnTo>
                  <a:lnTo>
                    <a:pt x="221" y="15"/>
                  </a:lnTo>
                  <a:lnTo>
                    <a:pt x="221" y="12"/>
                  </a:lnTo>
                  <a:lnTo>
                    <a:pt x="220" y="10"/>
                  </a:lnTo>
                  <a:lnTo>
                    <a:pt x="219" y="6"/>
                  </a:lnTo>
                  <a:lnTo>
                    <a:pt x="217" y="4"/>
                  </a:lnTo>
                  <a:lnTo>
                    <a:pt x="215" y="3"/>
                  </a:lnTo>
                  <a:lnTo>
                    <a:pt x="212" y="1"/>
                  </a:lnTo>
                  <a:lnTo>
                    <a:pt x="209" y="1"/>
                  </a:lnTo>
                  <a:lnTo>
                    <a:pt x="206" y="0"/>
                  </a:lnTo>
                  <a:lnTo>
                    <a:pt x="203" y="1"/>
                  </a:lnTo>
                  <a:lnTo>
                    <a:pt x="201" y="1"/>
                  </a:lnTo>
                  <a:lnTo>
                    <a:pt x="200" y="2"/>
                  </a:lnTo>
                  <a:lnTo>
                    <a:pt x="199" y="2"/>
                  </a:lnTo>
                  <a:lnTo>
                    <a:pt x="193" y="5"/>
                  </a:lnTo>
                  <a:lnTo>
                    <a:pt x="187" y="8"/>
                  </a:lnTo>
                  <a:lnTo>
                    <a:pt x="186" y="9"/>
                  </a:lnTo>
                  <a:lnTo>
                    <a:pt x="185" y="9"/>
                  </a:lnTo>
                  <a:lnTo>
                    <a:pt x="179" y="12"/>
                  </a:lnTo>
                  <a:lnTo>
                    <a:pt x="174" y="15"/>
                  </a:lnTo>
                  <a:lnTo>
                    <a:pt x="173" y="15"/>
                  </a:lnTo>
                  <a:lnTo>
                    <a:pt x="173" y="16"/>
                  </a:lnTo>
                  <a:lnTo>
                    <a:pt x="163" y="23"/>
                  </a:lnTo>
                  <a:lnTo>
                    <a:pt x="154" y="30"/>
                  </a:lnTo>
                  <a:lnTo>
                    <a:pt x="144" y="38"/>
                  </a:lnTo>
                  <a:lnTo>
                    <a:pt x="135" y="45"/>
                  </a:lnTo>
                  <a:lnTo>
                    <a:pt x="127" y="54"/>
                  </a:lnTo>
                  <a:lnTo>
                    <a:pt x="119" y="63"/>
                  </a:lnTo>
                  <a:lnTo>
                    <a:pt x="113" y="73"/>
                  </a:lnTo>
                  <a:lnTo>
                    <a:pt x="107" y="83"/>
                  </a:lnTo>
                  <a:lnTo>
                    <a:pt x="100" y="93"/>
                  </a:lnTo>
                  <a:lnTo>
                    <a:pt x="95" y="104"/>
                  </a:lnTo>
                  <a:lnTo>
                    <a:pt x="90" y="115"/>
                  </a:lnTo>
                  <a:lnTo>
                    <a:pt x="86" y="125"/>
                  </a:lnTo>
                  <a:lnTo>
                    <a:pt x="83" y="137"/>
                  </a:lnTo>
                  <a:lnTo>
                    <a:pt x="80" y="149"/>
                  </a:lnTo>
                  <a:lnTo>
                    <a:pt x="79" y="161"/>
                  </a:lnTo>
                  <a:lnTo>
                    <a:pt x="76" y="173"/>
                  </a:lnTo>
                  <a:lnTo>
                    <a:pt x="76" y="173"/>
                  </a:lnTo>
                  <a:lnTo>
                    <a:pt x="76" y="174"/>
                  </a:lnTo>
                  <a:lnTo>
                    <a:pt x="76" y="181"/>
                  </a:lnTo>
                  <a:lnTo>
                    <a:pt x="76" y="189"/>
                  </a:lnTo>
                  <a:lnTo>
                    <a:pt x="75" y="208"/>
                  </a:lnTo>
                  <a:lnTo>
                    <a:pt x="74" y="208"/>
                  </a:lnTo>
                  <a:lnTo>
                    <a:pt x="34" y="167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25" y="160"/>
                  </a:lnTo>
                  <a:lnTo>
                    <a:pt x="21" y="157"/>
                  </a:lnTo>
                  <a:lnTo>
                    <a:pt x="15" y="156"/>
                  </a:lnTo>
                  <a:lnTo>
                    <a:pt x="10" y="157"/>
                  </a:lnTo>
                  <a:lnTo>
                    <a:pt x="5" y="160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2" y="163"/>
                  </a:lnTo>
                  <a:lnTo>
                    <a:pt x="1" y="165"/>
                  </a:lnTo>
                  <a:lnTo>
                    <a:pt x="0" y="167"/>
                  </a:lnTo>
                  <a:lnTo>
                    <a:pt x="0" y="171"/>
                  </a:lnTo>
                  <a:lnTo>
                    <a:pt x="1" y="174"/>
                  </a:lnTo>
                  <a:lnTo>
                    <a:pt x="1" y="176"/>
                  </a:lnTo>
                  <a:lnTo>
                    <a:pt x="4" y="179"/>
                  </a:lnTo>
                  <a:lnTo>
                    <a:pt x="5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5932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59A571E-8A42-4244-93F9-BE4907847A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9" b="40742"/>
          <a:stretch/>
        </p:blipFill>
        <p:spPr>
          <a:xfrm>
            <a:off x="392865" y="1235608"/>
            <a:ext cx="11406270" cy="262356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</p:pic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B6DE888-F515-4B70-B596-80EA46EF1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23B5E-F49C-42B4-B84C-579B3F105F1D}" type="slidenum">
              <a:rPr lang="en-US" smtClean="0"/>
              <a:t>9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D913D25-CE4D-4939-8449-EFD10D80B20D}"/>
              </a:ext>
            </a:extLst>
          </p:cNvPr>
          <p:cNvSpPr txBox="1"/>
          <p:nvPr/>
        </p:nvSpPr>
        <p:spPr>
          <a:xfrm>
            <a:off x="649514" y="361936"/>
            <a:ext cx="10515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latin typeface="+mj-lt"/>
                <a:cs typeface="Segoe UI Semibold" panose="020B0702040204020203" pitchFamily="34" charset="0"/>
              </a:rPr>
              <a:t>CHECKLIST</a:t>
            </a:r>
            <a:endParaRPr lang="en-US" sz="4400" dirty="0">
              <a:latin typeface="+mj-lt"/>
              <a:cs typeface="Segoe UI Semibold" panose="020B07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656F91D-40C0-4F27-96A7-49DFD3875545}"/>
              </a:ext>
            </a:extLst>
          </p:cNvPr>
          <p:cNvSpPr/>
          <p:nvPr/>
        </p:nvSpPr>
        <p:spPr>
          <a:xfrm>
            <a:off x="0" y="0"/>
            <a:ext cx="1778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FD2C696-F1B7-42B1-B0D0-DFA8CE3C8E11}"/>
              </a:ext>
            </a:extLst>
          </p:cNvPr>
          <p:cNvSpPr/>
          <p:nvPr/>
        </p:nvSpPr>
        <p:spPr>
          <a:xfrm>
            <a:off x="0" y="3429000"/>
            <a:ext cx="1778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1842E4FA-6EFF-4E0A-AA15-1BA9EFE9FF59}"/>
              </a:ext>
            </a:extLst>
          </p:cNvPr>
          <p:cNvSpPr/>
          <p:nvPr/>
        </p:nvSpPr>
        <p:spPr>
          <a:xfrm>
            <a:off x="395955" y="1235608"/>
            <a:ext cx="11400090" cy="262356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Off-page Connector 10">
            <a:extLst>
              <a:ext uri="{FF2B5EF4-FFF2-40B4-BE49-F238E27FC236}">
                <a16:creationId xmlns="" xmlns:a16="http://schemas.microsoft.com/office/drawing/2014/main" id="{295D732E-4CCD-475D-B40E-2C4CB6FC2777}"/>
              </a:ext>
            </a:extLst>
          </p:cNvPr>
          <p:cNvSpPr/>
          <p:nvPr/>
        </p:nvSpPr>
        <p:spPr>
          <a:xfrm>
            <a:off x="1095583" y="2355464"/>
            <a:ext cx="2235200" cy="2235200"/>
          </a:xfrm>
          <a:prstGeom prst="flowChartOffpage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latin typeface="+mj-lt"/>
              </a:rPr>
              <a:t>65%</a:t>
            </a:r>
          </a:p>
        </p:txBody>
      </p:sp>
      <p:sp>
        <p:nvSpPr>
          <p:cNvPr id="151" name="Flowchart: Off-page Connector 150">
            <a:extLst>
              <a:ext uri="{FF2B5EF4-FFF2-40B4-BE49-F238E27FC236}">
                <a16:creationId xmlns="" xmlns:a16="http://schemas.microsoft.com/office/drawing/2014/main" id="{09BB7CED-7F0B-4F1F-A819-A55961C7C7DC}"/>
              </a:ext>
            </a:extLst>
          </p:cNvPr>
          <p:cNvSpPr/>
          <p:nvPr/>
        </p:nvSpPr>
        <p:spPr>
          <a:xfrm>
            <a:off x="3684128" y="2355464"/>
            <a:ext cx="2235200" cy="2235200"/>
          </a:xfrm>
          <a:prstGeom prst="flowChartOffpage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latin typeface="+mj-lt"/>
              </a:rPr>
              <a:t>24%</a:t>
            </a:r>
          </a:p>
        </p:txBody>
      </p:sp>
      <p:sp>
        <p:nvSpPr>
          <p:cNvPr id="152" name="Flowchart: Off-page Connector 151">
            <a:extLst>
              <a:ext uri="{FF2B5EF4-FFF2-40B4-BE49-F238E27FC236}">
                <a16:creationId xmlns="" xmlns:a16="http://schemas.microsoft.com/office/drawing/2014/main" id="{3C2AE407-57A9-4BB6-86BE-7EA803621BCA}"/>
              </a:ext>
            </a:extLst>
          </p:cNvPr>
          <p:cNvSpPr/>
          <p:nvPr/>
        </p:nvSpPr>
        <p:spPr>
          <a:xfrm>
            <a:off x="6272673" y="2355464"/>
            <a:ext cx="2235200" cy="2235200"/>
          </a:xfrm>
          <a:prstGeom prst="flowChartOffpage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latin typeface="+mj-lt"/>
              </a:rPr>
              <a:t>81%</a:t>
            </a:r>
          </a:p>
        </p:txBody>
      </p:sp>
      <p:sp>
        <p:nvSpPr>
          <p:cNvPr id="153" name="Flowchart: Off-page Connector 152">
            <a:extLst>
              <a:ext uri="{FF2B5EF4-FFF2-40B4-BE49-F238E27FC236}">
                <a16:creationId xmlns="" xmlns:a16="http://schemas.microsoft.com/office/drawing/2014/main" id="{20CCEDC5-8DA3-4E06-B9CB-A89868029D6A}"/>
              </a:ext>
            </a:extLst>
          </p:cNvPr>
          <p:cNvSpPr/>
          <p:nvPr/>
        </p:nvSpPr>
        <p:spPr>
          <a:xfrm>
            <a:off x="8861218" y="2355464"/>
            <a:ext cx="2235200" cy="2235200"/>
          </a:xfrm>
          <a:prstGeom prst="flowChartOffpage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latin typeface="+mj-lt"/>
              </a:rPr>
              <a:t>44%</a:t>
            </a:r>
          </a:p>
        </p:txBody>
      </p:sp>
      <p:sp>
        <p:nvSpPr>
          <p:cNvPr id="154" name="Freeform 1836">
            <a:extLst>
              <a:ext uri="{FF2B5EF4-FFF2-40B4-BE49-F238E27FC236}">
                <a16:creationId xmlns="" xmlns:a16="http://schemas.microsoft.com/office/drawing/2014/main" id="{BAA12DB7-F1AA-407D-94D6-6F5AE87FA98C}"/>
              </a:ext>
            </a:extLst>
          </p:cNvPr>
          <p:cNvSpPr>
            <a:spLocks noEditPoints="1"/>
          </p:cNvSpPr>
          <p:nvPr/>
        </p:nvSpPr>
        <p:spPr bwMode="auto">
          <a:xfrm>
            <a:off x="4571747" y="3921767"/>
            <a:ext cx="459962" cy="459962"/>
          </a:xfrm>
          <a:custGeom>
            <a:avLst/>
            <a:gdLst>
              <a:gd name="T0" fmla="*/ 479 w 694"/>
              <a:gd name="T1" fmla="*/ 490 h 695"/>
              <a:gd name="T2" fmla="*/ 347 w 694"/>
              <a:gd name="T3" fmla="*/ 365 h 695"/>
              <a:gd name="T4" fmla="*/ 216 w 694"/>
              <a:gd name="T5" fmla="*/ 490 h 695"/>
              <a:gd name="T6" fmla="*/ 205 w 694"/>
              <a:gd name="T7" fmla="*/ 484 h 695"/>
              <a:gd name="T8" fmla="*/ 207 w 694"/>
              <a:gd name="T9" fmla="*/ 471 h 695"/>
              <a:gd name="T10" fmla="*/ 216 w 694"/>
              <a:gd name="T11" fmla="*/ 232 h 695"/>
              <a:gd name="T12" fmla="*/ 219 w 694"/>
              <a:gd name="T13" fmla="*/ 219 h 695"/>
              <a:gd name="T14" fmla="*/ 231 w 694"/>
              <a:gd name="T15" fmla="*/ 217 h 695"/>
              <a:gd name="T16" fmla="*/ 459 w 694"/>
              <a:gd name="T17" fmla="*/ 219 h 695"/>
              <a:gd name="T18" fmla="*/ 471 w 694"/>
              <a:gd name="T19" fmla="*/ 217 h 695"/>
              <a:gd name="T20" fmla="*/ 479 w 694"/>
              <a:gd name="T21" fmla="*/ 228 h 695"/>
              <a:gd name="T22" fmla="*/ 364 w 694"/>
              <a:gd name="T23" fmla="*/ 347 h 695"/>
              <a:gd name="T24" fmla="*/ 491 w 694"/>
              <a:gd name="T25" fmla="*/ 479 h 695"/>
              <a:gd name="T26" fmla="*/ 347 w 694"/>
              <a:gd name="T27" fmla="*/ 0 h 695"/>
              <a:gd name="T28" fmla="*/ 294 w 694"/>
              <a:gd name="T29" fmla="*/ 3 h 695"/>
              <a:gd name="T30" fmla="*/ 244 w 694"/>
              <a:gd name="T31" fmla="*/ 16 h 695"/>
              <a:gd name="T32" fmla="*/ 197 w 694"/>
              <a:gd name="T33" fmla="*/ 34 h 695"/>
              <a:gd name="T34" fmla="*/ 153 w 694"/>
              <a:gd name="T35" fmla="*/ 59 h 695"/>
              <a:gd name="T36" fmla="*/ 113 w 694"/>
              <a:gd name="T37" fmla="*/ 90 h 695"/>
              <a:gd name="T38" fmla="*/ 79 w 694"/>
              <a:gd name="T39" fmla="*/ 126 h 695"/>
              <a:gd name="T40" fmla="*/ 50 w 694"/>
              <a:gd name="T41" fmla="*/ 167 h 695"/>
              <a:gd name="T42" fmla="*/ 27 w 694"/>
              <a:gd name="T43" fmla="*/ 212 h 695"/>
              <a:gd name="T44" fmla="*/ 11 w 694"/>
              <a:gd name="T45" fmla="*/ 261 h 695"/>
              <a:gd name="T46" fmla="*/ 2 w 694"/>
              <a:gd name="T47" fmla="*/ 312 h 695"/>
              <a:gd name="T48" fmla="*/ 1 w 694"/>
              <a:gd name="T49" fmla="*/ 365 h 695"/>
              <a:gd name="T50" fmla="*/ 7 w 694"/>
              <a:gd name="T51" fmla="*/ 418 h 695"/>
              <a:gd name="T52" fmla="*/ 21 w 694"/>
              <a:gd name="T53" fmla="*/ 466 h 695"/>
              <a:gd name="T54" fmla="*/ 42 w 694"/>
              <a:gd name="T55" fmla="*/ 513 h 695"/>
              <a:gd name="T56" fmla="*/ 69 w 694"/>
              <a:gd name="T57" fmla="*/ 554 h 695"/>
              <a:gd name="T58" fmla="*/ 102 w 694"/>
              <a:gd name="T59" fmla="*/ 593 h 695"/>
              <a:gd name="T60" fmla="*/ 140 w 694"/>
              <a:gd name="T61" fmla="*/ 625 h 695"/>
              <a:gd name="T62" fmla="*/ 182 w 694"/>
              <a:gd name="T63" fmla="*/ 653 h 695"/>
              <a:gd name="T64" fmla="*/ 228 w 694"/>
              <a:gd name="T65" fmla="*/ 674 h 695"/>
              <a:gd name="T66" fmla="*/ 278 w 694"/>
              <a:gd name="T67" fmla="*/ 687 h 695"/>
              <a:gd name="T68" fmla="*/ 330 w 694"/>
              <a:gd name="T69" fmla="*/ 694 h 695"/>
              <a:gd name="T70" fmla="*/ 383 w 694"/>
              <a:gd name="T71" fmla="*/ 693 h 695"/>
              <a:gd name="T72" fmla="*/ 434 w 694"/>
              <a:gd name="T73" fmla="*/ 684 h 695"/>
              <a:gd name="T74" fmla="*/ 482 w 694"/>
              <a:gd name="T75" fmla="*/ 667 h 695"/>
              <a:gd name="T76" fmla="*/ 527 w 694"/>
              <a:gd name="T77" fmla="*/ 644 h 695"/>
              <a:gd name="T78" fmla="*/ 568 w 694"/>
              <a:gd name="T79" fmla="*/ 615 h 695"/>
              <a:gd name="T80" fmla="*/ 605 w 694"/>
              <a:gd name="T81" fmla="*/ 581 h 695"/>
              <a:gd name="T82" fmla="*/ 636 w 694"/>
              <a:gd name="T83" fmla="*/ 541 h 695"/>
              <a:gd name="T84" fmla="*/ 660 w 694"/>
              <a:gd name="T85" fmla="*/ 497 h 695"/>
              <a:gd name="T86" fmla="*/ 679 w 694"/>
              <a:gd name="T87" fmla="*/ 451 h 695"/>
              <a:gd name="T88" fmla="*/ 691 w 694"/>
              <a:gd name="T89" fmla="*/ 400 h 695"/>
              <a:gd name="T90" fmla="*/ 694 w 694"/>
              <a:gd name="T91" fmla="*/ 347 h 695"/>
              <a:gd name="T92" fmla="*/ 691 w 694"/>
              <a:gd name="T93" fmla="*/ 294 h 695"/>
              <a:gd name="T94" fmla="*/ 679 w 694"/>
              <a:gd name="T95" fmla="*/ 244 h 695"/>
              <a:gd name="T96" fmla="*/ 660 w 694"/>
              <a:gd name="T97" fmla="*/ 197 h 695"/>
              <a:gd name="T98" fmla="*/ 636 w 694"/>
              <a:gd name="T99" fmla="*/ 153 h 695"/>
              <a:gd name="T100" fmla="*/ 605 w 694"/>
              <a:gd name="T101" fmla="*/ 114 h 695"/>
              <a:gd name="T102" fmla="*/ 568 w 694"/>
              <a:gd name="T103" fmla="*/ 79 h 695"/>
              <a:gd name="T104" fmla="*/ 527 w 694"/>
              <a:gd name="T105" fmla="*/ 50 h 695"/>
              <a:gd name="T106" fmla="*/ 482 w 694"/>
              <a:gd name="T107" fmla="*/ 27 h 695"/>
              <a:gd name="T108" fmla="*/ 434 w 694"/>
              <a:gd name="T109" fmla="*/ 11 h 695"/>
              <a:gd name="T110" fmla="*/ 383 w 694"/>
              <a:gd name="T111" fmla="*/ 1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4" h="695">
                <a:moveTo>
                  <a:pt x="488" y="487"/>
                </a:moveTo>
                <a:lnTo>
                  <a:pt x="483" y="490"/>
                </a:lnTo>
                <a:lnTo>
                  <a:pt x="479" y="490"/>
                </a:lnTo>
                <a:lnTo>
                  <a:pt x="474" y="490"/>
                </a:lnTo>
                <a:lnTo>
                  <a:pt x="471" y="487"/>
                </a:lnTo>
                <a:lnTo>
                  <a:pt x="347" y="365"/>
                </a:lnTo>
                <a:lnTo>
                  <a:pt x="224" y="487"/>
                </a:lnTo>
                <a:lnTo>
                  <a:pt x="220" y="490"/>
                </a:lnTo>
                <a:lnTo>
                  <a:pt x="216" y="490"/>
                </a:lnTo>
                <a:lnTo>
                  <a:pt x="211" y="490"/>
                </a:lnTo>
                <a:lnTo>
                  <a:pt x="207" y="487"/>
                </a:lnTo>
                <a:lnTo>
                  <a:pt x="205" y="484"/>
                </a:lnTo>
                <a:lnTo>
                  <a:pt x="204" y="479"/>
                </a:lnTo>
                <a:lnTo>
                  <a:pt x="205" y="475"/>
                </a:lnTo>
                <a:lnTo>
                  <a:pt x="207" y="471"/>
                </a:lnTo>
                <a:lnTo>
                  <a:pt x="331" y="347"/>
                </a:lnTo>
                <a:lnTo>
                  <a:pt x="219" y="235"/>
                </a:lnTo>
                <a:lnTo>
                  <a:pt x="216" y="232"/>
                </a:lnTo>
                <a:lnTo>
                  <a:pt x="216" y="228"/>
                </a:lnTo>
                <a:lnTo>
                  <a:pt x="216" y="223"/>
                </a:lnTo>
                <a:lnTo>
                  <a:pt x="219" y="219"/>
                </a:lnTo>
                <a:lnTo>
                  <a:pt x="223" y="217"/>
                </a:lnTo>
                <a:lnTo>
                  <a:pt x="227" y="215"/>
                </a:lnTo>
                <a:lnTo>
                  <a:pt x="231" y="217"/>
                </a:lnTo>
                <a:lnTo>
                  <a:pt x="236" y="219"/>
                </a:lnTo>
                <a:lnTo>
                  <a:pt x="347" y="330"/>
                </a:lnTo>
                <a:lnTo>
                  <a:pt x="459" y="219"/>
                </a:lnTo>
                <a:lnTo>
                  <a:pt x="462" y="217"/>
                </a:lnTo>
                <a:lnTo>
                  <a:pt x="467" y="215"/>
                </a:lnTo>
                <a:lnTo>
                  <a:pt x="471" y="217"/>
                </a:lnTo>
                <a:lnTo>
                  <a:pt x="476" y="219"/>
                </a:lnTo>
                <a:lnTo>
                  <a:pt x="478" y="223"/>
                </a:lnTo>
                <a:lnTo>
                  <a:pt x="479" y="228"/>
                </a:lnTo>
                <a:lnTo>
                  <a:pt x="478" y="232"/>
                </a:lnTo>
                <a:lnTo>
                  <a:pt x="476" y="235"/>
                </a:lnTo>
                <a:lnTo>
                  <a:pt x="364" y="347"/>
                </a:lnTo>
                <a:lnTo>
                  <a:pt x="488" y="471"/>
                </a:lnTo>
                <a:lnTo>
                  <a:pt x="490" y="475"/>
                </a:lnTo>
                <a:lnTo>
                  <a:pt x="491" y="479"/>
                </a:lnTo>
                <a:lnTo>
                  <a:pt x="490" y="484"/>
                </a:lnTo>
                <a:lnTo>
                  <a:pt x="488" y="487"/>
                </a:lnTo>
                <a:close/>
                <a:moveTo>
                  <a:pt x="347" y="0"/>
                </a:moveTo>
                <a:lnTo>
                  <a:pt x="330" y="0"/>
                </a:lnTo>
                <a:lnTo>
                  <a:pt x="312" y="1"/>
                </a:lnTo>
                <a:lnTo>
                  <a:pt x="294" y="3"/>
                </a:lnTo>
                <a:lnTo>
                  <a:pt x="278" y="7"/>
                </a:lnTo>
                <a:lnTo>
                  <a:pt x="260" y="11"/>
                </a:lnTo>
                <a:lnTo>
                  <a:pt x="244" y="16"/>
                </a:lnTo>
                <a:lnTo>
                  <a:pt x="228" y="21"/>
                </a:lnTo>
                <a:lnTo>
                  <a:pt x="213" y="27"/>
                </a:lnTo>
                <a:lnTo>
                  <a:pt x="197" y="34"/>
                </a:lnTo>
                <a:lnTo>
                  <a:pt x="182" y="42"/>
                </a:lnTo>
                <a:lnTo>
                  <a:pt x="167" y="50"/>
                </a:lnTo>
                <a:lnTo>
                  <a:pt x="153" y="59"/>
                </a:lnTo>
                <a:lnTo>
                  <a:pt x="140" y="69"/>
                </a:lnTo>
                <a:lnTo>
                  <a:pt x="127" y="79"/>
                </a:lnTo>
                <a:lnTo>
                  <a:pt x="113" y="90"/>
                </a:lnTo>
                <a:lnTo>
                  <a:pt x="102" y="102"/>
                </a:lnTo>
                <a:lnTo>
                  <a:pt x="90" y="114"/>
                </a:lnTo>
                <a:lnTo>
                  <a:pt x="79" y="126"/>
                </a:lnTo>
                <a:lnTo>
                  <a:pt x="69" y="139"/>
                </a:lnTo>
                <a:lnTo>
                  <a:pt x="59" y="153"/>
                </a:lnTo>
                <a:lnTo>
                  <a:pt x="50" y="167"/>
                </a:lnTo>
                <a:lnTo>
                  <a:pt x="42" y="181"/>
                </a:lnTo>
                <a:lnTo>
                  <a:pt x="34" y="197"/>
                </a:lnTo>
                <a:lnTo>
                  <a:pt x="27" y="212"/>
                </a:lnTo>
                <a:lnTo>
                  <a:pt x="21" y="228"/>
                </a:lnTo>
                <a:lnTo>
                  <a:pt x="15" y="244"/>
                </a:lnTo>
                <a:lnTo>
                  <a:pt x="11" y="261"/>
                </a:lnTo>
                <a:lnTo>
                  <a:pt x="7" y="277"/>
                </a:lnTo>
                <a:lnTo>
                  <a:pt x="4" y="294"/>
                </a:lnTo>
                <a:lnTo>
                  <a:pt x="2" y="312"/>
                </a:lnTo>
                <a:lnTo>
                  <a:pt x="1" y="329"/>
                </a:lnTo>
                <a:lnTo>
                  <a:pt x="0" y="347"/>
                </a:lnTo>
                <a:lnTo>
                  <a:pt x="1" y="365"/>
                </a:lnTo>
                <a:lnTo>
                  <a:pt x="2" y="382"/>
                </a:lnTo>
                <a:lnTo>
                  <a:pt x="4" y="400"/>
                </a:lnTo>
                <a:lnTo>
                  <a:pt x="7" y="418"/>
                </a:lnTo>
                <a:lnTo>
                  <a:pt x="11" y="434"/>
                </a:lnTo>
                <a:lnTo>
                  <a:pt x="15" y="451"/>
                </a:lnTo>
                <a:lnTo>
                  <a:pt x="21" y="466"/>
                </a:lnTo>
                <a:lnTo>
                  <a:pt x="27" y="483"/>
                </a:lnTo>
                <a:lnTo>
                  <a:pt x="34" y="497"/>
                </a:lnTo>
                <a:lnTo>
                  <a:pt x="42" y="513"/>
                </a:lnTo>
                <a:lnTo>
                  <a:pt x="50" y="527"/>
                </a:lnTo>
                <a:lnTo>
                  <a:pt x="59" y="541"/>
                </a:lnTo>
                <a:lnTo>
                  <a:pt x="69" y="554"/>
                </a:lnTo>
                <a:lnTo>
                  <a:pt x="79" y="568"/>
                </a:lnTo>
                <a:lnTo>
                  <a:pt x="90" y="581"/>
                </a:lnTo>
                <a:lnTo>
                  <a:pt x="102" y="593"/>
                </a:lnTo>
                <a:lnTo>
                  <a:pt x="113" y="604"/>
                </a:lnTo>
                <a:lnTo>
                  <a:pt x="127" y="615"/>
                </a:lnTo>
                <a:lnTo>
                  <a:pt x="140" y="625"/>
                </a:lnTo>
                <a:lnTo>
                  <a:pt x="153" y="635"/>
                </a:lnTo>
                <a:lnTo>
                  <a:pt x="167" y="644"/>
                </a:lnTo>
                <a:lnTo>
                  <a:pt x="182" y="653"/>
                </a:lnTo>
                <a:lnTo>
                  <a:pt x="197" y="660"/>
                </a:lnTo>
                <a:lnTo>
                  <a:pt x="213" y="667"/>
                </a:lnTo>
                <a:lnTo>
                  <a:pt x="228" y="674"/>
                </a:lnTo>
                <a:lnTo>
                  <a:pt x="244" y="679"/>
                </a:lnTo>
                <a:lnTo>
                  <a:pt x="260" y="684"/>
                </a:lnTo>
                <a:lnTo>
                  <a:pt x="278" y="687"/>
                </a:lnTo>
                <a:lnTo>
                  <a:pt x="294" y="690"/>
                </a:lnTo>
                <a:lnTo>
                  <a:pt x="312" y="693"/>
                </a:lnTo>
                <a:lnTo>
                  <a:pt x="330" y="694"/>
                </a:lnTo>
                <a:lnTo>
                  <a:pt x="347" y="695"/>
                </a:lnTo>
                <a:lnTo>
                  <a:pt x="365" y="694"/>
                </a:lnTo>
                <a:lnTo>
                  <a:pt x="383" y="693"/>
                </a:lnTo>
                <a:lnTo>
                  <a:pt x="400" y="690"/>
                </a:lnTo>
                <a:lnTo>
                  <a:pt x="417" y="687"/>
                </a:lnTo>
                <a:lnTo>
                  <a:pt x="434" y="684"/>
                </a:lnTo>
                <a:lnTo>
                  <a:pt x="450" y="679"/>
                </a:lnTo>
                <a:lnTo>
                  <a:pt x="467" y="674"/>
                </a:lnTo>
                <a:lnTo>
                  <a:pt x="482" y="667"/>
                </a:lnTo>
                <a:lnTo>
                  <a:pt x="498" y="660"/>
                </a:lnTo>
                <a:lnTo>
                  <a:pt x="513" y="653"/>
                </a:lnTo>
                <a:lnTo>
                  <a:pt x="527" y="644"/>
                </a:lnTo>
                <a:lnTo>
                  <a:pt x="542" y="635"/>
                </a:lnTo>
                <a:lnTo>
                  <a:pt x="555" y="625"/>
                </a:lnTo>
                <a:lnTo>
                  <a:pt x="568" y="615"/>
                </a:lnTo>
                <a:lnTo>
                  <a:pt x="580" y="604"/>
                </a:lnTo>
                <a:lnTo>
                  <a:pt x="593" y="593"/>
                </a:lnTo>
                <a:lnTo>
                  <a:pt x="605" y="581"/>
                </a:lnTo>
                <a:lnTo>
                  <a:pt x="616" y="568"/>
                </a:lnTo>
                <a:lnTo>
                  <a:pt x="626" y="554"/>
                </a:lnTo>
                <a:lnTo>
                  <a:pt x="636" y="541"/>
                </a:lnTo>
                <a:lnTo>
                  <a:pt x="644" y="527"/>
                </a:lnTo>
                <a:lnTo>
                  <a:pt x="652" y="513"/>
                </a:lnTo>
                <a:lnTo>
                  <a:pt x="660" y="497"/>
                </a:lnTo>
                <a:lnTo>
                  <a:pt x="668" y="483"/>
                </a:lnTo>
                <a:lnTo>
                  <a:pt x="673" y="466"/>
                </a:lnTo>
                <a:lnTo>
                  <a:pt x="679" y="451"/>
                </a:lnTo>
                <a:lnTo>
                  <a:pt x="684" y="434"/>
                </a:lnTo>
                <a:lnTo>
                  <a:pt x="688" y="418"/>
                </a:lnTo>
                <a:lnTo>
                  <a:pt x="691" y="400"/>
                </a:lnTo>
                <a:lnTo>
                  <a:pt x="693" y="382"/>
                </a:lnTo>
                <a:lnTo>
                  <a:pt x="694" y="365"/>
                </a:lnTo>
                <a:lnTo>
                  <a:pt x="694" y="347"/>
                </a:lnTo>
                <a:lnTo>
                  <a:pt x="694" y="329"/>
                </a:lnTo>
                <a:lnTo>
                  <a:pt x="693" y="312"/>
                </a:lnTo>
                <a:lnTo>
                  <a:pt x="691" y="294"/>
                </a:lnTo>
                <a:lnTo>
                  <a:pt x="688" y="277"/>
                </a:lnTo>
                <a:lnTo>
                  <a:pt x="684" y="261"/>
                </a:lnTo>
                <a:lnTo>
                  <a:pt x="679" y="244"/>
                </a:lnTo>
                <a:lnTo>
                  <a:pt x="673" y="228"/>
                </a:lnTo>
                <a:lnTo>
                  <a:pt x="668" y="212"/>
                </a:lnTo>
                <a:lnTo>
                  <a:pt x="660" y="197"/>
                </a:lnTo>
                <a:lnTo>
                  <a:pt x="652" y="181"/>
                </a:lnTo>
                <a:lnTo>
                  <a:pt x="644" y="167"/>
                </a:lnTo>
                <a:lnTo>
                  <a:pt x="636" y="153"/>
                </a:lnTo>
                <a:lnTo>
                  <a:pt x="626" y="139"/>
                </a:lnTo>
                <a:lnTo>
                  <a:pt x="616" y="126"/>
                </a:lnTo>
                <a:lnTo>
                  <a:pt x="605" y="114"/>
                </a:lnTo>
                <a:lnTo>
                  <a:pt x="593" y="102"/>
                </a:lnTo>
                <a:lnTo>
                  <a:pt x="580" y="90"/>
                </a:lnTo>
                <a:lnTo>
                  <a:pt x="568" y="79"/>
                </a:lnTo>
                <a:lnTo>
                  <a:pt x="555" y="69"/>
                </a:lnTo>
                <a:lnTo>
                  <a:pt x="542" y="59"/>
                </a:lnTo>
                <a:lnTo>
                  <a:pt x="527" y="50"/>
                </a:lnTo>
                <a:lnTo>
                  <a:pt x="513" y="42"/>
                </a:lnTo>
                <a:lnTo>
                  <a:pt x="498" y="34"/>
                </a:lnTo>
                <a:lnTo>
                  <a:pt x="482" y="27"/>
                </a:lnTo>
                <a:lnTo>
                  <a:pt x="467" y="21"/>
                </a:lnTo>
                <a:lnTo>
                  <a:pt x="450" y="16"/>
                </a:lnTo>
                <a:lnTo>
                  <a:pt x="434" y="11"/>
                </a:lnTo>
                <a:lnTo>
                  <a:pt x="417" y="7"/>
                </a:lnTo>
                <a:lnTo>
                  <a:pt x="400" y="3"/>
                </a:lnTo>
                <a:lnTo>
                  <a:pt x="383" y="1"/>
                </a:lnTo>
                <a:lnTo>
                  <a:pt x="365" y="0"/>
                </a:lnTo>
                <a:lnTo>
                  <a:pt x="347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Freeform 1668">
            <a:extLst>
              <a:ext uri="{FF2B5EF4-FFF2-40B4-BE49-F238E27FC236}">
                <a16:creationId xmlns="" xmlns:a16="http://schemas.microsoft.com/office/drawing/2014/main" id="{8DAD2990-0F9A-4C26-B619-54B9F1051945}"/>
              </a:ext>
            </a:extLst>
          </p:cNvPr>
          <p:cNvSpPr>
            <a:spLocks noEditPoints="1"/>
          </p:cNvSpPr>
          <p:nvPr/>
        </p:nvSpPr>
        <p:spPr bwMode="auto">
          <a:xfrm>
            <a:off x="1983203" y="3921768"/>
            <a:ext cx="459960" cy="459960"/>
          </a:xfrm>
          <a:custGeom>
            <a:avLst/>
            <a:gdLst>
              <a:gd name="T0" fmla="*/ 288 w 718"/>
              <a:gd name="T1" fmla="*/ 477 h 719"/>
              <a:gd name="T2" fmla="*/ 276 w 718"/>
              <a:gd name="T3" fmla="*/ 475 h 719"/>
              <a:gd name="T4" fmla="*/ 196 w 718"/>
              <a:gd name="T5" fmla="*/ 391 h 719"/>
              <a:gd name="T6" fmla="*/ 204 w 718"/>
              <a:gd name="T7" fmla="*/ 380 h 719"/>
              <a:gd name="T8" fmla="*/ 217 w 718"/>
              <a:gd name="T9" fmla="*/ 382 h 719"/>
              <a:gd name="T10" fmla="*/ 506 w 718"/>
              <a:gd name="T11" fmla="*/ 243 h 719"/>
              <a:gd name="T12" fmla="*/ 519 w 718"/>
              <a:gd name="T13" fmla="*/ 247 h 719"/>
              <a:gd name="T14" fmla="*/ 521 w 718"/>
              <a:gd name="T15" fmla="*/ 260 h 719"/>
              <a:gd name="T16" fmla="*/ 341 w 718"/>
              <a:gd name="T17" fmla="*/ 2 h 719"/>
              <a:gd name="T18" fmla="*/ 287 w 718"/>
              <a:gd name="T19" fmla="*/ 8 h 719"/>
              <a:gd name="T20" fmla="*/ 236 w 718"/>
              <a:gd name="T21" fmla="*/ 22 h 719"/>
              <a:gd name="T22" fmla="*/ 188 w 718"/>
              <a:gd name="T23" fmla="*/ 45 h 719"/>
              <a:gd name="T24" fmla="*/ 144 w 718"/>
              <a:gd name="T25" fmla="*/ 72 h 719"/>
              <a:gd name="T26" fmla="*/ 106 w 718"/>
              <a:gd name="T27" fmla="*/ 106 h 719"/>
              <a:gd name="T28" fmla="*/ 71 w 718"/>
              <a:gd name="T29" fmla="*/ 145 h 719"/>
              <a:gd name="T30" fmla="*/ 44 w 718"/>
              <a:gd name="T31" fmla="*/ 189 h 719"/>
              <a:gd name="T32" fmla="*/ 22 w 718"/>
              <a:gd name="T33" fmla="*/ 237 h 719"/>
              <a:gd name="T34" fmla="*/ 7 w 718"/>
              <a:gd name="T35" fmla="*/ 289 h 719"/>
              <a:gd name="T36" fmla="*/ 1 w 718"/>
              <a:gd name="T37" fmla="*/ 342 h 719"/>
              <a:gd name="T38" fmla="*/ 2 w 718"/>
              <a:gd name="T39" fmla="*/ 397 h 719"/>
              <a:gd name="T40" fmla="*/ 12 w 718"/>
              <a:gd name="T41" fmla="*/ 450 h 719"/>
              <a:gd name="T42" fmla="*/ 28 w 718"/>
              <a:gd name="T43" fmla="*/ 501 h 719"/>
              <a:gd name="T44" fmla="*/ 51 w 718"/>
              <a:gd name="T45" fmla="*/ 547 h 719"/>
              <a:gd name="T46" fmla="*/ 82 w 718"/>
              <a:gd name="T47" fmla="*/ 589 h 719"/>
              <a:gd name="T48" fmla="*/ 118 w 718"/>
              <a:gd name="T49" fmla="*/ 627 h 719"/>
              <a:gd name="T50" fmla="*/ 159 w 718"/>
              <a:gd name="T51" fmla="*/ 659 h 719"/>
              <a:gd name="T52" fmla="*/ 204 w 718"/>
              <a:gd name="T53" fmla="*/ 684 h 719"/>
              <a:gd name="T54" fmla="*/ 252 w 718"/>
              <a:gd name="T55" fmla="*/ 704 h 719"/>
              <a:gd name="T56" fmla="*/ 304 w 718"/>
              <a:gd name="T57" fmla="*/ 716 h 719"/>
              <a:gd name="T58" fmla="*/ 360 w 718"/>
              <a:gd name="T59" fmla="*/ 719 h 719"/>
              <a:gd name="T60" fmla="*/ 414 w 718"/>
              <a:gd name="T61" fmla="*/ 716 h 719"/>
              <a:gd name="T62" fmla="*/ 466 w 718"/>
              <a:gd name="T63" fmla="*/ 704 h 719"/>
              <a:gd name="T64" fmla="*/ 515 w 718"/>
              <a:gd name="T65" fmla="*/ 684 h 719"/>
              <a:gd name="T66" fmla="*/ 561 w 718"/>
              <a:gd name="T67" fmla="*/ 659 h 719"/>
              <a:gd name="T68" fmla="*/ 600 w 718"/>
              <a:gd name="T69" fmla="*/ 627 h 719"/>
              <a:gd name="T70" fmla="*/ 637 w 718"/>
              <a:gd name="T71" fmla="*/ 589 h 719"/>
              <a:gd name="T72" fmla="*/ 667 w 718"/>
              <a:gd name="T73" fmla="*/ 547 h 719"/>
              <a:gd name="T74" fmla="*/ 691 w 718"/>
              <a:gd name="T75" fmla="*/ 501 h 719"/>
              <a:gd name="T76" fmla="*/ 707 w 718"/>
              <a:gd name="T77" fmla="*/ 450 h 719"/>
              <a:gd name="T78" fmla="*/ 716 w 718"/>
              <a:gd name="T79" fmla="*/ 397 h 719"/>
              <a:gd name="T80" fmla="*/ 718 w 718"/>
              <a:gd name="T81" fmla="*/ 342 h 719"/>
              <a:gd name="T82" fmla="*/ 712 w 718"/>
              <a:gd name="T83" fmla="*/ 289 h 719"/>
              <a:gd name="T84" fmla="*/ 696 w 718"/>
              <a:gd name="T85" fmla="*/ 237 h 719"/>
              <a:gd name="T86" fmla="*/ 675 w 718"/>
              <a:gd name="T87" fmla="*/ 189 h 719"/>
              <a:gd name="T88" fmla="*/ 647 w 718"/>
              <a:gd name="T89" fmla="*/ 145 h 719"/>
              <a:gd name="T90" fmla="*/ 614 w 718"/>
              <a:gd name="T91" fmla="*/ 106 h 719"/>
              <a:gd name="T92" fmla="*/ 574 w 718"/>
              <a:gd name="T93" fmla="*/ 72 h 719"/>
              <a:gd name="T94" fmla="*/ 531 w 718"/>
              <a:gd name="T95" fmla="*/ 45 h 719"/>
              <a:gd name="T96" fmla="*/ 483 w 718"/>
              <a:gd name="T97" fmla="*/ 22 h 719"/>
              <a:gd name="T98" fmla="*/ 431 w 718"/>
              <a:gd name="T99" fmla="*/ 8 h 719"/>
              <a:gd name="T100" fmla="*/ 377 w 718"/>
              <a:gd name="T101" fmla="*/ 2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8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3" y="479"/>
                </a:lnTo>
                <a:lnTo>
                  <a:pt x="279" y="477"/>
                </a:lnTo>
                <a:lnTo>
                  <a:pt x="276" y="475"/>
                </a:lnTo>
                <a:lnTo>
                  <a:pt x="199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199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4" y="450"/>
                </a:lnTo>
                <a:lnTo>
                  <a:pt x="502" y="247"/>
                </a:lnTo>
                <a:lnTo>
                  <a:pt x="506" y="243"/>
                </a:lnTo>
                <a:lnTo>
                  <a:pt x="511" y="243"/>
                </a:lnTo>
                <a:lnTo>
                  <a:pt x="515" y="243"/>
                </a:lnTo>
                <a:lnTo>
                  <a:pt x="519" y="247"/>
                </a:lnTo>
                <a:lnTo>
                  <a:pt x="522" y="251"/>
                </a:lnTo>
                <a:lnTo>
                  <a:pt x="522" y="255"/>
                </a:lnTo>
                <a:lnTo>
                  <a:pt x="521" y="260"/>
                </a:lnTo>
                <a:lnTo>
                  <a:pt x="519" y="263"/>
                </a:lnTo>
                <a:close/>
                <a:moveTo>
                  <a:pt x="360" y="0"/>
                </a:moveTo>
                <a:lnTo>
                  <a:pt x="341" y="2"/>
                </a:lnTo>
                <a:lnTo>
                  <a:pt x="322" y="3"/>
                </a:lnTo>
                <a:lnTo>
                  <a:pt x="304" y="5"/>
                </a:lnTo>
                <a:lnTo>
                  <a:pt x="287" y="8"/>
                </a:lnTo>
                <a:lnTo>
                  <a:pt x="269" y="13"/>
                </a:lnTo>
                <a:lnTo>
                  <a:pt x="252" y="17"/>
                </a:lnTo>
                <a:lnTo>
                  <a:pt x="236" y="22"/>
                </a:lnTo>
                <a:lnTo>
                  <a:pt x="219" y="29"/>
                </a:lnTo>
                <a:lnTo>
                  <a:pt x="204" y="37"/>
                </a:lnTo>
                <a:lnTo>
                  <a:pt x="188" y="45"/>
                </a:lnTo>
                <a:lnTo>
                  <a:pt x="173" y="53"/>
                </a:lnTo>
                <a:lnTo>
                  <a:pt x="159" y="62"/>
                </a:lnTo>
                <a:lnTo>
                  <a:pt x="144" y="72"/>
                </a:lnTo>
                <a:lnTo>
                  <a:pt x="131" y="83"/>
                </a:lnTo>
                <a:lnTo>
                  <a:pt x="118" y="94"/>
                </a:lnTo>
                <a:lnTo>
                  <a:pt x="106" y="106"/>
                </a:lnTo>
                <a:lnTo>
                  <a:pt x="93" y="119"/>
                </a:lnTo>
                <a:lnTo>
                  <a:pt x="82" y="132"/>
                </a:lnTo>
                <a:lnTo>
                  <a:pt x="71" y="145"/>
                </a:lnTo>
                <a:lnTo>
                  <a:pt x="61" y="159"/>
                </a:lnTo>
                <a:lnTo>
                  <a:pt x="51" y="174"/>
                </a:lnTo>
                <a:lnTo>
                  <a:pt x="44" y="189"/>
                </a:lnTo>
                <a:lnTo>
                  <a:pt x="35" y="205"/>
                </a:lnTo>
                <a:lnTo>
                  <a:pt x="28" y="221"/>
                </a:lnTo>
                <a:lnTo>
                  <a:pt x="22" y="237"/>
                </a:lnTo>
                <a:lnTo>
                  <a:pt x="16" y="253"/>
                </a:lnTo>
                <a:lnTo>
                  <a:pt x="12" y="271"/>
                </a:lnTo>
                <a:lnTo>
                  <a:pt x="7" y="289"/>
                </a:lnTo>
                <a:lnTo>
                  <a:pt x="4" y="305"/>
                </a:lnTo>
                <a:lnTo>
                  <a:pt x="2" y="324"/>
                </a:lnTo>
                <a:lnTo>
                  <a:pt x="1" y="342"/>
                </a:lnTo>
                <a:lnTo>
                  <a:pt x="0" y="360"/>
                </a:lnTo>
                <a:lnTo>
                  <a:pt x="1" y="379"/>
                </a:lnTo>
                <a:lnTo>
                  <a:pt x="2" y="397"/>
                </a:lnTo>
                <a:lnTo>
                  <a:pt x="4" y="416"/>
                </a:lnTo>
                <a:lnTo>
                  <a:pt x="7" y="433"/>
                </a:lnTo>
                <a:lnTo>
                  <a:pt x="12" y="450"/>
                </a:lnTo>
                <a:lnTo>
                  <a:pt x="16" y="467"/>
                </a:lnTo>
                <a:lnTo>
                  <a:pt x="22" y="484"/>
                </a:lnTo>
                <a:lnTo>
                  <a:pt x="28" y="501"/>
                </a:lnTo>
                <a:lnTo>
                  <a:pt x="35" y="516"/>
                </a:lnTo>
                <a:lnTo>
                  <a:pt x="44" y="532"/>
                </a:lnTo>
                <a:lnTo>
                  <a:pt x="51" y="547"/>
                </a:lnTo>
                <a:lnTo>
                  <a:pt x="61" y="561"/>
                </a:lnTo>
                <a:lnTo>
                  <a:pt x="71" y="576"/>
                </a:lnTo>
                <a:lnTo>
                  <a:pt x="82" y="589"/>
                </a:lnTo>
                <a:lnTo>
                  <a:pt x="93" y="602"/>
                </a:lnTo>
                <a:lnTo>
                  <a:pt x="106" y="614"/>
                </a:lnTo>
                <a:lnTo>
                  <a:pt x="118" y="627"/>
                </a:lnTo>
                <a:lnTo>
                  <a:pt x="131" y="638"/>
                </a:lnTo>
                <a:lnTo>
                  <a:pt x="144" y="649"/>
                </a:lnTo>
                <a:lnTo>
                  <a:pt x="159" y="659"/>
                </a:lnTo>
                <a:lnTo>
                  <a:pt x="173" y="667"/>
                </a:lnTo>
                <a:lnTo>
                  <a:pt x="188" y="676"/>
                </a:lnTo>
                <a:lnTo>
                  <a:pt x="204" y="684"/>
                </a:lnTo>
                <a:lnTo>
                  <a:pt x="219" y="692"/>
                </a:lnTo>
                <a:lnTo>
                  <a:pt x="236" y="698"/>
                </a:lnTo>
                <a:lnTo>
                  <a:pt x="252" y="704"/>
                </a:lnTo>
                <a:lnTo>
                  <a:pt x="269" y="708"/>
                </a:lnTo>
                <a:lnTo>
                  <a:pt x="287" y="713"/>
                </a:lnTo>
                <a:lnTo>
                  <a:pt x="304" y="716"/>
                </a:lnTo>
                <a:lnTo>
                  <a:pt x="322" y="718"/>
                </a:lnTo>
                <a:lnTo>
                  <a:pt x="341" y="719"/>
                </a:lnTo>
                <a:lnTo>
                  <a:pt x="360" y="719"/>
                </a:lnTo>
                <a:lnTo>
                  <a:pt x="377" y="719"/>
                </a:lnTo>
                <a:lnTo>
                  <a:pt x="396" y="718"/>
                </a:lnTo>
                <a:lnTo>
                  <a:pt x="414" y="716"/>
                </a:lnTo>
                <a:lnTo>
                  <a:pt x="431" y="713"/>
                </a:lnTo>
                <a:lnTo>
                  <a:pt x="449" y="708"/>
                </a:lnTo>
                <a:lnTo>
                  <a:pt x="466" y="704"/>
                </a:lnTo>
                <a:lnTo>
                  <a:pt x="483" y="698"/>
                </a:lnTo>
                <a:lnTo>
                  <a:pt x="499" y="692"/>
                </a:lnTo>
                <a:lnTo>
                  <a:pt x="515" y="684"/>
                </a:lnTo>
                <a:lnTo>
                  <a:pt x="531" y="676"/>
                </a:lnTo>
                <a:lnTo>
                  <a:pt x="545" y="667"/>
                </a:lnTo>
                <a:lnTo>
                  <a:pt x="561" y="659"/>
                </a:lnTo>
                <a:lnTo>
                  <a:pt x="574" y="649"/>
                </a:lnTo>
                <a:lnTo>
                  <a:pt x="588" y="638"/>
                </a:lnTo>
                <a:lnTo>
                  <a:pt x="600" y="627"/>
                </a:lnTo>
                <a:lnTo>
                  <a:pt x="614" y="614"/>
                </a:lnTo>
                <a:lnTo>
                  <a:pt x="626" y="602"/>
                </a:lnTo>
                <a:lnTo>
                  <a:pt x="637" y="589"/>
                </a:lnTo>
                <a:lnTo>
                  <a:pt x="647" y="576"/>
                </a:lnTo>
                <a:lnTo>
                  <a:pt x="658" y="561"/>
                </a:lnTo>
                <a:lnTo>
                  <a:pt x="667" y="547"/>
                </a:lnTo>
                <a:lnTo>
                  <a:pt x="675" y="532"/>
                </a:lnTo>
                <a:lnTo>
                  <a:pt x="683" y="516"/>
                </a:lnTo>
                <a:lnTo>
                  <a:pt x="691" y="501"/>
                </a:lnTo>
                <a:lnTo>
                  <a:pt x="696" y="484"/>
                </a:lnTo>
                <a:lnTo>
                  <a:pt x="702" y="467"/>
                </a:lnTo>
                <a:lnTo>
                  <a:pt x="707" y="450"/>
                </a:lnTo>
                <a:lnTo>
                  <a:pt x="712" y="433"/>
                </a:lnTo>
                <a:lnTo>
                  <a:pt x="714" y="416"/>
                </a:lnTo>
                <a:lnTo>
                  <a:pt x="716" y="397"/>
                </a:lnTo>
                <a:lnTo>
                  <a:pt x="718" y="379"/>
                </a:lnTo>
                <a:lnTo>
                  <a:pt x="718" y="360"/>
                </a:lnTo>
                <a:lnTo>
                  <a:pt x="718" y="342"/>
                </a:lnTo>
                <a:lnTo>
                  <a:pt x="716" y="324"/>
                </a:lnTo>
                <a:lnTo>
                  <a:pt x="714" y="305"/>
                </a:lnTo>
                <a:lnTo>
                  <a:pt x="712" y="289"/>
                </a:lnTo>
                <a:lnTo>
                  <a:pt x="707" y="271"/>
                </a:lnTo>
                <a:lnTo>
                  <a:pt x="702" y="253"/>
                </a:lnTo>
                <a:lnTo>
                  <a:pt x="696" y="237"/>
                </a:lnTo>
                <a:lnTo>
                  <a:pt x="691" y="221"/>
                </a:lnTo>
                <a:lnTo>
                  <a:pt x="683" y="205"/>
                </a:lnTo>
                <a:lnTo>
                  <a:pt x="675" y="189"/>
                </a:lnTo>
                <a:lnTo>
                  <a:pt x="667" y="174"/>
                </a:lnTo>
                <a:lnTo>
                  <a:pt x="658" y="159"/>
                </a:lnTo>
                <a:lnTo>
                  <a:pt x="647" y="145"/>
                </a:lnTo>
                <a:lnTo>
                  <a:pt x="637" y="132"/>
                </a:lnTo>
                <a:lnTo>
                  <a:pt x="626" y="119"/>
                </a:lnTo>
                <a:lnTo>
                  <a:pt x="614" y="106"/>
                </a:lnTo>
                <a:lnTo>
                  <a:pt x="600" y="94"/>
                </a:lnTo>
                <a:lnTo>
                  <a:pt x="588" y="83"/>
                </a:lnTo>
                <a:lnTo>
                  <a:pt x="574" y="72"/>
                </a:lnTo>
                <a:lnTo>
                  <a:pt x="561" y="62"/>
                </a:lnTo>
                <a:lnTo>
                  <a:pt x="545" y="53"/>
                </a:lnTo>
                <a:lnTo>
                  <a:pt x="531" y="45"/>
                </a:lnTo>
                <a:lnTo>
                  <a:pt x="515" y="37"/>
                </a:lnTo>
                <a:lnTo>
                  <a:pt x="499" y="29"/>
                </a:lnTo>
                <a:lnTo>
                  <a:pt x="483" y="22"/>
                </a:lnTo>
                <a:lnTo>
                  <a:pt x="466" y="17"/>
                </a:lnTo>
                <a:lnTo>
                  <a:pt x="449" y="13"/>
                </a:lnTo>
                <a:lnTo>
                  <a:pt x="431" y="8"/>
                </a:lnTo>
                <a:lnTo>
                  <a:pt x="414" y="5"/>
                </a:lnTo>
                <a:lnTo>
                  <a:pt x="396" y="3"/>
                </a:lnTo>
                <a:lnTo>
                  <a:pt x="377" y="2"/>
                </a:lnTo>
                <a:lnTo>
                  <a:pt x="36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Freeform 1668">
            <a:extLst>
              <a:ext uri="{FF2B5EF4-FFF2-40B4-BE49-F238E27FC236}">
                <a16:creationId xmlns="" xmlns:a16="http://schemas.microsoft.com/office/drawing/2014/main" id="{533F6D5F-624A-43EA-A287-3911B90514EF}"/>
              </a:ext>
            </a:extLst>
          </p:cNvPr>
          <p:cNvSpPr>
            <a:spLocks noEditPoints="1"/>
          </p:cNvSpPr>
          <p:nvPr/>
        </p:nvSpPr>
        <p:spPr bwMode="auto">
          <a:xfrm>
            <a:off x="7160293" y="3921768"/>
            <a:ext cx="459960" cy="459960"/>
          </a:xfrm>
          <a:custGeom>
            <a:avLst/>
            <a:gdLst>
              <a:gd name="T0" fmla="*/ 288 w 718"/>
              <a:gd name="T1" fmla="*/ 477 h 719"/>
              <a:gd name="T2" fmla="*/ 276 w 718"/>
              <a:gd name="T3" fmla="*/ 475 h 719"/>
              <a:gd name="T4" fmla="*/ 196 w 718"/>
              <a:gd name="T5" fmla="*/ 391 h 719"/>
              <a:gd name="T6" fmla="*/ 204 w 718"/>
              <a:gd name="T7" fmla="*/ 380 h 719"/>
              <a:gd name="T8" fmla="*/ 217 w 718"/>
              <a:gd name="T9" fmla="*/ 382 h 719"/>
              <a:gd name="T10" fmla="*/ 506 w 718"/>
              <a:gd name="T11" fmla="*/ 243 h 719"/>
              <a:gd name="T12" fmla="*/ 519 w 718"/>
              <a:gd name="T13" fmla="*/ 247 h 719"/>
              <a:gd name="T14" fmla="*/ 521 w 718"/>
              <a:gd name="T15" fmla="*/ 260 h 719"/>
              <a:gd name="T16" fmla="*/ 341 w 718"/>
              <a:gd name="T17" fmla="*/ 2 h 719"/>
              <a:gd name="T18" fmla="*/ 287 w 718"/>
              <a:gd name="T19" fmla="*/ 8 h 719"/>
              <a:gd name="T20" fmla="*/ 236 w 718"/>
              <a:gd name="T21" fmla="*/ 22 h 719"/>
              <a:gd name="T22" fmla="*/ 188 w 718"/>
              <a:gd name="T23" fmla="*/ 45 h 719"/>
              <a:gd name="T24" fmla="*/ 144 w 718"/>
              <a:gd name="T25" fmla="*/ 72 h 719"/>
              <a:gd name="T26" fmla="*/ 106 w 718"/>
              <a:gd name="T27" fmla="*/ 106 h 719"/>
              <a:gd name="T28" fmla="*/ 71 w 718"/>
              <a:gd name="T29" fmla="*/ 145 h 719"/>
              <a:gd name="T30" fmla="*/ 44 w 718"/>
              <a:gd name="T31" fmla="*/ 189 h 719"/>
              <a:gd name="T32" fmla="*/ 22 w 718"/>
              <a:gd name="T33" fmla="*/ 237 h 719"/>
              <a:gd name="T34" fmla="*/ 7 w 718"/>
              <a:gd name="T35" fmla="*/ 289 h 719"/>
              <a:gd name="T36" fmla="*/ 1 w 718"/>
              <a:gd name="T37" fmla="*/ 342 h 719"/>
              <a:gd name="T38" fmla="*/ 2 w 718"/>
              <a:gd name="T39" fmla="*/ 397 h 719"/>
              <a:gd name="T40" fmla="*/ 12 w 718"/>
              <a:gd name="T41" fmla="*/ 450 h 719"/>
              <a:gd name="T42" fmla="*/ 28 w 718"/>
              <a:gd name="T43" fmla="*/ 501 h 719"/>
              <a:gd name="T44" fmla="*/ 51 w 718"/>
              <a:gd name="T45" fmla="*/ 547 h 719"/>
              <a:gd name="T46" fmla="*/ 82 w 718"/>
              <a:gd name="T47" fmla="*/ 589 h 719"/>
              <a:gd name="T48" fmla="*/ 118 w 718"/>
              <a:gd name="T49" fmla="*/ 627 h 719"/>
              <a:gd name="T50" fmla="*/ 159 w 718"/>
              <a:gd name="T51" fmla="*/ 659 h 719"/>
              <a:gd name="T52" fmla="*/ 204 w 718"/>
              <a:gd name="T53" fmla="*/ 684 h 719"/>
              <a:gd name="T54" fmla="*/ 252 w 718"/>
              <a:gd name="T55" fmla="*/ 704 h 719"/>
              <a:gd name="T56" fmla="*/ 304 w 718"/>
              <a:gd name="T57" fmla="*/ 716 h 719"/>
              <a:gd name="T58" fmla="*/ 360 w 718"/>
              <a:gd name="T59" fmla="*/ 719 h 719"/>
              <a:gd name="T60" fmla="*/ 414 w 718"/>
              <a:gd name="T61" fmla="*/ 716 h 719"/>
              <a:gd name="T62" fmla="*/ 466 w 718"/>
              <a:gd name="T63" fmla="*/ 704 h 719"/>
              <a:gd name="T64" fmla="*/ 515 w 718"/>
              <a:gd name="T65" fmla="*/ 684 h 719"/>
              <a:gd name="T66" fmla="*/ 561 w 718"/>
              <a:gd name="T67" fmla="*/ 659 h 719"/>
              <a:gd name="T68" fmla="*/ 600 w 718"/>
              <a:gd name="T69" fmla="*/ 627 h 719"/>
              <a:gd name="T70" fmla="*/ 637 w 718"/>
              <a:gd name="T71" fmla="*/ 589 h 719"/>
              <a:gd name="T72" fmla="*/ 667 w 718"/>
              <a:gd name="T73" fmla="*/ 547 h 719"/>
              <a:gd name="T74" fmla="*/ 691 w 718"/>
              <a:gd name="T75" fmla="*/ 501 h 719"/>
              <a:gd name="T76" fmla="*/ 707 w 718"/>
              <a:gd name="T77" fmla="*/ 450 h 719"/>
              <a:gd name="T78" fmla="*/ 716 w 718"/>
              <a:gd name="T79" fmla="*/ 397 h 719"/>
              <a:gd name="T80" fmla="*/ 718 w 718"/>
              <a:gd name="T81" fmla="*/ 342 h 719"/>
              <a:gd name="T82" fmla="*/ 712 w 718"/>
              <a:gd name="T83" fmla="*/ 289 h 719"/>
              <a:gd name="T84" fmla="*/ 696 w 718"/>
              <a:gd name="T85" fmla="*/ 237 h 719"/>
              <a:gd name="T86" fmla="*/ 675 w 718"/>
              <a:gd name="T87" fmla="*/ 189 h 719"/>
              <a:gd name="T88" fmla="*/ 647 w 718"/>
              <a:gd name="T89" fmla="*/ 145 h 719"/>
              <a:gd name="T90" fmla="*/ 614 w 718"/>
              <a:gd name="T91" fmla="*/ 106 h 719"/>
              <a:gd name="T92" fmla="*/ 574 w 718"/>
              <a:gd name="T93" fmla="*/ 72 h 719"/>
              <a:gd name="T94" fmla="*/ 531 w 718"/>
              <a:gd name="T95" fmla="*/ 45 h 719"/>
              <a:gd name="T96" fmla="*/ 483 w 718"/>
              <a:gd name="T97" fmla="*/ 22 h 719"/>
              <a:gd name="T98" fmla="*/ 431 w 718"/>
              <a:gd name="T99" fmla="*/ 8 h 719"/>
              <a:gd name="T100" fmla="*/ 377 w 718"/>
              <a:gd name="T101" fmla="*/ 2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8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3" y="479"/>
                </a:lnTo>
                <a:lnTo>
                  <a:pt x="279" y="477"/>
                </a:lnTo>
                <a:lnTo>
                  <a:pt x="276" y="475"/>
                </a:lnTo>
                <a:lnTo>
                  <a:pt x="199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199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4" y="450"/>
                </a:lnTo>
                <a:lnTo>
                  <a:pt x="502" y="247"/>
                </a:lnTo>
                <a:lnTo>
                  <a:pt x="506" y="243"/>
                </a:lnTo>
                <a:lnTo>
                  <a:pt x="511" y="243"/>
                </a:lnTo>
                <a:lnTo>
                  <a:pt x="515" y="243"/>
                </a:lnTo>
                <a:lnTo>
                  <a:pt x="519" y="247"/>
                </a:lnTo>
                <a:lnTo>
                  <a:pt x="522" y="251"/>
                </a:lnTo>
                <a:lnTo>
                  <a:pt x="522" y="255"/>
                </a:lnTo>
                <a:lnTo>
                  <a:pt x="521" y="260"/>
                </a:lnTo>
                <a:lnTo>
                  <a:pt x="519" y="263"/>
                </a:lnTo>
                <a:close/>
                <a:moveTo>
                  <a:pt x="360" y="0"/>
                </a:moveTo>
                <a:lnTo>
                  <a:pt x="341" y="2"/>
                </a:lnTo>
                <a:lnTo>
                  <a:pt x="322" y="3"/>
                </a:lnTo>
                <a:lnTo>
                  <a:pt x="304" y="5"/>
                </a:lnTo>
                <a:lnTo>
                  <a:pt x="287" y="8"/>
                </a:lnTo>
                <a:lnTo>
                  <a:pt x="269" y="13"/>
                </a:lnTo>
                <a:lnTo>
                  <a:pt x="252" y="17"/>
                </a:lnTo>
                <a:lnTo>
                  <a:pt x="236" y="22"/>
                </a:lnTo>
                <a:lnTo>
                  <a:pt x="219" y="29"/>
                </a:lnTo>
                <a:lnTo>
                  <a:pt x="204" y="37"/>
                </a:lnTo>
                <a:lnTo>
                  <a:pt x="188" y="45"/>
                </a:lnTo>
                <a:lnTo>
                  <a:pt x="173" y="53"/>
                </a:lnTo>
                <a:lnTo>
                  <a:pt x="159" y="62"/>
                </a:lnTo>
                <a:lnTo>
                  <a:pt x="144" y="72"/>
                </a:lnTo>
                <a:lnTo>
                  <a:pt x="131" y="83"/>
                </a:lnTo>
                <a:lnTo>
                  <a:pt x="118" y="94"/>
                </a:lnTo>
                <a:lnTo>
                  <a:pt x="106" y="106"/>
                </a:lnTo>
                <a:lnTo>
                  <a:pt x="93" y="119"/>
                </a:lnTo>
                <a:lnTo>
                  <a:pt x="82" y="132"/>
                </a:lnTo>
                <a:lnTo>
                  <a:pt x="71" y="145"/>
                </a:lnTo>
                <a:lnTo>
                  <a:pt x="61" y="159"/>
                </a:lnTo>
                <a:lnTo>
                  <a:pt x="51" y="174"/>
                </a:lnTo>
                <a:lnTo>
                  <a:pt x="44" y="189"/>
                </a:lnTo>
                <a:lnTo>
                  <a:pt x="35" y="205"/>
                </a:lnTo>
                <a:lnTo>
                  <a:pt x="28" y="221"/>
                </a:lnTo>
                <a:lnTo>
                  <a:pt x="22" y="237"/>
                </a:lnTo>
                <a:lnTo>
                  <a:pt x="16" y="253"/>
                </a:lnTo>
                <a:lnTo>
                  <a:pt x="12" y="271"/>
                </a:lnTo>
                <a:lnTo>
                  <a:pt x="7" y="289"/>
                </a:lnTo>
                <a:lnTo>
                  <a:pt x="4" y="305"/>
                </a:lnTo>
                <a:lnTo>
                  <a:pt x="2" y="324"/>
                </a:lnTo>
                <a:lnTo>
                  <a:pt x="1" y="342"/>
                </a:lnTo>
                <a:lnTo>
                  <a:pt x="0" y="360"/>
                </a:lnTo>
                <a:lnTo>
                  <a:pt x="1" y="379"/>
                </a:lnTo>
                <a:lnTo>
                  <a:pt x="2" y="397"/>
                </a:lnTo>
                <a:lnTo>
                  <a:pt x="4" y="416"/>
                </a:lnTo>
                <a:lnTo>
                  <a:pt x="7" y="433"/>
                </a:lnTo>
                <a:lnTo>
                  <a:pt x="12" y="450"/>
                </a:lnTo>
                <a:lnTo>
                  <a:pt x="16" y="467"/>
                </a:lnTo>
                <a:lnTo>
                  <a:pt x="22" y="484"/>
                </a:lnTo>
                <a:lnTo>
                  <a:pt x="28" y="501"/>
                </a:lnTo>
                <a:lnTo>
                  <a:pt x="35" y="516"/>
                </a:lnTo>
                <a:lnTo>
                  <a:pt x="44" y="532"/>
                </a:lnTo>
                <a:lnTo>
                  <a:pt x="51" y="547"/>
                </a:lnTo>
                <a:lnTo>
                  <a:pt x="61" y="561"/>
                </a:lnTo>
                <a:lnTo>
                  <a:pt x="71" y="576"/>
                </a:lnTo>
                <a:lnTo>
                  <a:pt x="82" y="589"/>
                </a:lnTo>
                <a:lnTo>
                  <a:pt x="93" y="602"/>
                </a:lnTo>
                <a:lnTo>
                  <a:pt x="106" y="614"/>
                </a:lnTo>
                <a:lnTo>
                  <a:pt x="118" y="627"/>
                </a:lnTo>
                <a:lnTo>
                  <a:pt x="131" y="638"/>
                </a:lnTo>
                <a:lnTo>
                  <a:pt x="144" y="649"/>
                </a:lnTo>
                <a:lnTo>
                  <a:pt x="159" y="659"/>
                </a:lnTo>
                <a:lnTo>
                  <a:pt x="173" y="667"/>
                </a:lnTo>
                <a:lnTo>
                  <a:pt x="188" y="676"/>
                </a:lnTo>
                <a:lnTo>
                  <a:pt x="204" y="684"/>
                </a:lnTo>
                <a:lnTo>
                  <a:pt x="219" y="692"/>
                </a:lnTo>
                <a:lnTo>
                  <a:pt x="236" y="698"/>
                </a:lnTo>
                <a:lnTo>
                  <a:pt x="252" y="704"/>
                </a:lnTo>
                <a:lnTo>
                  <a:pt x="269" y="708"/>
                </a:lnTo>
                <a:lnTo>
                  <a:pt x="287" y="713"/>
                </a:lnTo>
                <a:lnTo>
                  <a:pt x="304" y="716"/>
                </a:lnTo>
                <a:lnTo>
                  <a:pt x="322" y="718"/>
                </a:lnTo>
                <a:lnTo>
                  <a:pt x="341" y="719"/>
                </a:lnTo>
                <a:lnTo>
                  <a:pt x="360" y="719"/>
                </a:lnTo>
                <a:lnTo>
                  <a:pt x="377" y="719"/>
                </a:lnTo>
                <a:lnTo>
                  <a:pt x="396" y="718"/>
                </a:lnTo>
                <a:lnTo>
                  <a:pt x="414" y="716"/>
                </a:lnTo>
                <a:lnTo>
                  <a:pt x="431" y="713"/>
                </a:lnTo>
                <a:lnTo>
                  <a:pt x="449" y="708"/>
                </a:lnTo>
                <a:lnTo>
                  <a:pt x="466" y="704"/>
                </a:lnTo>
                <a:lnTo>
                  <a:pt x="483" y="698"/>
                </a:lnTo>
                <a:lnTo>
                  <a:pt x="499" y="692"/>
                </a:lnTo>
                <a:lnTo>
                  <a:pt x="515" y="684"/>
                </a:lnTo>
                <a:lnTo>
                  <a:pt x="531" y="676"/>
                </a:lnTo>
                <a:lnTo>
                  <a:pt x="545" y="667"/>
                </a:lnTo>
                <a:lnTo>
                  <a:pt x="561" y="659"/>
                </a:lnTo>
                <a:lnTo>
                  <a:pt x="574" y="649"/>
                </a:lnTo>
                <a:lnTo>
                  <a:pt x="588" y="638"/>
                </a:lnTo>
                <a:lnTo>
                  <a:pt x="600" y="627"/>
                </a:lnTo>
                <a:lnTo>
                  <a:pt x="614" y="614"/>
                </a:lnTo>
                <a:lnTo>
                  <a:pt x="626" y="602"/>
                </a:lnTo>
                <a:lnTo>
                  <a:pt x="637" y="589"/>
                </a:lnTo>
                <a:lnTo>
                  <a:pt x="647" y="576"/>
                </a:lnTo>
                <a:lnTo>
                  <a:pt x="658" y="561"/>
                </a:lnTo>
                <a:lnTo>
                  <a:pt x="667" y="547"/>
                </a:lnTo>
                <a:lnTo>
                  <a:pt x="675" y="532"/>
                </a:lnTo>
                <a:lnTo>
                  <a:pt x="683" y="516"/>
                </a:lnTo>
                <a:lnTo>
                  <a:pt x="691" y="501"/>
                </a:lnTo>
                <a:lnTo>
                  <a:pt x="696" y="484"/>
                </a:lnTo>
                <a:lnTo>
                  <a:pt x="702" y="467"/>
                </a:lnTo>
                <a:lnTo>
                  <a:pt x="707" y="450"/>
                </a:lnTo>
                <a:lnTo>
                  <a:pt x="712" y="433"/>
                </a:lnTo>
                <a:lnTo>
                  <a:pt x="714" y="416"/>
                </a:lnTo>
                <a:lnTo>
                  <a:pt x="716" y="397"/>
                </a:lnTo>
                <a:lnTo>
                  <a:pt x="718" y="379"/>
                </a:lnTo>
                <a:lnTo>
                  <a:pt x="718" y="360"/>
                </a:lnTo>
                <a:lnTo>
                  <a:pt x="718" y="342"/>
                </a:lnTo>
                <a:lnTo>
                  <a:pt x="716" y="324"/>
                </a:lnTo>
                <a:lnTo>
                  <a:pt x="714" y="305"/>
                </a:lnTo>
                <a:lnTo>
                  <a:pt x="712" y="289"/>
                </a:lnTo>
                <a:lnTo>
                  <a:pt x="707" y="271"/>
                </a:lnTo>
                <a:lnTo>
                  <a:pt x="702" y="253"/>
                </a:lnTo>
                <a:lnTo>
                  <a:pt x="696" y="237"/>
                </a:lnTo>
                <a:lnTo>
                  <a:pt x="691" y="221"/>
                </a:lnTo>
                <a:lnTo>
                  <a:pt x="683" y="205"/>
                </a:lnTo>
                <a:lnTo>
                  <a:pt x="675" y="189"/>
                </a:lnTo>
                <a:lnTo>
                  <a:pt x="667" y="174"/>
                </a:lnTo>
                <a:lnTo>
                  <a:pt x="658" y="159"/>
                </a:lnTo>
                <a:lnTo>
                  <a:pt x="647" y="145"/>
                </a:lnTo>
                <a:lnTo>
                  <a:pt x="637" y="132"/>
                </a:lnTo>
                <a:lnTo>
                  <a:pt x="626" y="119"/>
                </a:lnTo>
                <a:lnTo>
                  <a:pt x="614" y="106"/>
                </a:lnTo>
                <a:lnTo>
                  <a:pt x="600" y="94"/>
                </a:lnTo>
                <a:lnTo>
                  <a:pt x="588" y="83"/>
                </a:lnTo>
                <a:lnTo>
                  <a:pt x="574" y="72"/>
                </a:lnTo>
                <a:lnTo>
                  <a:pt x="561" y="62"/>
                </a:lnTo>
                <a:lnTo>
                  <a:pt x="545" y="53"/>
                </a:lnTo>
                <a:lnTo>
                  <a:pt x="531" y="45"/>
                </a:lnTo>
                <a:lnTo>
                  <a:pt x="515" y="37"/>
                </a:lnTo>
                <a:lnTo>
                  <a:pt x="499" y="29"/>
                </a:lnTo>
                <a:lnTo>
                  <a:pt x="483" y="22"/>
                </a:lnTo>
                <a:lnTo>
                  <a:pt x="466" y="17"/>
                </a:lnTo>
                <a:lnTo>
                  <a:pt x="449" y="13"/>
                </a:lnTo>
                <a:lnTo>
                  <a:pt x="431" y="8"/>
                </a:lnTo>
                <a:lnTo>
                  <a:pt x="414" y="5"/>
                </a:lnTo>
                <a:lnTo>
                  <a:pt x="396" y="3"/>
                </a:lnTo>
                <a:lnTo>
                  <a:pt x="377" y="2"/>
                </a:lnTo>
                <a:lnTo>
                  <a:pt x="36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Freeform 1668">
            <a:extLst>
              <a:ext uri="{FF2B5EF4-FFF2-40B4-BE49-F238E27FC236}">
                <a16:creationId xmlns="" xmlns:a16="http://schemas.microsoft.com/office/drawing/2014/main" id="{113E1DFE-F166-45F1-980E-82C8BC89E1F3}"/>
              </a:ext>
            </a:extLst>
          </p:cNvPr>
          <p:cNvSpPr>
            <a:spLocks noEditPoints="1"/>
          </p:cNvSpPr>
          <p:nvPr/>
        </p:nvSpPr>
        <p:spPr bwMode="auto">
          <a:xfrm>
            <a:off x="9748837" y="3921768"/>
            <a:ext cx="459960" cy="459960"/>
          </a:xfrm>
          <a:custGeom>
            <a:avLst/>
            <a:gdLst>
              <a:gd name="T0" fmla="*/ 288 w 718"/>
              <a:gd name="T1" fmla="*/ 477 h 719"/>
              <a:gd name="T2" fmla="*/ 276 w 718"/>
              <a:gd name="T3" fmla="*/ 475 h 719"/>
              <a:gd name="T4" fmla="*/ 196 w 718"/>
              <a:gd name="T5" fmla="*/ 391 h 719"/>
              <a:gd name="T6" fmla="*/ 204 w 718"/>
              <a:gd name="T7" fmla="*/ 380 h 719"/>
              <a:gd name="T8" fmla="*/ 217 w 718"/>
              <a:gd name="T9" fmla="*/ 382 h 719"/>
              <a:gd name="T10" fmla="*/ 506 w 718"/>
              <a:gd name="T11" fmla="*/ 243 h 719"/>
              <a:gd name="T12" fmla="*/ 519 w 718"/>
              <a:gd name="T13" fmla="*/ 247 h 719"/>
              <a:gd name="T14" fmla="*/ 521 w 718"/>
              <a:gd name="T15" fmla="*/ 260 h 719"/>
              <a:gd name="T16" fmla="*/ 341 w 718"/>
              <a:gd name="T17" fmla="*/ 2 h 719"/>
              <a:gd name="T18" fmla="*/ 287 w 718"/>
              <a:gd name="T19" fmla="*/ 8 h 719"/>
              <a:gd name="T20" fmla="*/ 236 w 718"/>
              <a:gd name="T21" fmla="*/ 22 h 719"/>
              <a:gd name="T22" fmla="*/ 188 w 718"/>
              <a:gd name="T23" fmla="*/ 45 h 719"/>
              <a:gd name="T24" fmla="*/ 144 w 718"/>
              <a:gd name="T25" fmla="*/ 72 h 719"/>
              <a:gd name="T26" fmla="*/ 106 w 718"/>
              <a:gd name="T27" fmla="*/ 106 h 719"/>
              <a:gd name="T28" fmla="*/ 71 w 718"/>
              <a:gd name="T29" fmla="*/ 145 h 719"/>
              <a:gd name="T30" fmla="*/ 44 w 718"/>
              <a:gd name="T31" fmla="*/ 189 h 719"/>
              <a:gd name="T32" fmla="*/ 22 w 718"/>
              <a:gd name="T33" fmla="*/ 237 h 719"/>
              <a:gd name="T34" fmla="*/ 7 w 718"/>
              <a:gd name="T35" fmla="*/ 289 h 719"/>
              <a:gd name="T36" fmla="*/ 1 w 718"/>
              <a:gd name="T37" fmla="*/ 342 h 719"/>
              <a:gd name="T38" fmla="*/ 2 w 718"/>
              <a:gd name="T39" fmla="*/ 397 h 719"/>
              <a:gd name="T40" fmla="*/ 12 w 718"/>
              <a:gd name="T41" fmla="*/ 450 h 719"/>
              <a:gd name="T42" fmla="*/ 28 w 718"/>
              <a:gd name="T43" fmla="*/ 501 h 719"/>
              <a:gd name="T44" fmla="*/ 51 w 718"/>
              <a:gd name="T45" fmla="*/ 547 h 719"/>
              <a:gd name="T46" fmla="*/ 82 w 718"/>
              <a:gd name="T47" fmla="*/ 589 h 719"/>
              <a:gd name="T48" fmla="*/ 118 w 718"/>
              <a:gd name="T49" fmla="*/ 627 h 719"/>
              <a:gd name="T50" fmla="*/ 159 w 718"/>
              <a:gd name="T51" fmla="*/ 659 h 719"/>
              <a:gd name="T52" fmla="*/ 204 w 718"/>
              <a:gd name="T53" fmla="*/ 684 h 719"/>
              <a:gd name="T54" fmla="*/ 252 w 718"/>
              <a:gd name="T55" fmla="*/ 704 h 719"/>
              <a:gd name="T56" fmla="*/ 304 w 718"/>
              <a:gd name="T57" fmla="*/ 716 h 719"/>
              <a:gd name="T58" fmla="*/ 360 w 718"/>
              <a:gd name="T59" fmla="*/ 719 h 719"/>
              <a:gd name="T60" fmla="*/ 414 w 718"/>
              <a:gd name="T61" fmla="*/ 716 h 719"/>
              <a:gd name="T62" fmla="*/ 466 w 718"/>
              <a:gd name="T63" fmla="*/ 704 h 719"/>
              <a:gd name="T64" fmla="*/ 515 w 718"/>
              <a:gd name="T65" fmla="*/ 684 h 719"/>
              <a:gd name="T66" fmla="*/ 561 w 718"/>
              <a:gd name="T67" fmla="*/ 659 h 719"/>
              <a:gd name="T68" fmla="*/ 600 w 718"/>
              <a:gd name="T69" fmla="*/ 627 h 719"/>
              <a:gd name="T70" fmla="*/ 637 w 718"/>
              <a:gd name="T71" fmla="*/ 589 h 719"/>
              <a:gd name="T72" fmla="*/ 667 w 718"/>
              <a:gd name="T73" fmla="*/ 547 h 719"/>
              <a:gd name="T74" fmla="*/ 691 w 718"/>
              <a:gd name="T75" fmla="*/ 501 h 719"/>
              <a:gd name="T76" fmla="*/ 707 w 718"/>
              <a:gd name="T77" fmla="*/ 450 h 719"/>
              <a:gd name="T78" fmla="*/ 716 w 718"/>
              <a:gd name="T79" fmla="*/ 397 h 719"/>
              <a:gd name="T80" fmla="*/ 718 w 718"/>
              <a:gd name="T81" fmla="*/ 342 h 719"/>
              <a:gd name="T82" fmla="*/ 712 w 718"/>
              <a:gd name="T83" fmla="*/ 289 h 719"/>
              <a:gd name="T84" fmla="*/ 696 w 718"/>
              <a:gd name="T85" fmla="*/ 237 h 719"/>
              <a:gd name="T86" fmla="*/ 675 w 718"/>
              <a:gd name="T87" fmla="*/ 189 h 719"/>
              <a:gd name="T88" fmla="*/ 647 w 718"/>
              <a:gd name="T89" fmla="*/ 145 h 719"/>
              <a:gd name="T90" fmla="*/ 614 w 718"/>
              <a:gd name="T91" fmla="*/ 106 h 719"/>
              <a:gd name="T92" fmla="*/ 574 w 718"/>
              <a:gd name="T93" fmla="*/ 72 h 719"/>
              <a:gd name="T94" fmla="*/ 531 w 718"/>
              <a:gd name="T95" fmla="*/ 45 h 719"/>
              <a:gd name="T96" fmla="*/ 483 w 718"/>
              <a:gd name="T97" fmla="*/ 22 h 719"/>
              <a:gd name="T98" fmla="*/ 431 w 718"/>
              <a:gd name="T99" fmla="*/ 8 h 719"/>
              <a:gd name="T100" fmla="*/ 377 w 718"/>
              <a:gd name="T101" fmla="*/ 2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8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3" y="479"/>
                </a:lnTo>
                <a:lnTo>
                  <a:pt x="279" y="477"/>
                </a:lnTo>
                <a:lnTo>
                  <a:pt x="276" y="475"/>
                </a:lnTo>
                <a:lnTo>
                  <a:pt x="199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199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4" y="450"/>
                </a:lnTo>
                <a:lnTo>
                  <a:pt x="502" y="247"/>
                </a:lnTo>
                <a:lnTo>
                  <a:pt x="506" y="243"/>
                </a:lnTo>
                <a:lnTo>
                  <a:pt x="511" y="243"/>
                </a:lnTo>
                <a:lnTo>
                  <a:pt x="515" y="243"/>
                </a:lnTo>
                <a:lnTo>
                  <a:pt x="519" y="247"/>
                </a:lnTo>
                <a:lnTo>
                  <a:pt x="522" y="251"/>
                </a:lnTo>
                <a:lnTo>
                  <a:pt x="522" y="255"/>
                </a:lnTo>
                <a:lnTo>
                  <a:pt x="521" y="260"/>
                </a:lnTo>
                <a:lnTo>
                  <a:pt x="519" y="263"/>
                </a:lnTo>
                <a:close/>
                <a:moveTo>
                  <a:pt x="360" y="0"/>
                </a:moveTo>
                <a:lnTo>
                  <a:pt x="341" y="2"/>
                </a:lnTo>
                <a:lnTo>
                  <a:pt x="322" y="3"/>
                </a:lnTo>
                <a:lnTo>
                  <a:pt x="304" y="5"/>
                </a:lnTo>
                <a:lnTo>
                  <a:pt x="287" y="8"/>
                </a:lnTo>
                <a:lnTo>
                  <a:pt x="269" y="13"/>
                </a:lnTo>
                <a:lnTo>
                  <a:pt x="252" y="17"/>
                </a:lnTo>
                <a:lnTo>
                  <a:pt x="236" y="22"/>
                </a:lnTo>
                <a:lnTo>
                  <a:pt x="219" y="29"/>
                </a:lnTo>
                <a:lnTo>
                  <a:pt x="204" y="37"/>
                </a:lnTo>
                <a:lnTo>
                  <a:pt x="188" y="45"/>
                </a:lnTo>
                <a:lnTo>
                  <a:pt x="173" y="53"/>
                </a:lnTo>
                <a:lnTo>
                  <a:pt x="159" y="62"/>
                </a:lnTo>
                <a:lnTo>
                  <a:pt x="144" y="72"/>
                </a:lnTo>
                <a:lnTo>
                  <a:pt x="131" y="83"/>
                </a:lnTo>
                <a:lnTo>
                  <a:pt x="118" y="94"/>
                </a:lnTo>
                <a:lnTo>
                  <a:pt x="106" y="106"/>
                </a:lnTo>
                <a:lnTo>
                  <a:pt x="93" y="119"/>
                </a:lnTo>
                <a:lnTo>
                  <a:pt x="82" y="132"/>
                </a:lnTo>
                <a:lnTo>
                  <a:pt x="71" y="145"/>
                </a:lnTo>
                <a:lnTo>
                  <a:pt x="61" y="159"/>
                </a:lnTo>
                <a:lnTo>
                  <a:pt x="51" y="174"/>
                </a:lnTo>
                <a:lnTo>
                  <a:pt x="44" y="189"/>
                </a:lnTo>
                <a:lnTo>
                  <a:pt x="35" y="205"/>
                </a:lnTo>
                <a:lnTo>
                  <a:pt x="28" y="221"/>
                </a:lnTo>
                <a:lnTo>
                  <a:pt x="22" y="237"/>
                </a:lnTo>
                <a:lnTo>
                  <a:pt x="16" y="253"/>
                </a:lnTo>
                <a:lnTo>
                  <a:pt x="12" y="271"/>
                </a:lnTo>
                <a:lnTo>
                  <a:pt x="7" y="289"/>
                </a:lnTo>
                <a:lnTo>
                  <a:pt x="4" y="305"/>
                </a:lnTo>
                <a:lnTo>
                  <a:pt x="2" y="324"/>
                </a:lnTo>
                <a:lnTo>
                  <a:pt x="1" y="342"/>
                </a:lnTo>
                <a:lnTo>
                  <a:pt x="0" y="360"/>
                </a:lnTo>
                <a:lnTo>
                  <a:pt x="1" y="379"/>
                </a:lnTo>
                <a:lnTo>
                  <a:pt x="2" y="397"/>
                </a:lnTo>
                <a:lnTo>
                  <a:pt x="4" y="416"/>
                </a:lnTo>
                <a:lnTo>
                  <a:pt x="7" y="433"/>
                </a:lnTo>
                <a:lnTo>
                  <a:pt x="12" y="450"/>
                </a:lnTo>
                <a:lnTo>
                  <a:pt x="16" y="467"/>
                </a:lnTo>
                <a:lnTo>
                  <a:pt x="22" y="484"/>
                </a:lnTo>
                <a:lnTo>
                  <a:pt x="28" y="501"/>
                </a:lnTo>
                <a:lnTo>
                  <a:pt x="35" y="516"/>
                </a:lnTo>
                <a:lnTo>
                  <a:pt x="44" y="532"/>
                </a:lnTo>
                <a:lnTo>
                  <a:pt x="51" y="547"/>
                </a:lnTo>
                <a:lnTo>
                  <a:pt x="61" y="561"/>
                </a:lnTo>
                <a:lnTo>
                  <a:pt x="71" y="576"/>
                </a:lnTo>
                <a:lnTo>
                  <a:pt x="82" y="589"/>
                </a:lnTo>
                <a:lnTo>
                  <a:pt x="93" y="602"/>
                </a:lnTo>
                <a:lnTo>
                  <a:pt x="106" y="614"/>
                </a:lnTo>
                <a:lnTo>
                  <a:pt x="118" y="627"/>
                </a:lnTo>
                <a:lnTo>
                  <a:pt x="131" y="638"/>
                </a:lnTo>
                <a:lnTo>
                  <a:pt x="144" y="649"/>
                </a:lnTo>
                <a:lnTo>
                  <a:pt x="159" y="659"/>
                </a:lnTo>
                <a:lnTo>
                  <a:pt x="173" y="667"/>
                </a:lnTo>
                <a:lnTo>
                  <a:pt x="188" y="676"/>
                </a:lnTo>
                <a:lnTo>
                  <a:pt x="204" y="684"/>
                </a:lnTo>
                <a:lnTo>
                  <a:pt x="219" y="692"/>
                </a:lnTo>
                <a:lnTo>
                  <a:pt x="236" y="698"/>
                </a:lnTo>
                <a:lnTo>
                  <a:pt x="252" y="704"/>
                </a:lnTo>
                <a:lnTo>
                  <a:pt x="269" y="708"/>
                </a:lnTo>
                <a:lnTo>
                  <a:pt x="287" y="713"/>
                </a:lnTo>
                <a:lnTo>
                  <a:pt x="304" y="716"/>
                </a:lnTo>
                <a:lnTo>
                  <a:pt x="322" y="718"/>
                </a:lnTo>
                <a:lnTo>
                  <a:pt x="341" y="719"/>
                </a:lnTo>
                <a:lnTo>
                  <a:pt x="360" y="719"/>
                </a:lnTo>
                <a:lnTo>
                  <a:pt x="377" y="719"/>
                </a:lnTo>
                <a:lnTo>
                  <a:pt x="396" y="718"/>
                </a:lnTo>
                <a:lnTo>
                  <a:pt x="414" y="716"/>
                </a:lnTo>
                <a:lnTo>
                  <a:pt x="431" y="713"/>
                </a:lnTo>
                <a:lnTo>
                  <a:pt x="449" y="708"/>
                </a:lnTo>
                <a:lnTo>
                  <a:pt x="466" y="704"/>
                </a:lnTo>
                <a:lnTo>
                  <a:pt x="483" y="698"/>
                </a:lnTo>
                <a:lnTo>
                  <a:pt x="499" y="692"/>
                </a:lnTo>
                <a:lnTo>
                  <a:pt x="515" y="684"/>
                </a:lnTo>
                <a:lnTo>
                  <a:pt x="531" y="676"/>
                </a:lnTo>
                <a:lnTo>
                  <a:pt x="545" y="667"/>
                </a:lnTo>
                <a:lnTo>
                  <a:pt x="561" y="659"/>
                </a:lnTo>
                <a:lnTo>
                  <a:pt x="574" y="649"/>
                </a:lnTo>
                <a:lnTo>
                  <a:pt x="588" y="638"/>
                </a:lnTo>
                <a:lnTo>
                  <a:pt x="600" y="627"/>
                </a:lnTo>
                <a:lnTo>
                  <a:pt x="614" y="614"/>
                </a:lnTo>
                <a:lnTo>
                  <a:pt x="626" y="602"/>
                </a:lnTo>
                <a:lnTo>
                  <a:pt x="637" y="589"/>
                </a:lnTo>
                <a:lnTo>
                  <a:pt x="647" y="576"/>
                </a:lnTo>
                <a:lnTo>
                  <a:pt x="658" y="561"/>
                </a:lnTo>
                <a:lnTo>
                  <a:pt x="667" y="547"/>
                </a:lnTo>
                <a:lnTo>
                  <a:pt x="675" y="532"/>
                </a:lnTo>
                <a:lnTo>
                  <a:pt x="683" y="516"/>
                </a:lnTo>
                <a:lnTo>
                  <a:pt x="691" y="501"/>
                </a:lnTo>
                <a:lnTo>
                  <a:pt x="696" y="484"/>
                </a:lnTo>
                <a:lnTo>
                  <a:pt x="702" y="467"/>
                </a:lnTo>
                <a:lnTo>
                  <a:pt x="707" y="450"/>
                </a:lnTo>
                <a:lnTo>
                  <a:pt x="712" y="433"/>
                </a:lnTo>
                <a:lnTo>
                  <a:pt x="714" y="416"/>
                </a:lnTo>
                <a:lnTo>
                  <a:pt x="716" y="397"/>
                </a:lnTo>
                <a:lnTo>
                  <a:pt x="718" y="379"/>
                </a:lnTo>
                <a:lnTo>
                  <a:pt x="718" y="360"/>
                </a:lnTo>
                <a:lnTo>
                  <a:pt x="718" y="342"/>
                </a:lnTo>
                <a:lnTo>
                  <a:pt x="716" y="324"/>
                </a:lnTo>
                <a:lnTo>
                  <a:pt x="714" y="305"/>
                </a:lnTo>
                <a:lnTo>
                  <a:pt x="712" y="289"/>
                </a:lnTo>
                <a:lnTo>
                  <a:pt x="707" y="271"/>
                </a:lnTo>
                <a:lnTo>
                  <a:pt x="702" y="253"/>
                </a:lnTo>
                <a:lnTo>
                  <a:pt x="696" y="237"/>
                </a:lnTo>
                <a:lnTo>
                  <a:pt x="691" y="221"/>
                </a:lnTo>
                <a:lnTo>
                  <a:pt x="683" y="205"/>
                </a:lnTo>
                <a:lnTo>
                  <a:pt x="675" y="189"/>
                </a:lnTo>
                <a:lnTo>
                  <a:pt x="667" y="174"/>
                </a:lnTo>
                <a:lnTo>
                  <a:pt x="658" y="159"/>
                </a:lnTo>
                <a:lnTo>
                  <a:pt x="647" y="145"/>
                </a:lnTo>
                <a:lnTo>
                  <a:pt x="637" y="132"/>
                </a:lnTo>
                <a:lnTo>
                  <a:pt x="626" y="119"/>
                </a:lnTo>
                <a:lnTo>
                  <a:pt x="614" y="106"/>
                </a:lnTo>
                <a:lnTo>
                  <a:pt x="600" y="94"/>
                </a:lnTo>
                <a:lnTo>
                  <a:pt x="588" y="83"/>
                </a:lnTo>
                <a:lnTo>
                  <a:pt x="574" y="72"/>
                </a:lnTo>
                <a:lnTo>
                  <a:pt x="561" y="62"/>
                </a:lnTo>
                <a:lnTo>
                  <a:pt x="545" y="53"/>
                </a:lnTo>
                <a:lnTo>
                  <a:pt x="531" y="45"/>
                </a:lnTo>
                <a:lnTo>
                  <a:pt x="515" y="37"/>
                </a:lnTo>
                <a:lnTo>
                  <a:pt x="499" y="29"/>
                </a:lnTo>
                <a:lnTo>
                  <a:pt x="483" y="22"/>
                </a:lnTo>
                <a:lnTo>
                  <a:pt x="466" y="17"/>
                </a:lnTo>
                <a:lnTo>
                  <a:pt x="449" y="13"/>
                </a:lnTo>
                <a:lnTo>
                  <a:pt x="431" y="8"/>
                </a:lnTo>
                <a:lnTo>
                  <a:pt x="414" y="5"/>
                </a:lnTo>
                <a:lnTo>
                  <a:pt x="396" y="3"/>
                </a:lnTo>
                <a:lnTo>
                  <a:pt x="377" y="2"/>
                </a:lnTo>
                <a:lnTo>
                  <a:pt x="36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TextBox 157">
            <a:extLst>
              <a:ext uri="{FF2B5EF4-FFF2-40B4-BE49-F238E27FC236}">
                <a16:creationId xmlns="" xmlns:a16="http://schemas.microsoft.com/office/drawing/2014/main" id="{029AF5CE-BD8F-498D-B70C-396E2435CDE1}"/>
              </a:ext>
            </a:extLst>
          </p:cNvPr>
          <p:cNvSpPr txBox="1"/>
          <p:nvPr/>
        </p:nvSpPr>
        <p:spPr>
          <a:xfrm>
            <a:off x="1341334" y="2528305"/>
            <a:ext cx="174369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="" xmlns:a16="http://schemas.microsoft.com/office/drawing/2014/main" id="{EB6D0FD9-FA5C-4336-AE7D-BAD726A5BC3F}"/>
              </a:ext>
            </a:extLst>
          </p:cNvPr>
          <p:cNvSpPr txBox="1"/>
          <p:nvPr/>
        </p:nvSpPr>
        <p:spPr>
          <a:xfrm>
            <a:off x="3929879" y="2528305"/>
            <a:ext cx="174369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="" xmlns:a16="http://schemas.microsoft.com/office/drawing/2014/main" id="{EFB33567-69E6-4828-A84B-E7898B48E679}"/>
              </a:ext>
            </a:extLst>
          </p:cNvPr>
          <p:cNvSpPr txBox="1"/>
          <p:nvPr/>
        </p:nvSpPr>
        <p:spPr>
          <a:xfrm>
            <a:off x="6518424" y="2528305"/>
            <a:ext cx="174369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="" xmlns:a16="http://schemas.microsoft.com/office/drawing/2014/main" id="{3B42F186-9DA9-48E7-B9A1-96E35C5125E8}"/>
              </a:ext>
            </a:extLst>
          </p:cNvPr>
          <p:cNvSpPr txBox="1"/>
          <p:nvPr/>
        </p:nvSpPr>
        <p:spPr>
          <a:xfrm>
            <a:off x="9106968" y="2528305"/>
            <a:ext cx="174369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="" xmlns:a16="http://schemas.microsoft.com/office/drawing/2014/main" id="{F74DE4EB-4C55-469A-BEE7-53D7A969E8F2}"/>
              </a:ext>
            </a:extLst>
          </p:cNvPr>
          <p:cNvSpPr txBox="1"/>
          <p:nvPr/>
        </p:nvSpPr>
        <p:spPr>
          <a:xfrm>
            <a:off x="1095582" y="4763505"/>
            <a:ext cx="2235201" cy="129266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</a:t>
            </a:r>
            <a:r>
              <a:rPr lang="en-US" sz="1400" dirty="0" err="1"/>
              <a:t>varius</a:t>
            </a:r>
            <a:r>
              <a:rPr lang="en-US" sz="1400" dirty="0"/>
              <a:t> </a:t>
            </a:r>
            <a:r>
              <a:rPr lang="en-US" sz="1400" dirty="0" err="1"/>
              <a:t>bibendum</a:t>
            </a:r>
            <a:r>
              <a:rPr lang="en-US" sz="1400" dirty="0"/>
              <a:t> </a:t>
            </a:r>
            <a:r>
              <a:rPr lang="en-US" sz="1400" dirty="0" err="1"/>
              <a:t>est</a:t>
            </a:r>
            <a:r>
              <a:rPr lang="en-US" sz="1400" dirty="0"/>
              <a:t>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vulputate</a:t>
            </a:r>
            <a:r>
              <a:rPr lang="en-US" sz="1400" dirty="0"/>
              <a:t>. Nunc vitae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, </a:t>
            </a:r>
            <a:r>
              <a:rPr lang="en-US" sz="1400" dirty="0" err="1"/>
              <a:t>ornare</a:t>
            </a:r>
            <a:r>
              <a:rPr lang="en-US" sz="1400" dirty="0"/>
              <a:t> mi ac,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augue</a:t>
            </a:r>
            <a:r>
              <a:rPr lang="en-US" sz="1400" dirty="0"/>
              <a:t>. 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="" xmlns:a16="http://schemas.microsoft.com/office/drawing/2014/main" id="{856045E3-974F-46EB-A1B8-75E863CE3859}"/>
              </a:ext>
            </a:extLst>
          </p:cNvPr>
          <p:cNvSpPr txBox="1"/>
          <p:nvPr/>
        </p:nvSpPr>
        <p:spPr>
          <a:xfrm>
            <a:off x="3684128" y="4763505"/>
            <a:ext cx="2235201" cy="129266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</a:t>
            </a:r>
            <a:r>
              <a:rPr lang="en-US" sz="1400" dirty="0" err="1"/>
              <a:t>varius</a:t>
            </a:r>
            <a:r>
              <a:rPr lang="en-US" sz="1400" dirty="0"/>
              <a:t> </a:t>
            </a:r>
            <a:r>
              <a:rPr lang="en-US" sz="1400" dirty="0" err="1"/>
              <a:t>bibendum</a:t>
            </a:r>
            <a:r>
              <a:rPr lang="en-US" sz="1400" dirty="0"/>
              <a:t> </a:t>
            </a:r>
            <a:r>
              <a:rPr lang="en-US" sz="1400" dirty="0" err="1"/>
              <a:t>est</a:t>
            </a:r>
            <a:r>
              <a:rPr lang="en-US" sz="1400" dirty="0"/>
              <a:t>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vulputate</a:t>
            </a:r>
            <a:r>
              <a:rPr lang="en-US" sz="1400" dirty="0"/>
              <a:t>. Nunc vitae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, </a:t>
            </a:r>
            <a:r>
              <a:rPr lang="en-US" sz="1400" dirty="0" err="1"/>
              <a:t>ornare</a:t>
            </a:r>
            <a:r>
              <a:rPr lang="en-US" sz="1400" dirty="0"/>
              <a:t> mi ac,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augue</a:t>
            </a:r>
            <a:r>
              <a:rPr lang="en-US" sz="1400" dirty="0"/>
              <a:t>. 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="" xmlns:a16="http://schemas.microsoft.com/office/drawing/2014/main" id="{9F6E259B-387A-42CB-92E9-81123A725394}"/>
              </a:ext>
            </a:extLst>
          </p:cNvPr>
          <p:cNvSpPr txBox="1"/>
          <p:nvPr/>
        </p:nvSpPr>
        <p:spPr>
          <a:xfrm>
            <a:off x="6272672" y="4763505"/>
            <a:ext cx="2235201" cy="129266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</a:t>
            </a:r>
            <a:r>
              <a:rPr lang="en-US" sz="1400" dirty="0" err="1"/>
              <a:t>varius</a:t>
            </a:r>
            <a:r>
              <a:rPr lang="en-US" sz="1400" dirty="0"/>
              <a:t> </a:t>
            </a:r>
            <a:r>
              <a:rPr lang="en-US" sz="1400" dirty="0" err="1"/>
              <a:t>bibendum</a:t>
            </a:r>
            <a:r>
              <a:rPr lang="en-US" sz="1400" dirty="0"/>
              <a:t> </a:t>
            </a:r>
            <a:r>
              <a:rPr lang="en-US" sz="1400" dirty="0" err="1"/>
              <a:t>est</a:t>
            </a:r>
            <a:r>
              <a:rPr lang="en-US" sz="1400" dirty="0"/>
              <a:t>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vulputate</a:t>
            </a:r>
            <a:r>
              <a:rPr lang="en-US" sz="1400" dirty="0"/>
              <a:t>. Nunc vitae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, </a:t>
            </a:r>
            <a:r>
              <a:rPr lang="en-US" sz="1400" dirty="0" err="1"/>
              <a:t>ornare</a:t>
            </a:r>
            <a:r>
              <a:rPr lang="en-US" sz="1400" dirty="0"/>
              <a:t> mi ac,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augue</a:t>
            </a:r>
            <a:r>
              <a:rPr lang="en-US" sz="1400" dirty="0"/>
              <a:t>. 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="" xmlns:a16="http://schemas.microsoft.com/office/drawing/2014/main" id="{C9D29BBD-908C-4F76-A422-D802D2D40025}"/>
              </a:ext>
            </a:extLst>
          </p:cNvPr>
          <p:cNvSpPr txBox="1"/>
          <p:nvPr/>
        </p:nvSpPr>
        <p:spPr>
          <a:xfrm>
            <a:off x="8861217" y="4763505"/>
            <a:ext cx="2235201" cy="129266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</a:t>
            </a:r>
            <a:r>
              <a:rPr lang="en-US" sz="1400" dirty="0" err="1"/>
              <a:t>varius</a:t>
            </a:r>
            <a:r>
              <a:rPr lang="en-US" sz="1400" dirty="0"/>
              <a:t> </a:t>
            </a:r>
            <a:r>
              <a:rPr lang="en-US" sz="1400" dirty="0" err="1"/>
              <a:t>bibendum</a:t>
            </a:r>
            <a:r>
              <a:rPr lang="en-US" sz="1400" dirty="0"/>
              <a:t> </a:t>
            </a:r>
            <a:r>
              <a:rPr lang="en-US" sz="1400" dirty="0" err="1"/>
              <a:t>est</a:t>
            </a:r>
            <a:r>
              <a:rPr lang="en-US" sz="1400" dirty="0"/>
              <a:t>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vulputate</a:t>
            </a:r>
            <a:r>
              <a:rPr lang="en-US" sz="1400" dirty="0"/>
              <a:t>. Nunc vitae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, </a:t>
            </a:r>
            <a:r>
              <a:rPr lang="en-US" sz="1400" dirty="0" err="1"/>
              <a:t>ornare</a:t>
            </a:r>
            <a:r>
              <a:rPr lang="en-US" sz="1400" dirty="0"/>
              <a:t> mi ac,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augue</a:t>
            </a:r>
            <a:r>
              <a:rPr lang="en-US" sz="1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37833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0">
      <a:dk1>
        <a:sysClr val="windowText" lastClr="000000"/>
      </a:dk1>
      <a:lt1>
        <a:sysClr val="window" lastClr="FFFFFF"/>
      </a:lt1>
      <a:dk2>
        <a:srgbClr val="222A35"/>
      </a:dk2>
      <a:lt2>
        <a:srgbClr val="E7E6E6"/>
      </a:lt2>
      <a:accent1>
        <a:srgbClr val="2980B8"/>
      </a:accent1>
      <a:accent2>
        <a:srgbClr val="1CC6A6"/>
      </a:accent2>
      <a:accent3>
        <a:srgbClr val="9EBC60"/>
      </a:accent3>
      <a:accent4>
        <a:srgbClr val="F49A0E"/>
      </a:accent4>
      <a:accent5>
        <a:srgbClr val="C64A3C"/>
      </a:accent5>
      <a:accent6>
        <a:srgbClr val="FFC000"/>
      </a:accent6>
      <a:hlink>
        <a:srgbClr val="954F72"/>
      </a:hlink>
      <a:folHlink>
        <a:srgbClr val="44546A"/>
      </a:folHlink>
    </a:clrScheme>
    <a:fontScheme name="Modern 01">
      <a:majorFont>
        <a:latin typeface="Century Gothic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1221</Words>
  <Application>Microsoft Office PowerPoint</Application>
  <PresentationFormat>Custom</PresentationFormat>
  <Paragraphs>106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USER</cp:lastModifiedBy>
  <cp:revision>65</cp:revision>
  <dcterms:created xsi:type="dcterms:W3CDTF">2018-04-10T03:41:08Z</dcterms:created>
  <dcterms:modified xsi:type="dcterms:W3CDTF">2022-07-21T06:38:21Z</dcterms:modified>
</cp:coreProperties>
</file>