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1" r:id="rId2"/>
    <p:sldId id="256" r:id="rId3"/>
    <p:sldId id="257" r:id="rId4"/>
    <p:sldId id="258" r:id="rId5"/>
    <p:sldId id="277" r:id="rId6"/>
    <p:sldId id="259" r:id="rId7"/>
    <p:sldId id="276" r:id="rId8"/>
    <p:sldId id="260" r:id="rId9"/>
    <p:sldId id="275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0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96" userDrawn="1">
          <p15:clr>
            <a:srgbClr val="A4A3A4"/>
          </p15:clr>
        </p15:guide>
        <p15:guide id="4" orient="horz" pos="4224" userDrawn="1">
          <p15:clr>
            <a:srgbClr val="A4A3A4"/>
          </p15:clr>
        </p15:guide>
        <p15:guide id="5" pos="96" userDrawn="1">
          <p15:clr>
            <a:srgbClr val="A4A3A4"/>
          </p15:clr>
        </p15:guide>
        <p15:guide id="6" pos="7584" userDrawn="1">
          <p15:clr>
            <a:srgbClr val="A4A3A4"/>
          </p15:clr>
        </p15:guide>
        <p15:guide id="7" orient="horz" pos="576" userDrawn="1">
          <p15:clr>
            <a:srgbClr val="A4A3A4"/>
          </p15:clr>
        </p15:guide>
        <p15:guide id="8" orient="horz" pos="3936" userDrawn="1">
          <p15:clr>
            <a:srgbClr val="A4A3A4"/>
          </p15:clr>
        </p15:guide>
        <p15:guide id="9" pos="4416" userDrawn="1">
          <p15:clr>
            <a:srgbClr val="A4A3A4"/>
          </p15:clr>
        </p15:guide>
        <p15:guide id="10" pos="32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3A31"/>
    <a:srgbClr val="089DC0"/>
    <a:srgbClr val="0ABAE4"/>
    <a:srgbClr val="8AD607"/>
    <a:srgbClr val="52B0BC"/>
    <a:srgbClr val="066F89"/>
    <a:srgbClr val="D0D3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03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1992" y="-1002"/>
      </p:cViewPr>
      <p:guideLst>
        <p:guide orient="horz" pos="2304"/>
        <p:guide orient="horz" pos="96"/>
        <p:guide orient="horz" pos="4224"/>
        <p:guide orient="horz" pos="576"/>
        <p:guide orient="horz" pos="3936"/>
        <p:guide pos="3840"/>
        <p:guide pos="96"/>
        <p:guide pos="7584"/>
        <p:guide pos="4416"/>
        <p:guide pos="32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63A3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9D5-418D-A0F6-F90C3D55FBF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9D5-418D-A0F6-F90C3D55FBF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9D5-418D-A0F6-F90C3D55FB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066F89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9D5-418D-A0F6-F90C3D55FBF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9D5-418D-A0F6-F90C3D55FBF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9D5-418D-A0F6-F90C3D55FB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2B0BC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9D5-418D-A0F6-F90C3D55FBF0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9D5-418D-A0F6-F90C3D55FBF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9D5-418D-A0F6-F90C3D55FB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0D6-4DAA-A3EB-384F2C18C30A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0D6-4DAA-A3EB-384F2C18C30A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0D6-4DAA-A3EB-384F2C18C3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0D6-4DAA-A3EB-384F2C18C30A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0D6-4DAA-A3EB-384F2C18C30A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0D6-4DAA-A3EB-384F2C18C3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63A3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0D6-4DAA-A3EB-384F2C18C30A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0D6-4DAA-A3EB-384F2C18C30A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0D6-4DAA-A3EB-384F2C18C3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0D6-4DAA-A3EB-384F2C18C30A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0D6-4DAA-A3EB-384F2C18C30A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0D6-4DAA-A3EB-384F2C18C3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B246A-1D64-468C-9778-10DBD9E6F9AA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E6CFE-A185-467F-9B7E-E73E8B81A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00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2D31020-5F36-44C3-8688-88AE50D1C4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60EC370-CA38-4B27-A6B7-5F4A91E40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5B22E6B-B98B-4749-B5C5-E56A217F8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F5B4-ED8E-4711-B77D-59892F9072F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E5CB6BA-E80D-4B6C-A1C4-3E5F8015D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78C54A0-22C3-4592-9FFE-54484F850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0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04C7563-E41B-4AF5-A72F-6242CA703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DF5E8F7-0FEC-4BBE-B080-7303AB074F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1309C0F-3CAE-4370-8AC6-FDB301835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F5B4-ED8E-4711-B77D-59892F9072F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9316C64-7061-4BB7-AF5E-EB5AADD80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212E024-8EB9-4C1F-B2CE-24615122D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971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D74D249B-79B8-446E-938A-48B5E1D88B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7BF68EF-C731-4522-9EDA-F35AD3ED5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D68AEFD-9B91-4D9D-B365-542F80E13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F5B4-ED8E-4711-B77D-59892F9072F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FBE562C-7CE8-4F07-9A2C-27FC3DBE8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79E442F-DE92-4483-9660-358543808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84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DED5D6-427E-4E24-B1A8-92E4A219D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F7A99E5-E2EF-4BFC-A28C-EA77B5F8C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2B4E25C-F202-4DB0-9BC4-E9E571756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F5B4-ED8E-4711-B77D-59892F9072F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F6BFEBB-4153-4BEB-B2D8-C53C8366D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14DC083-E5F6-41FF-B6EB-75BEB0CA2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0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2B7AA38-3B89-4364-B7DC-94105C5B4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C3F242C-A392-4A39-8FF5-DBCD0D6FF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E547183-6639-46D7-AEE8-DB4E3D336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F5B4-ED8E-4711-B77D-59892F9072F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5059FBB-F4D1-4423-922D-A6A8556DA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D36B6B3-F73C-45FD-A8FE-B81D92A4A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8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F5FD78-DD58-449A-92B6-522134149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935EDFE-49F4-4E7D-B6A5-C46D714123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B180A1E-CD52-4B6F-881D-20AE69409A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996A5B6-05E5-4D93-A384-530345F0F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F5B4-ED8E-4711-B77D-59892F9072F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535AB5B-69AB-46CA-BF4C-290E92347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67EE49F-F9FB-4B9C-923A-FD479EAD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039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AD34796-DAC4-4596-A185-E0ECD4019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0D3ECA8-5B0A-4601-913A-EC269CE93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8DDC077-BDD1-4595-99DB-F680B5F311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5BFFB307-8B32-4277-89EF-F396862094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F1ED678-7859-4BF9-9049-34E81F6DC2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8EBAF996-43C7-4CAC-BE0A-FD47D1AAD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F5B4-ED8E-4711-B77D-59892F9072F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AD29CE69-7FCB-4C02-B6CE-3C3ECC034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38F4835-4A04-4DD1-90AC-835A91681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9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B079E5-D4E3-4A75-9E47-DABBDD377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05D25EA-70BB-4F73-BADC-79CA49BAA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F5B4-ED8E-4711-B77D-59892F9072F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E27BEFC0-840E-497D-9F03-F75DE79F9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62215D12-922D-4CBC-A933-52DB72227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35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97376D61-395E-4E66-B253-E8DEF57C8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F5B4-ED8E-4711-B77D-59892F9072F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EEAD0FA2-DF34-40B9-A37B-C54C3E836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0F567E5-28D3-47B2-A087-1A0C8263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9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6407EE-536E-480F-9462-48528BD17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D8BF191-EEEE-40CD-844A-8421A9410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93A8CB0-2688-49E8-B1C1-36E44DF0D7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BA55B15-4DC5-49A8-951B-67D8CD348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F5B4-ED8E-4711-B77D-59892F9072F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B8E947E-7380-4F43-B91B-C5F0F44C9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78B230A-0B12-40C6-8FF0-3C758A71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700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898E47-D1E8-4C89-9B55-4FEEE2E5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6D940511-FD4C-40E4-9D8F-8238A33777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72F6734-3791-44F9-B679-4B5AA74010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6D0D5C7-F5DA-4694-87D7-5AE617267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4F5B4-ED8E-4711-B77D-59892F9072F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7317F83-19FF-497B-8ADE-37969C266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08A5010-6FFD-48AA-A7A6-DEF63907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79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602BF4FE-29F1-4149-92BF-F2A454A95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F8916E4-1FF6-4018-A66E-D487E6551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7131B30-8623-47A5-B449-42F6F9F06F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4F5B4-ED8E-4711-B77D-59892F9072F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515E2FD-A32D-4486-9826-B6227D516A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3947CBD-266B-4517-B1FD-EBD3DF3DF5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9A1C6-55F1-4721-BB7F-03F287F26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168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sv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image" Target="../media/image47.svg"/><Relationship Id="rId7" Type="http://schemas.openxmlformats.org/officeDocument/2006/relationships/chart" Target="../charts/chart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image" Target="../media/image27.svg"/><Relationship Id="rId4" Type="http://schemas.openxmlformats.org/officeDocument/2006/relationships/image" Target="../media/image2.png"/><Relationship Id="rId9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9ED8F563-ADC7-44DE-BFE8-AA1B76FC2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88891" cy="4381500"/>
          </a:xfrm>
          <a:prstGeom prst="rect">
            <a:avLst/>
          </a:prstGeom>
          <a:gradFill flip="none" rotWithShape="1">
            <a:gsLst>
              <a:gs pos="50000">
                <a:schemeClr val="accent3">
                  <a:lumMod val="75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  <a:gs pos="0">
                <a:schemeClr val="accent3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="" xmlns:a16="http://schemas.microsoft.com/office/drawing/2014/main" id="{CA912A99-5AFB-4068-B532-39FA10D52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78884" y="892653"/>
            <a:ext cx="6000130" cy="5965347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9F1FCC83-D858-4E83-951A-524FA5BFCDD5}"/>
              </a:ext>
            </a:extLst>
          </p:cNvPr>
          <p:cNvSpPr txBox="1"/>
          <p:nvPr/>
        </p:nvSpPr>
        <p:spPr>
          <a:xfrm>
            <a:off x="523018" y="3881909"/>
            <a:ext cx="5295900" cy="203132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66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6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66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EB97392A-2B76-45EE-8353-05FE0369A96F}"/>
              </a:ext>
            </a:extLst>
          </p:cNvPr>
          <p:cNvGrpSpPr/>
          <p:nvPr/>
        </p:nvGrpSpPr>
        <p:grpSpPr>
          <a:xfrm flipH="1">
            <a:off x="544124" y="246677"/>
            <a:ext cx="11103746" cy="1914300"/>
            <a:chOff x="814298" y="3025483"/>
            <a:chExt cx="11103746" cy="1914300"/>
          </a:xfrm>
          <a:solidFill>
            <a:schemeClr val="bg1"/>
          </a:solidFill>
        </p:grpSpPr>
        <p:sp>
          <p:nvSpPr>
            <p:cNvPr id="51" name="Oval 58">
              <a:extLst>
                <a:ext uri="{FF2B5EF4-FFF2-40B4-BE49-F238E27FC236}">
                  <a16:creationId xmlns="" xmlns:a16="http://schemas.microsoft.com/office/drawing/2014/main" id="{ADACE6FA-E90A-4890-822C-BDD6AF166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59">
              <a:extLst>
                <a:ext uri="{FF2B5EF4-FFF2-40B4-BE49-F238E27FC236}">
                  <a16:creationId xmlns="" xmlns:a16="http://schemas.microsoft.com/office/drawing/2014/main" id="{58B70817-9861-4740-9A5B-302480E31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60">
              <a:extLst>
                <a:ext uri="{FF2B5EF4-FFF2-40B4-BE49-F238E27FC236}">
                  <a16:creationId xmlns="" xmlns:a16="http://schemas.microsoft.com/office/drawing/2014/main" id="{A1F5551C-5A5C-4515-AA36-762E7F525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61">
              <a:extLst>
                <a:ext uri="{FF2B5EF4-FFF2-40B4-BE49-F238E27FC236}">
                  <a16:creationId xmlns="" xmlns:a16="http://schemas.microsoft.com/office/drawing/2014/main" id="{53B338A4-A9A7-48E2-8436-BC21B1D4C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62">
              <a:extLst>
                <a:ext uri="{FF2B5EF4-FFF2-40B4-BE49-F238E27FC236}">
                  <a16:creationId xmlns="" xmlns:a16="http://schemas.microsoft.com/office/drawing/2014/main" id="{1AC685C9-2137-45D4-B108-CC3CCEC96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63">
              <a:extLst>
                <a:ext uri="{FF2B5EF4-FFF2-40B4-BE49-F238E27FC236}">
                  <a16:creationId xmlns="" xmlns:a16="http://schemas.microsoft.com/office/drawing/2014/main" id="{EB3EECAC-CE90-42C3-A152-6F1224674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64">
              <a:extLst>
                <a:ext uri="{FF2B5EF4-FFF2-40B4-BE49-F238E27FC236}">
                  <a16:creationId xmlns="" xmlns:a16="http://schemas.microsoft.com/office/drawing/2014/main" id="{0AF50880-8A1B-4307-82DF-AC327FC56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65">
              <a:extLst>
                <a:ext uri="{FF2B5EF4-FFF2-40B4-BE49-F238E27FC236}">
                  <a16:creationId xmlns="" xmlns:a16="http://schemas.microsoft.com/office/drawing/2014/main" id="{E6B9F83E-46E2-4C08-9F4A-EE4BA1782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66">
              <a:extLst>
                <a:ext uri="{FF2B5EF4-FFF2-40B4-BE49-F238E27FC236}">
                  <a16:creationId xmlns="" xmlns:a16="http://schemas.microsoft.com/office/drawing/2014/main" id="{2D772505-B700-400A-9E6E-FE44D2F59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67">
              <a:extLst>
                <a:ext uri="{FF2B5EF4-FFF2-40B4-BE49-F238E27FC236}">
                  <a16:creationId xmlns="" xmlns:a16="http://schemas.microsoft.com/office/drawing/2014/main" id="{43961854-BA74-445F-8F7C-85B0E217F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68">
              <a:extLst>
                <a:ext uri="{FF2B5EF4-FFF2-40B4-BE49-F238E27FC236}">
                  <a16:creationId xmlns="" xmlns:a16="http://schemas.microsoft.com/office/drawing/2014/main" id="{1FE017B3-530F-4AAC-8E2F-574F38AC9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69">
              <a:extLst>
                <a:ext uri="{FF2B5EF4-FFF2-40B4-BE49-F238E27FC236}">
                  <a16:creationId xmlns="" xmlns:a16="http://schemas.microsoft.com/office/drawing/2014/main" id="{9D3C4901-2500-46C2-9E2D-E861882C2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70">
              <a:extLst>
                <a:ext uri="{FF2B5EF4-FFF2-40B4-BE49-F238E27FC236}">
                  <a16:creationId xmlns="" xmlns:a16="http://schemas.microsoft.com/office/drawing/2014/main" id="{64F1F47D-B4B7-4F7F-B0B0-84331BF03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71">
              <a:extLst>
                <a:ext uri="{FF2B5EF4-FFF2-40B4-BE49-F238E27FC236}">
                  <a16:creationId xmlns="" xmlns:a16="http://schemas.microsoft.com/office/drawing/2014/main" id="{DF04B3BB-825D-4F52-9422-BB46E5425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72">
              <a:extLst>
                <a:ext uri="{FF2B5EF4-FFF2-40B4-BE49-F238E27FC236}">
                  <a16:creationId xmlns="" xmlns:a16="http://schemas.microsoft.com/office/drawing/2014/main" id="{79CCD85C-01D9-4D48-94D7-FA099E8D4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73">
              <a:extLst>
                <a:ext uri="{FF2B5EF4-FFF2-40B4-BE49-F238E27FC236}">
                  <a16:creationId xmlns="" xmlns:a16="http://schemas.microsoft.com/office/drawing/2014/main" id="{2E7D36BB-1E1A-40F4-93F9-BD6C9E197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74">
              <a:extLst>
                <a:ext uri="{FF2B5EF4-FFF2-40B4-BE49-F238E27FC236}">
                  <a16:creationId xmlns="" xmlns:a16="http://schemas.microsoft.com/office/drawing/2014/main" id="{30072D1B-3E1F-41E2-B531-4CFE55AA9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75">
              <a:extLst>
                <a:ext uri="{FF2B5EF4-FFF2-40B4-BE49-F238E27FC236}">
                  <a16:creationId xmlns="" xmlns:a16="http://schemas.microsoft.com/office/drawing/2014/main" id="{7122F621-FB1A-4230-AC59-AF0CF6D9A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76">
              <a:extLst>
                <a:ext uri="{FF2B5EF4-FFF2-40B4-BE49-F238E27FC236}">
                  <a16:creationId xmlns="" xmlns:a16="http://schemas.microsoft.com/office/drawing/2014/main" id="{0B2C924E-53C9-45F3-81A1-C0B5B60A9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77">
              <a:extLst>
                <a:ext uri="{FF2B5EF4-FFF2-40B4-BE49-F238E27FC236}">
                  <a16:creationId xmlns="" xmlns:a16="http://schemas.microsoft.com/office/drawing/2014/main" id="{D1B3D9A1-75E9-4869-BD69-B997B630D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78">
              <a:extLst>
                <a:ext uri="{FF2B5EF4-FFF2-40B4-BE49-F238E27FC236}">
                  <a16:creationId xmlns="" xmlns:a16="http://schemas.microsoft.com/office/drawing/2014/main" id="{E8B93F87-34BF-4943-97D6-652D7BBCD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79">
              <a:extLst>
                <a:ext uri="{FF2B5EF4-FFF2-40B4-BE49-F238E27FC236}">
                  <a16:creationId xmlns="" xmlns:a16="http://schemas.microsoft.com/office/drawing/2014/main" id="{C7E27E45-8FB0-47C7-89DE-DCB7BE04C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C53B0E02-68CD-4A67-B974-EE90342D2F97}"/>
              </a:ext>
            </a:extLst>
          </p:cNvPr>
          <p:cNvGrpSpPr/>
          <p:nvPr/>
        </p:nvGrpSpPr>
        <p:grpSpPr>
          <a:xfrm>
            <a:off x="399639" y="388912"/>
            <a:ext cx="11392723" cy="3027269"/>
            <a:chOff x="2659604" y="1441625"/>
            <a:chExt cx="6415594" cy="1704748"/>
          </a:xfrm>
          <a:solidFill>
            <a:schemeClr val="bg1">
              <a:alpha val="10000"/>
            </a:schemeClr>
          </a:solidFill>
        </p:grpSpPr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2CAB4A14-A8F7-4EDD-9AC0-29B36E0997CE}"/>
                </a:ext>
              </a:extLst>
            </p:cNvPr>
            <p:cNvGrpSpPr/>
            <p:nvPr/>
          </p:nvGrpSpPr>
          <p:grpSpPr>
            <a:xfrm>
              <a:off x="2659604" y="1441625"/>
              <a:ext cx="6415594" cy="801274"/>
              <a:chOff x="1364205" y="298625"/>
              <a:chExt cx="6415594" cy="801274"/>
            </a:xfrm>
            <a:grpFill/>
          </p:grpSpPr>
          <p:sp>
            <p:nvSpPr>
              <p:cNvPr id="7" name="Freeform 10">
                <a:extLst>
                  <a:ext uri="{FF2B5EF4-FFF2-40B4-BE49-F238E27FC236}">
                    <a16:creationId xmlns="" xmlns:a16="http://schemas.microsoft.com/office/drawing/2014/main" id="{99F34B89-8228-4AA3-A742-DF4C717BE9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96069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10">
                <a:extLst>
                  <a:ext uri="{FF2B5EF4-FFF2-40B4-BE49-F238E27FC236}">
                    <a16:creationId xmlns="" xmlns:a16="http://schemas.microsoft.com/office/drawing/2014/main" id="{7A69EF59-BB46-434A-9215-DC75DBA9FD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07425" y="298625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10">
                <a:extLst>
                  <a:ext uri="{FF2B5EF4-FFF2-40B4-BE49-F238E27FC236}">
                    <a16:creationId xmlns="" xmlns:a16="http://schemas.microsoft.com/office/drawing/2014/main" id="{AD7328C6-D230-4DAD-ABF2-A08335BC5A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8781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>
                <a:extLst>
                  <a:ext uri="{FF2B5EF4-FFF2-40B4-BE49-F238E27FC236}">
                    <a16:creationId xmlns="" xmlns:a16="http://schemas.microsoft.com/office/drawing/2014/main" id="{617FF9FF-E4D8-4D89-9446-988C351B57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30137" y="298625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="" xmlns:a16="http://schemas.microsoft.com/office/drawing/2014/main" id="{5E8C3578-1331-4A8F-A1A8-A9C03AF58D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41493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">
                <a:extLst>
                  <a:ext uri="{FF2B5EF4-FFF2-40B4-BE49-F238E27FC236}">
                    <a16:creationId xmlns="" xmlns:a16="http://schemas.microsoft.com/office/drawing/2014/main" id="{A0961401-E30D-4546-985C-9D870BD610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52849" y="298625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>
                <a:extLst>
                  <a:ext uri="{FF2B5EF4-FFF2-40B4-BE49-F238E27FC236}">
                    <a16:creationId xmlns="" xmlns:a16="http://schemas.microsoft.com/office/drawing/2014/main" id="{9E637FD0-A520-42C4-8137-1C24619522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4205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22382CF1-7823-4F6B-A1E1-C667F27E89B3}"/>
                </a:ext>
              </a:extLst>
            </p:cNvPr>
            <p:cNvGrpSpPr/>
            <p:nvPr/>
          </p:nvGrpSpPr>
          <p:grpSpPr>
            <a:xfrm>
              <a:off x="3044606" y="2542573"/>
              <a:ext cx="5645588" cy="603800"/>
              <a:chOff x="1758605" y="1148800"/>
              <a:chExt cx="5645588" cy="603800"/>
            </a:xfrm>
            <a:grpFill/>
          </p:grpSpPr>
          <p:sp>
            <p:nvSpPr>
              <p:cNvPr id="17" name="Freeform 22">
                <a:extLst>
                  <a:ext uri="{FF2B5EF4-FFF2-40B4-BE49-F238E27FC236}">
                    <a16:creationId xmlns="" xmlns:a16="http://schemas.microsoft.com/office/drawing/2014/main" id="{D4830223-DFF0-435E-8FC0-62584C1B0E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860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22">
                <a:extLst>
                  <a:ext uri="{FF2B5EF4-FFF2-40B4-BE49-F238E27FC236}">
                    <a16:creationId xmlns="" xmlns:a16="http://schemas.microsoft.com/office/drawing/2014/main" id="{86BDC774-F753-462C-A7DF-3FB7EE19BD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8157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22">
                <a:extLst>
                  <a:ext uri="{FF2B5EF4-FFF2-40B4-BE49-F238E27FC236}">
                    <a16:creationId xmlns="" xmlns:a16="http://schemas.microsoft.com/office/drawing/2014/main" id="{B4F668FB-7D63-4DB2-87A8-6B24A2187E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0454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2">
                <a:extLst>
                  <a:ext uri="{FF2B5EF4-FFF2-40B4-BE49-F238E27FC236}">
                    <a16:creationId xmlns="" xmlns:a16="http://schemas.microsoft.com/office/drawing/2014/main" id="{1E81D41B-D688-44BC-BEEE-8EFE886FD2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2751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2">
                <a:extLst>
                  <a:ext uri="{FF2B5EF4-FFF2-40B4-BE49-F238E27FC236}">
                    <a16:creationId xmlns="" xmlns:a16="http://schemas.microsoft.com/office/drawing/2014/main" id="{5AB975C2-428A-47D2-84A8-ED6CB30231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5048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2">
                <a:extLst>
                  <a:ext uri="{FF2B5EF4-FFF2-40B4-BE49-F238E27FC236}">
                    <a16:creationId xmlns="" xmlns:a16="http://schemas.microsoft.com/office/drawing/2014/main" id="{75FBD9A2-FC81-4F42-A4F9-5C7FEC9ECA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7345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5EEA6D70-FD8A-47BA-AD81-1F655292223A}"/>
              </a:ext>
            </a:extLst>
          </p:cNvPr>
          <p:cNvGrpSpPr/>
          <p:nvPr/>
        </p:nvGrpSpPr>
        <p:grpSpPr>
          <a:xfrm>
            <a:off x="544124" y="1501882"/>
            <a:ext cx="11103746" cy="1914300"/>
            <a:chOff x="814298" y="3025483"/>
            <a:chExt cx="11103746" cy="1914300"/>
          </a:xfrm>
          <a:solidFill>
            <a:schemeClr val="bg1"/>
          </a:solidFill>
        </p:grpSpPr>
        <p:sp>
          <p:nvSpPr>
            <p:cNvPr id="26" name="Oval 58">
              <a:extLst>
                <a:ext uri="{FF2B5EF4-FFF2-40B4-BE49-F238E27FC236}">
                  <a16:creationId xmlns="" xmlns:a16="http://schemas.microsoft.com/office/drawing/2014/main" id="{C9FE51A8-C17C-4467-8273-C082218C3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59">
              <a:extLst>
                <a:ext uri="{FF2B5EF4-FFF2-40B4-BE49-F238E27FC236}">
                  <a16:creationId xmlns="" xmlns:a16="http://schemas.microsoft.com/office/drawing/2014/main" id="{117BF3D3-8F9D-42CB-86E3-53A66E684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0">
              <a:extLst>
                <a:ext uri="{FF2B5EF4-FFF2-40B4-BE49-F238E27FC236}">
                  <a16:creationId xmlns="" xmlns:a16="http://schemas.microsoft.com/office/drawing/2014/main" id="{FF20C897-AF5E-4C63-B1F5-7DB34F490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61">
              <a:extLst>
                <a:ext uri="{FF2B5EF4-FFF2-40B4-BE49-F238E27FC236}">
                  <a16:creationId xmlns="" xmlns:a16="http://schemas.microsoft.com/office/drawing/2014/main" id="{9D5272B1-9869-433E-B528-AF14AC5D5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62">
              <a:extLst>
                <a:ext uri="{FF2B5EF4-FFF2-40B4-BE49-F238E27FC236}">
                  <a16:creationId xmlns="" xmlns:a16="http://schemas.microsoft.com/office/drawing/2014/main" id="{7084D2A4-8162-409F-8398-C821489D1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63">
              <a:extLst>
                <a:ext uri="{FF2B5EF4-FFF2-40B4-BE49-F238E27FC236}">
                  <a16:creationId xmlns="" xmlns:a16="http://schemas.microsoft.com/office/drawing/2014/main" id="{955073EC-3B5B-4A14-A548-1F77D7B8C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64">
              <a:extLst>
                <a:ext uri="{FF2B5EF4-FFF2-40B4-BE49-F238E27FC236}">
                  <a16:creationId xmlns="" xmlns:a16="http://schemas.microsoft.com/office/drawing/2014/main" id="{5E525545-D290-4122-998B-775263F9A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65">
              <a:extLst>
                <a:ext uri="{FF2B5EF4-FFF2-40B4-BE49-F238E27FC236}">
                  <a16:creationId xmlns="" xmlns:a16="http://schemas.microsoft.com/office/drawing/2014/main" id="{A249F4E5-AF21-4C48-BAF1-08744EAD2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66">
              <a:extLst>
                <a:ext uri="{FF2B5EF4-FFF2-40B4-BE49-F238E27FC236}">
                  <a16:creationId xmlns="" xmlns:a16="http://schemas.microsoft.com/office/drawing/2014/main" id="{ABDD882B-58EE-4368-AF61-7FC1827A7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67">
              <a:extLst>
                <a:ext uri="{FF2B5EF4-FFF2-40B4-BE49-F238E27FC236}">
                  <a16:creationId xmlns="" xmlns:a16="http://schemas.microsoft.com/office/drawing/2014/main" id="{778FD01D-718A-4601-AFFE-F6892181A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68">
              <a:extLst>
                <a:ext uri="{FF2B5EF4-FFF2-40B4-BE49-F238E27FC236}">
                  <a16:creationId xmlns="" xmlns:a16="http://schemas.microsoft.com/office/drawing/2014/main" id="{11A0DED6-D75A-4E59-8A17-495A569FE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69">
              <a:extLst>
                <a:ext uri="{FF2B5EF4-FFF2-40B4-BE49-F238E27FC236}">
                  <a16:creationId xmlns="" xmlns:a16="http://schemas.microsoft.com/office/drawing/2014/main" id="{28EA82FC-E1A0-4B0B-8F28-6EFC1C9F9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70">
              <a:extLst>
                <a:ext uri="{FF2B5EF4-FFF2-40B4-BE49-F238E27FC236}">
                  <a16:creationId xmlns="" xmlns:a16="http://schemas.microsoft.com/office/drawing/2014/main" id="{635CFFFC-9C70-475A-8C32-1C667671D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71">
              <a:extLst>
                <a:ext uri="{FF2B5EF4-FFF2-40B4-BE49-F238E27FC236}">
                  <a16:creationId xmlns="" xmlns:a16="http://schemas.microsoft.com/office/drawing/2014/main" id="{E6737169-B044-483E-82C3-3339C6F12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72">
              <a:extLst>
                <a:ext uri="{FF2B5EF4-FFF2-40B4-BE49-F238E27FC236}">
                  <a16:creationId xmlns="" xmlns:a16="http://schemas.microsoft.com/office/drawing/2014/main" id="{4994A3B9-B2B0-4C41-AF61-5D1FF703E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73">
              <a:extLst>
                <a:ext uri="{FF2B5EF4-FFF2-40B4-BE49-F238E27FC236}">
                  <a16:creationId xmlns="" xmlns:a16="http://schemas.microsoft.com/office/drawing/2014/main" id="{BFC7E522-1B4B-4D0B-B75A-B12FC0AA9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74">
              <a:extLst>
                <a:ext uri="{FF2B5EF4-FFF2-40B4-BE49-F238E27FC236}">
                  <a16:creationId xmlns="" xmlns:a16="http://schemas.microsoft.com/office/drawing/2014/main" id="{D2E99DFC-932B-4AEC-8524-9E53176F8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75">
              <a:extLst>
                <a:ext uri="{FF2B5EF4-FFF2-40B4-BE49-F238E27FC236}">
                  <a16:creationId xmlns="" xmlns:a16="http://schemas.microsoft.com/office/drawing/2014/main" id="{F250811B-2E87-4225-B8DD-239E0E37B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76">
              <a:extLst>
                <a:ext uri="{FF2B5EF4-FFF2-40B4-BE49-F238E27FC236}">
                  <a16:creationId xmlns="" xmlns:a16="http://schemas.microsoft.com/office/drawing/2014/main" id="{AFEDF159-FA0A-4EFE-A731-206D302EB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77">
              <a:extLst>
                <a:ext uri="{FF2B5EF4-FFF2-40B4-BE49-F238E27FC236}">
                  <a16:creationId xmlns="" xmlns:a16="http://schemas.microsoft.com/office/drawing/2014/main" id="{82CA4409-0B38-433F-B25C-45E4A3018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78">
              <a:extLst>
                <a:ext uri="{FF2B5EF4-FFF2-40B4-BE49-F238E27FC236}">
                  <a16:creationId xmlns="" xmlns:a16="http://schemas.microsoft.com/office/drawing/2014/main" id="{4332D21F-EAC2-47EA-885B-B4FA19AB3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79">
              <a:extLst>
                <a:ext uri="{FF2B5EF4-FFF2-40B4-BE49-F238E27FC236}">
                  <a16:creationId xmlns="" xmlns:a16="http://schemas.microsoft.com/office/drawing/2014/main" id="{D05E329D-6EBB-40F8-8C05-2ABAFCDC4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="" xmlns:a16="http://schemas.microsoft.com/office/drawing/2014/main" id="{25535D8B-625E-4FD5-ACB1-081EA787058A}"/>
              </a:ext>
            </a:extLst>
          </p:cNvPr>
          <p:cNvGrpSpPr/>
          <p:nvPr/>
        </p:nvGrpSpPr>
        <p:grpSpPr>
          <a:xfrm flipH="1">
            <a:off x="544124" y="3441818"/>
            <a:ext cx="11103746" cy="1914300"/>
            <a:chOff x="814298" y="3025483"/>
            <a:chExt cx="11103746" cy="1914300"/>
          </a:xfrm>
          <a:solidFill>
            <a:schemeClr val="bg1"/>
          </a:solidFill>
        </p:grpSpPr>
        <p:sp>
          <p:nvSpPr>
            <p:cNvPr id="154" name="Oval 58">
              <a:extLst>
                <a:ext uri="{FF2B5EF4-FFF2-40B4-BE49-F238E27FC236}">
                  <a16:creationId xmlns="" xmlns:a16="http://schemas.microsoft.com/office/drawing/2014/main" id="{77403FC8-87E9-43AF-A9B5-4C98416B5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Oval 59">
              <a:extLst>
                <a:ext uri="{FF2B5EF4-FFF2-40B4-BE49-F238E27FC236}">
                  <a16:creationId xmlns="" xmlns:a16="http://schemas.microsoft.com/office/drawing/2014/main" id="{BDCA56CA-8619-4EED-BF66-0B2F94C65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60">
              <a:extLst>
                <a:ext uri="{FF2B5EF4-FFF2-40B4-BE49-F238E27FC236}">
                  <a16:creationId xmlns="" xmlns:a16="http://schemas.microsoft.com/office/drawing/2014/main" id="{D6CD70E1-54A7-46E8-8548-26739BDE7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Oval 61">
              <a:extLst>
                <a:ext uri="{FF2B5EF4-FFF2-40B4-BE49-F238E27FC236}">
                  <a16:creationId xmlns="" xmlns:a16="http://schemas.microsoft.com/office/drawing/2014/main" id="{860A3C9E-DD03-4D87-AF36-D2E537D10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Oval 62">
              <a:extLst>
                <a:ext uri="{FF2B5EF4-FFF2-40B4-BE49-F238E27FC236}">
                  <a16:creationId xmlns="" xmlns:a16="http://schemas.microsoft.com/office/drawing/2014/main" id="{C6E86624-A98D-42DE-93A2-677E67FAE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Oval 63">
              <a:extLst>
                <a:ext uri="{FF2B5EF4-FFF2-40B4-BE49-F238E27FC236}">
                  <a16:creationId xmlns="" xmlns:a16="http://schemas.microsoft.com/office/drawing/2014/main" id="{F17CAA7B-480D-4795-A699-7DDE43C27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Oval 64">
              <a:extLst>
                <a:ext uri="{FF2B5EF4-FFF2-40B4-BE49-F238E27FC236}">
                  <a16:creationId xmlns="" xmlns:a16="http://schemas.microsoft.com/office/drawing/2014/main" id="{6768C6CD-4506-4D11-8A06-439F2190B3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Oval 65">
              <a:extLst>
                <a:ext uri="{FF2B5EF4-FFF2-40B4-BE49-F238E27FC236}">
                  <a16:creationId xmlns="" xmlns:a16="http://schemas.microsoft.com/office/drawing/2014/main" id="{3CDE53D5-0F51-458A-9E56-5E56A384D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Oval 66">
              <a:extLst>
                <a:ext uri="{FF2B5EF4-FFF2-40B4-BE49-F238E27FC236}">
                  <a16:creationId xmlns="" xmlns:a16="http://schemas.microsoft.com/office/drawing/2014/main" id="{B52B2593-3605-4D31-9B1D-3CF2ECC5F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Oval 67">
              <a:extLst>
                <a:ext uri="{FF2B5EF4-FFF2-40B4-BE49-F238E27FC236}">
                  <a16:creationId xmlns="" xmlns:a16="http://schemas.microsoft.com/office/drawing/2014/main" id="{DFF42C09-7545-462E-AE8B-5BB429C51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Oval 68">
              <a:extLst>
                <a:ext uri="{FF2B5EF4-FFF2-40B4-BE49-F238E27FC236}">
                  <a16:creationId xmlns="" xmlns:a16="http://schemas.microsoft.com/office/drawing/2014/main" id="{83ACFC2B-FA44-465E-8F46-50C4130DD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Oval 69">
              <a:extLst>
                <a:ext uri="{FF2B5EF4-FFF2-40B4-BE49-F238E27FC236}">
                  <a16:creationId xmlns="" xmlns:a16="http://schemas.microsoft.com/office/drawing/2014/main" id="{DA1207D3-F3C4-455E-B29D-297CB80C0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Oval 70">
              <a:extLst>
                <a:ext uri="{FF2B5EF4-FFF2-40B4-BE49-F238E27FC236}">
                  <a16:creationId xmlns="" xmlns:a16="http://schemas.microsoft.com/office/drawing/2014/main" id="{CF7232D8-4E79-45A0-A693-695A7391C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71">
              <a:extLst>
                <a:ext uri="{FF2B5EF4-FFF2-40B4-BE49-F238E27FC236}">
                  <a16:creationId xmlns="" xmlns:a16="http://schemas.microsoft.com/office/drawing/2014/main" id="{877BE5EA-FF31-412B-819D-D4CA670FB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Oval 72">
              <a:extLst>
                <a:ext uri="{FF2B5EF4-FFF2-40B4-BE49-F238E27FC236}">
                  <a16:creationId xmlns="" xmlns:a16="http://schemas.microsoft.com/office/drawing/2014/main" id="{0857E3C7-AFBE-4272-8071-B95A23B90A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Oval 73">
              <a:extLst>
                <a:ext uri="{FF2B5EF4-FFF2-40B4-BE49-F238E27FC236}">
                  <a16:creationId xmlns="" xmlns:a16="http://schemas.microsoft.com/office/drawing/2014/main" id="{E87570AD-76D0-46E4-ACD1-9952BF75A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Oval 74">
              <a:extLst>
                <a:ext uri="{FF2B5EF4-FFF2-40B4-BE49-F238E27FC236}">
                  <a16:creationId xmlns="" xmlns:a16="http://schemas.microsoft.com/office/drawing/2014/main" id="{6BD8AEB9-0984-43BA-B32C-139AA8978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Oval 75">
              <a:extLst>
                <a:ext uri="{FF2B5EF4-FFF2-40B4-BE49-F238E27FC236}">
                  <a16:creationId xmlns="" xmlns:a16="http://schemas.microsoft.com/office/drawing/2014/main" id="{CDAE298C-6DD2-4F1B-88DB-D410E542F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Oval 76">
              <a:extLst>
                <a:ext uri="{FF2B5EF4-FFF2-40B4-BE49-F238E27FC236}">
                  <a16:creationId xmlns="" xmlns:a16="http://schemas.microsoft.com/office/drawing/2014/main" id="{C343CCCA-4E49-4FBF-A5B7-1994F05D9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Oval 77">
              <a:extLst>
                <a:ext uri="{FF2B5EF4-FFF2-40B4-BE49-F238E27FC236}">
                  <a16:creationId xmlns="" xmlns:a16="http://schemas.microsoft.com/office/drawing/2014/main" id="{D3B36CC9-3C20-4AB8-BEB5-71F71D6DF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Oval 78">
              <a:extLst>
                <a:ext uri="{FF2B5EF4-FFF2-40B4-BE49-F238E27FC236}">
                  <a16:creationId xmlns="" xmlns:a16="http://schemas.microsoft.com/office/drawing/2014/main" id="{B7ED6361-DA08-432D-98D0-C9C3C71CE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Oval 79">
              <a:extLst>
                <a:ext uri="{FF2B5EF4-FFF2-40B4-BE49-F238E27FC236}">
                  <a16:creationId xmlns="" xmlns:a16="http://schemas.microsoft.com/office/drawing/2014/main" id="{B896C2E7-0DF4-4FB4-998D-A3C7CA631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="" xmlns:a16="http://schemas.microsoft.com/office/drawing/2014/main" id="{6A25F29D-FF4C-417D-B4A7-2C8E5A26C541}"/>
              </a:ext>
            </a:extLst>
          </p:cNvPr>
          <p:cNvGrpSpPr/>
          <p:nvPr/>
        </p:nvGrpSpPr>
        <p:grpSpPr>
          <a:xfrm>
            <a:off x="399639" y="3584053"/>
            <a:ext cx="11392723" cy="3027269"/>
            <a:chOff x="2659604" y="1441625"/>
            <a:chExt cx="6415594" cy="1704748"/>
          </a:xfrm>
          <a:solidFill>
            <a:schemeClr val="bg1">
              <a:alpha val="10000"/>
            </a:schemeClr>
          </a:solidFill>
        </p:grpSpPr>
        <p:grpSp>
          <p:nvGrpSpPr>
            <p:cNvPr id="139" name="Group 138">
              <a:extLst>
                <a:ext uri="{FF2B5EF4-FFF2-40B4-BE49-F238E27FC236}">
                  <a16:creationId xmlns="" xmlns:a16="http://schemas.microsoft.com/office/drawing/2014/main" id="{F54006D4-FFCB-408A-902D-E4698776C948}"/>
                </a:ext>
              </a:extLst>
            </p:cNvPr>
            <p:cNvGrpSpPr/>
            <p:nvPr/>
          </p:nvGrpSpPr>
          <p:grpSpPr>
            <a:xfrm>
              <a:off x="2659604" y="1441625"/>
              <a:ext cx="6415594" cy="801274"/>
              <a:chOff x="1364205" y="298625"/>
              <a:chExt cx="6415594" cy="801274"/>
            </a:xfrm>
            <a:grpFill/>
          </p:grpSpPr>
          <p:sp>
            <p:nvSpPr>
              <p:cNvPr id="147" name="Freeform 10">
                <a:extLst>
                  <a:ext uri="{FF2B5EF4-FFF2-40B4-BE49-F238E27FC236}">
                    <a16:creationId xmlns="" xmlns:a16="http://schemas.microsoft.com/office/drawing/2014/main" id="{07410C32-ABD9-45E6-9900-5E15EF15C4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96069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0">
                <a:extLst>
                  <a:ext uri="{FF2B5EF4-FFF2-40B4-BE49-F238E27FC236}">
                    <a16:creationId xmlns="" xmlns:a16="http://schemas.microsoft.com/office/drawing/2014/main" id="{C75D5FA7-8DA7-4962-BD3A-FD065D26D9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07425" y="298625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0">
                <a:extLst>
                  <a:ext uri="{FF2B5EF4-FFF2-40B4-BE49-F238E27FC236}">
                    <a16:creationId xmlns="" xmlns:a16="http://schemas.microsoft.com/office/drawing/2014/main" id="{CF9CEB92-649B-4333-81E2-D8885856AD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8781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0">
                <a:extLst>
                  <a:ext uri="{FF2B5EF4-FFF2-40B4-BE49-F238E27FC236}">
                    <a16:creationId xmlns="" xmlns:a16="http://schemas.microsoft.com/office/drawing/2014/main" id="{A574E290-B430-4089-A401-97405210C5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30137" y="298625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0">
                <a:extLst>
                  <a:ext uri="{FF2B5EF4-FFF2-40B4-BE49-F238E27FC236}">
                    <a16:creationId xmlns="" xmlns:a16="http://schemas.microsoft.com/office/drawing/2014/main" id="{6F047286-5C4D-46C5-AB44-31B6AA0749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41493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0">
                <a:extLst>
                  <a:ext uri="{FF2B5EF4-FFF2-40B4-BE49-F238E27FC236}">
                    <a16:creationId xmlns="" xmlns:a16="http://schemas.microsoft.com/office/drawing/2014/main" id="{9CE5B644-D1AB-4DD9-8B03-78197F00ED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52849" y="298625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0">
                <a:extLst>
                  <a:ext uri="{FF2B5EF4-FFF2-40B4-BE49-F238E27FC236}">
                    <a16:creationId xmlns="" xmlns:a16="http://schemas.microsoft.com/office/drawing/2014/main" id="{697CBC50-3875-41FA-9DDA-2298F715F6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4205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="" xmlns:a16="http://schemas.microsoft.com/office/drawing/2014/main" id="{8F3DDE3C-68BD-481B-AFAE-55764D3F6E4E}"/>
                </a:ext>
              </a:extLst>
            </p:cNvPr>
            <p:cNvGrpSpPr/>
            <p:nvPr/>
          </p:nvGrpSpPr>
          <p:grpSpPr>
            <a:xfrm>
              <a:off x="3044606" y="2542573"/>
              <a:ext cx="5645588" cy="603800"/>
              <a:chOff x="1758605" y="1148800"/>
              <a:chExt cx="5645588" cy="603800"/>
            </a:xfrm>
            <a:grpFill/>
          </p:grpSpPr>
          <p:sp>
            <p:nvSpPr>
              <p:cNvPr id="141" name="Freeform 22">
                <a:extLst>
                  <a:ext uri="{FF2B5EF4-FFF2-40B4-BE49-F238E27FC236}">
                    <a16:creationId xmlns="" xmlns:a16="http://schemas.microsoft.com/office/drawing/2014/main" id="{F044F98A-CBC8-4164-AD2E-D577EB1EA1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860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22">
                <a:extLst>
                  <a:ext uri="{FF2B5EF4-FFF2-40B4-BE49-F238E27FC236}">
                    <a16:creationId xmlns="" xmlns:a16="http://schemas.microsoft.com/office/drawing/2014/main" id="{D9839BF2-593D-442A-B4F6-5E35E7BFF6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8157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22">
                <a:extLst>
                  <a:ext uri="{FF2B5EF4-FFF2-40B4-BE49-F238E27FC236}">
                    <a16:creationId xmlns="" xmlns:a16="http://schemas.microsoft.com/office/drawing/2014/main" id="{E741795A-3CEE-4D0A-84A0-9D72723B08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0454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22">
                <a:extLst>
                  <a:ext uri="{FF2B5EF4-FFF2-40B4-BE49-F238E27FC236}">
                    <a16:creationId xmlns="" xmlns:a16="http://schemas.microsoft.com/office/drawing/2014/main" id="{504C2533-8459-4185-95B0-250724F599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2751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22">
                <a:extLst>
                  <a:ext uri="{FF2B5EF4-FFF2-40B4-BE49-F238E27FC236}">
                    <a16:creationId xmlns="" xmlns:a16="http://schemas.microsoft.com/office/drawing/2014/main" id="{3315B172-05CD-4960-8143-B306B81A6D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5048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22">
                <a:extLst>
                  <a:ext uri="{FF2B5EF4-FFF2-40B4-BE49-F238E27FC236}">
                    <a16:creationId xmlns="" xmlns:a16="http://schemas.microsoft.com/office/drawing/2014/main" id="{02040C3B-05C3-4C11-A4CC-F7A3BC4050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7345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6" name="Group 115">
            <a:extLst>
              <a:ext uri="{FF2B5EF4-FFF2-40B4-BE49-F238E27FC236}">
                <a16:creationId xmlns="" xmlns:a16="http://schemas.microsoft.com/office/drawing/2014/main" id="{D4A521A0-285B-4CE6-8E77-084B852C6635}"/>
              </a:ext>
            </a:extLst>
          </p:cNvPr>
          <p:cNvGrpSpPr/>
          <p:nvPr/>
        </p:nvGrpSpPr>
        <p:grpSpPr>
          <a:xfrm>
            <a:off x="544124" y="4697023"/>
            <a:ext cx="11103746" cy="1914300"/>
            <a:chOff x="814298" y="3025483"/>
            <a:chExt cx="11103746" cy="1914300"/>
          </a:xfrm>
          <a:solidFill>
            <a:schemeClr val="bg1"/>
          </a:solidFill>
        </p:grpSpPr>
        <p:sp>
          <p:nvSpPr>
            <p:cNvPr id="117" name="Oval 58">
              <a:extLst>
                <a:ext uri="{FF2B5EF4-FFF2-40B4-BE49-F238E27FC236}">
                  <a16:creationId xmlns="" xmlns:a16="http://schemas.microsoft.com/office/drawing/2014/main" id="{412BAA70-D2FA-4936-BD3E-7ACFC0DBE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59">
              <a:extLst>
                <a:ext uri="{FF2B5EF4-FFF2-40B4-BE49-F238E27FC236}">
                  <a16:creationId xmlns="" xmlns:a16="http://schemas.microsoft.com/office/drawing/2014/main" id="{F25D311B-210D-4BD9-B03A-581E488FE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Oval 60">
              <a:extLst>
                <a:ext uri="{FF2B5EF4-FFF2-40B4-BE49-F238E27FC236}">
                  <a16:creationId xmlns="" xmlns:a16="http://schemas.microsoft.com/office/drawing/2014/main" id="{28D3C523-7B71-4869-A302-047DCEFE31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61">
              <a:extLst>
                <a:ext uri="{FF2B5EF4-FFF2-40B4-BE49-F238E27FC236}">
                  <a16:creationId xmlns="" xmlns:a16="http://schemas.microsoft.com/office/drawing/2014/main" id="{96E6DF84-EAD8-4485-9598-5B4823EFC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Oval 62">
              <a:extLst>
                <a:ext uri="{FF2B5EF4-FFF2-40B4-BE49-F238E27FC236}">
                  <a16:creationId xmlns="" xmlns:a16="http://schemas.microsoft.com/office/drawing/2014/main" id="{D910C655-7B8F-45A8-AE60-7825553AF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Oval 63">
              <a:extLst>
                <a:ext uri="{FF2B5EF4-FFF2-40B4-BE49-F238E27FC236}">
                  <a16:creationId xmlns="" xmlns:a16="http://schemas.microsoft.com/office/drawing/2014/main" id="{167EBB3B-2509-4310-ACF5-1BA4AD5AB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Oval 64">
              <a:extLst>
                <a:ext uri="{FF2B5EF4-FFF2-40B4-BE49-F238E27FC236}">
                  <a16:creationId xmlns="" xmlns:a16="http://schemas.microsoft.com/office/drawing/2014/main" id="{0D74F7C7-E7FB-4B0E-8B4F-00B747A40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Oval 65">
              <a:extLst>
                <a:ext uri="{FF2B5EF4-FFF2-40B4-BE49-F238E27FC236}">
                  <a16:creationId xmlns="" xmlns:a16="http://schemas.microsoft.com/office/drawing/2014/main" id="{17D76C90-FF8B-4F01-8888-34B73D060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66">
              <a:extLst>
                <a:ext uri="{FF2B5EF4-FFF2-40B4-BE49-F238E27FC236}">
                  <a16:creationId xmlns="" xmlns:a16="http://schemas.microsoft.com/office/drawing/2014/main" id="{1834517E-8241-4E40-AA5A-1F170CA10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Oval 67">
              <a:extLst>
                <a:ext uri="{FF2B5EF4-FFF2-40B4-BE49-F238E27FC236}">
                  <a16:creationId xmlns="" xmlns:a16="http://schemas.microsoft.com/office/drawing/2014/main" id="{92E50459-3D25-4E19-8AA5-CD2423AAD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68">
              <a:extLst>
                <a:ext uri="{FF2B5EF4-FFF2-40B4-BE49-F238E27FC236}">
                  <a16:creationId xmlns="" xmlns:a16="http://schemas.microsoft.com/office/drawing/2014/main" id="{C90B7334-A07F-436F-A26C-E8A0B4C72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69">
              <a:extLst>
                <a:ext uri="{FF2B5EF4-FFF2-40B4-BE49-F238E27FC236}">
                  <a16:creationId xmlns="" xmlns:a16="http://schemas.microsoft.com/office/drawing/2014/main" id="{6990ECAE-95C3-447C-A613-C1E78DD1C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Oval 70">
              <a:extLst>
                <a:ext uri="{FF2B5EF4-FFF2-40B4-BE49-F238E27FC236}">
                  <a16:creationId xmlns="" xmlns:a16="http://schemas.microsoft.com/office/drawing/2014/main" id="{1E8D1BEA-0B3D-4F7C-9477-C0C344B77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71">
              <a:extLst>
                <a:ext uri="{FF2B5EF4-FFF2-40B4-BE49-F238E27FC236}">
                  <a16:creationId xmlns="" xmlns:a16="http://schemas.microsoft.com/office/drawing/2014/main" id="{E3E356EA-D35F-4EDB-B2B5-35A2F0A85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72">
              <a:extLst>
                <a:ext uri="{FF2B5EF4-FFF2-40B4-BE49-F238E27FC236}">
                  <a16:creationId xmlns="" xmlns:a16="http://schemas.microsoft.com/office/drawing/2014/main" id="{4882A8A0-ED95-45F9-B07D-E9676FF1C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73">
              <a:extLst>
                <a:ext uri="{FF2B5EF4-FFF2-40B4-BE49-F238E27FC236}">
                  <a16:creationId xmlns="" xmlns:a16="http://schemas.microsoft.com/office/drawing/2014/main" id="{C886EB20-BE35-422D-B630-CB700C334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Oval 74">
              <a:extLst>
                <a:ext uri="{FF2B5EF4-FFF2-40B4-BE49-F238E27FC236}">
                  <a16:creationId xmlns="" xmlns:a16="http://schemas.microsoft.com/office/drawing/2014/main" id="{E635D408-5CA6-42C6-B154-B2D49EA3F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Oval 75">
              <a:extLst>
                <a:ext uri="{FF2B5EF4-FFF2-40B4-BE49-F238E27FC236}">
                  <a16:creationId xmlns="" xmlns:a16="http://schemas.microsoft.com/office/drawing/2014/main" id="{B7AC9F89-65CE-4310-B547-20C82E811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Oval 76">
              <a:extLst>
                <a:ext uri="{FF2B5EF4-FFF2-40B4-BE49-F238E27FC236}">
                  <a16:creationId xmlns="" xmlns:a16="http://schemas.microsoft.com/office/drawing/2014/main" id="{8A29CE89-4CAE-42BE-B8F9-5B1AC84C5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Oval 77">
              <a:extLst>
                <a:ext uri="{FF2B5EF4-FFF2-40B4-BE49-F238E27FC236}">
                  <a16:creationId xmlns="" xmlns:a16="http://schemas.microsoft.com/office/drawing/2014/main" id="{B829F4AA-5F37-4D48-966E-A6361EA5A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Oval 78">
              <a:extLst>
                <a:ext uri="{FF2B5EF4-FFF2-40B4-BE49-F238E27FC236}">
                  <a16:creationId xmlns="" xmlns:a16="http://schemas.microsoft.com/office/drawing/2014/main" id="{5D96C7A4-5D2B-4AB7-94A4-A565A3540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Oval 79">
              <a:extLst>
                <a:ext uri="{FF2B5EF4-FFF2-40B4-BE49-F238E27FC236}">
                  <a16:creationId xmlns="" xmlns:a16="http://schemas.microsoft.com/office/drawing/2014/main" id="{1A5542B3-017B-44DC-9BFF-3906C859F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53762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>
            <a:extLst>
              <a:ext uri="{FF2B5EF4-FFF2-40B4-BE49-F238E27FC236}">
                <a16:creationId xmlns="" xmlns:a16="http://schemas.microsoft.com/office/drawing/2014/main" id="{E397A693-E640-45FF-B752-A56BE68A8669}"/>
              </a:ext>
            </a:extLst>
          </p:cNvPr>
          <p:cNvGrpSpPr/>
          <p:nvPr/>
        </p:nvGrpSpPr>
        <p:grpSpPr>
          <a:xfrm>
            <a:off x="324603" y="521068"/>
            <a:ext cx="4603968" cy="5750333"/>
            <a:chOff x="3894138" y="715963"/>
            <a:chExt cx="4341812" cy="5422901"/>
          </a:xfrm>
        </p:grpSpPr>
        <p:sp>
          <p:nvSpPr>
            <p:cNvPr id="38" name="Freeform 5">
              <a:extLst>
                <a:ext uri="{FF2B5EF4-FFF2-40B4-BE49-F238E27FC236}">
                  <a16:creationId xmlns="" xmlns:a16="http://schemas.microsoft.com/office/drawing/2014/main" id="{93E1F67A-9B44-48A6-81C2-C0DCDDF9F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4892676"/>
              <a:ext cx="161925" cy="123825"/>
            </a:xfrm>
            <a:custGeom>
              <a:avLst/>
              <a:gdLst>
                <a:gd name="T0" fmla="*/ 36 w 54"/>
                <a:gd name="T1" fmla="*/ 3 h 42"/>
                <a:gd name="T2" fmla="*/ 7 w 54"/>
                <a:gd name="T3" fmla="*/ 21 h 42"/>
                <a:gd name="T4" fmla="*/ 3 w 54"/>
                <a:gd name="T5" fmla="*/ 35 h 42"/>
                <a:gd name="T6" fmla="*/ 18 w 54"/>
                <a:gd name="T7" fmla="*/ 39 h 42"/>
                <a:gd name="T8" fmla="*/ 47 w 54"/>
                <a:gd name="T9" fmla="*/ 21 h 42"/>
                <a:gd name="T10" fmla="*/ 51 w 54"/>
                <a:gd name="T11" fmla="*/ 7 h 42"/>
                <a:gd name="T12" fmla="*/ 36 w 54"/>
                <a:gd name="T13" fmla="*/ 3 h 42"/>
                <a:gd name="T14" fmla="*/ 36 w 54"/>
                <a:gd name="T1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2">
                  <a:moveTo>
                    <a:pt x="36" y="3"/>
                  </a:moveTo>
                  <a:cubicBezTo>
                    <a:pt x="26" y="10"/>
                    <a:pt x="17" y="16"/>
                    <a:pt x="7" y="21"/>
                  </a:cubicBezTo>
                  <a:cubicBezTo>
                    <a:pt x="2" y="24"/>
                    <a:pt x="0" y="31"/>
                    <a:pt x="3" y="35"/>
                  </a:cubicBezTo>
                  <a:cubicBezTo>
                    <a:pt x="6" y="40"/>
                    <a:pt x="13" y="42"/>
                    <a:pt x="18" y="39"/>
                  </a:cubicBezTo>
                  <a:cubicBezTo>
                    <a:pt x="27" y="33"/>
                    <a:pt x="37" y="27"/>
                    <a:pt x="47" y="21"/>
                  </a:cubicBezTo>
                  <a:cubicBezTo>
                    <a:pt x="52" y="18"/>
                    <a:pt x="54" y="12"/>
                    <a:pt x="51" y="7"/>
                  </a:cubicBezTo>
                  <a:cubicBezTo>
                    <a:pt x="48" y="2"/>
                    <a:pt x="41" y="0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6">
              <a:extLst>
                <a:ext uri="{FF2B5EF4-FFF2-40B4-BE49-F238E27FC236}">
                  <a16:creationId xmlns="" xmlns:a16="http://schemas.microsoft.com/office/drawing/2014/main" id="{45FA6C86-9A4A-4611-A2FF-F749F4D98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3513" y="5016501"/>
              <a:ext cx="193675" cy="134938"/>
            </a:xfrm>
            <a:custGeom>
              <a:avLst/>
              <a:gdLst>
                <a:gd name="T0" fmla="*/ 49 w 65"/>
                <a:gd name="T1" fmla="*/ 2 h 45"/>
                <a:gd name="T2" fmla="*/ 7 w 65"/>
                <a:gd name="T3" fmla="*/ 24 h 45"/>
                <a:gd name="T4" fmla="*/ 3 w 65"/>
                <a:gd name="T5" fmla="*/ 38 h 45"/>
                <a:gd name="T6" fmla="*/ 17 w 65"/>
                <a:gd name="T7" fmla="*/ 43 h 45"/>
                <a:gd name="T8" fmla="*/ 59 w 65"/>
                <a:gd name="T9" fmla="*/ 21 h 45"/>
                <a:gd name="T10" fmla="*/ 63 w 65"/>
                <a:gd name="T11" fmla="*/ 6 h 45"/>
                <a:gd name="T12" fmla="*/ 49 w 65"/>
                <a:gd name="T13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45">
                  <a:moveTo>
                    <a:pt x="49" y="2"/>
                  </a:moveTo>
                  <a:cubicBezTo>
                    <a:pt x="35" y="10"/>
                    <a:pt x="21" y="17"/>
                    <a:pt x="7" y="24"/>
                  </a:cubicBezTo>
                  <a:cubicBezTo>
                    <a:pt x="2" y="27"/>
                    <a:pt x="0" y="33"/>
                    <a:pt x="3" y="38"/>
                  </a:cubicBezTo>
                  <a:cubicBezTo>
                    <a:pt x="5" y="43"/>
                    <a:pt x="12" y="45"/>
                    <a:pt x="17" y="43"/>
                  </a:cubicBezTo>
                  <a:cubicBezTo>
                    <a:pt x="30" y="36"/>
                    <a:pt x="44" y="28"/>
                    <a:pt x="59" y="21"/>
                  </a:cubicBezTo>
                  <a:cubicBezTo>
                    <a:pt x="64" y="18"/>
                    <a:pt x="65" y="11"/>
                    <a:pt x="63" y="6"/>
                  </a:cubicBezTo>
                  <a:cubicBezTo>
                    <a:pt x="60" y="1"/>
                    <a:pt x="54" y="0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">
              <a:extLst>
                <a:ext uri="{FF2B5EF4-FFF2-40B4-BE49-F238E27FC236}">
                  <a16:creationId xmlns="" xmlns:a16="http://schemas.microsoft.com/office/drawing/2014/main" id="{2821AB6B-0778-4402-882D-D9779491F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5141913"/>
              <a:ext cx="166688" cy="111125"/>
            </a:xfrm>
            <a:custGeom>
              <a:avLst/>
              <a:gdLst>
                <a:gd name="T0" fmla="*/ 40 w 56"/>
                <a:gd name="T1" fmla="*/ 2 h 37"/>
                <a:gd name="T2" fmla="*/ 8 w 56"/>
                <a:gd name="T3" fmla="*/ 16 h 37"/>
                <a:gd name="T4" fmla="*/ 2 w 56"/>
                <a:gd name="T5" fmla="*/ 29 h 37"/>
                <a:gd name="T6" fmla="*/ 16 w 56"/>
                <a:gd name="T7" fmla="*/ 35 h 37"/>
                <a:gd name="T8" fmla="*/ 48 w 56"/>
                <a:gd name="T9" fmla="*/ 21 h 37"/>
                <a:gd name="T10" fmla="*/ 53 w 56"/>
                <a:gd name="T11" fmla="*/ 7 h 37"/>
                <a:gd name="T12" fmla="*/ 40 w 56"/>
                <a:gd name="T13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7">
                  <a:moveTo>
                    <a:pt x="40" y="2"/>
                  </a:moveTo>
                  <a:cubicBezTo>
                    <a:pt x="29" y="7"/>
                    <a:pt x="18" y="12"/>
                    <a:pt x="8" y="16"/>
                  </a:cubicBezTo>
                  <a:cubicBezTo>
                    <a:pt x="3" y="18"/>
                    <a:pt x="0" y="24"/>
                    <a:pt x="2" y="29"/>
                  </a:cubicBezTo>
                  <a:cubicBezTo>
                    <a:pt x="5" y="35"/>
                    <a:pt x="11" y="37"/>
                    <a:pt x="16" y="35"/>
                  </a:cubicBezTo>
                  <a:cubicBezTo>
                    <a:pt x="26" y="31"/>
                    <a:pt x="37" y="26"/>
                    <a:pt x="48" y="21"/>
                  </a:cubicBezTo>
                  <a:cubicBezTo>
                    <a:pt x="53" y="19"/>
                    <a:pt x="56" y="13"/>
                    <a:pt x="53" y="7"/>
                  </a:cubicBezTo>
                  <a:cubicBezTo>
                    <a:pt x="51" y="2"/>
                    <a:pt x="45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8">
              <a:extLst>
                <a:ext uri="{FF2B5EF4-FFF2-40B4-BE49-F238E27FC236}">
                  <a16:creationId xmlns="" xmlns:a16="http://schemas.microsoft.com/office/drawing/2014/main" id="{1AA6070F-3F31-4D3D-8A01-9E991193A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3475" y="5446713"/>
              <a:ext cx="239713" cy="4238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">
              <a:extLst>
                <a:ext uri="{FF2B5EF4-FFF2-40B4-BE49-F238E27FC236}">
                  <a16:creationId xmlns="" xmlns:a16="http://schemas.microsoft.com/office/drawing/2014/main" id="{90AACFE0-BDD1-4E19-AF4D-37D79B79F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5446713"/>
              <a:ext cx="239713" cy="423863"/>
            </a:xfrm>
            <a:custGeom>
              <a:avLst/>
              <a:gdLst>
                <a:gd name="T0" fmla="*/ 0 w 151"/>
                <a:gd name="T1" fmla="*/ 0 h 267"/>
                <a:gd name="T2" fmla="*/ 0 w 151"/>
                <a:gd name="T3" fmla="*/ 267 h 267"/>
                <a:gd name="T4" fmla="*/ 151 w 151"/>
                <a:gd name="T5" fmla="*/ 267 h 267"/>
                <a:gd name="T6" fmla="*/ 151 w 151"/>
                <a:gd name="T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267">
                  <a:moveTo>
                    <a:pt x="0" y="0"/>
                  </a:moveTo>
                  <a:lnTo>
                    <a:pt x="0" y="267"/>
                  </a:lnTo>
                  <a:lnTo>
                    <a:pt x="151" y="267"/>
                  </a:lnTo>
                  <a:lnTo>
                    <a:pt x="1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>
              <a:extLst>
                <a:ext uri="{FF2B5EF4-FFF2-40B4-BE49-F238E27FC236}">
                  <a16:creationId xmlns="" xmlns:a16="http://schemas.microsoft.com/office/drawing/2014/main" id="{93A34D46-159F-46BA-9780-952EE7DDA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4138" y="939801"/>
              <a:ext cx="3325813" cy="4659313"/>
            </a:xfrm>
            <a:custGeom>
              <a:avLst/>
              <a:gdLst>
                <a:gd name="T0" fmla="*/ 823 w 1114"/>
                <a:gd name="T1" fmla="*/ 1547 h 1562"/>
                <a:gd name="T2" fmla="*/ 502 w 1114"/>
                <a:gd name="T3" fmla="*/ 1479 h 1562"/>
                <a:gd name="T4" fmla="*/ 77 w 1114"/>
                <a:gd name="T5" fmla="*/ 1037 h 1562"/>
                <a:gd name="T6" fmla="*/ 90 w 1114"/>
                <a:gd name="T7" fmla="*/ 425 h 1562"/>
                <a:gd name="T8" fmla="*/ 532 w 1114"/>
                <a:gd name="T9" fmla="*/ 0 h 1562"/>
                <a:gd name="T10" fmla="*/ 561 w 1114"/>
                <a:gd name="T11" fmla="*/ 74 h 1562"/>
                <a:gd name="T12" fmla="*/ 151 w 1114"/>
                <a:gd name="T13" fmla="*/ 1008 h 1562"/>
                <a:gd name="T14" fmla="*/ 1085 w 1114"/>
                <a:gd name="T15" fmla="*/ 1418 h 1562"/>
                <a:gd name="T16" fmla="*/ 1114 w 1114"/>
                <a:gd name="T17" fmla="*/ 1492 h 1562"/>
                <a:gd name="T18" fmla="*/ 823 w 1114"/>
                <a:gd name="T19" fmla="*/ 1547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4" h="1562">
                  <a:moveTo>
                    <a:pt x="823" y="1547"/>
                  </a:moveTo>
                  <a:cubicBezTo>
                    <a:pt x="714" y="1547"/>
                    <a:pt x="605" y="1525"/>
                    <a:pt x="502" y="1479"/>
                  </a:cubicBezTo>
                  <a:cubicBezTo>
                    <a:pt x="306" y="1393"/>
                    <a:pt x="155" y="1236"/>
                    <a:pt x="77" y="1037"/>
                  </a:cubicBezTo>
                  <a:cubicBezTo>
                    <a:pt x="0" y="838"/>
                    <a:pt x="4" y="621"/>
                    <a:pt x="90" y="425"/>
                  </a:cubicBezTo>
                  <a:cubicBezTo>
                    <a:pt x="176" y="229"/>
                    <a:pt x="333" y="78"/>
                    <a:pt x="532" y="0"/>
                  </a:cubicBezTo>
                  <a:cubicBezTo>
                    <a:pt x="561" y="74"/>
                    <a:pt x="561" y="74"/>
                    <a:pt x="561" y="74"/>
                  </a:cubicBezTo>
                  <a:cubicBezTo>
                    <a:pt x="190" y="219"/>
                    <a:pt x="7" y="638"/>
                    <a:pt x="151" y="1008"/>
                  </a:cubicBezTo>
                  <a:cubicBezTo>
                    <a:pt x="296" y="1379"/>
                    <a:pt x="715" y="1562"/>
                    <a:pt x="1085" y="1418"/>
                  </a:cubicBezTo>
                  <a:cubicBezTo>
                    <a:pt x="1114" y="1492"/>
                    <a:pt x="1114" y="1492"/>
                    <a:pt x="1114" y="1492"/>
                  </a:cubicBezTo>
                  <a:cubicBezTo>
                    <a:pt x="1020" y="1529"/>
                    <a:pt x="921" y="1547"/>
                    <a:pt x="823" y="1547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">
              <a:extLst>
                <a:ext uri="{FF2B5EF4-FFF2-40B4-BE49-F238E27FC236}">
                  <a16:creationId xmlns="" xmlns:a16="http://schemas.microsoft.com/office/drawing/2014/main" id="{4AD065AE-ED39-453F-B41C-154E37EEC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4950" y="1193801"/>
              <a:ext cx="176213" cy="85725"/>
            </a:xfrm>
            <a:custGeom>
              <a:avLst/>
              <a:gdLst>
                <a:gd name="T0" fmla="*/ 59 w 59"/>
                <a:gd name="T1" fmla="*/ 0 h 29"/>
                <a:gd name="T2" fmla="*/ 0 w 59"/>
                <a:gd name="T3" fmla="*/ 29 h 29"/>
                <a:gd name="T4" fmla="*/ 0 w 59"/>
                <a:gd name="T5" fmla="*/ 29 h 29"/>
                <a:gd name="T6" fmla="*/ 59 w 59"/>
                <a:gd name="T7" fmla="*/ 0 h 29"/>
                <a:gd name="T8" fmla="*/ 59 w 5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29">
                  <a:moveTo>
                    <a:pt x="59" y="0"/>
                  </a:moveTo>
                  <a:cubicBezTo>
                    <a:pt x="38" y="9"/>
                    <a:pt x="19" y="1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9" y="19"/>
                    <a:pt x="38" y="9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CCDA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2">
              <a:extLst>
                <a:ext uri="{FF2B5EF4-FFF2-40B4-BE49-F238E27FC236}">
                  <a16:creationId xmlns="" xmlns:a16="http://schemas.microsoft.com/office/drawing/2014/main" id="{42A34D6B-A03E-4527-8B67-B521CBC60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973138"/>
              <a:ext cx="265113" cy="306388"/>
            </a:xfrm>
            <a:custGeom>
              <a:avLst/>
              <a:gdLst>
                <a:gd name="T0" fmla="*/ 60 w 89"/>
                <a:gd name="T1" fmla="*/ 0 h 103"/>
                <a:gd name="T2" fmla="*/ 0 w 89"/>
                <a:gd name="T3" fmla="*/ 29 h 103"/>
                <a:gd name="T4" fmla="*/ 30 w 89"/>
                <a:gd name="T5" fmla="*/ 103 h 103"/>
                <a:gd name="T6" fmla="*/ 89 w 89"/>
                <a:gd name="T7" fmla="*/ 74 h 103"/>
                <a:gd name="T8" fmla="*/ 60 w 89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3">
                  <a:moveTo>
                    <a:pt x="60" y="0"/>
                  </a:moveTo>
                  <a:cubicBezTo>
                    <a:pt x="39" y="9"/>
                    <a:pt x="20" y="18"/>
                    <a:pt x="0" y="29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49" y="93"/>
                    <a:pt x="68" y="83"/>
                    <a:pt x="89" y="74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3">
              <a:extLst>
                <a:ext uri="{FF2B5EF4-FFF2-40B4-BE49-F238E27FC236}">
                  <a16:creationId xmlns="" xmlns:a16="http://schemas.microsoft.com/office/drawing/2014/main" id="{C8A04657-5220-42F3-92A8-509156871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050" y="5199063"/>
              <a:ext cx="179388" cy="50800"/>
            </a:xfrm>
            <a:custGeom>
              <a:avLst/>
              <a:gdLst>
                <a:gd name="T0" fmla="*/ 60 w 60"/>
                <a:gd name="T1" fmla="*/ 0 h 17"/>
                <a:gd name="T2" fmla="*/ 0 w 60"/>
                <a:gd name="T3" fmla="*/ 17 h 17"/>
                <a:gd name="T4" fmla="*/ 0 w 60"/>
                <a:gd name="T5" fmla="*/ 17 h 17"/>
                <a:gd name="T6" fmla="*/ 60 w 60"/>
                <a:gd name="T7" fmla="*/ 0 h 17"/>
                <a:gd name="T8" fmla="*/ 60 w 60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7">
                  <a:moveTo>
                    <a:pt x="60" y="0"/>
                  </a:moveTo>
                  <a:cubicBezTo>
                    <a:pt x="40" y="7"/>
                    <a:pt x="20" y="12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" y="12"/>
                    <a:pt x="40" y="7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solidFill>
              <a:srgbClr val="CCDA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4">
              <a:extLst>
                <a:ext uri="{FF2B5EF4-FFF2-40B4-BE49-F238E27FC236}">
                  <a16:creationId xmlns="" xmlns:a16="http://schemas.microsoft.com/office/drawing/2014/main" id="{E48C35B5-66DD-4110-9DCE-A278BEDF9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050" y="5199063"/>
              <a:ext cx="265113" cy="274638"/>
            </a:xfrm>
            <a:custGeom>
              <a:avLst/>
              <a:gdLst>
                <a:gd name="T0" fmla="*/ 60 w 89"/>
                <a:gd name="T1" fmla="*/ 0 h 92"/>
                <a:gd name="T2" fmla="*/ 0 w 89"/>
                <a:gd name="T3" fmla="*/ 17 h 92"/>
                <a:gd name="T4" fmla="*/ 30 w 89"/>
                <a:gd name="T5" fmla="*/ 92 h 92"/>
                <a:gd name="T6" fmla="*/ 89 w 89"/>
                <a:gd name="T7" fmla="*/ 74 h 92"/>
                <a:gd name="T8" fmla="*/ 60 w 89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92">
                  <a:moveTo>
                    <a:pt x="60" y="0"/>
                  </a:moveTo>
                  <a:cubicBezTo>
                    <a:pt x="40" y="7"/>
                    <a:pt x="20" y="12"/>
                    <a:pt x="0" y="17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50" y="87"/>
                    <a:pt x="69" y="81"/>
                    <a:pt x="89" y="74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5">
              <a:extLst>
                <a:ext uri="{FF2B5EF4-FFF2-40B4-BE49-F238E27FC236}">
                  <a16:creationId xmlns="" xmlns:a16="http://schemas.microsoft.com/office/drawing/2014/main" id="{FA2BCF61-5422-4A34-8AD4-F5DDA1172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2413" y="715963"/>
              <a:ext cx="2028825" cy="4913313"/>
            </a:xfrm>
            <a:custGeom>
              <a:avLst/>
              <a:gdLst>
                <a:gd name="T0" fmla="*/ 5 w 679"/>
                <a:gd name="T1" fmla="*/ 39 h 1647"/>
                <a:gd name="T2" fmla="*/ 625 w 679"/>
                <a:gd name="T3" fmla="*/ 1627 h 1647"/>
                <a:gd name="T4" fmla="*/ 659 w 679"/>
                <a:gd name="T5" fmla="*/ 1642 h 1647"/>
                <a:gd name="T6" fmla="*/ 674 w 679"/>
                <a:gd name="T7" fmla="*/ 1608 h 1647"/>
                <a:gd name="T8" fmla="*/ 53 w 679"/>
                <a:gd name="T9" fmla="*/ 20 h 1647"/>
                <a:gd name="T10" fmla="*/ 20 w 679"/>
                <a:gd name="T11" fmla="*/ 5 h 1647"/>
                <a:gd name="T12" fmla="*/ 5 w 679"/>
                <a:gd name="T13" fmla="*/ 39 h 1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1647">
                  <a:moveTo>
                    <a:pt x="5" y="39"/>
                  </a:moveTo>
                  <a:cubicBezTo>
                    <a:pt x="625" y="1627"/>
                    <a:pt x="625" y="1627"/>
                    <a:pt x="625" y="1627"/>
                  </a:cubicBezTo>
                  <a:cubicBezTo>
                    <a:pt x="630" y="1641"/>
                    <a:pt x="646" y="1647"/>
                    <a:pt x="659" y="1642"/>
                  </a:cubicBezTo>
                  <a:cubicBezTo>
                    <a:pt x="672" y="1637"/>
                    <a:pt x="679" y="1622"/>
                    <a:pt x="674" y="160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48" y="7"/>
                    <a:pt x="33" y="0"/>
                    <a:pt x="20" y="5"/>
                  </a:cubicBezTo>
                  <a:cubicBezTo>
                    <a:pt x="6" y="10"/>
                    <a:pt x="0" y="25"/>
                    <a:pt x="5" y="39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16">
              <a:extLst>
                <a:ext uri="{FF2B5EF4-FFF2-40B4-BE49-F238E27FC236}">
                  <a16:creationId xmlns="" xmlns:a16="http://schemas.microsoft.com/office/drawing/2014/main" id="{FF1AD0DA-6B14-477E-84BE-B03216D4E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0400" y="1285876"/>
              <a:ext cx="3765550" cy="37576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7">
              <a:extLst>
                <a:ext uri="{FF2B5EF4-FFF2-40B4-BE49-F238E27FC236}">
                  <a16:creationId xmlns="" xmlns:a16="http://schemas.microsoft.com/office/drawing/2014/main" id="{D5020836-7F3B-44F1-B4EC-CED187AD3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1598613"/>
              <a:ext cx="1111250" cy="1133475"/>
            </a:xfrm>
            <a:custGeom>
              <a:avLst/>
              <a:gdLst>
                <a:gd name="T0" fmla="*/ 61 w 372"/>
                <a:gd name="T1" fmla="*/ 53 h 380"/>
                <a:gd name="T2" fmla="*/ 298 w 372"/>
                <a:gd name="T3" fmla="*/ 115 h 380"/>
                <a:gd name="T4" fmla="*/ 302 w 372"/>
                <a:gd name="T5" fmla="*/ 355 h 380"/>
                <a:gd name="T6" fmla="*/ 127 w 372"/>
                <a:gd name="T7" fmla="*/ 241 h 380"/>
                <a:gd name="T8" fmla="*/ 61 w 372"/>
                <a:gd name="T9" fmla="*/ 53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380">
                  <a:moveTo>
                    <a:pt x="61" y="53"/>
                  </a:moveTo>
                  <a:cubicBezTo>
                    <a:pt x="106" y="0"/>
                    <a:pt x="233" y="33"/>
                    <a:pt x="298" y="115"/>
                  </a:cubicBezTo>
                  <a:cubicBezTo>
                    <a:pt x="363" y="196"/>
                    <a:pt x="372" y="331"/>
                    <a:pt x="302" y="355"/>
                  </a:cubicBezTo>
                  <a:cubicBezTo>
                    <a:pt x="233" y="380"/>
                    <a:pt x="180" y="282"/>
                    <a:pt x="127" y="241"/>
                  </a:cubicBezTo>
                  <a:cubicBezTo>
                    <a:pt x="74" y="200"/>
                    <a:pt x="0" y="127"/>
                    <a:pt x="61" y="5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8">
              <a:extLst>
                <a:ext uri="{FF2B5EF4-FFF2-40B4-BE49-F238E27FC236}">
                  <a16:creationId xmlns="" xmlns:a16="http://schemas.microsoft.com/office/drawing/2014/main" id="{EF49DE25-DA58-403F-9569-82E77874B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400" y="1879601"/>
              <a:ext cx="1606550" cy="2989263"/>
            </a:xfrm>
            <a:custGeom>
              <a:avLst/>
              <a:gdLst>
                <a:gd name="T0" fmla="*/ 436 w 538"/>
                <a:gd name="T1" fmla="*/ 445 h 1002"/>
                <a:gd name="T2" fmla="*/ 326 w 538"/>
                <a:gd name="T3" fmla="*/ 192 h 1002"/>
                <a:gd name="T4" fmla="*/ 170 w 538"/>
                <a:gd name="T5" fmla="*/ 0 h 1002"/>
                <a:gd name="T6" fmla="*/ 0 w 538"/>
                <a:gd name="T7" fmla="*/ 431 h 1002"/>
                <a:gd name="T8" fmla="*/ 363 w 538"/>
                <a:gd name="T9" fmla="*/ 1002 h 1002"/>
                <a:gd name="T10" fmla="*/ 420 w 538"/>
                <a:gd name="T11" fmla="*/ 853 h 1002"/>
                <a:gd name="T12" fmla="*/ 404 w 538"/>
                <a:gd name="T13" fmla="*/ 641 h 1002"/>
                <a:gd name="T14" fmla="*/ 436 w 538"/>
                <a:gd name="T15" fmla="*/ 445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8" h="1002">
                  <a:moveTo>
                    <a:pt x="436" y="445"/>
                  </a:moveTo>
                  <a:cubicBezTo>
                    <a:pt x="538" y="400"/>
                    <a:pt x="518" y="257"/>
                    <a:pt x="326" y="192"/>
                  </a:cubicBezTo>
                  <a:cubicBezTo>
                    <a:pt x="225" y="158"/>
                    <a:pt x="181" y="78"/>
                    <a:pt x="170" y="0"/>
                  </a:cubicBezTo>
                  <a:cubicBezTo>
                    <a:pt x="65" y="113"/>
                    <a:pt x="0" y="265"/>
                    <a:pt x="0" y="431"/>
                  </a:cubicBezTo>
                  <a:cubicBezTo>
                    <a:pt x="0" y="683"/>
                    <a:pt x="149" y="901"/>
                    <a:pt x="363" y="1002"/>
                  </a:cubicBezTo>
                  <a:cubicBezTo>
                    <a:pt x="355" y="942"/>
                    <a:pt x="386" y="887"/>
                    <a:pt x="420" y="853"/>
                  </a:cubicBezTo>
                  <a:cubicBezTo>
                    <a:pt x="481" y="792"/>
                    <a:pt x="506" y="706"/>
                    <a:pt x="404" y="641"/>
                  </a:cubicBezTo>
                  <a:cubicBezTo>
                    <a:pt x="302" y="575"/>
                    <a:pt x="334" y="490"/>
                    <a:pt x="436" y="445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9">
              <a:extLst>
                <a:ext uri="{FF2B5EF4-FFF2-40B4-BE49-F238E27FC236}">
                  <a16:creationId xmlns="" xmlns:a16="http://schemas.microsoft.com/office/drawing/2014/main" id="{FC4003F8-A042-4266-9A60-A6CE0C9A9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400" y="2178051"/>
              <a:ext cx="935038" cy="2562225"/>
            </a:xfrm>
            <a:custGeom>
              <a:avLst/>
              <a:gdLst>
                <a:gd name="T0" fmla="*/ 287 w 313"/>
                <a:gd name="T1" fmla="*/ 859 h 859"/>
                <a:gd name="T2" fmla="*/ 242 w 313"/>
                <a:gd name="T3" fmla="*/ 669 h 859"/>
                <a:gd name="T4" fmla="*/ 207 w 313"/>
                <a:gd name="T5" fmla="*/ 359 h 859"/>
                <a:gd name="T6" fmla="*/ 159 w 313"/>
                <a:gd name="T7" fmla="*/ 131 h 859"/>
                <a:gd name="T8" fmla="*/ 94 w 313"/>
                <a:gd name="T9" fmla="*/ 0 h 859"/>
                <a:gd name="T10" fmla="*/ 0 w 313"/>
                <a:gd name="T11" fmla="*/ 331 h 859"/>
                <a:gd name="T12" fmla="*/ 287 w 313"/>
                <a:gd name="T13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3" h="859">
                  <a:moveTo>
                    <a:pt x="287" y="859"/>
                  </a:moveTo>
                  <a:cubicBezTo>
                    <a:pt x="313" y="791"/>
                    <a:pt x="277" y="707"/>
                    <a:pt x="242" y="669"/>
                  </a:cubicBezTo>
                  <a:cubicBezTo>
                    <a:pt x="190" y="614"/>
                    <a:pt x="155" y="438"/>
                    <a:pt x="207" y="359"/>
                  </a:cubicBezTo>
                  <a:cubicBezTo>
                    <a:pt x="259" y="279"/>
                    <a:pt x="242" y="179"/>
                    <a:pt x="159" y="131"/>
                  </a:cubicBezTo>
                  <a:cubicBezTo>
                    <a:pt x="106" y="100"/>
                    <a:pt x="95" y="40"/>
                    <a:pt x="94" y="0"/>
                  </a:cubicBezTo>
                  <a:cubicBezTo>
                    <a:pt x="35" y="96"/>
                    <a:pt x="0" y="210"/>
                    <a:pt x="0" y="331"/>
                  </a:cubicBezTo>
                  <a:cubicBezTo>
                    <a:pt x="0" y="552"/>
                    <a:pt x="114" y="747"/>
                    <a:pt x="287" y="859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0">
              <a:extLst>
                <a:ext uri="{FF2B5EF4-FFF2-40B4-BE49-F238E27FC236}">
                  <a16:creationId xmlns="" xmlns:a16="http://schemas.microsoft.com/office/drawing/2014/main" id="{96534D0A-69D8-4C3A-955C-10B6985CA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800" y="1349376"/>
              <a:ext cx="1708150" cy="3300413"/>
            </a:xfrm>
            <a:custGeom>
              <a:avLst/>
              <a:gdLst>
                <a:gd name="T0" fmla="*/ 105 w 572"/>
                <a:gd name="T1" fmla="*/ 0 h 1107"/>
                <a:gd name="T2" fmla="*/ 176 w 572"/>
                <a:gd name="T3" fmla="*/ 199 h 1107"/>
                <a:gd name="T4" fmla="*/ 261 w 572"/>
                <a:gd name="T5" fmla="*/ 651 h 1107"/>
                <a:gd name="T6" fmla="*/ 159 w 572"/>
                <a:gd name="T7" fmla="*/ 1043 h 1107"/>
                <a:gd name="T8" fmla="*/ 328 w 572"/>
                <a:gd name="T9" fmla="*/ 1107 h 1107"/>
                <a:gd name="T10" fmla="*/ 572 w 572"/>
                <a:gd name="T11" fmla="*/ 609 h 1107"/>
                <a:gd name="T12" fmla="*/ 105 w 572"/>
                <a:gd name="T13" fmla="*/ 0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1107">
                  <a:moveTo>
                    <a:pt x="105" y="0"/>
                  </a:moveTo>
                  <a:cubicBezTo>
                    <a:pt x="93" y="57"/>
                    <a:pt x="114" y="137"/>
                    <a:pt x="176" y="199"/>
                  </a:cubicBezTo>
                  <a:cubicBezTo>
                    <a:pt x="274" y="296"/>
                    <a:pt x="421" y="517"/>
                    <a:pt x="261" y="651"/>
                  </a:cubicBezTo>
                  <a:cubicBezTo>
                    <a:pt x="102" y="786"/>
                    <a:pt x="0" y="945"/>
                    <a:pt x="159" y="1043"/>
                  </a:cubicBezTo>
                  <a:cubicBezTo>
                    <a:pt x="218" y="1079"/>
                    <a:pt x="276" y="1098"/>
                    <a:pt x="328" y="1107"/>
                  </a:cubicBezTo>
                  <a:cubicBezTo>
                    <a:pt x="476" y="992"/>
                    <a:pt x="572" y="812"/>
                    <a:pt x="572" y="609"/>
                  </a:cubicBezTo>
                  <a:cubicBezTo>
                    <a:pt x="572" y="317"/>
                    <a:pt x="374" y="72"/>
                    <a:pt x="105" y="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1">
              <a:extLst>
                <a:ext uri="{FF2B5EF4-FFF2-40B4-BE49-F238E27FC236}">
                  <a16:creationId xmlns="" xmlns:a16="http://schemas.microsoft.com/office/drawing/2014/main" id="{62D9F9AE-85A3-41D7-BC0C-9BFE94712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588" y="1792288"/>
              <a:ext cx="569913" cy="671513"/>
            </a:xfrm>
            <a:custGeom>
              <a:avLst/>
              <a:gdLst>
                <a:gd name="T0" fmla="*/ 32 w 191"/>
                <a:gd name="T1" fmla="*/ 38 h 225"/>
                <a:gd name="T2" fmla="*/ 135 w 191"/>
                <a:gd name="T3" fmla="*/ 208 h 225"/>
                <a:gd name="T4" fmla="*/ 32 w 191"/>
                <a:gd name="T5" fmla="*/ 3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1" h="225">
                  <a:moveTo>
                    <a:pt x="32" y="38"/>
                  </a:moveTo>
                  <a:cubicBezTo>
                    <a:pt x="0" y="63"/>
                    <a:pt x="80" y="225"/>
                    <a:pt x="135" y="208"/>
                  </a:cubicBezTo>
                  <a:cubicBezTo>
                    <a:pt x="191" y="190"/>
                    <a:pt x="80" y="0"/>
                    <a:pt x="32" y="3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2">
              <a:extLst>
                <a:ext uri="{FF2B5EF4-FFF2-40B4-BE49-F238E27FC236}">
                  <a16:creationId xmlns="" xmlns:a16="http://schemas.microsoft.com/office/drawing/2014/main" id="{7BD1CFAA-3832-4E6D-92D6-788B88902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0" y="5834063"/>
              <a:ext cx="1719262" cy="304800"/>
            </a:xfrm>
            <a:custGeom>
              <a:avLst/>
              <a:gdLst>
                <a:gd name="T0" fmla="*/ 576 w 576"/>
                <a:gd name="T1" fmla="*/ 51 h 102"/>
                <a:gd name="T2" fmla="*/ 525 w 576"/>
                <a:gd name="T3" fmla="*/ 102 h 102"/>
                <a:gd name="T4" fmla="*/ 51 w 576"/>
                <a:gd name="T5" fmla="*/ 102 h 102"/>
                <a:gd name="T6" fmla="*/ 0 w 576"/>
                <a:gd name="T7" fmla="*/ 51 h 102"/>
                <a:gd name="T8" fmla="*/ 51 w 576"/>
                <a:gd name="T9" fmla="*/ 0 h 102"/>
                <a:gd name="T10" fmla="*/ 525 w 576"/>
                <a:gd name="T11" fmla="*/ 0 h 102"/>
                <a:gd name="T12" fmla="*/ 576 w 576"/>
                <a:gd name="T13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6" h="102">
                  <a:moveTo>
                    <a:pt x="576" y="51"/>
                  </a:moveTo>
                  <a:cubicBezTo>
                    <a:pt x="576" y="79"/>
                    <a:pt x="553" y="102"/>
                    <a:pt x="525" y="102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23" y="102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525" y="0"/>
                    <a:pt x="525" y="0"/>
                    <a:pt x="525" y="0"/>
                  </a:cubicBezTo>
                  <a:cubicBezTo>
                    <a:pt x="553" y="0"/>
                    <a:pt x="576" y="23"/>
                    <a:pt x="576" y="5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3">
              <a:extLst>
                <a:ext uri="{FF2B5EF4-FFF2-40B4-BE49-F238E27FC236}">
                  <a16:creationId xmlns="" xmlns:a16="http://schemas.microsoft.com/office/drawing/2014/main" id="{0554C8C9-167A-4218-9429-95A3C4A530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70400" y="3138488"/>
              <a:ext cx="2024063" cy="1905000"/>
            </a:xfrm>
            <a:custGeom>
              <a:avLst/>
              <a:gdLst>
                <a:gd name="T0" fmla="*/ 632 w 678"/>
                <a:gd name="T1" fmla="*/ 639 h 639"/>
                <a:gd name="T2" fmla="*/ 633 w 678"/>
                <a:gd name="T3" fmla="*/ 639 h 639"/>
                <a:gd name="T4" fmla="*/ 634 w 678"/>
                <a:gd name="T5" fmla="*/ 639 h 639"/>
                <a:gd name="T6" fmla="*/ 635 w 678"/>
                <a:gd name="T7" fmla="*/ 639 h 639"/>
                <a:gd name="T8" fmla="*/ 636 w 678"/>
                <a:gd name="T9" fmla="*/ 639 h 639"/>
                <a:gd name="T10" fmla="*/ 637 w 678"/>
                <a:gd name="T11" fmla="*/ 639 h 639"/>
                <a:gd name="T12" fmla="*/ 638 w 678"/>
                <a:gd name="T13" fmla="*/ 639 h 639"/>
                <a:gd name="T14" fmla="*/ 639 w 678"/>
                <a:gd name="T15" fmla="*/ 639 h 639"/>
                <a:gd name="T16" fmla="*/ 640 w 678"/>
                <a:gd name="T17" fmla="*/ 639 h 639"/>
                <a:gd name="T18" fmla="*/ 641 w 678"/>
                <a:gd name="T19" fmla="*/ 639 h 639"/>
                <a:gd name="T20" fmla="*/ 643 w 678"/>
                <a:gd name="T21" fmla="*/ 639 h 639"/>
                <a:gd name="T22" fmla="*/ 644 w 678"/>
                <a:gd name="T23" fmla="*/ 639 h 639"/>
                <a:gd name="T24" fmla="*/ 645 w 678"/>
                <a:gd name="T25" fmla="*/ 639 h 639"/>
                <a:gd name="T26" fmla="*/ 646 w 678"/>
                <a:gd name="T27" fmla="*/ 639 h 639"/>
                <a:gd name="T28" fmla="*/ 647 w 678"/>
                <a:gd name="T29" fmla="*/ 639 h 639"/>
                <a:gd name="T30" fmla="*/ 648 w 678"/>
                <a:gd name="T31" fmla="*/ 639 h 639"/>
                <a:gd name="T32" fmla="*/ 649 w 678"/>
                <a:gd name="T33" fmla="*/ 639 h 639"/>
                <a:gd name="T34" fmla="*/ 650 w 678"/>
                <a:gd name="T35" fmla="*/ 639 h 639"/>
                <a:gd name="T36" fmla="*/ 651 w 678"/>
                <a:gd name="T37" fmla="*/ 639 h 639"/>
                <a:gd name="T38" fmla="*/ 652 w 678"/>
                <a:gd name="T39" fmla="*/ 639 h 639"/>
                <a:gd name="T40" fmla="*/ 653 w 678"/>
                <a:gd name="T41" fmla="*/ 639 h 639"/>
                <a:gd name="T42" fmla="*/ 654 w 678"/>
                <a:gd name="T43" fmla="*/ 639 h 639"/>
                <a:gd name="T44" fmla="*/ 655 w 678"/>
                <a:gd name="T45" fmla="*/ 639 h 639"/>
                <a:gd name="T46" fmla="*/ 656 w 678"/>
                <a:gd name="T47" fmla="*/ 639 h 639"/>
                <a:gd name="T48" fmla="*/ 657 w 678"/>
                <a:gd name="T49" fmla="*/ 639 h 639"/>
                <a:gd name="T50" fmla="*/ 658 w 678"/>
                <a:gd name="T51" fmla="*/ 639 h 639"/>
                <a:gd name="T52" fmla="*/ 659 w 678"/>
                <a:gd name="T53" fmla="*/ 639 h 639"/>
                <a:gd name="T54" fmla="*/ 660 w 678"/>
                <a:gd name="T55" fmla="*/ 639 h 639"/>
                <a:gd name="T56" fmla="*/ 661 w 678"/>
                <a:gd name="T57" fmla="*/ 639 h 639"/>
                <a:gd name="T58" fmla="*/ 662 w 678"/>
                <a:gd name="T59" fmla="*/ 639 h 639"/>
                <a:gd name="T60" fmla="*/ 663 w 678"/>
                <a:gd name="T61" fmla="*/ 639 h 639"/>
                <a:gd name="T62" fmla="*/ 664 w 678"/>
                <a:gd name="T63" fmla="*/ 638 h 639"/>
                <a:gd name="T64" fmla="*/ 665 w 678"/>
                <a:gd name="T65" fmla="*/ 638 h 639"/>
                <a:gd name="T66" fmla="*/ 666 w 678"/>
                <a:gd name="T67" fmla="*/ 638 h 639"/>
                <a:gd name="T68" fmla="*/ 667 w 678"/>
                <a:gd name="T69" fmla="*/ 638 h 639"/>
                <a:gd name="T70" fmla="*/ 668 w 678"/>
                <a:gd name="T71" fmla="*/ 638 h 639"/>
                <a:gd name="T72" fmla="*/ 669 w 678"/>
                <a:gd name="T73" fmla="*/ 638 h 639"/>
                <a:gd name="T74" fmla="*/ 670 w 678"/>
                <a:gd name="T75" fmla="*/ 638 h 639"/>
                <a:gd name="T76" fmla="*/ 671 w 678"/>
                <a:gd name="T77" fmla="*/ 638 h 639"/>
                <a:gd name="T78" fmla="*/ 673 w 678"/>
                <a:gd name="T79" fmla="*/ 638 h 639"/>
                <a:gd name="T80" fmla="*/ 674 w 678"/>
                <a:gd name="T81" fmla="*/ 638 h 639"/>
                <a:gd name="T82" fmla="*/ 675 w 678"/>
                <a:gd name="T83" fmla="*/ 638 h 639"/>
                <a:gd name="T84" fmla="*/ 677 w 678"/>
                <a:gd name="T85" fmla="*/ 638 h 639"/>
                <a:gd name="T86" fmla="*/ 0 w 678"/>
                <a:gd name="T87" fmla="*/ 8 h 639"/>
                <a:gd name="T88" fmla="*/ 0 w 678"/>
                <a:gd name="T89" fmla="*/ 7 h 639"/>
                <a:gd name="T90" fmla="*/ 0 w 678"/>
                <a:gd name="T91" fmla="*/ 6 h 639"/>
                <a:gd name="T92" fmla="*/ 0 w 678"/>
                <a:gd name="T93" fmla="*/ 6 h 639"/>
                <a:gd name="T94" fmla="*/ 0 w 678"/>
                <a:gd name="T95" fmla="*/ 5 h 639"/>
                <a:gd name="T96" fmla="*/ 0 w 678"/>
                <a:gd name="T97" fmla="*/ 4 h 639"/>
                <a:gd name="T98" fmla="*/ 0 w 678"/>
                <a:gd name="T99" fmla="*/ 3 h 639"/>
                <a:gd name="T100" fmla="*/ 0 w 678"/>
                <a:gd name="T101" fmla="*/ 3 h 639"/>
                <a:gd name="T102" fmla="*/ 0 w 678"/>
                <a:gd name="T103" fmla="*/ 2 h 639"/>
                <a:gd name="T104" fmla="*/ 0 w 678"/>
                <a:gd name="T105" fmla="*/ 1 h 639"/>
                <a:gd name="T106" fmla="*/ 0 w 678"/>
                <a:gd name="T107" fmla="*/ 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8" h="639">
                  <a:moveTo>
                    <a:pt x="631" y="639"/>
                  </a:moveTo>
                  <a:cubicBezTo>
                    <a:pt x="631" y="639"/>
                    <a:pt x="631" y="639"/>
                    <a:pt x="631" y="639"/>
                  </a:cubicBezTo>
                  <a:cubicBezTo>
                    <a:pt x="631" y="639"/>
                    <a:pt x="631" y="639"/>
                    <a:pt x="631" y="639"/>
                  </a:cubicBezTo>
                  <a:moveTo>
                    <a:pt x="632" y="639"/>
                  </a:moveTo>
                  <a:cubicBezTo>
                    <a:pt x="632" y="639"/>
                    <a:pt x="631" y="639"/>
                    <a:pt x="631" y="639"/>
                  </a:cubicBezTo>
                  <a:cubicBezTo>
                    <a:pt x="631" y="639"/>
                    <a:pt x="632" y="639"/>
                    <a:pt x="632" y="639"/>
                  </a:cubicBezTo>
                  <a:moveTo>
                    <a:pt x="632" y="639"/>
                  </a:moveTo>
                  <a:cubicBezTo>
                    <a:pt x="632" y="639"/>
                    <a:pt x="632" y="639"/>
                    <a:pt x="632" y="639"/>
                  </a:cubicBezTo>
                  <a:cubicBezTo>
                    <a:pt x="632" y="639"/>
                    <a:pt x="632" y="639"/>
                    <a:pt x="632" y="639"/>
                  </a:cubicBezTo>
                  <a:moveTo>
                    <a:pt x="633" y="639"/>
                  </a:moveTo>
                  <a:cubicBezTo>
                    <a:pt x="633" y="639"/>
                    <a:pt x="632" y="639"/>
                    <a:pt x="632" y="639"/>
                  </a:cubicBezTo>
                  <a:cubicBezTo>
                    <a:pt x="632" y="639"/>
                    <a:pt x="633" y="639"/>
                    <a:pt x="633" y="639"/>
                  </a:cubicBezTo>
                  <a:moveTo>
                    <a:pt x="633" y="639"/>
                  </a:moveTo>
                  <a:cubicBezTo>
                    <a:pt x="633" y="639"/>
                    <a:pt x="633" y="639"/>
                    <a:pt x="633" y="639"/>
                  </a:cubicBezTo>
                  <a:cubicBezTo>
                    <a:pt x="633" y="639"/>
                    <a:pt x="633" y="639"/>
                    <a:pt x="633" y="639"/>
                  </a:cubicBezTo>
                  <a:moveTo>
                    <a:pt x="634" y="639"/>
                  </a:moveTo>
                  <a:cubicBezTo>
                    <a:pt x="634" y="639"/>
                    <a:pt x="633" y="639"/>
                    <a:pt x="633" y="639"/>
                  </a:cubicBezTo>
                  <a:cubicBezTo>
                    <a:pt x="633" y="639"/>
                    <a:pt x="634" y="639"/>
                    <a:pt x="634" y="639"/>
                  </a:cubicBezTo>
                  <a:moveTo>
                    <a:pt x="634" y="639"/>
                  </a:moveTo>
                  <a:cubicBezTo>
                    <a:pt x="634" y="639"/>
                    <a:pt x="634" y="639"/>
                    <a:pt x="634" y="639"/>
                  </a:cubicBezTo>
                  <a:cubicBezTo>
                    <a:pt x="634" y="639"/>
                    <a:pt x="634" y="639"/>
                    <a:pt x="634" y="639"/>
                  </a:cubicBezTo>
                  <a:moveTo>
                    <a:pt x="635" y="639"/>
                  </a:moveTo>
                  <a:cubicBezTo>
                    <a:pt x="635" y="639"/>
                    <a:pt x="634" y="639"/>
                    <a:pt x="634" y="639"/>
                  </a:cubicBezTo>
                  <a:cubicBezTo>
                    <a:pt x="634" y="639"/>
                    <a:pt x="635" y="639"/>
                    <a:pt x="635" y="639"/>
                  </a:cubicBezTo>
                  <a:moveTo>
                    <a:pt x="635" y="639"/>
                  </a:moveTo>
                  <a:cubicBezTo>
                    <a:pt x="635" y="639"/>
                    <a:pt x="635" y="639"/>
                    <a:pt x="635" y="639"/>
                  </a:cubicBezTo>
                  <a:cubicBezTo>
                    <a:pt x="635" y="639"/>
                    <a:pt x="635" y="639"/>
                    <a:pt x="635" y="639"/>
                  </a:cubicBezTo>
                  <a:moveTo>
                    <a:pt x="636" y="639"/>
                  </a:moveTo>
                  <a:cubicBezTo>
                    <a:pt x="636" y="639"/>
                    <a:pt x="635" y="639"/>
                    <a:pt x="635" y="639"/>
                  </a:cubicBezTo>
                  <a:cubicBezTo>
                    <a:pt x="635" y="639"/>
                    <a:pt x="636" y="639"/>
                    <a:pt x="636" y="639"/>
                  </a:cubicBezTo>
                  <a:moveTo>
                    <a:pt x="637" y="639"/>
                  </a:moveTo>
                  <a:cubicBezTo>
                    <a:pt x="636" y="639"/>
                    <a:pt x="636" y="639"/>
                    <a:pt x="636" y="639"/>
                  </a:cubicBezTo>
                  <a:cubicBezTo>
                    <a:pt x="636" y="639"/>
                    <a:pt x="636" y="639"/>
                    <a:pt x="637" y="639"/>
                  </a:cubicBezTo>
                  <a:moveTo>
                    <a:pt x="637" y="639"/>
                  </a:moveTo>
                  <a:cubicBezTo>
                    <a:pt x="637" y="639"/>
                    <a:pt x="637" y="639"/>
                    <a:pt x="637" y="639"/>
                  </a:cubicBezTo>
                  <a:cubicBezTo>
                    <a:pt x="637" y="639"/>
                    <a:pt x="637" y="639"/>
                    <a:pt x="637" y="639"/>
                  </a:cubicBezTo>
                  <a:moveTo>
                    <a:pt x="638" y="639"/>
                  </a:moveTo>
                  <a:cubicBezTo>
                    <a:pt x="638" y="639"/>
                    <a:pt x="637" y="639"/>
                    <a:pt x="637" y="639"/>
                  </a:cubicBezTo>
                  <a:cubicBezTo>
                    <a:pt x="637" y="639"/>
                    <a:pt x="638" y="639"/>
                    <a:pt x="638" y="639"/>
                  </a:cubicBezTo>
                  <a:moveTo>
                    <a:pt x="638" y="639"/>
                  </a:moveTo>
                  <a:cubicBezTo>
                    <a:pt x="638" y="639"/>
                    <a:pt x="638" y="639"/>
                    <a:pt x="638" y="639"/>
                  </a:cubicBezTo>
                  <a:cubicBezTo>
                    <a:pt x="638" y="639"/>
                    <a:pt x="638" y="639"/>
                    <a:pt x="638" y="639"/>
                  </a:cubicBezTo>
                  <a:moveTo>
                    <a:pt x="639" y="639"/>
                  </a:moveTo>
                  <a:cubicBezTo>
                    <a:pt x="639" y="639"/>
                    <a:pt x="639" y="639"/>
                    <a:pt x="638" y="639"/>
                  </a:cubicBezTo>
                  <a:cubicBezTo>
                    <a:pt x="638" y="639"/>
                    <a:pt x="639" y="639"/>
                    <a:pt x="639" y="639"/>
                  </a:cubicBezTo>
                  <a:moveTo>
                    <a:pt x="639" y="639"/>
                  </a:moveTo>
                  <a:cubicBezTo>
                    <a:pt x="639" y="639"/>
                    <a:pt x="639" y="639"/>
                    <a:pt x="639" y="639"/>
                  </a:cubicBezTo>
                  <a:cubicBezTo>
                    <a:pt x="639" y="639"/>
                    <a:pt x="639" y="639"/>
                    <a:pt x="639" y="639"/>
                  </a:cubicBezTo>
                  <a:moveTo>
                    <a:pt x="640" y="639"/>
                  </a:moveTo>
                  <a:cubicBezTo>
                    <a:pt x="640" y="639"/>
                    <a:pt x="640" y="639"/>
                    <a:pt x="639" y="639"/>
                  </a:cubicBezTo>
                  <a:cubicBezTo>
                    <a:pt x="640" y="639"/>
                    <a:pt x="640" y="639"/>
                    <a:pt x="640" y="639"/>
                  </a:cubicBezTo>
                  <a:moveTo>
                    <a:pt x="640" y="639"/>
                  </a:moveTo>
                  <a:cubicBezTo>
                    <a:pt x="640" y="639"/>
                    <a:pt x="640" y="639"/>
                    <a:pt x="640" y="639"/>
                  </a:cubicBezTo>
                  <a:cubicBezTo>
                    <a:pt x="640" y="639"/>
                    <a:pt x="640" y="639"/>
                    <a:pt x="640" y="639"/>
                  </a:cubicBezTo>
                  <a:moveTo>
                    <a:pt x="641" y="639"/>
                  </a:moveTo>
                  <a:cubicBezTo>
                    <a:pt x="641" y="639"/>
                    <a:pt x="641" y="639"/>
                    <a:pt x="640" y="639"/>
                  </a:cubicBezTo>
                  <a:cubicBezTo>
                    <a:pt x="641" y="639"/>
                    <a:pt x="641" y="639"/>
                    <a:pt x="641" y="639"/>
                  </a:cubicBezTo>
                  <a:moveTo>
                    <a:pt x="641" y="639"/>
                  </a:moveTo>
                  <a:cubicBezTo>
                    <a:pt x="641" y="639"/>
                    <a:pt x="641" y="639"/>
                    <a:pt x="641" y="639"/>
                  </a:cubicBezTo>
                  <a:cubicBezTo>
                    <a:pt x="641" y="639"/>
                    <a:pt x="641" y="639"/>
                    <a:pt x="641" y="639"/>
                  </a:cubicBezTo>
                  <a:moveTo>
                    <a:pt x="642" y="639"/>
                  </a:moveTo>
                  <a:cubicBezTo>
                    <a:pt x="642" y="639"/>
                    <a:pt x="642" y="639"/>
                    <a:pt x="641" y="639"/>
                  </a:cubicBezTo>
                  <a:cubicBezTo>
                    <a:pt x="642" y="639"/>
                    <a:pt x="642" y="639"/>
                    <a:pt x="642" y="639"/>
                  </a:cubicBezTo>
                  <a:moveTo>
                    <a:pt x="643" y="639"/>
                  </a:moveTo>
                  <a:cubicBezTo>
                    <a:pt x="643" y="639"/>
                    <a:pt x="643" y="639"/>
                    <a:pt x="642" y="639"/>
                  </a:cubicBezTo>
                  <a:cubicBezTo>
                    <a:pt x="643" y="639"/>
                    <a:pt x="643" y="639"/>
                    <a:pt x="643" y="639"/>
                  </a:cubicBezTo>
                  <a:moveTo>
                    <a:pt x="643" y="639"/>
                  </a:moveTo>
                  <a:cubicBezTo>
                    <a:pt x="643" y="639"/>
                    <a:pt x="643" y="639"/>
                    <a:pt x="643" y="639"/>
                  </a:cubicBezTo>
                  <a:cubicBezTo>
                    <a:pt x="643" y="639"/>
                    <a:pt x="643" y="639"/>
                    <a:pt x="643" y="639"/>
                  </a:cubicBezTo>
                  <a:moveTo>
                    <a:pt x="644" y="639"/>
                  </a:moveTo>
                  <a:cubicBezTo>
                    <a:pt x="644" y="639"/>
                    <a:pt x="644" y="639"/>
                    <a:pt x="643" y="639"/>
                  </a:cubicBezTo>
                  <a:cubicBezTo>
                    <a:pt x="644" y="639"/>
                    <a:pt x="644" y="639"/>
                    <a:pt x="644" y="639"/>
                  </a:cubicBezTo>
                  <a:moveTo>
                    <a:pt x="644" y="639"/>
                  </a:moveTo>
                  <a:cubicBezTo>
                    <a:pt x="644" y="639"/>
                    <a:pt x="644" y="639"/>
                    <a:pt x="644" y="639"/>
                  </a:cubicBezTo>
                  <a:cubicBezTo>
                    <a:pt x="644" y="639"/>
                    <a:pt x="644" y="639"/>
                    <a:pt x="644" y="639"/>
                  </a:cubicBezTo>
                  <a:moveTo>
                    <a:pt x="645" y="639"/>
                  </a:moveTo>
                  <a:cubicBezTo>
                    <a:pt x="645" y="639"/>
                    <a:pt x="645" y="639"/>
                    <a:pt x="644" y="639"/>
                  </a:cubicBezTo>
                  <a:cubicBezTo>
                    <a:pt x="645" y="639"/>
                    <a:pt x="645" y="639"/>
                    <a:pt x="645" y="639"/>
                  </a:cubicBezTo>
                  <a:moveTo>
                    <a:pt x="645" y="639"/>
                  </a:moveTo>
                  <a:cubicBezTo>
                    <a:pt x="645" y="639"/>
                    <a:pt x="645" y="639"/>
                    <a:pt x="645" y="639"/>
                  </a:cubicBezTo>
                  <a:cubicBezTo>
                    <a:pt x="645" y="639"/>
                    <a:pt x="645" y="639"/>
                    <a:pt x="645" y="639"/>
                  </a:cubicBezTo>
                  <a:moveTo>
                    <a:pt x="646" y="639"/>
                  </a:moveTo>
                  <a:cubicBezTo>
                    <a:pt x="646" y="639"/>
                    <a:pt x="646" y="639"/>
                    <a:pt x="646" y="639"/>
                  </a:cubicBezTo>
                  <a:cubicBezTo>
                    <a:pt x="646" y="639"/>
                    <a:pt x="646" y="639"/>
                    <a:pt x="646" y="639"/>
                  </a:cubicBezTo>
                  <a:moveTo>
                    <a:pt x="646" y="639"/>
                  </a:moveTo>
                  <a:cubicBezTo>
                    <a:pt x="646" y="639"/>
                    <a:pt x="646" y="639"/>
                    <a:pt x="646" y="639"/>
                  </a:cubicBezTo>
                  <a:cubicBezTo>
                    <a:pt x="646" y="639"/>
                    <a:pt x="646" y="639"/>
                    <a:pt x="646" y="639"/>
                  </a:cubicBezTo>
                  <a:moveTo>
                    <a:pt x="647" y="639"/>
                  </a:moveTo>
                  <a:cubicBezTo>
                    <a:pt x="647" y="639"/>
                    <a:pt x="647" y="639"/>
                    <a:pt x="647" y="639"/>
                  </a:cubicBezTo>
                  <a:cubicBezTo>
                    <a:pt x="647" y="639"/>
                    <a:pt x="647" y="639"/>
                    <a:pt x="647" y="639"/>
                  </a:cubicBezTo>
                  <a:moveTo>
                    <a:pt x="647" y="639"/>
                  </a:moveTo>
                  <a:cubicBezTo>
                    <a:pt x="647" y="639"/>
                    <a:pt x="647" y="639"/>
                    <a:pt x="647" y="639"/>
                  </a:cubicBezTo>
                  <a:cubicBezTo>
                    <a:pt x="647" y="639"/>
                    <a:pt x="647" y="639"/>
                    <a:pt x="647" y="639"/>
                  </a:cubicBezTo>
                  <a:moveTo>
                    <a:pt x="648" y="639"/>
                  </a:moveTo>
                  <a:cubicBezTo>
                    <a:pt x="648" y="639"/>
                    <a:pt x="648" y="639"/>
                    <a:pt x="647" y="639"/>
                  </a:cubicBezTo>
                  <a:cubicBezTo>
                    <a:pt x="648" y="639"/>
                    <a:pt x="648" y="639"/>
                    <a:pt x="648" y="639"/>
                  </a:cubicBezTo>
                  <a:moveTo>
                    <a:pt x="648" y="639"/>
                  </a:moveTo>
                  <a:cubicBezTo>
                    <a:pt x="648" y="639"/>
                    <a:pt x="648" y="639"/>
                    <a:pt x="648" y="639"/>
                  </a:cubicBezTo>
                  <a:cubicBezTo>
                    <a:pt x="648" y="639"/>
                    <a:pt x="648" y="639"/>
                    <a:pt x="648" y="639"/>
                  </a:cubicBezTo>
                  <a:moveTo>
                    <a:pt x="649" y="639"/>
                  </a:moveTo>
                  <a:cubicBezTo>
                    <a:pt x="649" y="639"/>
                    <a:pt x="649" y="639"/>
                    <a:pt x="649" y="639"/>
                  </a:cubicBezTo>
                  <a:cubicBezTo>
                    <a:pt x="649" y="639"/>
                    <a:pt x="649" y="639"/>
                    <a:pt x="649" y="639"/>
                  </a:cubicBezTo>
                  <a:moveTo>
                    <a:pt x="649" y="639"/>
                  </a:moveTo>
                  <a:cubicBezTo>
                    <a:pt x="649" y="639"/>
                    <a:pt x="649" y="639"/>
                    <a:pt x="649" y="639"/>
                  </a:cubicBezTo>
                  <a:cubicBezTo>
                    <a:pt x="649" y="639"/>
                    <a:pt x="649" y="639"/>
                    <a:pt x="649" y="639"/>
                  </a:cubicBezTo>
                  <a:moveTo>
                    <a:pt x="650" y="639"/>
                  </a:moveTo>
                  <a:cubicBezTo>
                    <a:pt x="650" y="639"/>
                    <a:pt x="650" y="639"/>
                    <a:pt x="650" y="639"/>
                  </a:cubicBezTo>
                  <a:cubicBezTo>
                    <a:pt x="650" y="639"/>
                    <a:pt x="650" y="639"/>
                    <a:pt x="650" y="639"/>
                  </a:cubicBezTo>
                  <a:moveTo>
                    <a:pt x="650" y="639"/>
                  </a:moveTo>
                  <a:cubicBezTo>
                    <a:pt x="650" y="639"/>
                    <a:pt x="650" y="639"/>
                    <a:pt x="650" y="639"/>
                  </a:cubicBezTo>
                  <a:cubicBezTo>
                    <a:pt x="650" y="639"/>
                    <a:pt x="650" y="639"/>
                    <a:pt x="650" y="639"/>
                  </a:cubicBezTo>
                  <a:moveTo>
                    <a:pt x="651" y="639"/>
                  </a:moveTo>
                  <a:cubicBezTo>
                    <a:pt x="651" y="639"/>
                    <a:pt x="651" y="639"/>
                    <a:pt x="651" y="639"/>
                  </a:cubicBezTo>
                  <a:cubicBezTo>
                    <a:pt x="651" y="639"/>
                    <a:pt x="651" y="639"/>
                    <a:pt x="651" y="639"/>
                  </a:cubicBezTo>
                  <a:moveTo>
                    <a:pt x="651" y="639"/>
                  </a:moveTo>
                  <a:cubicBezTo>
                    <a:pt x="651" y="639"/>
                    <a:pt x="651" y="639"/>
                    <a:pt x="651" y="639"/>
                  </a:cubicBezTo>
                  <a:cubicBezTo>
                    <a:pt x="651" y="639"/>
                    <a:pt x="651" y="639"/>
                    <a:pt x="651" y="639"/>
                  </a:cubicBezTo>
                  <a:moveTo>
                    <a:pt x="652" y="639"/>
                  </a:moveTo>
                  <a:cubicBezTo>
                    <a:pt x="652" y="639"/>
                    <a:pt x="652" y="639"/>
                    <a:pt x="652" y="639"/>
                  </a:cubicBezTo>
                  <a:cubicBezTo>
                    <a:pt x="652" y="639"/>
                    <a:pt x="652" y="639"/>
                    <a:pt x="652" y="639"/>
                  </a:cubicBezTo>
                  <a:moveTo>
                    <a:pt x="652" y="639"/>
                  </a:moveTo>
                  <a:cubicBezTo>
                    <a:pt x="652" y="639"/>
                    <a:pt x="652" y="639"/>
                    <a:pt x="652" y="639"/>
                  </a:cubicBezTo>
                  <a:cubicBezTo>
                    <a:pt x="652" y="639"/>
                    <a:pt x="652" y="639"/>
                    <a:pt x="652" y="639"/>
                  </a:cubicBezTo>
                  <a:moveTo>
                    <a:pt x="653" y="639"/>
                  </a:moveTo>
                  <a:cubicBezTo>
                    <a:pt x="653" y="639"/>
                    <a:pt x="653" y="639"/>
                    <a:pt x="653" y="639"/>
                  </a:cubicBezTo>
                  <a:cubicBezTo>
                    <a:pt x="653" y="639"/>
                    <a:pt x="653" y="639"/>
                    <a:pt x="653" y="639"/>
                  </a:cubicBezTo>
                  <a:moveTo>
                    <a:pt x="653" y="639"/>
                  </a:moveTo>
                  <a:cubicBezTo>
                    <a:pt x="653" y="639"/>
                    <a:pt x="653" y="639"/>
                    <a:pt x="653" y="639"/>
                  </a:cubicBezTo>
                  <a:cubicBezTo>
                    <a:pt x="653" y="639"/>
                    <a:pt x="653" y="639"/>
                    <a:pt x="653" y="639"/>
                  </a:cubicBezTo>
                  <a:moveTo>
                    <a:pt x="654" y="639"/>
                  </a:moveTo>
                  <a:cubicBezTo>
                    <a:pt x="654" y="639"/>
                    <a:pt x="654" y="639"/>
                    <a:pt x="654" y="639"/>
                  </a:cubicBezTo>
                  <a:cubicBezTo>
                    <a:pt x="654" y="639"/>
                    <a:pt x="654" y="639"/>
                    <a:pt x="654" y="639"/>
                  </a:cubicBezTo>
                  <a:moveTo>
                    <a:pt x="654" y="639"/>
                  </a:moveTo>
                  <a:cubicBezTo>
                    <a:pt x="654" y="639"/>
                    <a:pt x="654" y="639"/>
                    <a:pt x="654" y="639"/>
                  </a:cubicBezTo>
                  <a:cubicBezTo>
                    <a:pt x="654" y="639"/>
                    <a:pt x="654" y="639"/>
                    <a:pt x="654" y="639"/>
                  </a:cubicBezTo>
                  <a:moveTo>
                    <a:pt x="655" y="639"/>
                  </a:moveTo>
                  <a:cubicBezTo>
                    <a:pt x="655" y="639"/>
                    <a:pt x="655" y="639"/>
                    <a:pt x="655" y="639"/>
                  </a:cubicBezTo>
                  <a:cubicBezTo>
                    <a:pt x="655" y="639"/>
                    <a:pt x="655" y="639"/>
                    <a:pt x="655" y="639"/>
                  </a:cubicBezTo>
                  <a:moveTo>
                    <a:pt x="656" y="639"/>
                  </a:moveTo>
                  <a:cubicBezTo>
                    <a:pt x="655" y="639"/>
                    <a:pt x="655" y="639"/>
                    <a:pt x="655" y="639"/>
                  </a:cubicBezTo>
                  <a:cubicBezTo>
                    <a:pt x="655" y="639"/>
                    <a:pt x="655" y="639"/>
                    <a:pt x="656" y="639"/>
                  </a:cubicBezTo>
                  <a:moveTo>
                    <a:pt x="656" y="639"/>
                  </a:moveTo>
                  <a:cubicBezTo>
                    <a:pt x="656" y="639"/>
                    <a:pt x="656" y="639"/>
                    <a:pt x="656" y="639"/>
                  </a:cubicBezTo>
                  <a:cubicBezTo>
                    <a:pt x="656" y="639"/>
                    <a:pt x="656" y="639"/>
                    <a:pt x="656" y="639"/>
                  </a:cubicBezTo>
                  <a:moveTo>
                    <a:pt x="657" y="639"/>
                  </a:moveTo>
                  <a:cubicBezTo>
                    <a:pt x="656" y="639"/>
                    <a:pt x="656" y="639"/>
                    <a:pt x="656" y="639"/>
                  </a:cubicBezTo>
                  <a:cubicBezTo>
                    <a:pt x="656" y="639"/>
                    <a:pt x="656" y="639"/>
                    <a:pt x="657" y="639"/>
                  </a:cubicBezTo>
                  <a:moveTo>
                    <a:pt x="657" y="639"/>
                  </a:moveTo>
                  <a:cubicBezTo>
                    <a:pt x="657" y="639"/>
                    <a:pt x="657" y="639"/>
                    <a:pt x="657" y="639"/>
                  </a:cubicBezTo>
                  <a:cubicBezTo>
                    <a:pt x="657" y="639"/>
                    <a:pt x="657" y="639"/>
                    <a:pt x="657" y="639"/>
                  </a:cubicBezTo>
                  <a:moveTo>
                    <a:pt x="657" y="639"/>
                  </a:moveTo>
                  <a:cubicBezTo>
                    <a:pt x="657" y="639"/>
                    <a:pt x="657" y="639"/>
                    <a:pt x="657" y="639"/>
                  </a:cubicBezTo>
                  <a:cubicBezTo>
                    <a:pt x="657" y="639"/>
                    <a:pt x="657" y="639"/>
                    <a:pt x="657" y="639"/>
                  </a:cubicBezTo>
                  <a:moveTo>
                    <a:pt x="658" y="639"/>
                  </a:moveTo>
                  <a:cubicBezTo>
                    <a:pt x="658" y="639"/>
                    <a:pt x="658" y="639"/>
                    <a:pt x="658" y="639"/>
                  </a:cubicBezTo>
                  <a:cubicBezTo>
                    <a:pt x="658" y="639"/>
                    <a:pt x="658" y="639"/>
                    <a:pt x="658" y="639"/>
                  </a:cubicBezTo>
                  <a:moveTo>
                    <a:pt x="658" y="639"/>
                  </a:moveTo>
                  <a:cubicBezTo>
                    <a:pt x="658" y="639"/>
                    <a:pt x="658" y="639"/>
                    <a:pt x="658" y="639"/>
                  </a:cubicBezTo>
                  <a:cubicBezTo>
                    <a:pt x="658" y="639"/>
                    <a:pt x="658" y="639"/>
                    <a:pt x="658" y="639"/>
                  </a:cubicBezTo>
                  <a:moveTo>
                    <a:pt x="659" y="639"/>
                  </a:moveTo>
                  <a:cubicBezTo>
                    <a:pt x="659" y="639"/>
                    <a:pt x="659" y="639"/>
                    <a:pt x="659" y="639"/>
                  </a:cubicBezTo>
                  <a:cubicBezTo>
                    <a:pt x="659" y="639"/>
                    <a:pt x="659" y="639"/>
                    <a:pt x="659" y="639"/>
                  </a:cubicBezTo>
                  <a:moveTo>
                    <a:pt x="659" y="639"/>
                  </a:moveTo>
                  <a:cubicBezTo>
                    <a:pt x="659" y="639"/>
                    <a:pt x="659" y="639"/>
                    <a:pt x="659" y="639"/>
                  </a:cubicBezTo>
                  <a:cubicBezTo>
                    <a:pt x="659" y="639"/>
                    <a:pt x="659" y="639"/>
                    <a:pt x="659" y="639"/>
                  </a:cubicBezTo>
                  <a:moveTo>
                    <a:pt x="660" y="639"/>
                  </a:moveTo>
                  <a:cubicBezTo>
                    <a:pt x="660" y="639"/>
                    <a:pt x="660" y="639"/>
                    <a:pt x="660" y="639"/>
                  </a:cubicBezTo>
                  <a:cubicBezTo>
                    <a:pt x="660" y="639"/>
                    <a:pt x="660" y="639"/>
                    <a:pt x="660" y="639"/>
                  </a:cubicBezTo>
                  <a:moveTo>
                    <a:pt x="660" y="639"/>
                  </a:moveTo>
                  <a:cubicBezTo>
                    <a:pt x="660" y="639"/>
                    <a:pt x="660" y="639"/>
                    <a:pt x="660" y="639"/>
                  </a:cubicBezTo>
                  <a:cubicBezTo>
                    <a:pt x="660" y="639"/>
                    <a:pt x="660" y="639"/>
                    <a:pt x="660" y="639"/>
                  </a:cubicBezTo>
                  <a:moveTo>
                    <a:pt x="661" y="639"/>
                  </a:moveTo>
                  <a:cubicBezTo>
                    <a:pt x="661" y="639"/>
                    <a:pt x="661" y="639"/>
                    <a:pt x="661" y="639"/>
                  </a:cubicBezTo>
                  <a:cubicBezTo>
                    <a:pt x="661" y="639"/>
                    <a:pt x="661" y="639"/>
                    <a:pt x="661" y="639"/>
                  </a:cubicBezTo>
                  <a:moveTo>
                    <a:pt x="661" y="639"/>
                  </a:moveTo>
                  <a:cubicBezTo>
                    <a:pt x="661" y="639"/>
                    <a:pt x="661" y="639"/>
                    <a:pt x="661" y="639"/>
                  </a:cubicBezTo>
                  <a:cubicBezTo>
                    <a:pt x="661" y="639"/>
                    <a:pt x="661" y="639"/>
                    <a:pt x="661" y="639"/>
                  </a:cubicBezTo>
                  <a:moveTo>
                    <a:pt x="662" y="639"/>
                  </a:moveTo>
                  <a:cubicBezTo>
                    <a:pt x="662" y="639"/>
                    <a:pt x="662" y="639"/>
                    <a:pt x="662" y="639"/>
                  </a:cubicBezTo>
                  <a:cubicBezTo>
                    <a:pt x="662" y="639"/>
                    <a:pt x="662" y="639"/>
                    <a:pt x="662" y="639"/>
                  </a:cubicBezTo>
                  <a:moveTo>
                    <a:pt x="662" y="639"/>
                  </a:moveTo>
                  <a:cubicBezTo>
                    <a:pt x="662" y="639"/>
                    <a:pt x="662" y="639"/>
                    <a:pt x="662" y="639"/>
                  </a:cubicBezTo>
                  <a:cubicBezTo>
                    <a:pt x="662" y="639"/>
                    <a:pt x="662" y="639"/>
                    <a:pt x="662" y="639"/>
                  </a:cubicBezTo>
                  <a:moveTo>
                    <a:pt x="663" y="639"/>
                  </a:moveTo>
                  <a:cubicBezTo>
                    <a:pt x="663" y="639"/>
                    <a:pt x="663" y="639"/>
                    <a:pt x="663" y="639"/>
                  </a:cubicBezTo>
                  <a:cubicBezTo>
                    <a:pt x="663" y="639"/>
                    <a:pt x="663" y="639"/>
                    <a:pt x="663" y="639"/>
                  </a:cubicBezTo>
                  <a:moveTo>
                    <a:pt x="663" y="638"/>
                  </a:moveTo>
                  <a:cubicBezTo>
                    <a:pt x="663" y="639"/>
                    <a:pt x="663" y="639"/>
                    <a:pt x="663" y="639"/>
                  </a:cubicBezTo>
                  <a:cubicBezTo>
                    <a:pt x="663" y="639"/>
                    <a:pt x="663" y="638"/>
                    <a:pt x="663" y="638"/>
                  </a:cubicBezTo>
                  <a:moveTo>
                    <a:pt x="664" y="638"/>
                  </a:moveTo>
                  <a:cubicBezTo>
                    <a:pt x="664" y="638"/>
                    <a:pt x="664" y="638"/>
                    <a:pt x="664" y="638"/>
                  </a:cubicBezTo>
                  <a:cubicBezTo>
                    <a:pt x="664" y="638"/>
                    <a:pt x="664" y="638"/>
                    <a:pt x="664" y="638"/>
                  </a:cubicBezTo>
                  <a:moveTo>
                    <a:pt x="665" y="638"/>
                  </a:moveTo>
                  <a:cubicBezTo>
                    <a:pt x="664" y="638"/>
                    <a:pt x="664" y="638"/>
                    <a:pt x="664" y="638"/>
                  </a:cubicBezTo>
                  <a:cubicBezTo>
                    <a:pt x="664" y="638"/>
                    <a:pt x="664" y="638"/>
                    <a:pt x="665" y="638"/>
                  </a:cubicBezTo>
                  <a:moveTo>
                    <a:pt x="665" y="638"/>
                  </a:moveTo>
                  <a:cubicBezTo>
                    <a:pt x="665" y="638"/>
                    <a:pt x="665" y="638"/>
                    <a:pt x="665" y="638"/>
                  </a:cubicBezTo>
                  <a:cubicBezTo>
                    <a:pt x="665" y="638"/>
                    <a:pt x="665" y="638"/>
                    <a:pt x="665" y="638"/>
                  </a:cubicBezTo>
                  <a:moveTo>
                    <a:pt x="666" y="638"/>
                  </a:moveTo>
                  <a:cubicBezTo>
                    <a:pt x="665" y="638"/>
                    <a:pt x="665" y="638"/>
                    <a:pt x="665" y="638"/>
                  </a:cubicBezTo>
                  <a:cubicBezTo>
                    <a:pt x="665" y="638"/>
                    <a:pt x="665" y="638"/>
                    <a:pt x="666" y="638"/>
                  </a:cubicBezTo>
                  <a:moveTo>
                    <a:pt x="666" y="638"/>
                  </a:moveTo>
                  <a:cubicBezTo>
                    <a:pt x="666" y="638"/>
                    <a:pt x="666" y="638"/>
                    <a:pt x="666" y="638"/>
                  </a:cubicBezTo>
                  <a:cubicBezTo>
                    <a:pt x="666" y="638"/>
                    <a:pt x="666" y="638"/>
                    <a:pt x="666" y="638"/>
                  </a:cubicBezTo>
                  <a:moveTo>
                    <a:pt x="667" y="638"/>
                  </a:moveTo>
                  <a:cubicBezTo>
                    <a:pt x="666" y="638"/>
                    <a:pt x="666" y="638"/>
                    <a:pt x="666" y="638"/>
                  </a:cubicBezTo>
                  <a:cubicBezTo>
                    <a:pt x="666" y="638"/>
                    <a:pt x="666" y="638"/>
                    <a:pt x="667" y="638"/>
                  </a:cubicBezTo>
                  <a:moveTo>
                    <a:pt x="667" y="638"/>
                  </a:moveTo>
                  <a:cubicBezTo>
                    <a:pt x="667" y="638"/>
                    <a:pt x="667" y="638"/>
                    <a:pt x="667" y="638"/>
                  </a:cubicBezTo>
                  <a:cubicBezTo>
                    <a:pt x="667" y="638"/>
                    <a:pt x="667" y="638"/>
                    <a:pt x="667" y="638"/>
                  </a:cubicBezTo>
                  <a:moveTo>
                    <a:pt x="667" y="638"/>
                  </a:moveTo>
                  <a:cubicBezTo>
                    <a:pt x="667" y="638"/>
                    <a:pt x="667" y="638"/>
                    <a:pt x="667" y="638"/>
                  </a:cubicBezTo>
                  <a:cubicBezTo>
                    <a:pt x="667" y="638"/>
                    <a:pt x="667" y="638"/>
                    <a:pt x="667" y="638"/>
                  </a:cubicBezTo>
                  <a:moveTo>
                    <a:pt x="668" y="638"/>
                  </a:moveTo>
                  <a:cubicBezTo>
                    <a:pt x="668" y="638"/>
                    <a:pt x="668" y="638"/>
                    <a:pt x="668" y="638"/>
                  </a:cubicBezTo>
                  <a:cubicBezTo>
                    <a:pt x="668" y="638"/>
                    <a:pt x="668" y="638"/>
                    <a:pt x="668" y="638"/>
                  </a:cubicBezTo>
                  <a:moveTo>
                    <a:pt x="668" y="638"/>
                  </a:moveTo>
                  <a:cubicBezTo>
                    <a:pt x="668" y="638"/>
                    <a:pt x="668" y="638"/>
                    <a:pt x="668" y="638"/>
                  </a:cubicBezTo>
                  <a:cubicBezTo>
                    <a:pt x="668" y="638"/>
                    <a:pt x="668" y="638"/>
                    <a:pt x="668" y="638"/>
                  </a:cubicBezTo>
                  <a:moveTo>
                    <a:pt x="669" y="638"/>
                  </a:moveTo>
                  <a:cubicBezTo>
                    <a:pt x="669" y="638"/>
                    <a:pt x="669" y="638"/>
                    <a:pt x="669" y="638"/>
                  </a:cubicBezTo>
                  <a:cubicBezTo>
                    <a:pt x="669" y="638"/>
                    <a:pt x="669" y="638"/>
                    <a:pt x="669" y="638"/>
                  </a:cubicBezTo>
                  <a:moveTo>
                    <a:pt x="669" y="638"/>
                  </a:moveTo>
                  <a:cubicBezTo>
                    <a:pt x="669" y="638"/>
                    <a:pt x="669" y="638"/>
                    <a:pt x="669" y="638"/>
                  </a:cubicBezTo>
                  <a:cubicBezTo>
                    <a:pt x="669" y="638"/>
                    <a:pt x="669" y="638"/>
                    <a:pt x="669" y="638"/>
                  </a:cubicBezTo>
                  <a:moveTo>
                    <a:pt x="670" y="638"/>
                  </a:moveTo>
                  <a:cubicBezTo>
                    <a:pt x="670" y="638"/>
                    <a:pt x="670" y="638"/>
                    <a:pt x="670" y="638"/>
                  </a:cubicBezTo>
                  <a:cubicBezTo>
                    <a:pt x="670" y="638"/>
                    <a:pt x="670" y="638"/>
                    <a:pt x="670" y="638"/>
                  </a:cubicBezTo>
                  <a:moveTo>
                    <a:pt x="670" y="638"/>
                  </a:moveTo>
                  <a:cubicBezTo>
                    <a:pt x="670" y="638"/>
                    <a:pt x="670" y="638"/>
                    <a:pt x="670" y="638"/>
                  </a:cubicBezTo>
                  <a:cubicBezTo>
                    <a:pt x="670" y="638"/>
                    <a:pt x="670" y="638"/>
                    <a:pt x="670" y="638"/>
                  </a:cubicBezTo>
                  <a:moveTo>
                    <a:pt x="671" y="638"/>
                  </a:moveTo>
                  <a:cubicBezTo>
                    <a:pt x="671" y="638"/>
                    <a:pt x="671" y="638"/>
                    <a:pt x="671" y="638"/>
                  </a:cubicBezTo>
                  <a:cubicBezTo>
                    <a:pt x="671" y="638"/>
                    <a:pt x="671" y="638"/>
                    <a:pt x="671" y="638"/>
                  </a:cubicBezTo>
                  <a:moveTo>
                    <a:pt x="673" y="638"/>
                  </a:moveTo>
                  <a:cubicBezTo>
                    <a:pt x="672" y="638"/>
                    <a:pt x="672" y="638"/>
                    <a:pt x="672" y="638"/>
                  </a:cubicBezTo>
                  <a:cubicBezTo>
                    <a:pt x="672" y="638"/>
                    <a:pt x="672" y="638"/>
                    <a:pt x="673" y="638"/>
                  </a:cubicBezTo>
                  <a:moveTo>
                    <a:pt x="673" y="638"/>
                  </a:moveTo>
                  <a:cubicBezTo>
                    <a:pt x="673" y="638"/>
                    <a:pt x="673" y="638"/>
                    <a:pt x="673" y="638"/>
                  </a:cubicBezTo>
                  <a:cubicBezTo>
                    <a:pt x="673" y="638"/>
                    <a:pt x="673" y="638"/>
                    <a:pt x="673" y="638"/>
                  </a:cubicBezTo>
                  <a:moveTo>
                    <a:pt x="674" y="638"/>
                  </a:moveTo>
                  <a:cubicBezTo>
                    <a:pt x="673" y="638"/>
                    <a:pt x="673" y="638"/>
                    <a:pt x="673" y="638"/>
                  </a:cubicBezTo>
                  <a:cubicBezTo>
                    <a:pt x="673" y="638"/>
                    <a:pt x="673" y="638"/>
                    <a:pt x="674" y="638"/>
                  </a:cubicBezTo>
                  <a:moveTo>
                    <a:pt x="674" y="638"/>
                  </a:moveTo>
                  <a:cubicBezTo>
                    <a:pt x="674" y="638"/>
                    <a:pt x="674" y="638"/>
                    <a:pt x="674" y="638"/>
                  </a:cubicBezTo>
                  <a:cubicBezTo>
                    <a:pt x="674" y="638"/>
                    <a:pt x="674" y="638"/>
                    <a:pt x="674" y="638"/>
                  </a:cubicBezTo>
                  <a:moveTo>
                    <a:pt x="675" y="638"/>
                  </a:moveTo>
                  <a:cubicBezTo>
                    <a:pt x="675" y="638"/>
                    <a:pt x="674" y="638"/>
                    <a:pt x="674" y="638"/>
                  </a:cubicBezTo>
                  <a:cubicBezTo>
                    <a:pt x="674" y="638"/>
                    <a:pt x="675" y="638"/>
                    <a:pt x="675" y="638"/>
                  </a:cubicBezTo>
                  <a:moveTo>
                    <a:pt x="675" y="638"/>
                  </a:moveTo>
                  <a:cubicBezTo>
                    <a:pt x="675" y="638"/>
                    <a:pt x="675" y="638"/>
                    <a:pt x="675" y="638"/>
                  </a:cubicBezTo>
                  <a:cubicBezTo>
                    <a:pt x="675" y="638"/>
                    <a:pt x="675" y="638"/>
                    <a:pt x="675" y="638"/>
                  </a:cubicBezTo>
                  <a:moveTo>
                    <a:pt x="676" y="638"/>
                  </a:moveTo>
                  <a:cubicBezTo>
                    <a:pt x="676" y="638"/>
                    <a:pt x="676" y="638"/>
                    <a:pt x="676" y="638"/>
                  </a:cubicBezTo>
                  <a:cubicBezTo>
                    <a:pt x="676" y="638"/>
                    <a:pt x="676" y="638"/>
                    <a:pt x="676" y="638"/>
                  </a:cubicBezTo>
                  <a:moveTo>
                    <a:pt x="677" y="638"/>
                  </a:moveTo>
                  <a:cubicBezTo>
                    <a:pt x="677" y="638"/>
                    <a:pt x="677" y="638"/>
                    <a:pt x="677" y="638"/>
                  </a:cubicBezTo>
                  <a:cubicBezTo>
                    <a:pt x="677" y="638"/>
                    <a:pt x="677" y="638"/>
                    <a:pt x="677" y="638"/>
                  </a:cubicBezTo>
                  <a:moveTo>
                    <a:pt x="678" y="638"/>
                  </a:moveTo>
                  <a:cubicBezTo>
                    <a:pt x="678" y="638"/>
                    <a:pt x="678" y="638"/>
                    <a:pt x="678" y="638"/>
                  </a:cubicBezTo>
                  <a:cubicBezTo>
                    <a:pt x="678" y="638"/>
                    <a:pt x="678" y="638"/>
                    <a:pt x="678" y="63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EE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4">
              <a:extLst>
                <a:ext uri="{FF2B5EF4-FFF2-40B4-BE49-F238E27FC236}">
                  <a16:creationId xmlns="" xmlns:a16="http://schemas.microsoft.com/office/drawing/2014/main" id="{F9B0144D-8171-4EA0-B0BE-12BFC3149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70400" y="1790701"/>
              <a:ext cx="3538538" cy="3252788"/>
            </a:xfrm>
            <a:custGeom>
              <a:avLst/>
              <a:gdLst>
                <a:gd name="T0" fmla="*/ 632 w 1185"/>
                <a:gd name="T1" fmla="*/ 1091 h 1091"/>
                <a:gd name="T2" fmla="*/ 635 w 1185"/>
                <a:gd name="T3" fmla="*/ 1091 h 1091"/>
                <a:gd name="T4" fmla="*/ 637 w 1185"/>
                <a:gd name="T5" fmla="*/ 1091 h 1091"/>
                <a:gd name="T6" fmla="*/ 640 w 1185"/>
                <a:gd name="T7" fmla="*/ 1091 h 1091"/>
                <a:gd name="T8" fmla="*/ 642 w 1185"/>
                <a:gd name="T9" fmla="*/ 1091 h 1091"/>
                <a:gd name="T10" fmla="*/ 645 w 1185"/>
                <a:gd name="T11" fmla="*/ 1091 h 1091"/>
                <a:gd name="T12" fmla="*/ 647 w 1185"/>
                <a:gd name="T13" fmla="*/ 1091 h 1091"/>
                <a:gd name="T14" fmla="*/ 649 w 1185"/>
                <a:gd name="T15" fmla="*/ 1091 h 1091"/>
                <a:gd name="T16" fmla="*/ 652 w 1185"/>
                <a:gd name="T17" fmla="*/ 1091 h 1091"/>
                <a:gd name="T18" fmla="*/ 654 w 1185"/>
                <a:gd name="T19" fmla="*/ 1091 h 1091"/>
                <a:gd name="T20" fmla="*/ 656 w 1185"/>
                <a:gd name="T21" fmla="*/ 1091 h 1091"/>
                <a:gd name="T22" fmla="*/ 658 w 1185"/>
                <a:gd name="T23" fmla="*/ 1091 h 1091"/>
                <a:gd name="T24" fmla="*/ 661 w 1185"/>
                <a:gd name="T25" fmla="*/ 1091 h 1091"/>
                <a:gd name="T26" fmla="*/ 663 w 1185"/>
                <a:gd name="T27" fmla="*/ 1091 h 1091"/>
                <a:gd name="T28" fmla="*/ 665 w 1185"/>
                <a:gd name="T29" fmla="*/ 1090 h 1091"/>
                <a:gd name="T30" fmla="*/ 667 w 1185"/>
                <a:gd name="T31" fmla="*/ 1090 h 1091"/>
                <a:gd name="T32" fmla="*/ 670 w 1185"/>
                <a:gd name="T33" fmla="*/ 1090 h 1091"/>
                <a:gd name="T34" fmla="*/ 673 w 1185"/>
                <a:gd name="T35" fmla="*/ 1090 h 1091"/>
                <a:gd name="T36" fmla="*/ 676 w 1185"/>
                <a:gd name="T37" fmla="*/ 1090 h 1091"/>
                <a:gd name="T38" fmla="*/ 888 w 1185"/>
                <a:gd name="T39" fmla="*/ 917 h 1091"/>
                <a:gd name="T40" fmla="*/ 1 w 1185"/>
                <a:gd name="T41" fmla="*/ 483 h 1091"/>
                <a:gd name="T42" fmla="*/ 1 w 1185"/>
                <a:gd name="T43" fmla="*/ 479 h 1091"/>
                <a:gd name="T44" fmla="*/ 1 w 1185"/>
                <a:gd name="T45" fmla="*/ 478 h 1091"/>
                <a:gd name="T46" fmla="*/ 1 w 1185"/>
                <a:gd name="T47" fmla="*/ 476 h 1091"/>
                <a:gd name="T48" fmla="*/ 1 w 1185"/>
                <a:gd name="T49" fmla="*/ 475 h 1091"/>
                <a:gd name="T50" fmla="*/ 1 w 1185"/>
                <a:gd name="T51" fmla="*/ 474 h 1091"/>
                <a:gd name="T52" fmla="*/ 0 w 1185"/>
                <a:gd name="T53" fmla="*/ 473 h 1091"/>
                <a:gd name="T54" fmla="*/ 0 w 1185"/>
                <a:gd name="T55" fmla="*/ 472 h 1091"/>
                <a:gd name="T56" fmla="*/ 0 w 1185"/>
                <a:gd name="T57" fmla="*/ 471 h 1091"/>
                <a:gd name="T58" fmla="*/ 0 w 1185"/>
                <a:gd name="T59" fmla="*/ 469 h 1091"/>
                <a:gd name="T60" fmla="*/ 0 w 1185"/>
                <a:gd name="T61" fmla="*/ 468 h 1091"/>
                <a:gd name="T62" fmla="*/ 0 w 1185"/>
                <a:gd name="T63" fmla="*/ 467 h 1091"/>
                <a:gd name="T64" fmla="*/ 0 w 1185"/>
                <a:gd name="T65" fmla="*/ 465 h 1091"/>
                <a:gd name="T66" fmla="*/ 0 w 1185"/>
                <a:gd name="T67" fmla="*/ 464 h 1091"/>
                <a:gd name="T68" fmla="*/ 0 w 1185"/>
                <a:gd name="T69" fmla="*/ 463 h 1091"/>
                <a:gd name="T70" fmla="*/ 0 w 1185"/>
                <a:gd name="T71" fmla="*/ 461 h 1091"/>
                <a:gd name="T72" fmla="*/ 0 w 1185"/>
                <a:gd name="T73" fmla="*/ 458 h 1091"/>
                <a:gd name="T74" fmla="*/ 0 w 1185"/>
                <a:gd name="T75" fmla="*/ 457 h 1091"/>
                <a:gd name="T76" fmla="*/ 0 w 1185"/>
                <a:gd name="T77" fmla="*/ 456 h 1091"/>
                <a:gd name="T78" fmla="*/ 0 w 1185"/>
                <a:gd name="T79" fmla="*/ 455 h 1091"/>
                <a:gd name="T80" fmla="*/ 0 w 1185"/>
                <a:gd name="T81" fmla="*/ 454 h 1091"/>
                <a:gd name="T82" fmla="*/ 0 w 1185"/>
                <a:gd name="T83" fmla="*/ 453 h 1091"/>
                <a:gd name="T84" fmla="*/ 0 w 1185"/>
                <a:gd name="T85" fmla="*/ 451 h 1091"/>
                <a:gd name="T86" fmla="*/ 0 w 1185"/>
                <a:gd name="T87" fmla="*/ 450 h 1091"/>
                <a:gd name="T88" fmla="*/ 1 w 1185"/>
                <a:gd name="T89" fmla="*/ 448 h 1091"/>
                <a:gd name="T90" fmla="*/ 1 w 1185"/>
                <a:gd name="T91" fmla="*/ 447 h 1091"/>
                <a:gd name="T92" fmla="*/ 1 w 1185"/>
                <a:gd name="T93" fmla="*/ 445 h 1091"/>
                <a:gd name="T94" fmla="*/ 1 w 1185"/>
                <a:gd name="T95" fmla="*/ 443 h 1091"/>
                <a:gd name="T96" fmla="*/ 1 w 1185"/>
                <a:gd name="T97" fmla="*/ 442 h 1091"/>
                <a:gd name="T98" fmla="*/ 1 w 1185"/>
                <a:gd name="T99" fmla="*/ 440 h 1091"/>
                <a:gd name="T100" fmla="*/ 1 w 1185"/>
                <a:gd name="T101" fmla="*/ 439 h 1091"/>
                <a:gd name="T102" fmla="*/ 1 w 1185"/>
                <a:gd name="T103" fmla="*/ 436 h 1091"/>
                <a:gd name="T104" fmla="*/ 1 w 1185"/>
                <a:gd name="T105" fmla="*/ 435 h 1091"/>
                <a:gd name="T106" fmla="*/ 1 w 1185"/>
                <a:gd name="T107" fmla="*/ 433 h 1091"/>
                <a:gd name="T108" fmla="*/ 1 w 1185"/>
                <a:gd name="T109" fmla="*/ 430 h 1091"/>
                <a:gd name="T110" fmla="*/ 1 w 1185"/>
                <a:gd name="T111" fmla="*/ 428 h 1091"/>
                <a:gd name="T112" fmla="*/ 201 w 1185"/>
                <a:gd name="T113" fmla="*/ 0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85" h="1091">
                  <a:moveTo>
                    <a:pt x="1" y="479"/>
                  </a:moveTo>
                  <a:cubicBezTo>
                    <a:pt x="10" y="819"/>
                    <a:pt x="289" y="1091"/>
                    <a:pt x="631" y="1091"/>
                  </a:cubicBezTo>
                  <a:cubicBezTo>
                    <a:pt x="631" y="1091"/>
                    <a:pt x="631" y="1091"/>
                    <a:pt x="631" y="1091"/>
                  </a:cubicBezTo>
                  <a:cubicBezTo>
                    <a:pt x="631" y="1091"/>
                    <a:pt x="631" y="1091"/>
                    <a:pt x="631" y="1091"/>
                  </a:cubicBezTo>
                  <a:cubicBezTo>
                    <a:pt x="631" y="1091"/>
                    <a:pt x="631" y="1091"/>
                    <a:pt x="631" y="1091"/>
                  </a:cubicBezTo>
                  <a:cubicBezTo>
                    <a:pt x="631" y="1091"/>
                    <a:pt x="632" y="1091"/>
                    <a:pt x="632" y="1091"/>
                  </a:cubicBezTo>
                  <a:cubicBezTo>
                    <a:pt x="632" y="1091"/>
                    <a:pt x="632" y="1091"/>
                    <a:pt x="632" y="1091"/>
                  </a:cubicBezTo>
                  <a:cubicBezTo>
                    <a:pt x="632" y="1091"/>
                    <a:pt x="632" y="1091"/>
                    <a:pt x="632" y="1091"/>
                  </a:cubicBezTo>
                  <a:cubicBezTo>
                    <a:pt x="632" y="1091"/>
                    <a:pt x="632" y="1091"/>
                    <a:pt x="632" y="1091"/>
                  </a:cubicBezTo>
                  <a:cubicBezTo>
                    <a:pt x="632" y="1091"/>
                    <a:pt x="633" y="1091"/>
                    <a:pt x="633" y="1091"/>
                  </a:cubicBezTo>
                  <a:cubicBezTo>
                    <a:pt x="633" y="1091"/>
                    <a:pt x="633" y="1091"/>
                    <a:pt x="633" y="1091"/>
                  </a:cubicBezTo>
                  <a:cubicBezTo>
                    <a:pt x="633" y="1091"/>
                    <a:pt x="633" y="1091"/>
                    <a:pt x="633" y="1091"/>
                  </a:cubicBezTo>
                  <a:cubicBezTo>
                    <a:pt x="633" y="1091"/>
                    <a:pt x="633" y="1091"/>
                    <a:pt x="633" y="1091"/>
                  </a:cubicBezTo>
                  <a:cubicBezTo>
                    <a:pt x="633" y="1091"/>
                    <a:pt x="634" y="1091"/>
                    <a:pt x="634" y="1091"/>
                  </a:cubicBezTo>
                  <a:cubicBezTo>
                    <a:pt x="634" y="1091"/>
                    <a:pt x="634" y="1091"/>
                    <a:pt x="634" y="1091"/>
                  </a:cubicBezTo>
                  <a:cubicBezTo>
                    <a:pt x="634" y="1091"/>
                    <a:pt x="634" y="1091"/>
                    <a:pt x="634" y="1091"/>
                  </a:cubicBezTo>
                  <a:cubicBezTo>
                    <a:pt x="634" y="1091"/>
                    <a:pt x="634" y="1091"/>
                    <a:pt x="634" y="1091"/>
                  </a:cubicBezTo>
                  <a:cubicBezTo>
                    <a:pt x="634" y="1091"/>
                    <a:pt x="635" y="1091"/>
                    <a:pt x="635" y="1091"/>
                  </a:cubicBezTo>
                  <a:cubicBezTo>
                    <a:pt x="635" y="1091"/>
                    <a:pt x="635" y="1091"/>
                    <a:pt x="635" y="1091"/>
                  </a:cubicBezTo>
                  <a:cubicBezTo>
                    <a:pt x="635" y="1091"/>
                    <a:pt x="635" y="1091"/>
                    <a:pt x="635" y="1091"/>
                  </a:cubicBezTo>
                  <a:cubicBezTo>
                    <a:pt x="635" y="1091"/>
                    <a:pt x="635" y="1091"/>
                    <a:pt x="635" y="1091"/>
                  </a:cubicBezTo>
                  <a:cubicBezTo>
                    <a:pt x="635" y="1091"/>
                    <a:pt x="636" y="1091"/>
                    <a:pt x="636" y="1091"/>
                  </a:cubicBezTo>
                  <a:cubicBezTo>
                    <a:pt x="636" y="1091"/>
                    <a:pt x="636" y="1091"/>
                    <a:pt x="636" y="1091"/>
                  </a:cubicBezTo>
                  <a:cubicBezTo>
                    <a:pt x="636" y="1091"/>
                    <a:pt x="636" y="1091"/>
                    <a:pt x="637" y="1091"/>
                  </a:cubicBezTo>
                  <a:cubicBezTo>
                    <a:pt x="637" y="1091"/>
                    <a:pt x="637" y="1091"/>
                    <a:pt x="637" y="1091"/>
                  </a:cubicBezTo>
                  <a:cubicBezTo>
                    <a:pt x="637" y="1091"/>
                    <a:pt x="637" y="1091"/>
                    <a:pt x="637" y="1091"/>
                  </a:cubicBezTo>
                  <a:cubicBezTo>
                    <a:pt x="637" y="1091"/>
                    <a:pt x="637" y="1091"/>
                    <a:pt x="637" y="1091"/>
                  </a:cubicBezTo>
                  <a:cubicBezTo>
                    <a:pt x="637" y="1091"/>
                    <a:pt x="638" y="1091"/>
                    <a:pt x="638" y="1091"/>
                  </a:cubicBezTo>
                  <a:cubicBezTo>
                    <a:pt x="638" y="1091"/>
                    <a:pt x="638" y="1091"/>
                    <a:pt x="638" y="1091"/>
                  </a:cubicBezTo>
                  <a:cubicBezTo>
                    <a:pt x="638" y="1091"/>
                    <a:pt x="638" y="1091"/>
                    <a:pt x="638" y="1091"/>
                  </a:cubicBezTo>
                  <a:cubicBezTo>
                    <a:pt x="638" y="1091"/>
                    <a:pt x="638" y="1091"/>
                    <a:pt x="638" y="1091"/>
                  </a:cubicBezTo>
                  <a:cubicBezTo>
                    <a:pt x="639" y="1091"/>
                    <a:pt x="639" y="1091"/>
                    <a:pt x="639" y="1091"/>
                  </a:cubicBezTo>
                  <a:cubicBezTo>
                    <a:pt x="639" y="1091"/>
                    <a:pt x="639" y="1091"/>
                    <a:pt x="639" y="1091"/>
                  </a:cubicBezTo>
                  <a:cubicBezTo>
                    <a:pt x="639" y="1091"/>
                    <a:pt x="639" y="1091"/>
                    <a:pt x="639" y="1091"/>
                  </a:cubicBezTo>
                  <a:cubicBezTo>
                    <a:pt x="639" y="1091"/>
                    <a:pt x="639" y="1091"/>
                    <a:pt x="639" y="1091"/>
                  </a:cubicBezTo>
                  <a:cubicBezTo>
                    <a:pt x="640" y="1091"/>
                    <a:pt x="640" y="1091"/>
                    <a:pt x="640" y="1091"/>
                  </a:cubicBezTo>
                  <a:cubicBezTo>
                    <a:pt x="640" y="1091"/>
                    <a:pt x="640" y="1091"/>
                    <a:pt x="640" y="1091"/>
                  </a:cubicBezTo>
                  <a:cubicBezTo>
                    <a:pt x="640" y="1091"/>
                    <a:pt x="640" y="1091"/>
                    <a:pt x="640" y="1091"/>
                  </a:cubicBezTo>
                  <a:cubicBezTo>
                    <a:pt x="640" y="1091"/>
                    <a:pt x="640" y="1091"/>
                    <a:pt x="640" y="1091"/>
                  </a:cubicBezTo>
                  <a:cubicBezTo>
                    <a:pt x="641" y="1091"/>
                    <a:pt x="641" y="1091"/>
                    <a:pt x="641" y="1091"/>
                  </a:cubicBezTo>
                  <a:cubicBezTo>
                    <a:pt x="641" y="1091"/>
                    <a:pt x="641" y="1091"/>
                    <a:pt x="641" y="1091"/>
                  </a:cubicBezTo>
                  <a:cubicBezTo>
                    <a:pt x="641" y="1091"/>
                    <a:pt x="641" y="1091"/>
                    <a:pt x="641" y="1091"/>
                  </a:cubicBezTo>
                  <a:cubicBezTo>
                    <a:pt x="641" y="1091"/>
                    <a:pt x="641" y="1091"/>
                    <a:pt x="641" y="1091"/>
                  </a:cubicBezTo>
                  <a:cubicBezTo>
                    <a:pt x="642" y="1091"/>
                    <a:pt x="642" y="1091"/>
                    <a:pt x="642" y="1091"/>
                  </a:cubicBezTo>
                  <a:cubicBezTo>
                    <a:pt x="642" y="1091"/>
                    <a:pt x="642" y="1091"/>
                    <a:pt x="642" y="1091"/>
                  </a:cubicBezTo>
                  <a:cubicBezTo>
                    <a:pt x="643" y="1091"/>
                    <a:pt x="643" y="1091"/>
                    <a:pt x="643" y="1091"/>
                  </a:cubicBezTo>
                  <a:cubicBezTo>
                    <a:pt x="643" y="1091"/>
                    <a:pt x="643" y="1091"/>
                    <a:pt x="643" y="1091"/>
                  </a:cubicBezTo>
                  <a:cubicBezTo>
                    <a:pt x="643" y="1091"/>
                    <a:pt x="643" y="1091"/>
                    <a:pt x="643" y="1091"/>
                  </a:cubicBezTo>
                  <a:cubicBezTo>
                    <a:pt x="643" y="1091"/>
                    <a:pt x="643" y="1091"/>
                    <a:pt x="643" y="1091"/>
                  </a:cubicBezTo>
                  <a:cubicBezTo>
                    <a:pt x="644" y="1091"/>
                    <a:pt x="644" y="1091"/>
                    <a:pt x="644" y="1091"/>
                  </a:cubicBezTo>
                  <a:cubicBezTo>
                    <a:pt x="644" y="1091"/>
                    <a:pt x="644" y="1091"/>
                    <a:pt x="644" y="1091"/>
                  </a:cubicBezTo>
                  <a:cubicBezTo>
                    <a:pt x="644" y="1091"/>
                    <a:pt x="644" y="1091"/>
                    <a:pt x="644" y="1091"/>
                  </a:cubicBezTo>
                  <a:cubicBezTo>
                    <a:pt x="644" y="1091"/>
                    <a:pt x="644" y="1091"/>
                    <a:pt x="644" y="1091"/>
                  </a:cubicBezTo>
                  <a:cubicBezTo>
                    <a:pt x="645" y="1091"/>
                    <a:pt x="645" y="1091"/>
                    <a:pt x="645" y="1091"/>
                  </a:cubicBezTo>
                  <a:cubicBezTo>
                    <a:pt x="645" y="1091"/>
                    <a:pt x="645" y="1091"/>
                    <a:pt x="645" y="1091"/>
                  </a:cubicBezTo>
                  <a:cubicBezTo>
                    <a:pt x="645" y="1091"/>
                    <a:pt x="645" y="1091"/>
                    <a:pt x="645" y="1091"/>
                  </a:cubicBezTo>
                  <a:cubicBezTo>
                    <a:pt x="645" y="1091"/>
                    <a:pt x="645" y="1091"/>
                    <a:pt x="646" y="1091"/>
                  </a:cubicBezTo>
                  <a:cubicBezTo>
                    <a:pt x="646" y="1091"/>
                    <a:pt x="646" y="1091"/>
                    <a:pt x="646" y="1091"/>
                  </a:cubicBezTo>
                  <a:cubicBezTo>
                    <a:pt x="646" y="1091"/>
                    <a:pt x="646" y="1091"/>
                    <a:pt x="646" y="1091"/>
                  </a:cubicBezTo>
                  <a:cubicBezTo>
                    <a:pt x="646" y="1091"/>
                    <a:pt x="646" y="1091"/>
                    <a:pt x="646" y="1091"/>
                  </a:cubicBezTo>
                  <a:cubicBezTo>
                    <a:pt x="646" y="1091"/>
                    <a:pt x="647" y="1091"/>
                    <a:pt x="647" y="1091"/>
                  </a:cubicBezTo>
                  <a:cubicBezTo>
                    <a:pt x="647" y="1091"/>
                    <a:pt x="647" y="1091"/>
                    <a:pt x="647" y="1091"/>
                  </a:cubicBezTo>
                  <a:cubicBezTo>
                    <a:pt x="647" y="1091"/>
                    <a:pt x="647" y="1091"/>
                    <a:pt x="647" y="1091"/>
                  </a:cubicBezTo>
                  <a:cubicBezTo>
                    <a:pt x="647" y="1091"/>
                    <a:pt x="647" y="1091"/>
                    <a:pt x="647" y="1091"/>
                  </a:cubicBezTo>
                  <a:cubicBezTo>
                    <a:pt x="647" y="1091"/>
                    <a:pt x="647" y="1091"/>
                    <a:pt x="647" y="1091"/>
                  </a:cubicBezTo>
                  <a:cubicBezTo>
                    <a:pt x="648" y="1091"/>
                    <a:pt x="648" y="1091"/>
                    <a:pt x="648" y="1091"/>
                  </a:cubicBezTo>
                  <a:cubicBezTo>
                    <a:pt x="648" y="1091"/>
                    <a:pt x="648" y="1091"/>
                    <a:pt x="648" y="1091"/>
                  </a:cubicBezTo>
                  <a:cubicBezTo>
                    <a:pt x="648" y="1091"/>
                    <a:pt x="648" y="1091"/>
                    <a:pt x="648" y="1091"/>
                  </a:cubicBezTo>
                  <a:cubicBezTo>
                    <a:pt x="648" y="1091"/>
                    <a:pt x="648" y="1091"/>
                    <a:pt x="649" y="1091"/>
                  </a:cubicBezTo>
                  <a:cubicBezTo>
                    <a:pt x="649" y="1091"/>
                    <a:pt x="649" y="1091"/>
                    <a:pt x="649" y="1091"/>
                  </a:cubicBezTo>
                  <a:cubicBezTo>
                    <a:pt x="649" y="1091"/>
                    <a:pt x="649" y="1091"/>
                    <a:pt x="649" y="1091"/>
                  </a:cubicBezTo>
                  <a:cubicBezTo>
                    <a:pt x="649" y="1091"/>
                    <a:pt x="649" y="1091"/>
                    <a:pt x="649" y="1091"/>
                  </a:cubicBezTo>
                  <a:cubicBezTo>
                    <a:pt x="649" y="1091"/>
                    <a:pt x="649" y="1091"/>
                    <a:pt x="650" y="1091"/>
                  </a:cubicBezTo>
                  <a:cubicBezTo>
                    <a:pt x="650" y="1091"/>
                    <a:pt x="650" y="1091"/>
                    <a:pt x="650" y="1091"/>
                  </a:cubicBezTo>
                  <a:cubicBezTo>
                    <a:pt x="650" y="1091"/>
                    <a:pt x="650" y="1091"/>
                    <a:pt x="650" y="1091"/>
                  </a:cubicBezTo>
                  <a:cubicBezTo>
                    <a:pt x="650" y="1091"/>
                    <a:pt x="650" y="1091"/>
                    <a:pt x="650" y="1091"/>
                  </a:cubicBezTo>
                  <a:cubicBezTo>
                    <a:pt x="650" y="1091"/>
                    <a:pt x="650" y="1091"/>
                    <a:pt x="651" y="1091"/>
                  </a:cubicBezTo>
                  <a:cubicBezTo>
                    <a:pt x="651" y="1091"/>
                    <a:pt x="651" y="1091"/>
                    <a:pt x="651" y="1091"/>
                  </a:cubicBezTo>
                  <a:cubicBezTo>
                    <a:pt x="651" y="1091"/>
                    <a:pt x="651" y="1091"/>
                    <a:pt x="651" y="1091"/>
                  </a:cubicBezTo>
                  <a:cubicBezTo>
                    <a:pt x="651" y="1091"/>
                    <a:pt x="651" y="1091"/>
                    <a:pt x="651" y="1091"/>
                  </a:cubicBezTo>
                  <a:cubicBezTo>
                    <a:pt x="651" y="1091"/>
                    <a:pt x="652" y="1091"/>
                    <a:pt x="652" y="1091"/>
                  </a:cubicBezTo>
                  <a:cubicBezTo>
                    <a:pt x="652" y="1091"/>
                    <a:pt x="652" y="1091"/>
                    <a:pt x="652" y="1091"/>
                  </a:cubicBezTo>
                  <a:cubicBezTo>
                    <a:pt x="652" y="1091"/>
                    <a:pt x="652" y="1091"/>
                    <a:pt x="652" y="1091"/>
                  </a:cubicBezTo>
                  <a:cubicBezTo>
                    <a:pt x="652" y="1091"/>
                    <a:pt x="652" y="1091"/>
                    <a:pt x="652" y="1091"/>
                  </a:cubicBezTo>
                  <a:cubicBezTo>
                    <a:pt x="653" y="1091"/>
                    <a:pt x="653" y="1091"/>
                    <a:pt x="653" y="1091"/>
                  </a:cubicBezTo>
                  <a:cubicBezTo>
                    <a:pt x="653" y="1091"/>
                    <a:pt x="653" y="1091"/>
                    <a:pt x="653" y="1091"/>
                  </a:cubicBezTo>
                  <a:cubicBezTo>
                    <a:pt x="653" y="1091"/>
                    <a:pt x="653" y="1091"/>
                    <a:pt x="653" y="1091"/>
                  </a:cubicBezTo>
                  <a:cubicBezTo>
                    <a:pt x="653" y="1091"/>
                    <a:pt x="653" y="1091"/>
                    <a:pt x="653" y="1091"/>
                  </a:cubicBezTo>
                  <a:cubicBezTo>
                    <a:pt x="654" y="1091"/>
                    <a:pt x="654" y="1091"/>
                    <a:pt x="654" y="1091"/>
                  </a:cubicBezTo>
                  <a:cubicBezTo>
                    <a:pt x="654" y="1091"/>
                    <a:pt x="654" y="1091"/>
                    <a:pt x="654" y="1091"/>
                  </a:cubicBezTo>
                  <a:cubicBezTo>
                    <a:pt x="654" y="1091"/>
                    <a:pt x="654" y="1091"/>
                    <a:pt x="654" y="1091"/>
                  </a:cubicBezTo>
                  <a:cubicBezTo>
                    <a:pt x="654" y="1091"/>
                    <a:pt x="654" y="1091"/>
                    <a:pt x="654" y="1091"/>
                  </a:cubicBezTo>
                  <a:cubicBezTo>
                    <a:pt x="655" y="1091"/>
                    <a:pt x="655" y="1091"/>
                    <a:pt x="655" y="1091"/>
                  </a:cubicBezTo>
                  <a:cubicBezTo>
                    <a:pt x="655" y="1091"/>
                    <a:pt x="655" y="1091"/>
                    <a:pt x="655" y="1091"/>
                  </a:cubicBezTo>
                  <a:cubicBezTo>
                    <a:pt x="655" y="1091"/>
                    <a:pt x="655" y="1091"/>
                    <a:pt x="655" y="1091"/>
                  </a:cubicBezTo>
                  <a:cubicBezTo>
                    <a:pt x="655" y="1091"/>
                    <a:pt x="655" y="1091"/>
                    <a:pt x="656" y="1091"/>
                  </a:cubicBezTo>
                  <a:cubicBezTo>
                    <a:pt x="656" y="1091"/>
                    <a:pt x="656" y="1091"/>
                    <a:pt x="656" y="1091"/>
                  </a:cubicBezTo>
                  <a:cubicBezTo>
                    <a:pt x="656" y="1091"/>
                    <a:pt x="656" y="1091"/>
                    <a:pt x="656" y="1091"/>
                  </a:cubicBezTo>
                  <a:cubicBezTo>
                    <a:pt x="656" y="1091"/>
                    <a:pt x="656" y="1091"/>
                    <a:pt x="656" y="1091"/>
                  </a:cubicBezTo>
                  <a:cubicBezTo>
                    <a:pt x="656" y="1091"/>
                    <a:pt x="656" y="1091"/>
                    <a:pt x="657" y="1091"/>
                  </a:cubicBezTo>
                  <a:cubicBezTo>
                    <a:pt x="657" y="1091"/>
                    <a:pt x="657" y="1091"/>
                    <a:pt x="657" y="1091"/>
                  </a:cubicBezTo>
                  <a:cubicBezTo>
                    <a:pt x="657" y="1091"/>
                    <a:pt x="657" y="1091"/>
                    <a:pt x="657" y="1091"/>
                  </a:cubicBezTo>
                  <a:cubicBezTo>
                    <a:pt x="657" y="1091"/>
                    <a:pt x="657" y="1091"/>
                    <a:pt x="657" y="1091"/>
                  </a:cubicBezTo>
                  <a:cubicBezTo>
                    <a:pt x="657" y="1091"/>
                    <a:pt x="657" y="1091"/>
                    <a:pt x="657" y="1091"/>
                  </a:cubicBezTo>
                  <a:cubicBezTo>
                    <a:pt x="658" y="1091"/>
                    <a:pt x="658" y="1091"/>
                    <a:pt x="658" y="1091"/>
                  </a:cubicBezTo>
                  <a:cubicBezTo>
                    <a:pt x="658" y="1091"/>
                    <a:pt x="658" y="1091"/>
                    <a:pt x="658" y="1091"/>
                  </a:cubicBezTo>
                  <a:cubicBezTo>
                    <a:pt x="658" y="1091"/>
                    <a:pt x="658" y="1091"/>
                    <a:pt x="658" y="1091"/>
                  </a:cubicBezTo>
                  <a:cubicBezTo>
                    <a:pt x="658" y="1091"/>
                    <a:pt x="658" y="1091"/>
                    <a:pt x="658" y="1091"/>
                  </a:cubicBezTo>
                  <a:cubicBezTo>
                    <a:pt x="659" y="1091"/>
                    <a:pt x="659" y="1091"/>
                    <a:pt x="659" y="1091"/>
                  </a:cubicBezTo>
                  <a:cubicBezTo>
                    <a:pt x="659" y="1091"/>
                    <a:pt x="659" y="1091"/>
                    <a:pt x="659" y="1091"/>
                  </a:cubicBezTo>
                  <a:cubicBezTo>
                    <a:pt x="659" y="1091"/>
                    <a:pt x="659" y="1091"/>
                    <a:pt x="659" y="1091"/>
                  </a:cubicBezTo>
                  <a:cubicBezTo>
                    <a:pt x="659" y="1091"/>
                    <a:pt x="659" y="1091"/>
                    <a:pt x="659" y="1091"/>
                  </a:cubicBezTo>
                  <a:cubicBezTo>
                    <a:pt x="660" y="1091"/>
                    <a:pt x="660" y="1091"/>
                    <a:pt x="660" y="1091"/>
                  </a:cubicBezTo>
                  <a:cubicBezTo>
                    <a:pt x="660" y="1091"/>
                    <a:pt x="660" y="1091"/>
                    <a:pt x="660" y="1091"/>
                  </a:cubicBezTo>
                  <a:cubicBezTo>
                    <a:pt x="660" y="1091"/>
                    <a:pt x="660" y="1091"/>
                    <a:pt x="660" y="1091"/>
                  </a:cubicBezTo>
                  <a:cubicBezTo>
                    <a:pt x="660" y="1091"/>
                    <a:pt x="660" y="1091"/>
                    <a:pt x="660" y="1091"/>
                  </a:cubicBezTo>
                  <a:cubicBezTo>
                    <a:pt x="661" y="1091"/>
                    <a:pt x="661" y="1091"/>
                    <a:pt x="661" y="1091"/>
                  </a:cubicBezTo>
                  <a:cubicBezTo>
                    <a:pt x="661" y="1091"/>
                    <a:pt x="661" y="1091"/>
                    <a:pt x="661" y="1091"/>
                  </a:cubicBezTo>
                  <a:cubicBezTo>
                    <a:pt x="661" y="1091"/>
                    <a:pt x="661" y="1091"/>
                    <a:pt x="661" y="1091"/>
                  </a:cubicBezTo>
                  <a:cubicBezTo>
                    <a:pt x="661" y="1091"/>
                    <a:pt x="661" y="1091"/>
                    <a:pt x="661" y="1091"/>
                  </a:cubicBezTo>
                  <a:cubicBezTo>
                    <a:pt x="662" y="1091"/>
                    <a:pt x="662" y="1091"/>
                    <a:pt x="662" y="1091"/>
                  </a:cubicBezTo>
                  <a:cubicBezTo>
                    <a:pt x="662" y="1091"/>
                    <a:pt x="662" y="1091"/>
                    <a:pt x="662" y="1091"/>
                  </a:cubicBezTo>
                  <a:cubicBezTo>
                    <a:pt x="662" y="1091"/>
                    <a:pt x="662" y="1091"/>
                    <a:pt x="662" y="1091"/>
                  </a:cubicBezTo>
                  <a:cubicBezTo>
                    <a:pt x="662" y="1091"/>
                    <a:pt x="662" y="1091"/>
                    <a:pt x="662" y="1091"/>
                  </a:cubicBezTo>
                  <a:cubicBezTo>
                    <a:pt x="663" y="1091"/>
                    <a:pt x="663" y="1091"/>
                    <a:pt x="663" y="1091"/>
                  </a:cubicBezTo>
                  <a:cubicBezTo>
                    <a:pt x="663" y="1091"/>
                    <a:pt x="663" y="1091"/>
                    <a:pt x="663" y="1091"/>
                  </a:cubicBezTo>
                  <a:cubicBezTo>
                    <a:pt x="663" y="1091"/>
                    <a:pt x="663" y="1091"/>
                    <a:pt x="663" y="1091"/>
                  </a:cubicBezTo>
                  <a:cubicBezTo>
                    <a:pt x="663" y="1091"/>
                    <a:pt x="663" y="1091"/>
                    <a:pt x="663" y="1090"/>
                  </a:cubicBezTo>
                  <a:cubicBezTo>
                    <a:pt x="664" y="1090"/>
                    <a:pt x="664" y="1090"/>
                    <a:pt x="664" y="1090"/>
                  </a:cubicBezTo>
                  <a:cubicBezTo>
                    <a:pt x="664" y="1090"/>
                    <a:pt x="664" y="1090"/>
                    <a:pt x="664" y="1090"/>
                  </a:cubicBezTo>
                  <a:cubicBezTo>
                    <a:pt x="664" y="1090"/>
                    <a:pt x="664" y="1090"/>
                    <a:pt x="664" y="1090"/>
                  </a:cubicBezTo>
                  <a:cubicBezTo>
                    <a:pt x="664" y="1090"/>
                    <a:pt x="664" y="1090"/>
                    <a:pt x="665" y="1090"/>
                  </a:cubicBezTo>
                  <a:cubicBezTo>
                    <a:pt x="665" y="1090"/>
                    <a:pt x="665" y="1090"/>
                    <a:pt x="665" y="1090"/>
                  </a:cubicBezTo>
                  <a:cubicBezTo>
                    <a:pt x="665" y="1090"/>
                    <a:pt x="665" y="1090"/>
                    <a:pt x="665" y="1090"/>
                  </a:cubicBezTo>
                  <a:cubicBezTo>
                    <a:pt x="665" y="1090"/>
                    <a:pt x="665" y="1090"/>
                    <a:pt x="665" y="1090"/>
                  </a:cubicBezTo>
                  <a:cubicBezTo>
                    <a:pt x="665" y="1090"/>
                    <a:pt x="665" y="1090"/>
                    <a:pt x="666" y="1090"/>
                  </a:cubicBezTo>
                  <a:cubicBezTo>
                    <a:pt x="666" y="1090"/>
                    <a:pt x="666" y="1090"/>
                    <a:pt x="666" y="1090"/>
                  </a:cubicBezTo>
                  <a:cubicBezTo>
                    <a:pt x="666" y="1090"/>
                    <a:pt x="666" y="1090"/>
                    <a:pt x="666" y="1090"/>
                  </a:cubicBezTo>
                  <a:cubicBezTo>
                    <a:pt x="666" y="1090"/>
                    <a:pt x="666" y="1090"/>
                    <a:pt x="666" y="1090"/>
                  </a:cubicBezTo>
                  <a:cubicBezTo>
                    <a:pt x="666" y="1090"/>
                    <a:pt x="666" y="1090"/>
                    <a:pt x="667" y="1090"/>
                  </a:cubicBezTo>
                  <a:cubicBezTo>
                    <a:pt x="667" y="1090"/>
                    <a:pt x="667" y="1090"/>
                    <a:pt x="667" y="1090"/>
                  </a:cubicBezTo>
                  <a:cubicBezTo>
                    <a:pt x="667" y="1090"/>
                    <a:pt x="667" y="1090"/>
                    <a:pt x="667" y="1090"/>
                  </a:cubicBezTo>
                  <a:cubicBezTo>
                    <a:pt x="667" y="1090"/>
                    <a:pt x="667" y="1090"/>
                    <a:pt x="667" y="1090"/>
                  </a:cubicBezTo>
                  <a:cubicBezTo>
                    <a:pt x="667" y="1090"/>
                    <a:pt x="667" y="1090"/>
                    <a:pt x="667" y="1090"/>
                  </a:cubicBezTo>
                  <a:cubicBezTo>
                    <a:pt x="668" y="1090"/>
                    <a:pt x="668" y="1090"/>
                    <a:pt x="668" y="1090"/>
                  </a:cubicBezTo>
                  <a:cubicBezTo>
                    <a:pt x="668" y="1090"/>
                    <a:pt x="668" y="1090"/>
                    <a:pt x="668" y="1090"/>
                  </a:cubicBezTo>
                  <a:cubicBezTo>
                    <a:pt x="668" y="1090"/>
                    <a:pt x="668" y="1090"/>
                    <a:pt x="668" y="1090"/>
                  </a:cubicBezTo>
                  <a:cubicBezTo>
                    <a:pt x="668" y="1090"/>
                    <a:pt x="668" y="1090"/>
                    <a:pt x="668" y="1090"/>
                  </a:cubicBezTo>
                  <a:cubicBezTo>
                    <a:pt x="669" y="1090"/>
                    <a:pt x="669" y="1090"/>
                    <a:pt x="669" y="1090"/>
                  </a:cubicBezTo>
                  <a:cubicBezTo>
                    <a:pt x="669" y="1090"/>
                    <a:pt x="669" y="1090"/>
                    <a:pt x="669" y="1090"/>
                  </a:cubicBezTo>
                  <a:cubicBezTo>
                    <a:pt x="669" y="1090"/>
                    <a:pt x="669" y="1090"/>
                    <a:pt x="669" y="1090"/>
                  </a:cubicBezTo>
                  <a:cubicBezTo>
                    <a:pt x="669" y="1090"/>
                    <a:pt x="669" y="1090"/>
                    <a:pt x="669" y="1090"/>
                  </a:cubicBezTo>
                  <a:cubicBezTo>
                    <a:pt x="670" y="1090"/>
                    <a:pt x="670" y="1090"/>
                    <a:pt x="670" y="1090"/>
                  </a:cubicBezTo>
                  <a:cubicBezTo>
                    <a:pt x="670" y="1090"/>
                    <a:pt x="670" y="1090"/>
                    <a:pt x="670" y="1090"/>
                  </a:cubicBezTo>
                  <a:cubicBezTo>
                    <a:pt x="670" y="1090"/>
                    <a:pt x="670" y="1090"/>
                    <a:pt x="670" y="1090"/>
                  </a:cubicBezTo>
                  <a:cubicBezTo>
                    <a:pt x="670" y="1090"/>
                    <a:pt x="670" y="1090"/>
                    <a:pt x="670" y="1090"/>
                  </a:cubicBezTo>
                  <a:cubicBezTo>
                    <a:pt x="671" y="1090"/>
                    <a:pt x="671" y="1090"/>
                    <a:pt x="671" y="1090"/>
                  </a:cubicBezTo>
                  <a:cubicBezTo>
                    <a:pt x="671" y="1090"/>
                    <a:pt x="671" y="1090"/>
                    <a:pt x="671" y="1090"/>
                  </a:cubicBezTo>
                  <a:cubicBezTo>
                    <a:pt x="672" y="1090"/>
                    <a:pt x="672" y="1090"/>
                    <a:pt x="672" y="1090"/>
                  </a:cubicBezTo>
                  <a:cubicBezTo>
                    <a:pt x="672" y="1090"/>
                    <a:pt x="672" y="1090"/>
                    <a:pt x="673" y="1090"/>
                  </a:cubicBezTo>
                  <a:cubicBezTo>
                    <a:pt x="673" y="1090"/>
                    <a:pt x="673" y="1090"/>
                    <a:pt x="673" y="1090"/>
                  </a:cubicBezTo>
                  <a:cubicBezTo>
                    <a:pt x="673" y="1090"/>
                    <a:pt x="673" y="1090"/>
                    <a:pt x="673" y="1090"/>
                  </a:cubicBezTo>
                  <a:cubicBezTo>
                    <a:pt x="673" y="1090"/>
                    <a:pt x="673" y="1090"/>
                    <a:pt x="673" y="1090"/>
                  </a:cubicBezTo>
                  <a:cubicBezTo>
                    <a:pt x="673" y="1090"/>
                    <a:pt x="673" y="1090"/>
                    <a:pt x="674" y="1090"/>
                  </a:cubicBezTo>
                  <a:cubicBezTo>
                    <a:pt x="674" y="1090"/>
                    <a:pt x="674" y="1090"/>
                    <a:pt x="674" y="1090"/>
                  </a:cubicBezTo>
                  <a:cubicBezTo>
                    <a:pt x="674" y="1090"/>
                    <a:pt x="674" y="1090"/>
                    <a:pt x="674" y="1090"/>
                  </a:cubicBezTo>
                  <a:cubicBezTo>
                    <a:pt x="674" y="1090"/>
                    <a:pt x="674" y="1090"/>
                    <a:pt x="674" y="1090"/>
                  </a:cubicBezTo>
                  <a:cubicBezTo>
                    <a:pt x="674" y="1090"/>
                    <a:pt x="675" y="1090"/>
                    <a:pt x="675" y="1090"/>
                  </a:cubicBezTo>
                  <a:cubicBezTo>
                    <a:pt x="675" y="1090"/>
                    <a:pt x="675" y="1090"/>
                    <a:pt x="675" y="1090"/>
                  </a:cubicBezTo>
                  <a:cubicBezTo>
                    <a:pt x="675" y="1090"/>
                    <a:pt x="675" y="1090"/>
                    <a:pt x="675" y="1090"/>
                  </a:cubicBezTo>
                  <a:cubicBezTo>
                    <a:pt x="675" y="1090"/>
                    <a:pt x="676" y="1090"/>
                    <a:pt x="676" y="1090"/>
                  </a:cubicBezTo>
                  <a:cubicBezTo>
                    <a:pt x="676" y="1090"/>
                    <a:pt x="676" y="1090"/>
                    <a:pt x="676" y="1090"/>
                  </a:cubicBezTo>
                  <a:cubicBezTo>
                    <a:pt x="676" y="1090"/>
                    <a:pt x="677" y="1090"/>
                    <a:pt x="677" y="1090"/>
                  </a:cubicBezTo>
                  <a:cubicBezTo>
                    <a:pt x="677" y="1090"/>
                    <a:pt x="677" y="1090"/>
                    <a:pt x="677" y="1090"/>
                  </a:cubicBezTo>
                  <a:cubicBezTo>
                    <a:pt x="677" y="1090"/>
                    <a:pt x="678" y="1090"/>
                    <a:pt x="678" y="1090"/>
                  </a:cubicBezTo>
                  <a:cubicBezTo>
                    <a:pt x="678" y="1090"/>
                    <a:pt x="678" y="1090"/>
                    <a:pt x="678" y="1090"/>
                  </a:cubicBezTo>
                  <a:cubicBezTo>
                    <a:pt x="897" y="1073"/>
                    <a:pt x="1085" y="945"/>
                    <a:pt x="1185" y="761"/>
                  </a:cubicBezTo>
                  <a:cubicBezTo>
                    <a:pt x="1185" y="761"/>
                    <a:pt x="1185" y="761"/>
                    <a:pt x="1185" y="761"/>
                  </a:cubicBezTo>
                  <a:cubicBezTo>
                    <a:pt x="1143" y="838"/>
                    <a:pt x="1086" y="906"/>
                    <a:pt x="1017" y="959"/>
                  </a:cubicBezTo>
                  <a:cubicBezTo>
                    <a:pt x="977" y="952"/>
                    <a:pt x="933" y="939"/>
                    <a:pt x="888" y="917"/>
                  </a:cubicBezTo>
                  <a:cubicBezTo>
                    <a:pt x="845" y="926"/>
                    <a:pt x="801" y="931"/>
                    <a:pt x="755" y="931"/>
                  </a:cubicBezTo>
                  <a:cubicBezTo>
                    <a:pt x="643" y="931"/>
                    <a:pt x="538" y="902"/>
                    <a:pt x="447" y="851"/>
                  </a:cubicBezTo>
                  <a:cubicBezTo>
                    <a:pt x="439" y="862"/>
                    <a:pt x="430" y="873"/>
                    <a:pt x="420" y="883"/>
                  </a:cubicBezTo>
                  <a:cubicBezTo>
                    <a:pt x="386" y="917"/>
                    <a:pt x="355" y="972"/>
                    <a:pt x="363" y="1032"/>
                  </a:cubicBezTo>
                  <a:cubicBezTo>
                    <a:pt x="156" y="934"/>
                    <a:pt x="10" y="728"/>
                    <a:pt x="1" y="486"/>
                  </a:cubicBezTo>
                  <a:cubicBezTo>
                    <a:pt x="1" y="486"/>
                    <a:pt x="1" y="486"/>
                    <a:pt x="1" y="486"/>
                  </a:cubicBezTo>
                  <a:cubicBezTo>
                    <a:pt x="1" y="485"/>
                    <a:pt x="1" y="484"/>
                    <a:pt x="1" y="484"/>
                  </a:cubicBezTo>
                  <a:cubicBezTo>
                    <a:pt x="1" y="484"/>
                    <a:pt x="1" y="484"/>
                    <a:pt x="1" y="484"/>
                  </a:cubicBezTo>
                  <a:cubicBezTo>
                    <a:pt x="1" y="483"/>
                    <a:pt x="1" y="483"/>
                    <a:pt x="1" y="483"/>
                  </a:cubicBezTo>
                  <a:cubicBezTo>
                    <a:pt x="1" y="483"/>
                    <a:pt x="1" y="483"/>
                    <a:pt x="1" y="483"/>
                  </a:cubicBezTo>
                  <a:cubicBezTo>
                    <a:pt x="1" y="482"/>
                    <a:pt x="1" y="482"/>
                    <a:pt x="1" y="481"/>
                  </a:cubicBezTo>
                  <a:cubicBezTo>
                    <a:pt x="1" y="481"/>
                    <a:pt x="1" y="481"/>
                    <a:pt x="1" y="481"/>
                  </a:cubicBezTo>
                  <a:cubicBezTo>
                    <a:pt x="1" y="481"/>
                    <a:pt x="1" y="481"/>
                    <a:pt x="1" y="480"/>
                  </a:cubicBezTo>
                  <a:cubicBezTo>
                    <a:pt x="1" y="480"/>
                    <a:pt x="1" y="480"/>
                    <a:pt x="1" y="480"/>
                  </a:cubicBezTo>
                  <a:cubicBezTo>
                    <a:pt x="1" y="480"/>
                    <a:pt x="1" y="480"/>
                    <a:pt x="1" y="479"/>
                  </a:cubicBezTo>
                  <a:moveTo>
                    <a:pt x="1" y="478"/>
                  </a:moveTo>
                  <a:cubicBezTo>
                    <a:pt x="1" y="478"/>
                    <a:pt x="1" y="479"/>
                    <a:pt x="1" y="479"/>
                  </a:cubicBezTo>
                  <a:cubicBezTo>
                    <a:pt x="1" y="479"/>
                    <a:pt x="1" y="479"/>
                    <a:pt x="1" y="479"/>
                  </a:cubicBezTo>
                  <a:cubicBezTo>
                    <a:pt x="1" y="478"/>
                    <a:pt x="1" y="478"/>
                    <a:pt x="1" y="478"/>
                  </a:cubicBezTo>
                  <a:cubicBezTo>
                    <a:pt x="1" y="478"/>
                    <a:pt x="1" y="478"/>
                    <a:pt x="1" y="478"/>
                  </a:cubicBezTo>
                  <a:moveTo>
                    <a:pt x="1" y="478"/>
                  </a:moveTo>
                  <a:cubicBezTo>
                    <a:pt x="1" y="478"/>
                    <a:pt x="1" y="478"/>
                    <a:pt x="1" y="478"/>
                  </a:cubicBezTo>
                  <a:cubicBezTo>
                    <a:pt x="1" y="478"/>
                    <a:pt x="1" y="478"/>
                    <a:pt x="1" y="478"/>
                  </a:cubicBezTo>
                  <a:cubicBezTo>
                    <a:pt x="1" y="478"/>
                    <a:pt x="1" y="478"/>
                    <a:pt x="1" y="478"/>
                  </a:cubicBezTo>
                  <a:cubicBezTo>
                    <a:pt x="1" y="478"/>
                    <a:pt x="1" y="478"/>
                    <a:pt x="1" y="478"/>
                  </a:cubicBezTo>
                  <a:moveTo>
                    <a:pt x="1" y="477"/>
                  </a:moveTo>
                  <a:cubicBezTo>
                    <a:pt x="1" y="477"/>
                    <a:pt x="1" y="477"/>
                    <a:pt x="1" y="478"/>
                  </a:cubicBezTo>
                  <a:cubicBezTo>
                    <a:pt x="1" y="477"/>
                    <a:pt x="1" y="477"/>
                    <a:pt x="1" y="477"/>
                  </a:cubicBezTo>
                  <a:cubicBezTo>
                    <a:pt x="1" y="477"/>
                    <a:pt x="1" y="477"/>
                    <a:pt x="1" y="477"/>
                  </a:cubicBezTo>
                  <a:cubicBezTo>
                    <a:pt x="1" y="477"/>
                    <a:pt x="1" y="477"/>
                    <a:pt x="1" y="477"/>
                  </a:cubicBezTo>
                  <a:moveTo>
                    <a:pt x="1" y="476"/>
                  </a:moveTo>
                  <a:cubicBezTo>
                    <a:pt x="1" y="476"/>
                    <a:pt x="1" y="476"/>
                    <a:pt x="1" y="476"/>
                  </a:cubicBezTo>
                  <a:cubicBezTo>
                    <a:pt x="1" y="476"/>
                    <a:pt x="1" y="476"/>
                    <a:pt x="1" y="476"/>
                  </a:cubicBezTo>
                  <a:moveTo>
                    <a:pt x="1" y="475"/>
                  </a:moveTo>
                  <a:cubicBezTo>
                    <a:pt x="1" y="476"/>
                    <a:pt x="1" y="476"/>
                    <a:pt x="1" y="476"/>
                  </a:cubicBezTo>
                  <a:cubicBezTo>
                    <a:pt x="1" y="476"/>
                    <a:pt x="1" y="476"/>
                    <a:pt x="1" y="476"/>
                  </a:cubicBezTo>
                  <a:cubicBezTo>
                    <a:pt x="1" y="476"/>
                    <a:pt x="1" y="476"/>
                    <a:pt x="1" y="476"/>
                  </a:cubicBezTo>
                  <a:cubicBezTo>
                    <a:pt x="1" y="476"/>
                    <a:pt x="1" y="476"/>
                    <a:pt x="1" y="475"/>
                  </a:cubicBezTo>
                  <a:moveTo>
                    <a:pt x="1" y="475"/>
                  </a:moveTo>
                  <a:cubicBezTo>
                    <a:pt x="1" y="475"/>
                    <a:pt x="1" y="475"/>
                    <a:pt x="1" y="475"/>
                  </a:cubicBezTo>
                  <a:cubicBezTo>
                    <a:pt x="1" y="475"/>
                    <a:pt x="1" y="475"/>
                    <a:pt x="1" y="475"/>
                  </a:cubicBezTo>
                  <a:cubicBezTo>
                    <a:pt x="1" y="475"/>
                    <a:pt x="1" y="475"/>
                    <a:pt x="1" y="475"/>
                  </a:cubicBezTo>
                  <a:cubicBezTo>
                    <a:pt x="1" y="475"/>
                    <a:pt x="1" y="475"/>
                    <a:pt x="1" y="475"/>
                  </a:cubicBezTo>
                  <a:moveTo>
                    <a:pt x="1" y="475"/>
                  </a:moveTo>
                  <a:cubicBezTo>
                    <a:pt x="1" y="475"/>
                    <a:pt x="1" y="475"/>
                    <a:pt x="1" y="475"/>
                  </a:cubicBezTo>
                  <a:cubicBezTo>
                    <a:pt x="1" y="475"/>
                    <a:pt x="1" y="475"/>
                    <a:pt x="1" y="475"/>
                  </a:cubicBezTo>
                  <a:moveTo>
                    <a:pt x="1" y="475"/>
                  </a:moveTo>
                  <a:cubicBezTo>
                    <a:pt x="1" y="475"/>
                    <a:pt x="1" y="475"/>
                    <a:pt x="1" y="475"/>
                  </a:cubicBezTo>
                  <a:cubicBezTo>
                    <a:pt x="1" y="475"/>
                    <a:pt x="1" y="475"/>
                    <a:pt x="1" y="475"/>
                  </a:cubicBezTo>
                  <a:cubicBezTo>
                    <a:pt x="1" y="475"/>
                    <a:pt x="1" y="475"/>
                    <a:pt x="1" y="475"/>
                  </a:cubicBezTo>
                  <a:moveTo>
                    <a:pt x="1" y="474"/>
                  </a:moveTo>
                  <a:cubicBezTo>
                    <a:pt x="1" y="474"/>
                    <a:pt x="1" y="474"/>
                    <a:pt x="1" y="475"/>
                  </a:cubicBezTo>
                  <a:cubicBezTo>
                    <a:pt x="1" y="475"/>
                    <a:pt x="1" y="475"/>
                    <a:pt x="1" y="475"/>
                  </a:cubicBezTo>
                  <a:cubicBezTo>
                    <a:pt x="1" y="474"/>
                    <a:pt x="1" y="474"/>
                    <a:pt x="1" y="474"/>
                  </a:cubicBezTo>
                  <a:moveTo>
                    <a:pt x="1" y="474"/>
                  </a:moveTo>
                  <a:cubicBezTo>
                    <a:pt x="1" y="474"/>
                    <a:pt x="1" y="474"/>
                    <a:pt x="1" y="474"/>
                  </a:cubicBezTo>
                  <a:cubicBezTo>
                    <a:pt x="1" y="474"/>
                    <a:pt x="1" y="474"/>
                    <a:pt x="1" y="474"/>
                  </a:cubicBezTo>
                  <a:moveTo>
                    <a:pt x="0" y="473"/>
                  </a:moveTo>
                  <a:cubicBezTo>
                    <a:pt x="1" y="473"/>
                    <a:pt x="1" y="473"/>
                    <a:pt x="1" y="473"/>
                  </a:cubicBezTo>
                  <a:cubicBezTo>
                    <a:pt x="1" y="473"/>
                    <a:pt x="1" y="473"/>
                    <a:pt x="1" y="473"/>
                  </a:cubicBezTo>
                  <a:cubicBezTo>
                    <a:pt x="1" y="473"/>
                    <a:pt x="1" y="473"/>
                    <a:pt x="1" y="473"/>
                  </a:cubicBezTo>
                  <a:cubicBezTo>
                    <a:pt x="1" y="473"/>
                    <a:pt x="0" y="473"/>
                    <a:pt x="0" y="473"/>
                  </a:cubicBezTo>
                  <a:moveTo>
                    <a:pt x="0" y="473"/>
                  </a:moveTo>
                  <a:cubicBezTo>
                    <a:pt x="0" y="473"/>
                    <a:pt x="0" y="473"/>
                    <a:pt x="0" y="473"/>
                  </a:cubicBezTo>
                  <a:cubicBezTo>
                    <a:pt x="0" y="473"/>
                    <a:pt x="0" y="473"/>
                    <a:pt x="0" y="473"/>
                  </a:cubicBezTo>
                  <a:cubicBezTo>
                    <a:pt x="0" y="473"/>
                    <a:pt x="0" y="473"/>
                    <a:pt x="0" y="473"/>
                  </a:cubicBezTo>
                  <a:cubicBezTo>
                    <a:pt x="0" y="473"/>
                    <a:pt x="0" y="473"/>
                    <a:pt x="0" y="473"/>
                  </a:cubicBezTo>
                  <a:moveTo>
                    <a:pt x="0" y="472"/>
                  </a:moveTo>
                  <a:cubicBezTo>
                    <a:pt x="0" y="472"/>
                    <a:pt x="0" y="472"/>
                    <a:pt x="0" y="472"/>
                  </a:cubicBezTo>
                  <a:cubicBezTo>
                    <a:pt x="0" y="472"/>
                    <a:pt x="0" y="472"/>
                    <a:pt x="0" y="472"/>
                  </a:cubicBezTo>
                  <a:moveTo>
                    <a:pt x="0" y="472"/>
                  </a:moveTo>
                  <a:cubicBezTo>
                    <a:pt x="0" y="472"/>
                    <a:pt x="0" y="472"/>
                    <a:pt x="0" y="472"/>
                  </a:cubicBezTo>
                  <a:cubicBezTo>
                    <a:pt x="0" y="472"/>
                    <a:pt x="0" y="472"/>
                    <a:pt x="0" y="472"/>
                  </a:cubicBezTo>
                  <a:moveTo>
                    <a:pt x="0" y="471"/>
                  </a:moveTo>
                  <a:cubicBezTo>
                    <a:pt x="0" y="471"/>
                    <a:pt x="0" y="471"/>
                    <a:pt x="0" y="471"/>
                  </a:cubicBezTo>
                  <a:cubicBezTo>
                    <a:pt x="0" y="471"/>
                    <a:pt x="0" y="471"/>
                    <a:pt x="0" y="471"/>
                  </a:cubicBezTo>
                  <a:moveTo>
                    <a:pt x="0" y="471"/>
                  </a:moveTo>
                  <a:cubicBezTo>
                    <a:pt x="0" y="471"/>
                    <a:pt x="0" y="471"/>
                    <a:pt x="0" y="471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1"/>
                    <a:pt x="0" y="471"/>
                    <a:pt x="0" y="471"/>
                  </a:cubicBezTo>
                  <a:moveTo>
                    <a:pt x="0" y="470"/>
                  </a:moveTo>
                  <a:cubicBezTo>
                    <a:pt x="0" y="470"/>
                    <a:pt x="0" y="470"/>
                    <a:pt x="0" y="470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470"/>
                    <a:pt x="0" y="470"/>
                    <a:pt x="0" y="470"/>
                  </a:cubicBezTo>
                  <a:moveTo>
                    <a:pt x="0" y="470"/>
                  </a:moveTo>
                  <a:cubicBezTo>
                    <a:pt x="0" y="470"/>
                    <a:pt x="0" y="470"/>
                    <a:pt x="0" y="470"/>
                  </a:cubicBezTo>
                  <a:cubicBezTo>
                    <a:pt x="0" y="470"/>
                    <a:pt x="0" y="470"/>
                    <a:pt x="0" y="470"/>
                  </a:cubicBezTo>
                  <a:moveTo>
                    <a:pt x="0" y="469"/>
                  </a:moveTo>
                  <a:cubicBezTo>
                    <a:pt x="0" y="469"/>
                    <a:pt x="0" y="469"/>
                    <a:pt x="0" y="469"/>
                  </a:cubicBezTo>
                  <a:cubicBezTo>
                    <a:pt x="0" y="469"/>
                    <a:pt x="0" y="469"/>
                    <a:pt x="0" y="469"/>
                  </a:cubicBezTo>
                  <a:moveTo>
                    <a:pt x="0" y="469"/>
                  </a:moveTo>
                  <a:cubicBezTo>
                    <a:pt x="0" y="469"/>
                    <a:pt x="0" y="469"/>
                    <a:pt x="0" y="469"/>
                  </a:cubicBezTo>
                  <a:cubicBezTo>
                    <a:pt x="0" y="469"/>
                    <a:pt x="0" y="469"/>
                    <a:pt x="0" y="469"/>
                  </a:cubicBezTo>
                  <a:moveTo>
                    <a:pt x="0" y="468"/>
                  </a:moveTo>
                  <a:cubicBezTo>
                    <a:pt x="0" y="468"/>
                    <a:pt x="0" y="468"/>
                    <a:pt x="0" y="468"/>
                  </a:cubicBezTo>
                  <a:cubicBezTo>
                    <a:pt x="0" y="468"/>
                    <a:pt x="0" y="468"/>
                    <a:pt x="0" y="468"/>
                  </a:cubicBezTo>
                  <a:cubicBezTo>
                    <a:pt x="0" y="468"/>
                    <a:pt x="0" y="468"/>
                    <a:pt x="0" y="468"/>
                  </a:cubicBezTo>
                  <a:cubicBezTo>
                    <a:pt x="0" y="468"/>
                    <a:pt x="0" y="468"/>
                    <a:pt x="0" y="468"/>
                  </a:cubicBezTo>
                  <a:moveTo>
                    <a:pt x="0" y="468"/>
                  </a:moveTo>
                  <a:cubicBezTo>
                    <a:pt x="0" y="468"/>
                    <a:pt x="0" y="468"/>
                    <a:pt x="0" y="468"/>
                  </a:cubicBezTo>
                  <a:cubicBezTo>
                    <a:pt x="0" y="468"/>
                    <a:pt x="0" y="468"/>
                    <a:pt x="0" y="468"/>
                  </a:cubicBezTo>
                  <a:cubicBezTo>
                    <a:pt x="0" y="468"/>
                    <a:pt x="0" y="468"/>
                    <a:pt x="0" y="468"/>
                  </a:cubicBezTo>
                  <a:moveTo>
                    <a:pt x="0" y="467"/>
                  </a:moveTo>
                  <a:cubicBezTo>
                    <a:pt x="0" y="467"/>
                    <a:pt x="0" y="467"/>
                    <a:pt x="0" y="467"/>
                  </a:cubicBezTo>
                  <a:cubicBezTo>
                    <a:pt x="0" y="467"/>
                    <a:pt x="0" y="467"/>
                    <a:pt x="0" y="467"/>
                  </a:cubicBezTo>
                  <a:moveTo>
                    <a:pt x="0" y="467"/>
                  </a:moveTo>
                  <a:cubicBezTo>
                    <a:pt x="0" y="467"/>
                    <a:pt x="0" y="467"/>
                    <a:pt x="0" y="467"/>
                  </a:cubicBezTo>
                  <a:cubicBezTo>
                    <a:pt x="0" y="467"/>
                    <a:pt x="0" y="467"/>
                    <a:pt x="0" y="467"/>
                  </a:cubicBezTo>
                  <a:moveTo>
                    <a:pt x="0" y="466"/>
                  </a:moveTo>
                  <a:cubicBezTo>
                    <a:pt x="0" y="466"/>
                    <a:pt x="0" y="466"/>
                    <a:pt x="0" y="466"/>
                  </a:cubicBezTo>
                  <a:cubicBezTo>
                    <a:pt x="0" y="466"/>
                    <a:pt x="0" y="466"/>
                    <a:pt x="0" y="466"/>
                  </a:cubicBezTo>
                  <a:moveTo>
                    <a:pt x="0" y="466"/>
                  </a:moveTo>
                  <a:cubicBezTo>
                    <a:pt x="0" y="466"/>
                    <a:pt x="0" y="466"/>
                    <a:pt x="0" y="466"/>
                  </a:cubicBezTo>
                  <a:cubicBezTo>
                    <a:pt x="0" y="466"/>
                    <a:pt x="0" y="466"/>
                    <a:pt x="0" y="466"/>
                  </a:cubicBezTo>
                  <a:cubicBezTo>
                    <a:pt x="0" y="466"/>
                    <a:pt x="0" y="466"/>
                    <a:pt x="0" y="466"/>
                  </a:cubicBezTo>
                  <a:moveTo>
                    <a:pt x="0" y="465"/>
                  </a:move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moveTo>
                    <a:pt x="0" y="465"/>
                  </a:move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moveTo>
                    <a:pt x="0" y="464"/>
                  </a:moveTo>
                  <a:cubicBezTo>
                    <a:pt x="0" y="464"/>
                    <a:pt x="0" y="464"/>
                    <a:pt x="0" y="464"/>
                  </a:cubicBezTo>
                  <a:cubicBezTo>
                    <a:pt x="0" y="464"/>
                    <a:pt x="0" y="464"/>
                    <a:pt x="0" y="464"/>
                  </a:cubicBezTo>
                  <a:moveTo>
                    <a:pt x="0" y="464"/>
                  </a:moveTo>
                  <a:cubicBezTo>
                    <a:pt x="0" y="464"/>
                    <a:pt x="0" y="464"/>
                    <a:pt x="0" y="464"/>
                  </a:cubicBezTo>
                  <a:cubicBezTo>
                    <a:pt x="0" y="464"/>
                    <a:pt x="0" y="464"/>
                    <a:pt x="0" y="464"/>
                  </a:cubicBezTo>
                  <a:moveTo>
                    <a:pt x="0" y="463"/>
                  </a:moveTo>
                  <a:cubicBezTo>
                    <a:pt x="0" y="463"/>
                    <a:pt x="0" y="463"/>
                    <a:pt x="0" y="463"/>
                  </a:cubicBezTo>
                  <a:cubicBezTo>
                    <a:pt x="0" y="463"/>
                    <a:pt x="0" y="463"/>
                    <a:pt x="0" y="463"/>
                  </a:cubicBezTo>
                  <a:cubicBezTo>
                    <a:pt x="0" y="463"/>
                    <a:pt x="0" y="463"/>
                    <a:pt x="0" y="463"/>
                  </a:cubicBezTo>
                  <a:moveTo>
                    <a:pt x="0" y="463"/>
                  </a:moveTo>
                  <a:cubicBezTo>
                    <a:pt x="0" y="463"/>
                    <a:pt x="0" y="463"/>
                    <a:pt x="0" y="463"/>
                  </a:cubicBezTo>
                  <a:cubicBezTo>
                    <a:pt x="0" y="463"/>
                    <a:pt x="0" y="463"/>
                    <a:pt x="0" y="463"/>
                  </a:cubicBezTo>
                  <a:moveTo>
                    <a:pt x="0" y="462"/>
                  </a:moveTo>
                  <a:cubicBezTo>
                    <a:pt x="0" y="462"/>
                    <a:pt x="0" y="462"/>
                    <a:pt x="0" y="462"/>
                  </a:cubicBezTo>
                  <a:cubicBezTo>
                    <a:pt x="0" y="462"/>
                    <a:pt x="0" y="462"/>
                    <a:pt x="0" y="462"/>
                  </a:cubicBezTo>
                  <a:moveTo>
                    <a:pt x="0" y="461"/>
                  </a:moveTo>
                  <a:cubicBezTo>
                    <a:pt x="0" y="462"/>
                    <a:pt x="0" y="462"/>
                    <a:pt x="0" y="462"/>
                  </a:cubicBezTo>
                  <a:cubicBezTo>
                    <a:pt x="0" y="462"/>
                    <a:pt x="0" y="462"/>
                    <a:pt x="0" y="461"/>
                  </a:cubicBezTo>
                  <a:moveTo>
                    <a:pt x="0" y="460"/>
                  </a:moveTo>
                  <a:cubicBezTo>
                    <a:pt x="0" y="460"/>
                    <a:pt x="0" y="460"/>
                    <a:pt x="0" y="461"/>
                  </a:cubicBezTo>
                  <a:cubicBezTo>
                    <a:pt x="0" y="461"/>
                    <a:pt x="0" y="461"/>
                    <a:pt x="0" y="461"/>
                  </a:cubicBezTo>
                  <a:cubicBezTo>
                    <a:pt x="0" y="461"/>
                    <a:pt x="0" y="460"/>
                    <a:pt x="0" y="460"/>
                  </a:cubicBezTo>
                  <a:cubicBezTo>
                    <a:pt x="0" y="460"/>
                    <a:pt x="0" y="460"/>
                    <a:pt x="0" y="460"/>
                  </a:cubicBezTo>
                  <a:moveTo>
                    <a:pt x="0" y="459"/>
                  </a:moveTo>
                  <a:cubicBezTo>
                    <a:pt x="0" y="459"/>
                    <a:pt x="0" y="459"/>
                    <a:pt x="0" y="459"/>
                  </a:cubicBezTo>
                  <a:cubicBezTo>
                    <a:pt x="0" y="459"/>
                    <a:pt x="0" y="459"/>
                    <a:pt x="0" y="460"/>
                  </a:cubicBezTo>
                  <a:cubicBezTo>
                    <a:pt x="0" y="459"/>
                    <a:pt x="0" y="459"/>
                    <a:pt x="0" y="459"/>
                  </a:cubicBezTo>
                  <a:moveTo>
                    <a:pt x="0" y="458"/>
                  </a:moveTo>
                  <a:cubicBezTo>
                    <a:pt x="0" y="458"/>
                    <a:pt x="0" y="458"/>
                    <a:pt x="0" y="458"/>
                  </a:cubicBezTo>
                  <a:cubicBezTo>
                    <a:pt x="0" y="458"/>
                    <a:pt x="0" y="458"/>
                    <a:pt x="0" y="458"/>
                  </a:cubicBezTo>
                  <a:cubicBezTo>
                    <a:pt x="0" y="458"/>
                    <a:pt x="0" y="458"/>
                    <a:pt x="0" y="458"/>
                  </a:cubicBezTo>
                  <a:moveTo>
                    <a:pt x="0" y="457"/>
                  </a:move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moveTo>
                    <a:pt x="0" y="457"/>
                  </a:move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moveTo>
                    <a:pt x="0" y="456"/>
                  </a:move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moveTo>
                    <a:pt x="0" y="456"/>
                  </a:move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moveTo>
                    <a:pt x="0" y="455"/>
                  </a:move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0" y="455"/>
                    <a:pt x="0" y="455"/>
                  </a:cubicBezTo>
                  <a:moveTo>
                    <a:pt x="0" y="455"/>
                  </a:move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0" y="455"/>
                    <a:pt x="0" y="455"/>
                  </a:cubicBezTo>
                  <a:moveTo>
                    <a:pt x="0" y="454"/>
                  </a:moveTo>
                  <a:cubicBezTo>
                    <a:pt x="0" y="454"/>
                    <a:pt x="0" y="454"/>
                    <a:pt x="0" y="454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54"/>
                    <a:pt x="0" y="454"/>
                    <a:pt x="0" y="454"/>
                  </a:cubicBezTo>
                  <a:moveTo>
                    <a:pt x="0" y="453"/>
                  </a:moveTo>
                  <a:cubicBezTo>
                    <a:pt x="0" y="453"/>
                    <a:pt x="0" y="453"/>
                    <a:pt x="0" y="454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54"/>
                    <a:pt x="0" y="453"/>
                    <a:pt x="0" y="453"/>
                  </a:cubicBezTo>
                  <a:moveTo>
                    <a:pt x="0" y="453"/>
                  </a:moveTo>
                  <a:cubicBezTo>
                    <a:pt x="0" y="453"/>
                    <a:pt x="0" y="453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moveTo>
                    <a:pt x="0" y="452"/>
                  </a:moveTo>
                  <a:cubicBezTo>
                    <a:pt x="0" y="452"/>
                    <a:pt x="0" y="452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3"/>
                    <a:pt x="0" y="452"/>
                    <a:pt x="0" y="452"/>
                  </a:cubicBezTo>
                  <a:moveTo>
                    <a:pt x="0" y="452"/>
                  </a:moveTo>
                  <a:cubicBezTo>
                    <a:pt x="0" y="452"/>
                    <a:pt x="0" y="452"/>
                    <a:pt x="0" y="452"/>
                  </a:cubicBezTo>
                  <a:cubicBezTo>
                    <a:pt x="0" y="452"/>
                    <a:pt x="0" y="452"/>
                    <a:pt x="0" y="452"/>
                  </a:cubicBezTo>
                  <a:cubicBezTo>
                    <a:pt x="0" y="452"/>
                    <a:pt x="0" y="452"/>
                    <a:pt x="0" y="452"/>
                  </a:cubicBezTo>
                  <a:cubicBezTo>
                    <a:pt x="0" y="452"/>
                    <a:pt x="0" y="452"/>
                    <a:pt x="0" y="452"/>
                  </a:cubicBezTo>
                  <a:moveTo>
                    <a:pt x="0" y="451"/>
                  </a:moveTo>
                  <a:cubicBezTo>
                    <a:pt x="0" y="451"/>
                    <a:pt x="0" y="452"/>
                    <a:pt x="0" y="452"/>
                  </a:cubicBezTo>
                  <a:cubicBezTo>
                    <a:pt x="0" y="452"/>
                    <a:pt x="0" y="451"/>
                    <a:pt x="0" y="451"/>
                  </a:cubicBezTo>
                  <a:moveTo>
                    <a:pt x="0" y="451"/>
                  </a:moveTo>
                  <a:cubicBezTo>
                    <a:pt x="0" y="451"/>
                    <a:pt x="0" y="451"/>
                    <a:pt x="0" y="451"/>
                  </a:cubicBezTo>
                  <a:cubicBezTo>
                    <a:pt x="0" y="451"/>
                    <a:pt x="0" y="451"/>
                    <a:pt x="0" y="451"/>
                  </a:cubicBezTo>
                  <a:moveTo>
                    <a:pt x="0" y="450"/>
                  </a:moveTo>
                  <a:cubicBezTo>
                    <a:pt x="0" y="450"/>
                    <a:pt x="0" y="451"/>
                    <a:pt x="0" y="451"/>
                  </a:cubicBezTo>
                  <a:cubicBezTo>
                    <a:pt x="0" y="451"/>
                    <a:pt x="0" y="450"/>
                    <a:pt x="0" y="450"/>
                  </a:cubicBezTo>
                  <a:moveTo>
                    <a:pt x="0" y="450"/>
                  </a:moveTo>
                  <a:cubicBezTo>
                    <a:pt x="0" y="450"/>
                    <a:pt x="0" y="450"/>
                    <a:pt x="0" y="450"/>
                  </a:cubicBezTo>
                  <a:cubicBezTo>
                    <a:pt x="0" y="450"/>
                    <a:pt x="0" y="450"/>
                    <a:pt x="0" y="450"/>
                  </a:cubicBezTo>
                  <a:moveTo>
                    <a:pt x="0" y="449"/>
                  </a:moveTo>
                  <a:cubicBezTo>
                    <a:pt x="0" y="449"/>
                    <a:pt x="0" y="449"/>
                    <a:pt x="0" y="449"/>
                  </a:cubicBezTo>
                  <a:cubicBezTo>
                    <a:pt x="0" y="449"/>
                    <a:pt x="0" y="449"/>
                    <a:pt x="0" y="449"/>
                  </a:cubicBezTo>
                  <a:moveTo>
                    <a:pt x="1" y="449"/>
                  </a:moveTo>
                  <a:cubicBezTo>
                    <a:pt x="1" y="449"/>
                    <a:pt x="1" y="449"/>
                    <a:pt x="1" y="449"/>
                  </a:cubicBezTo>
                  <a:cubicBezTo>
                    <a:pt x="1" y="449"/>
                    <a:pt x="1" y="449"/>
                    <a:pt x="1" y="449"/>
                  </a:cubicBezTo>
                  <a:moveTo>
                    <a:pt x="1" y="448"/>
                  </a:moveTo>
                  <a:cubicBezTo>
                    <a:pt x="1" y="448"/>
                    <a:pt x="1" y="448"/>
                    <a:pt x="1" y="448"/>
                  </a:cubicBezTo>
                  <a:cubicBezTo>
                    <a:pt x="1" y="448"/>
                    <a:pt x="1" y="448"/>
                    <a:pt x="1" y="448"/>
                  </a:cubicBezTo>
                  <a:moveTo>
                    <a:pt x="1" y="448"/>
                  </a:moveTo>
                  <a:cubicBezTo>
                    <a:pt x="1" y="448"/>
                    <a:pt x="1" y="448"/>
                    <a:pt x="1" y="448"/>
                  </a:cubicBezTo>
                  <a:cubicBezTo>
                    <a:pt x="1" y="448"/>
                    <a:pt x="1" y="448"/>
                    <a:pt x="1" y="448"/>
                  </a:cubicBezTo>
                  <a:moveTo>
                    <a:pt x="1" y="447"/>
                  </a:moveTo>
                  <a:cubicBezTo>
                    <a:pt x="1" y="447"/>
                    <a:pt x="1" y="447"/>
                    <a:pt x="1" y="447"/>
                  </a:cubicBezTo>
                  <a:cubicBezTo>
                    <a:pt x="1" y="447"/>
                    <a:pt x="1" y="447"/>
                    <a:pt x="1" y="447"/>
                  </a:cubicBezTo>
                  <a:moveTo>
                    <a:pt x="1" y="447"/>
                  </a:moveTo>
                  <a:cubicBezTo>
                    <a:pt x="1" y="447"/>
                    <a:pt x="1" y="447"/>
                    <a:pt x="1" y="447"/>
                  </a:cubicBezTo>
                  <a:cubicBezTo>
                    <a:pt x="1" y="447"/>
                    <a:pt x="1" y="447"/>
                    <a:pt x="1" y="447"/>
                  </a:cubicBezTo>
                  <a:moveTo>
                    <a:pt x="1" y="446"/>
                  </a:moveTo>
                  <a:cubicBezTo>
                    <a:pt x="1" y="446"/>
                    <a:pt x="1" y="446"/>
                    <a:pt x="1" y="446"/>
                  </a:cubicBezTo>
                  <a:cubicBezTo>
                    <a:pt x="1" y="446"/>
                    <a:pt x="1" y="446"/>
                    <a:pt x="1" y="446"/>
                  </a:cubicBezTo>
                  <a:moveTo>
                    <a:pt x="1" y="446"/>
                  </a:moveTo>
                  <a:cubicBezTo>
                    <a:pt x="1" y="446"/>
                    <a:pt x="1" y="446"/>
                    <a:pt x="1" y="446"/>
                  </a:cubicBezTo>
                  <a:cubicBezTo>
                    <a:pt x="1" y="446"/>
                    <a:pt x="1" y="446"/>
                    <a:pt x="1" y="446"/>
                  </a:cubicBezTo>
                  <a:moveTo>
                    <a:pt x="1" y="445"/>
                  </a:moveTo>
                  <a:cubicBezTo>
                    <a:pt x="1" y="445"/>
                    <a:pt x="1" y="445"/>
                    <a:pt x="1" y="445"/>
                  </a:cubicBezTo>
                  <a:cubicBezTo>
                    <a:pt x="1" y="445"/>
                    <a:pt x="1" y="445"/>
                    <a:pt x="1" y="445"/>
                  </a:cubicBezTo>
                  <a:moveTo>
                    <a:pt x="1" y="445"/>
                  </a:moveTo>
                  <a:cubicBezTo>
                    <a:pt x="1" y="445"/>
                    <a:pt x="1" y="445"/>
                    <a:pt x="1" y="445"/>
                  </a:cubicBezTo>
                  <a:cubicBezTo>
                    <a:pt x="1" y="445"/>
                    <a:pt x="1" y="445"/>
                    <a:pt x="1" y="445"/>
                  </a:cubicBezTo>
                  <a:moveTo>
                    <a:pt x="1" y="444"/>
                  </a:moveTo>
                  <a:cubicBezTo>
                    <a:pt x="1" y="444"/>
                    <a:pt x="1" y="444"/>
                    <a:pt x="1" y="444"/>
                  </a:cubicBezTo>
                  <a:cubicBezTo>
                    <a:pt x="1" y="444"/>
                    <a:pt x="1" y="444"/>
                    <a:pt x="1" y="444"/>
                  </a:cubicBezTo>
                  <a:moveTo>
                    <a:pt x="1" y="443"/>
                  </a:moveTo>
                  <a:cubicBezTo>
                    <a:pt x="1" y="443"/>
                    <a:pt x="1" y="444"/>
                    <a:pt x="1" y="444"/>
                  </a:cubicBezTo>
                  <a:cubicBezTo>
                    <a:pt x="1" y="444"/>
                    <a:pt x="1" y="443"/>
                    <a:pt x="1" y="443"/>
                  </a:cubicBezTo>
                  <a:moveTo>
                    <a:pt x="1" y="443"/>
                  </a:moveTo>
                  <a:cubicBezTo>
                    <a:pt x="1" y="443"/>
                    <a:pt x="1" y="443"/>
                    <a:pt x="1" y="443"/>
                  </a:cubicBezTo>
                  <a:cubicBezTo>
                    <a:pt x="1" y="443"/>
                    <a:pt x="1" y="443"/>
                    <a:pt x="1" y="443"/>
                  </a:cubicBezTo>
                  <a:moveTo>
                    <a:pt x="1" y="442"/>
                  </a:moveTo>
                  <a:cubicBezTo>
                    <a:pt x="1" y="442"/>
                    <a:pt x="1" y="442"/>
                    <a:pt x="1" y="443"/>
                  </a:cubicBezTo>
                  <a:cubicBezTo>
                    <a:pt x="1" y="442"/>
                    <a:pt x="1" y="442"/>
                    <a:pt x="1" y="442"/>
                  </a:cubicBezTo>
                  <a:moveTo>
                    <a:pt x="1" y="442"/>
                  </a:moveTo>
                  <a:cubicBezTo>
                    <a:pt x="1" y="442"/>
                    <a:pt x="1" y="442"/>
                    <a:pt x="1" y="442"/>
                  </a:cubicBezTo>
                  <a:cubicBezTo>
                    <a:pt x="1" y="442"/>
                    <a:pt x="1" y="442"/>
                    <a:pt x="1" y="442"/>
                  </a:cubicBezTo>
                  <a:moveTo>
                    <a:pt x="1" y="441"/>
                  </a:moveTo>
                  <a:cubicBezTo>
                    <a:pt x="1" y="441"/>
                    <a:pt x="1" y="441"/>
                    <a:pt x="1" y="442"/>
                  </a:cubicBezTo>
                  <a:cubicBezTo>
                    <a:pt x="1" y="441"/>
                    <a:pt x="1" y="441"/>
                    <a:pt x="1" y="441"/>
                  </a:cubicBezTo>
                  <a:moveTo>
                    <a:pt x="1" y="441"/>
                  </a:moveTo>
                  <a:cubicBezTo>
                    <a:pt x="1" y="441"/>
                    <a:pt x="1" y="441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moveTo>
                    <a:pt x="1" y="440"/>
                  </a:moveTo>
                  <a:cubicBezTo>
                    <a:pt x="1" y="440"/>
                    <a:pt x="1" y="440"/>
                    <a:pt x="1" y="441"/>
                  </a:cubicBezTo>
                  <a:cubicBezTo>
                    <a:pt x="1" y="440"/>
                    <a:pt x="1" y="440"/>
                    <a:pt x="1" y="440"/>
                  </a:cubicBezTo>
                  <a:moveTo>
                    <a:pt x="1" y="440"/>
                  </a:moveTo>
                  <a:cubicBezTo>
                    <a:pt x="1" y="440"/>
                    <a:pt x="1" y="440"/>
                    <a:pt x="1" y="440"/>
                  </a:cubicBezTo>
                  <a:cubicBezTo>
                    <a:pt x="1" y="440"/>
                    <a:pt x="1" y="440"/>
                    <a:pt x="1" y="440"/>
                  </a:cubicBezTo>
                  <a:moveTo>
                    <a:pt x="1" y="439"/>
                  </a:moveTo>
                  <a:cubicBezTo>
                    <a:pt x="1" y="439"/>
                    <a:pt x="1" y="439"/>
                    <a:pt x="1" y="440"/>
                  </a:cubicBezTo>
                  <a:cubicBezTo>
                    <a:pt x="1" y="439"/>
                    <a:pt x="1" y="439"/>
                    <a:pt x="1" y="439"/>
                  </a:cubicBezTo>
                  <a:moveTo>
                    <a:pt x="1" y="439"/>
                  </a:moveTo>
                  <a:cubicBezTo>
                    <a:pt x="1" y="439"/>
                    <a:pt x="1" y="439"/>
                    <a:pt x="1" y="439"/>
                  </a:cubicBezTo>
                  <a:cubicBezTo>
                    <a:pt x="1" y="439"/>
                    <a:pt x="1" y="439"/>
                    <a:pt x="1" y="439"/>
                  </a:cubicBezTo>
                  <a:moveTo>
                    <a:pt x="1" y="437"/>
                  </a:moveTo>
                  <a:cubicBezTo>
                    <a:pt x="1" y="438"/>
                    <a:pt x="1" y="438"/>
                    <a:pt x="1" y="439"/>
                  </a:cubicBezTo>
                  <a:cubicBezTo>
                    <a:pt x="1" y="438"/>
                    <a:pt x="1" y="438"/>
                    <a:pt x="1" y="437"/>
                  </a:cubicBezTo>
                  <a:moveTo>
                    <a:pt x="1" y="437"/>
                  </a:moveTo>
                  <a:cubicBezTo>
                    <a:pt x="1" y="437"/>
                    <a:pt x="1" y="437"/>
                    <a:pt x="1" y="437"/>
                  </a:cubicBezTo>
                  <a:cubicBezTo>
                    <a:pt x="1" y="437"/>
                    <a:pt x="1" y="437"/>
                    <a:pt x="1" y="437"/>
                  </a:cubicBezTo>
                  <a:moveTo>
                    <a:pt x="1" y="436"/>
                  </a:moveTo>
                  <a:cubicBezTo>
                    <a:pt x="1" y="437"/>
                    <a:pt x="1" y="437"/>
                    <a:pt x="1" y="437"/>
                  </a:cubicBezTo>
                  <a:cubicBezTo>
                    <a:pt x="1" y="437"/>
                    <a:pt x="1" y="437"/>
                    <a:pt x="1" y="436"/>
                  </a:cubicBezTo>
                  <a:moveTo>
                    <a:pt x="1" y="436"/>
                  </a:moveTo>
                  <a:cubicBezTo>
                    <a:pt x="1" y="436"/>
                    <a:pt x="1" y="436"/>
                    <a:pt x="1" y="436"/>
                  </a:cubicBezTo>
                  <a:cubicBezTo>
                    <a:pt x="1" y="436"/>
                    <a:pt x="1" y="436"/>
                    <a:pt x="1" y="436"/>
                  </a:cubicBezTo>
                  <a:moveTo>
                    <a:pt x="1" y="435"/>
                  </a:moveTo>
                  <a:cubicBezTo>
                    <a:pt x="1" y="436"/>
                    <a:pt x="1" y="436"/>
                    <a:pt x="1" y="436"/>
                  </a:cubicBezTo>
                  <a:cubicBezTo>
                    <a:pt x="1" y="436"/>
                    <a:pt x="1" y="436"/>
                    <a:pt x="1" y="435"/>
                  </a:cubicBezTo>
                  <a:moveTo>
                    <a:pt x="1" y="435"/>
                  </a:moveTo>
                  <a:cubicBezTo>
                    <a:pt x="1" y="435"/>
                    <a:pt x="1" y="435"/>
                    <a:pt x="1" y="435"/>
                  </a:cubicBezTo>
                  <a:cubicBezTo>
                    <a:pt x="1" y="435"/>
                    <a:pt x="1" y="435"/>
                    <a:pt x="1" y="435"/>
                  </a:cubicBezTo>
                  <a:moveTo>
                    <a:pt x="1" y="434"/>
                  </a:moveTo>
                  <a:cubicBezTo>
                    <a:pt x="1" y="434"/>
                    <a:pt x="1" y="435"/>
                    <a:pt x="1" y="435"/>
                  </a:cubicBezTo>
                  <a:cubicBezTo>
                    <a:pt x="1" y="435"/>
                    <a:pt x="1" y="434"/>
                    <a:pt x="1" y="434"/>
                  </a:cubicBezTo>
                  <a:moveTo>
                    <a:pt x="1" y="434"/>
                  </a:moveTo>
                  <a:cubicBezTo>
                    <a:pt x="1" y="434"/>
                    <a:pt x="1" y="434"/>
                    <a:pt x="1" y="434"/>
                  </a:cubicBezTo>
                  <a:cubicBezTo>
                    <a:pt x="1" y="434"/>
                    <a:pt x="1" y="434"/>
                    <a:pt x="1" y="434"/>
                  </a:cubicBezTo>
                  <a:moveTo>
                    <a:pt x="1" y="433"/>
                  </a:moveTo>
                  <a:cubicBezTo>
                    <a:pt x="1" y="434"/>
                    <a:pt x="1" y="434"/>
                    <a:pt x="1" y="434"/>
                  </a:cubicBezTo>
                  <a:cubicBezTo>
                    <a:pt x="1" y="434"/>
                    <a:pt x="1" y="434"/>
                    <a:pt x="1" y="433"/>
                  </a:cubicBezTo>
                  <a:moveTo>
                    <a:pt x="1" y="431"/>
                  </a:moveTo>
                  <a:cubicBezTo>
                    <a:pt x="1" y="431"/>
                    <a:pt x="1" y="432"/>
                    <a:pt x="1" y="433"/>
                  </a:cubicBezTo>
                  <a:cubicBezTo>
                    <a:pt x="1" y="432"/>
                    <a:pt x="1" y="431"/>
                    <a:pt x="1" y="431"/>
                  </a:cubicBezTo>
                  <a:moveTo>
                    <a:pt x="1" y="430"/>
                  </a:moveTo>
                  <a:cubicBezTo>
                    <a:pt x="1" y="430"/>
                    <a:pt x="1" y="430"/>
                    <a:pt x="1" y="430"/>
                  </a:cubicBezTo>
                  <a:cubicBezTo>
                    <a:pt x="1" y="430"/>
                    <a:pt x="1" y="430"/>
                    <a:pt x="1" y="430"/>
                  </a:cubicBezTo>
                  <a:moveTo>
                    <a:pt x="1" y="430"/>
                  </a:moveTo>
                  <a:cubicBezTo>
                    <a:pt x="1" y="430"/>
                    <a:pt x="1" y="430"/>
                    <a:pt x="1" y="430"/>
                  </a:cubicBezTo>
                  <a:cubicBezTo>
                    <a:pt x="1" y="430"/>
                    <a:pt x="1" y="430"/>
                    <a:pt x="1" y="430"/>
                  </a:cubicBezTo>
                  <a:moveTo>
                    <a:pt x="1" y="429"/>
                  </a:moveTo>
                  <a:cubicBezTo>
                    <a:pt x="1" y="429"/>
                    <a:pt x="1" y="429"/>
                    <a:pt x="1" y="429"/>
                  </a:cubicBezTo>
                  <a:cubicBezTo>
                    <a:pt x="1" y="429"/>
                    <a:pt x="1" y="429"/>
                    <a:pt x="1" y="429"/>
                  </a:cubicBezTo>
                  <a:moveTo>
                    <a:pt x="1" y="429"/>
                  </a:moveTo>
                  <a:cubicBezTo>
                    <a:pt x="1" y="429"/>
                    <a:pt x="1" y="429"/>
                    <a:pt x="1" y="429"/>
                  </a:cubicBezTo>
                  <a:cubicBezTo>
                    <a:pt x="1" y="429"/>
                    <a:pt x="1" y="429"/>
                    <a:pt x="1" y="429"/>
                  </a:cubicBezTo>
                  <a:moveTo>
                    <a:pt x="1" y="428"/>
                  </a:moveTo>
                  <a:cubicBezTo>
                    <a:pt x="1" y="428"/>
                    <a:pt x="1" y="428"/>
                    <a:pt x="1" y="428"/>
                  </a:cubicBezTo>
                  <a:cubicBezTo>
                    <a:pt x="1" y="428"/>
                    <a:pt x="1" y="428"/>
                    <a:pt x="1" y="428"/>
                  </a:cubicBezTo>
                  <a:moveTo>
                    <a:pt x="1" y="424"/>
                  </a:moveTo>
                  <a:cubicBezTo>
                    <a:pt x="1" y="425"/>
                    <a:pt x="1" y="427"/>
                    <a:pt x="1" y="428"/>
                  </a:cubicBezTo>
                  <a:cubicBezTo>
                    <a:pt x="1" y="427"/>
                    <a:pt x="1" y="425"/>
                    <a:pt x="1" y="424"/>
                  </a:cubicBezTo>
                  <a:moveTo>
                    <a:pt x="2" y="423"/>
                  </a:moveTo>
                  <a:cubicBezTo>
                    <a:pt x="1" y="423"/>
                    <a:pt x="1" y="424"/>
                    <a:pt x="1" y="424"/>
                  </a:cubicBezTo>
                  <a:cubicBezTo>
                    <a:pt x="1" y="424"/>
                    <a:pt x="1" y="423"/>
                    <a:pt x="2" y="423"/>
                  </a:cubicBezTo>
                  <a:moveTo>
                    <a:pt x="201" y="0"/>
                  </a:moveTo>
                  <a:cubicBezTo>
                    <a:pt x="86" y="107"/>
                    <a:pt x="11" y="257"/>
                    <a:pt x="2" y="423"/>
                  </a:cubicBezTo>
                  <a:cubicBezTo>
                    <a:pt x="10" y="272"/>
                    <a:pt x="73" y="135"/>
                    <a:pt x="170" y="30"/>
                  </a:cubicBezTo>
                  <a:cubicBezTo>
                    <a:pt x="172" y="38"/>
                    <a:pt x="173" y="46"/>
                    <a:pt x="175" y="54"/>
                  </a:cubicBezTo>
                  <a:cubicBezTo>
                    <a:pt x="183" y="36"/>
                    <a:pt x="191" y="18"/>
                    <a:pt x="201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5">
              <a:extLst>
                <a:ext uri="{FF2B5EF4-FFF2-40B4-BE49-F238E27FC236}">
                  <a16:creationId xmlns="" xmlns:a16="http://schemas.microsoft.com/office/drawing/2014/main" id="{0646712C-1765-45FC-9291-573FD231FB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70400" y="1879601"/>
              <a:ext cx="1335088" cy="2989263"/>
            </a:xfrm>
            <a:custGeom>
              <a:avLst/>
              <a:gdLst>
                <a:gd name="T0" fmla="*/ 183 w 447"/>
                <a:gd name="T1" fmla="*/ 535 h 1002"/>
                <a:gd name="T2" fmla="*/ 1 w 447"/>
                <a:gd name="T3" fmla="*/ 456 h 1002"/>
                <a:gd name="T4" fmla="*/ 1 w 447"/>
                <a:gd name="T5" fmla="*/ 451 h 1002"/>
                <a:gd name="T6" fmla="*/ 1 w 447"/>
                <a:gd name="T7" fmla="*/ 450 h 1002"/>
                <a:gd name="T8" fmla="*/ 1 w 447"/>
                <a:gd name="T9" fmla="*/ 449 h 1002"/>
                <a:gd name="T10" fmla="*/ 1 w 447"/>
                <a:gd name="T11" fmla="*/ 448 h 1002"/>
                <a:gd name="T12" fmla="*/ 1 w 447"/>
                <a:gd name="T13" fmla="*/ 447 h 1002"/>
                <a:gd name="T14" fmla="*/ 1 w 447"/>
                <a:gd name="T15" fmla="*/ 446 h 1002"/>
                <a:gd name="T16" fmla="*/ 1 w 447"/>
                <a:gd name="T17" fmla="*/ 446 h 1002"/>
                <a:gd name="T18" fmla="*/ 1 w 447"/>
                <a:gd name="T19" fmla="*/ 445 h 1002"/>
                <a:gd name="T20" fmla="*/ 1 w 447"/>
                <a:gd name="T21" fmla="*/ 445 h 1002"/>
                <a:gd name="T22" fmla="*/ 1 w 447"/>
                <a:gd name="T23" fmla="*/ 445 h 1002"/>
                <a:gd name="T24" fmla="*/ 1 w 447"/>
                <a:gd name="T25" fmla="*/ 444 h 1002"/>
                <a:gd name="T26" fmla="*/ 0 w 447"/>
                <a:gd name="T27" fmla="*/ 443 h 1002"/>
                <a:gd name="T28" fmla="*/ 0 w 447"/>
                <a:gd name="T29" fmla="*/ 442 h 1002"/>
                <a:gd name="T30" fmla="*/ 0 w 447"/>
                <a:gd name="T31" fmla="*/ 442 h 1002"/>
                <a:gd name="T32" fmla="*/ 0 w 447"/>
                <a:gd name="T33" fmla="*/ 441 h 1002"/>
                <a:gd name="T34" fmla="*/ 0 w 447"/>
                <a:gd name="T35" fmla="*/ 440 h 1002"/>
                <a:gd name="T36" fmla="*/ 0 w 447"/>
                <a:gd name="T37" fmla="*/ 440 h 1002"/>
                <a:gd name="T38" fmla="*/ 0 w 447"/>
                <a:gd name="T39" fmla="*/ 439 h 1002"/>
                <a:gd name="T40" fmla="*/ 0 w 447"/>
                <a:gd name="T41" fmla="*/ 438 h 1002"/>
                <a:gd name="T42" fmla="*/ 0 w 447"/>
                <a:gd name="T43" fmla="*/ 438 h 1002"/>
                <a:gd name="T44" fmla="*/ 0 w 447"/>
                <a:gd name="T45" fmla="*/ 438 h 1002"/>
                <a:gd name="T46" fmla="*/ 0 w 447"/>
                <a:gd name="T47" fmla="*/ 437 h 1002"/>
                <a:gd name="T48" fmla="*/ 0 w 447"/>
                <a:gd name="T49" fmla="*/ 436 h 1002"/>
                <a:gd name="T50" fmla="*/ 0 w 447"/>
                <a:gd name="T51" fmla="*/ 436 h 1002"/>
                <a:gd name="T52" fmla="*/ 0 w 447"/>
                <a:gd name="T53" fmla="*/ 435 h 1002"/>
                <a:gd name="T54" fmla="*/ 0 w 447"/>
                <a:gd name="T55" fmla="*/ 435 h 1002"/>
                <a:gd name="T56" fmla="*/ 0 w 447"/>
                <a:gd name="T57" fmla="*/ 434 h 1002"/>
                <a:gd name="T58" fmla="*/ 0 w 447"/>
                <a:gd name="T59" fmla="*/ 434 h 1002"/>
                <a:gd name="T60" fmla="*/ 0 w 447"/>
                <a:gd name="T61" fmla="*/ 433 h 1002"/>
                <a:gd name="T62" fmla="*/ 0 w 447"/>
                <a:gd name="T63" fmla="*/ 432 h 1002"/>
                <a:gd name="T64" fmla="*/ 0 w 447"/>
                <a:gd name="T65" fmla="*/ 432 h 1002"/>
                <a:gd name="T66" fmla="*/ 0 w 447"/>
                <a:gd name="T67" fmla="*/ 431 h 1002"/>
                <a:gd name="T68" fmla="*/ 0 w 447"/>
                <a:gd name="T69" fmla="*/ 427 h 1002"/>
                <a:gd name="T70" fmla="*/ 0 w 447"/>
                <a:gd name="T71" fmla="*/ 426 h 1002"/>
                <a:gd name="T72" fmla="*/ 0 w 447"/>
                <a:gd name="T73" fmla="*/ 426 h 1002"/>
                <a:gd name="T74" fmla="*/ 0 w 447"/>
                <a:gd name="T75" fmla="*/ 425 h 1002"/>
                <a:gd name="T76" fmla="*/ 0 w 447"/>
                <a:gd name="T77" fmla="*/ 425 h 1002"/>
                <a:gd name="T78" fmla="*/ 0 w 447"/>
                <a:gd name="T79" fmla="*/ 424 h 1002"/>
                <a:gd name="T80" fmla="*/ 0 w 447"/>
                <a:gd name="T81" fmla="*/ 424 h 1002"/>
                <a:gd name="T82" fmla="*/ 0 w 447"/>
                <a:gd name="T83" fmla="*/ 424 h 1002"/>
                <a:gd name="T84" fmla="*/ 0 w 447"/>
                <a:gd name="T85" fmla="*/ 423 h 1002"/>
                <a:gd name="T86" fmla="*/ 1 w 447"/>
                <a:gd name="T87" fmla="*/ 394 h 1002"/>
                <a:gd name="T88" fmla="*/ 1 w 447"/>
                <a:gd name="T89" fmla="*/ 399 h 1002"/>
                <a:gd name="T90" fmla="*/ 1 w 447"/>
                <a:gd name="T91" fmla="*/ 400 h 1002"/>
                <a:gd name="T92" fmla="*/ 1 w 447"/>
                <a:gd name="T93" fmla="*/ 403 h 1002"/>
                <a:gd name="T94" fmla="*/ 1 w 447"/>
                <a:gd name="T95" fmla="*/ 405 h 1002"/>
                <a:gd name="T96" fmla="*/ 1 w 447"/>
                <a:gd name="T97" fmla="*/ 406 h 1002"/>
                <a:gd name="T98" fmla="*/ 1 w 447"/>
                <a:gd name="T99" fmla="*/ 407 h 1002"/>
                <a:gd name="T100" fmla="*/ 1 w 447"/>
                <a:gd name="T101" fmla="*/ 409 h 1002"/>
                <a:gd name="T102" fmla="*/ 1 w 447"/>
                <a:gd name="T103" fmla="*/ 411 h 1002"/>
                <a:gd name="T104" fmla="*/ 1 w 447"/>
                <a:gd name="T105" fmla="*/ 412 h 1002"/>
                <a:gd name="T106" fmla="*/ 1 w 447"/>
                <a:gd name="T107" fmla="*/ 413 h 1002"/>
                <a:gd name="T108" fmla="*/ 1 w 447"/>
                <a:gd name="T109" fmla="*/ 415 h 1002"/>
                <a:gd name="T110" fmla="*/ 1 w 447"/>
                <a:gd name="T111" fmla="*/ 416 h 1002"/>
                <a:gd name="T112" fmla="*/ 1 w 447"/>
                <a:gd name="T113" fmla="*/ 417 h 1002"/>
                <a:gd name="T114" fmla="*/ 1 w 447"/>
                <a:gd name="T115" fmla="*/ 418 h 1002"/>
                <a:gd name="T116" fmla="*/ 0 w 447"/>
                <a:gd name="T117" fmla="*/ 420 h 1002"/>
                <a:gd name="T118" fmla="*/ 0 w 447"/>
                <a:gd name="T119" fmla="*/ 421 h 1002"/>
                <a:gd name="T120" fmla="*/ 0 w 447"/>
                <a:gd name="T121" fmla="*/ 422 h 1002"/>
                <a:gd name="T122" fmla="*/ 175 w 447"/>
                <a:gd name="T123" fmla="*/ 24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7" h="1002">
                  <a:moveTo>
                    <a:pt x="1" y="456"/>
                  </a:moveTo>
                  <a:cubicBezTo>
                    <a:pt x="10" y="698"/>
                    <a:pt x="156" y="904"/>
                    <a:pt x="363" y="1002"/>
                  </a:cubicBezTo>
                  <a:cubicBezTo>
                    <a:pt x="355" y="942"/>
                    <a:pt x="386" y="887"/>
                    <a:pt x="420" y="853"/>
                  </a:cubicBezTo>
                  <a:cubicBezTo>
                    <a:pt x="430" y="843"/>
                    <a:pt x="439" y="832"/>
                    <a:pt x="447" y="821"/>
                  </a:cubicBezTo>
                  <a:cubicBezTo>
                    <a:pt x="332" y="756"/>
                    <a:pt x="239" y="656"/>
                    <a:pt x="183" y="535"/>
                  </a:cubicBezTo>
                  <a:cubicBezTo>
                    <a:pt x="174" y="621"/>
                    <a:pt x="203" y="728"/>
                    <a:pt x="242" y="769"/>
                  </a:cubicBezTo>
                  <a:cubicBezTo>
                    <a:pt x="277" y="807"/>
                    <a:pt x="313" y="891"/>
                    <a:pt x="287" y="959"/>
                  </a:cubicBezTo>
                  <a:cubicBezTo>
                    <a:pt x="121" y="851"/>
                    <a:pt x="9" y="667"/>
                    <a:pt x="1" y="456"/>
                  </a:cubicBezTo>
                  <a:moveTo>
                    <a:pt x="1" y="454"/>
                  </a:moveTo>
                  <a:cubicBezTo>
                    <a:pt x="1" y="454"/>
                    <a:pt x="1" y="455"/>
                    <a:pt x="1" y="456"/>
                  </a:cubicBezTo>
                  <a:cubicBezTo>
                    <a:pt x="1" y="455"/>
                    <a:pt x="1" y="454"/>
                    <a:pt x="1" y="454"/>
                  </a:cubicBezTo>
                  <a:moveTo>
                    <a:pt x="1" y="453"/>
                  </a:moveTo>
                  <a:cubicBezTo>
                    <a:pt x="1" y="453"/>
                    <a:pt x="1" y="453"/>
                    <a:pt x="1" y="454"/>
                  </a:cubicBezTo>
                  <a:cubicBezTo>
                    <a:pt x="1" y="453"/>
                    <a:pt x="1" y="453"/>
                    <a:pt x="1" y="453"/>
                  </a:cubicBezTo>
                  <a:moveTo>
                    <a:pt x="1" y="451"/>
                  </a:moveTo>
                  <a:cubicBezTo>
                    <a:pt x="1" y="452"/>
                    <a:pt x="1" y="452"/>
                    <a:pt x="1" y="453"/>
                  </a:cubicBezTo>
                  <a:cubicBezTo>
                    <a:pt x="1" y="452"/>
                    <a:pt x="1" y="452"/>
                    <a:pt x="1" y="451"/>
                  </a:cubicBezTo>
                  <a:moveTo>
                    <a:pt x="1" y="450"/>
                  </a:moveTo>
                  <a:cubicBezTo>
                    <a:pt x="1" y="451"/>
                    <a:pt x="1" y="451"/>
                    <a:pt x="1" y="451"/>
                  </a:cubicBezTo>
                  <a:cubicBezTo>
                    <a:pt x="1" y="451"/>
                    <a:pt x="1" y="451"/>
                    <a:pt x="1" y="450"/>
                  </a:cubicBezTo>
                  <a:moveTo>
                    <a:pt x="1" y="449"/>
                  </a:moveTo>
                  <a:cubicBezTo>
                    <a:pt x="1" y="449"/>
                    <a:pt x="1" y="449"/>
                    <a:pt x="1" y="449"/>
                  </a:cubicBezTo>
                  <a:cubicBezTo>
                    <a:pt x="1" y="449"/>
                    <a:pt x="1" y="449"/>
                    <a:pt x="1" y="449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" y="450"/>
                    <a:pt x="1" y="449"/>
                    <a:pt x="1" y="449"/>
                  </a:cubicBezTo>
                  <a:moveTo>
                    <a:pt x="1" y="448"/>
                  </a:moveTo>
                  <a:cubicBezTo>
                    <a:pt x="1" y="448"/>
                    <a:pt x="1" y="448"/>
                    <a:pt x="1" y="448"/>
                  </a:cubicBezTo>
                  <a:cubicBezTo>
                    <a:pt x="1" y="448"/>
                    <a:pt x="1" y="448"/>
                    <a:pt x="1" y="448"/>
                  </a:cubicBezTo>
                  <a:cubicBezTo>
                    <a:pt x="1" y="448"/>
                    <a:pt x="1" y="448"/>
                    <a:pt x="1" y="448"/>
                  </a:cubicBezTo>
                  <a:cubicBezTo>
                    <a:pt x="1" y="448"/>
                    <a:pt x="1" y="448"/>
                    <a:pt x="1" y="448"/>
                  </a:cubicBezTo>
                  <a:moveTo>
                    <a:pt x="1" y="447"/>
                  </a:moveTo>
                  <a:cubicBezTo>
                    <a:pt x="1" y="447"/>
                    <a:pt x="1" y="447"/>
                    <a:pt x="1" y="448"/>
                  </a:cubicBezTo>
                  <a:cubicBezTo>
                    <a:pt x="1" y="448"/>
                    <a:pt x="1" y="448"/>
                    <a:pt x="1" y="448"/>
                  </a:cubicBezTo>
                  <a:cubicBezTo>
                    <a:pt x="1" y="448"/>
                    <a:pt x="1" y="448"/>
                    <a:pt x="1" y="448"/>
                  </a:cubicBezTo>
                  <a:cubicBezTo>
                    <a:pt x="1" y="448"/>
                    <a:pt x="1" y="447"/>
                    <a:pt x="1" y="447"/>
                  </a:cubicBezTo>
                  <a:moveTo>
                    <a:pt x="1" y="447"/>
                  </a:moveTo>
                  <a:cubicBezTo>
                    <a:pt x="1" y="447"/>
                    <a:pt x="1" y="447"/>
                    <a:pt x="1" y="447"/>
                  </a:cubicBezTo>
                  <a:cubicBezTo>
                    <a:pt x="1" y="447"/>
                    <a:pt x="1" y="447"/>
                    <a:pt x="1" y="447"/>
                  </a:cubicBezTo>
                  <a:cubicBezTo>
                    <a:pt x="1" y="447"/>
                    <a:pt x="1" y="447"/>
                    <a:pt x="1" y="447"/>
                  </a:cubicBezTo>
                  <a:moveTo>
                    <a:pt x="1" y="446"/>
                  </a:moveTo>
                  <a:cubicBezTo>
                    <a:pt x="1" y="446"/>
                    <a:pt x="1" y="446"/>
                    <a:pt x="1" y="446"/>
                  </a:cubicBezTo>
                  <a:cubicBezTo>
                    <a:pt x="1" y="446"/>
                    <a:pt x="1" y="446"/>
                    <a:pt x="1" y="446"/>
                  </a:cubicBezTo>
                  <a:cubicBezTo>
                    <a:pt x="1" y="446"/>
                    <a:pt x="1" y="446"/>
                    <a:pt x="1" y="446"/>
                  </a:cubicBezTo>
                  <a:cubicBezTo>
                    <a:pt x="1" y="446"/>
                    <a:pt x="1" y="447"/>
                    <a:pt x="1" y="447"/>
                  </a:cubicBezTo>
                  <a:cubicBezTo>
                    <a:pt x="1" y="446"/>
                    <a:pt x="1" y="446"/>
                    <a:pt x="1" y="446"/>
                  </a:cubicBezTo>
                  <a:moveTo>
                    <a:pt x="1" y="445"/>
                  </a:moveTo>
                  <a:cubicBezTo>
                    <a:pt x="1" y="445"/>
                    <a:pt x="1" y="445"/>
                    <a:pt x="1" y="445"/>
                  </a:cubicBezTo>
                  <a:cubicBezTo>
                    <a:pt x="1" y="445"/>
                    <a:pt x="1" y="445"/>
                    <a:pt x="1" y="445"/>
                  </a:cubicBezTo>
                  <a:cubicBezTo>
                    <a:pt x="1" y="446"/>
                    <a:pt x="1" y="446"/>
                    <a:pt x="1" y="446"/>
                  </a:cubicBezTo>
                  <a:cubicBezTo>
                    <a:pt x="1" y="446"/>
                    <a:pt x="1" y="445"/>
                    <a:pt x="1" y="445"/>
                  </a:cubicBezTo>
                  <a:moveTo>
                    <a:pt x="1" y="445"/>
                  </a:moveTo>
                  <a:cubicBezTo>
                    <a:pt x="1" y="445"/>
                    <a:pt x="1" y="445"/>
                    <a:pt x="1" y="445"/>
                  </a:cubicBezTo>
                  <a:cubicBezTo>
                    <a:pt x="1" y="445"/>
                    <a:pt x="1" y="445"/>
                    <a:pt x="1" y="445"/>
                  </a:cubicBezTo>
                  <a:cubicBezTo>
                    <a:pt x="1" y="445"/>
                    <a:pt x="1" y="445"/>
                    <a:pt x="1" y="445"/>
                  </a:cubicBezTo>
                  <a:cubicBezTo>
                    <a:pt x="1" y="445"/>
                    <a:pt x="1" y="445"/>
                    <a:pt x="1" y="445"/>
                  </a:cubicBezTo>
                  <a:cubicBezTo>
                    <a:pt x="1" y="445"/>
                    <a:pt x="1" y="445"/>
                    <a:pt x="1" y="445"/>
                  </a:cubicBezTo>
                  <a:cubicBezTo>
                    <a:pt x="1" y="445"/>
                    <a:pt x="1" y="445"/>
                    <a:pt x="1" y="445"/>
                  </a:cubicBezTo>
                  <a:moveTo>
                    <a:pt x="1" y="444"/>
                  </a:moveTo>
                  <a:cubicBezTo>
                    <a:pt x="1" y="444"/>
                    <a:pt x="1" y="444"/>
                    <a:pt x="1" y="444"/>
                  </a:cubicBezTo>
                  <a:cubicBezTo>
                    <a:pt x="1" y="444"/>
                    <a:pt x="1" y="444"/>
                    <a:pt x="1" y="445"/>
                  </a:cubicBezTo>
                  <a:cubicBezTo>
                    <a:pt x="1" y="444"/>
                    <a:pt x="1" y="444"/>
                    <a:pt x="1" y="444"/>
                  </a:cubicBezTo>
                  <a:moveTo>
                    <a:pt x="1" y="443"/>
                  </a:moveTo>
                  <a:cubicBezTo>
                    <a:pt x="1" y="443"/>
                    <a:pt x="1" y="443"/>
                    <a:pt x="1" y="443"/>
                  </a:cubicBezTo>
                  <a:cubicBezTo>
                    <a:pt x="1" y="443"/>
                    <a:pt x="1" y="444"/>
                    <a:pt x="1" y="444"/>
                  </a:cubicBezTo>
                  <a:cubicBezTo>
                    <a:pt x="1" y="444"/>
                    <a:pt x="1" y="444"/>
                    <a:pt x="1" y="444"/>
                  </a:cubicBezTo>
                  <a:cubicBezTo>
                    <a:pt x="1" y="444"/>
                    <a:pt x="1" y="444"/>
                    <a:pt x="1" y="444"/>
                  </a:cubicBezTo>
                  <a:cubicBezTo>
                    <a:pt x="1" y="444"/>
                    <a:pt x="1" y="444"/>
                    <a:pt x="1" y="443"/>
                  </a:cubicBezTo>
                  <a:moveTo>
                    <a:pt x="0" y="443"/>
                  </a:moveTo>
                  <a:cubicBezTo>
                    <a:pt x="0" y="443"/>
                    <a:pt x="0" y="443"/>
                    <a:pt x="0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3"/>
                    <a:pt x="1" y="443"/>
                    <a:pt x="1" y="443"/>
                  </a:cubicBezTo>
                  <a:cubicBezTo>
                    <a:pt x="1" y="443"/>
                    <a:pt x="0" y="443"/>
                    <a:pt x="0" y="443"/>
                  </a:cubicBezTo>
                  <a:moveTo>
                    <a:pt x="0" y="442"/>
                  </a:moveTo>
                  <a:cubicBezTo>
                    <a:pt x="0" y="442"/>
                    <a:pt x="0" y="442"/>
                    <a:pt x="0" y="442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0" y="442"/>
                    <a:pt x="0" y="442"/>
                    <a:pt x="0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442"/>
                    <a:pt x="0" y="442"/>
                    <a:pt x="0" y="442"/>
                  </a:cubicBezTo>
                  <a:moveTo>
                    <a:pt x="0" y="441"/>
                  </a:moveTo>
                  <a:cubicBezTo>
                    <a:pt x="0" y="441"/>
                    <a:pt x="0" y="441"/>
                    <a:pt x="0" y="442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0" y="442"/>
                    <a:pt x="0" y="442"/>
                    <a:pt x="0" y="441"/>
                  </a:cubicBezTo>
                  <a:moveTo>
                    <a:pt x="0" y="441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0" y="441"/>
                    <a:pt x="0" y="441"/>
                  </a:cubicBezTo>
                  <a:moveTo>
                    <a:pt x="0" y="440"/>
                  </a:moveTo>
                  <a:cubicBezTo>
                    <a:pt x="0" y="440"/>
                    <a:pt x="0" y="440"/>
                    <a:pt x="0" y="440"/>
                  </a:cubicBezTo>
                  <a:cubicBezTo>
                    <a:pt x="0" y="440"/>
                    <a:pt x="0" y="441"/>
                    <a:pt x="0" y="441"/>
                  </a:cubicBez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0" y="440"/>
                    <a:pt x="0" y="440"/>
                  </a:cubicBezTo>
                  <a:moveTo>
                    <a:pt x="0" y="440"/>
                  </a:moveTo>
                  <a:cubicBezTo>
                    <a:pt x="0" y="440"/>
                    <a:pt x="0" y="440"/>
                    <a:pt x="0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0" y="440"/>
                    <a:pt x="0" y="440"/>
                    <a:pt x="0" y="440"/>
                  </a:cubicBezTo>
                  <a:moveTo>
                    <a:pt x="0" y="439"/>
                  </a:moveTo>
                  <a:cubicBezTo>
                    <a:pt x="0" y="439"/>
                    <a:pt x="0" y="439"/>
                    <a:pt x="0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439"/>
                    <a:pt x="0" y="439"/>
                    <a:pt x="0" y="439"/>
                  </a:cubicBezTo>
                  <a:moveTo>
                    <a:pt x="0" y="438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439"/>
                    <a:pt x="0" y="438"/>
                    <a:pt x="0" y="438"/>
                  </a:cubicBezTo>
                  <a:moveTo>
                    <a:pt x="0" y="438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38"/>
                    <a:pt x="0" y="438"/>
                    <a:pt x="0" y="438"/>
                  </a:cubicBezTo>
                  <a:moveTo>
                    <a:pt x="0" y="437"/>
                  </a:moveTo>
                  <a:cubicBezTo>
                    <a:pt x="0" y="437"/>
                    <a:pt x="0" y="437"/>
                    <a:pt x="0" y="437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37"/>
                    <a:pt x="0" y="437"/>
                    <a:pt x="0" y="437"/>
                  </a:cubicBezTo>
                  <a:moveTo>
                    <a:pt x="0" y="436"/>
                  </a:moveTo>
                  <a:cubicBezTo>
                    <a:pt x="0" y="436"/>
                    <a:pt x="0" y="436"/>
                    <a:pt x="0" y="437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37"/>
                    <a:pt x="0" y="436"/>
                    <a:pt x="0" y="436"/>
                  </a:cubicBezTo>
                  <a:moveTo>
                    <a:pt x="0" y="436"/>
                  </a:moveTo>
                  <a:cubicBezTo>
                    <a:pt x="0" y="436"/>
                    <a:pt x="0" y="436"/>
                    <a:pt x="0" y="436"/>
                  </a:cubicBezTo>
                  <a:cubicBezTo>
                    <a:pt x="0" y="436"/>
                    <a:pt x="0" y="436"/>
                    <a:pt x="0" y="436"/>
                  </a:cubicBezTo>
                  <a:cubicBezTo>
                    <a:pt x="0" y="436"/>
                    <a:pt x="0" y="436"/>
                    <a:pt x="0" y="436"/>
                  </a:cubicBezTo>
                  <a:cubicBezTo>
                    <a:pt x="0" y="436"/>
                    <a:pt x="0" y="436"/>
                    <a:pt x="0" y="436"/>
                  </a:cubicBezTo>
                  <a:cubicBezTo>
                    <a:pt x="0" y="436"/>
                    <a:pt x="0" y="436"/>
                    <a:pt x="0" y="436"/>
                  </a:cubicBezTo>
                  <a:moveTo>
                    <a:pt x="0" y="435"/>
                  </a:moveTo>
                  <a:cubicBezTo>
                    <a:pt x="0" y="435"/>
                    <a:pt x="0" y="435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moveTo>
                    <a:pt x="0" y="434"/>
                  </a:moveTo>
                  <a:cubicBezTo>
                    <a:pt x="0" y="434"/>
                    <a:pt x="0" y="434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5"/>
                    <a:pt x="0" y="435"/>
                    <a:pt x="0" y="434"/>
                  </a:cubicBezTo>
                  <a:moveTo>
                    <a:pt x="0" y="434"/>
                  </a:moveTo>
                  <a:cubicBezTo>
                    <a:pt x="0" y="434"/>
                    <a:pt x="0" y="434"/>
                    <a:pt x="0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34"/>
                    <a:pt x="0" y="434"/>
                    <a:pt x="0" y="434"/>
                  </a:cubicBezTo>
                  <a:moveTo>
                    <a:pt x="0" y="433"/>
                  </a:moveTo>
                  <a:cubicBezTo>
                    <a:pt x="0" y="433"/>
                    <a:pt x="0" y="433"/>
                    <a:pt x="0" y="433"/>
                  </a:cubicBezTo>
                  <a:cubicBezTo>
                    <a:pt x="0" y="433"/>
                    <a:pt x="0" y="433"/>
                    <a:pt x="0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33"/>
                    <a:pt x="0" y="433"/>
                    <a:pt x="0" y="433"/>
                  </a:cubicBezTo>
                  <a:moveTo>
                    <a:pt x="0" y="432"/>
                  </a:moveTo>
                  <a:cubicBezTo>
                    <a:pt x="0" y="432"/>
                    <a:pt x="0" y="432"/>
                    <a:pt x="0" y="433"/>
                  </a:cubicBezTo>
                  <a:cubicBezTo>
                    <a:pt x="0" y="433"/>
                    <a:pt x="0" y="433"/>
                    <a:pt x="0" y="433"/>
                  </a:cubicBezTo>
                  <a:cubicBezTo>
                    <a:pt x="0" y="433"/>
                    <a:pt x="0" y="433"/>
                    <a:pt x="0" y="433"/>
                  </a:cubicBezTo>
                  <a:cubicBezTo>
                    <a:pt x="0" y="433"/>
                    <a:pt x="0" y="433"/>
                    <a:pt x="0" y="432"/>
                  </a:cubicBezTo>
                  <a:moveTo>
                    <a:pt x="0" y="432"/>
                  </a:moveTo>
                  <a:cubicBezTo>
                    <a:pt x="0" y="432"/>
                    <a:pt x="0" y="432"/>
                    <a:pt x="0" y="432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32"/>
                    <a:pt x="0" y="432"/>
                    <a:pt x="0" y="432"/>
                  </a:cubicBezTo>
                  <a:moveTo>
                    <a:pt x="0" y="431"/>
                  </a:moveTo>
                  <a:cubicBezTo>
                    <a:pt x="0" y="431"/>
                    <a:pt x="0" y="431"/>
                    <a:pt x="0" y="431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31"/>
                    <a:pt x="0" y="431"/>
                    <a:pt x="0" y="431"/>
                  </a:cubicBezTo>
                  <a:moveTo>
                    <a:pt x="0" y="430"/>
                  </a:moveTo>
                  <a:cubicBezTo>
                    <a:pt x="0" y="430"/>
                    <a:pt x="0" y="431"/>
                    <a:pt x="0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31"/>
                    <a:pt x="0" y="431"/>
                    <a:pt x="0" y="430"/>
                  </a:cubicBezTo>
                  <a:moveTo>
                    <a:pt x="0" y="427"/>
                  </a:moveTo>
                  <a:cubicBezTo>
                    <a:pt x="0" y="427"/>
                    <a:pt x="0" y="427"/>
                    <a:pt x="0" y="427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0" y="427"/>
                    <a:pt x="0" y="427"/>
                    <a:pt x="0" y="427"/>
                  </a:cubicBezTo>
                  <a:moveTo>
                    <a:pt x="0" y="426"/>
                  </a:move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0" y="426"/>
                    <a:pt x="0" y="426"/>
                  </a:cubicBezTo>
                  <a:moveTo>
                    <a:pt x="0" y="426"/>
                  </a:move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0" y="426"/>
                    <a:pt x="0" y="426"/>
                  </a:cubicBezTo>
                  <a:moveTo>
                    <a:pt x="0" y="425"/>
                  </a:moveTo>
                  <a:cubicBezTo>
                    <a:pt x="0" y="425"/>
                    <a:pt x="0" y="425"/>
                    <a:pt x="0" y="425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0" y="425"/>
                    <a:pt x="0" y="425"/>
                    <a:pt x="0" y="425"/>
                  </a:cubicBezTo>
                  <a:moveTo>
                    <a:pt x="0" y="424"/>
                  </a:moveTo>
                  <a:cubicBezTo>
                    <a:pt x="0" y="424"/>
                    <a:pt x="0" y="424"/>
                    <a:pt x="0" y="425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0" y="425"/>
                    <a:pt x="0" y="425"/>
                    <a:pt x="0" y="424"/>
                  </a:cubicBezTo>
                  <a:moveTo>
                    <a:pt x="0" y="424"/>
                  </a:moveTo>
                  <a:cubicBezTo>
                    <a:pt x="0" y="424"/>
                    <a:pt x="0" y="424"/>
                    <a:pt x="0" y="424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0" y="424"/>
                    <a:pt x="0" y="424"/>
                    <a:pt x="0" y="424"/>
                  </a:cubicBezTo>
                  <a:moveTo>
                    <a:pt x="0" y="424"/>
                  </a:moveTo>
                  <a:cubicBezTo>
                    <a:pt x="0" y="424"/>
                    <a:pt x="0" y="424"/>
                    <a:pt x="0" y="424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0" y="424"/>
                    <a:pt x="0" y="424"/>
                    <a:pt x="0" y="424"/>
                  </a:cubicBezTo>
                  <a:moveTo>
                    <a:pt x="0" y="423"/>
                  </a:moveTo>
                  <a:cubicBezTo>
                    <a:pt x="0" y="423"/>
                    <a:pt x="0" y="423"/>
                    <a:pt x="0" y="423"/>
                  </a:cubicBezTo>
                  <a:cubicBezTo>
                    <a:pt x="0" y="423"/>
                    <a:pt x="0" y="424"/>
                    <a:pt x="0" y="424"/>
                  </a:cubicBezTo>
                  <a:cubicBezTo>
                    <a:pt x="0" y="423"/>
                    <a:pt x="0" y="423"/>
                    <a:pt x="0" y="423"/>
                  </a:cubicBezTo>
                  <a:moveTo>
                    <a:pt x="0" y="423"/>
                  </a:moveTo>
                  <a:cubicBezTo>
                    <a:pt x="0" y="423"/>
                    <a:pt x="0" y="423"/>
                    <a:pt x="0" y="4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0" y="423"/>
                    <a:pt x="0" y="423"/>
                    <a:pt x="0" y="423"/>
                  </a:cubicBezTo>
                  <a:moveTo>
                    <a:pt x="170" y="0"/>
                  </a:moveTo>
                  <a:cubicBezTo>
                    <a:pt x="73" y="105"/>
                    <a:pt x="10" y="242"/>
                    <a:pt x="2" y="393"/>
                  </a:cubicBezTo>
                  <a:cubicBezTo>
                    <a:pt x="2" y="393"/>
                    <a:pt x="2" y="393"/>
                    <a:pt x="2" y="393"/>
                  </a:cubicBezTo>
                  <a:cubicBezTo>
                    <a:pt x="1" y="393"/>
                    <a:pt x="1" y="394"/>
                    <a:pt x="1" y="394"/>
                  </a:cubicBezTo>
                  <a:cubicBezTo>
                    <a:pt x="1" y="394"/>
                    <a:pt x="1" y="394"/>
                    <a:pt x="1" y="394"/>
                  </a:cubicBezTo>
                  <a:cubicBezTo>
                    <a:pt x="1" y="395"/>
                    <a:pt x="1" y="397"/>
                    <a:pt x="1" y="398"/>
                  </a:cubicBezTo>
                  <a:cubicBezTo>
                    <a:pt x="1" y="398"/>
                    <a:pt x="1" y="398"/>
                    <a:pt x="1" y="398"/>
                  </a:cubicBezTo>
                  <a:cubicBezTo>
                    <a:pt x="1" y="398"/>
                    <a:pt x="1" y="398"/>
                    <a:pt x="1" y="398"/>
                  </a:cubicBezTo>
                  <a:cubicBezTo>
                    <a:pt x="1" y="399"/>
                    <a:pt x="1" y="399"/>
                    <a:pt x="1" y="399"/>
                  </a:cubicBezTo>
                  <a:cubicBezTo>
                    <a:pt x="1" y="399"/>
                    <a:pt x="1" y="399"/>
                    <a:pt x="1" y="399"/>
                  </a:cubicBezTo>
                  <a:cubicBezTo>
                    <a:pt x="1" y="399"/>
                    <a:pt x="1" y="399"/>
                    <a:pt x="1" y="399"/>
                  </a:cubicBezTo>
                  <a:cubicBezTo>
                    <a:pt x="1" y="399"/>
                    <a:pt x="1" y="399"/>
                    <a:pt x="1" y="399"/>
                  </a:cubicBezTo>
                  <a:cubicBezTo>
                    <a:pt x="1" y="399"/>
                    <a:pt x="1" y="400"/>
                    <a:pt x="1" y="400"/>
                  </a:cubicBezTo>
                  <a:cubicBezTo>
                    <a:pt x="1" y="400"/>
                    <a:pt x="1" y="400"/>
                    <a:pt x="1" y="400"/>
                  </a:cubicBezTo>
                  <a:cubicBezTo>
                    <a:pt x="1" y="400"/>
                    <a:pt x="1" y="400"/>
                    <a:pt x="1" y="400"/>
                  </a:cubicBezTo>
                  <a:cubicBezTo>
                    <a:pt x="1" y="400"/>
                    <a:pt x="1" y="400"/>
                    <a:pt x="1" y="400"/>
                  </a:cubicBezTo>
                  <a:cubicBezTo>
                    <a:pt x="1" y="400"/>
                    <a:pt x="1" y="401"/>
                    <a:pt x="1" y="401"/>
                  </a:cubicBezTo>
                  <a:cubicBezTo>
                    <a:pt x="1" y="401"/>
                    <a:pt x="1" y="402"/>
                    <a:pt x="1" y="403"/>
                  </a:cubicBezTo>
                  <a:cubicBezTo>
                    <a:pt x="1" y="403"/>
                    <a:pt x="1" y="403"/>
                    <a:pt x="1" y="403"/>
                  </a:cubicBezTo>
                  <a:cubicBezTo>
                    <a:pt x="1" y="404"/>
                    <a:pt x="1" y="404"/>
                    <a:pt x="1" y="404"/>
                  </a:cubicBezTo>
                  <a:cubicBezTo>
                    <a:pt x="1" y="404"/>
                    <a:pt x="1" y="404"/>
                    <a:pt x="1" y="404"/>
                  </a:cubicBezTo>
                  <a:cubicBezTo>
                    <a:pt x="1" y="404"/>
                    <a:pt x="1" y="404"/>
                    <a:pt x="1" y="404"/>
                  </a:cubicBezTo>
                  <a:cubicBezTo>
                    <a:pt x="1" y="404"/>
                    <a:pt x="1" y="404"/>
                    <a:pt x="1" y="404"/>
                  </a:cubicBezTo>
                  <a:cubicBezTo>
                    <a:pt x="1" y="404"/>
                    <a:pt x="1" y="405"/>
                    <a:pt x="1" y="405"/>
                  </a:cubicBezTo>
                  <a:cubicBezTo>
                    <a:pt x="1" y="405"/>
                    <a:pt x="1" y="405"/>
                    <a:pt x="1" y="405"/>
                  </a:cubicBezTo>
                  <a:cubicBezTo>
                    <a:pt x="1" y="405"/>
                    <a:pt x="1" y="405"/>
                    <a:pt x="1" y="405"/>
                  </a:cubicBezTo>
                  <a:cubicBezTo>
                    <a:pt x="1" y="405"/>
                    <a:pt x="1" y="405"/>
                    <a:pt x="1" y="405"/>
                  </a:cubicBezTo>
                  <a:cubicBezTo>
                    <a:pt x="1" y="406"/>
                    <a:pt x="1" y="406"/>
                    <a:pt x="1" y="406"/>
                  </a:cubicBezTo>
                  <a:cubicBezTo>
                    <a:pt x="1" y="406"/>
                    <a:pt x="1" y="406"/>
                    <a:pt x="1" y="406"/>
                  </a:cubicBezTo>
                  <a:cubicBezTo>
                    <a:pt x="1" y="406"/>
                    <a:pt x="1" y="406"/>
                    <a:pt x="1" y="406"/>
                  </a:cubicBezTo>
                  <a:cubicBezTo>
                    <a:pt x="1" y="406"/>
                    <a:pt x="1" y="406"/>
                    <a:pt x="1" y="406"/>
                  </a:cubicBezTo>
                  <a:cubicBezTo>
                    <a:pt x="1" y="407"/>
                    <a:pt x="1" y="407"/>
                    <a:pt x="1" y="407"/>
                  </a:cubicBezTo>
                  <a:cubicBezTo>
                    <a:pt x="1" y="407"/>
                    <a:pt x="1" y="407"/>
                    <a:pt x="1" y="407"/>
                  </a:cubicBezTo>
                  <a:cubicBezTo>
                    <a:pt x="1" y="407"/>
                    <a:pt x="1" y="407"/>
                    <a:pt x="1" y="407"/>
                  </a:cubicBezTo>
                  <a:cubicBezTo>
                    <a:pt x="1" y="407"/>
                    <a:pt x="1" y="407"/>
                    <a:pt x="1" y="407"/>
                  </a:cubicBezTo>
                  <a:cubicBezTo>
                    <a:pt x="1" y="408"/>
                    <a:pt x="1" y="408"/>
                    <a:pt x="1" y="409"/>
                  </a:cubicBezTo>
                  <a:cubicBezTo>
                    <a:pt x="1" y="409"/>
                    <a:pt x="1" y="409"/>
                    <a:pt x="1" y="409"/>
                  </a:cubicBezTo>
                  <a:cubicBezTo>
                    <a:pt x="1" y="409"/>
                    <a:pt x="1" y="409"/>
                    <a:pt x="1" y="409"/>
                  </a:cubicBezTo>
                  <a:cubicBezTo>
                    <a:pt x="1" y="409"/>
                    <a:pt x="1" y="409"/>
                    <a:pt x="1" y="409"/>
                  </a:cubicBezTo>
                  <a:cubicBezTo>
                    <a:pt x="1" y="409"/>
                    <a:pt x="1" y="409"/>
                    <a:pt x="1" y="410"/>
                  </a:cubicBezTo>
                  <a:cubicBezTo>
                    <a:pt x="1" y="410"/>
                    <a:pt x="1" y="410"/>
                    <a:pt x="1" y="410"/>
                  </a:cubicBezTo>
                  <a:cubicBezTo>
                    <a:pt x="1" y="410"/>
                    <a:pt x="1" y="410"/>
                    <a:pt x="1" y="410"/>
                  </a:cubicBezTo>
                  <a:cubicBezTo>
                    <a:pt x="1" y="410"/>
                    <a:pt x="1" y="410"/>
                    <a:pt x="1" y="410"/>
                  </a:cubicBezTo>
                  <a:cubicBezTo>
                    <a:pt x="1" y="410"/>
                    <a:pt x="1" y="410"/>
                    <a:pt x="1" y="411"/>
                  </a:cubicBezTo>
                  <a:cubicBezTo>
                    <a:pt x="1" y="411"/>
                    <a:pt x="1" y="411"/>
                    <a:pt x="1" y="411"/>
                  </a:cubicBezTo>
                  <a:cubicBezTo>
                    <a:pt x="1" y="411"/>
                    <a:pt x="1" y="411"/>
                    <a:pt x="1" y="411"/>
                  </a:cubicBezTo>
                  <a:cubicBezTo>
                    <a:pt x="1" y="411"/>
                    <a:pt x="1" y="411"/>
                    <a:pt x="1" y="411"/>
                  </a:cubicBezTo>
                  <a:cubicBezTo>
                    <a:pt x="1" y="411"/>
                    <a:pt x="1" y="411"/>
                    <a:pt x="1" y="412"/>
                  </a:cubicBezTo>
                  <a:cubicBezTo>
                    <a:pt x="1" y="412"/>
                    <a:pt x="1" y="412"/>
                    <a:pt x="1" y="412"/>
                  </a:cubicBezTo>
                  <a:cubicBezTo>
                    <a:pt x="1" y="412"/>
                    <a:pt x="1" y="412"/>
                    <a:pt x="1" y="412"/>
                  </a:cubicBezTo>
                  <a:cubicBezTo>
                    <a:pt x="1" y="412"/>
                    <a:pt x="1" y="412"/>
                    <a:pt x="1" y="412"/>
                  </a:cubicBezTo>
                  <a:cubicBezTo>
                    <a:pt x="1" y="412"/>
                    <a:pt x="1" y="412"/>
                    <a:pt x="1" y="413"/>
                  </a:cubicBezTo>
                  <a:cubicBezTo>
                    <a:pt x="1" y="413"/>
                    <a:pt x="1" y="413"/>
                    <a:pt x="1" y="413"/>
                  </a:cubicBezTo>
                  <a:cubicBezTo>
                    <a:pt x="1" y="413"/>
                    <a:pt x="1" y="413"/>
                    <a:pt x="1" y="413"/>
                  </a:cubicBezTo>
                  <a:cubicBezTo>
                    <a:pt x="1" y="413"/>
                    <a:pt x="1" y="413"/>
                    <a:pt x="1" y="413"/>
                  </a:cubicBezTo>
                  <a:cubicBezTo>
                    <a:pt x="1" y="413"/>
                    <a:pt x="1" y="414"/>
                    <a:pt x="1" y="414"/>
                  </a:cubicBezTo>
                  <a:cubicBezTo>
                    <a:pt x="1" y="414"/>
                    <a:pt x="1" y="414"/>
                    <a:pt x="1" y="414"/>
                  </a:cubicBezTo>
                  <a:cubicBezTo>
                    <a:pt x="1" y="414"/>
                    <a:pt x="1" y="414"/>
                    <a:pt x="1" y="414"/>
                  </a:cubicBezTo>
                  <a:cubicBezTo>
                    <a:pt x="1" y="414"/>
                    <a:pt x="1" y="414"/>
                    <a:pt x="1" y="415"/>
                  </a:cubicBezTo>
                  <a:cubicBezTo>
                    <a:pt x="1" y="415"/>
                    <a:pt x="1" y="415"/>
                    <a:pt x="1" y="415"/>
                  </a:cubicBezTo>
                  <a:cubicBezTo>
                    <a:pt x="1" y="415"/>
                    <a:pt x="1" y="415"/>
                    <a:pt x="1" y="415"/>
                  </a:cubicBezTo>
                  <a:cubicBezTo>
                    <a:pt x="1" y="415"/>
                    <a:pt x="1" y="415"/>
                    <a:pt x="1" y="415"/>
                  </a:cubicBezTo>
                  <a:cubicBezTo>
                    <a:pt x="1" y="415"/>
                    <a:pt x="1" y="415"/>
                    <a:pt x="1" y="416"/>
                  </a:cubicBezTo>
                  <a:cubicBezTo>
                    <a:pt x="1" y="416"/>
                    <a:pt x="1" y="416"/>
                    <a:pt x="1" y="416"/>
                  </a:cubicBezTo>
                  <a:cubicBezTo>
                    <a:pt x="1" y="416"/>
                    <a:pt x="1" y="416"/>
                    <a:pt x="1" y="416"/>
                  </a:cubicBezTo>
                  <a:cubicBezTo>
                    <a:pt x="1" y="416"/>
                    <a:pt x="1" y="416"/>
                    <a:pt x="1" y="416"/>
                  </a:cubicBezTo>
                  <a:cubicBezTo>
                    <a:pt x="1" y="416"/>
                    <a:pt x="1" y="416"/>
                    <a:pt x="1" y="417"/>
                  </a:cubicBezTo>
                  <a:cubicBezTo>
                    <a:pt x="1" y="417"/>
                    <a:pt x="1" y="417"/>
                    <a:pt x="1" y="417"/>
                  </a:cubicBezTo>
                  <a:cubicBezTo>
                    <a:pt x="1" y="417"/>
                    <a:pt x="1" y="417"/>
                    <a:pt x="1" y="417"/>
                  </a:cubicBezTo>
                  <a:cubicBezTo>
                    <a:pt x="1" y="417"/>
                    <a:pt x="1" y="417"/>
                    <a:pt x="1" y="417"/>
                  </a:cubicBezTo>
                  <a:cubicBezTo>
                    <a:pt x="1" y="417"/>
                    <a:pt x="1" y="417"/>
                    <a:pt x="1" y="418"/>
                  </a:cubicBezTo>
                  <a:cubicBezTo>
                    <a:pt x="1" y="418"/>
                    <a:pt x="1" y="418"/>
                    <a:pt x="1" y="418"/>
                  </a:cubicBezTo>
                  <a:cubicBezTo>
                    <a:pt x="1" y="418"/>
                    <a:pt x="1" y="418"/>
                    <a:pt x="1" y="418"/>
                  </a:cubicBezTo>
                  <a:cubicBezTo>
                    <a:pt x="1" y="418"/>
                    <a:pt x="1" y="418"/>
                    <a:pt x="1" y="418"/>
                  </a:cubicBezTo>
                  <a:cubicBezTo>
                    <a:pt x="1" y="418"/>
                    <a:pt x="1" y="419"/>
                    <a:pt x="1" y="419"/>
                  </a:cubicBezTo>
                  <a:cubicBezTo>
                    <a:pt x="1" y="419"/>
                    <a:pt x="1" y="419"/>
                    <a:pt x="1" y="419"/>
                  </a:cubicBezTo>
                  <a:cubicBezTo>
                    <a:pt x="1" y="419"/>
                    <a:pt x="0" y="419"/>
                    <a:pt x="0" y="419"/>
                  </a:cubicBezTo>
                  <a:cubicBezTo>
                    <a:pt x="0" y="419"/>
                    <a:pt x="0" y="419"/>
                    <a:pt x="0" y="419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0" y="420"/>
                    <a:pt x="0" y="421"/>
                    <a:pt x="0" y="42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421"/>
                    <a:pt x="0" y="422"/>
                    <a:pt x="0" y="422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22"/>
                    <a:pt x="0" y="423"/>
                    <a:pt x="0" y="4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2" y="305"/>
                    <a:pt x="36" y="194"/>
                    <a:pt x="94" y="100"/>
                  </a:cubicBezTo>
                  <a:cubicBezTo>
                    <a:pt x="95" y="131"/>
                    <a:pt x="101" y="173"/>
                    <a:pt x="128" y="205"/>
                  </a:cubicBezTo>
                  <a:cubicBezTo>
                    <a:pt x="135" y="141"/>
                    <a:pt x="151" y="81"/>
                    <a:pt x="175" y="24"/>
                  </a:cubicBezTo>
                  <a:cubicBezTo>
                    <a:pt x="173" y="16"/>
                    <a:pt x="172" y="8"/>
                    <a:pt x="170" y="0"/>
                  </a:cubicBezTo>
                </a:path>
              </a:pathLst>
            </a:custGeom>
            <a:solidFill>
              <a:srgbClr val="0AB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6">
              <a:extLst>
                <a:ext uri="{FF2B5EF4-FFF2-40B4-BE49-F238E27FC236}">
                  <a16:creationId xmlns="" xmlns:a16="http://schemas.microsoft.com/office/drawing/2014/main" id="{8C2F4F3E-9B58-4313-8B5A-B8CE883EC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400" y="2178051"/>
              <a:ext cx="935038" cy="2562225"/>
            </a:xfrm>
            <a:custGeom>
              <a:avLst/>
              <a:gdLst>
                <a:gd name="T0" fmla="*/ 0 w 313"/>
                <a:gd name="T1" fmla="*/ 323 h 859"/>
                <a:gd name="T2" fmla="*/ 0 w 313"/>
                <a:gd name="T3" fmla="*/ 323 h 859"/>
                <a:gd name="T4" fmla="*/ 0 w 313"/>
                <a:gd name="T5" fmla="*/ 324 h 859"/>
                <a:gd name="T6" fmla="*/ 0 w 313"/>
                <a:gd name="T7" fmla="*/ 324 h 859"/>
                <a:gd name="T8" fmla="*/ 0 w 313"/>
                <a:gd name="T9" fmla="*/ 324 h 859"/>
                <a:gd name="T10" fmla="*/ 0 w 313"/>
                <a:gd name="T11" fmla="*/ 324 h 859"/>
                <a:gd name="T12" fmla="*/ 0 w 313"/>
                <a:gd name="T13" fmla="*/ 325 h 859"/>
                <a:gd name="T14" fmla="*/ 0 w 313"/>
                <a:gd name="T15" fmla="*/ 326 h 859"/>
                <a:gd name="T16" fmla="*/ 0 w 313"/>
                <a:gd name="T17" fmla="*/ 326 h 859"/>
                <a:gd name="T18" fmla="*/ 0 w 313"/>
                <a:gd name="T19" fmla="*/ 326 h 859"/>
                <a:gd name="T20" fmla="*/ 0 w 313"/>
                <a:gd name="T21" fmla="*/ 327 h 859"/>
                <a:gd name="T22" fmla="*/ 0 w 313"/>
                <a:gd name="T23" fmla="*/ 327 h 859"/>
                <a:gd name="T24" fmla="*/ 0 w 313"/>
                <a:gd name="T25" fmla="*/ 327 h 859"/>
                <a:gd name="T26" fmla="*/ 0 w 313"/>
                <a:gd name="T27" fmla="*/ 327 h 859"/>
                <a:gd name="T28" fmla="*/ 0 w 313"/>
                <a:gd name="T29" fmla="*/ 328 h 859"/>
                <a:gd name="T30" fmla="*/ 0 w 313"/>
                <a:gd name="T31" fmla="*/ 328 h 859"/>
                <a:gd name="T32" fmla="*/ 0 w 313"/>
                <a:gd name="T33" fmla="*/ 329 h 859"/>
                <a:gd name="T34" fmla="*/ 0 w 313"/>
                <a:gd name="T35" fmla="*/ 329 h 859"/>
                <a:gd name="T36" fmla="*/ 0 w 313"/>
                <a:gd name="T37" fmla="*/ 330 h 859"/>
                <a:gd name="T38" fmla="*/ 0 w 313"/>
                <a:gd name="T39" fmla="*/ 330 h 859"/>
                <a:gd name="T40" fmla="*/ 0 w 313"/>
                <a:gd name="T41" fmla="*/ 330 h 859"/>
                <a:gd name="T42" fmla="*/ 0 w 313"/>
                <a:gd name="T43" fmla="*/ 331 h 859"/>
                <a:gd name="T44" fmla="*/ 0 w 313"/>
                <a:gd name="T45" fmla="*/ 331 h 859"/>
                <a:gd name="T46" fmla="*/ 0 w 313"/>
                <a:gd name="T47" fmla="*/ 332 h 859"/>
                <a:gd name="T48" fmla="*/ 0 w 313"/>
                <a:gd name="T49" fmla="*/ 332 h 859"/>
                <a:gd name="T50" fmla="*/ 0 w 313"/>
                <a:gd name="T51" fmla="*/ 333 h 859"/>
                <a:gd name="T52" fmla="*/ 0 w 313"/>
                <a:gd name="T53" fmla="*/ 333 h 859"/>
                <a:gd name="T54" fmla="*/ 0 w 313"/>
                <a:gd name="T55" fmla="*/ 334 h 859"/>
                <a:gd name="T56" fmla="*/ 0 w 313"/>
                <a:gd name="T57" fmla="*/ 334 h 859"/>
                <a:gd name="T58" fmla="*/ 0 w 313"/>
                <a:gd name="T59" fmla="*/ 335 h 859"/>
                <a:gd name="T60" fmla="*/ 0 w 313"/>
                <a:gd name="T61" fmla="*/ 336 h 859"/>
                <a:gd name="T62" fmla="*/ 0 w 313"/>
                <a:gd name="T63" fmla="*/ 336 h 859"/>
                <a:gd name="T64" fmla="*/ 0 w 313"/>
                <a:gd name="T65" fmla="*/ 337 h 859"/>
                <a:gd name="T66" fmla="*/ 0 w 313"/>
                <a:gd name="T67" fmla="*/ 337 h 859"/>
                <a:gd name="T68" fmla="*/ 0 w 313"/>
                <a:gd name="T69" fmla="*/ 338 h 859"/>
                <a:gd name="T70" fmla="*/ 0 w 313"/>
                <a:gd name="T71" fmla="*/ 338 h 859"/>
                <a:gd name="T72" fmla="*/ 0 w 313"/>
                <a:gd name="T73" fmla="*/ 339 h 859"/>
                <a:gd name="T74" fmla="*/ 0 w 313"/>
                <a:gd name="T75" fmla="*/ 340 h 859"/>
                <a:gd name="T76" fmla="*/ 0 w 313"/>
                <a:gd name="T77" fmla="*/ 340 h 859"/>
                <a:gd name="T78" fmla="*/ 0 w 313"/>
                <a:gd name="T79" fmla="*/ 341 h 859"/>
                <a:gd name="T80" fmla="*/ 0 w 313"/>
                <a:gd name="T81" fmla="*/ 341 h 859"/>
                <a:gd name="T82" fmla="*/ 0 w 313"/>
                <a:gd name="T83" fmla="*/ 342 h 859"/>
                <a:gd name="T84" fmla="*/ 0 w 313"/>
                <a:gd name="T85" fmla="*/ 343 h 859"/>
                <a:gd name="T86" fmla="*/ 1 w 313"/>
                <a:gd name="T87" fmla="*/ 343 h 859"/>
                <a:gd name="T88" fmla="*/ 1 w 313"/>
                <a:gd name="T89" fmla="*/ 344 h 859"/>
                <a:gd name="T90" fmla="*/ 1 w 313"/>
                <a:gd name="T91" fmla="*/ 345 h 859"/>
                <a:gd name="T92" fmla="*/ 1 w 313"/>
                <a:gd name="T93" fmla="*/ 345 h 859"/>
                <a:gd name="T94" fmla="*/ 1 w 313"/>
                <a:gd name="T95" fmla="*/ 345 h 859"/>
                <a:gd name="T96" fmla="*/ 1 w 313"/>
                <a:gd name="T97" fmla="*/ 346 h 859"/>
                <a:gd name="T98" fmla="*/ 1 w 313"/>
                <a:gd name="T99" fmla="*/ 347 h 859"/>
                <a:gd name="T100" fmla="*/ 1 w 313"/>
                <a:gd name="T101" fmla="*/ 347 h 859"/>
                <a:gd name="T102" fmla="*/ 1 w 313"/>
                <a:gd name="T103" fmla="*/ 348 h 859"/>
                <a:gd name="T104" fmla="*/ 1 w 313"/>
                <a:gd name="T105" fmla="*/ 348 h 859"/>
                <a:gd name="T106" fmla="*/ 1 w 313"/>
                <a:gd name="T107" fmla="*/ 350 h 859"/>
                <a:gd name="T108" fmla="*/ 1 w 313"/>
                <a:gd name="T109" fmla="*/ 351 h 859"/>
                <a:gd name="T110" fmla="*/ 1 w 313"/>
                <a:gd name="T111" fmla="*/ 353 h 859"/>
                <a:gd name="T112" fmla="*/ 1 w 313"/>
                <a:gd name="T113" fmla="*/ 354 h 859"/>
                <a:gd name="T114" fmla="*/ 1 w 313"/>
                <a:gd name="T115" fmla="*/ 356 h 859"/>
                <a:gd name="T116" fmla="*/ 287 w 313"/>
                <a:gd name="T117" fmla="*/ 859 h 859"/>
                <a:gd name="T118" fmla="*/ 183 w 313"/>
                <a:gd name="T119" fmla="*/ 435 h 859"/>
                <a:gd name="T120" fmla="*/ 128 w 313"/>
                <a:gd name="T121" fmla="*/ 105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3" h="859">
                  <a:moveTo>
                    <a:pt x="94" y="0"/>
                  </a:moveTo>
                  <a:cubicBezTo>
                    <a:pt x="36" y="94"/>
                    <a:pt x="2" y="205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4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25"/>
                    <a:pt x="0" y="325"/>
                    <a:pt x="0" y="326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0" y="326"/>
                    <a:pt x="0" y="327"/>
                    <a:pt x="0" y="327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29"/>
                    <a:pt x="0" y="329"/>
                    <a:pt x="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1"/>
                    <a:pt x="0" y="331"/>
                    <a:pt x="0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36"/>
                    <a:pt x="0" y="337"/>
                    <a:pt x="0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37"/>
                    <a:pt x="0" y="338"/>
                    <a:pt x="0" y="338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38"/>
                    <a:pt x="0" y="339"/>
                    <a:pt x="0" y="339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0" y="339"/>
                    <a:pt x="0" y="339"/>
                    <a:pt x="0" y="340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340"/>
                    <a:pt x="0" y="341"/>
                    <a:pt x="0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0" y="342"/>
                    <a:pt x="0" y="342"/>
                    <a:pt x="0" y="343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" y="343"/>
                    <a:pt x="1" y="343"/>
                  </a:cubicBezTo>
                  <a:cubicBezTo>
                    <a:pt x="1" y="343"/>
                    <a:pt x="1" y="343"/>
                    <a:pt x="1" y="343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4"/>
                    <a:pt x="1" y="344"/>
                    <a:pt x="1" y="345"/>
                  </a:cubicBezTo>
                  <a:cubicBezTo>
                    <a:pt x="1" y="345"/>
                    <a:pt x="1" y="345"/>
                    <a:pt x="1" y="345"/>
                  </a:cubicBezTo>
                  <a:cubicBezTo>
                    <a:pt x="1" y="345"/>
                    <a:pt x="1" y="345"/>
                    <a:pt x="1" y="345"/>
                  </a:cubicBezTo>
                  <a:cubicBezTo>
                    <a:pt x="1" y="345"/>
                    <a:pt x="1" y="345"/>
                    <a:pt x="1" y="345"/>
                  </a:cubicBezTo>
                  <a:cubicBezTo>
                    <a:pt x="1" y="345"/>
                    <a:pt x="1" y="345"/>
                    <a:pt x="1" y="345"/>
                  </a:cubicBezTo>
                  <a:cubicBezTo>
                    <a:pt x="1" y="345"/>
                    <a:pt x="1" y="345"/>
                    <a:pt x="1" y="345"/>
                  </a:cubicBezTo>
                  <a:cubicBezTo>
                    <a:pt x="1" y="345"/>
                    <a:pt x="1" y="346"/>
                    <a:pt x="1" y="346"/>
                  </a:cubicBezTo>
                  <a:cubicBezTo>
                    <a:pt x="1" y="346"/>
                    <a:pt x="1" y="346"/>
                    <a:pt x="1" y="346"/>
                  </a:cubicBezTo>
                  <a:cubicBezTo>
                    <a:pt x="1" y="346"/>
                    <a:pt x="1" y="346"/>
                    <a:pt x="1" y="347"/>
                  </a:cubicBezTo>
                  <a:cubicBezTo>
                    <a:pt x="1" y="347"/>
                    <a:pt x="1" y="347"/>
                    <a:pt x="1" y="347"/>
                  </a:cubicBezTo>
                  <a:cubicBezTo>
                    <a:pt x="1" y="347"/>
                    <a:pt x="1" y="347"/>
                    <a:pt x="1" y="347"/>
                  </a:cubicBezTo>
                  <a:cubicBezTo>
                    <a:pt x="1" y="347"/>
                    <a:pt x="1" y="347"/>
                    <a:pt x="1" y="347"/>
                  </a:cubicBezTo>
                  <a:cubicBezTo>
                    <a:pt x="1" y="347"/>
                    <a:pt x="1" y="348"/>
                    <a:pt x="1" y="348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1" y="348"/>
                    <a:pt x="1" y="348"/>
                    <a:pt x="1" y="349"/>
                  </a:cubicBezTo>
                  <a:cubicBezTo>
                    <a:pt x="1" y="349"/>
                    <a:pt x="1" y="350"/>
                    <a:pt x="1" y="350"/>
                  </a:cubicBezTo>
                  <a:cubicBezTo>
                    <a:pt x="1" y="350"/>
                    <a:pt x="1" y="350"/>
                    <a:pt x="1" y="350"/>
                  </a:cubicBezTo>
                  <a:cubicBezTo>
                    <a:pt x="1" y="351"/>
                    <a:pt x="1" y="351"/>
                    <a:pt x="1" y="351"/>
                  </a:cubicBezTo>
                  <a:cubicBezTo>
                    <a:pt x="1" y="351"/>
                    <a:pt x="1" y="351"/>
                    <a:pt x="1" y="351"/>
                  </a:cubicBezTo>
                  <a:cubicBezTo>
                    <a:pt x="1" y="352"/>
                    <a:pt x="1" y="352"/>
                    <a:pt x="1" y="353"/>
                  </a:cubicBezTo>
                  <a:cubicBezTo>
                    <a:pt x="1" y="353"/>
                    <a:pt x="1" y="353"/>
                    <a:pt x="1" y="353"/>
                  </a:cubicBezTo>
                  <a:cubicBezTo>
                    <a:pt x="1" y="353"/>
                    <a:pt x="1" y="353"/>
                    <a:pt x="1" y="354"/>
                  </a:cubicBezTo>
                  <a:cubicBezTo>
                    <a:pt x="1" y="354"/>
                    <a:pt x="1" y="354"/>
                    <a:pt x="1" y="354"/>
                  </a:cubicBezTo>
                  <a:cubicBezTo>
                    <a:pt x="1" y="354"/>
                    <a:pt x="1" y="355"/>
                    <a:pt x="1" y="356"/>
                  </a:cubicBezTo>
                  <a:cubicBezTo>
                    <a:pt x="1" y="356"/>
                    <a:pt x="1" y="356"/>
                    <a:pt x="1" y="356"/>
                  </a:cubicBezTo>
                  <a:cubicBezTo>
                    <a:pt x="9" y="567"/>
                    <a:pt x="121" y="751"/>
                    <a:pt x="287" y="859"/>
                  </a:cubicBezTo>
                  <a:cubicBezTo>
                    <a:pt x="313" y="791"/>
                    <a:pt x="277" y="707"/>
                    <a:pt x="242" y="669"/>
                  </a:cubicBezTo>
                  <a:cubicBezTo>
                    <a:pt x="203" y="628"/>
                    <a:pt x="174" y="521"/>
                    <a:pt x="183" y="435"/>
                  </a:cubicBezTo>
                  <a:cubicBezTo>
                    <a:pt x="146" y="355"/>
                    <a:pt x="125" y="265"/>
                    <a:pt x="125" y="170"/>
                  </a:cubicBezTo>
                  <a:cubicBezTo>
                    <a:pt x="125" y="148"/>
                    <a:pt x="126" y="126"/>
                    <a:pt x="128" y="105"/>
                  </a:cubicBezTo>
                  <a:cubicBezTo>
                    <a:pt x="101" y="73"/>
                    <a:pt x="95" y="31"/>
                    <a:pt x="94" y="0"/>
                  </a:cubicBezTo>
                </a:path>
              </a:pathLst>
            </a:custGeom>
            <a:solidFill>
              <a:srgbClr val="089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7">
              <a:extLst>
                <a:ext uri="{FF2B5EF4-FFF2-40B4-BE49-F238E27FC236}">
                  <a16:creationId xmlns="" xmlns:a16="http://schemas.microsoft.com/office/drawing/2014/main" id="{DB958E39-096F-434C-94AA-B871DEA6D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1525" y="4059238"/>
              <a:ext cx="887413" cy="590550"/>
            </a:xfrm>
            <a:custGeom>
              <a:avLst/>
              <a:gdLst>
                <a:gd name="T0" fmla="*/ 297 w 297"/>
                <a:gd name="T1" fmla="*/ 0 h 198"/>
                <a:gd name="T2" fmla="*/ 0 w 297"/>
                <a:gd name="T3" fmla="*/ 156 h 198"/>
                <a:gd name="T4" fmla="*/ 129 w 297"/>
                <a:gd name="T5" fmla="*/ 198 h 198"/>
                <a:gd name="T6" fmla="*/ 297 w 297"/>
                <a:gd name="T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7" h="198">
                  <a:moveTo>
                    <a:pt x="297" y="0"/>
                  </a:moveTo>
                  <a:cubicBezTo>
                    <a:pt x="215" y="77"/>
                    <a:pt x="113" y="131"/>
                    <a:pt x="0" y="156"/>
                  </a:cubicBezTo>
                  <a:cubicBezTo>
                    <a:pt x="45" y="178"/>
                    <a:pt x="89" y="191"/>
                    <a:pt x="129" y="198"/>
                  </a:cubicBezTo>
                  <a:cubicBezTo>
                    <a:pt x="198" y="145"/>
                    <a:pt x="255" y="77"/>
                    <a:pt x="297" y="0"/>
                  </a:cubicBezTo>
                </a:path>
              </a:pathLst>
            </a:custGeom>
            <a:solidFill>
              <a:srgbClr val="0ABA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8">
              <a:extLst>
                <a:ext uri="{FF2B5EF4-FFF2-40B4-BE49-F238E27FC236}">
                  <a16:creationId xmlns="" xmlns:a16="http://schemas.microsoft.com/office/drawing/2014/main" id="{A0A958A3-4931-427C-89AA-34FF4F965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0" y="5902326"/>
              <a:ext cx="1719263" cy="236538"/>
            </a:xfrm>
            <a:custGeom>
              <a:avLst/>
              <a:gdLst>
                <a:gd name="T0" fmla="*/ 525 w 576"/>
                <a:gd name="T1" fmla="*/ 22 h 79"/>
                <a:gd name="T2" fmla="*/ 51 w 576"/>
                <a:gd name="T3" fmla="*/ 22 h 79"/>
                <a:gd name="T4" fmla="*/ 9 w 576"/>
                <a:gd name="T5" fmla="*/ 0 h 79"/>
                <a:gd name="T6" fmla="*/ 0 w 576"/>
                <a:gd name="T7" fmla="*/ 28 h 79"/>
                <a:gd name="T8" fmla="*/ 51 w 576"/>
                <a:gd name="T9" fmla="*/ 79 h 79"/>
                <a:gd name="T10" fmla="*/ 525 w 576"/>
                <a:gd name="T11" fmla="*/ 79 h 79"/>
                <a:gd name="T12" fmla="*/ 576 w 576"/>
                <a:gd name="T13" fmla="*/ 28 h 79"/>
                <a:gd name="T14" fmla="*/ 567 w 576"/>
                <a:gd name="T15" fmla="*/ 0 h 79"/>
                <a:gd name="T16" fmla="*/ 525 w 576"/>
                <a:gd name="T17" fmla="*/ 2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6" h="79">
                  <a:moveTo>
                    <a:pt x="525" y="22"/>
                  </a:moveTo>
                  <a:cubicBezTo>
                    <a:pt x="51" y="22"/>
                    <a:pt x="51" y="22"/>
                    <a:pt x="51" y="22"/>
                  </a:cubicBezTo>
                  <a:cubicBezTo>
                    <a:pt x="34" y="22"/>
                    <a:pt x="18" y="13"/>
                    <a:pt x="9" y="0"/>
                  </a:cubicBezTo>
                  <a:cubicBezTo>
                    <a:pt x="4" y="8"/>
                    <a:pt x="0" y="18"/>
                    <a:pt x="0" y="28"/>
                  </a:cubicBezTo>
                  <a:cubicBezTo>
                    <a:pt x="0" y="56"/>
                    <a:pt x="23" y="79"/>
                    <a:pt x="51" y="79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53" y="79"/>
                    <a:pt x="576" y="56"/>
                    <a:pt x="576" y="28"/>
                  </a:cubicBezTo>
                  <a:cubicBezTo>
                    <a:pt x="576" y="18"/>
                    <a:pt x="573" y="8"/>
                    <a:pt x="567" y="0"/>
                  </a:cubicBezTo>
                  <a:cubicBezTo>
                    <a:pt x="558" y="13"/>
                    <a:pt x="542" y="22"/>
                    <a:pt x="525" y="2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9">
              <a:extLst>
                <a:ext uri="{FF2B5EF4-FFF2-40B4-BE49-F238E27FC236}">
                  <a16:creationId xmlns="" xmlns:a16="http://schemas.microsoft.com/office/drawing/2014/main" id="{D6C82B26-5BAE-44C3-A017-057729983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3600" y="1524001"/>
              <a:ext cx="1022350" cy="2782888"/>
            </a:xfrm>
            <a:custGeom>
              <a:avLst/>
              <a:gdLst>
                <a:gd name="T0" fmla="*/ 19 w 342"/>
                <a:gd name="T1" fmla="*/ 0 h 933"/>
                <a:gd name="T2" fmla="*/ 93 w 342"/>
                <a:gd name="T3" fmla="*/ 163 h 933"/>
                <a:gd name="T4" fmla="*/ 138 w 342"/>
                <a:gd name="T5" fmla="*/ 660 h 933"/>
                <a:gd name="T6" fmla="*/ 165 w 342"/>
                <a:gd name="T7" fmla="*/ 926 h 933"/>
                <a:gd name="T8" fmla="*/ 227 w 342"/>
                <a:gd name="T9" fmla="*/ 913 h 933"/>
                <a:gd name="T10" fmla="*/ 342 w 342"/>
                <a:gd name="T11" fmla="*/ 550 h 933"/>
                <a:gd name="T12" fmla="*/ 19 w 342"/>
                <a:gd name="T13" fmla="*/ 0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933">
                  <a:moveTo>
                    <a:pt x="19" y="0"/>
                  </a:moveTo>
                  <a:cubicBezTo>
                    <a:pt x="18" y="25"/>
                    <a:pt x="28" y="76"/>
                    <a:pt x="93" y="163"/>
                  </a:cubicBezTo>
                  <a:cubicBezTo>
                    <a:pt x="193" y="298"/>
                    <a:pt x="276" y="546"/>
                    <a:pt x="138" y="660"/>
                  </a:cubicBezTo>
                  <a:cubicBezTo>
                    <a:pt x="0" y="774"/>
                    <a:pt x="10" y="933"/>
                    <a:pt x="165" y="926"/>
                  </a:cubicBezTo>
                  <a:cubicBezTo>
                    <a:pt x="186" y="926"/>
                    <a:pt x="207" y="921"/>
                    <a:pt x="227" y="913"/>
                  </a:cubicBezTo>
                  <a:cubicBezTo>
                    <a:pt x="299" y="810"/>
                    <a:pt x="342" y="685"/>
                    <a:pt x="342" y="550"/>
                  </a:cubicBezTo>
                  <a:cubicBezTo>
                    <a:pt x="342" y="314"/>
                    <a:pt x="212" y="108"/>
                    <a:pt x="1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0">
              <a:extLst>
                <a:ext uri="{FF2B5EF4-FFF2-40B4-BE49-F238E27FC236}">
                  <a16:creationId xmlns="" xmlns:a16="http://schemas.microsoft.com/office/drawing/2014/main" id="{DBEDB649-1C13-41BA-836F-D87FA026F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25" y="3081338"/>
              <a:ext cx="731838" cy="715963"/>
            </a:xfrm>
            <a:custGeom>
              <a:avLst/>
              <a:gdLst>
                <a:gd name="T0" fmla="*/ 186 w 245"/>
                <a:gd name="T1" fmla="*/ 0 h 240"/>
                <a:gd name="T2" fmla="*/ 104 w 245"/>
                <a:gd name="T3" fmla="*/ 35 h 240"/>
                <a:gd name="T4" fmla="*/ 45 w 245"/>
                <a:gd name="T5" fmla="*/ 228 h 240"/>
                <a:gd name="T6" fmla="*/ 80 w 245"/>
                <a:gd name="T7" fmla="*/ 240 h 240"/>
                <a:gd name="T8" fmla="*/ 245 w 245"/>
                <a:gd name="T9" fmla="*/ 83 h 240"/>
                <a:gd name="T10" fmla="*/ 186 w 245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240">
                  <a:moveTo>
                    <a:pt x="186" y="0"/>
                  </a:moveTo>
                  <a:cubicBezTo>
                    <a:pt x="159" y="0"/>
                    <a:pt x="128" y="15"/>
                    <a:pt x="104" y="35"/>
                  </a:cubicBezTo>
                  <a:cubicBezTo>
                    <a:pt x="35" y="90"/>
                    <a:pt x="0" y="187"/>
                    <a:pt x="45" y="228"/>
                  </a:cubicBezTo>
                  <a:cubicBezTo>
                    <a:pt x="53" y="236"/>
                    <a:pt x="66" y="240"/>
                    <a:pt x="80" y="240"/>
                  </a:cubicBezTo>
                  <a:cubicBezTo>
                    <a:pt x="143" y="240"/>
                    <a:pt x="245" y="173"/>
                    <a:pt x="245" y="83"/>
                  </a:cubicBezTo>
                  <a:cubicBezTo>
                    <a:pt x="245" y="22"/>
                    <a:pt x="219" y="0"/>
                    <a:pt x="186" y="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1">
              <a:extLst>
                <a:ext uri="{FF2B5EF4-FFF2-40B4-BE49-F238E27FC236}">
                  <a16:creationId xmlns="" xmlns:a16="http://schemas.microsoft.com/office/drawing/2014/main" id="{ED0FC39F-63A1-426D-AEEB-88452A9EA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5184776"/>
              <a:ext cx="166688" cy="103188"/>
            </a:xfrm>
            <a:custGeom>
              <a:avLst/>
              <a:gdLst>
                <a:gd name="T0" fmla="*/ 40 w 56"/>
                <a:gd name="T1" fmla="*/ 2 h 35"/>
                <a:gd name="T2" fmla="*/ 8 w 56"/>
                <a:gd name="T3" fmla="*/ 14 h 35"/>
                <a:gd name="T4" fmla="*/ 2 w 56"/>
                <a:gd name="T5" fmla="*/ 27 h 35"/>
                <a:gd name="T6" fmla="*/ 15 w 56"/>
                <a:gd name="T7" fmla="*/ 33 h 35"/>
                <a:gd name="T8" fmla="*/ 48 w 56"/>
                <a:gd name="T9" fmla="*/ 21 h 35"/>
                <a:gd name="T10" fmla="*/ 54 w 56"/>
                <a:gd name="T11" fmla="*/ 7 h 35"/>
                <a:gd name="T12" fmla="*/ 40 w 56"/>
                <a:gd name="T13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5">
                  <a:moveTo>
                    <a:pt x="40" y="2"/>
                  </a:moveTo>
                  <a:cubicBezTo>
                    <a:pt x="29" y="6"/>
                    <a:pt x="19" y="10"/>
                    <a:pt x="8" y="14"/>
                  </a:cubicBezTo>
                  <a:cubicBezTo>
                    <a:pt x="3" y="16"/>
                    <a:pt x="0" y="22"/>
                    <a:pt x="2" y="27"/>
                  </a:cubicBezTo>
                  <a:cubicBezTo>
                    <a:pt x="4" y="33"/>
                    <a:pt x="10" y="35"/>
                    <a:pt x="15" y="33"/>
                  </a:cubicBezTo>
                  <a:cubicBezTo>
                    <a:pt x="26" y="30"/>
                    <a:pt x="37" y="25"/>
                    <a:pt x="48" y="21"/>
                  </a:cubicBezTo>
                  <a:cubicBezTo>
                    <a:pt x="53" y="19"/>
                    <a:pt x="56" y="13"/>
                    <a:pt x="54" y="7"/>
                  </a:cubicBezTo>
                  <a:cubicBezTo>
                    <a:pt x="52" y="2"/>
                    <a:pt x="45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2">
              <a:extLst>
                <a:ext uri="{FF2B5EF4-FFF2-40B4-BE49-F238E27FC236}">
                  <a16:creationId xmlns="" xmlns:a16="http://schemas.microsoft.com/office/drawing/2014/main" id="{B41FC98C-3078-4362-944F-415A1B8638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8450" y="1309688"/>
              <a:ext cx="3297238" cy="4059238"/>
            </a:xfrm>
            <a:custGeom>
              <a:avLst/>
              <a:gdLst>
                <a:gd name="T0" fmla="*/ 1098 w 1104"/>
                <a:gd name="T1" fmla="*/ 21 h 1361"/>
                <a:gd name="T2" fmla="*/ 1087 w 1104"/>
                <a:gd name="T3" fmla="*/ 4 h 1361"/>
                <a:gd name="T4" fmla="*/ 1027 w 1104"/>
                <a:gd name="T5" fmla="*/ 54 h 1361"/>
                <a:gd name="T6" fmla="*/ 930 w 1104"/>
                <a:gd name="T7" fmla="*/ 133 h 1361"/>
                <a:gd name="T8" fmla="*/ 988 w 1104"/>
                <a:gd name="T9" fmla="*/ 80 h 1361"/>
                <a:gd name="T10" fmla="*/ 918 w 1104"/>
                <a:gd name="T11" fmla="*/ 116 h 1361"/>
                <a:gd name="T12" fmla="*/ 930 w 1104"/>
                <a:gd name="T13" fmla="*/ 133 h 1361"/>
                <a:gd name="T14" fmla="*/ 876 w 1104"/>
                <a:gd name="T15" fmla="*/ 172 h 1361"/>
                <a:gd name="T16" fmla="*/ 864 w 1104"/>
                <a:gd name="T17" fmla="*/ 156 h 1361"/>
                <a:gd name="T18" fmla="*/ 808 w 1104"/>
                <a:gd name="T19" fmla="*/ 211 h 1361"/>
                <a:gd name="T20" fmla="*/ 719 w 1104"/>
                <a:gd name="T21" fmla="*/ 297 h 1361"/>
                <a:gd name="T22" fmla="*/ 772 w 1104"/>
                <a:gd name="T23" fmla="*/ 240 h 1361"/>
                <a:gd name="T24" fmla="*/ 705 w 1104"/>
                <a:gd name="T25" fmla="*/ 281 h 1361"/>
                <a:gd name="T26" fmla="*/ 719 w 1104"/>
                <a:gd name="T27" fmla="*/ 297 h 1361"/>
                <a:gd name="T28" fmla="*/ 668 w 1104"/>
                <a:gd name="T29" fmla="*/ 340 h 1361"/>
                <a:gd name="T30" fmla="*/ 654 w 1104"/>
                <a:gd name="T31" fmla="*/ 325 h 1361"/>
                <a:gd name="T32" fmla="*/ 603 w 1104"/>
                <a:gd name="T33" fmla="*/ 384 h 1361"/>
                <a:gd name="T34" fmla="*/ 519 w 1104"/>
                <a:gd name="T35" fmla="*/ 476 h 1361"/>
                <a:gd name="T36" fmla="*/ 568 w 1104"/>
                <a:gd name="T37" fmla="*/ 430 h 1361"/>
                <a:gd name="T38" fmla="*/ 554 w 1104"/>
                <a:gd name="T39" fmla="*/ 415 h 1361"/>
                <a:gd name="T40" fmla="*/ 505 w 1104"/>
                <a:gd name="T41" fmla="*/ 461 h 1361"/>
                <a:gd name="T42" fmla="*/ 519 w 1104"/>
                <a:gd name="T43" fmla="*/ 476 h 1361"/>
                <a:gd name="T44" fmla="*/ 472 w 1104"/>
                <a:gd name="T45" fmla="*/ 523 h 1361"/>
                <a:gd name="T46" fmla="*/ 457 w 1104"/>
                <a:gd name="T47" fmla="*/ 509 h 1361"/>
                <a:gd name="T48" fmla="*/ 410 w 1104"/>
                <a:gd name="T49" fmla="*/ 572 h 1361"/>
                <a:gd name="T50" fmla="*/ 334 w 1104"/>
                <a:gd name="T51" fmla="*/ 670 h 1361"/>
                <a:gd name="T52" fmla="*/ 378 w 1104"/>
                <a:gd name="T53" fmla="*/ 606 h 1361"/>
                <a:gd name="T54" fmla="*/ 319 w 1104"/>
                <a:gd name="T55" fmla="*/ 656 h 1361"/>
                <a:gd name="T56" fmla="*/ 334 w 1104"/>
                <a:gd name="T57" fmla="*/ 670 h 1361"/>
                <a:gd name="T58" fmla="*/ 291 w 1104"/>
                <a:gd name="T59" fmla="*/ 721 h 1361"/>
                <a:gd name="T60" fmla="*/ 275 w 1104"/>
                <a:gd name="T61" fmla="*/ 708 h 1361"/>
                <a:gd name="T62" fmla="*/ 234 w 1104"/>
                <a:gd name="T63" fmla="*/ 775 h 1361"/>
                <a:gd name="T64" fmla="*/ 169 w 1104"/>
                <a:gd name="T65" fmla="*/ 881 h 1361"/>
                <a:gd name="T66" fmla="*/ 206 w 1104"/>
                <a:gd name="T67" fmla="*/ 812 h 1361"/>
                <a:gd name="T68" fmla="*/ 152 w 1104"/>
                <a:gd name="T69" fmla="*/ 869 h 1361"/>
                <a:gd name="T70" fmla="*/ 169 w 1104"/>
                <a:gd name="T71" fmla="*/ 881 h 1361"/>
                <a:gd name="T72" fmla="*/ 132 w 1104"/>
                <a:gd name="T73" fmla="*/ 936 h 1361"/>
                <a:gd name="T74" fmla="*/ 115 w 1104"/>
                <a:gd name="T75" fmla="*/ 925 h 1361"/>
                <a:gd name="T76" fmla="*/ 84 w 1104"/>
                <a:gd name="T77" fmla="*/ 998 h 1361"/>
                <a:gd name="T78" fmla="*/ 43 w 1104"/>
                <a:gd name="T79" fmla="*/ 1114 h 1361"/>
                <a:gd name="T80" fmla="*/ 63 w 1104"/>
                <a:gd name="T81" fmla="*/ 1039 h 1361"/>
                <a:gd name="T82" fmla="*/ 23 w 1104"/>
                <a:gd name="T83" fmla="*/ 1107 h 1361"/>
                <a:gd name="T84" fmla="*/ 43 w 1104"/>
                <a:gd name="T85" fmla="*/ 1114 h 1361"/>
                <a:gd name="T86" fmla="*/ 21 w 1104"/>
                <a:gd name="T87" fmla="*/ 1223 h 1361"/>
                <a:gd name="T88" fmla="*/ 17 w 1104"/>
                <a:gd name="T89" fmla="*/ 1165 h 1361"/>
                <a:gd name="T90" fmla="*/ 0 w 1104"/>
                <a:gd name="T91" fmla="*/ 1223 h 1361"/>
                <a:gd name="T92" fmla="*/ 12 w 1104"/>
                <a:gd name="T93" fmla="*/ 1252 h 1361"/>
                <a:gd name="T94" fmla="*/ 92 w 1104"/>
                <a:gd name="T95" fmla="*/ 1332 h 1361"/>
                <a:gd name="T96" fmla="*/ 42 w 1104"/>
                <a:gd name="T97" fmla="*/ 1298 h 1361"/>
                <a:gd name="T98" fmla="*/ 26 w 1104"/>
                <a:gd name="T99" fmla="*/ 1311 h 1361"/>
                <a:gd name="T100" fmla="*/ 85 w 1104"/>
                <a:gd name="T101" fmla="*/ 1352 h 1361"/>
                <a:gd name="T102" fmla="*/ 92 w 1104"/>
                <a:gd name="T103" fmla="*/ 1332 h 1361"/>
                <a:gd name="T104" fmla="*/ 155 w 1104"/>
                <a:gd name="T105" fmla="*/ 1340 h 1361"/>
                <a:gd name="T106" fmla="*/ 155 w 1104"/>
                <a:gd name="T107" fmla="*/ 1361 h 1361"/>
                <a:gd name="T108" fmla="*/ 231 w 1104"/>
                <a:gd name="T109" fmla="*/ 1339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4" h="1361">
                  <a:moveTo>
                    <a:pt x="1041" y="57"/>
                  </a:moveTo>
                  <a:cubicBezTo>
                    <a:pt x="1062" y="43"/>
                    <a:pt x="1081" y="31"/>
                    <a:pt x="1098" y="21"/>
                  </a:cubicBezTo>
                  <a:cubicBezTo>
                    <a:pt x="1102" y="18"/>
                    <a:pt x="1104" y="12"/>
                    <a:pt x="1101" y="7"/>
                  </a:cubicBezTo>
                  <a:cubicBezTo>
                    <a:pt x="1098" y="2"/>
                    <a:pt x="1092" y="0"/>
                    <a:pt x="1087" y="4"/>
                  </a:cubicBezTo>
                  <a:cubicBezTo>
                    <a:pt x="1070" y="14"/>
                    <a:pt x="1051" y="26"/>
                    <a:pt x="1030" y="40"/>
                  </a:cubicBezTo>
                  <a:cubicBezTo>
                    <a:pt x="1025" y="43"/>
                    <a:pt x="1024" y="49"/>
                    <a:pt x="1027" y="54"/>
                  </a:cubicBezTo>
                  <a:cubicBezTo>
                    <a:pt x="1030" y="59"/>
                    <a:pt x="1036" y="60"/>
                    <a:pt x="1041" y="57"/>
                  </a:cubicBezTo>
                  <a:close/>
                  <a:moveTo>
                    <a:pt x="930" y="133"/>
                  </a:moveTo>
                  <a:cubicBezTo>
                    <a:pt x="950" y="119"/>
                    <a:pt x="968" y="106"/>
                    <a:pt x="985" y="94"/>
                  </a:cubicBezTo>
                  <a:cubicBezTo>
                    <a:pt x="990" y="91"/>
                    <a:pt x="991" y="85"/>
                    <a:pt x="988" y="80"/>
                  </a:cubicBezTo>
                  <a:cubicBezTo>
                    <a:pt x="985" y="75"/>
                    <a:pt x="978" y="74"/>
                    <a:pt x="974" y="77"/>
                  </a:cubicBezTo>
                  <a:cubicBezTo>
                    <a:pt x="956" y="89"/>
                    <a:pt x="938" y="102"/>
                    <a:pt x="918" y="116"/>
                  </a:cubicBezTo>
                  <a:cubicBezTo>
                    <a:pt x="914" y="119"/>
                    <a:pt x="913" y="126"/>
                    <a:pt x="916" y="130"/>
                  </a:cubicBezTo>
                  <a:cubicBezTo>
                    <a:pt x="919" y="135"/>
                    <a:pt x="926" y="136"/>
                    <a:pt x="930" y="133"/>
                  </a:cubicBezTo>
                  <a:close/>
                  <a:moveTo>
                    <a:pt x="823" y="213"/>
                  </a:moveTo>
                  <a:cubicBezTo>
                    <a:pt x="841" y="199"/>
                    <a:pt x="859" y="185"/>
                    <a:pt x="876" y="172"/>
                  </a:cubicBezTo>
                  <a:cubicBezTo>
                    <a:pt x="881" y="169"/>
                    <a:pt x="882" y="162"/>
                    <a:pt x="878" y="158"/>
                  </a:cubicBezTo>
                  <a:cubicBezTo>
                    <a:pt x="875" y="153"/>
                    <a:pt x="869" y="152"/>
                    <a:pt x="864" y="156"/>
                  </a:cubicBezTo>
                  <a:cubicBezTo>
                    <a:pt x="847" y="169"/>
                    <a:pt x="829" y="182"/>
                    <a:pt x="810" y="196"/>
                  </a:cubicBezTo>
                  <a:cubicBezTo>
                    <a:pt x="806" y="200"/>
                    <a:pt x="805" y="207"/>
                    <a:pt x="808" y="211"/>
                  </a:cubicBezTo>
                  <a:cubicBezTo>
                    <a:pt x="812" y="216"/>
                    <a:pt x="818" y="216"/>
                    <a:pt x="823" y="213"/>
                  </a:cubicBezTo>
                  <a:close/>
                  <a:moveTo>
                    <a:pt x="719" y="297"/>
                  </a:moveTo>
                  <a:cubicBezTo>
                    <a:pt x="736" y="282"/>
                    <a:pt x="753" y="268"/>
                    <a:pt x="770" y="254"/>
                  </a:cubicBezTo>
                  <a:cubicBezTo>
                    <a:pt x="775" y="251"/>
                    <a:pt x="776" y="244"/>
                    <a:pt x="772" y="240"/>
                  </a:cubicBezTo>
                  <a:cubicBezTo>
                    <a:pt x="768" y="235"/>
                    <a:pt x="762" y="235"/>
                    <a:pt x="757" y="238"/>
                  </a:cubicBezTo>
                  <a:cubicBezTo>
                    <a:pt x="740" y="252"/>
                    <a:pt x="723" y="266"/>
                    <a:pt x="705" y="281"/>
                  </a:cubicBezTo>
                  <a:cubicBezTo>
                    <a:pt x="701" y="285"/>
                    <a:pt x="700" y="291"/>
                    <a:pt x="704" y="296"/>
                  </a:cubicBezTo>
                  <a:cubicBezTo>
                    <a:pt x="708" y="300"/>
                    <a:pt x="714" y="301"/>
                    <a:pt x="719" y="297"/>
                  </a:cubicBezTo>
                  <a:close/>
                  <a:moveTo>
                    <a:pt x="617" y="385"/>
                  </a:moveTo>
                  <a:cubicBezTo>
                    <a:pt x="634" y="370"/>
                    <a:pt x="651" y="355"/>
                    <a:pt x="668" y="340"/>
                  </a:cubicBezTo>
                  <a:cubicBezTo>
                    <a:pt x="672" y="337"/>
                    <a:pt x="672" y="330"/>
                    <a:pt x="669" y="326"/>
                  </a:cubicBezTo>
                  <a:cubicBezTo>
                    <a:pt x="665" y="322"/>
                    <a:pt x="658" y="321"/>
                    <a:pt x="654" y="325"/>
                  </a:cubicBezTo>
                  <a:cubicBezTo>
                    <a:pt x="637" y="339"/>
                    <a:pt x="621" y="354"/>
                    <a:pt x="603" y="369"/>
                  </a:cubicBezTo>
                  <a:cubicBezTo>
                    <a:pt x="599" y="373"/>
                    <a:pt x="599" y="380"/>
                    <a:pt x="603" y="384"/>
                  </a:cubicBezTo>
                  <a:cubicBezTo>
                    <a:pt x="607" y="388"/>
                    <a:pt x="613" y="389"/>
                    <a:pt x="617" y="385"/>
                  </a:cubicBezTo>
                  <a:close/>
                  <a:moveTo>
                    <a:pt x="519" y="476"/>
                  </a:moveTo>
                  <a:cubicBezTo>
                    <a:pt x="528" y="468"/>
                    <a:pt x="536" y="460"/>
                    <a:pt x="545" y="452"/>
                  </a:cubicBezTo>
                  <a:cubicBezTo>
                    <a:pt x="552" y="445"/>
                    <a:pt x="560" y="437"/>
                    <a:pt x="568" y="430"/>
                  </a:cubicBezTo>
                  <a:cubicBezTo>
                    <a:pt x="572" y="426"/>
                    <a:pt x="572" y="420"/>
                    <a:pt x="568" y="416"/>
                  </a:cubicBezTo>
                  <a:cubicBezTo>
                    <a:pt x="565" y="411"/>
                    <a:pt x="558" y="411"/>
                    <a:pt x="554" y="415"/>
                  </a:cubicBezTo>
                  <a:cubicBezTo>
                    <a:pt x="546" y="422"/>
                    <a:pt x="538" y="430"/>
                    <a:pt x="530" y="437"/>
                  </a:cubicBezTo>
                  <a:cubicBezTo>
                    <a:pt x="522" y="445"/>
                    <a:pt x="513" y="453"/>
                    <a:pt x="505" y="461"/>
                  </a:cubicBezTo>
                  <a:cubicBezTo>
                    <a:pt x="501" y="465"/>
                    <a:pt x="501" y="472"/>
                    <a:pt x="505" y="476"/>
                  </a:cubicBezTo>
                  <a:cubicBezTo>
                    <a:pt x="509" y="480"/>
                    <a:pt x="515" y="480"/>
                    <a:pt x="519" y="476"/>
                  </a:cubicBezTo>
                  <a:close/>
                  <a:moveTo>
                    <a:pt x="425" y="571"/>
                  </a:moveTo>
                  <a:cubicBezTo>
                    <a:pt x="440" y="555"/>
                    <a:pt x="456" y="539"/>
                    <a:pt x="472" y="523"/>
                  </a:cubicBezTo>
                  <a:cubicBezTo>
                    <a:pt x="476" y="519"/>
                    <a:pt x="476" y="513"/>
                    <a:pt x="472" y="509"/>
                  </a:cubicBezTo>
                  <a:cubicBezTo>
                    <a:pt x="468" y="505"/>
                    <a:pt x="461" y="505"/>
                    <a:pt x="457" y="509"/>
                  </a:cubicBezTo>
                  <a:cubicBezTo>
                    <a:pt x="441" y="525"/>
                    <a:pt x="425" y="541"/>
                    <a:pt x="410" y="557"/>
                  </a:cubicBezTo>
                  <a:cubicBezTo>
                    <a:pt x="406" y="561"/>
                    <a:pt x="406" y="568"/>
                    <a:pt x="410" y="572"/>
                  </a:cubicBezTo>
                  <a:cubicBezTo>
                    <a:pt x="414" y="576"/>
                    <a:pt x="421" y="575"/>
                    <a:pt x="425" y="571"/>
                  </a:cubicBezTo>
                  <a:close/>
                  <a:moveTo>
                    <a:pt x="334" y="670"/>
                  </a:moveTo>
                  <a:cubicBezTo>
                    <a:pt x="349" y="654"/>
                    <a:pt x="364" y="637"/>
                    <a:pt x="379" y="620"/>
                  </a:cubicBezTo>
                  <a:cubicBezTo>
                    <a:pt x="383" y="616"/>
                    <a:pt x="383" y="609"/>
                    <a:pt x="378" y="606"/>
                  </a:cubicBezTo>
                  <a:cubicBezTo>
                    <a:pt x="374" y="602"/>
                    <a:pt x="368" y="602"/>
                    <a:pt x="364" y="606"/>
                  </a:cubicBezTo>
                  <a:cubicBezTo>
                    <a:pt x="348" y="623"/>
                    <a:pt x="333" y="640"/>
                    <a:pt x="319" y="656"/>
                  </a:cubicBezTo>
                  <a:cubicBezTo>
                    <a:pt x="315" y="661"/>
                    <a:pt x="315" y="667"/>
                    <a:pt x="320" y="671"/>
                  </a:cubicBezTo>
                  <a:cubicBezTo>
                    <a:pt x="324" y="675"/>
                    <a:pt x="330" y="674"/>
                    <a:pt x="334" y="670"/>
                  </a:cubicBezTo>
                  <a:close/>
                  <a:moveTo>
                    <a:pt x="249" y="773"/>
                  </a:moveTo>
                  <a:cubicBezTo>
                    <a:pt x="262" y="756"/>
                    <a:pt x="276" y="739"/>
                    <a:pt x="291" y="721"/>
                  </a:cubicBezTo>
                  <a:cubicBezTo>
                    <a:pt x="294" y="717"/>
                    <a:pt x="294" y="710"/>
                    <a:pt x="289" y="706"/>
                  </a:cubicBezTo>
                  <a:cubicBezTo>
                    <a:pt x="285" y="703"/>
                    <a:pt x="278" y="703"/>
                    <a:pt x="275" y="708"/>
                  </a:cubicBezTo>
                  <a:cubicBezTo>
                    <a:pt x="260" y="725"/>
                    <a:pt x="246" y="743"/>
                    <a:pt x="232" y="760"/>
                  </a:cubicBezTo>
                  <a:cubicBezTo>
                    <a:pt x="229" y="765"/>
                    <a:pt x="229" y="771"/>
                    <a:pt x="234" y="775"/>
                  </a:cubicBezTo>
                  <a:cubicBezTo>
                    <a:pt x="238" y="778"/>
                    <a:pt x="245" y="778"/>
                    <a:pt x="249" y="773"/>
                  </a:cubicBezTo>
                  <a:close/>
                  <a:moveTo>
                    <a:pt x="169" y="881"/>
                  </a:moveTo>
                  <a:cubicBezTo>
                    <a:pt x="181" y="863"/>
                    <a:pt x="194" y="845"/>
                    <a:pt x="208" y="826"/>
                  </a:cubicBezTo>
                  <a:cubicBezTo>
                    <a:pt x="211" y="822"/>
                    <a:pt x="210" y="815"/>
                    <a:pt x="206" y="812"/>
                  </a:cubicBezTo>
                  <a:cubicBezTo>
                    <a:pt x="201" y="808"/>
                    <a:pt x="195" y="809"/>
                    <a:pt x="191" y="814"/>
                  </a:cubicBezTo>
                  <a:cubicBezTo>
                    <a:pt x="177" y="832"/>
                    <a:pt x="164" y="851"/>
                    <a:pt x="152" y="869"/>
                  </a:cubicBezTo>
                  <a:cubicBezTo>
                    <a:pt x="149" y="874"/>
                    <a:pt x="150" y="880"/>
                    <a:pt x="155" y="883"/>
                  </a:cubicBezTo>
                  <a:cubicBezTo>
                    <a:pt x="159" y="886"/>
                    <a:pt x="166" y="885"/>
                    <a:pt x="169" y="881"/>
                  </a:cubicBezTo>
                  <a:close/>
                  <a:moveTo>
                    <a:pt x="98" y="994"/>
                  </a:moveTo>
                  <a:cubicBezTo>
                    <a:pt x="109" y="975"/>
                    <a:pt x="120" y="956"/>
                    <a:pt x="132" y="936"/>
                  </a:cubicBezTo>
                  <a:cubicBezTo>
                    <a:pt x="135" y="932"/>
                    <a:pt x="134" y="925"/>
                    <a:pt x="129" y="922"/>
                  </a:cubicBezTo>
                  <a:cubicBezTo>
                    <a:pt x="124" y="919"/>
                    <a:pt x="118" y="921"/>
                    <a:pt x="115" y="925"/>
                  </a:cubicBezTo>
                  <a:cubicBezTo>
                    <a:pt x="102" y="945"/>
                    <a:pt x="91" y="965"/>
                    <a:pt x="80" y="984"/>
                  </a:cubicBezTo>
                  <a:cubicBezTo>
                    <a:pt x="78" y="989"/>
                    <a:pt x="79" y="995"/>
                    <a:pt x="84" y="998"/>
                  </a:cubicBezTo>
                  <a:cubicBezTo>
                    <a:pt x="89" y="1001"/>
                    <a:pt x="96" y="999"/>
                    <a:pt x="98" y="994"/>
                  </a:cubicBezTo>
                  <a:close/>
                  <a:moveTo>
                    <a:pt x="43" y="1114"/>
                  </a:moveTo>
                  <a:cubicBezTo>
                    <a:pt x="50" y="1095"/>
                    <a:pt x="58" y="1074"/>
                    <a:pt x="68" y="1053"/>
                  </a:cubicBezTo>
                  <a:cubicBezTo>
                    <a:pt x="70" y="1048"/>
                    <a:pt x="68" y="1042"/>
                    <a:pt x="63" y="1039"/>
                  </a:cubicBezTo>
                  <a:cubicBezTo>
                    <a:pt x="58" y="1037"/>
                    <a:pt x="52" y="1039"/>
                    <a:pt x="49" y="1044"/>
                  </a:cubicBezTo>
                  <a:cubicBezTo>
                    <a:pt x="39" y="1066"/>
                    <a:pt x="30" y="1087"/>
                    <a:pt x="23" y="1107"/>
                  </a:cubicBezTo>
                  <a:cubicBezTo>
                    <a:pt x="21" y="1113"/>
                    <a:pt x="24" y="1118"/>
                    <a:pt x="29" y="1120"/>
                  </a:cubicBezTo>
                  <a:cubicBezTo>
                    <a:pt x="35" y="1122"/>
                    <a:pt x="41" y="1119"/>
                    <a:pt x="43" y="1114"/>
                  </a:cubicBezTo>
                  <a:close/>
                  <a:moveTo>
                    <a:pt x="21" y="1241"/>
                  </a:moveTo>
                  <a:cubicBezTo>
                    <a:pt x="21" y="1235"/>
                    <a:pt x="21" y="1229"/>
                    <a:pt x="21" y="1223"/>
                  </a:cubicBezTo>
                  <a:cubicBezTo>
                    <a:pt x="21" y="1209"/>
                    <a:pt x="22" y="1194"/>
                    <a:pt x="25" y="1177"/>
                  </a:cubicBezTo>
                  <a:cubicBezTo>
                    <a:pt x="26" y="1172"/>
                    <a:pt x="23" y="1166"/>
                    <a:pt x="17" y="1165"/>
                  </a:cubicBezTo>
                  <a:cubicBezTo>
                    <a:pt x="11" y="1164"/>
                    <a:pt x="6" y="1168"/>
                    <a:pt x="5" y="1173"/>
                  </a:cubicBezTo>
                  <a:cubicBezTo>
                    <a:pt x="2" y="1191"/>
                    <a:pt x="0" y="1208"/>
                    <a:pt x="0" y="1223"/>
                  </a:cubicBezTo>
                  <a:cubicBezTo>
                    <a:pt x="0" y="1230"/>
                    <a:pt x="0" y="1237"/>
                    <a:pt x="1" y="1243"/>
                  </a:cubicBezTo>
                  <a:cubicBezTo>
                    <a:pt x="1" y="1249"/>
                    <a:pt x="7" y="1253"/>
                    <a:pt x="12" y="1252"/>
                  </a:cubicBezTo>
                  <a:cubicBezTo>
                    <a:pt x="18" y="1252"/>
                    <a:pt x="22" y="1247"/>
                    <a:pt x="21" y="1241"/>
                  </a:cubicBezTo>
                  <a:close/>
                  <a:moveTo>
                    <a:pt x="92" y="1332"/>
                  </a:moveTo>
                  <a:cubicBezTo>
                    <a:pt x="75" y="1327"/>
                    <a:pt x="61" y="1318"/>
                    <a:pt x="49" y="1306"/>
                  </a:cubicBezTo>
                  <a:cubicBezTo>
                    <a:pt x="47" y="1303"/>
                    <a:pt x="44" y="1301"/>
                    <a:pt x="42" y="1298"/>
                  </a:cubicBezTo>
                  <a:cubicBezTo>
                    <a:pt x="39" y="1294"/>
                    <a:pt x="32" y="1293"/>
                    <a:pt x="28" y="1296"/>
                  </a:cubicBezTo>
                  <a:cubicBezTo>
                    <a:pt x="23" y="1300"/>
                    <a:pt x="22" y="1306"/>
                    <a:pt x="26" y="1311"/>
                  </a:cubicBezTo>
                  <a:cubicBezTo>
                    <a:pt x="28" y="1314"/>
                    <a:pt x="31" y="1317"/>
                    <a:pt x="34" y="1320"/>
                  </a:cubicBezTo>
                  <a:cubicBezTo>
                    <a:pt x="48" y="1335"/>
                    <a:pt x="65" y="1345"/>
                    <a:pt x="85" y="1352"/>
                  </a:cubicBezTo>
                  <a:cubicBezTo>
                    <a:pt x="91" y="1354"/>
                    <a:pt x="97" y="1351"/>
                    <a:pt x="98" y="1345"/>
                  </a:cubicBezTo>
                  <a:cubicBezTo>
                    <a:pt x="100" y="1340"/>
                    <a:pt x="97" y="1334"/>
                    <a:pt x="92" y="1332"/>
                  </a:cubicBezTo>
                  <a:close/>
                  <a:moveTo>
                    <a:pt x="219" y="1332"/>
                  </a:moveTo>
                  <a:cubicBezTo>
                    <a:pt x="196" y="1337"/>
                    <a:pt x="174" y="1340"/>
                    <a:pt x="155" y="1340"/>
                  </a:cubicBezTo>
                  <a:cubicBezTo>
                    <a:pt x="149" y="1341"/>
                    <a:pt x="144" y="1345"/>
                    <a:pt x="144" y="1351"/>
                  </a:cubicBezTo>
                  <a:cubicBezTo>
                    <a:pt x="145" y="1357"/>
                    <a:pt x="149" y="1361"/>
                    <a:pt x="155" y="1361"/>
                  </a:cubicBezTo>
                  <a:cubicBezTo>
                    <a:pt x="176" y="1360"/>
                    <a:pt x="199" y="1357"/>
                    <a:pt x="224" y="1352"/>
                  </a:cubicBezTo>
                  <a:cubicBezTo>
                    <a:pt x="229" y="1350"/>
                    <a:pt x="233" y="1345"/>
                    <a:pt x="231" y="1339"/>
                  </a:cubicBezTo>
                  <a:cubicBezTo>
                    <a:pt x="230" y="1334"/>
                    <a:pt x="225" y="1330"/>
                    <a:pt x="219" y="1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3">
              <a:extLst>
                <a:ext uri="{FF2B5EF4-FFF2-40B4-BE49-F238E27FC236}">
                  <a16:creationId xmlns="" xmlns:a16="http://schemas.microsoft.com/office/drawing/2014/main" id="{7E7A6CA2-FEAB-406D-A990-4DDEDEE3B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7288" y="1157288"/>
              <a:ext cx="160338" cy="122238"/>
            </a:xfrm>
            <a:custGeom>
              <a:avLst/>
              <a:gdLst>
                <a:gd name="T0" fmla="*/ 17 w 54"/>
                <a:gd name="T1" fmla="*/ 38 h 41"/>
                <a:gd name="T2" fmla="*/ 39 w 54"/>
                <a:gd name="T3" fmla="*/ 25 h 41"/>
                <a:gd name="T4" fmla="*/ 45 w 54"/>
                <a:gd name="T5" fmla="*/ 22 h 41"/>
                <a:gd name="T6" fmla="*/ 46 w 54"/>
                <a:gd name="T7" fmla="*/ 22 h 41"/>
                <a:gd name="T8" fmla="*/ 47 w 54"/>
                <a:gd name="T9" fmla="*/ 21 h 41"/>
                <a:gd name="T10" fmla="*/ 51 w 54"/>
                <a:gd name="T11" fmla="*/ 7 h 41"/>
                <a:gd name="T12" fmla="*/ 37 w 54"/>
                <a:gd name="T13" fmla="*/ 3 h 41"/>
                <a:gd name="T14" fmla="*/ 7 w 54"/>
                <a:gd name="T15" fmla="*/ 20 h 41"/>
                <a:gd name="T16" fmla="*/ 3 w 54"/>
                <a:gd name="T17" fmla="*/ 34 h 41"/>
                <a:gd name="T18" fmla="*/ 17 w 54"/>
                <a:gd name="T1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1">
                  <a:moveTo>
                    <a:pt x="17" y="38"/>
                  </a:moveTo>
                  <a:cubicBezTo>
                    <a:pt x="27" y="32"/>
                    <a:pt x="34" y="28"/>
                    <a:pt x="39" y="25"/>
                  </a:cubicBezTo>
                  <a:cubicBezTo>
                    <a:pt x="42" y="24"/>
                    <a:pt x="44" y="23"/>
                    <a:pt x="45" y="2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2" y="19"/>
                    <a:pt x="54" y="12"/>
                    <a:pt x="51" y="7"/>
                  </a:cubicBezTo>
                  <a:cubicBezTo>
                    <a:pt x="49" y="2"/>
                    <a:pt x="42" y="0"/>
                    <a:pt x="37" y="3"/>
                  </a:cubicBezTo>
                  <a:cubicBezTo>
                    <a:pt x="37" y="3"/>
                    <a:pt x="26" y="9"/>
                    <a:pt x="7" y="20"/>
                  </a:cubicBezTo>
                  <a:cubicBezTo>
                    <a:pt x="2" y="23"/>
                    <a:pt x="0" y="29"/>
                    <a:pt x="3" y="34"/>
                  </a:cubicBezTo>
                  <a:cubicBezTo>
                    <a:pt x="6" y="39"/>
                    <a:pt x="12" y="41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="" xmlns:a16="http://schemas.microsoft.com/office/drawing/2014/main" id="{98C82C47-847A-48E0-A010-BBB3742BE36D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7EEC2A24-3F09-4001-A666-A9772E7E0BD4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78" name="Oval 58">
                <a:extLst>
                  <a:ext uri="{FF2B5EF4-FFF2-40B4-BE49-F238E27FC236}">
                    <a16:creationId xmlns="" xmlns:a16="http://schemas.microsoft.com/office/drawing/2014/main" id="{3E5FE7ED-2D0A-4A7F-98FF-74D607303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59">
                <a:extLst>
                  <a:ext uri="{FF2B5EF4-FFF2-40B4-BE49-F238E27FC236}">
                    <a16:creationId xmlns="" xmlns:a16="http://schemas.microsoft.com/office/drawing/2014/main" id="{744C72AB-A2A8-46BD-8DF8-F530C90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60">
                <a:extLst>
                  <a:ext uri="{FF2B5EF4-FFF2-40B4-BE49-F238E27FC236}">
                    <a16:creationId xmlns="" xmlns:a16="http://schemas.microsoft.com/office/drawing/2014/main" id="{8E24C8C0-747C-49CE-82D0-3400BF0E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61">
                <a:extLst>
                  <a:ext uri="{FF2B5EF4-FFF2-40B4-BE49-F238E27FC236}">
                    <a16:creationId xmlns="" xmlns:a16="http://schemas.microsoft.com/office/drawing/2014/main" id="{05F7E92D-D2A7-437B-9B85-952E9F48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62">
                <a:extLst>
                  <a:ext uri="{FF2B5EF4-FFF2-40B4-BE49-F238E27FC236}">
                    <a16:creationId xmlns="" xmlns:a16="http://schemas.microsoft.com/office/drawing/2014/main" id="{F51651E9-147E-40F1-A229-CE7E96EF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63">
                <a:extLst>
                  <a:ext uri="{FF2B5EF4-FFF2-40B4-BE49-F238E27FC236}">
                    <a16:creationId xmlns="" xmlns:a16="http://schemas.microsoft.com/office/drawing/2014/main" id="{FBD752F6-F217-41B5-9A27-CF5539673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64">
                <a:extLst>
                  <a:ext uri="{FF2B5EF4-FFF2-40B4-BE49-F238E27FC236}">
                    <a16:creationId xmlns="" xmlns:a16="http://schemas.microsoft.com/office/drawing/2014/main" id="{8D704A7F-51AA-40C6-8A0B-9AA8FAFE4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65">
                <a:extLst>
                  <a:ext uri="{FF2B5EF4-FFF2-40B4-BE49-F238E27FC236}">
                    <a16:creationId xmlns="" xmlns:a16="http://schemas.microsoft.com/office/drawing/2014/main" id="{BCD21634-A69F-49AA-9399-BA065E593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66">
                <a:extLst>
                  <a:ext uri="{FF2B5EF4-FFF2-40B4-BE49-F238E27FC236}">
                    <a16:creationId xmlns="" xmlns:a16="http://schemas.microsoft.com/office/drawing/2014/main" id="{8EAA5FE1-B5BA-4CFE-AA2A-275505C7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67">
                <a:extLst>
                  <a:ext uri="{FF2B5EF4-FFF2-40B4-BE49-F238E27FC236}">
                    <a16:creationId xmlns="" xmlns:a16="http://schemas.microsoft.com/office/drawing/2014/main" id="{A560E825-E45B-48E8-9F9E-BF18D55BF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68">
                <a:extLst>
                  <a:ext uri="{FF2B5EF4-FFF2-40B4-BE49-F238E27FC236}">
                    <a16:creationId xmlns="" xmlns:a16="http://schemas.microsoft.com/office/drawing/2014/main" id="{62440F27-51FC-49D3-BE7C-F7A4A0E8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69">
                <a:extLst>
                  <a:ext uri="{FF2B5EF4-FFF2-40B4-BE49-F238E27FC236}">
                    <a16:creationId xmlns="" xmlns:a16="http://schemas.microsoft.com/office/drawing/2014/main" id="{870ABFA1-788C-459E-9971-738B1136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70">
                <a:extLst>
                  <a:ext uri="{FF2B5EF4-FFF2-40B4-BE49-F238E27FC236}">
                    <a16:creationId xmlns="" xmlns:a16="http://schemas.microsoft.com/office/drawing/2014/main" id="{A6BBB49C-4491-4A42-90F9-452BEFEFE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71">
                <a:extLst>
                  <a:ext uri="{FF2B5EF4-FFF2-40B4-BE49-F238E27FC236}">
                    <a16:creationId xmlns="" xmlns:a16="http://schemas.microsoft.com/office/drawing/2014/main" id="{3BD19E50-7380-4D0D-BE6D-484D5C7F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72">
                <a:extLst>
                  <a:ext uri="{FF2B5EF4-FFF2-40B4-BE49-F238E27FC236}">
                    <a16:creationId xmlns="" xmlns:a16="http://schemas.microsoft.com/office/drawing/2014/main" id="{485AAC05-6BD8-47D3-8EE4-635905B4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73">
                <a:extLst>
                  <a:ext uri="{FF2B5EF4-FFF2-40B4-BE49-F238E27FC236}">
                    <a16:creationId xmlns="" xmlns:a16="http://schemas.microsoft.com/office/drawing/2014/main" id="{1C48824A-CBDD-4BC7-B0F5-9B60C971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74">
                <a:extLst>
                  <a:ext uri="{FF2B5EF4-FFF2-40B4-BE49-F238E27FC236}">
                    <a16:creationId xmlns="" xmlns:a16="http://schemas.microsoft.com/office/drawing/2014/main" id="{31FE5F08-2A6E-49DB-B928-F81ED17F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75">
                <a:extLst>
                  <a:ext uri="{FF2B5EF4-FFF2-40B4-BE49-F238E27FC236}">
                    <a16:creationId xmlns="" xmlns:a16="http://schemas.microsoft.com/office/drawing/2014/main" id="{8DD72AA3-7614-47A4-9664-52AE8F50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76">
                <a:extLst>
                  <a:ext uri="{FF2B5EF4-FFF2-40B4-BE49-F238E27FC236}">
                    <a16:creationId xmlns="" xmlns:a16="http://schemas.microsoft.com/office/drawing/2014/main" id="{E01E7CDF-D28C-41B2-A70D-3E9220A6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77">
                <a:extLst>
                  <a:ext uri="{FF2B5EF4-FFF2-40B4-BE49-F238E27FC236}">
                    <a16:creationId xmlns="" xmlns:a16="http://schemas.microsoft.com/office/drawing/2014/main" id="{9434C99C-3FCD-4199-8A65-DB0DA11B6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78">
                <a:extLst>
                  <a:ext uri="{FF2B5EF4-FFF2-40B4-BE49-F238E27FC236}">
                    <a16:creationId xmlns="" xmlns:a16="http://schemas.microsoft.com/office/drawing/2014/main" id="{984204A5-ACB8-447D-ADE6-2BD28ABB8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79">
                <a:extLst>
                  <a:ext uri="{FF2B5EF4-FFF2-40B4-BE49-F238E27FC236}">
                    <a16:creationId xmlns="" xmlns:a16="http://schemas.microsoft.com/office/drawing/2014/main" id="{A42F464F-EDEC-4DE3-99A8-5C4AF9C1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D5FF0F4C-CEA0-48A1-8B0A-5481059ECA39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56" name="Oval 58">
                <a:extLst>
                  <a:ext uri="{FF2B5EF4-FFF2-40B4-BE49-F238E27FC236}">
                    <a16:creationId xmlns="" xmlns:a16="http://schemas.microsoft.com/office/drawing/2014/main" id="{37B2A23C-7E4A-4262-B527-D8A6BF4EB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59">
                <a:extLst>
                  <a:ext uri="{FF2B5EF4-FFF2-40B4-BE49-F238E27FC236}">
                    <a16:creationId xmlns="" xmlns:a16="http://schemas.microsoft.com/office/drawing/2014/main" id="{B2F5631A-CB41-49C4-B3A9-1AE10800F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60">
                <a:extLst>
                  <a:ext uri="{FF2B5EF4-FFF2-40B4-BE49-F238E27FC236}">
                    <a16:creationId xmlns="" xmlns:a16="http://schemas.microsoft.com/office/drawing/2014/main" id="{A2F59B61-7194-4CFA-81EB-50CF98E8F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61">
                <a:extLst>
                  <a:ext uri="{FF2B5EF4-FFF2-40B4-BE49-F238E27FC236}">
                    <a16:creationId xmlns="" xmlns:a16="http://schemas.microsoft.com/office/drawing/2014/main" id="{1B522CB5-90C1-472F-B265-EB555DAD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62">
                <a:extLst>
                  <a:ext uri="{FF2B5EF4-FFF2-40B4-BE49-F238E27FC236}">
                    <a16:creationId xmlns="" xmlns:a16="http://schemas.microsoft.com/office/drawing/2014/main" id="{39C59ECB-D905-48D2-8E6D-88D2262FD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63">
                <a:extLst>
                  <a:ext uri="{FF2B5EF4-FFF2-40B4-BE49-F238E27FC236}">
                    <a16:creationId xmlns="" xmlns:a16="http://schemas.microsoft.com/office/drawing/2014/main" id="{E676246A-E668-4974-A5EB-8E11B3DED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64">
                <a:extLst>
                  <a:ext uri="{FF2B5EF4-FFF2-40B4-BE49-F238E27FC236}">
                    <a16:creationId xmlns="" xmlns:a16="http://schemas.microsoft.com/office/drawing/2014/main" id="{CECAC02B-7269-41BE-AAB4-088B17677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65">
                <a:extLst>
                  <a:ext uri="{FF2B5EF4-FFF2-40B4-BE49-F238E27FC236}">
                    <a16:creationId xmlns="" xmlns:a16="http://schemas.microsoft.com/office/drawing/2014/main" id="{86B2358A-2DDD-4D7C-B31A-43DA576C3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66">
                <a:extLst>
                  <a:ext uri="{FF2B5EF4-FFF2-40B4-BE49-F238E27FC236}">
                    <a16:creationId xmlns="" xmlns:a16="http://schemas.microsoft.com/office/drawing/2014/main" id="{7CCC3DCD-DD99-42ED-B564-7CC3F3128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67">
                <a:extLst>
                  <a:ext uri="{FF2B5EF4-FFF2-40B4-BE49-F238E27FC236}">
                    <a16:creationId xmlns="" xmlns:a16="http://schemas.microsoft.com/office/drawing/2014/main" id="{BD8D65EF-E7DE-4BDF-972B-11A5AD26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68">
                <a:extLst>
                  <a:ext uri="{FF2B5EF4-FFF2-40B4-BE49-F238E27FC236}">
                    <a16:creationId xmlns="" xmlns:a16="http://schemas.microsoft.com/office/drawing/2014/main" id="{E90DC25C-9758-4881-8F17-EA9708BC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69">
                <a:extLst>
                  <a:ext uri="{FF2B5EF4-FFF2-40B4-BE49-F238E27FC236}">
                    <a16:creationId xmlns="" xmlns:a16="http://schemas.microsoft.com/office/drawing/2014/main" id="{4DF7B717-E287-49F5-8EDC-270547E02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70">
                <a:extLst>
                  <a:ext uri="{FF2B5EF4-FFF2-40B4-BE49-F238E27FC236}">
                    <a16:creationId xmlns="" xmlns:a16="http://schemas.microsoft.com/office/drawing/2014/main" id="{782B3D62-6A98-4FDC-A951-24BC8D5D2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71">
                <a:extLst>
                  <a:ext uri="{FF2B5EF4-FFF2-40B4-BE49-F238E27FC236}">
                    <a16:creationId xmlns="" xmlns:a16="http://schemas.microsoft.com/office/drawing/2014/main" id="{14AAE281-8E49-4F21-BA52-14DD3525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72">
                <a:extLst>
                  <a:ext uri="{FF2B5EF4-FFF2-40B4-BE49-F238E27FC236}">
                    <a16:creationId xmlns="" xmlns:a16="http://schemas.microsoft.com/office/drawing/2014/main" id="{3F39DB63-35A7-4669-9809-CD46D79E3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73">
                <a:extLst>
                  <a:ext uri="{FF2B5EF4-FFF2-40B4-BE49-F238E27FC236}">
                    <a16:creationId xmlns="" xmlns:a16="http://schemas.microsoft.com/office/drawing/2014/main" id="{5B1EC70C-BFFC-4345-8128-451B4968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74">
                <a:extLst>
                  <a:ext uri="{FF2B5EF4-FFF2-40B4-BE49-F238E27FC236}">
                    <a16:creationId xmlns="" xmlns:a16="http://schemas.microsoft.com/office/drawing/2014/main" id="{863F97EB-EED4-42D8-AC70-17BF4EB6E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75">
                <a:extLst>
                  <a:ext uri="{FF2B5EF4-FFF2-40B4-BE49-F238E27FC236}">
                    <a16:creationId xmlns="" xmlns:a16="http://schemas.microsoft.com/office/drawing/2014/main" id="{4A3C4F72-C1F5-4371-B1E8-4059DC65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76">
                <a:extLst>
                  <a:ext uri="{FF2B5EF4-FFF2-40B4-BE49-F238E27FC236}">
                    <a16:creationId xmlns="" xmlns:a16="http://schemas.microsoft.com/office/drawing/2014/main" id="{C42B89DB-D5D5-4720-BF71-FBC9C1DFE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77">
                <a:extLst>
                  <a:ext uri="{FF2B5EF4-FFF2-40B4-BE49-F238E27FC236}">
                    <a16:creationId xmlns="" xmlns:a16="http://schemas.microsoft.com/office/drawing/2014/main" id="{043B4D3F-BF3C-43A1-914C-9E5C5595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78">
                <a:extLst>
                  <a:ext uri="{FF2B5EF4-FFF2-40B4-BE49-F238E27FC236}">
                    <a16:creationId xmlns="" xmlns:a16="http://schemas.microsoft.com/office/drawing/2014/main" id="{FDF582B5-EB22-4091-9DEE-B38BC0DD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79">
                <a:extLst>
                  <a:ext uri="{FF2B5EF4-FFF2-40B4-BE49-F238E27FC236}">
                    <a16:creationId xmlns="" xmlns:a16="http://schemas.microsoft.com/office/drawing/2014/main" id="{CC0D233D-178E-4379-A17E-C0E7E1A3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46AE09A3-79A3-4CF4-96F5-0BC3B898E98C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34" name="Oval 58">
                <a:extLst>
                  <a:ext uri="{FF2B5EF4-FFF2-40B4-BE49-F238E27FC236}">
                    <a16:creationId xmlns="" xmlns:a16="http://schemas.microsoft.com/office/drawing/2014/main" id="{6ED4D78A-E4AE-4A2A-AA07-D2A83480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59">
                <a:extLst>
                  <a:ext uri="{FF2B5EF4-FFF2-40B4-BE49-F238E27FC236}">
                    <a16:creationId xmlns="" xmlns:a16="http://schemas.microsoft.com/office/drawing/2014/main" id="{8C1B7A8E-E8D3-4F41-9A0A-5235A11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60">
                <a:extLst>
                  <a:ext uri="{FF2B5EF4-FFF2-40B4-BE49-F238E27FC236}">
                    <a16:creationId xmlns="" xmlns:a16="http://schemas.microsoft.com/office/drawing/2014/main" id="{BDD10440-AC78-4D29-8CC2-82912F3D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61">
                <a:extLst>
                  <a:ext uri="{FF2B5EF4-FFF2-40B4-BE49-F238E27FC236}">
                    <a16:creationId xmlns="" xmlns:a16="http://schemas.microsoft.com/office/drawing/2014/main" id="{EE46E904-CC5B-4696-B8E6-0E63DBE0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62">
                <a:extLst>
                  <a:ext uri="{FF2B5EF4-FFF2-40B4-BE49-F238E27FC236}">
                    <a16:creationId xmlns="" xmlns:a16="http://schemas.microsoft.com/office/drawing/2014/main" id="{28D2ADBB-7AC7-4248-B1F4-3056622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63">
                <a:extLst>
                  <a:ext uri="{FF2B5EF4-FFF2-40B4-BE49-F238E27FC236}">
                    <a16:creationId xmlns="" xmlns:a16="http://schemas.microsoft.com/office/drawing/2014/main" id="{F8DC5BBE-8A4B-414E-88BB-EB8AC4A13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64">
                <a:extLst>
                  <a:ext uri="{FF2B5EF4-FFF2-40B4-BE49-F238E27FC236}">
                    <a16:creationId xmlns="" xmlns:a16="http://schemas.microsoft.com/office/drawing/2014/main" id="{1F0EE553-F03F-4B9B-91BC-D0B28B772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65">
                <a:extLst>
                  <a:ext uri="{FF2B5EF4-FFF2-40B4-BE49-F238E27FC236}">
                    <a16:creationId xmlns="" xmlns:a16="http://schemas.microsoft.com/office/drawing/2014/main" id="{524E2014-A107-4AD8-9A28-1E17EBE64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66">
                <a:extLst>
                  <a:ext uri="{FF2B5EF4-FFF2-40B4-BE49-F238E27FC236}">
                    <a16:creationId xmlns="" xmlns:a16="http://schemas.microsoft.com/office/drawing/2014/main" id="{0E61AA6C-784A-425E-86EB-977DCDF5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67">
                <a:extLst>
                  <a:ext uri="{FF2B5EF4-FFF2-40B4-BE49-F238E27FC236}">
                    <a16:creationId xmlns="" xmlns:a16="http://schemas.microsoft.com/office/drawing/2014/main" id="{071E7611-6D0F-4D86-9D72-F8725B17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68">
                <a:extLst>
                  <a:ext uri="{FF2B5EF4-FFF2-40B4-BE49-F238E27FC236}">
                    <a16:creationId xmlns="" xmlns:a16="http://schemas.microsoft.com/office/drawing/2014/main" id="{8A55FF1E-B799-4529-AB31-3F4E76003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69">
                <a:extLst>
                  <a:ext uri="{FF2B5EF4-FFF2-40B4-BE49-F238E27FC236}">
                    <a16:creationId xmlns="" xmlns:a16="http://schemas.microsoft.com/office/drawing/2014/main" id="{EE601973-DAF3-4776-927D-4FE6C466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70">
                <a:extLst>
                  <a:ext uri="{FF2B5EF4-FFF2-40B4-BE49-F238E27FC236}">
                    <a16:creationId xmlns="" xmlns:a16="http://schemas.microsoft.com/office/drawing/2014/main" id="{2E78D590-F6E7-41C8-BD88-733E9B203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71">
                <a:extLst>
                  <a:ext uri="{FF2B5EF4-FFF2-40B4-BE49-F238E27FC236}">
                    <a16:creationId xmlns="" xmlns:a16="http://schemas.microsoft.com/office/drawing/2014/main" id="{7DD18819-335E-4831-AFF4-617A220B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72">
                <a:extLst>
                  <a:ext uri="{FF2B5EF4-FFF2-40B4-BE49-F238E27FC236}">
                    <a16:creationId xmlns="" xmlns:a16="http://schemas.microsoft.com/office/drawing/2014/main" id="{4E98C501-A8DB-4FFF-87E1-EEFCE68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73">
                <a:extLst>
                  <a:ext uri="{FF2B5EF4-FFF2-40B4-BE49-F238E27FC236}">
                    <a16:creationId xmlns="" xmlns:a16="http://schemas.microsoft.com/office/drawing/2014/main" id="{633A82ED-78F1-477D-BDEC-A79F186A7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74">
                <a:extLst>
                  <a:ext uri="{FF2B5EF4-FFF2-40B4-BE49-F238E27FC236}">
                    <a16:creationId xmlns="" xmlns:a16="http://schemas.microsoft.com/office/drawing/2014/main" id="{77457420-4357-4EA1-8399-7B213A7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75">
                <a:extLst>
                  <a:ext uri="{FF2B5EF4-FFF2-40B4-BE49-F238E27FC236}">
                    <a16:creationId xmlns="" xmlns:a16="http://schemas.microsoft.com/office/drawing/2014/main" id="{C45FE86D-C0E2-4F08-9B1D-1C08E2486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76">
                <a:extLst>
                  <a:ext uri="{FF2B5EF4-FFF2-40B4-BE49-F238E27FC236}">
                    <a16:creationId xmlns="" xmlns:a16="http://schemas.microsoft.com/office/drawing/2014/main" id="{484A3009-A9F9-4697-B415-BAAA6C57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77">
                <a:extLst>
                  <a:ext uri="{FF2B5EF4-FFF2-40B4-BE49-F238E27FC236}">
                    <a16:creationId xmlns="" xmlns:a16="http://schemas.microsoft.com/office/drawing/2014/main" id="{236C25BE-CAA3-41CB-B30B-861AE0B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78">
                <a:extLst>
                  <a:ext uri="{FF2B5EF4-FFF2-40B4-BE49-F238E27FC236}">
                    <a16:creationId xmlns="" xmlns:a16="http://schemas.microsoft.com/office/drawing/2014/main" id="{5C38EC93-573F-4A0B-B1B8-A8AE0733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79">
                <a:extLst>
                  <a:ext uri="{FF2B5EF4-FFF2-40B4-BE49-F238E27FC236}">
                    <a16:creationId xmlns="" xmlns:a16="http://schemas.microsoft.com/office/drawing/2014/main" id="{C8421B68-0EBD-45A0-9976-70588523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="" xmlns:a16="http://schemas.microsoft.com/office/drawing/2014/main" id="{19ACB0B0-270A-464A-A87C-FA9EF576D3DE}"/>
              </a:ext>
            </a:extLst>
          </p:cNvPr>
          <p:cNvGrpSpPr/>
          <p:nvPr/>
        </p:nvGrpSpPr>
        <p:grpSpPr>
          <a:xfrm>
            <a:off x="2533015" y="1478897"/>
            <a:ext cx="630285" cy="630285"/>
            <a:chOff x="2823337" y="1478897"/>
            <a:chExt cx="630285" cy="630285"/>
          </a:xfrm>
        </p:grpSpPr>
        <p:sp>
          <p:nvSpPr>
            <p:cNvPr id="100" name="Oval 99">
              <a:extLst>
                <a:ext uri="{FF2B5EF4-FFF2-40B4-BE49-F238E27FC236}">
                  <a16:creationId xmlns="" xmlns:a16="http://schemas.microsoft.com/office/drawing/2014/main" id="{FE98E39D-B0A7-410B-8B76-234334768DAD}"/>
                </a:ext>
              </a:extLst>
            </p:cNvPr>
            <p:cNvSpPr/>
            <p:nvPr/>
          </p:nvSpPr>
          <p:spPr>
            <a:xfrm>
              <a:off x="2823337" y="1478897"/>
              <a:ext cx="630285" cy="63028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Freeform 76">
              <a:extLst>
                <a:ext uri="{FF2B5EF4-FFF2-40B4-BE49-F238E27FC236}">
                  <a16:creationId xmlns="" xmlns:a16="http://schemas.microsoft.com/office/drawing/2014/main" id="{E2D55EAD-7D61-41E5-9CCA-E8DCE40844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6398" y="1613858"/>
              <a:ext cx="284163" cy="360363"/>
            </a:xfrm>
            <a:custGeom>
              <a:avLst/>
              <a:gdLst>
                <a:gd name="T0" fmla="*/ 38 w 76"/>
                <a:gd name="T1" fmla="*/ 0 h 96"/>
                <a:gd name="T2" fmla="*/ 0 w 76"/>
                <a:gd name="T3" fmla="*/ 40 h 96"/>
                <a:gd name="T4" fmla="*/ 37 w 76"/>
                <a:gd name="T5" fmla="*/ 96 h 96"/>
                <a:gd name="T6" fmla="*/ 38 w 76"/>
                <a:gd name="T7" fmla="*/ 96 h 96"/>
                <a:gd name="T8" fmla="*/ 39 w 76"/>
                <a:gd name="T9" fmla="*/ 96 h 96"/>
                <a:gd name="T10" fmla="*/ 76 w 76"/>
                <a:gd name="T11" fmla="*/ 40 h 96"/>
                <a:gd name="T12" fmla="*/ 38 w 76"/>
                <a:gd name="T13" fmla="*/ 0 h 96"/>
                <a:gd name="T14" fmla="*/ 26 w 76"/>
                <a:gd name="T15" fmla="*/ 22 h 96"/>
                <a:gd name="T16" fmla="*/ 33 w 76"/>
                <a:gd name="T17" fmla="*/ 19 h 96"/>
                <a:gd name="T18" fmla="*/ 35 w 76"/>
                <a:gd name="T19" fmla="*/ 19 h 96"/>
                <a:gd name="T20" fmla="*/ 42 w 76"/>
                <a:gd name="T21" fmla="*/ 24 h 96"/>
                <a:gd name="T22" fmla="*/ 30 w 76"/>
                <a:gd name="T23" fmla="*/ 28 h 96"/>
                <a:gd name="T24" fmla="*/ 26 w 76"/>
                <a:gd name="T25" fmla="*/ 25 h 96"/>
                <a:gd name="T26" fmla="*/ 25 w 76"/>
                <a:gd name="T27" fmla="*/ 24 h 96"/>
                <a:gd name="T28" fmla="*/ 26 w 76"/>
                <a:gd name="T29" fmla="*/ 22 h 96"/>
                <a:gd name="T30" fmla="*/ 62 w 76"/>
                <a:gd name="T31" fmla="*/ 33 h 96"/>
                <a:gd name="T32" fmla="*/ 52 w 76"/>
                <a:gd name="T33" fmla="*/ 38 h 96"/>
                <a:gd name="T34" fmla="*/ 43 w 76"/>
                <a:gd name="T35" fmla="*/ 53 h 96"/>
                <a:gd name="T36" fmla="*/ 42 w 76"/>
                <a:gd name="T37" fmla="*/ 54 h 96"/>
                <a:gd name="T38" fmla="*/ 35 w 76"/>
                <a:gd name="T39" fmla="*/ 58 h 96"/>
                <a:gd name="T40" fmla="*/ 34 w 76"/>
                <a:gd name="T41" fmla="*/ 58 h 96"/>
                <a:gd name="T42" fmla="*/ 33 w 76"/>
                <a:gd name="T43" fmla="*/ 57 h 96"/>
                <a:gd name="T44" fmla="*/ 32 w 76"/>
                <a:gd name="T45" fmla="*/ 55 h 96"/>
                <a:gd name="T46" fmla="*/ 37 w 76"/>
                <a:gd name="T47" fmla="*/ 43 h 96"/>
                <a:gd name="T48" fmla="*/ 27 w 76"/>
                <a:gd name="T49" fmla="*/ 47 h 96"/>
                <a:gd name="T50" fmla="*/ 25 w 76"/>
                <a:gd name="T51" fmla="*/ 47 h 96"/>
                <a:gd name="T52" fmla="*/ 10 w 76"/>
                <a:gd name="T53" fmla="*/ 38 h 96"/>
                <a:gd name="T54" fmla="*/ 10 w 76"/>
                <a:gd name="T55" fmla="*/ 36 h 96"/>
                <a:gd name="T56" fmla="*/ 11 w 76"/>
                <a:gd name="T57" fmla="*/ 35 h 96"/>
                <a:gd name="T58" fmla="*/ 17 w 76"/>
                <a:gd name="T59" fmla="*/ 31 h 96"/>
                <a:gd name="T60" fmla="*/ 19 w 76"/>
                <a:gd name="T61" fmla="*/ 31 h 96"/>
                <a:gd name="T62" fmla="*/ 26 w 76"/>
                <a:gd name="T63" fmla="*/ 34 h 96"/>
                <a:gd name="T64" fmla="*/ 57 w 76"/>
                <a:gd name="T65" fmla="*/ 22 h 96"/>
                <a:gd name="T66" fmla="*/ 65 w 76"/>
                <a:gd name="T67" fmla="*/ 25 h 96"/>
                <a:gd name="T68" fmla="*/ 65 w 76"/>
                <a:gd name="T69" fmla="*/ 30 h 96"/>
                <a:gd name="T70" fmla="*/ 62 w 76"/>
                <a:gd name="T71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96">
                  <a:moveTo>
                    <a:pt x="38" y="0"/>
                  </a:moveTo>
                  <a:cubicBezTo>
                    <a:pt x="16" y="0"/>
                    <a:pt x="0" y="17"/>
                    <a:pt x="0" y="40"/>
                  </a:cubicBezTo>
                  <a:cubicBezTo>
                    <a:pt x="0" y="69"/>
                    <a:pt x="35" y="95"/>
                    <a:pt x="37" y="96"/>
                  </a:cubicBezTo>
                  <a:cubicBezTo>
                    <a:pt x="37" y="96"/>
                    <a:pt x="38" y="96"/>
                    <a:pt x="38" y="96"/>
                  </a:cubicBezTo>
                  <a:cubicBezTo>
                    <a:pt x="38" y="96"/>
                    <a:pt x="39" y="96"/>
                    <a:pt x="39" y="96"/>
                  </a:cubicBezTo>
                  <a:cubicBezTo>
                    <a:pt x="41" y="95"/>
                    <a:pt x="76" y="69"/>
                    <a:pt x="76" y="40"/>
                  </a:cubicBezTo>
                  <a:cubicBezTo>
                    <a:pt x="76" y="17"/>
                    <a:pt x="60" y="0"/>
                    <a:pt x="38" y="0"/>
                  </a:cubicBezTo>
                  <a:close/>
                  <a:moveTo>
                    <a:pt x="26" y="22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4" y="18"/>
                    <a:pt x="35" y="1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4"/>
                    <a:pt x="25" y="24"/>
                  </a:cubicBezTo>
                  <a:cubicBezTo>
                    <a:pt x="25" y="23"/>
                    <a:pt x="26" y="22"/>
                    <a:pt x="26" y="22"/>
                  </a:cubicBezTo>
                  <a:close/>
                  <a:moveTo>
                    <a:pt x="62" y="33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4"/>
                    <a:pt x="42" y="54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5" y="58"/>
                    <a:pt x="34" y="58"/>
                  </a:cubicBezTo>
                  <a:cubicBezTo>
                    <a:pt x="34" y="58"/>
                    <a:pt x="33" y="58"/>
                    <a:pt x="33" y="57"/>
                  </a:cubicBezTo>
                  <a:cubicBezTo>
                    <a:pt x="32" y="57"/>
                    <a:pt x="32" y="56"/>
                    <a:pt x="32" y="55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7"/>
                    <a:pt x="10" y="36"/>
                  </a:cubicBezTo>
                  <a:cubicBezTo>
                    <a:pt x="10" y="36"/>
                    <a:pt x="10" y="35"/>
                    <a:pt x="11" y="35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9" y="31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60" y="21"/>
                    <a:pt x="64" y="22"/>
                    <a:pt x="65" y="25"/>
                  </a:cubicBezTo>
                  <a:cubicBezTo>
                    <a:pt x="66" y="26"/>
                    <a:pt x="66" y="28"/>
                    <a:pt x="65" y="30"/>
                  </a:cubicBezTo>
                  <a:cubicBezTo>
                    <a:pt x="65" y="31"/>
                    <a:pt x="63" y="32"/>
                    <a:pt x="62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56" name="Group 255">
            <a:extLst>
              <a:ext uri="{FF2B5EF4-FFF2-40B4-BE49-F238E27FC236}">
                <a16:creationId xmlns="" xmlns:a16="http://schemas.microsoft.com/office/drawing/2014/main" id="{5E99565C-ACD2-4307-9E58-8FD42531BC41}"/>
              </a:ext>
            </a:extLst>
          </p:cNvPr>
          <p:cNvGrpSpPr/>
          <p:nvPr/>
        </p:nvGrpSpPr>
        <p:grpSpPr>
          <a:xfrm>
            <a:off x="1102493" y="2556020"/>
            <a:ext cx="630285" cy="630285"/>
            <a:chOff x="2823337" y="1478897"/>
            <a:chExt cx="630285" cy="630285"/>
          </a:xfrm>
        </p:grpSpPr>
        <p:sp>
          <p:nvSpPr>
            <p:cNvPr id="257" name="Oval 256">
              <a:extLst>
                <a:ext uri="{FF2B5EF4-FFF2-40B4-BE49-F238E27FC236}">
                  <a16:creationId xmlns="" xmlns:a16="http://schemas.microsoft.com/office/drawing/2014/main" id="{DE9EFB61-FDF0-48B4-8BF4-044EF6578D65}"/>
                </a:ext>
              </a:extLst>
            </p:cNvPr>
            <p:cNvSpPr/>
            <p:nvPr/>
          </p:nvSpPr>
          <p:spPr>
            <a:xfrm>
              <a:off x="2823337" y="1478897"/>
              <a:ext cx="630285" cy="63028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Freeform 76">
              <a:extLst>
                <a:ext uri="{FF2B5EF4-FFF2-40B4-BE49-F238E27FC236}">
                  <a16:creationId xmlns="" xmlns:a16="http://schemas.microsoft.com/office/drawing/2014/main" id="{83371046-AF60-470D-9D09-8176D64FB5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6398" y="1613858"/>
              <a:ext cx="284163" cy="360363"/>
            </a:xfrm>
            <a:custGeom>
              <a:avLst/>
              <a:gdLst>
                <a:gd name="T0" fmla="*/ 38 w 76"/>
                <a:gd name="T1" fmla="*/ 0 h 96"/>
                <a:gd name="T2" fmla="*/ 0 w 76"/>
                <a:gd name="T3" fmla="*/ 40 h 96"/>
                <a:gd name="T4" fmla="*/ 37 w 76"/>
                <a:gd name="T5" fmla="*/ 96 h 96"/>
                <a:gd name="T6" fmla="*/ 38 w 76"/>
                <a:gd name="T7" fmla="*/ 96 h 96"/>
                <a:gd name="T8" fmla="*/ 39 w 76"/>
                <a:gd name="T9" fmla="*/ 96 h 96"/>
                <a:gd name="T10" fmla="*/ 76 w 76"/>
                <a:gd name="T11" fmla="*/ 40 h 96"/>
                <a:gd name="T12" fmla="*/ 38 w 76"/>
                <a:gd name="T13" fmla="*/ 0 h 96"/>
                <a:gd name="T14" fmla="*/ 26 w 76"/>
                <a:gd name="T15" fmla="*/ 22 h 96"/>
                <a:gd name="T16" fmla="*/ 33 w 76"/>
                <a:gd name="T17" fmla="*/ 19 h 96"/>
                <a:gd name="T18" fmla="*/ 35 w 76"/>
                <a:gd name="T19" fmla="*/ 19 h 96"/>
                <a:gd name="T20" fmla="*/ 42 w 76"/>
                <a:gd name="T21" fmla="*/ 24 h 96"/>
                <a:gd name="T22" fmla="*/ 30 w 76"/>
                <a:gd name="T23" fmla="*/ 28 h 96"/>
                <a:gd name="T24" fmla="*/ 26 w 76"/>
                <a:gd name="T25" fmla="*/ 25 h 96"/>
                <a:gd name="T26" fmla="*/ 25 w 76"/>
                <a:gd name="T27" fmla="*/ 24 h 96"/>
                <a:gd name="T28" fmla="*/ 26 w 76"/>
                <a:gd name="T29" fmla="*/ 22 h 96"/>
                <a:gd name="T30" fmla="*/ 62 w 76"/>
                <a:gd name="T31" fmla="*/ 33 h 96"/>
                <a:gd name="T32" fmla="*/ 52 w 76"/>
                <a:gd name="T33" fmla="*/ 38 h 96"/>
                <a:gd name="T34" fmla="*/ 43 w 76"/>
                <a:gd name="T35" fmla="*/ 53 h 96"/>
                <a:gd name="T36" fmla="*/ 42 w 76"/>
                <a:gd name="T37" fmla="*/ 54 h 96"/>
                <a:gd name="T38" fmla="*/ 35 w 76"/>
                <a:gd name="T39" fmla="*/ 58 h 96"/>
                <a:gd name="T40" fmla="*/ 34 w 76"/>
                <a:gd name="T41" fmla="*/ 58 h 96"/>
                <a:gd name="T42" fmla="*/ 33 w 76"/>
                <a:gd name="T43" fmla="*/ 57 h 96"/>
                <a:gd name="T44" fmla="*/ 32 w 76"/>
                <a:gd name="T45" fmla="*/ 55 h 96"/>
                <a:gd name="T46" fmla="*/ 37 w 76"/>
                <a:gd name="T47" fmla="*/ 43 h 96"/>
                <a:gd name="T48" fmla="*/ 27 w 76"/>
                <a:gd name="T49" fmla="*/ 47 h 96"/>
                <a:gd name="T50" fmla="*/ 25 w 76"/>
                <a:gd name="T51" fmla="*/ 47 h 96"/>
                <a:gd name="T52" fmla="*/ 10 w 76"/>
                <a:gd name="T53" fmla="*/ 38 h 96"/>
                <a:gd name="T54" fmla="*/ 10 w 76"/>
                <a:gd name="T55" fmla="*/ 36 h 96"/>
                <a:gd name="T56" fmla="*/ 11 w 76"/>
                <a:gd name="T57" fmla="*/ 35 h 96"/>
                <a:gd name="T58" fmla="*/ 17 w 76"/>
                <a:gd name="T59" fmla="*/ 31 h 96"/>
                <a:gd name="T60" fmla="*/ 19 w 76"/>
                <a:gd name="T61" fmla="*/ 31 h 96"/>
                <a:gd name="T62" fmla="*/ 26 w 76"/>
                <a:gd name="T63" fmla="*/ 34 h 96"/>
                <a:gd name="T64" fmla="*/ 57 w 76"/>
                <a:gd name="T65" fmla="*/ 22 h 96"/>
                <a:gd name="T66" fmla="*/ 65 w 76"/>
                <a:gd name="T67" fmla="*/ 25 h 96"/>
                <a:gd name="T68" fmla="*/ 65 w 76"/>
                <a:gd name="T69" fmla="*/ 30 h 96"/>
                <a:gd name="T70" fmla="*/ 62 w 76"/>
                <a:gd name="T71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96">
                  <a:moveTo>
                    <a:pt x="38" y="0"/>
                  </a:moveTo>
                  <a:cubicBezTo>
                    <a:pt x="16" y="0"/>
                    <a:pt x="0" y="17"/>
                    <a:pt x="0" y="40"/>
                  </a:cubicBezTo>
                  <a:cubicBezTo>
                    <a:pt x="0" y="69"/>
                    <a:pt x="35" y="95"/>
                    <a:pt x="37" y="96"/>
                  </a:cubicBezTo>
                  <a:cubicBezTo>
                    <a:pt x="37" y="96"/>
                    <a:pt x="38" y="96"/>
                    <a:pt x="38" y="96"/>
                  </a:cubicBezTo>
                  <a:cubicBezTo>
                    <a:pt x="38" y="96"/>
                    <a:pt x="39" y="96"/>
                    <a:pt x="39" y="96"/>
                  </a:cubicBezTo>
                  <a:cubicBezTo>
                    <a:pt x="41" y="95"/>
                    <a:pt x="76" y="69"/>
                    <a:pt x="76" y="40"/>
                  </a:cubicBezTo>
                  <a:cubicBezTo>
                    <a:pt x="76" y="17"/>
                    <a:pt x="60" y="0"/>
                    <a:pt x="38" y="0"/>
                  </a:cubicBezTo>
                  <a:close/>
                  <a:moveTo>
                    <a:pt x="26" y="22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4" y="18"/>
                    <a:pt x="35" y="1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4"/>
                    <a:pt x="25" y="24"/>
                  </a:cubicBezTo>
                  <a:cubicBezTo>
                    <a:pt x="25" y="23"/>
                    <a:pt x="26" y="22"/>
                    <a:pt x="26" y="22"/>
                  </a:cubicBezTo>
                  <a:close/>
                  <a:moveTo>
                    <a:pt x="62" y="33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4"/>
                    <a:pt x="42" y="54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5" y="58"/>
                    <a:pt x="34" y="58"/>
                  </a:cubicBezTo>
                  <a:cubicBezTo>
                    <a:pt x="34" y="58"/>
                    <a:pt x="33" y="58"/>
                    <a:pt x="33" y="57"/>
                  </a:cubicBezTo>
                  <a:cubicBezTo>
                    <a:pt x="32" y="57"/>
                    <a:pt x="32" y="56"/>
                    <a:pt x="32" y="55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7"/>
                    <a:pt x="10" y="36"/>
                  </a:cubicBezTo>
                  <a:cubicBezTo>
                    <a:pt x="10" y="36"/>
                    <a:pt x="10" y="35"/>
                    <a:pt x="11" y="35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9" y="31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60" y="21"/>
                    <a:pt x="64" y="22"/>
                    <a:pt x="65" y="25"/>
                  </a:cubicBezTo>
                  <a:cubicBezTo>
                    <a:pt x="66" y="26"/>
                    <a:pt x="66" y="28"/>
                    <a:pt x="65" y="30"/>
                  </a:cubicBezTo>
                  <a:cubicBezTo>
                    <a:pt x="65" y="31"/>
                    <a:pt x="63" y="32"/>
                    <a:pt x="62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="" xmlns:a16="http://schemas.microsoft.com/office/drawing/2014/main" id="{B503D17A-9770-4014-A820-E2BBF2596599}"/>
              </a:ext>
            </a:extLst>
          </p:cNvPr>
          <p:cNvGrpSpPr/>
          <p:nvPr/>
        </p:nvGrpSpPr>
        <p:grpSpPr>
          <a:xfrm>
            <a:off x="2683925" y="2859865"/>
            <a:ext cx="630285" cy="630285"/>
            <a:chOff x="2823337" y="1478897"/>
            <a:chExt cx="630285" cy="630285"/>
          </a:xfrm>
        </p:grpSpPr>
        <p:sp>
          <p:nvSpPr>
            <p:cNvPr id="261" name="Oval 260">
              <a:extLst>
                <a:ext uri="{FF2B5EF4-FFF2-40B4-BE49-F238E27FC236}">
                  <a16:creationId xmlns="" xmlns:a16="http://schemas.microsoft.com/office/drawing/2014/main" id="{A288AE30-1235-482D-BF1A-907BA569CBA8}"/>
                </a:ext>
              </a:extLst>
            </p:cNvPr>
            <p:cNvSpPr/>
            <p:nvPr/>
          </p:nvSpPr>
          <p:spPr>
            <a:xfrm>
              <a:off x="2823337" y="1478897"/>
              <a:ext cx="630285" cy="63028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Freeform 76">
              <a:extLst>
                <a:ext uri="{FF2B5EF4-FFF2-40B4-BE49-F238E27FC236}">
                  <a16:creationId xmlns="" xmlns:a16="http://schemas.microsoft.com/office/drawing/2014/main" id="{AB99DD16-3026-4E69-8F8E-62D01F1F51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6398" y="1613858"/>
              <a:ext cx="284163" cy="360363"/>
            </a:xfrm>
            <a:custGeom>
              <a:avLst/>
              <a:gdLst>
                <a:gd name="T0" fmla="*/ 38 w 76"/>
                <a:gd name="T1" fmla="*/ 0 h 96"/>
                <a:gd name="T2" fmla="*/ 0 w 76"/>
                <a:gd name="T3" fmla="*/ 40 h 96"/>
                <a:gd name="T4" fmla="*/ 37 w 76"/>
                <a:gd name="T5" fmla="*/ 96 h 96"/>
                <a:gd name="T6" fmla="*/ 38 w 76"/>
                <a:gd name="T7" fmla="*/ 96 h 96"/>
                <a:gd name="T8" fmla="*/ 39 w 76"/>
                <a:gd name="T9" fmla="*/ 96 h 96"/>
                <a:gd name="T10" fmla="*/ 76 w 76"/>
                <a:gd name="T11" fmla="*/ 40 h 96"/>
                <a:gd name="T12" fmla="*/ 38 w 76"/>
                <a:gd name="T13" fmla="*/ 0 h 96"/>
                <a:gd name="T14" fmla="*/ 26 w 76"/>
                <a:gd name="T15" fmla="*/ 22 h 96"/>
                <a:gd name="T16" fmla="*/ 33 w 76"/>
                <a:gd name="T17" fmla="*/ 19 h 96"/>
                <a:gd name="T18" fmla="*/ 35 w 76"/>
                <a:gd name="T19" fmla="*/ 19 h 96"/>
                <a:gd name="T20" fmla="*/ 42 w 76"/>
                <a:gd name="T21" fmla="*/ 24 h 96"/>
                <a:gd name="T22" fmla="*/ 30 w 76"/>
                <a:gd name="T23" fmla="*/ 28 h 96"/>
                <a:gd name="T24" fmla="*/ 26 w 76"/>
                <a:gd name="T25" fmla="*/ 25 h 96"/>
                <a:gd name="T26" fmla="*/ 25 w 76"/>
                <a:gd name="T27" fmla="*/ 24 h 96"/>
                <a:gd name="T28" fmla="*/ 26 w 76"/>
                <a:gd name="T29" fmla="*/ 22 h 96"/>
                <a:gd name="T30" fmla="*/ 62 w 76"/>
                <a:gd name="T31" fmla="*/ 33 h 96"/>
                <a:gd name="T32" fmla="*/ 52 w 76"/>
                <a:gd name="T33" fmla="*/ 38 h 96"/>
                <a:gd name="T34" fmla="*/ 43 w 76"/>
                <a:gd name="T35" fmla="*/ 53 h 96"/>
                <a:gd name="T36" fmla="*/ 42 w 76"/>
                <a:gd name="T37" fmla="*/ 54 h 96"/>
                <a:gd name="T38" fmla="*/ 35 w 76"/>
                <a:gd name="T39" fmla="*/ 58 h 96"/>
                <a:gd name="T40" fmla="*/ 34 w 76"/>
                <a:gd name="T41" fmla="*/ 58 h 96"/>
                <a:gd name="T42" fmla="*/ 33 w 76"/>
                <a:gd name="T43" fmla="*/ 57 h 96"/>
                <a:gd name="T44" fmla="*/ 32 w 76"/>
                <a:gd name="T45" fmla="*/ 55 h 96"/>
                <a:gd name="T46" fmla="*/ 37 w 76"/>
                <a:gd name="T47" fmla="*/ 43 h 96"/>
                <a:gd name="T48" fmla="*/ 27 w 76"/>
                <a:gd name="T49" fmla="*/ 47 h 96"/>
                <a:gd name="T50" fmla="*/ 25 w 76"/>
                <a:gd name="T51" fmla="*/ 47 h 96"/>
                <a:gd name="T52" fmla="*/ 10 w 76"/>
                <a:gd name="T53" fmla="*/ 38 h 96"/>
                <a:gd name="T54" fmla="*/ 10 w 76"/>
                <a:gd name="T55" fmla="*/ 36 h 96"/>
                <a:gd name="T56" fmla="*/ 11 w 76"/>
                <a:gd name="T57" fmla="*/ 35 h 96"/>
                <a:gd name="T58" fmla="*/ 17 w 76"/>
                <a:gd name="T59" fmla="*/ 31 h 96"/>
                <a:gd name="T60" fmla="*/ 19 w 76"/>
                <a:gd name="T61" fmla="*/ 31 h 96"/>
                <a:gd name="T62" fmla="*/ 26 w 76"/>
                <a:gd name="T63" fmla="*/ 34 h 96"/>
                <a:gd name="T64" fmla="*/ 57 w 76"/>
                <a:gd name="T65" fmla="*/ 22 h 96"/>
                <a:gd name="T66" fmla="*/ 65 w 76"/>
                <a:gd name="T67" fmla="*/ 25 h 96"/>
                <a:gd name="T68" fmla="*/ 65 w 76"/>
                <a:gd name="T69" fmla="*/ 30 h 96"/>
                <a:gd name="T70" fmla="*/ 62 w 76"/>
                <a:gd name="T71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96">
                  <a:moveTo>
                    <a:pt x="38" y="0"/>
                  </a:moveTo>
                  <a:cubicBezTo>
                    <a:pt x="16" y="0"/>
                    <a:pt x="0" y="17"/>
                    <a:pt x="0" y="40"/>
                  </a:cubicBezTo>
                  <a:cubicBezTo>
                    <a:pt x="0" y="69"/>
                    <a:pt x="35" y="95"/>
                    <a:pt x="37" y="96"/>
                  </a:cubicBezTo>
                  <a:cubicBezTo>
                    <a:pt x="37" y="96"/>
                    <a:pt x="38" y="96"/>
                    <a:pt x="38" y="96"/>
                  </a:cubicBezTo>
                  <a:cubicBezTo>
                    <a:pt x="38" y="96"/>
                    <a:pt x="39" y="96"/>
                    <a:pt x="39" y="96"/>
                  </a:cubicBezTo>
                  <a:cubicBezTo>
                    <a:pt x="41" y="95"/>
                    <a:pt x="76" y="69"/>
                    <a:pt x="76" y="40"/>
                  </a:cubicBezTo>
                  <a:cubicBezTo>
                    <a:pt x="76" y="17"/>
                    <a:pt x="60" y="0"/>
                    <a:pt x="38" y="0"/>
                  </a:cubicBezTo>
                  <a:close/>
                  <a:moveTo>
                    <a:pt x="26" y="22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4" y="18"/>
                    <a:pt x="35" y="1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4"/>
                    <a:pt x="25" y="24"/>
                  </a:cubicBezTo>
                  <a:cubicBezTo>
                    <a:pt x="25" y="23"/>
                    <a:pt x="26" y="22"/>
                    <a:pt x="26" y="22"/>
                  </a:cubicBezTo>
                  <a:close/>
                  <a:moveTo>
                    <a:pt x="62" y="33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4"/>
                    <a:pt x="42" y="54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5" y="58"/>
                    <a:pt x="34" y="58"/>
                  </a:cubicBezTo>
                  <a:cubicBezTo>
                    <a:pt x="34" y="58"/>
                    <a:pt x="33" y="58"/>
                    <a:pt x="33" y="57"/>
                  </a:cubicBezTo>
                  <a:cubicBezTo>
                    <a:pt x="32" y="57"/>
                    <a:pt x="32" y="56"/>
                    <a:pt x="32" y="55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7"/>
                    <a:pt x="10" y="36"/>
                  </a:cubicBezTo>
                  <a:cubicBezTo>
                    <a:pt x="10" y="36"/>
                    <a:pt x="10" y="35"/>
                    <a:pt x="11" y="35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9" y="31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60" y="21"/>
                    <a:pt x="64" y="22"/>
                    <a:pt x="65" y="25"/>
                  </a:cubicBezTo>
                  <a:cubicBezTo>
                    <a:pt x="66" y="26"/>
                    <a:pt x="66" y="28"/>
                    <a:pt x="65" y="30"/>
                  </a:cubicBezTo>
                  <a:cubicBezTo>
                    <a:pt x="65" y="31"/>
                    <a:pt x="63" y="32"/>
                    <a:pt x="62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="" xmlns:a16="http://schemas.microsoft.com/office/drawing/2014/main" id="{8A42D821-C287-4C06-8666-31B8EE6E0104}"/>
              </a:ext>
            </a:extLst>
          </p:cNvPr>
          <p:cNvGrpSpPr/>
          <p:nvPr/>
        </p:nvGrpSpPr>
        <p:grpSpPr>
          <a:xfrm>
            <a:off x="3560150" y="3774874"/>
            <a:ext cx="630285" cy="630285"/>
            <a:chOff x="2823337" y="1478897"/>
            <a:chExt cx="630285" cy="630285"/>
          </a:xfrm>
        </p:grpSpPr>
        <p:sp>
          <p:nvSpPr>
            <p:cNvPr id="264" name="Oval 263">
              <a:extLst>
                <a:ext uri="{FF2B5EF4-FFF2-40B4-BE49-F238E27FC236}">
                  <a16:creationId xmlns="" xmlns:a16="http://schemas.microsoft.com/office/drawing/2014/main" id="{B54EAEAD-FB23-4117-AF3A-E368FAB72B0C}"/>
                </a:ext>
              </a:extLst>
            </p:cNvPr>
            <p:cNvSpPr/>
            <p:nvPr/>
          </p:nvSpPr>
          <p:spPr>
            <a:xfrm>
              <a:off x="2823337" y="1478897"/>
              <a:ext cx="630285" cy="63028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Freeform 76">
              <a:extLst>
                <a:ext uri="{FF2B5EF4-FFF2-40B4-BE49-F238E27FC236}">
                  <a16:creationId xmlns="" xmlns:a16="http://schemas.microsoft.com/office/drawing/2014/main" id="{0CBDA189-2F90-4647-B9F1-F73D9F8DBD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6398" y="1613858"/>
              <a:ext cx="284163" cy="360363"/>
            </a:xfrm>
            <a:custGeom>
              <a:avLst/>
              <a:gdLst>
                <a:gd name="T0" fmla="*/ 38 w 76"/>
                <a:gd name="T1" fmla="*/ 0 h 96"/>
                <a:gd name="T2" fmla="*/ 0 w 76"/>
                <a:gd name="T3" fmla="*/ 40 h 96"/>
                <a:gd name="T4" fmla="*/ 37 w 76"/>
                <a:gd name="T5" fmla="*/ 96 h 96"/>
                <a:gd name="T6" fmla="*/ 38 w 76"/>
                <a:gd name="T7" fmla="*/ 96 h 96"/>
                <a:gd name="T8" fmla="*/ 39 w 76"/>
                <a:gd name="T9" fmla="*/ 96 h 96"/>
                <a:gd name="T10" fmla="*/ 76 w 76"/>
                <a:gd name="T11" fmla="*/ 40 h 96"/>
                <a:gd name="T12" fmla="*/ 38 w 76"/>
                <a:gd name="T13" fmla="*/ 0 h 96"/>
                <a:gd name="T14" fmla="*/ 26 w 76"/>
                <a:gd name="T15" fmla="*/ 22 h 96"/>
                <a:gd name="T16" fmla="*/ 33 w 76"/>
                <a:gd name="T17" fmla="*/ 19 h 96"/>
                <a:gd name="T18" fmla="*/ 35 w 76"/>
                <a:gd name="T19" fmla="*/ 19 h 96"/>
                <a:gd name="T20" fmla="*/ 42 w 76"/>
                <a:gd name="T21" fmla="*/ 24 h 96"/>
                <a:gd name="T22" fmla="*/ 30 w 76"/>
                <a:gd name="T23" fmla="*/ 28 h 96"/>
                <a:gd name="T24" fmla="*/ 26 w 76"/>
                <a:gd name="T25" fmla="*/ 25 h 96"/>
                <a:gd name="T26" fmla="*/ 25 w 76"/>
                <a:gd name="T27" fmla="*/ 24 h 96"/>
                <a:gd name="T28" fmla="*/ 26 w 76"/>
                <a:gd name="T29" fmla="*/ 22 h 96"/>
                <a:gd name="T30" fmla="*/ 62 w 76"/>
                <a:gd name="T31" fmla="*/ 33 h 96"/>
                <a:gd name="T32" fmla="*/ 52 w 76"/>
                <a:gd name="T33" fmla="*/ 38 h 96"/>
                <a:gd name="T34" fmla="*/ 43 w 76"/>
                <a:gd name="T35" fmla="*/ 53 h 96"/>
                <a:gd name="T36" fmla="*/ 42 w 76"/>
                <a:gd name="T37" fmla="*/ 54 h 96"/>
                <a:gd name="T38" fmla="*/ 35 w 76"/>
                <a:gd name="T39" fmla="*/ 58 h 96"/>
                <a:gd name="T40" fmla="*/ 34 w 76"/>
                <a:gd name="T41" fmla="*/ 58 h 96"/>
                <a:gd name="T42" fmla="*/ 33 w 76"/>
                <a:gd name="T43" fmla="*/ 57 h 96"/>
                <a:gd name="T44" fmla="*/ 32 w 76"/>
                <a:gd name="T45" fmla="*/ 55 h 96"/>
                <a:gd name="T46" fmla="*/ 37 w 76"/>
                <a:gd name="T47" fmla="*/ 43 h 96"/>
                <a:gd name="T48" fmla="*/ 27 w 76"/>
                <a:gd name="T49" fmla="*/ 47 h 96"/>
                <a:gd name="T50" fmla="*/ 25 w 76"/>
                <a:gd name="T51" fmla="*/ 47 h 96"/>
                <a:gd name="T52" fmla="*/ 10 w 76"/>
                <a:gd name="T53" fmla="*/ 38 h 96"/>
                <a:gd name="T54" fmla="*/ 10 w 76"/>
                <a:gd name="T55" fmla="*/ 36 h 96"/>
                <a:gd name="T56" fmla="*/ 11 w 76"/>
                <a:gd name="T57" fmla="*/ 35 h 96"/>
                <a:gd name="T58" fmla="*/ 17 w 76"/>
                <a:gd name="T59" fmla="*/ 31 h 96"/>
                <a:gd name="T60" fmla="*/ 19 w 76"/>
                <a:gd name="T61" fmla="*/ 31 h 96"/>
                <a:gd name="T62" fmla="*/ 26 w 76"/>
                <a:gd name="T63" fmla="*/ 34 h 96"/>
                <a:gd name="T64" fmla="*/ 57 w 76"/>
                <a:gd name="T65" fmla="*/ 22 h 96"/>
                <a:gd name="T66" fmla="*/ 65 w 76"/>
                <a:gd name="T67" fmla="*/ 25 h 96"/>
                <a:gd name="T68" fmla="*/ 65 w 76"/>
                <a:gd name="T69" fmla="*/ 30 h 96"/>
                <a:gd name="T70" fmla="*/ 62 w 76"/>
                <a:gd name="T71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96">
                  <a:moveTo>
                    <a:pt x="38" y="0"/>
                  </a:moveTo>
                  <a:cubicBezTo>
                    <a:pt x="16" y="0"/>
                    <a:pt x="0" y="17"/>
                    <a:pt x="0" y="40"/>
                  </a:cubicBezTo>
                  <a:cubicBezTo>
                    <a:pt x="0" y="69"/>
                    <a:pt x="35" y="95"/>
                    <a:pt x="37" y="96"/>
                  </a:cubicBezTo>
                  <a:cubicBezTo>
                    <a:pt x="37" y="96"/>
                    <a:pt x="38" y="96"/>
                    <a:pt x="38" y="96"/>
                  </a:cubicBezTo>
                  <a:cubicBezTo>
                    <a:pt x="38" y="96"/>
                    <a:pt x="39" y="96"/>
                    <a:pt x="39" y="96"/>
                  </a:cubicBezTo>
                  <a:cubicBezTo>
                    <a:pt x="41" y="95"/>
                    <a:pt x="76" y="69"/>
                    <a:pt x="76" y="40"/>
                  </a:cubicBezTo>
                  <a:cubicBezTo>
                    <a:pt x="76" y="17"/>
                    <a:pt x="60" y="0"/>
                    <a:pt x="38" y="0"/>
                  </a:cubicBezTo>
                  <a:close/>
                  <a:moveTo>
                    <a:pt x="26" y="22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4" y="18"/>
                    <a:pt x="35" y="1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4"/>
                    <a:pt x="25" y="24"/>
                  </a:cubicBezTo>
                  <a:cubicBezTo>
                    <a:pt x="25" y="23"/>
                    <a:pt x="26" y="22"/>
                    <a:pt x="26" y="22"/>
                  </a:cubicBezTo>
                  <a:close/>
                  <a:moveTo>
                    <a:pt x="62" y="33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4"/>
                    <a:pt x="42" y="54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5" y="58"/>
                    <a:pt x="34" y="58"/>
                  </a:cubicBezTo>
                  <a:cubicBezTo>
                    <a:pt x="34" y="58"/>
                    <a:pt x="33" y="58"/>
                    <a:pt x="33" y="57"/>
                  </a:cubicBezTo>
                  <a:cubicBezTo>
                    <a:pt x="32" y="57"/>
                    <a:pt x="32" y="56"/>
                    <a:pt x="32" y="55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7"/>
                    <a:pt x="10" y="36"/>
                  </a:cubicBezTo>
                  <a:cubicBezTo>
                    <a:pt x="10" y="36"/>
                    <a:pt x="10" y="35"/>
                    <a:pt x="11" y="35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9" y="31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60" y="21"/>
                    <a:pt x="64" y="22"/>
                    <a:pt x="65" y="25"/>
                  </a:cubicBezTo>
                  <a:cubicBezTo>
                    <a:pt x="66" y="26"/>
                    <a:pt x="66" y="28"/>
                    <a:pt x="65" y="30"/>
                  </a:cubicBezTo>
                  <a:cubicBezTo>
                    <a:pt x="65" y="31"/>
                    <a:pt x="63" y="32"/>
                    <a:pt x="62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="" xmlns:a16="http://schemas.microsoft.com/office/drawing/2014/main" id="{8A0F379C-EC6B-49AE-AE79-1ADECDF10F1E}"/>
              </a:ext>
            </a:extLst>
          </p:cNvPr>
          <p:cNvGrpSpPr/>
          <p:nvPr/>
        </p:nvGrpSpPr>
        <p:grpSpPr>
          <a:xfrm>
            <a:off x="1665616" y="3843072"/>
            <a:ext cx="630285" cy="630285"/>
            <a:chOff x="2823337" y="1478897"/>
            <a:chExt cx="630285" cy="630285"/>
          </a:xfrm>
        </p:grpSpPr>
        <p:sp>
          <p:nvSpPr>
            <p:cNvPr id="267" name="Oval 266">
              <a:extLst>
                <a:ext uri="{FF2B5EF4-FFF2-40B4-BE49-F238E27FC236}">
                  <a16:creationId xmlns="" xmlns:a16="http://schemas.microsoft.com/office/drawing/2014/main" id="{3E4DDA9F-95F9-4EAE-96A1-3B195AFC0B3B}"/>
                </a:ext>
              </a:extLst>
            </p:cNvPr>
            <p:cNvSpPr/>
            <p:nvPr/>
          </p:nvSpPr>
          <p:spPr>
            <a:xfrm>
              <a:off x="2823337" y="1478897"/>
              <a:ext cx="630285" cy="63028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Freeform 76">
              <a:extLst>
                <a:ext uri="{FF2B5EF4-FFF2-40B4-BE49-F238E27FC236}">
                  <a16:creationId xmlns="" xmlns:a16="http://schemas.microsoft.com/office/drawing/2014/main" id="{2B587939-617C-4551-A21C-C6ED62F874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6398" y="1613858"/>
              <a:ext cx="284163" cy="360363"/>
            </a:xfrm>
            <a:custGeom>
              <a:avLst/>
              <a:gdLst>
                <a:gd name="T0" fmla="*/ 38 w 76"/>
                <a:gd name="T1" fmla="*/ 0 h 96"/>
                <a:gd name="T2" fmla="*/ 0 w 76"/>
                <a:gd name="T3" fmla="*/ 40 h 96"/>
                <a:gd name="T4" fmla="*/ 37 w 76"/>
                <a:gd name="T5" fmla="*/ 96 h 96"/>
                <a:gd name="T6" fmla="*/ 38 w 76"/>
                <a:gd name="T7" fmla="*/ 96 h 96"/>
                <a:gd name="T8" fmla="*/ 39 w 76"/>
                <a:gd name="T9" fmla="*/ 96 h 96"/>
                <a:gd name="T10" fmla="*/ 76 w 76"/>
                <a:gd name="T11" fmla="*/ 40 h 96"/>
                <a:gd name="T12" fmla="*/ 38 w 76"/>
                <a:gd name="T13" fmla="*/ 0 h 96"/>
                <a:gd name="T14" fmla="*/ 26 w 76"/>
                <a:gd name="T15" fmla="*/ 22 h 96"/>
                <a:gd name="T16" fmla="*/ 33 w 76"/>
                <a:gd name="T17" fmla="*/ 19 h 96"/>
                <a:gd name="T18" fmla="*/ 35 w 76"/>
                <a:gd name="T19" fmla="*/ 19 h 96"/>
                <a:gd name="T20" fmla="*/ 42 w 76"/>
                <a:gd name="T21" fmla="*/ 24 h 96"/>
                <a:gd name="T22" fmla="*/ 30 w 76"/>
                <a:gd name="T23" fmla="*/ 28 h 96"/>
                <a:gd name="T24" fmla="*/ 26 w 76"/>
                <a:gd name="T25" fmla="*/ 25 h 96"/>
                <a:gd name="T26" fmla="*/ 25 w 76"/>
                <a:gd name="T27" fmla="*/ 24 h 96"/>
                <a:gd name="T28" fmla="*/ 26 w 76"/>
                <a:gd name="T29" fmla="*/ 22 h 96"/>
                <a:gd name="T30" fmla="*/ 62 w 76"/>
                <a:gd name="T31" fmla="*/ 33 h 96"/>
                <a:gd name="T32" fmla="*/ 52 w 76"/>
                <a:gd name="T33" fmla="*/ 38 h 96"/>
                <a:gd name="T34" fmla="*/ 43 w 76"/>
                <a:gd name="T35" fmla="*/ 53 h 96"/>
                <a:gd name="T36" fmla="*/ 42 w 76"/>
                <a:gd name="T37" fmla="*/ 54 h 96"/>
                <a:gd name="T38" fmla="*/ 35 w 76"/>
                <a:gd name="T39" fmla="*/ 58 h 96"/>
                <a:gd name="T40" fmla="*/ 34 w 76"/>
                <a:gd name="T41" fmla="*/ 58 h 96"/>
                <a:gd name="T42" fmla="*/ 33 w 76"/>
                <a:gd name="T43" fmla="*/ 57 h 96"/>
                <a:gd name="T44" fmla="*/ 32 w 76"/>
                <a:gd name="T45" fmla="*/ 55 h 96"/>
                <a:gd name="T46" fmla="*/ 37 w 76"/>
                <a:gd name="T47" fmla="*/ 43 h 96"/>
                <a:gd name="T48" fmla="*/ 27 w 76"/>
                <a:gd name="T49" fmla="*/ 47 h 96"/>
                <a:gd name="T50" fmla="*/ 25 w 76"/>
                <a:gd name="T51" fmla="*/ 47 h 96"/>
                <a:gd name="T52" fmla="*/ 10 w 76"/>
                <a:gd name="T53" fmla="*/ 38 h 96"/>
                <a:gd name="T54" fmla="*/ 10 w 76"/>
                <a:gd name="T55" fmla="*/ 36 h 96"/>
                <a:gd name="T56" fmla="*/ 11 w 76"/>
                <a:gd name="T57" fmla="*/ 35 h 96"/>
                <a:gd name="T58" fmla="*/ 17 w 76"/>
                <a:gd name="T59" fmla="*/ 31 h 96"/>
                <a:gd name="T60" fmla="*/ 19 w 76"/>
                <a:gd name="T61" fmla="*/ 31 h 96"/>
                <a:gd name="T62" fmla="*/ 26 w 76"/>
                <a:gd name="T63" fmla="*/ 34 h 96"/>
                <a:gd name="T64" fmla="*/ 57 w 76"/>
                <a:gd name="T65" fmla="*/ 22 h 96"/>
                <a:gd name="T66" fmla="*/ 65 w 76"/>
                <a:gd name="T67" fmla="*/ 25 h 96"/>
                <a:gd name="T68" fmla="*/ 65 w 76"/>
                <a:gd name="T69" fmla="*/ 30 h 96"/>
                <a:gd name="T70" fmla="*/ 62 w 76"/>
                <a:gd name="T71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96">
                  <a:moveTo>
                    <a:pt x="38" y="0"/>
                  </a:moveTo>
                  <a:cubicBezTo>
                    <a:pt x="16" y="0"/>
                    <a:pt x="0" y="17"/>
                    <a:pt x="0" y="40"/>
                  </a:cubicBezTo>
                  <a:cubicBezTo>
                    <a:pt x="0" y="69"/>
                    <a:pt x="35" y="95"/>
                    <a:pt x="37" y="96"/>
                  </a:cubicBezTo>
                  <a:cubicBezTo>
                    <a:pt x="37" y="96"/>
                    <a:pt x="38" y="96"/>
                    <a:pt x="38" y="96"/>
                  </a:cubicBezTo>
                  <a:cubicBezTo>
                    <a:pt x="38" y="96"/>
                    <a:pt x="39" y="96"/>
                    <a:pt x="39" y="96"/>
                  </a:cubicBezTo>
                  <a:cubicBezTo>
                    <a:pt x="41" y="95"/>
                    <a:pt x="76" y="69"/>
                    <a:pt x="76" y="40"/>
                  </a:cubicBezTo>
                  <a:cubicBezTo>
                    <a:pt x="76" y="17"/>
                    <a:pt x="60" y="0"/>
                    <a:pt x="38" y="0"/>
                  </a:cubicBezTo>
                  <a:close/>
                  <a:moveTo>
                    <a:pt x="26" y="22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4" y="18"/>
                    <a:pt x="35" y="1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4"/>
                    <a:pt x="25" y="24"/>
                  </a:cubicBezTo>
                  <a:cubicBezTo>
                    <a:pt x="25" y="23"/>
                    <a:pt x="26" y="22"/>
                    <a:pt x="26" y="22"/>
                  </a:cubicBezTo>
                  <a:close/>
                  <a:moveTo>
                    <a:pt x="62" y="33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4"/>
                    <a:pt x="42" y="54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5" y="58"/>
                    <a:pt x="34" y="58"/>
                  </a:cubicBezTo>
                  <a:cubicBezTo>
                    <a:pt x="34" y="58"/>
                    <a:pt x="33" y="58"/>
                    <a:pt x="33" y="57"/>
                  </a:cubicBezTo>
                  <a:cubicBezTo>
                    <a:pt x="32" y="57"/>
                    <a:pt x="32" y="56"/>
                    <a:pt x="32" y="55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7"/>
                    <a:pt x="10" y="36"/>
                  </a:cubicBezTo>
                  <a:cubicBezTo>
                    <a:pt x="10" y="36"/>
                    <a:pt x="10" y="35"/>
                    <a:pt x="11" y="35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9" y="31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60" y="21"/>
                    <a:pt x="64" y="22"/>
                    <a:pt x="65" y="25"/>
                  </a:cubicBezTo>
                  <a:cubicBezTo>
                    <a:pt x="66" y="26"/>
                    <a:pt x="66" y="28"/>
                    <a:pt x="65" y="30"/>
                  </a:cubicBezTo>
                  <a:cubicBezTo>
                    <a:pt x="65" y="31"/>
                    <a:pt x="63" y="32"/>
                    <a:pt x="62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="" xmlns:a16="http://schemas.microsoft.com/office/drawing/2014/main" id="{050CDD6C-B80F-4064-8965-FC42D806D526}"/>
              </a:ext>
            </a:extLst>
          </p:cNvPr>
          <p:cNvGrpSpPr/>
          <p:nvPr/>
        </p:nvGrpSpPr>
        <p:grpSpPr>
          <a:xfrm>
            <a:off x="4093820" y="2025613"/>
            <a:ext cx="630285" cy="630285"/>
            <a:chOff x="2823337" y="1478897"/>
            <a:chExt cx="630285" cy="630285"/>
          </a:xfrm>
        </p:grpSpPr>
        <p:sp>
          <p:nvSpPr>
            <p:cNvPr id="270" name="Oval 269">
              <a:extLst>
                <a:ext uri="{FF2B5EF4-FFF2-40B4-BE49-F238E27FC236}">
                  <a16:creationId xmlns="" xmlns:a16="http://schemas.microsoft.com/office/drawing/2014/main" id="{6FDFD075-0EDA-4B62-BE60-446EF5B54BCC}"/>
                </a:ext>
              </a:extLst>
            </p:cNvPr>
            <p:cNvSpPr/>
            <p:nvPr/>
          </p:nvSpPr>
          <p:spPr>
            <a:xfrm>
              <a:off x="2823337" y="1478897"/>
              <a:ext cx="630285" cy="63028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Freeform 76">
              <a:extLst>
                <a:ext uri="{FF2B5EF4-FFF2-40B4-BE49-F238E27FC236}">
                  <a16:creationId xmlns="" xmlns:a16="http://schemas.microsoft.com/office/drawing/2014/main" id="{D9719861-19C8-45D8-BE37-0103DAF25F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6398" y="1613858"/>
              <a:ext cx="284163" cy="360363"/>
            </a:xfrm>
            <a:custGeom>
              <a:avLst/>
              <a:gdLst>
                <a:gd name="T0" fmla="*/ 38 w 76"/>
                <a:gd name="T1" fmla="*/ 0 h 96"/>
                <a:gd name="T2" fmla="*/ 0 w 76"/>
                <a:gd name="T3" fmla="*/ 40 h 96"/>
                <a:gd name="T4" fmla="*/ 37 w 76"/>
                <a:gd name="T5" fmla="*/ 96 h 96"/>
                <a:gd name="T6" fmla="*/ 38 w 76"/>
                <a:gd name="T7" fmla="*/ 96 h 96"/>
                <a:gd name="T8" fmla="*/ 39 w 76"/>
                <a:gd name="T9" fmla="*/ 96 h 96"/>
                <a:gd name="T10" fmla="*/ 76 w 76"/>
                <a:gd name="T11" fmla="*/ 40 h 96"/>
                <a:gd name="T12" fmla="*/ 38 w 76"/>
                <a:gd name="T13" fmla="*/ 0 h 96"/>
                <a:gd name="T14" fmla="*/ 26 w 76"/>
                <a:gd name="T15" fmla="*/ 22 h 96"/>
                <a:gd name="T16" fmla="*/ 33 w 76"/>
                <a:gd name="T17" fmla="*/ 19 h 96"/>
                <a:gd name="T18" fmla="*/ 35 w 76"/>
                <a:gd name="T19" fmla="*/ 19 h 96"/>
                <a:gd name="T20" fmla="*/ 42 w 76"/>
                <a:gd name="T21" fmla="*/ 24 h 96"/>
                <a:gd name="T22" fmla="*/ 30 w 76"/>
                <a:gd name="T23" fmla="*/ 28 h 96"/>
                <a:gd name="T24" fmla="*/ 26 w 76"/>
                <a:gd name="T25" fmla="*/ 25 h 96"/>
                <a:gd name="T26" fmla="*/ 25 w 76"/>
                <a:gd name="T27" fmla="*/ 24 h 96"/>
                <a:gd name="T28" fmla="*/ 26 w 76"/>
                <a:gd name="T29" fmla="*/ 22 h 96"/>
                <a:gd name="T30" fmla="*/ 62 w 76"/>
                <a:gd name="T31" fmla="*/ 33 h 96"/>
                <a:gd name="T32" fmla="*/ 52 w 76"/>
                <a:gd name="T33" fmla="*/ 38 h 96"/>
                <a:gd name="T34" fmla="*/ 43 w 76"/>
                <a:gd name="T35" fmla="*/ 53 h 96"/>
                <a:gd name="T36" fmla="*/ 42 w 76"/>
                <a:gd name="T37" fmla="*/ 54 h 96"/>
                <a:gd name="T38" fmla="*/ 35 w 76"/>
                <a:gd name="T39" fmla="*/ 58 h 96"/>
                <a:gd name="T40" fmla="*/ 34 w 76"/>
                <a:gd name="T41" fmla="*/ 58 h 96"/>
                <a:gd name="T42" fmla="*/ 33 w 76"/>
                <a:gd name="T43" fmla="*/ 57 h 96"/>
                <a:gd name="T44" fmla="*/ 32 w 76"/>
                <a:gd name="T45" fmla="*/ 55 h 96"/>
                <a:gd name="T46" fmla="*/ 37 w 76"/>
                <a:gd name="T47" fmla="*/ 43 h 96"/>
                <a:gd name="T48" fmla="*/ 27 w 76"/>
                <a:gd name="T49" fmla="*/ 47 h 96"/>
                <a:gd name="T50" fmla="*/ 25 w 76"/>
                <a:gd name="T51" fmla="*/ 47 h 96"/>
                <a:gd name="T52" fmla="*/ 10 w 76"/>
                <a:gd name="T53" fmla="*/ 38 h 96"/>
                <a:gd name="T54" fmla="*/ 10 w 76"/>
                <a:gd name="T55" fmla="*/ 36 h 96"/>
                <a:gd name="T56" fmla="*/ 11 w 76"/>
                <a:gd name="T57" fmla="*/ 35 h 96"/>
                <a:gd name="T58" fmla="*/ 17 w 76"/>
                <a:gd name="T59" fmla="*/ 31 h 96"/>
                <a:gd name="T60" fmla="*/ 19 w 76"/>
                <a:gd name="T61" fmla="*/ 31 h 96"/>
                <a:gd name="T62" fmla="*/ 26 w 76"/>
                <a:gd name="T63" fmla="*/ 34 h 96"/>
                <a:gd name="T64" fmla="*/ 57 w 76"/>
                <a:gd name="T65" fmla="*/ 22 h 96"/>
                <a:gd name="T66" fmla="*/ 65 w 76"/>
                <a:gd name="T67" fmla="*/ 25 h 96"/>
                <a:gd name="T68" fmla="*/ 65 w 76"/>
                <a:gd name="T69" fmla="*/ 30 h 96"/>
                <a:gd name="T70" fmla="*/ 62 w 76"/>
                <a:gd name="T71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96">
                  <a:moveTo>
                    <a:pt x="38" y="0"/>
                  </a:moveTo>
                  <a:cubicBezTo>
                    <a:pt x="16" y="0"/>
                    <a:pt x="0" y="17"/>
                    <a:pt x="0" y="40"/>
                  </a:cubicBezTo>
                  <a:cubicBezTo>
                    <a:pt x="0" y="69"/>
                    <a:pt x="35" y="95"/>
                    <a:pt x="37" y="96"/>
                  </a:cubicBezTo>
                  <a:cubicBezTo>
                    <a:pt x="37" y="96"/>
                    <a:pt x="38" y="96"/>
                    <a:pt x="38" y="96"/>
                  </a:cubicBezTo>
                  <a:cubicBezTo>
                    <a:pt x="38" y="96"/>
                    <a:pt x="39" y="96"/>
                    <a:pt x="39" y="96"/>
                  </a:cubicBezTo>
                  <a:cubicBezTo>
                    <a:pt x="41" y="95"/>
                    <a:pt x="76" y="69"/>
                    <a:pt x="76" y="40"/>
                  </a:cubicBezTo>
                  <a:cubicBezTo>
                    <a:pt x="76" y="17"/>
                    <a:pt x="60" y="0"/>
                    <a:pt x="38" y="0"/>
                  </a:cubicBezTo>
                  <a:close/>
                  <a:moveTo>
                    <a:pt x="26" y="22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4" y="18"/>
                    <a:pt x="35" y="1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4"/>
                    <a:pt x="25" y="24"/>
                  </a:cubicBezTo>
                  <a:cubicBezTo>
                    <a:pt x="25" y="23"/>
                    <a:pt x="26" y="22"/>
                    <a:pt x="26" y="22"/>
                  </a:cubicBezTo>
                  <a:close/>
                  <a:moveTo>
                    <a:pt x="62" y="33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4"/>
                    <a:pt x="42" y="54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5" y="58"/>
                    <a:pt x="34" y="58"/>
                  </a:cubicBezTo>
                  <a:cubicBezTo>
                    <a:pt x="34" y="58"/>
                    <a:pt x="33" y="58"/>
                    <a:pt x="33" y="57"/>
                  </a:cubicBezTo>
                  <a:cubicBezTo>
                    <a:pt x="32" y="57"/>
                    <a:pt x="32" y="56"/>
                    <a:pt x="32" y="55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7"/>
                    <a:pt x="10" y="36"/>
                  </a:cubicBezTo>
                  <a:cubicBezTo>
                    <a:pt x="10" y="36"/>
                    <a:pt x="10" y="35"/>
                    <a:pt x="11" y="35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9" y="31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60" y="21"/>
                    <a:pt x="64" y="22"/>
                    <a:pt x="65" y="25"/>
                  </a:cubicBezTo>
                  <a:cubicBezTo>
                    <a:pt x="66" y="26"/>
                    <a:pt x="66" y="28"/>
                    <a:pt x="65" y="30"/>
                  </a:cubicBezTo>
                  <a:cubicBezTo>
                    <a:pt x="65" y="31"/>
                    <a:pt x="63" y="32"/>
                    <a:pt x="62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03" name="Freeform: Shape 402">
            <a:extLst>
              <a:ext uri="{FF2B5EF4-FFF2-40B4-BE49-F238E27FC236}">
                <a16:creationId xmlns="" xmlns:a16="http://schemas.microsoft.com/office/drawing/2014/main" id="{E1559E5B-FF33-43E8-99F0-BA0AC2DF459F}"/>
              </a:ext>
            </a:extLst>
          </p:cNvPr>
          <p:cNvSpPr/>
          <p:nvPr/>
        </p:nvSpPr>
        <p:spPr>
          <a:xfrm>
            <a:off x="5829949" y="2052421"/>
            <a:ext cx="6362051" cy="965894"/>
          </a:xfrm>
          <a:custGeom>
            <a:avLst/>
            <a:gdLst>
              <a:gd name="connsiteX0" fmla="*/ 482947 w 6362051"/>
              <a:gd name="connsiteY0" fmla="*/ 0 h 965894"/>
              <a:gd name="connsiteX1" fmla="*/ 6362051 w 6362051"/>
              <a:gd name="connsiteY1" fmla="*/ 0 h 965894"/>
              <a:gd name="connsiteX2" fmla="*/ 6362051 w 6362051"/>
              <a:gd name="connsiteY2" fmla="*/ 965894 h 965894"/>
              <a:gd name="connsiteX3" fmla="*/ 482947 w 6362051"/>
              <a:gd name="connsiteY3" fmla="*/ 965893 h 965894"/>
              <a:gd name="connsiteX4" fmla="*/ 9812 w 6362051"/>
              <a:gd name="connsiteY4" fmla="*/ 580277 h 965894"/>
              <a:gd name="connsiteX5" fmla="*/ 0 w 6362051"/>
              <a:gd name="connsiteY5" fmla="*/ 482947 h 965894"/>
              <a:gd name="connsiteX6" fmla="*/ 9812 w 6362051"/>
              <a:gd name="connsiteY6" fmla="*/ 385616 h 965894"/>
              <a:gd name="connsiteX7" fmla="*/ 482947 w 6362051"/>
              <a:gd name="connsiteY7" fmla="*/ 0 h 965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62051" h="965894">
                <a:moveTo>
                  <a:pt x="482947" y="0"/>
                </a:moveTo>
                <a:lnTo>
                  <a:pt x="6362051" y="0"/>
                </a:lnTo>
                <a:lnTo>
                  <a:pt x="6362051" y="965894"/>
                </a:lnTo>
                <a:lnTo>
                  <a:pt x="482947" y="965893"/>
                </a:lnTo>
                <a:cubicBezTo>
                  <a:pt x="249563" y="965893"/>
                  <a:pt x="54845" y="800347"/>
                  <a:pt x="9812" y="580277"/>
                </a:cubicBezTo>
                <a:lnTo>
                  <a:pt x="0" y="482947"/>
                </a:lnTo>
                <a:lnTo>
                  <a:pt x="9812" y="385616"/>
                </a:lnTo>
                <a:cubicBezTo>
                  <a:pt x="54845" y="165546"/>
                  <a:pt x="249563" y="0"/>
                  <a:pt x="48294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2" name="Freeform: Shape 401">
            <a:extLst>
              <a:ext uri="{FF2B5EF4-FFF2-40B4-BE49-F238E27FC236}">
                <a16:creationId xmlns="" xmlns:a16="http://schemas.microsoft.com/office/drawing/2014/main" id="{BD3E8CD6-1CD5-40D8-9579-ABEBF3310E4E}"/>
              </a:ext>
            </a:extLst>
          </p:cNvPr>
          <p:cNvSpPr/>
          <p:nvPr/>
        </p:nvSpPr>
        <p:spPr>
          <a:xfrm>
            <a:off x="5829949" y="3346283"/>
            <a:ext cx="6362051" cy="965894"/>
          </a:xfrm>
          <a:custGeom>
            <a:avLst/>
            <a:gdLst>
              <a:gd name="connsiteX0" fmla="*/ 482947 w 6362051"/>
              <a:gd name="connsiteY0" fmla="*/ 0 h 965894"/>
              <a:gd name="connsiteX1" fmla="*/ 6362051 w 6362051"/>
              <a:gd name="connsiteY1" fmla="*/ 0 h 965894"/>
              <a:gd name="connsiteX2" fmla="*/ 6362051 w 6362051"/>
              <a:gd name="connsiteY2" fmla="*/ 965894 h 965894"/>
              <a:gd name="connsiteX3" fmla="*/ 482947 w 6362051"/>
              <a:gd name="connsiteY3" fmla="*/ 965893 h 965894"/>
              <a:gd name="connsiteX4" fmla="*/ 9812 w 6362051"/>
              <a:gd name="connsiteY4" fmla="*/ 580277 h 965894"/>
              <a:gd name="connsiteX5" fmla="*/ 0 w 6362051"/>
              <a:gd name="connsiteY5" fmla="*/ 482947 h 965894"/>
              <a:gd name="connsiteX6" fmla="*/ 9812 w 6362051"/>
              <a:gd name="connsiteY6" fmla="*/ 385616 h 965894"/>
              <a:gd name="connsiteX7" fmla="*/ 482947 w 6362051"/>
              <a:gd name="connsiteY7" fmla="*/ 0 h 965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62051" h="965894">
                <a:moveTo>
                  <a:pt x="482947" y="0"/>
                </a:moveTo>
                <a:lnTo>
                  <a:pt x="6362051" y="0"/>
                </a:lnTo>
                <a:lnTo>
                  <a:pt x="6362051" y="965894"/>
                </a:lnTo>
                <a:lnTo>
                  <a:pt x="482947" y="965893"/>
                </a:lnTo>
                <a:cubicBezTo>
                  <a:pt x="249563" y="965893"/>
                  <a:pt x="54845" y="800348"/>
                  <a:pt x="9812" y="580277"/>
                </a:cubicBezTo>
                <a:lnTo>
                  <a:pt x="0" y="482947"/>
                </a:lnTo>
                <a:lnTo>
                  <a:pt x="9812" y="385616"/>
                </a:lnTo>
                <a:cubicBezTo>
                  <a:pt x="54845" y="165546"/>
                  <a:pt x="249563" y="0"/>
                  <a:pt x="482947" y="0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Freeform: Shape 400">
            <a:extLst>
              <a:ext uri="{FF2B5EF4-FFF2-40B4-BE49-F238E27FC236}">
                <a16:creationId xmlns="" xmlns:a16="http://schemas.microsoft.com/office/drawing/2014/main" id="{61720478-14FC-4763-BF5D-DC114350F798}"/>
              </a:ext>
            </a:extLst>
          </p:cNvPr>
          <p:cNvSpPr/>
          <p:nvPr/>
        </p:nvSpPr>
        <p:spPr>
          <a:xfrm>
            <a:off x="5829949" y="4640146"/>
            <a:ext cx="6362051" cy="965894"/>
          </a:xfrm>
          <a:custGeom>
            <a:avLst/>
            <a:gdLst>
              <a:gd name="connsiteX0" fmla="*/ 482947 w 6362051"/>
              <a:gd name="connsiteY0" fmla="*/ 0 h 965894"/>
              <a:gd name="connsiteX1" fmla="*/ 6362051 w 6362051"/>
              <a:gd name="connsiteY1" fmla="*/ 0 h 965894"/>
              <a:gd name="connsiteX2" fmla="*/ 6362051 w 6362051"/>
              <a:gd name="connsiteY2" fmla="*/ 965894 h 965894"/>
              <a:gd name="connsiteX3" fmla="*/ 482947 w 6362051"/>
              <a:gd name="connsiteY3" fmla="*/ 965893 h 965894"/>
              <a:gd name="connsiteX4" fmla="*/ 9812 w 6362051"/>
              <a:gd name="connsiteY4" fmla="*/ 580277 h 965894"/>
              <a:gd name="connsiteX5" fmla="*/ 0 w 6362051"/>
              <a:gd name="connsiteY5" fmla="*/ 482947 h 965894"/>
              <a:gd name="connsiteX6" fmla="*/ 9812 w 6362051"/>
              <a:gd name="connsiteY6" fmla="*/ 385616 h 965894"/>
              <a:gd name="connsiteX7" fmla="*/ 482947 w 6362051"/>
              <a:gd name="connsiteY7" fmla="*/ 0 h 965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62051" h="965894">
                <a:moveTo>
                  <a:pt x="482947" y="0"/>
                </a:moveTo>
                <a:lnTo>
                  <a:pt x="6362051" y="0"/>
                </a:lnTo>
                <a:lnTo>
                  <a:pt x="6362051" y="965894"/>
                </a:lnTo>
                <a:lnTo>
                  <a:pt x="482947" y="965893"/>
                </a:lnTo>
                <a:cubicBezTo>
                  <a:pt x="249563" y="965893"/>
                  <a:pt x="54845" y="800348"/>
                  <a:pt x="9812" y="580277"/>
                </a:cubicBezTo>
                <a:lnTo>
                  <a:pt x="0" y="482947"/>
                </a:lnTo>
                <a:lnTo>
                  <a:pt x="9812" y="385616"/>
                </a:lnTo>
                <a:cubicBezTo>
                  <a:pt x="54845" y="165546"/>
                  <a:pt x="249563" y="0"/>
                  <a:pt x="48294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TextBox 410">
            <a:extLst>
              <a:ext uri="{FF2B5EF4-FFF2-40B4-BE49-F238E27FC236}">
                <a16:creationId xmlns="" xmlns:a16="http://schemas.microsoft.com/office/drawing/2014/main" id="{27B3738F-5D6F-4DFD-9339-28317AE17A62}"/>
              </a:ext>
            </a:extLst>
          </p:cNvPr>
          <p:cNvSpPr txBox="1"/>
          <p:nvPr/>
        </p:nvSpPr>
        <p:spPr>
          <a:xfrm>
            <a:off x="6311812" y="2365440"/>
            <a:ext cx="2258252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COUNTRY A</a:t>
            </a:r>
          </a:p>
        </p:txBody>
      </p:sp>
      <p:sp>
        <p:nvSpPr>
          <p:cNvPr id="412" name="TextBox 411">
            <a:extLst>
              <a:ext uri="{FF2B5EF4-FFF2-40B4-BE49-F238E27FC236}">
                <a16:creationId xmlns="" xmlns:a16="http://schemas.microsoft.com/office/drawing/2014/main" id="{3F75D457-57DB-4D4B-B4EC-31B2C95B0580}"/>
              </a:ext>
            </a:extLst>
          </p:cNvPr>
          <p:cNvSpPr txBox="1"/>
          <p:nvPr/>
        </p:nvSpPr>
        <p:spPr>
          <a:xfrm>
            <a:off x="6311812" y="3644564"/>
            <a:ext cx="2258252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COUNTRY B</a:t>
            </a:r>
          </a:p>
        </p:txBody>
      </p:sp>
      <p:sp>
        <p:nvSpPr>
          <p:cNvPr id="413" name="TextBox 412">
            <a:extLst>
              <a:ext uri="{FF2B5EF4-FFF2-40B4-BE49-F238E27FC236}">
                <a16:creationId xmlns="" xmlns:a16="http://schemas.microsoft.com/office/drawing/2014/main" id="{C3ED358D-B85A-4E8B-9CF4-0EA37C4808AA}"/>
              </a:ext>
            </a:extLst>
          </p:cNvPr>
          <p:cNvSpPr txBox="1"/>
          <p:nvPr/>
        </p:nvSpPr>
        <p:spPr>
          <a:xfrm>
            <a:off x="6311812" y="4938427"/>
            <a:ext cx="2258252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COUNTRY C</a:t>
            </a:r>
          </a:p>
        </p:txBody>
      </p:sp>
      <p:sp>
        <p:nvSpPr>
          <p:cNvPr id="415" name="TextBox 414">
            <a:extLst>
              <a:ext uri="{FF2B5EF4-FFF2-40B4-BE49-F238E27FC236}">
                <a16:creationId xmlns="" xmlns:a16="http://schemas.microsoft.com/office/drawing/2014/main" id="{136A3971-B63E-4023-B618-CBA7C08B3244}"/>
              </a:ext>
            </a:extLst>
          </p:cNvPr>
          <p:cNvSpPr txBox="1"/>
          <p:nvPr/>
        </p:nvSpPr>
        <p:spPr>
          <a:xfrm>
            <a:off x="8652898" y="2212203"/>
            <a:ext cx="3170801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Proin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consequat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massa</a:t>
            </a:r>
            <a:r>
              <a:rPr lang="en-US" sz="1400" dirty="0">
                <a:solidFill>
                  <a:schemeClr val="bg1"/>
                </a:solidFill>
              </a:rPr>
              <a:t> in </a:t>
            </a:r>
            <a:r>
              <a:rPr lang="en-US" sz="1400" dirty="0" err="1">
                <a:solidFill>
                  <a:schemeClr val="bg1"/>
                </a:solidFill>
              </a:rPr>
              <a:t>nibh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ultricies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blandit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416" name="TextBox 415">
            <a:extLst>
              <a:ext uri="{FF2B5EF4-FFF2-40B4-BE49-F238E27FC236}">
                <a16:creationId xmlns="" xmlns:a16="http://schemas.microsoft.com/office/drawing/2014/main" id="{32FB9247-CCB0-424B-8EEC-62A3370D7286}"/>
              </a:ext>
            </a:extLst>
          </p:cNvPr>
          <p:cNvSpPr txBox="1"/>
          <p:nvPr/>
        </p:nvSpPr>
        <p:spPr>
          <a:xfrm>
            <a:off x="8652898" y="3506065"/>
            <a:ext cx="3170801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Proin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consequat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massa</a:t>
            </a:r>
            <a:r>
              <a:rPr lang="en-US" sz="1400" dirty="0">
                <a:solidFill>
                  <a:schemeClr val="bg1"/>
                </a:solidFill>
              </a:rPr>
              <a:t> in </a:t>
            </a:r>
            <a:r>
              <a:rPr lang="en-US" sz="1400" dirty="0" err="1">
                <a:solidFill>
                  <a:schemeClr val="bg1"/>
                </a:solidFill>
              </a:rPr>
              <a:t>nibh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ultricies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blandit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417" name="TextBox 416">
            <a:extLst>
              <a:ext uri="{FF2B5EF4-FFF2-40B4-BE49-F238E27FC236}">
                <a16:creationId xmlns="" xmlns:a16="http://schemas.microsoft.com/office/drawing/2014/main" id="{306E7780-6925-486F-B9C6-40B8EC1525B5}"/>
              </a:ext>
            </a:extLst>
          </p:cNvPr>
          <p:cNvSpPr txBox="1"/>
          <p:nvPr/>
        </p:nvSpPr>
        <p:spPr>
          <a:xfrm>
            <a:off x="8652898" y="4799928"/>
            <a:ext cx="3170801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Proin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consequat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massa</a:t>
            </a:r>
            <a:r>
              <a:rPr lang="en-US" sz="1400" dirty="0">
                <a:solidFill>
                  <a:schemeClr val="bg1"/>
                </a:solidFill>
              </a:rPr>
              <a:t> in </a:t>
            </a:r>
            <a:r>
              <a:rPr lang="en-US" sz="1400" dirty="0" err="1">
                <a:solidFill>
                  <a:schemeClr val="bg1"/>
                </a:solidFill>
              </a:rPr>
              <a:t>nibh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ultricies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blandit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418" name="Group 417">
            <a:extLst>
              <a:ext uri="{FF2B5EF4-FFF2-40B4-BE49-F238E27FC236}">
                <a16:creationId xmlns="" xmlns:a16="http://schemas.microsoft.com/office/drawing/2014/main" id="{C2CFC005-5EAA-419F-8044-03BBFB97DD52}"/>
              </a:ext>
            </a:extLst>
          </p:cNvPr>
          <p:cNvGrpSpPr/>
          <p:nvPr/>
        </p:nvGrpSpPr>
        <p:grpSpPr>
          <a:xfrm>
            <a:off x="8065981" y="515366"/>
            <a:ext cx="799812" cy="355600"/>
            <a:chOff x="1463964" y="360779"/>
            <a:chExt cx="799812" cy="355600"/>
          </a:xfrm>
        </p:grpSpPr>
        <p:grpSp>
          <p:nvGrpSpPr>
            <p:cNvPr id="419" name="Group 418">
              <a:extLst>
                <a:ext uri="{FF2B5EF4-FFF2-40B4-BE49-F238E27FC236}">
                  <a16:creationId xmlns="" xmlns:a16="http://schemas.microsoft.com/office/drawing/2014/main" id="{C52B9C85-B5D2-4CF6-B169-1DC5A1FA0B51}"/>
                </a:ext>
              </a:extLst>
            </p:cNvPr>
            <p:cNvGrpSpPr/>
            <p:nvPr/>
          </p:nvGrpSpPr>
          <p:grpSpPr>
            <a:xfrm>
              <a:off x="1971676" y="368717"/>
              <a:ext cx="292100" cy="339725"/>
              <a:chOff x="3798888" y="3251201"/>
              <a:chExt cx="292100" cy="339725"/>
            </a:xfrm>
          </p:grpSpPr>
          <p:sp>
            <p:nvSpPr>
              <p:cNvPr id="429" name="Freeform 51">
                <a:extLst>
                  <a:ext uri="{FF2B5EF4-FFF2-40B4-BE49-F238E27FC236}">
                    <a16:creationId xmlns="" xmlns:a16="http://schemas.microsoft.com/office/drawing/2014/main" id="{C16CC8A1-9EEE-4A97-A19C-9276B7F79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0" name="Freeform 52">
                <a:extLst>
                  <a:ext uri="{FF2B5EF4-FFF2-40B4-BE49-F238E27FC236}">
                    <a16:creationId xmlns="" xmlns:a16="http://schemas.microsoft.com/office/drawing/2014/main" id="{E7633D96-750D-4346-9C08-3AAD80D68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1" name="Line 53">
                <a:extLst>
                  <a:ext uri="{FF2B5EF4-FFF2-40B4-BE49-F238E27FC236}">
                    <a16:creationId xmlns="" xmlns:a16="http://schemas.microsoft.com/office/drawing/2014/main" id="{5D5987A4-D7B1-4588-B7FB-0A422F2C33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2" name="Freeform 54">
                <a:extLst>
                  <a:ext uri="{FF2B5EF4-FFF2-40B4-BE49-F238E27FC236}">
                    <a16:creationId xmlns="" xmlns:a16="http://schemas.microsoft.com/office/drawing/2014/main" id="{F81650BC-7CC8-4D70-B686-75FFA782C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3" name="Line 55">
                <a:extLst>
                  <a:ext uri="{FF2B5EF4-FFF2-40B4-BE49-F238E27FC236}">
                    <a16:creationId xmlns="" xmlns:a16="http://schemas.microsoft.com/office/drawing/2014/main" id="{93FEAEE2-7852-4F02-AD2F-8F7413D24D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4" name="Freeform 56">
                <a:extLst>
                  <a:ext uri="{FF2B5EF4-FFF2-40B4-BE49-F238E27FC236}">
                    <a16:creationId xmlns="" xmlns:a16="http://schemas.microsoft.com/office/drawing/2014/main" id="{7AF3CD3D-5266-45AE-9995-903D17C28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5" name="Freeform 57">
                <a:extLst>
                  <a:ext uri="{FF2B5EF4-FFF2-40B4-BE49-F238E27FC236}">
                    <a16:creationId xmlns="" xmlns:a16="http://schemas.microsoft.com/office/drawing/2014/main" id="{605F7AAA-92BF-4F9C-ACAC-93729B2C9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6" name="Line 58">
                <a:extLst>
                  <a:ext uri="{FF2B5EF4-FFF2-40B4-BE49-F238E27FC236}">
                    <a16:creationId xmlns="" xmlns:a16="http://schemas.microsoft.com/office/drawing/2014/main" id="{7AF937D2-1195-41D3-88EE-644475FD5C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7" name="Freeform 59">
                <a:extLst>
                  <a:ext uri="{FF2B5EF4-FFF2-40B4-BE49-F238E27FC236}">
                    <a16:creationId xmlns="" xmlns:a16="http://schemas.microsoft.com/office/drawing/2014/main" id="{FBCEFDCB-AC3A-4413-A6E0-7A825AC8A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8" name="Freeform 60">
                <a:extLst>
                  <a:ext uri="{FF2B5EF4-FFF2-40B4-BE49-F238E27FC236}">
                    <a16:creationId xmlns="" xmlns:a16="http://schemas.microsoft.com/office/drawing/2014/main" id="{6239F7EA-48E2-49F0-AFEA-4CDDDF830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9" name="Line 61">
                <a:extLst>
                  <a:ext uri="{FF2B5EF4-FFF2-40B4-BE49-F238E27FC236}">
                    <a16:creationId xmlns="" xmlns:a16="http://schemas.microsoft.com/office/drawing/2014/main" id="{EEC1A169-07E1-4130-9E8A-C10A71F729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0" name="Freeform 62">
                <a:extLst>
                  <a:ext uri="{FF2B5EF4-FFF2-40B4-BE49-F238E27FC236}">
                    <a16:creationId xmlns="" xmlns:a16="http://schemas.microsoft.com/office/drawing/2014/main" id="{967D6531-2B33-4E51-BF31-C0A63466BD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1" name="Freeform 63">
                <a:extLst>
                  <a:ext uri="{FF2B5EF4-FFF2-40B4-BE49-F238E27FC236}">
                    <a16:creationId xmlns="" xmlns:a16="http://schemas.microsoft.com/office/drawing/2014/main" id="{4F730E99-8083-4FAA-8B6B-71ACDDC5A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2" name="Line 64">
                <a:extLst>
                  <a:ext uri="{FF2B5EF4-FFF2-40B4-BE49-F238E27FC236}">
                    <a16:creationId xmlns="" xmlns:a16="http://schemas.microsoft.com/office/drawing/2014/main" id="{AD013536-5271-4C4C-B37F-5D2760CE40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3" name="Freeform 65">
                <a:extLst>
                  <a:ext uri="{FF2B5EF4-FFF2-40B4-BE49-F238E27FC236}">
                    <a16:creationId xmlns="" xmlns:a16="http://schemas.microsoft.com/office/drawing/2014/main" id="{409E29AF-0D6D-410F-B85F-77FB696174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4" name="Freeform 66">
                <a:extLst>
                  <a:ext uri="{FF2B5EF4-FFF2-40B4-BE49-F238E27FC236}">
                    <a16:creationId xmlns="" xmlns:a16="http://schemas.microsoft.com/office/drawing/2014/main" id="{9F68BC95-0A08-467F-A3F1-B8FA1D6FD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5" name="Line 67">
                <a:extLst>
                  <a:ext uri="{FF2B5EF4-FFF2-40B4-BE49-F238E27FC236}">
                    <a16:creationId xmlns="" xmlns:a16="http://schemas.microsoft.com/office/drawing/2014/main" id="{E74A89D0-4564-43EF-AFBB-0B30AE6B97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6" name="Freeform 68">
                <a:extLst>
                  <a:ext uri="{FF2B5EF4-FFF2-40B4-BE49-F238E27FC236}">
                    <a16:creationId xmlns="" xmlns:a16="http://schemas.microsoft.com/office/drawing/2014/main" id="{2863AEC7-E165-4AB4-ACA8-80DC5C0AB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7" name="Freeform 69">
                <a:extLst>
                  <a:ext uri="{FF2B5EF4-FFF2-40B4-BE49-F238E27FC236}">
                    <a16:creationId xmlns="" xmlns:a16="http://schemas.microsoft.com/office/drawing/2014/main" id="{83D0833D-A321-4981-A9FE-83B2BEBD0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20" name="Group 419">
              <a:extLst>
                <a:ext uri="{FF2B5EF4-FFF2-40B4-BE49-F238E27FC236}">
                  <a16:creationId xmlns="" xmlns:a16="http://schemas.microsoft.com/office/drawing/2014/main" id="{24ED207C-0514-4E10-AB39-6411F286DB0B}"/>
                </a:ext>
              </a:extLst>
            </p:cNvPr>
            <p:cNvGrpSpPr/>
            <p:nvPr/>
          </p:nvGrpSpPr>
          <p:grpSpPr>
            <a:xfrm>
              <a:off x="1463964" y="360779"/>
              <a:ext cx="285750" cy="355600"/>
              <a:chOff x="8115300" y="3251201"/>
              <a:chExt cx="285750" cy="355600"/>
            </a:xfrm>
          </p:grpSpPr>
          <p:sp>
            <p:nvSpPr>
              <p:cNvPr id="421" name="Oval 420">
                <a:extLst>
                  <a:ext uri="{FF2B5EF4-FFF2-40B4-BE49-F238E27FC236}">
                    <a16:creationId xmlns="" xmlns:a16="http://schemas.microsoft.com/office/drawing/2014/main" id="{AF63D44D-F7C6-4765-A6BD-DF39A97AD2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2" name="Freeform 88">
                <a:extLst>
                  <a:ext uri="{FF2B5EF4-FFF2-40B4-BE49-F238E27FC236}">
                    <a16:creationId xmlns="" xmlns:a16="http://schemas.microsoft.com/office/drawing/2014/main" id="{D4139E5A-56F7-4A4B-A188-610E9B68E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3" name="Freeform 89">
                <a:extLst>
                  <a:ext uri="{FF2B5EF4-FFF2-40B4-BE49-F238E27FC236}">
                    <a16:creationId xmlns="" xmlns:a16="http://schemas.microsoft.com/office/drawing/2014/main" id="{18E11838-4529-453D-B410-E664AB03B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4" name="Freeform 90">
                <a:extLst>
                  <a:ext uri="{FF2B5EF4-FFF2-40B4-BE49-F238E27FC236}">
                    <a16:creationId xmlns="" xmlns:a16="http://schemas.microsoft.com/office/drawing/2014/main" id="{4FF41886-16E4-4DDB-97DF-DF659E5A8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5" name="Freeform 91">
                <a:extLst>
                  <a:ext uri="{FF2B5EF4-FFF2-40B4-BE49-F238E27FC236}">
                    <a16:creationId xmlns="" xmlns:a16="http://schemas.microsoft.com/office/drawing/2014/main" id="{6073C9AD-90AF-4C58-BB67-F755C1087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6" name="Freeform 92">
                <a:extLst>
                  <a:ext uri="{FF2B5EF4-FFF2-40B4-BE49-F238E27FC236}">
                    <a16:creationId xmlns="" xmlns:a16="http://schemas.microsoft.com/office/drawing/2014/main" id="{97C69AAD-25E0-403E-A84F-95EB74BFF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7" name="Freeform 93">
                <a:extLst>
                  <a:ext uri="{FF2B5EF4-FFF2-40B4-BE49-F238E27FC236}">
                    <a16:creationId xmlns="" xmlns:a16="http://schemas.microsoft.com/office/drawing/2014/main" id="{D2A6711A-93ED-4079-954F-2BEDA315F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8" name="Line 94">
                <a:extLst>
                  <a:ext uri="{FF2B5EF4-FFF2-40B4-BE49-F238E27FC236}">
                    <a16:creationId xmlns="" xmlns:a16="http://schemas.microsoft.com/office/drawing/2014/main" id="{CB2ACA5E-6B9D-477D-ABB4-99BAF60B56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48" name="TextBox 447">
            <a:extLst>
              <a:ext uri="{FF2B5EF4-FFF2-40B4-BE49-F238E27FC236}">
                <a16:creationId xmlns="" xmlns:a16="http://schemas.microsoft.com/office/drawing/2014/main" id="{4AA3638F-0F10-46C5-B36F-A10AE40E5E2D}"/>
              </a:ext>
            </a:extLst>
          </p:cNvPr>
          <p:cNvSpPr txBox="1"/>
          <p:nvPr/>
        </p:nvSpPr>
        <p:spPr>
          <a:xfrm>
            <a:off x="5108075" y="986616"/>
            <a:ext cx="6715624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6089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0" name="Group 329">
            <a:extLst>
              <a:ext uri="{FF2B5EF4-FFF2-40B4-BE49-F238E27FC236}">
                <a16:creationId xmlns="" xmlns:a16="http://schemas.microsoft.com/office/drawing/2014/main" id="{98C82C47-847A-48E0-A010-BBB3742BE36D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7EEC2A24-3F09-4001-A666-A9772E7E0BD4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78" name="Oval 58">
                <a:extLst>
                  <a:ext uri="{FF2B5EF4-FFF2-40B4-BE49-F238E27FC236}">
                    <a16:creationId xmlns="" xmlns:a16="http://schemas.microsoft.com/office/drawing/2014/main" id="{3E5FE7ED-2D0A-4A7F-98FF-74D607303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59">
                <a:extLst>
                  <a:ext uri="{FF2B5EF4-FFF2-40B4-BE49-F238E27FC236}">
                    <a16:creationId xmlns="" xmlns:a16="http://schemas.microsoft.com/office/drawing/2014/main" id="{744C72AB-A2A8-46BD-8DF8-F530C90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60">
                <a:extLst>
                  <a:ext uri="{FF2B5EF4-FFF2-40B4-BE49-F238E27FC236}">
                    <a16:creationId xmlns="" xmlns:a16="http://schemas.microsoft.com/office/drawing/2014/main" id="{8E24C8C0-747C-49CE-82D0-3400BF0E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61">
                <a:extLst>
                  <a:ext uri="{FF2B5EF4-FFF2-40B4-BE49-F238E27FC236}">
                    <a16:creationId xmlns="" xmlns:a16="http://schemas.microsoft.com/office/drawing/2014/main" id="{05F7E92D-D2A7-437B-9B85-952E9F48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62">
                <a:extLst>
                  <a:ext uri="{FF2B5EF4-FFF2-40B4-BE49-F238E27FC236}">
                    <a16:creationId xmlns="" xmlns:a16="http://schemas.microsoft.com/office/drawing/2014/main" id="{F51651E9-147E-40F1-A229-CE7E96EF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63">
                <a:extLst>
                  <a:ext uri="{FF2B5EF4-FFF2-40B4-BE49-F238E27FC236}">
                    <a16:creationId xmlns="" xmlns:a16="http://schemas.microsoft.com/office/drawing/2014/main" id="{FBD752F6-F217-41B5-9A27-CF5539673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64">
                <a:extLst>
                  <a:ext uri="{FF2B5EF4-FFF2-40B4-BE49-F238E27FC236}">
                    <a16:creationId xmlns="" xmlns:a16="http://schemas.microsoft.com/office/drawing/2014/main" id="{8D704A7F-51AA-40C6-8A0B-9AA8FAFE4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65">
                <a:extLst>
                  <a:ext uri="{FF2B5EF4-FFF2-40B4-BE49-F238E27FC236}">
                    <a16:creationId xmlns="" xmlns:a16="http://schemas.microsoft.com/office/drawing/2014/main" id="{BCD21634-A69F-49AA-9399-BA065E593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66">
                <a:extLst>
                  <a:ext uri="{FF2B5EF4-FFF2-40B4-BE49-F238E27FC236}">
                    <a16:creationId xmlns="" xmlns:a16="http://schemas.microsoft.com/office/drawing/2014/main" id="{8EAA5FE1-B5BA-4CFE-AA2A-275505C7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67">
                <a:extLst>
                  <a:ext uri="{FF2B5EF4-FFF2-40B4-BE49-F238E27FC236}">
                    <a16:creationId xmlns="" xmlns:a16="http://schemas.microsoft.com/office/drawing/2014/main" id="{A560E825-E45B-48E8-9F9E-BF18D55BF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68">
                <a:extLst>
                  <a:ext uri="{FF2B5EF4-FFF2-40B4-BE49-F238E27FC236}">
                    <a16:creationId xmlns="" xmlns:a16="http://schemas.microsoft.com/office/drawing/2014/main" id="{62440F27-51FC-49D3-BE7C-F7A4A0E8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69">
                <a:extLst>
                  <a:ext uri="{FF2B5EF4-FFF2-40B4-BE49-F238E27FC236}">
                    <a16:creationId xmlns="" xmlns:a16="http://schemas.microsoft.com/office/drawing/2014/main" id="{870ABFA1-788C-459E-9971-738B1136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70">
                <a:extLst>
                  <a:ext uri="{FF2B5EF4-FFF2-40B4-BE49-F238E27FC236}">
                    <a16:creationId xmlns="" xmlns:a16="http://schemas.microsoft.com/office/drawing/2014/main" id="{A6BBB49C-4491-4A42-90F9-452BEFEFE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71">
                <a:extLst>
                  <a:ext uri="{FF2B5EF4-FFF2-40B4-BE49-F238E27FC236}">
                    <a16:creationId xmlns="" xmlns:a16="http://schemas.microsoft.com/office/drawing/2014/main" id="{3BD19E50-7380-4D0D-BE6D-484D5C7F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72">
                <a:extLst>
                  <a:ext uri="{FF2B5EF4-FFF2-40B4-BE49-F238E27FC236}">
                    <a16:creationId xmlns="" xmlns:a16="http://schemas.microsoft.com/office/drawing/2014/main" id="{485AAC05-6BD8-47D3-8EE4-635905B4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73">
                <a:extLst>
                  <a:ext uri="{FF2B5EF4-FFF2-40B4-BE49-F238E27FC236}">
                    <a16:creationId xmlns="" xmlns:a16="http://schemas.microsoft.com/office/drawing/2014/main" id="{1C48824A-CBDD-4BC7-B0F5-9B60C971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74">
                <a:extLst>
                  <a:ext uri="{FF2B5EF4-FFF2-40B4-BE49-F238E27FC236}">
                    <a16:creationId xmlns="" xmlns:a16="http://schemas.microsoft.com/office/drawing/2014/main" id="{31FE5F08-2A6E-49DB-B928-F81ED17F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75">
                <a:extLst>
                  <a:ext uri="{FF2B5EF4-FFF2-40B4-BE49-F238E27FC236}">
                    <a16:creationId xmlns="" xmlns:a16="http://schemas.microsoft.com/office/drawing/2014/main" id="{8DD72AA3-7614-47A4-9664-52AE8F50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76">
                <a:extLst>
                  <a:ext uri="{FF2B5EF4-FFF2-40B4-BE49-F238E27FC236}">
                    <a16:creationId xmlns="" xmlns:a16="http://schemas.microsoft.com/office/drawing/2014/main" id="{E01E7CDF-D28C-41B2-A70D-3E9220A6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77">
                <a:extLst>
                  <a:ext uri="{FF2B5EF4-FFF2-40B4-BE49-F238E27FC236}">
                    <a16:creationId xmlns="" xmlns:a16="http://schemas.microsoft.com/office/drawing/2014/main" id="{9434C99C-3FCD-4199-8A65-DB0DA11B6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78">
                <a:extLst>
                  <a:ext uri="{FF2B5EF4-FFF2-40B4-BE49-F238E27FC236}">
                    <a16:creationId xmlns="" xmlns:a16="http://schemas.microsoft.com/office/drawing/2014/main" id="{984204A5-ACB8-447D-ADE6-2BD28ABB8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79">
                <a:extLst>
                  <a:ext uri="{FF2B5EF4-FFF2-40B4-BE49-F238E27FC236}">
                    <a16:creationId xmlns="" xmlns:a16="http://schemas.microsoft.com/office/drawing/2014/main" id="{A42F464F-EDEC-4DE3-99A8-5C4AF9C1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D5FF0F4C-CEA0-48A1-8B0A-5481059ECA39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56" name="Oval 58">
                <a:extLst>
                  <a:ext uri="{FF2B5EF4-FFF2-40B4-BE49-F238E27FC236}">
                    <a16:creationId xmlns="" xmlns:a16="http://schemas.microsoft.com/office/drawing/2014/main" id="{37B2A23C-7E4A-4262-B527-D8A6BF4EB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59">
                <a:extLst>
                  <a:ext uri="{FF2B5EF4-FFF2-40B4-BE49-F238E27FC236}">
                    <a16:creationId xmlns="" xmlns:a16="http://schemas.microsoft.com/office/drawing/2014/main" id="{B2F5631A-CB41-49C4-B3A9-1AE10800F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60">
                <a:extLst>
                  <a:ext uri="{FF2B5EF4-FFF2-40B4-BE49-F238E27FC236}">
                    <a16:creationId xmlns="" xmlns:a16="http://schemas.microsoft.com/office/drawing/2014/main" id="{A2F59B61-7194-4CFA-81EB-50CF98E8F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61">
                <a:extLst>
                  <a:ext uri="{FF2B5EF4-FFF2-40B4-BE49-F238E27FC236}">
                    <a16:creationId xmlns="" xmlns:a16="http://schemas.microsoft.com/office/drawing/2014/main" id="{1B522CB5-90C1-472F-B265-EB555DAD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62">
                <a:extLst>
                  <a:ext uri="{FF2B5EF4-FFF2-40B4-BE49-F238E27FC236}">
                    <a16:creationId xmlns="" xmlns:a16="http://schemas.microsoft.com/office/drawing/2014/main" id="{39C59ECB-D905-48D2-8E6D-88D2262FD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63">
                <a:extLst>
                  <a:ext uri="{FF2B5EF4-FFF2-40B4-BE49-F238E27FC236}">
                    <a16:creationId xmlns="" xmlns:a16="http://schemas.microsoft.com/office/drawing/2014/main" id="{E676246A-E668-4974-A5EB-8E11B3DED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64">
                <a:extLst>
                  <a:ext uri="{FF2B5EF4-FFF2-40B4-BE49-F238E27FC236}">
                    <a16:creationId xmlns="" xmlns:a16="http://schemas.microsoft.com/office/drawing/2014/main" id="{CECAC02B-7269-41BE-AAB4-088B17677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65">
                <a:extLst>
                  <a:ext uri="{FF2B5EF4-FFF2-40B4-BE49-F238E27FC236}">
                    <a16:creationId xmlns="" xmlns:a16="http://schemas.microsoft.com/office/drawing/2014/main" id="{86B2358A-2DDD-4D7C-B31A-43DA576C3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66">
                <a:extLst>
                  <a:ext uri="{FF2B5EF4-FFF2-40B4-BE49-F238E27FC236}">
                    <a16:creationId xmlns="" xmlns:a16="http://schemas.microsoft.com/office/drawing/2014/main" id="{7CCC3DCD-DD99-42ED-B564-7CC3F3128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67">
                <a:extLst>
                  <a:ext uri="{FF2B5EF4-FFF2-40B4-BE49-F238E27FC236}">
                    <a16:creationId xmlns="" xmlns:a16="http://schemas.microsoft.com/office/drawing/2014/main" id="{BD8D65EF-E7DE-4BDF-972B-11A5AD26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68">
                <a:extLst>
                  <a:ext uri="{FF2B5EF4-FFF2-40B4-BE49-F238E27FC236}">
                    <a16:creationId xmlns="" xmlns:a16="http://schemas.microsoft.com/office/drawing/2014/main" id="{E90DC25C-9758-4881-8F17-EA9708BC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69">
                <a:extLst>
                  <a:ext uri="{FF2B5EF4-FFF2-40B4-BE49-F238E27FC236}">
                    <a16:creationId xmlns="" xmlns:a16="http://schemas.microsoft.com/office/drawing/2014/main" id="{4DF7B717-E287-49F5-8EDC-270547E02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70">
                <a:extLst>
                  <a:ext uri="{FF2B5EF4-FFF2-40B4-BE49-F238E27FC236}">
                    <a16:creationId xmlns="" xmlns:a16="http://schemas.microsoft.com/office/drawing/2014/main" id="{782B3D62-6A98-4FDC-A951-24BC8D5D2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71">
                <a:extLst>
                  <a:ext uri="{FF2B5EF4-FFF2-40B4-BE49-F238E27FC236}">
                    <a16:creationId xmlns="" xmlns:a16="http://schemas.microsoft.com/office/drawing/2014/main" id="{14AAE281-8E49-4F21-BA52-14DD3525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72">
                <a:extLst>
                  <a:ext uri="{FF2B5EF4-FFF2-40B4-BE49-F238E27FC236}">
                    <a16:creationId xmlns="" xmlns:a16="http://schemas.microsoft.com/office/drawing/2014/main" id="{3F39DB63-35A7-4669-9809-CD46D79E3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73">
                <a:extLst>
                  <a:ext uri="{FF2B5EF4-FFF2-40B4-BE49-F238E27FC236}">
                    <a16:creationId xmlns="" xmlns:a16="http://schemas.microsoft.com/office/drawing/2014/main" id="{5B1EC70C-BFFC-4345-8128-451B4968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74">
                <a:extLst>
                  <a:ext uri="{FF2B5EF4-FFF2-40B4-BE49-F238E27FC236}">
                    <a16:creationId xmlns="" xmlns:a16="http://schemas.microsoft.com/office/drawing/2014/main" id="{863F97EB-EED4-42D8-AC70-17BF4EB6E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75">
                <a:extLst>
                  <a:ext uri="{FF2B5EF4-FFF2-40B4-BE49-F238E27FC236}">
                    <a16:creationId xmlns="" xmlns:a16="http://schemas.microsoft.com/office/drawing/2014/main" id="{4A3C4F72-C1F5-4371-B1E8-4059DC65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76">
                <a:extLst>
                  <a:ext uri="{FF2B5EF4-FFF2-40B4-BE49-F238E27FC236}">
                    <a16:creationId xmlns="" xmlns:a16="http://schemas.microsoft.com/office/drawing/2014/main" id="{C42B89DB-D5D5-4720-BF71-FBC9C1DFE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77">
                <a:extLst>
                  <a:ext uri="{FF2B5EF4-FFF2-40B4-BE49-F238E27FC236}">
                    <a16:creationId xmlns="" xmlns:a16="http://schemas.microsoft.com/office/drawing/2014/main" id="{043B4D3F-BF3C-43A1-914C-9E5C5595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78">
                <a:extLst>
                  <a:ext uri="{FF2B5EF4-FFF2-40B4-BE49-F238E27FC236}">
                    <a16:creationId xmlns="" xmlns:a16="http://schemas.microsoft.com/office/drawing/2014/main" id="{FDF582B5-EB22-4091-9DEE-B38BC0DD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79">
                <a:extLst>
                  <a:ext uri="{FF2B5EF4-FFF2-40B4-BE49-F238E27FC236}">
                    <a16:creationId xmlns="" xmlns:a16="http://schemas.microsoft.com/office/drawing/2014/main" id="{CC0D233D-178E-4379-A17E-C0E7E1A3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46AE09A3-79A3-4CF4-96F5-0BC3B898E98C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34" name="Oval 58">
                <a:extLst>
                  <a:ext uri="{FF2B5EF4-FFF2-40B4-BE49-F238E27FC236}">
                    <a16:creationId xmlns="" xmlns:a16="http://schemas.microsoft.com/office/drawing/2014/main" id="{6ED4D78A-E4AE-4A2A-AA07-D2A83480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59">
                <a:extLst>
                  <a:ext uri="{FF2B5EF4-FFF2-40B4-BE49-F238E27FC236}">
                    <a16:creationId xmlns="" xmlns:a16="http://schemas.microsoft.com/office/drawing/2014/main" id="{8C1B7A8E-E8D3-4F41-9A0A-5235A11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60">
                <a:extLst>
                  <a:ext uri="{FF2B5EF4-FFF2-40B4-BE49-F238E27FC236}">
                    <a16:creationId xmlns="" xmlns:a16="http://schemas.microsoft.com/office/drawing/2014/main" id="{BDD10440-AC78-4D29-8CC2-82912F3D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61">
                <a:extLst>
                  <a:ext uri="{FF2B5EF4-FFF2-40B4-BE49-F238E27FC236}">
                    <a16:creationId xmlns="" xmlns:a16="http://schemas.microsoft.com/office/drawing/2014/main" id="{EE46E904-CC5B-4696-B8E6-0E63DBE0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62">
                <a:extLst>
                  <a:ext uri="{FF2B5EF4-FFF2-40B4-BE49-F238E27FC236}">
                    <a16:creationId xmlns="" xmlns:a16="http://schemas.microsoft.com/office/drawing/2014/main" id="{28D2ADBB-7AC7-4248-B1F4-3056622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63">
                <a:extLst>
                  <a:ext uri="{FF2B5EF4-FFF2-40B4-BE49-F238E27FC236}">
                    <a16:creationId xmlns="" xmlns:a16="http://schemas.microsoft.com/office/drawing/2014/main" id="{F8DC5BBE-8A4B-414E-88BB-EB8AC4A13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64">
                <a:extLst>
                  <a:ext uri="{FF2B5EF4-FFF2-40B4-BE49-F238E27FC236}">
                    <a16:creationId xmlns="" xmlns:a16="http://schemas.microsoft.com/office/drawing/2014/main" id="{1F0EE553-F03F-4B9B-91BC-D0B28B772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65">
                <a:extLst>
                  <a:ext uri="{FF2B5EF4-FFF2-40B4-BE49-F238E27FC236}">
                    <a16:creationId xmlns="" xmlns:a16="http://schemas.microsoft.com/office/drawing/2014/main" id="{524E2014-A107-4AD8-9A28-1E17EBE64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66">
                <a:extLst>
                  <a:ext uri="{FF2B5EF4-FFF2-40B4-BE49-F238E27FC236}">
                    <a16:creationId xmlns="" xmlns:a16="http://schemas.microsoft.com/office/drawing/2014/main" id="{0E61AA6C-784A-425E-86EB-977DCDF5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67">
                <a:extLst>
                  <a:ext uri="{FF2B5EF4-FFF2-40B4-BE49-F238E27FC236}">
                    <a16:creationId xmlns="" xmlns:a16="http://schemas.microsoft.com/office/drawing/2014/main" id="{071E7611-6D0F-4D86-9D72-F8725B17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68">
                <a:extLst>
                  <a:ext uri="{FF2B5EF4-FFF2-40B4-BE49-F238E27FC236}">
                    <a16:creationId xmlns="" xmlns:a16="http://schemas.microsoft.com/office/drawing/2014/main" id="{8A55FF1E-B799-4529-AB31-3F4E76003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69">
                <a:extLst>
                  <a:ext uri="{FF2B5EF4-FFF2-40B4-BE49-F238E27FC236}">
                    <a16:creationId xmlns="" xmlns:a16="http://schemas.microsoft.com/office/drawing/2014/main" id="{EE601973-DAF3-4776-927D-4FE6C466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70">
                <a:extLst>
                  <a:ext uri="{FF2B5EF4-FFF2-40B4-BE49-F238E27FC236}">
                    <a16:creationId xmlns="" xmlns:a16="http://schemas.microsoft.com/office/drawing/2014/main" id="{2E78D590-F6E7-41C8-BD88-733E9B203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71">
                <a:extLst>
                  <a:ext uri="{FF2B5EF4-FFF2-40B4-BE49-F238E27FC236}">
                    <a16:creationId xmlns="" xmlns:a16="http://schemas.microsoft.com/office/drawing/2014/main" id="{7DD18819-335E-4831-AFF4-617A220B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72">
                <a:extLst>
                  <a:ext uri="{FF2B5EF4-FFF2-40B4-BE49-F238E27FC236}">
                    <a16:creationId xmlns="" xmlns:a16="http://schemas.microsoft.com/office/drawing/2014/main" id="{4E98C501-A8DB-4FFF-87E1-EEFCE68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73">
                <a:extLst>
                  <a:ext uri="{FF2B5EF4-FFF2-40B4-BE49-F238E27FC236}">
                    <a16:creationId xmlns="" xmlns:a16="http://schemas.microsoft.com/office/drawing/2014/main" id="{633A82ED-78F1-477D-BDEC-A79F186A7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74">
                <a:extLst>
                  <a:ext uri="{FF2B5EF4-FFF2-40B4-BE49-F238E27FC236}">
                    <a16:creationId xmlns="" xmlns:a16="http://schemas.microsoft.com/office/drawing/2014/main" id="{77457420-4357-4EA1-8399-7B213A7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75">
                <a:extLst>
                  <a:ext uri="{FF2B5EF4-FFF2-40B4-BE49-F238E27FC236}">
                    <a16:creationId xmlns="" xmlns:a16="http://schemas.microsoft.com/office/drawing/2014/main" id="{C45FE86D-C0E2-4F08-9B1D-1C08E2486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76">
                <a:extLst>
                  <a:ext uri="{FF2B5EF4-FFF2-40B4-BE49-F238E27FC236}">
                    <a16:creationId xmlns="" xmlns:a16="http://schemas.microsoft.com/office/drawing/2014/main" id="{484A3009-A9F9-4697-B415-BAAA6C57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77">
                <a:extLst>
                  <a:ext uri="{FF2B5EF4-FFF2-40B4-BE49-F238E27FC236}">
                    <a16:creationId xmlns="" xmlns:a16="http://schemas.microsoft.com/office/drawing/2014/main" id="{236C25BE-CAA3-41CB-B30B-861AE0B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78">
                <a:extLst>
                  <a:ext uri="{FF2B5EF4-FFF2-40B4-BE49-F238E27FC236}">
                    <a16:creationId xmlns="" xmlns:a16="http://schemas.microsoft.com/office/drawing/2014/main" id="{5C38EC93-573F-4A0B-B1B8-A8AE0733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79">
                <a:extLst>
                  <a:ext uri="{FF2B5EF4-FFF2-40B4-BE49-F238E27FC236}">
                    <a16:creationId xmlns="" xmlns:a16="http://schemas.microsoft.com/office/drawing/2014/main" id="{C8421B68-0EBD-45A0-9976-70588523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11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Rectangle: Top Corners Rounded 38">
            <a:extLst>
              <a:ext uri="{FF2B5EF4-FFF2-40B4-BE49-F238E27FC236}">
                <a16:creationId xmlns="" xmlns:a16="http://schemas.microsoft.com/office/drawing/2014/main" id="{36722921-6478-4C4A-993B-DD3420CB5F35}"/>
              </a:ext>
            </a:extLst>
          </p:cNvPr>
          <p:cNvSpPr/>
          <p:nvPr/>
        </p:nvSpPr>
        <p:spPr>
          <a:xfrm>
            <a:off x="633291" y="2390805"/>
            <a:ext cx="2249269" cy="3550569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: Top Corners Rounded 198">
            <a:extLst>
              <a:ext uri="{FF2B5EF4-FFF2-40B4-BE49-F238E27FC236}">
                <a16:creationId xmlns="" xmlns:a16="http://schemas.microsoft.com/office/drawing/2014/main" id="{9FD85165-8D93-43B1-A933-C51C6BCBF43F}"/>
              </a:ext>
            </a:extLst>
          </p:cNvPr>
          <p:cNvSpPr/>
          <p:nvPr/>
        </p:nvSpPr>
        <p:spPr>
          <a:xfrm>
            <a:off x="3443902" y="2390805"/>
            <a:ext cx="2249269" cy="3550569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: Top Corners Rounded 203">
            <a:extLst>
              <a:ext uri="{FF2B5EF4-FFF2-40B4-BE49-F238E27FC236}">
                <a16:creationId xmlns="" xmlns:a16="http://schemas.microsoft.com/office/drawing/2014/main" id="{ED66CA6D-A696-4025-A4C3-0AC0B9CA3BE8}"/>
              </a:ext>
            </a:extLst>
          </p:cNvPr>
          <p:cNvSpPr/>
          <p:nvPr/>
        </p:nvSpPr>
        <p:spPr>
          <a:xfrm>
            <a:off x="6254513" y="2390805"/>
            <a:ext cx="2249269" cy="3550569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: Top Corners Rounded 208">
            <a:extLst>
              <a:ext uri="{FF2B5EF4-FFF2-40B4-BE49-F238E27FC236}">
                <a16:creationId xmlns="" xmlns:a16="http://schemas.microsoft.com/office/drawing/2014/main" id="{BC53046B-1DEC-4BE3-A712-38823D6D18F9}"/>
              </a:ext>
            </a:extLst>
          </p:cNvPr>
          <p:cNvSpPr/>
          <p:nvPr/>
        </p:nvSpPr>
        <p:spPr>
          <a:xfrm>
            <a:off x="9065123" y="2390805"/>
            <a:ext cx="2249269" cy="3550569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B23E57B8-7531-4A85-89FC-28CD5B24BFF2}"/>
              </a:ext>
            </a:extLst>
          </p:cNvPr>
          <p:cNvCxnSpPr/>
          <p:nvPr/>
        </p:nvCxnSpPr>
        <p:spPr>
          <a:xfrm>
            <a:off x="0" y="2381277"/>
            <a:ext cx="12192000" cy="0"/>
          </a:xfrm>
          <a:prstGeom prst="line">
            <a:avLst/>
          </a:prstGeom>
          <a:ln w="317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="" xmlns:a16="http://schemas.microsoft.com/office/drawing/2014/main" id="{528CD8AB-E406-4309-BD4B-4F66591ABD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67637" y="1474740"/>
            <a:ext cx="580576" cy="630182"/>
          </a:xfrm>
          <a:prstGeom prst="rect">
            <a:avLst/>
          </a:prstGeom>
        </p:spPr>
      </p:pic>
      <p:sp>
        <p:nvSpPr>
          <p:cNvPr id="38" name="Oval 37">
            <a:extLst>
              <a:ext uri="{FF2B5EF4-FFF2-40B4-BE49-F238E27FC236}">
                <a16:creationId xmlns="" xmlns:a16="http://schemas.microsoft.com/office/drawing/2014/main" id="{D9055609-3335-485B-9E0F-04CC061E46E4}"/>
              </a:ext>
            </a:extLst>
          </p:cNvPr>
          <p:cNvSpPr/>
          <p:nvPr/>
        </p:nvSpPr>
        <p:spPr>
          <a:xfrm>
            <a:off x="1590846" y="2205543"/>
            <a:ext cx="334158" cy="334158"/>
          </a:xfrm>
          <a:prstGeom prst="ellipse">
            <a:avLst/>
          </a:prstGeom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TextBox 196">
            <a:extLst>
              <a:ext uri="{FF2B5EF4-FFF2-40B4-BE49-F238E27FC236}">
                <a16:creationId xmlns="" xmlns:a16="http://schemas.microsoft.com/office/drawing/2014/main" id="{AF779C0A-2DF1-4D08-B687-93E70B15E6BF}"/>
              </a:ext>
            </a:extLst>
          </p:cNvPr>
          <p:cNvSpPr txBox="1"/>
          <p:nvPr/>
        </p:nvSpPr>
        <p:spPr>
          <a:xfrm>
            <a:off x="764553" y="2833489"/>
            <a:ext cx="1989832" cy="17235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rutrum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facilisis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="" xmlns:a16="http://schemas.microsoft.com/office/drawing/2014/main" id="{C206349F-AD58-4CB1-AAE8-1696B6B2CDDB}"/>
              </a:ext>
            </a:extLst>
          </p:cNvPr>
          <p:cNvSpPr txBox="1"/>
          <p:nvPr/>
        </p:nvSpPr>
        <p:spPr>
          <a:xfrm>
            <a:off x="764553" y="4713326"/>
            <a:ext cx="1989832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800" b="1" dirty="0">
                <a:solidFill>
                  <a:schemeClr val="accent1"/>
                </a:solidFill>
                <a:latin typeface="+mj-lt"/>
              </a:rPr>
              <a:t>2015</a:t>
            </a:r>
          </a:p>
        </p:txBody>
      </p:sp>
      <p:pic>
        <p:nvPicPr>
          <p:cNvPr id="200" name="Graphic 199">
            <a:extLst>
              <a:ext uri="{FF2B5EF4-FFF2-40B4-BE49-F238E27FC236}">
                <a16:creationId xmlns="" xmlns:a16="http://schemas.microsoft.com/office/drawing/2014/main" id="{30A3D5A9-6DAA-4BF0-80DB-4272BAD67F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78248" y="1474740"/>
            <a:ext cx="580576" cy="630182"/>
          </a:xfrm>
          <a:prstGeom prst="rect">
            <a:avLst/>
          </a:prstGeom>
        </p:spPr>
      </p:pic>
      <p:sp>
        <p:nvSpPr>
          <p:cNvPr id="201" name="Oval 200">
            <a:extLst>
              <a:ext uri="{FF2B5EF4-FFF2-40B4-BE49-F238E27FC236}">
                <a16:creationId xmlns="" xmlns:a16="http://schemas.microsoft.com/office/drawing/2014/main" id="{5F3C3899-AFA0-45C2-8774-9C311665954C}"/>
              </a:ext>
            </a:extLst>
          </p:cNvPr>
          <p:cNvSpPr/>
          <p:nvPr/>
        </p:nvSpPr>
        <p:spPr>
          <a:xfrm>
            <a:off x="4401457" y="2205543"/>
            <a:ext cx="334158" cy="334158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="" xmlns:a16="http://schemas.microsoft.com/office/drawing/2014/main" id="{FE9EDF88-A767-4930-AC38-380E1E0731C8}"/>
              </a:ext>
            </a:extLst>
          </p:cNvPr>
          <p:cNvSpPr txBox="1"/>
          <p:nvPr/>
        </p:nvSpPr>
        <p:spPr>
          <a:xfrm>
            <a:off x="3575164" y="2833489"/>
            <a:ext cx="1989832" cy="17235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rutrum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facilisis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="" xmlns:a16="http://schemas.microsoft.com/office/drawing/2014/main" id="{E6BC0F1A-026E-4505-831E-BF38E23202A6}"/>
              </a:ext>
            </a:extLst>
          </p:cNvPr>
          <p:cNvSpPr txBox="1"/>
          <p:nvPr/>
        </p:nvSpPr>
        <p:spPr>
          <a:xfrm>
            <a:off x="3575164" y="4713326"/>
            <a:ext cx="1989832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800" b="1" dirty="0">
                <a:solidFill>
                  <a:schemeClr val="accent2"/>
                </a:solidFill>
                <a:latin typeface="+mj-lt"/>
              </a:rPr>
              <a:t>2016</a:t>
            </a:r>
          </a:p>
        </p:txBody>
      </p:sp>
      <p:pic>
        <p:nvPicPr>
          <p:cNvPr id="205" name="Graphic 204">
            <a:extLst>
              <a:ext uri="{FF2B5EF4-FFF2-40B4-BE49-F238E27FC236}">
                <a16:creationId xmlns="" xmlns:a16="http://schemas.microsoft.com/office/drawing/2014/main" id="{E4D87DB7-68ED-4C23-9F3C-41C45CCCDC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88859" y="1474740"/>
            <a:ext cx="580576" cy="630182"/>
          </a:xfrm>
          <a:prstGeom prst="rect">
            <a:avLst/>
          </a:prstGeom>
        </p:spPr>
      </p:pic>
      <p:sp>
        <p:nvSpPr>
          <p:cNvPr id="206" name="Oval 205">
            <a:extLst>
              <a:ext uri="{FF2B5EF4-FFF2-40B4-BE49-F238E27FC236}">
                <a16:creationId xmlns="" xmlns:a16="http://schemas.microsoft.com/office/drawing/2014/main" id="{1596499C-5871-4A93-A8BD-B2130E619829}"/>
              </a:ext>
            </a:extLst>
          </p:cNvPr>
          <p:cNvSpPr/>
          <p:nvPr/>
        </p:nvSpPr>
        <p:spPr>
          <a:xfrm>
            <a:off x="7212068" y="2205543"/>
            <a:ext cx="334158" cy="334158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TextBox 206">
            <a:extLst>
              <a:ext uri="{FF2B5EF4-FFF2-40B4-BE49-F238E27FC236}">
                <a16:creationId xmlns="" xmlns:a16="http://schemas.microsoft.com/office/drawing/2014/main" id="{4E7CF7C6-0661-449D-BAFD-00A553B9DFB7}"/>
              </a:ext>
            </a:extLst>
          </p:cNvPr>
          <p:cNvSpPr txBox="1"/>
          <p:nvPr/>
        </p:nvSpPr>
        <p:spPr>
          <a:xfrm>
            <a:off x="6385775" y="2833489"/>
            <a:ext cx="1989832" cy="17235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rutrum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facilisis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08" name="TextBox 207">
            <a:extLst>
              <a:ext uri="{FF2B5EF4-FFF2-40B4-BE49-F238E27FC236}">
                <a16:creationId xmlns="" xmlns:a16="http://schemas.microsoft.com/office/drawing/2014/main" id="{7033727F-F762-416D-B3B2-40007E608E5E}"/>
              </a:ext>
            </a:extLst>
          </p:cNvPr>
          <p:cNvSpPr txBox="1"/>
          <p:nvPr/>
        </p:nvSpPr>
        <p:spPr>
          <a:xfrm>
            <a:off x="6385775" y="4713326"/>
            <a:ext cx="1989832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800" b="1" dirty="0">
                <a:solidFill>
                  <a:schemeClr val="accent3"/>
                </a:solidFill>
                <a:latin typeface="+mj-lt"/>
              </a:rPr>
              <a:t>2017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="" xmlns:a16="http://schemas.microsoft.com/office/drawing/2014/main" id="{4B050685-81D4-43B9-B9FD-BE404FF8254B}"/>
              </a:ext>
            </a:extLst>
          </p:cNvPr>
          <p:cNvSpPr txBox="1"/>
          <p:nvPr/>
        </p:nvSpPr>
        <p:spPr>
          <a:xfrm>
            <a:off x="9196385" y="2833489"/>
            <a:ext cx="1989832" cy="17235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rutrum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facilisis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pic>
        <p:nvPicPr>
          <p:cNvPr id="210" name="Graphic 209">
            <a:extLst>
              <a:ext uri="{FF2B5EF4-FFF2-40B4-BE49-F238E27FC236}">
                <a16:creationId xmlns="" xmlns:a16="http://schemas.microsoft.com/office/drawing/2014/main" id="{2840D52C-6F71-450A-A046-11F680DEFB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99469" y="1474740"/>
            <a:ext cx="580576" cy="630182"/>
          </a:xfrm>
          <a:prstGeom prst="rect">
            <a:avLst/>
          </a:prstGeom>
        </p:spPr>
      </p:pic>
      <p:sp>
        <p:nvSpPr>
          <p:cNvPr id="211" name="Oval 210">
            <a:extLst>
              <a:ext uri="{FF2B5EF4-FFF2-40B4-BE49-F238E27FC236}">
                <a16:creationId xmlns="" xmlns:a16="http://schemas.microsoft.com/office/drawing/2014/main" id="{1EF2594C-E7F2-46C6-939D-6B7CA3DDC17C}"/>
              </a:ext>
            </a:extLst>
          </p:cNvPr>
          <p:cNvSpPr/>
          <p:nvPr/>
        </p:nvSpPr>
        <p:spPr>
          <a:xfrm>
            <a:off x="10022678" y="2205543"/>
            <a:ext cx="334158" cy="334158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TextBox 212">
            <a:extLst>
              <a:ext uri="{FF2B5EF4-FFF2-40B4-BE49-F238E27FC236}">
                <a16:creationId xmlns="" xmlns:a16="http://schemas.microsoft.com/office/drawing/2014/main" id="{F85DE6F6-0EA6-40E5-9B4C-84C452CF0A0C}"/>
              </a:ext>
            </a:extLst>
          </p:cNvPr>
          <p:cNvSpPr txBox="1"/>
          <p:nvPr/>
        </p:nvSpPr>
        <p:spPr>
          <a:xfrm>
            <a:off x="9196385" y="4713326"/>
            <a:ext cx="1989832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800" b="1" dirty="0">
                <a:solidFill>
                  <a:schemeClr val="accent4"/>
                </a:solidFill>
                <a:latin typeface="+mj-lt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166803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0" name="Group 329">
            <a:extLst>
              <a:ext uri="{FF2B5EF4-FFF2-40B4-BE49-F238E27FC236}">
                <a16:creationId xmlns="" xmlns:a16="http://schemas.microsoft.com/office/drawing/2014/main" id="{98C82C47-847A-48E0-A010-BBB3742BE36D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7EEC2A24-3F09-4001-A666-A9772E7E0BD4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78" name="Oval 58">
                <a:extLst>
                  <a:ext uri="{FF2B5EF4-FFF2-40B4-BE49-F238E27FC236}">
                    <a16:creationId xmlns="" xmlns:a16="http://schemas.microsoft.com/office/drawing/2014/main" id="{3E5FE7ED-2D0A-4A7F-98FF-74D607303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59">
                <a:extLst>
                  <a:ext uri="{FF2B5EF4-FFF2-40B4-BE49-F238E27FC236}">
                    <a16:creationId xmlns="" xmlns:a16="http://schemas.microsoft.com/office/drawing/2014/main" id="{744C72AB-A2A8-46BD-8DF8-F530C90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60">
                <a:extLst>
                  <a:ext uri="{FF2B5EF4-FFF2-40B4-BE49-F238E27FC236}">
                    <a16:creationId xmlns="" xmlns:a16="http://schemas.microsoft.com/office/drawing/2014/main" id="{8E24C8C0-747C-49CE-82D0-3400BF0E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61">
                <a:extLst>
                  <a:ext uri="{FF2B5EF4-FFF2-40B4-BE49-F238E27FC236}">
                    <a16:creationId xmlns="" xmlns:a16="http://schemas.microsoft.com/office/drawing/2014/main" id="{05F7E92D-D2A7-437B-9B85-952E9F48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62">
                <a:extLst>
                  <a:ext uri="{FF2B5EF4-FFF2-40B4-BE49-F238E27FC236}">
                    <a16:creationId xmlns="" xmlns:a16="http://schemas.microsoft.com/office/drawing/2014/main" id="{F51651E9-147E-40F1-A229-CE7E96EF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63">
                <a:extLst>
                  <a:ext uri="{FF2B5EF4-FFF2-40B4-BE49-F238E27FC236}">
                    <a16:creationId xmlns="" xmlns:a16="http://schemas.microsoft.com/office/drawing/2014/main" id="{FBD752F6-F217-41B5-9A27-CF5539673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64">
                <a:extLst>
                  <a:ext uri="{FF2B5EF4-FFF2-40B4-BE49-F238E27FC236}">
                    <a16:creationId xmlns="" xmlns:a16="http://schemas.microsoft.com/office/drawing/2014/main" id="{8D704A7F-51AA-40C6-8A0B-9AA8FAFE4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65">
                <a:extLst>
                  <a:ext uri="{FF2B5EF4-FFF2-40B4-BE49-F238E27FC236}">
                    <a16:creationId xmlns="" xmlns:a16="http://schemas.microsoft.com/office/drawing/2014/main" id="{BCD21634-A69F-49AA-9399-BA065E593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66">
                <a:extLst>
                  <a:ext uri="{FF2B5EF4-FFF2-40B4-BE49-F238E27FC236}">
                    <a16:creationId xmlns="" xmlns:a16="http://schemas.microsoft.com/office/drawing/2014/main" id="{8EAA5FE1-B5BA-4CFE-AA2A-275505C7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67">
                <a:extLst>
                  <a:ext uri="{FF2B5EF4-FFF2-40B4-BE49-F238E27FC236}">
                    <a16:creationId xmlns="" xmlns:a16="http://schemas.microsoft.com/office/drawing/2014/main" id="{A560E825-E45B-48E8-9F9E-BF18D55BF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68">
                <a:extLst>
                  <a:ext uri="{FF2B5EF4-FFF2-40B4-BE49-F238E27FC236}">
                    <a16:creationId xmlns="" xmlns:a16="http://schemas.microsoft.com/office/drawing/2014/main" id="{62440F27-51FC-49D3-BE7C-F7A4A0E8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69">
                <a:extLst>
                  <a:ext uri="{FF2B5EF4-FFF2-40B4-BE49-F238E27FC236}">
                    <a16:creationId xmlns="" xmlns:a16="http://schemas.microsoft.com/office/drawing/2014/main" id="{870ABFA1-788C-459E-9971-738B1136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70">
                <a:extLst>
                  <a:ext uri="{FF2B5EF4-FFF2-40B4-BE49-F238E27FC236}">
                    <a16:creationId xmlns="" xmlns:a16="http://schemas.microsoft.com/office/drawing/2014/main" id="{A6BBB49C-4491-4A42-90F9-452BEFEFE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71">
                <a:extLst>
                  <a:ext uri="{FF2B5EF4-FFF2-40B4-BE49-F238E27FC236}">
                    <a16:creationId xmlns="" xmlns:a16="http://schemas.microsoft.com/office/drawing/2014/main" id="{3BD19E50-7380-4D0D-BE6D-484D5C7F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72">
                <a:extLst>
                  <a:ext uri="{FF2B5EF4-FFF2-40B4-BE49-F238E27FC236}">
                    <a16:creationId xmlns="" xmlns:a16="http://schemas.microsoft.com/office/drawing/2014/main" id="{485AAC05-6BD8-47D3-8EE4-635905B4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73">
                <a:extLst>
                  <a:ext uri="{FF2B5EF4-FFF2-40B4-BE49-F238E27FC236}">
                    <a16:creationId xmlns="" xmlns:a16="http://schemas.microsoft.com/office/drawing/2014/main" id="{1C48824A-CBDD-4BC7-B0F5-9B60C971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74">
                <a:extLst>
                  <a:ext uri="{FF2B5EF4-FFF2-40B4-BE49-F238E27FC236}">
                    <a16:creationId xmlns="" xmlns:a16="http://schemas.microsoft.com/office/drawing/2014/main" id="{31FE5F08-2A6E-49DB-B928-F81ED17F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75">
                <a:extLst>
                  <a:ext uri="{FF2B5EF4-FFF2-40B4-BE49-F238E27FC236}">
                    <a16:creationId xmlns="" xmlns:a16="http://schemas.microsoft.com/office/drawing/2014/main" id="{8DD72AA3-7614-47A4-9664-52AE8F50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76">
                <a:extLst>
                  <a:ext uri="{FF2B5EF4-FFF2-40B4-BE49-F238E27FC236}">
                    <a16:creationId xmlns="" xmlns:a16="http://schemas.microsoft.com/office/drawing/2014/main" id="{E01E7CDF-D28C-41B2-A70D-3E9220A6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77">
                <a:extLst>
                  <a:ext uri="{FF2B5EF4-FFF2-40B4-BE49-F238E27FC236}">
                    <a16:creationId xmlns="" xmlns:a16="http://schemas.microsoft.com/office/drawing/2014/main" id="{9434C99C-3FCD-4199-8A65-DB0DA11B6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78">
                <a:extLst>
                  <a:ext uri="{FF2B5EF4-FFF2-40B4-BE49-F238E27FC236}">
                    <a16:creationId xmlns="" xmlns:a16="http://schemas.microsoft.com/office/drawing/2014/main" id="{984204A5-ACB8-447D-ADE6-2BD28ABB8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79">
                <a:extLst>
                  <a:ext uri="{FF2B5EF4-FFF2-40B4-BE49-F238E27FC236}">
                    <a16:creationId xmlns="" xmlns:a16="http://schemas.microsoft.com/office/drawing/2014/main" id="{A42F464F-EDEC-4DE3-99A8-5C4AF9C1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D5FF0F4C-CEA0-48A1-8B0A-5481059ECA39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56" name="Oval 58">
                <a:extLst>
                  <a:ext uri="{FF2B5EF4-FFF2-40B4-BE49-F238E27FC236}">
                    <a16:creationId xmlns="" xmlns:a16="http://schemas.microsoft.com/office/drawing/2014/main" id="{37B2A23C-7E4A-4262-B527-D8A6BF4EB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59">
                <a:extLst>
                  <a:ext uri="{FF2B5EF4-FFF2-40B4-BE49-F238E27FC236}">
                    <a16:creationId xmlns="" xmlns:a16="http://schemas.microsoft.com/office/drawing/2014/main" id="{B2F5631A-CB41-49C4-B3A9-1AE10800F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60">
                <a:extLst>
                  <a:ext uri="{FF2B5EF4-FFF2-40B4-BE49-F238E27FC236}">
                    <a16:creationId xmlns="" xmlns:a16="http://schemas.microsoft.com/office/drawing/2014/main" id="{A2F59B61-7194-4CFA-81EB-50CF98E8F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61">
                <a:extLst>
                  <a:ext uri="{FF2B5EF4-FFF2-40B4-BE49-F238E27FC236}">
                    <a16:creationId xmlns="" xmlns:a16="http://schemas.microsoft.com/office/drawing/2014/main" id="{1B522CB5-90C1-472F-B265-EB555DAD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62">
                <a:extLst>
                  <a:ext uri="{FF2B5EF4-FFF2-40B4-BE49-F238E27FC236}">
                    <a16:creationId xmlns="" xmlns:a16="http://schemas.microsoft.com/office/drawing/2014/main" id="{39C59ECB-D905-48D2-8E6D-88D2262FD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63">
                <a:extLst>
                  <a:ext uri="{FF2B5EF4-FFF2-40B4-BE49-F238E27FC236}">
                    <a16:creationId xmlns="" xmlns:a16="http://schemas.microsoft.com/office/drawing/2014/main" id="{E676246A-E668-4974-A5EB-8E11B3DED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64">
                <a:extLst>
                  <a:ext uri="{FF2B5EF4-FFF2-40B4-BE49-F238E27FC236}">
                    <a16:creationId xmlns="" xmlns:a16="http://schemas.microsoft.com/office/drawing/2014/main" id="{CECAC02B-7269-41BE-AAB4-088B17677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65">
                <a:extLst>
                  <a:ext uri="{FF2B5EF4-FFF2-40B4-BE49-F238E27FC236}">
                    <a16:creationId xmlns="" xmlns:a16="http://schemas.microsoft.com/office/drawing/2014/main" id="{86B2358A-2DDD-4D7C-B31A-43DA576C3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66">
                <a:extLst>
                  <a:ext uri="{FF2B5EF4-FFF2-40B4-BE49-F238E27FC236}">
                    <a16:creationId xmlns="" xmlns:a16="http://schemas.microsoft.com/office/drawing/2014/main" id="{7CCC3DCD-DD99-42ED-B564-7CC3F3128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67">
                <a:extLst>
                  <a:ext uri="{FF2B5EF4-FFF2-40B4-BE49-F238E27FC236}">
                    <a16:creationId xmlns="" xmlns:a16="http://schemas.microsoft.com/office/drawing/2014/main" id="{BD8D65EF-E7DE-4BDF-972B-11A5AD26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68">
                <a:extLst>
                  <a:ext uri="{FF2B5EF4-FFF2-40B4-BE49-F238E27FC236}">
                    <a16:creationId xmlns="" xmlns:a16="http://schemas.microsoft.com/office/drawing/2014/main" id="{E90DC25C-9758-4881-8F17-EA9708BC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69">
                <a:extLst>
                  <a:ext uri="{FF2B5EF4-FFF2-40B4-BE49-F238E27FC236}">
                    <a16:creationId xmlns="" xmlns:a16="http://schemas.microsoft.com/office/drawing/2014/main" id="{4DF7B717-E287-49F5-8EDC-270547E02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70">
                <a:extLst>
                  <a:ext uri="{FF2B5EF4-FFF2-40B4-BE49-F238E27FC236}">
                    <a16:creationId xmlns="" xmlns:a16="http://schemas.microsoft.com/office/drawing/2014/main" id="{782B3D62-6A98-4FDC-A951-24BC8D5D2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71">
                <a:extLst>
                  <a:ext uri="{FF2B5EF4-FFF2-40B4-BE49-F238E27FC236}">
                    <a16:creationId xmlns="" xmlns:a16="http://schemas.microsoft.com/office/drawing/2014/main" id="{14AAE281-8E49-4F21-BA52-14DD3525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72">
                <a:extLst>
                  <a:ext uri="{FF2B5EF4-FFF2-40B4-BE49-F238E27FC236}">
                    <a16:creationId xmlns="" xmlns:a16="http://schemas.microsoft.com/office/drawing/2014/main" id="{3F39DB63-35A7-4669-9809-CD46D79E3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73">
                <a:extLst>
                  <a:ext uri="{FF2B5EF4-FFF2-40B4-BE49-F238E27FC236}">
                    <a16:creationId xmlns="" xmlns:a16="http://schemas.microsoft.com/office/drawing/2014/main" id="{5B1EC70C-BFFC-4345-8128-451B4968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74">
                <a:extLst>
                  <a:ext uri="{FF2B5EF4-FFF2-40B4-BE49-F238E27FC236}">
                    <a16:creationId xmlns="" xmlns:a16="http://schemas.microsoft.com/office/drawing/2014/main" id="{863F97EB-EED4-42D8-AC70-17BF4EB6E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75">
                <a:extLst>
                  <a:ext uri="{FF2B5EF4-FFF2-40B4-BE49-F238E27FC236}">
                    <a16:creationId xmlns="" xmlns:a16="http://schemas.microsoft.com/office/drawing/2014/main" id="{4A3C4F72-C1F5-4371-B1E8-4059DC65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76">
                <a:extLst>
                  <a:ext uri="{FF2B5EF4-FFF2-40B4-BE49-F238E27FC236}">
                    <a16:creationId xmlns="" xmlns:a16="http://schemas.microsoft.com/office/drawing/2014/main" id="{C42B89DB-D5D5-4720-BF71-FBC9C1DFE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77">
                <a:extLst>
                  <a:ext uri="{FF2B5EF4-FFF2-40B4-BE49-F238E27FC236}">
                    <a16:creationId xmlns="" xmlns:a16="http://schemas.microsoft.com/office/drawing/2014/main" id="{043B4D3F-BF3C-43A1-914C-9E5C5595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78">
                <a:extLst>
                  <a:ext uri="{FF2B5EF4-FFF2-40B4-BE49-F238E27FC236}">
                    <a16:creationId xmlns="" xmlns:a16="http://schemas.microsoft.com/office/drawing/2014/main" id="{FDF582B5-EB22-4091-9DEE-B38BC0DD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79">
                <a:extLst>
                  <a:ext uri="{FF2B5EF4-FFF2-40B4-BE49-F238E27FC236}">
                    <a16:creationId xmlns="" xmlns:a16="http://schemas.microsoft.com/office/drawing/2014/main" id="{CC0D233D-178E-4379-A17E-C0E7E1A3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46AE09A3-79A3-4CF4-96F5-0BC3B898E98C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34" name="Oval 58">
                <a:extLst>
                  <a:ext uri="{FF2B5EF4-FFF2-40B4-BE49-F238E27FC236}">
                    <a16:creationId xmlns="" xmlns:a16="http://schemas.microsoft.com/office/drawing/2014/main" id="{6ED4D78A-E4AE-4A2A-AA07-D2A83480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59">
                <a:extLst>
                  <a:ext uri="{FF2B5EF4-FFF2-40B4-BE49-F238E27FC236}">
                    <a16:creationId xmlns="" xmlns:a16="http://schemas.microsoft.com/office/drawing/2014/main" id="{8C1B7A8E-E8D3-4F41-9A0A-5235A11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60">
                <a:extLst>
                  <a:ext uri="{FF2B5EF4-FFF2-40B4-BE49-F238E27FC236}">
                    <a16:creationId xmlns="" xmlns:a16="http://schemas.microsoft.com/office/drawing/2014/main" id="{BDD10440-AC78-4D29-8CC2-82912F3D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61">
                <a:extLst>
                  <a:ext uri="{FF2B5EF4-FFF2-40B4-BE49-F238E27FC236}">
                    <a16:creationId xmlns="" xmlns:a16="http://schemas.microsoft.com/office/drawing/2014/main" id="{EE46E904-CC5B-4696-B8E6-0E63DBE0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62">
                <a:extLst>
                  <a:ext uri="{FF2B5EF4-FFF2-40B4-BE49-F238E27FC236}">
                    <a16:creationId xmlns="" xmlns:a16="http://schemas.microsoft.com/office/drawing/2014/main" id="{28D2ADBB-7AC7-4248-B1F4-3056622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63">
                <a:extLst>
                  <a:ext uri="{FF2B5EF4-FFF2-40B4-BE49-F238E27FC236}">
                    <a16:creationId xmlns="" xmlns:a16="http://schemas.microsoft.com/office/drawing/2014/main" id="{F8DC5BBE-8A4B-414E-88BB-EB8AC4A13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64">
                <a:extLst>
                  <a:ext uri="{FF2B5EF4-FFF2-40B4-BE49-F238E27FC236}">
                    <a16:creationId xmlns="" xmlns:a16="http://schemas.microsoft.com/office/drawing/2014/main" id="{1F0EE553-F03F-4B9B-91BC-D0B28B772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65">
                <a:extLst>
                  <a:ext uri="{FF2B5EF4-FFF2-40B4-BE49-F238E27FC236}">
                    <a16:creationId xmlns="" xmlns:a16="http://schemas.microsoft.com/office/drawing/2014/main" id="{524E2014-A107-4AD8-9A28-1E17EBE64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66">
                <a:extLst>
                  <a:ext uri="{FF2B5EF4-FFF2-40B4-BE49-F238E27FC236}">
                    <a16:creationId xmlns="" xmlns:a16="http://schemas.microsoft.com/office/drawing/2014/main" id="{0E61AA6C-784A-425E-86EB-977DCDF5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67">
                <a:extLst>
                  <a:ext uri="{FF2B5EF4-FFF2-40B4-BE49-F238E27FC236}">
                    <a16:creationId xmlns="" xmlns:a16="http://schemas.microsoft.com/office/drawing/2014/main" id="{071E7611-6D0F-4D86-9D72-F8725B17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68">
                <a:extLst>
                  <a:ext uri="{FF2B5EF4-FFF2-40B4-BE49-F238E27FC236}">
                    <a16:creationId xmlns="" xmlns:a16="http://schemas.microsoft.com/office/drawing/2014/main" id="{8A55FF1E-B799-4529-AB31-3F4E76003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69">
                <a:extLst>
                  <a:ext uri="{FF2B5EF4-FFF2-40B4-BE49-F238E27FC236}">
                    <a16:creationId xmlns="" xmlns:a16="http://schemas.microsoft.com/office/drawing/2014/main" id="{EE601973-DAF3-4776-927D-4FE6C466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70">
                <a:extLst>
                  <a:ext uri="{FF2B5EF4-FFF2-40B4-BE49-F238E27FC236}">
                    <a16:creationId xmlns="" xmlns:a16="http://schemas.microsoft.com/office/drawing/2014/main" id="{2E78D590-F6E7-41C8-BD88-733E9B203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71">
                <a:extLst>
                  <a:ext uri="{FF2B5EF4-FFF2-40B4-BE49-F238E27FC236}">
                    <a16:creationId xmlns="" xmlns:a16="http://schemas.microsoft.com/office/drawing/2014/main" id="{7DD18819-335E-4831-AFF4-617A220B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72">
                <a:extLst>
                  <a:ext uri="{FF2B5EF4-FFF2-40B4-BE49-F238E27FC236}">
                    <a16:creationId xmlns="" xmlns:a16="http://schemas.microsoft.com/office/drawing/2014/main" id="{4E98C501-A8DB-4FFF-87E1-EEFCE68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73">
                <a:extLst>
                  <a:ext uri="{FF2B5EF4-FFF2-40B4-BE49-F238E27FC236}">
                    <a16:creationId xmlns="" xmlns:a16="http://schemas.microsoft.com/office/drawing/2014/main" id="{633A82ED-78F1-477D-BDEC-A79F186A7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74">
                <a:extLst>
                  <a:ext uri="{FF2B5EF4-FFF2-40B4-BE49-F238E27FC236}">
                    <a16:creationId xmlns="" xmlns:a16="http://schemas.microsoft.com/office/drawing/2014/main" id="{77457420-4357-4EA1-8399-7B213A7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75">
                <a:extLst>
                  <a:ext uri="{FF2B5EF4-FFF2-40B4-BE49-F238E27FC236}">
                    <a16:creationId xmlns="" xmlns:a16="http://schemas.microsoft.com/office/drawing/2014/main" id="{C45FE86D-C0E2-4F08-9B1D-1C08E2486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76">
                <a:extLst>
                  <a:ext uri="{FF2B5EF4-FFF2-40B4-BE49-F238E27FC236}">
                    <a16:creationId xmlns="" xmlns:a16="http://schemas.microsoft.com/office/drawing/2014/main" id="{484A3009-A9F9-4697-B415-BAAA6C57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77">
                <a:extLst>
                  <a:ext uri="{FF2B5EF4-FFF2-40B4-BE49-F238E27FC236}">
                    <a16:creationId xmlns="" xmlns:a16="http://schemas.microsoft.com/office/drawing/2014/main" id="{236C25BE-CAA3-41CB-B30B-861AE0B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78">
                <a:extLst>
                  <a:ext uri="{FF2B5EF4-FFF2-40B4-BE49-F238E27FC236}">
                    <a16:creationId xmlns="" xmlns:a16="http://schemas.microsoft.com/office/drawing/2014/main" id="{5C38EC93-573F-4A0B-B1B8-A8AE0733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79">
                <a:extLst>
                  <a:ext uri="{FF2B5EF4-FFF2-40B4-BE49-F238E27FC236}">
                    <a16:creationId xmlns="" xmlns:a16="http://schemas.microsoft.com/office/drawing/2014/main" id="{C8421B68-0EBD-45A0-9976-70588523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9" name="Rectangle: Rounded Corners 158">
            <a:extLst>
              <a:ext uri="{FF2B5EF4-FFF2-40B4-BE49-F238E27FC236}">
                <a16:creationId xmlns="" xmlns:a16="http://schemas.microsoft.com/office/drawing/2014/main" id="{9ED36433-D965-4DE1-9650-3D60E2C34066}"/>
              </a:ext>
            </a:extLst>
          </p:cNvPr>
          <p:cNvSpPr/>
          <p:nvPr/>
        </p:nvSpPr>
        <p:spPr>
          <a:xfrm>
            <a:off x="2002244" y="4373089"/>
            <a:ext cx="3948842" cy="128645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: Rounded Corners 157">
            <a:extLst>
              <a:ext uri="{FF2B5EF4-FFF2-40B4-BE49-F238E27FC236}">
                <a16:creationId xmlns="" xmlns:a16="http://schemas.microsoft.com/office/drawing/2014/main" id="{28CE9EE7-7771-43D8-A4CD-A74A4B2BCBE8}"/>
              </a:ext>
            </a:extLst>
          </p:cNvPr>
          <p:cNvSpPr/>
          <p:nvPr/>
        </p:nvSpPr>
        <p:spPr>
          <a:xfrm>
            <a:off x="2002244" y="1810185"/>
            <a:ext cx="3948842" cy="128645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Graphic 34">
            <a:extLst>
              <a:ext uri="{FF2B5EF4-FFF2-40B4-BE49-F238E27FC236}">
                <a16:creationId xmlns="" xmlns:a16="http://schemas.microsoft.com/office/drawing/2014/main" id="{F8660737-5C44-46CC-8F1B-25596DBA0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2216" y="3772170"/>
            <a:ext cx="1520118" cy="235256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3" name="Graphic 32">
            <a:extLst>
              <a:ext uri="{FF2B5EF4-FFF2-40B4-BE49-F238E27FC236}">
                <a16:creationId xmlns="" xmlns:a16="http://schemas.microsoft.com/office/drawing/2014/main" id="{8D0B88F1-8E1F-45B4-B7DD-93606A58F2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7831" y="1169113"/>
            <a:ext cx="1544503" cy="239030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FC0126DA-B419-4B7D-BD57-5239BCD884F9}"/>
              </a:ext>
            </a:extLst>
          </p:cNvPr>
          <p:cNvGrpSpPr/>
          <p:nvPr/>
        </p:nvGrpSpPr>
        <p:grpSpPr>
          <a:xfrm>
            <a:off x="2330625" y="1907526"/>
            <a:ext cx="3437221" cy="1091774"/>
            <a:chOff x="2281407" y="1864511"/>
            <a:chExt cx="3437221" cy="1091774"/>
          </a:xfrm>
        </p:grpSpPr>
        <p:sp>
          <p:nvSpPr>
            <p:cNvPr id="160" name="TextBox 159">
              <a:extLst>
                <a:ext uri="{FF2B5EF4-FFF2-40B4-BE49-F238E27FC236}">
                  <a16:creationId xmlns="" xmlns:a16="http://schemas.microsoft.com/office/drawing/2014/main" id="{56EE2C5E-F79D-4809-BDDF-876E21EDDAF7}"/>
                </a:ext>
              </a:extLst>
            </p:cNvPr>
            <p:cNvSpPr txBox="1"/>
            <p:nvPr/>
          </p:nvSpPr>
          <p:spPr>
            <a:xfrm>
              <a:off x="2281407" y="2309954"/>
              <a:ext cx="343722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Proin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consequat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nibh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ultricies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blandit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="" xmlns:a16="http://schemas.microsoft.com/office/drawing/2014/main" id="{77208372-3AF6-4A71-AF31-C8B03D8EBCE9}"/>
                </a:ext>
              </a:extLst>
            </p:cNvPr>
            <p:cNvSpPr txBox="1"/>
            <p:nvPr/>
          </p:nvSpPr>
          <p:spPr>
            <a:xfrm>
              <a:off x="2281407" y="1864511"/>
              <a:ext cx="3437221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$ 1,250</a:t>
              </a: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="" xmlns:a16="http://schemas.microsoft.com/office/drawing/2014/main" id="{1F952EBE-8447-4026-B2D5-D23F865CB37C}"/>
              </a:ext>
            </a:extLst>
          </p:cNvPr>
          <p:cNvGrpSpPr/>
          <p:nvPr/>
        </p:nvGrpSpPr>
        <p:grpSpPr>
          <a:xfrm>
            <a:off x="2330625" y="4470430"/>
            <a:ext cx="3437221" cy="1091774"/>
            <a:chOff x="2281407" y="1864511"/>
            <a:chExt cx="3437221" cy="1091774"/>
          </a:xfrm>
        </p:grpSpPr>
        <p:sp>
          <p:nvSpPr>
            <p:cNvPr id="164" name="TextBox 163">
              <a:extLst>
                <a:ext uri="{FF2B5EF4-FFF2-40B4-BE49-F238E27FC236}">
                  <a16:creationId xmlns="" xmlns:a16="http://schemas.microsoft.com/office/drawing/2014/main" id="{529B764B-1A14-4106-9874-81AF2C12739B}"/>
                </a:ext>
              </a:extLst>
            </p:cNvPr>
            <p:cNvSpPr txBox="1"/>
            <p:nvPr/>
          </p:nvSpPr>
          <p:spPr>
            <a:xfrm>
              <a:off x="2281407" y="2309954"/>
              <a:ext cx="343722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Proin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consequat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nibh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ultricies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blandit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="" xmlns:a16="http://schemas.microsoft.com/office/drawing/2014/main" id="{7AF69767-9507-44FF-893D-C51DA533DA07}"/>
                </a:ext>
              </a:extLst>
            </p:cNvPr>
            <p:cNvSpPr txBox="1"/>
            <p:nvPr/>
          </p:nvSpPr>
          <p:spPr>
            <a:xfrm>
              <a:off x="2281407" y="1864511"/>
              <a:ext cx="3437221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$ 3,700</a:t>
              </a:r>
            </a:p>
          </p:txBody>
        </p:sp>
      </p:grpSp>
      <p:sp>
        <p:nvSpPr>
          <p:cNvPr id="166" name="Rectangle: Rounded Corners 165">
            <a:extLst>
              <a:ext uri="{FF2B5EF4-FFF2-40B4-BE49-F238E27FC236}">
                <a16:creationId xmlns="" xmlns:a16="http://schemas.microsoft.com/office/drawing/2014/main" id="{ECBE738D-37EE-4E1E-A531-663F8CE60A1E}"/>
              </a:ext>
            </a:extLst>
          </p:cNvPr>
          <p:cNvSpPr/>
          <p:nvPr/>
        </p:nvSpPr>
        <p:spPr>
          <a:xfrm>
            <a:off x="7645327" y="4373089"/>
            <a:ext cx="3948842" cy="128645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: Rounded Corners 166">
            <a:extLst>
              <a:ext uri="{FF2B5EF4-FFF2-40B4-BE49-F238E27FC236}">
                <a16:creationId xmlns="" xmlns:a16="http://schemas.microsoft.com/office/drawing/2014/main" id="{794B4D89-D2C2-45EA-8AB3-673A149F2FCA}"/>
              </a:ext>
            </a:extLst>
          </p:cNvPr>
          <p:cNvSpPr/>
          <p:nvPr/>
        </p:nvSpPr>
        <p:spPr>
          <a:xfrm>
            <a:off x="7645327" y="1810185"/>
            <a:ext cx="3948842" cy="128645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8" name="Graphic 167">
            <a:extLst>
              <a:ext uri="{FF2B5EF4-FFF2-40B4-BE49-F238E27FC236}">
                <a16:creationId xmlns="" xmlns:a16="http://schemas.microsoft.com/office/drawing/2014/main" id="{4138C82B-E0D7-4D33-8CF5-E415D0395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65299" y="1169113"/>
            <a:ext cx="1520118" cy="235256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69" name="Graphic 168">
            <a:extLst>
              <a:ext uri="{FF2B5EF4-FFF2-40B4-BE49-F238E27FC236}">
                <a16:creationId xmlns="" xmlns:a16="http://schemas.microsoft.com/office/drawing/2014/main" id="{1AAD10E7-5A00-4B6B-9395-895CB002DB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40914" y="3734432"/>
            <a:ext cx="1544503" cy="239030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70" name="Group 169">
            <a:extLst>
              <a:ext uri="{FF2B5EF4-FFF2-40B4-BE49-F238E27FC236}">
                <a16:creationId xmlns="" xmlns:a16="http://schemas.microsoft.com/office/drawing/2014/main" id="{026503A5-C5CC-4EAF-A694-8C5F39F010EB}"/>
              </a:ext>
            </a:extLst>
          </p:cNvPr>
          <p:cNvGrpSpPr/>
          <p:nvPr/>
        </p:nvGrpSpPr>
        <p:grpSpPr>
          <a:xfrm>
            <a:off x="7973708" y="1907526"/>
            <a:ext cx="3437221" cy="1091774"/>
            <a:chOff x="2281407" y="1864511"/>
            <a:chExt cx="3437221" cy="1091774"/>
          </a:xfrm>
        </p:grpSpPr>
        <p:sp>
          <p:nvSpPr>
            <p:cNvPr id="171" name="TextBox 170">
              <a:extLst>
                <a:ext uri="{FF2B5EF4-FFF2-40B4-BE49-F238E27FC236}">
                  <a16:creationId xmlns="" xmlns:a16="http://schemas.microsoft.com/office/drawing/2014/main" id="{DE474EAA-2162-4E23-B774-8F852F6966E2}"/>
                </a:ext>
              </a:extLst>
            </p:cNvPr>
            <p:cNvSpPr txBox="1"/>
            <p:nvPr/>
          </p:nvSpPr>
          <p:spPr>
            <a:xfrm>
              <a:off x="2281407" y="2309954"/>
              <a:ext cx="343722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Proin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consequat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nibh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ultricies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blandit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="" xmlns:a16="http://schemas.microsoft.com/office/drawing/2014/main" id="{FF5AE715-1BA3-4FE0-B8BF-580F787E9C40}"/>
                </a:ext>
              </a:extLst>
            </p:cNvPr>
            <p:cNvSpPr txBox="1"/>
            <p:nvPr/>
          </p:nvSpPr>
          <p:spPr>
            <a:xfrm>
              <a:off x="2281407" y="1864511"/>
              <a:ext cx="3437221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$ 860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="" xmlns:a16="http://schemas.microsoft.com/office/drawing/2014/main" id="{70E40FED-01F9-4911-AE0A-F72E145A39F0}"/>
              </a:ext>
            </a:extLst>
          </p:cNvPr>
          <p:cNvGrpSpPr/>
          <p:nvPr/>
        </p:nvGrpSpPr>
        <p:grpSpPr>
          <a:xfrm>
            <a:off x="7973708" y="4470430"/>
            <a:ext cx="3437221" cy="1091774"/>
            <a:chOff x="2281407" y="1864511"/>
            <a:chExt cx="3437221" cy="1091774"/>
          </a:xfrm>
        </p:grpSpPr>
        <p:sp>
          <p:nvSpPr>
            <p:cNvPr id="174" name="TextBox 173">
              <a:extLst>
                <a:ext uri="{FF2B5EF4-FFF2-40B4-BE49-F238E27FC236}">
                  <a16:creationId xmlns="" xmlns:a16="http://schemas.microsoft.com/office/drawing/2014/main" id="{B87F7CBF-6522-4AA6-8D60-3CE10F17DC32}"/>
                </a:ext>
              </a:extLst>
            </p:cNvPr>
            <p:cNvSpPr txBox="1"/>
            <p:nvPr/>
          </p:nvSpPr>
          <p:spPr>
            <a:xfrm>
              <a:off x="2281407" y="2309954"/>
              <a:ext cx="3437221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Proin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consequat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nibh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ultricies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blandit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="" xmlns:a16="http://schemas.microsoft.com/office/drawing/2014/main" id="{97BCD82F-8631-49D2-8B32-8E3DFB0724E5}"/>
                </a:ext>
              </a:extLst>
            </p:cNvPr>
            <p:cNvSpPr txBox="1"/>
            <p:nvPr/>
          </p:nvSpPr>
          <p:spPr>
            <a:xfrm>
              <a:off x="2281407" y="1864511"/>
              <a:ext cx="3437221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2"/>
                </a:buClr>
              </a:pPr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$ 12,300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3568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0" name="Group 329">
            <a:extLst>
              <a:ext uri="{FF2B5EF4-FFF2-40B4-BE49-F238E27FC236}">
                <a16:creationId xmlns="" xmlns:a16="http://schemas.microsoft.com/office/drawing/2014/main" id="{98C82C47-847A-48E0-A010-BBB3742BE36D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7EEC2A24-3F09-4001-A666-A9772E7E0BD4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78" name="Oval 58">
                <a:extLst>
                  <a:ext uri="{FF2B5EF4-FFF2-40B4-BE49-F238E27FC236}">
                    <a16:creationId xmlns="" xmlns:a16="http://schemas.microsoft.com/office/drawing/2014/main" id="{3E5FE7ED-2D0A-4A7F-98FF-74D607303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59">
                <a:extLst>
                  <a:ext uri="{FF2B5EF4-FFF2-40B4-BE49-F238E27FC236}">
                    <a16:creationId xmlns="" xmlns:a16="http://schemas.microsoft.com/office/drawing/2014/main" id="{744C72AB-A2A8-46BD-8DF8-F530C90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60">
                <a:extLst>
                  <a:ext uri="{FF2B5EF4-FFF2-40B4-BE49-F238E27FC236}">
                    <a16:creationId xmlns="" xmlns:a16="http://schemas.microsoft.com/office/drawing/2014/main" id="{8E24C8C0-747C-49CE-82D0-3400BF0E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61">
                <a:extLst>
                  <a:ext uri="{FF2B5EF4-FFF2-40B4-BE49-F238E27FC236}">
                    <a16:creationId xmlns="" xmlns:a16="http://schemas.microsoft.com/office/drawing/2014/main" id="{05F7E92D-D2A7-437B-9B85-952E9F48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62">
                <a:extLst>
                  <a:ext uri="{FF2B5EF4-FFF2-40B4-BE49-F238E27FC236}">
                    <a16:creationId xmlns="" xmlns:a16="http://schemas.microsoft.com/office/drawing/2014/main" id="{F51651E9-147E-40F1-A229-CE7E96EF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63">
                <a:extLst>
                  <a:ext uri="{FF2B5EF4-FFF2-40B4-BE49-F238E27FC236}">
                    <a16:creationId xmlns="" xmlns:a16="http://schemas.microsoft.com/office/drawing/2014/main" id="{FBD752F6-F217-41B5-9A27-CF5539673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64">
                <a:extLst>
                  <a:ext uri="{FF2B5EF4-FFF2-40B4-BE49-F238E27FC236}">
                    <a16:creationId xmlns="" xmlns:a16="http://schemas.microsoft.com/office/drawing/2014/main" id="{8D704A7F-51AA-40C6-8A0B-9AA8FAFE4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65">
                <a:extLst>
                  <a:ext uri="{FF2B5EF4-FFF2-40B4-BE49-F238E27FC236}">
                    <a16:creationId xmlns="" xmlns:a16="http://schemas.microsoft.com/office/drawing/2014/main" id="{BCD21634-A69F-49AA-9399-BA065E593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66">
                <a:extLst>
                  <a:ext uri="{FF2B5EF4-FFF2-40B4-BE49-F238E27FC236}">
                    <a16:creationId xmlns="" xmlns:a16="http://schemas.microsoft.com/office/drawing/2014/main" id="{8EAA5FE1-B5BA-4CFE-AA2A-275505C7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67">
                <a:extLst>
                  <a:ext uri="{FF2B5EF4-FFF2-40B4-BE49-F238E27FC236}">
                    <a16:creationId xmlns="" xmlns:a16="http://schemas.microsoft.com/office/drawing/2014/main" id="{A560E825-E45B-48E8-9F9E-BF18D55BF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68">
                <a:extLst>
                  <a:ext uri="{FF2B5EF4-FFF2-40B4-BE49-F238E27FC236}">
                    <a16:creationId xmlns="" xmlns:a16="http://schemas.microsoft.com/office/drawing/2014/main" id="{62440F27-51FC-49D3-BE7C-F7A4A0E8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69">
                <a:extLst>
                  <a:ext uri="{FF2B5EF4-FFF2-40B4-BE49-F238E27FC236}">
                    <a16:creationId xmlns="" xmlns:a16="http://schemas.microsoft.com/office/drawing/2014/main" id="{870ABFA1-788C-459E-9971-738B1136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70">
                <a:extLst>
                  <a:ext uri="{FF2B5EF4-FFF2-40B4-BE49-F238E27FC236}">
                    <a16:creationId xmlns="" xmlns:a16="http://schemas.microsoft.com/office/drawing/2014/main" id="{A6BBB49C-4491-4A42-90F9-452BEFEFE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71">
                <a:extLst>
                  <a:ext uri="{FF2B5EF4-FFF2-40B4-BE49-F238E27FC236}">
                    <a16:creationId xmlns="" xmlns:a16="http://schemas.microsoft.com/office/drawing/2014/main" id="{3BD19E50-7380-4D0D-BE6D-484D5C7F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72">
                <a:extLst>
                  <a:ext uri="{FF2B5EF4-FFF2-40B4-BE49-F238E27FC236}">
                    <a16:creationId xmlns="" xmlns:a16="http://schemas.microsoft.com/office/drawing/2014/main" id="{485AAC05-6BD8-47D3-8EE4-635905B4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73">
                <a:extLst>
                  <a:ext uri="{FF2B5EF4-FFF2-40B4-BE49-F238E27FC236}">
                    <a16:creationId xmlns="" xmlns:a16="http://schemas.microsoft.com/office/drawing/2014/main" id="{1C48824A-CBDD-4BC7-B0F5-9B60C971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74">
                <a:extLst>
                  <a:ext uri="{FF2B5EF4-FFF2-40B4-BE49-F238E27FC236}">
                    <a16:creationId xmlns="" xmlns:a16="http://schemas.microsoft.com/office/drawing/2014/main" id="{31FE5F08-2A6E-49DB-B928-F81ED17F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75">
                <a:extLst>
                  <a:ext uri="{FF2B5EF4-FFF2-40B4-BE49-F238E27FC236}">
                    <a16:creationId xmlns="" xmlns:a16="http://schemas.microsoft.com/office/drawing/2014/main" id="{8DD72AA3-7614-47A4-9664-52AE8F50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76">
                <a:extLst>
                  <a:ext uri="{FF2B5EF4-FFF2-40B4-BE49-F238E27FC236}">
                    <a16:creationId xmlns="" xmlns:a16="http://schemas.microsoft.com/office/drawing/2014/main" id="{E01E7CDF-D28C-41B2-A70D-3E9220A6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77">
                <a:extLst>
                  <a:ext uri="{FF2B5EF4-FFF2-40B4-BE49-F238E27FC236}">
                    <a16:creationId xmlns="" xmlns:a16="http://schemas.microsoft.com/office/drawing/2014/main" id="{9434C99C-3FCD-4199-8A65-DB0DA11B6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78">
                <a:extLst>
                  <a:ext uri="{FF2B5EF4-FFF2-40B4-BE49-F238E27FC236}">
                    <a16:creationId xmlns="" xmlns:a16="http://schemas.microsoft.com/office/drawing/2014/main" id="{984204A5-ACB8-447D-ADE6-2BD28ABB8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79">
                <a:extLst>
                  <a:ext uri="{FF2B5EF4-FFF2-40B4-BE49-F238E27FC236}">
                    <a16:creationId xmlns="" xmlns:a16="http://schemas.microsoft.com/office/drawing/2014/main" id="{A42F464F-EDEC-4DE3-99A8-5C4AF9C1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D5FF0F4C-CEA0-48A1-8B0A-5481059ECA39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56" name="Oval 58">
                <a:extLst>
                  <a:ext uri="{FF2B5EF4-FFF2-40B4-BE49-F238E27FC236}">
                    <a16:creationId xmlns="" xmlns:a16="http://schemas.microsoft.com/office/drawing/2014/main" id="{37B2A23C-7E4A-4262-B527-D8A6BF4EB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59">
                <a:extLst>
                  <a:ext uri="{FF2B5EF4-FFF2-40B4-BE49-F238E27FC236}">
                    <a16:creationId xmlns="" xmlns:a16="http://schemas.microsoft.com/office/drawing/2014/main" id="{B2F5631A-CB41-49C4-B3A9-1AE10800F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60">
                <a:extLst>
                  <a:ext uri="{FF2B5EF4-FFF2-40B4-BE49-F238E27FC236}">
                    <a16:creationId xmlns="" xmlns:a16="http://schemas.microsoft.com/office/drawing/2014/main" id="{A2F59B61-7194-4CFA-81EB-50CF98E8F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61">
                <a:extLst>
                  <a:ext uri="{FF2B5EF4-FFF2-40B4-BE49-F238E27FC236}">
                    <a16:creationId xmlns="" xmlns:a16="http://schemas.microsoft.com/office/drawing/2014/main" id="{1B522CB5-90C1-472F-B265-EB555DAD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62">
                <a:extLst>
                  <a:ext uri="{FF2B5EF4-FFF2-40B4-BE49-F238E27FC236}">
                    <a16:creationId xmlns="" xmlns:a16="http://schemas.microsoft.com/office/drawing/2014/main" id="{39C59ECB-D905-48D2-8E6D-88D2262FD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63">
                <a:extLst>
                  <a:ext uri="{FF2B5EF4-FFF2-40B4-BE49-F238E27FC236}">
                    <a16:creationId xmlns="" xmlns:a16="http://schemas.microsoft.com/office/drawing/2014/main" id="{E676246A-E668-4974-A5EB-8E11B3DED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64">
                <a:extLst>
                  <a:ext uri="{FF2B5EF4-FFF2-40B4-BE49-F238E27FC236}">
                    <a16:creationId xmlns="" xmlns:a16="http://schemas.microsoft.com/office/drawing/2014/main" id="{CECAC02B-7269-41BE-AAB4-088B17677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65">
                <a:extLst>
                  <a:ext uri="{FF2B5EF4-FFF2-40B4-BE49-F238E27FC236}">
                    <a16:creationId xmlns="" xmlns:a16="http://schemas.microsoft.com/office/drawing/2014/main" id="{86B2358A-2DDD-4D7C-B31A-43DA576C3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66">
                <a:extLst>
                  <a:ext uri="{FF2B5EF4-FFF2-40B4-BE49-F238E27FC236}">
                    <a16:creationId xmlns="" xmlns:a16="http://schemas.microsoft.com/office/drawing/2014/main" id="{7CCC3DCD-DD99-42ED-B564-7CC3F3128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67">
                <a:extLst>
                  <a:ext uri="{FF2B5EF4-FFF2-40B4-BE49-F238E27FC236}">
                    <a16:creationId xmlns="" xmlns:a16="http://schemas.microsoft.com/office/drawing/2014/main" id="{BD8D65EF-E7DE-4BDF-972B-11A5AD26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68">
                <a:extLst>
                  <a:ext uri="{FF2B5EF4-FFF2-40B4-BE49-F238E27FC236}">
                    <a16:creationId xmlns="" xmlns:a16="http://schemas.microsoft.com/office/drawing/2014/main" id="{E90DC25C-9758-4881-8F17-EA9708BC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69">
                <a:extLst>
                  <a:ext uri="{FF2B5EF4-FFF2-40B4-BE49-F238E27FC236}">
                    <a16:creationId xmlns="" xmlns:a16="http://schemas.microsoft.com/office/drawing/2014/main" id="{4DF7B717-E287-49F5-8EDC-270547E02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70">
                <a:extLst>
                  <a:ext uri="{FF2B5EF4-FFF2-40B4-BE49-F238E27FC236}">
                    <a16:creationId xmlns="" xmlns:a16="http://schemas.microsoft.com/office/drawing/2014/main" id="{782B3D62-6A98-4FDC-A951-24BC8D5D2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71">
                <a:extLst>
                  <a:ext uri="{FF2B5EF4-FFF2-40B4-BE49-F238E27FC236}">
                    <a16:creationId xmlns="" xmlns:a16="http://schemas.microsoft.com/office/drawing/2014/main" id="{14AAE281-8E49-4F21-BA52-14DD3525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72">
                <a:extLst>
                  <a:ext uri="{FF2B5EF4-FFF2-40B4-BE49-F238E27FC236}">
                    <a16:creationId xmlns="" xmlns:a16="http://schemas.microsoft.com/office/drawing/2014/main" id="{3F39DB63-35A7-4669-9809-CD46D79E3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73">
                <a:extLst>
                  <a:ext uri="{FF2B5EF4-FFF2-40B4-BE49-F238E27FC236}">
                    <a16:creationId xmlns="" xmlns:a16="http://schemas.microsoft.com/office/drawing/2014/main" id="{5B1EC70C-BFFC-4345-8128-451B4968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74">
                <a:extLst>
                  <a:ext uri="{FF2B5EF4-FFF2-40B4-BE49-F238E27FC236}">
                    <a16:creationId xmlns="" xmlns:a16="http://schemas.microsoft.com/office/drawing/2014/main" id="{863F97EB-EED4-42D8-AC70-17BF4EB6E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75">
                <a:extLst>
                  <a:ext uri="{FF2B5EF4-FFF2-40B4-BE49-F238E27FC236}">
                    <a16:creationId xmlns="" xmlns:a16="http://schemas.microsoft.com/office/drawing/2014/main" id="{4A3C4F72-C1F5-4371-B1E8-4059DC65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76">
                <a:extLst>
                  <a:ext uri="{FF2B5EF4-FFF2-40B4-BE49-F238E27FC236}">
                    <a16:creationId xmlns="" xmlns:a16="http://schemas.microsoft.com/office/drawing/2014/main" id="{C42B89DB-D5D5-4720-BF71-FBC9C1DFE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77">
                <a:extLst>
                  <a:ext uri="{FF2B5EF4-FFF2-40B4-BE49-F238E27FC236}">
                    <a16:creationId xmlns="" xmlns:a16="http://schemas.microsoft.com/office/drawing/2014/main" id="{043B4D3F-BF3C-43A1-914C-9E5C5595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78">
                <a:extLst>
                  <a:ext uri="{FF2B5EF4-FFF2-40B4-BE49-F238E27FC236}">
                    <a16:creationId xmlns="" xmlns:a16="http://schemas.microsoft.com/office/drawing/2014/main" id="{FDF582B5-EB22-4091-9DEE-B38BC0DD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79">
                <a:extLst>
                  <a:ext uri="{FF2B5EF4-FFF2-40B4-BE49-F238E27FC236}">
                    <a16:creationId xmlns="" xmlns:a16="http://schemas.microsoft.com/office/drawing/2014/main" id="{CC0D233D-178E-4379-A17E-C0E7E1A3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46AE09A3-79A3-4CF4-96F5-0BC3B898E98C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34" name="Oval 58">
                <a:extLst>
                  <a:ext uri="{FF2B5EF4-FFF2-40B4-BE49-F238E27FC236}">
                    <a16:creationId xmlns="" xmlns:a16="http://schemas.microsoft.com/office/drawing/2014/main" id="{6ED4D78A-E4AE-4A2A-AA07-D2A83480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59">
                <a:extLst>
                  <a:ext uri="{FF2B5EF4-FFF2-40B4-BE49-F238E27FC236}">
                    <a16:creationId xmlns="" xmlns:a16="http://schemas.microsoft.com/office/drawing/2014/main" id="{8C1B7A8E-E8D3-4F41-9A0A-5235A11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60">
                <a:extLst>
                  <a:ext uri="{FF2B5EF4-FFF2-40B4-BE49-F238E27FC236}">
                    <a16:creationId xmlns="" xmlns:a16="http://schemas.microsoft.com/office/drawing/2014/main" id="{BDD10440-AC78-4D29-8CC2-82912F3D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61">
                <a:extLst>
                  <a:ext uri="{FF2B5EF4-FFF2-40B4-BE49-F238E27FC236}">
                    <a16:creationId xmlns="" xmlns:a16="http://schemas.microsoft.com/office/drawing/2014/main" id="{EE46E904-CC5B-4696-B8E6-0E63DBE0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62">
                <a:extLst>
                  <a:ext uri="{FF2B5EF4-FFF2-40B4-BE49-F238E27FC236}">
                    <a16:creationId xmlns="" xmlns:a16="http://schemas.microsoft.com/office/drawing/2014/main" id="{28D2ADBB-7AC7-4248-B1F4-3056622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63">
                <a:extLst>
                  <a:ext uri="{FF2B5EF4-FFF2-40B4-BE49-F238E27FC236}">
                    <a16:creationId xmlns="" xmlns:a16="http://schemas.microsoft.com/office/drawing/2014/main" id="{F8DC5BBE-8A4B-414E-88BB-EB8AC4A13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64">
                <a:extLst>
                  <a:ext uri="{FF2B5EF4-FFF2-40B4-BE49-F238E27FC236}">
                    <a16:creationId xmlns="" xmlns:a16="http://schemas.microsoft.com/office/drawing/2014/main" id="{1F0EE553-F03F-4B9B-91BC-D0B28B772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65">
                <a:extLst>
                  <a:ext uri="{FF2B5EF4-FFF2-40B4-BE49-F238E27FC236}">
                    <a16:creationId xmlns="" xmlns:a16="http://schemas.microsoft.com/office/drawing/2014/main" id="{524E2014-A107-4AD8-9A28-1E17EBE64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66">
                <a:extLst>
                  <a:ext uri="{FF2B5EF4-FFF2-40B4-BE49-F238E27FC236}">
                    <a16:creationId xmlns="" xmlns:a16="http://schemas.microsoft.com/office/drawing/2014/main" id="{0E61AA6C-784A-425E-86EB-977DCDF5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67">
                <a:extLst>
                  <a:ext uri="{FF2B5EF4-FFF2-40B4-BE49-F238E27FC236}">
                    <a16:creationId xmlns="" xmlns:a16="http://schemas.microsoft.com/office/drawing/2014/main" id="{071E7611-6D0F-4D86-9D72-F8725B17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68">
                <a:extLst>
                  <a:ext uri="{FF2B5EF4-FFF2-40B4-BE49-F238E27FC236}">
                    <a16:creationId xmlns="" xmlns:a16="http://schemas.microsoft.com/office/drawing/2014/main" id="{8A55FF1E-B799-4529-AB31-3F4E76003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69">
                <a:extLst>
                  <a:ext uri="{FF2B5EF4-FFF2-40B4-BE49-F238E27FC236}">
                    <a16:creationId xmlns="" xmlns:a16="http://schemas.microsoft.com/office/drawing/2014/main" id="{EE601973-DAF3-4776-927D-4FE6C466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70">
                <a:extLst>
                  <a:ext uri="{FF2B5EF4-FFF2-40B4-BE49-F238E27FC236}">
                    <a16:creationId xmlns="" xmlns:a16="http://schemas.microsoft.com/office/drawing/2014/main" id="{2E78D590-F6E7-41C8-BD88-733E9B203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71">
                <a:extLst>
                  <a:ext uri="{FF2B5EF4-FFF2-40B4-BE49-F238E27FC236}">
                    <a16:creationId xmlns="" xmlns:a16="http://schemas.microsoft.com/office/drawing/2014/main" id="{7DD18819-335E-4831-AFF4-617A220B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72">
                <a:extLst>
                  <a:ext uri="{FF2B5EF4-FFF2-40B4-BE49-F238E27FC236}">
                    <a16:creationId xmlns="" xmlns:a16="http://schemas.microsoft.com/office/drawing/2014/main" id="{4E98C501-A8DB-4FFF-87E1-EEFCE68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73">
                <a:extLst>
                  <a:ext uri="{FF2B5EF4-FFF2-40B4-BE49-F238E27FC236}">
                    <a16:creationId xmlns="" xmlns:a16="http://schemas.microsoft.com/office/drawing/2014/main" id="{633A82ED-78F1-477D-BDEC-A79F186A7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74">
                <a:extLst>
                  <a:ext uri="{FF2B5EF4-FFF2-40B4-BE49-F238E27FC236}">
                    <a16:creationId xmlns="" xmlns:a16="http://schemas.microsoft.com/office/drawing/2014/main" id="{77457420-4357-4EA1-8399-7B213A7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75">
                <a:extLst>
                  <a:ext uri="{FF2B5EF4-FFF2-40B4-BE49-F238E27FC236}">
                    <a16:creationId xmlns="" xmlns:a16="http://schemas.microsoft.com/office/drawing/2014/main" id="{C45FE86D-C0E2-4F08-9B1D-1C08E2486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76">
                <a:extLst>
                  <a:ext uri="{FF2B5EF4-FFF2-40B4-BE49-F238E27FC236}">
                    <a16:creationId xmlns="" xmlns:a16="http://schemas.microsoft.com/office/drawing/2014/main" id="{484A3009-A9F9-4697-B415-BAAA6C57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77">
                <a:extLst>
                  <a:ext uri="{FF2B5EF4-FFF2-40B4-BE49-F238E27FC236}">
                    <a16:creationId xmlns="" xmlns:a16="http://schemas.microsoft.com/office/drawing/2014/main" id="{236C25BE-CAA3-41CB-B30B-861AE0B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78">
                <a:extLst>
                  <a:ext uri="{FF2B5EF4-FFF2-40B4-BE49-F238E27FC236}">
                    <a16:creationId xmlns="" xmlns:a16="http://schemas.microsoft.com/office/drawing/2014/main" id="{5C38EC93-573F-4A0B-B1B8-A8AE0733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79">
                <a:extLst>
                  <a:ext uri="{FF2B5EF4-FFF2-40B4-BE49-F238E27FC236}">
                    <a16:creationId xmlns="" xmlns:a16="http://schemas.microsoft.com/office/drawing/2014/main" id="{C8421B68-0EBD-45A0-9976-70588523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13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4" name="Freeform 45">
            <a:extLst>
              <a:ext uri="{FF2B5EF4-FFF2-40B4-BE49-F238E27FC236}">
                <a16:creationId xmlns="" xmlns:a16="http://schemas.microsoft.com/office/drawing/2014/main" id="{47112449-115B-496B-9492-AAC8705C63F0}"/>
              </a:ext>
            </a:extLst>
          </p:cNvPr>
          <p:cNvSpPr>
            <a:spLocks/>
          </p:cNvSpPr>
          <p:nvPr/>
        </p:nvSpPr>
        <p:spPr bwMode="auto">
          <a:xfrm>
            <a:off x="3191019" y="3489864"/>
            <a:ext cx="6710590" cy="1048836"/>
          </a:xfrm>
          <a:custGeom>
            <a:avLst/>
            <a:gdLst>
              <a:gd name="connsiteX0" fmla="*/ 0 w 5606684"/>
              <a:gd name="connsiteY0" fmla="*/ 0 h 876300"/>
              <a:gd name="connsiteX1" fmla="*/ 3373071 w 5606684"/>
              <a:gd name="connsiteY1" fmla="*/ 0 h 876300"/>
              <a:gd name="connsiteX2" fmla="*/ 4686667 w 5606684"/>
              <a:gd name="connsiteY2" fmla="*/ 0 h 876300"/>
              <a:gd name="connsiteX3" fmla="*/ 5354272 w 5606684"/>
              <a:gd name="connsiteY3" fmla="*/ 0 h 876300"/>
              <a:gd name="connsiteX4" fmla="*/ 5606684 w 5606684"/>
              <a:gd name="connsiteY4" fmla="*/ 117475 h 876300"/>
              <a:gd name="connsiteX5" fmla="*/ 5606684 w 5606684"/>
              <a:gd name="connsiteY5" fmla="*/ 876300 h 876300"/>
              <a:gd name="connsiteX6" fmla="*/ 3373071 w 5606684"/>
              <a:gd name="connsiteY6" fmla="*/ 876300 h 876300"/>
              <a:gd name="connsiteX7" fmla="*/ 3373071 w 5606684"/>
              <a:gd name="connsiteY7" fmla="*/ 462045 h 876300"/>
              <a:gd name="connsiteX8" fmla="*/ 0 w 5606684"/>
              <a:gd name="connsiteY8" fmla="*/ 462045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06684" h="876300">
                <a:moveTo>
                  <a:pt x="0" y="0"/>
                </a:moveTo>
                <a:lnTo>
                  <a:pt x="3373071" y="0"/>
                </a:lnTo>
                <a:lnTo>
                  <a:pt x="4686667" y="0"/>
                </a:lnTo>
                <a:lnTo>
                  <a:pt x="5354272" y="0"/>
                </a:lnTo>
                <a:lnTo>
                  <a:pt x="5606684" y="117475"/>
                </a:lnTo>
                <a:lnTo>
                  <a:pt x="5606684" y="876300"/>
                </a:lnTo>
                <a:lnTo>
                  <a:pt x="3373071" y="876300"/>
                </a:lnTo>
                <a:lnTo>
                  <a:pt x="3373071" y="462045"/>
                </a:lnTo>
                <a:lnTo>
                  <a:pt x="0" y="46204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5" name="Freeform 46">
            <a:extLst>
              <a:ext uri="{FF2B5EF4-FFF2-40B4-BE49-F238E27FC236}">
                <a16:creationId xmlns="" xmlns:a16="http://schemas.microsoft.com/office/drawing/2014/main" id="{CF2D7DC1-21A0-4B42-BA93-63C5B76288DA}"/>
              </a:ext>
            </a:extLst>
          </p:cNvPr>
          <p:cNvSpPr>
            <a:spLocks/>
          </p:cNvSpPr>
          <p:nvPr/>
        </p:nvSpPr>
        <p:spPr bwMode="auto">
          <a:xfrm>
            <a:off x="2691304" y="4574800"/>
            <a:ext cx="8061536" cy="1054536"/>
          </a:xfrm>
          <a:custGeom>
            <a:avLst/>
            <a:gdLst>
              <a:gd name="connsiteX0" fmla="*/ 0 w 6735396"/>
              <a:gd name="connsiteY0" fmla="*/ 0 h 881063"/>
              <a:gd name="connsiteX1" fmla="*/ 3342908 w 6735396"/>
              <a:gd name="connsiteY1" fmla="*/ 0 h 881063"/>
              <a:gd name="connsiteX2" fmla="*/ 5104180 w 6735396"/>
              <a:gd name="connsiteY2" fmla="*/ 0 h 881063"/>
              <a:gd name="connsiteX3" fmla="*/ 6521084 w 6735396"/>
              <a:gd name="connsiteY3" fmla="*/ 0 h 881063"/>
              <a:gd name="connsiteX4" fmla="*/ 6735396 w 6735396"/>
              <a:gd name="connsiteY4" fmla="*/ 142875 h 881063"/>
              <a:gd name="connsiteX5" fmla="*/ 6735396 w 6735396"/>
              <a:gd name="connsiteY5" fmla="*/ 881063 h 881063"/>
              <a:gd name="connsiteX6" fmla="*/ 3342908 w 6735396"/>
              <a:gd name="connsiteY6" fmla="*/ 881063 h 881063"/>
              <a:gd name="connsiteX7" fmla="*/ 3342908 w 6735396"/>
              <a:gd name="connsiteY7" fmla="*/ 462045 h 881063"/>
              <a:gd name="connsiteX8" fmla="*/ 0 w 6735396"/>
              <a:gd name="connsiteY8" fmla="*/ 462045 h 88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5396" h="881063">
                <a:moveTo>
                  <a:pt x="0" y="0"/>
                </a:moveTo>
                <a:lnTo>
                  <a:pt x="3342908" y="0"/>
                </a:lnTo>
                <a:lnTo>
                  <a:pt x="5104180" y="0"/>
                </a:lnTo>
                <a:lnTo>
                  <a:pt x="6521084" y="0"/>
                </a:lnTo>
                <a:lnTo>
                  <a:pt x="6735396" y="142875"/>
                </a:lnTo>
                <a:lnTo>
                  <a:pt x="6735396" y="881063"/>
                </a:lnTo>
                <a:lnTo>
                  <a:pt x="3342908" y="881063"/>
                </a:lnTo>
                <a:lnTo>
                  <a:pt x="3342908" y="462045"/>
                </a:lnTo>
                <a:lnTo>
                  <a:pt x="0" y="46204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6" name="Freeform 44">
            <a:extLst>
              <a:ext uri="{FF2B5EF4-FFF2-40B4-BE49-F238E27FC236}">
                <a16:creationId xmlns="" xmlns:a16="http://schemas.microsoft.com/office/drawing/2014/main" id="{4963FDD8-93C6-4452-ACB5-B46688BFD07A}"/>
              </a:ext>
            </a:extLst>
          </p:cNvPr>
          <p:cNvSpPr>
            <a:spLocks/>
          </p:cNvSpPr>
          <p:nvPr/>
        </p:nvSpPr>
        <p:spPr bwMode="auto">
          <a:xfrm>
            <a:off x="3937749" y="2441029"/>
            <a:ext cx="5635150" cy="989934"/>
          </a:xfrm>
          <a:custGeom>
            <a:avLst/>
            <a:gdLst>
              <a:gd name="connsiteX0" fmla="*/ 0 w 4708156"/>
              <a:gd name="connsiteY0" fmla="*/ 0 h 827088"/>
              <a:gd name="connsiteX1" fmla="*/ 3265118 w 4708156"/>
              <a:gd name="connsiteY1" fmla="*/ 0 h 827088"/>
              <a:gd name="connsiteX2" fmla="*/ 4062778 w 4708156"/>
              <a:gd name="connsiteY2" fmla="*/ 0 h 827088"/>
              <a:gd name="connsiteX3" fmla="*/ 4433519 w 4708156"/>
              <a:gd name="connsiteY3" fmla="*/ 0 h 827088"/>
              <a:gd name="connsiteX4" fmla="*/ 4708156 w 4708156"/>
              <a:gd name="connsiteY4" fmla="*/ 112713 h 827088"/>
              <a:gd name="connsiteX5" fmla="*/ 4708156 w 4708156"/>
              <a:gd name="connsiteY5" fmla="*/ 827088 h 827088"/>
              <a:gd name="connsiteX6" fmla="*/ 3265118 w 4708156"/>
              <a:gd name="connsiteY6" fmla="*/ 827088 h 827088"/>
              <a:gd name="connsiteX7" fmla="*/ 3265118 w 4708156"/>
              <a:gd name="connsiteY7" fmla="*/ 462045 h 827088"/>
              <a:gd name="connsiteX8" fmla="*/ 0 w 4708156"/>
              <a:gd name="connsiteY8" fmla="*/ 462045 h 827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08156" h="827088">
                <a:moveTo>
                  <a:pt x="0" y="0"/>
                </a:moveTo>
                <a:lnTo>
                  <a:pt x="3265118" y="0"/>
                </a:lnTo>
                <a:lnTo>
                  <a:pt x="4062778" y="0"/>
                </a:lnTo>
                <a:lnTo>
                  <a:pt x="4433519" y="0"/>
                </a:lnTo>
                <a:lnTo>
                  <a:pt x="4708156" y="112713"/>
                </a:lnTo>
                <a:lnTo>
                  <a:pt x="4708156" y="827088"/>
                </a:lnTo>
                <a:lnTo>
                  <a:pt x="3265118" y="827088"/>
                </a:lnTo>
                <a:lnTo>
                  <a:pt x="3265118" y="462045"/>
                </a:lnTo>
                <a:lnTo>
                  <a:pt x="0" y="46204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7" name="Freeform 43">
            <a:extLst>
              <a:ext uri="{FF2B5EF4-FFF2-40B4-BE49-F238E27FC236}">
                <a16:creationId xmlns="" xmlns:a16="http://schemas.microsoft.com/office/drawing/2014/main" id="{DCCF2FD2-B250-4444-A745-4176FBB03275}"/>
              </a:ext>
            </a:extLst>
          </p:cNvPr>
          <p:cNvSpPr>
            <a:spLocks/>
          </p:cNvSpPr>
          <p:nvPr/>
        </p:nvSpPr>
        <p:spPr bwMode="auto">
          <a:xfrm>
            <a:off x="4606663" y="1473798"/>
            <a:ext cx="4552022" cy="976730"/>
          </a:xfrm>
          <a:custGeom>
            <a:avLst/>
            <a:gdLst>
              <a:gd name="connsiteX0" fmla="*/ 0 w 3803205"/>
              <a:gd name="connsiteY0" fmla="*/ 0 h 816056"/>
              <a:gd name="connsiteX1" fmla="*/ 3503902 w 3803205"/>
              <a:gd name="connsiteY1" fmla="*/ 0 h 816056"/>
              <a:gd name="connsiteX2" fmla="*/ 3503902 w 3803205"/>
              <a:gd name="connsiteY2" fmla="*/ 3256 h 816056"/>
              <a:gd name="connsiteX3" fmla="*/ 3630168 w 3803205"/>
              <a:gd name="connsiteY3" fmla="*/ 3256 h 816056"/>
              <a:gd name="connsiteX4" fmla="*/ 3803205 w 3803205"/>
              <a:gd name="connsiteY4" fmla="*/ 33419 h 816056"/>
              <a:gd name="connsiteX5" fmla="*/ 3803205 w 3803205"/>
              <a:gd name="connsiteY5" fmla="*/ 816056 h 816056"/>
              <a:gd name="connsiteX6" fmla="*/ 3341242 w 3803205"/>
              <a:gd name="connsiteY6" fmla="*/ 816056 h 816056"/>
              <a:gd name="connsiteX7" fmla="*/ 3341242 w 3803205"/>
              <a:gd name="connsiteY7" fmla="*/ 462045 h 816056"/>
              <a:gd name="connsiteX8" fmla="*/ 0 w 3803205"/>
              <a:gd name="connsiteY8" fmla="*/ 462045 h 816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03205" h="816056">
                <a:moveTo>
                  <a:pt x="0" y="0"/>
                </a:moveTo>
                <a:lnTo>
                  <a:pt x="3503902" y="0"/>
                </a:lnTo>
                <a:lnTo>
                  <a:pt x="3503902" y="3256"/>
                </a:lnTo>
                <a:lnTo>
                  <a:pt x="3630168" y="3256"/>
                </a:lnTo>
                <a:lnTo>
                  <a:pt x="3803205" y="33419"/>
                </a:lnTo>
                <a:lnTo>
                  <a:pt x="3803205" y="816056"/>
                </a:lnTo>
                <a:lnTo>
                  <a:pt x="3341242" y="816056"/>
                </a:lnTo>
                <a:lnTo>
                  <a:pt x="3341242" y="462045"/>
                </a:lnTo>
                <a:lnTo>
                  <a:pt x="0" y="46204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62" name="Rectangle 20">
            <a:extLst>
              <a:ext uri="{FF2B5EF4-FFF2-40B4-BE49-F238E27FC236}">
                <a16:creationId xmlns="" xmlns:a16="http://schemas.microsoft.com/office/drawing/2014/main" id="{1530EAE2-9FE2-44EF-BCB5-F83286F258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9956" y="1513797"/>
            <a:ext cx="4728730" cy="972833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Rectangle 22">
            <a:extLst>
              <a:ext uri="{FF2B5EF4-FFF2-40B4-BE49-F238E27FC236}">
                <a16:creationId xmlns="" xmlns:a16="http://schemas.microsoft.com/office/drawing/2014/main" id="{0B93A433-20CE-4C73-B09C-045B67CC8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2730" y="2575933"/>
            <a:ext cx="5880169" cy="982334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Rectangle 23">
            <a:extLst>
              <a:ext uri="{FF2B5EF4-FFF2-40B4-BE49-F238E27FC236}">
                <a16:creationId xmlns="" xmlns:a16="http://schemas.microsoft.com/office/drawing/2014/main" id="{FA9AD380-3F46-4EF1-B2EB-57AFD82790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1022" y="3630469"/>
            <a:ext cx="6710590" cy="105263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Rectangle 26">
            <a:extLst>
              <a:ext uri="{FF2B5EF4-FFF2-40B4-BE49-F238E27FC236}">
                <a16:creationId xmlns="" xmlns:a16="http://schemas.microsoft.com/office/drawing/2014/main" id="{394C6F44-DA9A-415B-871B-D2DEE2071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1303" y="4745806"/>
            <a:ext cx="8061537" cy="105833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9" name="Group 178">
            <a:extLst>
              <a:ext uri="{FF2B5EF4-FFF2-40B4-BE49-F238E27FC236}">
                <a16:creationId xmlns="" xmlns:a16="http://schemas.microsoft.com/office/drawing/2014/main" id="{3B6AC072-3238-4F34-869B-DB6D2F3B7898}"/>
              </a:ext>
            </a:extLst>
          </p:cNvPr>
          <p:cNvGrpSpPr/>
          <p:nvPr/>
        </p:nvGrpSpPr>
        <p:grpSpPr>
          <a:xfrm>
            <a:off x="1439161" y="4548199"/>
            <a:ext cx="1358547" cy="1512453"/>
            <a:chOff x="2308225" y="4183063"/>
            <a:chExt cx="1135063" cy="1263651"/>
          </a:xfrm>
          <a:effectLst>
            <a:outerShdw blurRad="101600" dist="38100" dir="5400000" algn="t" rotWithShape="0">
              <a:prstClr val="black">
                <a:alpha val="60000"/>
              </a:prstClr>
            </a:outerShdw>
          </a:effectLst>
        </p:grpSpPr>
        <p:sp>
          <p:nvSpPr>
            <p:cNvPr id="180" name="Freeform 19">
              <a:extLst>
                <a:ext uri="{FF2B5EF4-FFF2-40B4-BE49-F238E27FC236}">
                  <a16:creationId xmlns="" xmlns:a16="http://schemas.microsoft.com/office/drawing/2014/main" id="{1061158C-DB47-49D1-A459-CAF43299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5" y="4183063"/>
              <a:ext cx="1135063" cy="433388"/>
            </a:xfrm>
            <a:custGeom>
              <a:avLst/>
              <a:gdLst>
                <a:gd name="T0" fmla="*/ 358 w 715"/>
                <a:gd name="T1" fmla="*/ 0 h 273"/>
                <a:gd name="T2" fmla="*/ 0 w 715"/>
                <a:gd name="T3" fmla="*/ 109 h 273"/>
                <a:gd name="T4" fmla="*/ 0 w 715"/>
                <a:gd name="T5" fmla="*/ 273 h 273"/>
                <a:gd name="T6" fmla="*/ 715 w 715"/>
                <a:gd name="T7" fmla="*/ 273 h 273"/>
                <a:gd name="T8" fmla="*/ 715 w 715"/>
                <a:gd name="T9" fmla="*/ 109 h 273"/>
                <a:gd name="T10" fmla="*/ 358 w 715"/>
                <a:gd name="T11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5" h="273">
                  <a:moveTo>
                    <a:pt x="358" y="0"/>
                  </a:moveTo>
                  <a:lnTo>
                    <a:pt x="0" y="109"/>
                  </a:lnTo>
                  <a:lnTo>
                    <a:pt x="0" y="273"/>
                  </a:lnTo>
                  <a:lnTo>
                    <a:pt x="715" y="273"/>
                  </a:lnTo>
                  <a:lnTo>
                    <a:pt x="715" y="109"/>
                  </a:lnTo>
                  <a:lnTo>
                    <a:pt x="358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7">
              <a:extLst>
                <a:ext uri="{FF2B5EF4-FFF2-40B4-BE49-F238E27FC236}">
                  <a16:creationId xmlns="" xmlns:a16="http://schemas.microsoft.com/office/drawing/2014/main" id="{6906324A-BD42-4942-BBA8-7585FEAC0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5" y="4356101"/>
              <a:ext cx="568325" cy="1090613"/>
            </a:xfrm>
            <a:custGeom>
              <a:avLst/>
              <a:gdLst>
                <a:gd name="T0" fmla="*/ 358 w 358"/>
                <a:gd name="T1" fmla="*/ 687 h 687"/>
                <a:gd name="T2" fmla="*/ 0 w 358"/>
                <a:gd name="T3" fmla="*/ 550 h 687"/>
                <a:gd name="T4" fmla="*/ 0 w 358"/>
                <a:gd name="T5" fmla="*/ 0 h 687"/>
                <a:gd name="T6" fmla="*/ 358 w 358"/>
                <a:gd name="T7" fmla="*/ 119 h 687"/>
                <a:gd name="T8" fmla="*/ 358 w 358"/>
                <a:gd name="T9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687">
                  <a:moveTo>
                    <a:pt x="358" y="687"/>
                  </a:moveTo>
                  <a:lnTo>
                    <a:pt x="0" y="550"/>
                  </a:lnTo>
                  <a:lnTo>
                    <a:pt x="0" y="0"/>
                  </a:lnTo>
                  <a:lnTo>
                    <a:pt x="358" y="119"/>
                  </a:lnTo>
                  <a:lnTo>
                    <a:pt x="358" y="687"/>
                  </a:lnTo>
                  <a:close/>
                </a:path>
              </a:pathLst>
            </a:custGeom>
            <a:solidFill>
              <a:schemeClr val="accent4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8">
              <a:extLst>
                <a:ext uri="{FF2B5EF4-FFF2-40B4-BE49-F238E27FC236}">
                  <a16:creationId xmlns="" xmlns:a16="http://schemas.microsoft.com/office/drawing/2014/main" id="{E9B2D62F-180C-4338-B277-AA9EA13E0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6550" y="4356101"/>
              <a:ext cx="566738" cy="1090613"/>
            </a:xfrm>
            <a:custGeom>
              <a:avLst/>
              <a:gdLst>
                <a:gd name="T0" fmla="*/ 0 w 357"/>
                <a:gd name="T1" fmla="*/ 687 h 687"/>
                <a:gd name="T2" fmla="*/ 357 w 357"/>
                <a:gd name="T3" fmla="*/ 550 h 687"/>
                <a:gd name="T4" fmla="*/ 357 w 357"/>
                <a:gd name="T5" fmla="*/ 0 h 687"/>
                <a:gd name="T6" fmla="*/ 0 w 357"/>
                <a:gd name="T7" fmla="*/ 119 h 687"/>
                <a:gd name="T8" fmla="*/ 0 w 357"/>
                <a:gd name="T9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687">
                  <a:moveTo>
                    <a:pt x="0" y="687"/>
                  </a:moveTo>
                  <a:lnTo>
                    <a:pt x="357" y="550"/>
                  </a:lnTo>
                  <a:lnTo>
                    <a:pt x="357" y="0"/>
                  </a:lnTo>
                  <a:lnTo>
                    <a:pt x="0" y="119"/>
                  </a:lnTo>
                  <a:lnTo>
                    <a:pt x="0" y="687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="" xmlns:a16="http://schemas.microsoft.com/office/drawing/2014/main" id="{FC0C795A-9764-4FE3-8F6D-FE4457A99532}"/>
              </a:ext>
            </a:extLst>
          </p:cNvPr>
          <p:cNvGrpSpPr/>
          <p:nvPr/>
        </p:nvGrpSpPr>
        <p:grpSpPr>
          <a:xfrm>
            <a:off x="1978779" y="3417662"/>
            <a:ext cx="1354747" cy="1512451"/>
            <a:chOff x="2759075" y="3238501"/>
            <a:chExt cx="1131888" cy="1263650"/>
          </a:xfrm>
          <a:effectLst>
            <a:outerShdw blurRad="101600" dist="38100" dir="5400000" algn="t" rotWithShape="0">
              <a:prstClr val="black">
                <a:alpha val="60000"/>
              </a:prstClr>
            </a:outerShdw>
          </a:effectLst>
        </p:grpSpPr>
        <p:sp>
          <p:nvSpPr>
            <p:cNvPr id="184" name="Freeform 16">
              <a:extLst>
                <a:ext uri="{FF2B5EF4-FFF2-40B4-BE49-F238E27FC236}">
                  <a16:creationId xmlns="" xmlns:a16="http://schemas.microsoft.com/office/drawing/2014/main" id="{D4387C90-140C-4189-B7BD-1F9016B0B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238501"/>
              <a:ext cx="1131888" cy="433388"/>
            </a:xfrm>
            <a:custGeom>
              <a:avLst/>
              <a:gdLst>
                <a:gd name="T0" fmla="*/ 356 w 713"/>
                <a:gd name="T1" fmla="*/ 0 h 273"/>
                <a:gd name="T2" fmla="*/ 0 w 713"/>
                <a:gd name="T3" fmla="*/ 109 h 273"/>
                <a:gd name="T4" fmla="*/ 0 w 713"/>
                <a:gd name="T5" fmla="*/ 273 h 273"/>
                <a:gd name="T6" fmla="*/ 713 w 713"/>
                <a:gd name="T7" fmla="*/ 273 h 273"/>
                <a:gd name="T8" fmla="*/ 713 w 713"/>
                <a:gd name="T9" fmla="*/ 109 h 273"/>
                <a:gd name="T10" fmla="*/ 356 w 713"/>
                <a:gd name="T11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3" h="273">
                  <a:moveTo>
                    <a:pt x="356" y="0"/>
                  </a:moveTo>
                  <a:lnTo>
                    <a:pt x="0" y="109"/>
                  </a:lnTo>
                  <a:lnTo>
                    <a:pt x="0" y="273"/>
                  </a:lnTo>
                  <a:lnTo>
                    <a:pt x="713" y="273"/>
                  </a:lnTo>
                  <a:lnTo>
                    <a:pt x="713" y="109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4">
              <a:extLst>
                <a:ext uri="{FF2B5EF4-FFF2-40B4-BE49-F238E27FC236}">
                  <a16:creationId xmlns="" xmlns:a16="http://schemas.microsoft.com/office/drawing/2014/main" id="{74F21A86-6CA0-46A6-B97E-125F37F0E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411538"/>
              <a:ext cx="565150" cy="1090613"/>
            </a:xfrm>
            <a:custGeom>
              <a:avLst/>
              <a:gdLst>
                <a:gd name="T0" fmla="*/ 356 w 356"/>
                <a:gd name="T1" fmla="*/ 687 h 687"/>
                <a:gd name="T2" fmla="*/ 0 w 356"/>
                <a:gd name="T3" fmla="*/ 550 h 687"/>
                <a:gd name="T4" fmla="*/ 0 w 356"/>
                <a:gd name="T5" fmla="*/ 0 h 687"/>
                <a:gd name="T6" fmla="*/ 356 w 356"/>
                <a:gd name="T7" fmla="*/ 119 h 687"/>
                <a:gd name="T8" fmla="*/ 356 w 356"/>
                <a:gd name="T9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687">
                  <a:moveTo>
                    <a:pt x="356" y="687"/>
                  </a:moveTo>
                  <a:lnTo>
                    <a:pt x="0" y="550"/>
                  </a:lnTo>
                  <a:lnTo>
                    <a:pt x="0" y="0"/>
                  </a:lnTo>
                  <a:lnTo>
                    <a:pt x="356" y="119"/>
                  </a:lnTo>
                  <a:lnTo>
                    <a:pt x="356" y="687"/>
                  </a:lnTo>
                  <a:close/>
                </a:path>
              </a:pathLst>
            </a:custGeom>
            <a:solidFill>
              <a:schemeClr val="accent3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5">
              <a:extLst>
                <a:ext uri="{FF2B5EF4-FFF2-40B4-BE49-F238E27FC236}">
                  <a16:creationId xmlns="" xmlns:a16="http://schemas.microsoft.com/office/drawing/2014/main" id="{E1A85617-0FD1-4B59-90B2-36B23AC93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225" y="3411538"/>
              <a:ext cx="566738" cy="1090613"/>
            </a:xfrm>
            <a:custGeom>
              <a:avLst/>
              <a:gdLst>
                <a:gd name="T0" fmla="*/ 0 w 357"/>
                <a:gd name="T1" fmla="*/ 687 h 687"/>
                <a:gd name="T2" fmla="*/ 357 w 357"/>
                <a:gd name="T3" fmla="*/ 550 h 687"/>
                <a:gd name="T4" fmla="*/ 357 w 357"/>
                <a:gd name="T5" fmla="*/ 0 h 687"/>
                <a:gd name="T6" fmla="*/ 0 w 357"/>
                <a:gd name="T7" fmla="*/ 119 h 687"/>
                <a:gd name="T8" fmla="*/ 0 w 357"/>
                <a:gd name="T9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687">
                  <a:moveTo>
                    <a:pt x="0" y="687"/>
                  </a:moveTo>
                  <a:lnTo>
                    <a:pt x="357" y="550"/>
                  </a:lnTo>
                  <a:lnTo>
                    <a:pt x="357" y="0"/>
                  </a:lnTo>
                  <a:lnTo>
                    <a:pt x="0" y="119"/>
                  </a:lnTo>
                  <a:lnTo>
                    <a:pt x="0" y="68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="" xmlns:a16="http://schemas.microsoft.com/office/drawing/2014/main" id="{81AAAE8C-C14C-45B7-A39A-0451BD72DD31}"/>
              </a:ext>
            </a:extLst>
          </p:cNvPr>
          <p:cNvGrpSpPr/>
          <p:nvPr/>
        </p:nvGrpSpPr>
        <p:grpSpPr>
          <a:xfrm>
            <a:off x="2619102" y="2302323"/>
            <a:ext cx="1354747" cy="1506752"/>
            <a:chOff x="3294063" y="2306638"/>
            <a:chExt cx="1131888" cy="1258888"/>
          </a:xfrm>
          <a:effectLst>
            <a:outerShdw blurRad="101600" dist="38100" dir="5400000" algn="t" rotWithShape="0">
              <a:prstClr val="black">
                <a:alpha val="60000"/>
              </a:prstClr>
            </a:outerShdw>
          </a:effectLst>
        </p:grpSpPr>
        <p:sp>
          <p:nvSpPr>
            <p:cNvPr id="188" name="Freeform 13">
              <a:extLst>
                <a:ext uri="{FF2B5EF4-FFF2-40B4-BE49-F238E27FC236}">
                  <a16:creationId xmlns="" xmlns:a16="http://schemas.microsoft.com/office/drawing/2014/main" id="{26A97EE1-2EAE-4687-8B6A-5098827D8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063" y="2306638"/>
              <a:ext cx="1131888" cy="431800"/>
            </a:xfrm>
            <a:custGeom>
              <a:avLst/>
              <a:gdLst>
                <a:gd name="T0" fmla="*/ 357 w 713"/>
                <a:gd name="T1" fmla="*/ 0 h 272"/>
                <a:gd name="T2" fmla="*/ 0 w 713"/>
                <a:gd name="T3" fmla="*/ 106 h 272"/>
                <a:gd name="T4" fmla="*/ 0 w 713"/>
                <a:gd name="T5" fmla="*/ 272 h 272"/>
                <a:gd name="T6" fmla="*/ 713 w 713"/>
                <a:gd name="T7" fmla="*/ 272 h 272"/>
                <a:gd name="T8" fmla="*/ 713 w 713"/>
                <a:gd name="T9" fmla="*/ 106 h 272"/>
                <a:gd name="T10" fmla="*/ 357 w 713"/>
                <a:gd name="T1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3" h="272">
                  <a:moveTo>
                    <a:pt x="357" y="0"/>
                  </a:moveTo>
                  <a:lnTo>
                    <a:pt x="0" y="106"/>
                  </a:lnTo>
                  <a:lnTo>
                    <a:pt x="0" y="272"/>
                  </a:lnTo>
                  <a:lnTo>
                    <a:pt x="713" y="272"/>
                  </a:lnTo>
                  <a:lnTo>
                    <a:pt x="713" y="106"/>
                  </a:lnTo>
                  <a:lnTo>
                    <a:pt x="357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1">
              <a:extLst>
                <a:ext uri="{FF2B5EF4-FFF2-40B4-BE49-F238E27FC236}">
                  <a16:creationId xmlns="" xmlns:a16="http://schemas.microsoft.com/office/drawing/2014/main" id="{A5D1A836-59B1-4CFE-9DE7-4E599D999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063" y="2474913"/>
              <a:ext cx="566738" cy="1090613"/>
            </a:xfrm>
            <a:custGeom>
              <a:avLst/>
              <a:gdLst>
                <a:gd name="T0" fmla="*/ 357 w 357"/>
                <a:gd name="T1" fmla="*/ 687 h 687"/>
                <a:gd name="T2" fmla="*/ 0 w 357"/>
                <a:gd name="T3" fmla="*/ 550 h 687"/>
                <a:gd name="T4" fmla="*/ 0 w 357"/>
                <a:gd name="T5" fmla="*/ 0 h 687"/>
                <a:gd name="T6" fmla="*/ 357 w 357"/>
                <a:gd name="T7" fmla="*/ 119 h 687"/>
                <a:gd name="T8" fmla="*/ 357 w 357"/>
                <a:gd name="T9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687">
                  <a:moveTo>
                    <a:pt x="357" y="687"/>
                  </a:moveTo>
                  <a:lnTo>
                    <a:pt x="0" y="550"/>
                  </a:lnTo>
                  <a:lnTo>
                    <a:pt x="0" y="0"/>
                  </a:lnTo>
                  <a:lnTo>
                    <a:pt x="357" y="119"/>
                  </a:lnTo>
                  <a:lnTo>
                    <a:pt x="357" y="687"/>
                  </a:lnTo>
                  <a:close/>
                </a:path>
              </a:pathLst>
            </a:custGeom>
            <a:solidFill>
              <a:schemeClr val="accent2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2">
              <a:extLst>
                <a:ext uri="{FF2B5EF4-FFF2-40B4-BE49-F238E27FC236}">
                  <a16:creationId xmlns="" xmlns:a16="http://schemas.microsoft.com/office/drawing/2014/main" id="{51E3A7AC-CC2C-41B7-BA2C-9527C174C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800" y="2474913"/>
              <a:ext cx="565150" cy="1090613"/>
            </a:xfrm>
            <a:custGeom>
              <a:avLst/>
              <a:gdLst>
                <a:gd name="T0" fmla="*/ 0 w 356"/>
                <a:gd name="T1" fmla="*/ 687 h 687"/>
                <a:gd name="T2" fmla="*/ 356 w 356"/>
                <a:gd name="T3" fmla="*/ 550 h 687"/>
                <a:gd name="T4" fmla="*/ 356 w 356"/>
                <a:gd name="T5" fmla="*/ 0 h 687"/>
                <a:gd name="T6" fmla="*/ 0 w 356"/>
                <a:gd name="T7" fmla="*/ 119 h 687"/>
                <a:gd name="T8" fmla="*/ 0 w 356"/>
                <a:gd name="T9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687">
                  <a:moveTo>
                    <a:pt x="0" y="687"/>
                  </a:moveTo>
                  <a:lnTo>
                    <a:pt x="356" y="550"/>
                  </a:lnTo>
                  <a:lnTo>
                    <a:pt x="356" y="0"/>
                  </a:lnTo>
                  <a:lnTo>
                    <a:pt x="0" y="119"/>
                  </a:lnTo>
                  <a:lnTo>
                    <a:pt x="0" y="68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="" xmlns:a16="http://schemas.microsoft.com/office/drawing/2014/main" id="{C6D20EAA-01BF-4D74-AF36-9029633358C1}"/>
              </a:ext>
            </a:extLst>
          </p:cNvPr>
          <p:cNvGrpSpPr/>
          <p:nvPr/>
        </p:nvGrpSpPr>
        <p:grpSpPr>
          <a:xfrm>
            <a:off x="3356327" y="1234487"/>
            <a:ext cx="1354747" cy="1512453"/>
            <a:chOff x="3910013" y="1414463"/>
            <a:chExt cx="1131888" cy="1263651"/>
          </a:xfrm>
          <a:effectLst>
            <a:outerShdw blurRad="101600" dist="38100" dir="5400000" algn="t" rotWithShape="0">
              <a:prstClr val="black">
                <a:alpha val="60000"/>
              </a:prstClr>
            </a:outerShdw>
          </a:effectLst>
        </p:grpSpPr>
        <p:sp>
          <p:nvSpPr>
            <p:cNvPr id="192" name="Freeform 10">
              <a:extLst>
                <a:ext uri="{FF2B5EF4-FFF2-40B4-BE49-F238E27FC236}">
                  <a16:creationId xmlns="" xmlns:a16="http://schemas.microsoft.com/office/drawing/2014/main" id="{519D5D28-FBB5-4EE2-812E-563564F39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0013" y="1414463"/>
              <a:ext cx="1131888" cy="433388"/>
            </a:xfrm>
            <a:custGeom>
              <a:avLst/>
              <a:gdLst>
                <a:gd name="T0" fmla="*/ 358 w 713"/>
                <a:gd name="T1" fmla="*/ 0 h 273"/>
                <a:gd name="T2" fmla="*/ 0 w 713"/>
                <a:gd name="T3" fmla="*/ 109 h 273"/>
                <a:gd name="T4" fmla="*/ 0 w 713"/>
                <a:gd name="T5" fmla="*/ 273 h 273"/>
                <a:gd name="T6" fmla="*/ 713 w 713"/>
                <a:gd name="T7" fmla="*/ 273 h 273"/>
                <a:gd name="T8" fmla="*/ 713 w 713"/>
                <a:gd name="T9" fmla="*/ 109 h 273"/>
                <a:gd name="T10" fmla="*/ 358 w 713"/>
                <a:gd name="T11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3" h="273">
                  <a:moveTo>
                    <a:pt x="358" y="0"/>
                  </a:moveTo>
                  <a:lnTo>
                    <a:pt x="0" y="109"/>
                  </a:lnTo>
                  <a:lnTo>
                    <a:pt x="0" y="273"/>
                  </a:lnTo>
                  <a:lnTo>
                    <a:pt x="713" y="273"/>
                  </a:lnTo>
                  <a:lnTo>
                    <a:pt x="713" y="109"/>
                  </a:lnTo>
                  <a:lnTo>
                    <a:pt x="358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8">
              <a:extLst>
                <a:ext uri="{FF2B5EF4-FFF2-40B4-BE49-F238E27FC236}">
                  <a16:creationId xmlns="" xmlns:a16="http://schemas.microsoft.com/office/drawing/2014/main" id="{039E861C-F2B1-4018-9D7C-B52C5230A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0013" y="1587501"/>
              <a:ext cx="568325" cy="1090613"/>
            </a:xfrm>
            <a:custGeom>
              <a:avLst/>
              <a:gdLst>
                <a:gd name="T0" fmla="*/ 358 w 358"/>
                <a:gd name="T1" fmla="*/ 687 h 687"/>
                <a:gd name="T2" fmla="*/ 0 w 358"/>
                <a:gd name="T3" fmla="*/ 550 h 687"/>
                <a:gd name="T4" fmla="*/ 0 w 358"/>
                <a:gd name="T5" fmla="*/ 0 h 687"/>
                <a:gd name="T6" fmla="*/ 358 w 358"/>
                <a:gd name="T7" fmla="*/ 119 h 687"/>
                <a:gd name="T8" fmla="*/ 358 w 358"/>
                <a:gd name="T9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687">
                  <a:moveTo>
                    <a:pt x="358" y="687"/>
                  </a:moveTo>
                  <a:lnTo>
                    <a:pt x="0" y="550"/>
                  </a:lnTo>
                  <a:lnTo>
                    <a:pt x="0" y="0"/>
                  </a:lnTo>
                  <a:lnTo>
                    <a:pt x="358" y="119"/>
                  </a:lnTo>
                  <a:lnTo>
                    <a:pt x="358" y="687"/>
                  </a:ln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9">
              <a:extLst>
                <a:ext uri="{FF2B5EF4-FFF2-40B4-BE49-F238E27FC236}">
                  <a16:creationId xmlns="" xmlns:a16="http://schemas.microsoft.com/office/drawing/2014/main" id="{4521FCDC-EDCB-437E-9BC6-F8A5BB162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8338" y="1587501"/>
              <a:ext cx="563563" cy="1090613"/>
            </a:xfrm>
            <a:custGeom>
              <a:avLst/>
              <a:gdLst>
                <a:gd name="T0" fmla="*/ 0 w 355"/>
                <a:gd name="T1" fmla="*/ 687 h 687"/>
                <a:gd name="T2" fmla="*/ 355 w 355"/>
                <a:gd name="T3" fmla="*/ 550 h 687"/>
                <a:gd name="T4" fmla="*/ 355 w 355"/>
                <a:gd name="T5" fmla="*/ 0 h 687"/>
                <a:gd name="T6" fmla="*/ 0 w 355"/>
                <a:gd name="T7" fmla="*/ 119 h 687"/>
                <a:gd name="T8" fmla="*/ 0 w 355"/>
                <a:gd name="T9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5" h="687">
                  <a:moveTo>
                    <a:pt x="0" y="687"/>
                  </a:moveTo>
                  <a:lnTo>
                    <a:pt x="355" y="550"/>
                  </a:lnTo>
                  <a:lnTo>
                    <a:pt x="355" y="0"/>
                  </a:lnTo>
                  <a:lnTo>
                    <a:pt x="0" y="119"/>
                  </a:lnTo>
                  <a:lnTo>
                    <a:pt x="0" y="6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="" xmlns:a16="http://schemas.microsoft.com/office/drawing/2014/main" id="{CC5D702F-3975-4385-A11B-9ADD116DA749}"/>
              </a:ext>
            </a:extLst>
          </p:cNvPr>
          <p:cNvGrpSpPr/>
          <p:nvPr/>
        </p:nvGrpSpPr>
        <p:grpSpPr>
          <a:xfrm>
            <a:off x="3443510" y="1748804"/>
            <a:ext cx="504934" cy="707442"/>
            <a:chOff x="2355850" y="2231283"/>
            <a:chExt cx="421871" cy="591066"/>
          </a:xfrm>
        </p:grpSpPr>
        <p:sp>
          <p:nvSpPr>
            <p:cNvPr id="196" name="TextBox 195">
              <a:extLst>
                <a:ext uri="{FF2B5EF4-FFF2-40B4-BE49-F238E27FC236}">
                  <a16:creationId xmlns="" xmlns:a16="http://schemas.microsoft.com/office/drawing/2014/main" id="{F3D7271C-BCC8-4244-A72A-976FF40913A7}"/>
                </a:ext>
              </a:extLst>
            </p:cNvPr>
            <p:cNvSpPr txBox="1"/>
            <p:nvPr/>
          </p:nvSpPr>
          <p:spPr>
            <a:xfrm>
              <a:off x="2379788" y="2231283"/>
              <a:ext cx="373995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  <a:scene3d>
                <a:camera prst="isometricLeftDown">
                  <a:rot lat="1800000" lon="1800000" rev="0"/>
                </a:camera>
                <a:lightRig rig="threePt" dir="t"/>
              </a:scene3d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Team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="" xmlns:a16="http://schemas.microsoft.com/office/drawing/2014/main" id="{EFF70CB7-D910-4D4B-B2EA-BDFEA66106DD}"/>
                </a:ext>
              </a:extLst>
            </p:cNvPr>
            <p:cNvSpPr txBox="1"/>
            <p:nvPr/>
          </p:nvSpPr>
          <p:spPr>
            <a:xfrm>
              <a:off x="2355850" y="2329906"/>
              <a:ext cx="421871" cy="492443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  <a:scene3d>
                <a:camera prst="isometricLeftDown">
                  <a:rot lat="1800000" lon="1800000" rev="0"/>
                </a:camera>
                <a:lightRig rig="threePt" dir="t"/>
              </a:scene3d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="" xmlns:a16="http://schemas.microsoft.com/office/drawing/2014/main" id="{7DD0E734-C899-4C62-AAFC-87C99096A9B3}"/>
              </a:ext>
            </a:extLst>
          </p:cNvPr>
          <p:cNvGrpSpPr/>
          <p:nvPr/>
        </p:nvGrpSpPr>
        <p:grpSpPr>
          <a:xfrm>
            <a:off x="2691303" y="2805868"/>
            <a:ext cx="504934" cy="707442"/>
            <a:chOff x="2355850" y="2231283"/>
            <a:chExt cx="421871" cy="591066"/>
          </a:xfrm>
        </p:grpSpPr>
        <p:sp>
          <p:nvSpPr>
            <p:cNvPr id="199" name="TextBox 198">
              <a:extLst>
                <a:ext uri="{FF2B5EF4-FFF2-40B4-BE49-F238E27FC236}">
                  <a16:creationId xmlns="" xmlns:a16="http://schemas.microsoft.com/office/drawing/2014/main" id="{40B5B470-687D-41B0-B3EB-536CDDFD6CED}"/>
                </a:ext>
              </a:extLst>
            </p:cNvPr>
            <p:cNvSpPr txBox="1"/>
            <p:nvPr/>
          </p:nvSpPr>
          <p:spPr>
            <a:xfrm>
              <a:off x="2379788" y="2231283"/>
              <a:ext cx="373995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  <a:scene3d>
                <a:camera prst="isometricLeftDown">
                  <a:rot lat="1800000" lon="1800000" rev="0"/>
                </a:camera>
                <a:lightRig rig="threePt" dir="t"/>
              </a:scene3d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Team</a:t>
              </a:r>
            </a:p>
          </p:txBody>
        </p:sp>
        <p:sp>
          <p:nvSpPr>
            <p:cNvPr id="200" name="TextBox 199">
              <a:extLst>
                <a:ext uri="{FF2B5EF4-FFF2-40B4-BE49-F238E27FC236}">
                  <a16:creationId xmlns="" xmlns:a16="http://schemas.microsoft.com/office/drawing/2014/main" id="{E0845C80-A6E1-4264-9068-0789B265DB6C}"/>
                </a:ext>
              </a:extLst>
            </p:cNvPr>
            <p:cNvSpPr txBox="1"/>
            <p:nvPr/>
          </p:nvSpPr>
          <p:spPr>
            <a:xfrm>
              <a:off x="2355850" y="2329906"/>
              <a:ext cx="421871" cy="492443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  <a:scene3d>
                <a:camera prst="isometricLeftDown">
                  <a:rot lat="1800000" lon="1800000" rev="0"/>
                </a:camera>
                <a:lightRig rig="threePt" dir="t"/>
              </a:scene3d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="" xmlns:a16="http://schemas.microsoft.com/office/drawing/2014/main" id="{A5A25BC1-E8F3-47FF-B66B-31CCF1F0E2FF}"/>
              </a:ext>
            </a:extLst>
          </p:cNvPr>
          <p:cNvGrpSpPr/>
          <p:nvPr/>
        </p:nvGrpSpPr>
        <p:grpSpPr>
          <a:xfrm>
            <a:off x="2062431" y="3960200"/>
            <a:ext cx="504934" cy="707442"/>
            <a:chOff x="2355850" y="2231283"/>
            <a:chExt cx="421871" cy="591066"/>
          </a:xfrm>
        </p:grpSpPr>
        <p:sp>
          <p:nvSpPr>
            <p:cNvPr id="202" name="TextBox 201">
              <a:extLst>
                <a:ext uri="{FF2B5EF4-FFF2-40B4-BE49-F238E27FC236}">
                  <a16:creationId xmlns="" xmlns:a16="http://schemas.microsoft.com/office/drawing/2014/main" id="{D320BD66-77AD-4416-92B4-72239B78E528}"/>
                </a:ext>
              </a:extLst>
            </p:cNvPr>
            <p:cNvSpPr txBox="1"/>
            <p:nvPr/>
          </p:nvSpPr>
          <p:spPr>
            <a:xfrm>
              <a:off x="2379788" y="2231283"/>
              <a:ext cx="373995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  <a:scene3d>
                <a:camera prst="isometricLeftDown">
                  <a:rot lat="1800000" lon="1800000" rev="0"/>
                </a:camera>
                <a:lightRig rig="threePt" dir="t"/>
              </a:scene3d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Team</a:t>
              </a:r>
            </a:p>
          </p:txBody>
        </p:sp>
        <p:sp>
          <p:nvSpPr>
            <p:cNvPr id="203" name="TextBox 202">
              <a:extLst>
                <a:ext uri="{FF2B5EF4-FFF2-40B4-BE49-F238E27FC236}">
                  <a16:creationId xmlns="" xmlns:a16="http://schemas.microsoft.com/office/drawing/2014/main" id="{1DA4626C-2D54-46C2-B78F-E6BABCE33A9B}"/>
                </a:ext>
              </a:extLst>
            </p:cNvPr>
            <p:cNvSpPr txBox="1"/>
            <p:nvPr/>
          </p:nvSpPr>
          <p:spPr>
            <a:xfrm>
              <a:off x="2355850" y="2329906"/>
              <a:ext cx="421871" cy="492443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  <a:scene3d>
                <a:camera prst="isometricLeftDown">
                  <a:rot lat="1800000" lon="1800000" rev="0"/>
                </a:camera>
                <a:lightRig rig="threePt" dir="t"/>
              </a:scene3d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="" xmlns:a16="http://schemas.microsoft.com/office/drawing/2014/main" id="{3A6FD2DB-4885-497E-8489-3B6A8FBDCBE4}"/>
              </a:ext>
            </a:extLst>
          </p:cNvPr>
          <p:cNvGrpSpPr/>
          <p:nvPr/>
        </p:nvGrpSpPr>
        <p:grpSpPr>
          <a:xfrm>
            <a:off x="1526805" y="5085157"/>
            <a:ext cx="504934" cy="610484"/>
            <a:chOff x="2355850" y="2231283"/>
            <a:chExt cx="421871" cy="510058"/>
          </a:xfrm>
        </p:grpSpPr>
        <p:sp>
          <p:nvSpPr>
            <p:cNvPr id="205" name="TextBox 204">
              <a:extLst>
                <a:ext uri="{FF2B5EF4-FFF2-40B4-BE49-F238E27FC236}">
                  <a16:creationId xmlns="" xmlns:a16="http://schemas.microsoft.com/office/drawing/2014/main" id="{B725860C-686F-44B8-8668-F9D044FFFB3C}"/>
                </a:ext>
              </a:extLst>
            </p:cNvPr>
            <p:cNvSpPr txBox="1"/>
            <p:nvPr/>
          </p:nvSpPr>
          <p:spPr>
            <a:xfrm>
              <a:off x="2379788" y="2231283"/>
              <a:ext cx="373995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  <a:scene3d>
                <a:camera prst="isometricLeftDown">
                  <a:rot lat="1800000" lon="1800000" rev="0"/>
                </a:camera>
                <a:lightRig rig="threePt" dir="t"/>
              </a:scene3d>
            </a:bodyPr>
            <a:lstStyle/>
            <a:p>
              <a:pPr algn="ctr"/>
              <a:r>
                <a:rPr lang="en-US" sz="1400" b="1" dirty="0">
                  <a:solidFill>
                    <a:schemeClr val="accent4">
                      <a:lumMod val="50000"/>
                    </a:schemeClr>
                  </a:solidFill>
                </a:rPr>
                <a:t>Team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="" xmlns:a16="http://schemas.microsoft.com/office/drawing/2014/main" id="{B421B07F-9157-40B9-B7DE-93B8781FABD2}"/>
                </a:ext>
              </a:extLst>
            </p:cNvPr>
            <p:cNvSpPr txBox="1"/>
            <p:nvPr/>
          </p:nvSpPr>
          <p:spPr>
            <a:xfrm>
              <a:off x="2355850" y="2329906"/>
              <a:ext cx="421871" cy="411435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  <a:scene3d>
                <a:camera prst="isometricLeftDown">
                  <a:rot lat="1800000" lon="1800000" rev="0"/>
                </a:camera>
                <a:lightRig rig="threePt" dir="t"/>
              </a:scene3d>
            </a:bodyPr>
            <a:lstStyle/>
            <a:p>
              <a:pPr algn="ctr"/>
              <a:r>
                <a:rPr lang="en-US" sz="3200" b="1" dirty="0">
                  <a:solidFill>
                    <a:schemeClr val="accent4">
                      <a:lumMod val="50000"/>
                    </a:schemeClr>
                  </a:solidFill>
                </a:rPr>
                <a:t>04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C0D4E283-86E1-47B8-A75F-A61564DB1A35}"/>
              </a:ext>
            </a:extLst>
          </p:cNvPr>
          <p:cNvGrpSpPr/>
          <p:nvPr/>
        </p:nvGrpSpPr>
        <p:grpSpPr>
          <a:xfrm>
            <a:off x="4907096" y="1632476"/>
            <a:ext cx="4038784" cy="709884"/>
            <a:chOff x="4907096" y="1632476"/>
            <a:chExt cx="4038784" cy="709884"/>
          </a:xfrm>
        </p:grpSpPr>
        <p:sp>
          <p:nvSpPr>
            <p:cNvPr id="208" name="TextBox 207">
              <a:extLst>
                <a:ext uri="{FF2B5EF4-FFF2-40B4-BE49-F238E27FC236}">
                  <a16:creationId xmlns="" xmlns:a16="http://schemas.microsoft.com/office/drawing/2014/main" id="{DD5B7859-DB19-4F18-85FD-8268104573E7}"/>
                </a:ext>
              </a:extLst>
            </p:cNvPr>
            <p:cNvSpPr txBox="1"/>
            <p:nvPr/>
          </p:nvSpPr>
          <p:spPr>
            <a:xfrm>
              <a:off x="4907096" y="1632476"/>
              <a:ext cx="1294975" cy="24622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tx2"/>
                  </a:solidFill>
                </a:rPr>
                <a:t>LOREM IPSUM </a:t>
              </a:r>
            </a:p>
          </p:txBody>
        </p:sp>
        <p:sp>
          <p:nvSpPr>
            <p:cNvPr id="209" name="TextBox 208">
              <a:extLst>
                <a:ext uri="{FF2B5EF4-FFF2-40B4-BE49-F238E27FC236}">
                  <a16:creationId xmlns="" xmlns:a16="http://schemas.microsoft.com/office/drawing/2014/main" id="{4ACC9206-74AC-4338-8D06-AFB008F0ECAA}"/>
                </a:ext>
              </a:extLst>
            </p:cNvPr>
            <p:cNvSpPr txBox="1"/>
            <p:nvPr/>
          </p:nvSpPr>
          <p:spPr>
            <a:xfrm>
              <a:off x="4907096" y="1911473"/>
              <a:ext cx="4038784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is 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Proin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consequat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nibh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ultricies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="" xmlns:a16="http://schemas.microsoft.com/office/drawing/2014/main" id="{B309E42A-28F9-456D-8ADE-6A42519E101A}"/>
              </a:ext>
            </a:extLst>
          </p:cNvPr>
          <p:cNvGrpSpPr/>
          <p:nvPr/>
        </p:nvGrpSpPr>
        <p:grpSpPr>
          <a:xfrm>
            <a:off x="4310148" y="2712158"/>
            <a:ext cx="4848537" cy="709884"/>
            <a:chOff x="4907095" y="1632476"/>
            <a:chExt cx="4848537" cy="709884"/>
          </a:xfrm>
        </p:grpSpPr>
        <p:sp>
          <p:nvSpPr>
            <p:cNvPr id="264" name="TextBox 263">
              <a:extLst>
                <a:ext uri="{FF2B5EF4-FFF2-40B4-BE49-F238E27FC236}">
                  <a16:creationId xmlns="" xmlns:a16="http://schemas.microsoft.com/office/drawing/2014/main" id="{88AA4103-39A8-426C-8559-4C13B00F1C2E}"/>
                </a:ext>
              </a:extLst>
            </p:cNvPr>
            <p:cNvSpPr txBox="1"/>
            <p:nvPr/>
          </p:nvSpPr>
          <p:spPr>
            <a:xfrm>
              <a:off x="4907096" y="1632476"/>
              <a:ext cx="1294975" cy="24622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tx2"/>
                  </a:solidFill>
                </a:rPr>
                <a:t>LOREM IPSUM </a:t>
              </a:r>
            </a:p>
          </p:txBody>
        </p:sp>
        <p:sp>
          <p:nvSpPr>
            <p:cNvPr id="265" name="TextBox 264">
              <a:extLst>
                <a:ext uri="{FF2B5EF4-FFF2-40B4-BE49-F238E27FC236}">
                  <a16:creationId xmlns="" xmlns:a16="http://schemas.microsoft.com/office/drawing/2014/main" id="{ECD5E0C5-661E-4E9F-A3F6-EFF1A574F656}"/>
                </a:ext>
              </a:extLst>
            </p:cNvPr>
            <p:cNvSpPr txBox="1"/>
            <p:nvPr/>
          </p:nvSpPr>
          <p:spPr>
            <a:xfrm>
              <a:off x="4907095" y="1911473"/>
              <a:ext cx="4848537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is 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Proin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consequat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nibh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ultricies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="" xmlns:a16="http://schemas.microsoft.com/office/drawing/2014/main" id="{66B5C8D6-3D29-4746-99E3-3DE8ABF5DC29}"/>
              </a:ext>
            </a:extLst>
          </p:cNvPr>
          <p:cNvGrpSpPr/>
          <p:nvPr/>
        </p:nvGrpSpPr>
        <p:grpSpPr>
          <a:xfrm>
            <a:off x="3713203" y="3801845"/>
            <a:ext cx="5859696" cy="709884"/>
            <a:chOff x="4907096" y="1632476"/>
            <a:chExt cx="5859696" cy="709884"/>
          </a:xfrm>
        </p:grpSpPr>
        <p:sp>
          <p:nvSpPr>
            <p:cNvPr id="267" name="TextBox 266">
              <a:extLst>
                <a:ext uri="{FF2B5EF4-FFF2-40B4-BE49-F238E27FC236}">
                  <a16:creationId xmlns="" xmlns:a16="http://schemas.microsoft.com/office/drawing/2014/main" id="{6EF91BBB-3544-4E0B-9726-16D6537E5B5F}"/>
                </a:ext>
              </a:extLst>
            </p:cNvPr>
            <p:cNvSpPr txBox="1"/>
            <p:nvPr/>
          </p:nvSpPr>
          <p:spPr>
            <a:xfrm>
              <a:off x="4907096" y="1632476"/>
              <a:ext cx="1294975" cy="24622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tx2"/>
                  </a:solidFill>
                </a:rPr>
                <a:t>LOREM IPSUM 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="" xmlns:a16="http://schemas.microsoft.com/office/drawing/2014/main" id="{EDB77B6E-1F73-422C-95F0-B54E767C0A60}"/>
                </a:ext>
              </a:extLst>
            </p:cNvPr>
            <p:cNvSpPr txBox="1"/>
            <p:nvPr/>
          </p:nvSpPr>
          <p:spPr>
            <a:xfrm>
              <a:off x="4907096" y="1911473"/>
              <a:ext cx="5859696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is 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Proin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consequat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nibh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ultricies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="" xmlns:a16="http://schemas.microsoft.com/office/drawing/2014/main" id="{84C57199-B4F1-470B-A750-FE756E3BD19B}"/>
              </a:ext>
            </a:extLst>
          </p:cNvPr>
          <p:cNvGrpSpPr/>
          <p:nvPr/>
        </p:nvGrpSpPr>
        <p:grpSpPr>
          <a:xfrm>
            <a:off x="3116257" y="4920032"/>
            <a:ext cx="6785352" cy="709884"/>
            <a:chOff x="4907096" y="1632476"/>
            <a:chExt cx="6785352" cy="709884"/>
          </a:xfrm>
        </p:grpSpPr>
        <p:sp>
          <p:nvSpPr>
            <p:cNvPr id="270" name="TextBox 269">
              <a:extLst>
                <a:ext uri="{FF2B5EF4-FFF2-40B4-BE49-F238E27FC236}">
                  <a16:creationId xmlns="" xmlns:a16="http://schemas.microsoft.com/office/drawing/2014/main" id="{58CE02C3-77A6-4A73-8E13-F1D7DE505867}"/>
                </a:ext>
              </a:extLst>
            </p:cNvPr>
            <p:cNvSpPr txBox="1"/>
            <p:nvPr/>
          </p:nvSpPr>
          <p:spPr>
            <a:xfrm>
              <a:off x="4907096" y="1632476"/>
              <a:ext cx="1294975" cy="24622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tx2"/>
                  </a:solidFill>
                </a:rPr>
                <a:t>LOREM IPSUM </a:t>
              </a:r>
            </a:p>
          </p:txBody>
        </p:sp>
        <p:sp>
          <p:nvSpPr>
            <p:cNvPr id="271" name="TextBox 270">
              <a:extLst>
                <a:ext uri="{FF2B5EF4-FFF2-40B4-BE49-F238E27FC236}">
                  <a16:creationId xmlns="" xmlns:a16="http://schemas.microsoft.com/office/drawing/2014/main" id="{2810672B-8455-46DC-A474-445CAEE3B3B2}"/>
                </a:ext>
              </a:extLst>
            </p:cNvPr>
            <p:cNvSpPr txBox="1"/>
            <p:nvPr/>
          </p:nvSpPr>
          <p:spPr>
            <a:xfrm>
              <a:off x="4907096" y="1911473"/>
              <a:ext cx="6785352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is 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Proin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consequat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nibh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ultricies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52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7AB19BC9-3199-4533-B19A-15510F54436E}"/>
              </a:ext>
            </a:extLst>
          </p:cNvPr>
          <p:cNvSpPr/>
          <p:nvPr/>
        </p:nvSpPr>
        <p:spPr>
          <a:xfrm>
            <a:off x="0" y="5260195"/>
            <a:ext cx="12192000" cy="15978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val 222">
            <a:extLst>
              <a:ext uri="{FF2B5EF4-FFF2-40B4-BE49-F238E27FC236}">
                <a16:creationId xmlns="" xmlns:a16="http://schemas.microsoft.com/office/drawing/2014/main" id="{7DEB43EC-57D0-4A97-AC8C-89ECE426E430}"/>
              </a:ext>
            </a:extLst>
          </p:cNvPr>
          <p:cNvSpPr/>
          <p:nvPr/>
        </p:nvSpPr>
        <p:spPr>
          <a:xfrm>
            <a:off x="5243196" y="5860116"/>
            <a:ext cx="1705609" cy="234950"/>
          </a:xfrm>
          <a:prstGeom prst="ellipse">
            <a:avLst/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Graphic 34">
            <a:extLst>
              <a:ext uri="{FF2B5EF4-FFF2-40B4-BE49-F238E27FC236}">
                <a16:creationId xmlns="" xmlns:a16="http://schemas.microsoft.com/office/drawing/2014/main" id="{5B7A9E92-AEC0-4431-AA1A-1048A77F3D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9647" y="1865964"/>
            <a:ext cx="3972706" cy="4132070"/>
          </a:xfrm>
          <a:prstGeom prst="rect">
            <a:avLst/>
          </a:prstGeom>
        </p:spPr>
      </p:pic>
      <p:grpSp>
        <p:nvGrpSpPr>
          <p:cNvPr id="330" name="Group 329">
            <a:extLst>
              <a:ext uri="{FF2B5EF4-FFF2-40B4-BE49-F238E27FC236}">
                <a16:creationId xmlns="" xmlns:a16="http://schemas.microsoft.com/office/drawing/2014/main" id="{98C82C47-847A-48E0-A010-BBB3742BE36D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7EEC2A24-3F09-4001-A666-A9772E7E0BD4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78" name="Oval 58">
                <a:extLst>
                  <a:ext uri="{FF2B5EF4-FFF2-40B4-BE49-F238E27FC236}">
                    <a16:creationId xmlns="" xmlns:a16="http://schemas.microsoft.com/office/drawing/2014/main" id="{3E5FE7ED-2D0A-4A7F-98FF-74D607303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59">
                <a:extLst>
                  <a:ext uri="{FF2B5EF4-FFF2-40B4-BE49-F238E27FC236}">
                    <a16:creationId xmlns="" xmlns:a16="http://schemas.microsoft.com/office/drawing/2014/main" id="{744C72AB-A2A8-46BD-8DF8-F530C90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60">
                <a:extLst>
                  <a:ext uri="{FF2B5EF4-FFF2-40B4-BE49-F238E27FC236}">
                    <a16:creationId xmlns="" xmlns:a16="http://schemas.microsoft.com/office/drawing/2014/main" id="{8E24C8C0-747C-49CE-82D0-3400BF0E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61">
                <a:extLst>
                  <a:ext uri="{FF2B5EF4-FFF2-40B4-BE49-F238E27FC236}">
                    <a16:creationId xmlns="" xmlns:a16="http://schemas.microsoft.com/office/drawing/2014/main" id="{05F7E92D-D2A7-437B-9B85-952E9F48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62">
                <a:extLst>
                  <a:ext uri="{FF2B5EF4-FFF2-40B4-BE49-F238E27FC236}">
                    <a16:creationId xmlns="" xmlns:a16="http://schemas.microsoft.com/office/drawing/2014/main" id="{F51651E9-147E-40F1-A229-CE7E96EF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63">
                <a:extLst>
                  <a:ext uri="{FF2B5EF4-FFF2-40B4-BE49-F238E27FC236}">
                    <a16:creationId xmlns="" xmlns:a16="http://schemas.microsoft.com/office/drawing/2014/main" id="{FBD752F6-F217-41B5-9A27-CF5539673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64">
                <a:extLst>
                  <a:ext uri="{FF2B5EF4-FFF2-40B4-BE49-F238E27FC236}">
                    <a16:creationId xmlns="" xmlns:a16="http://schemas.microsoft.com/office/drawing/2014/main" id="{8D704A7F-51AA-40C6-8A0B-9AA8FAFE4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65">
                <a:extLst>
                  <a:ext uri="{FF2B5EF4-FFF2-40B4-BE49-F238E27FC236}">
                    <a16:creationId xmlns="" xmlns:a16="http://schemas.microsoft.com/office/drawing/2014/main" id="{BCD21634-A69F-49AA-9399-BA065E593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66">
                <a:extLst>
                  <a:ext uri="{FF2B5EF4-FFF2-40B4-BE49-F238E27FC236}">
                    <a16:creationId xmlns="" xmlns:a16="http://schemas.microsoft.com/office/drawing/2014/main" id="{8EAA5FE1-B5BA-4CFE-AA2A-275505C7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67">
                <a:extLst>
                  <a:ext uri="{FF2B5EF4-FFF2-40B4-BE49-F238E27FC236}">
                    <a16:creationId xmlns="" xmlns:a16="http://schemas.microsoft.com/office/drawing/2014/main" id="{A560E825-E45B-48E8-9F9E-BF18D55BF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68">
                <a:extLst>
                  <a:ext uri="{FF2B5EF4-FFF2-40B4-BE49-F238E27FC236}">
                    <a16:creationId xmlns="" xmlns:a16="http://schemas.microsoft.com/office/drawing/2014/main" id="{62440F27-51FC-49D3-BE7C-F7A4A0E8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69">
                <a:extLst>
                  <a:ext uri="{FF2B5EF4-FFF2-40B4-BE49-F238E27FC236}">
                    <a16:creationId xmlns="" xmlns:a16="http://schemas.microsoft.com/office/drawing/2014/main" id="{870ABFA1-788C-459E-9971-738B1136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70">
                <a:extLst>
                  <a:ext uri="{FF2B5EF4-FFF2-40B4-BE49-F238E27FC236}">
                    <a16:creationId xmlns="" xmlns:a16="http://schemas.microsoft.com/office/drawing/2014/main" id="{A6BBB49C-4491-4A42-90F9-452BEFEFE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71">
                <a:extLst>
                  <a:ext uri="{FF2B5EF4-FFF2-40B4-BE49-F238E27FC236}">
                    <a16:creationId xmlns="" xmlns:a16="http://schemas.microsoft.com/office/drawing/2014/main" id="{3BD19E50-7380-4D0D-BE6D-484D5C7F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72">
                <a:extLst>
                  <a:ext uri="{FF2B5EF4-FFF2-40B4-BE49-F238E27FC236}">
                    <a16:creationId xmlns="" xmlns:a16="http://schemas.microsoft.com/office/drawing/2014/main" id="{485AAC05-6BD8-47D3-8EE4-635905B4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73">
                <a:extLst>
                  <a:ext uri="{FF2B5EF4-FFF2-40B4-BE49-F238E27FC236}">
                    <a16:creationId xmlns="" xmlns:a16="http://schemas.microsoft.com/office/drawing/2014/main" id="{1C48824A-CBDD-4BC7-B0F5-9B60C971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74">
                <a:extLst>
                  <a:ext uri="{FF2B5EF4-FFF2-40B4-BE49-F238E27FC236}">
                    <a16:creationId xmlns="" xmlns:a16="http://schemas.microsoft.com/office/drawing/2014/main" id="{31FE5F08-2A6E-49DB-B928-F81ED17F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75">
                <a:extLst>
                  <a:ext uri="{FF2B5EF4-FFF2-40B4-BE49-F238E27FC236}">
                    <a16:creationId xmlns="" xmlns:a16="http://schemas.microsoft.com/office/drawing/2014/main" id="{8DD72AA3-7614-47A4-9664-52AE8F50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76">
                <a:extLst>
                  <a:ext uri="{FF2B5EF4-FFF2-40B4-BE49-F238E27FC236}">
                    <a16:creationId xmlns="" xmlns:a16="http://schemas.microsoft.com/office/drawing/2014/main" id="{E01E7CDF-D28C-41B2-A70D-3E9220A6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77">
                <a:extLst>
                  <a:ext uri="{FF2B5EF4-FFF2-40B4-BE49-F238E27FC236}">
                    <a16:creationId xmlns="" xmlns:a16="http://schemas.microsoft.com/office/drawing/2014/main" id="{9434C99C-3FCD-4199-8A65-DB0DA11B6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78">
                <a:extLst>
                  <a:ext uri="{FF2B5EF4-FFF2-40B4-BE49-F238E27FC236}">
                    <a16:creationId xmlns="" xmlns:a16="http://schemas.microsoft.com/office/drawing/2014/main" id="{984204A5-ACB8-447D-ADE6-2BD28ABB8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79">
                <a:extLst>
                  <a:ext uri="{FF2B5EF4-FFF2-40B4-BE49-F238E27FC236}">
                    <a16:creationId xmlns="" xmlns:a16="http://schemas.microsoft.com/office/drawing/2014/main" id="{A42F464F-EDEC-4DE3-99A8-5C4AF9C1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D5FF0F4C-CEA0-48A1-8B0A-5481059ECA39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56" name="Oval 58">
                <a:extLst>
                  <a:ext uri="{FF2B5EF4-FFF2-40B4-BE49-F238E27FC236}">
                    <a16:creationId xmlns="" xmlns:a16="http://schemas.microsoft.com/office/drawing/2014/main" id="{37B2A23C-7E4A-4262-B527-D8A6BF4EB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59">
                <a:extLst>
                  <a:ext uri="{FF2B5EF4-FFF2-40B4-BE49-F238E27FC236}">
                    <a16:creationId xmlns="" xmlns:a16="http://schemas.microsoft.com/office/drawing/2014/main" id="{B2F5631A-CB41-49C4-B3A9-1AE10800F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60">
                <a:extLst>
                  <a:ext uri="{FF2B5EF4-FFF2-40B4-BE49-F238E27FC236}">
                    <a16:creationId xmlns="" xmlns:a16="http://schemas.microsoft.com/office/drawing/2014/main" id="{A2F59B61-7194-4CFA-81EB-50CF98E8F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61">
                <a:extLst>
                  <a:ext uri="{FF2B5EF4-FFF2-40B4-BE49-F238E27FC236}">
                    <a16:creationId xmlns="" xmlns:a16="http://schemas.microsoft.com/office/drawing/2014/main" id="{1B522CB5-90C1-472F-B265-EB555DAD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62">
                <a:extLst>
                  <a:ext uri="{FF2B5EF4-FFF2-40B4-BE49-F238E27FC236}">
                    <a16:creationId xmlns="" xmlns:a16="http://schemas.microsoft.com/office/drawing/2014/main" id="{39C59ECB-D905-48D2-8E6D-88D2262FD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63">
                <a:extLst>
                  <a:ext uri="{FF2B5EF4-FFF2-40B4-BE49-F238E27FC236}">
                    <a16:creationId xmlns="" xmlns:a16="http://schemas.microsoft.com/office/drawing/2014/main" id="{E676246A-E668-4974-A5EB-8E11B3DED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64">
                <a:extLst>
                  <a:ext uri="{FF2B5EF4-FFF2-40B4-BE49-F238E27FC236}">
                    <a16:creationId xmlns="" xmlns:a16="http://schemas.microsoft.com/office/drawing/2014/main" id="{CECAC02B-7269-41BE-AAB4-088B17677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65">
                <a:extLst>
                  <a:ext uri="{FF2B5EF4-FFF2-40B4-BE49-F238E27FC236}">
                    <a16:creationId xmlns="" xmlns:a16="http://schemas.microsoft.com/office/drawing/2014/main" id="{86B2358A-2DDD-4D7C-B31A-43DA576C3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66">
                <a:extLst>
                  <a:ext uri="{FF2B5EF4-FFF2-40B4-BE49-F238E27FC236}">
                    <a16:creationId xmlns="" xmlns:a16="http://schemas.microsoft.com/office/drawing/2014/main" id="{7CCC3DCD-DD99-42ED-B564-7CC3F3128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67">
                <a:extLst>
                  <a:ext uri="{FF2B5EF4-FFF2-40B4-BE49-F238E27FC236}">
                    <a16:creationId xmlns="" xmlns:a16="http://schemas.microsoft.com/office/drawing/2014/main" id="{BD8D65EF-E7DE-4BDF-972B-11A5AD26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68">
                <a:extLst>
                  <a:ext uri="{FF2B5EF4-FFF2-40B4-BE49-F238E27FC236}">
                    <a16:creationId xmlns="" xmlns:a16="http://schemas.microsoft.com/office/drawing/2014/main" id="{E90DC25C-9758-4881-8F17-EA9708BC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69">
                <a:extLst>
                  <a:ext uri="{FF2B5EF4-FFF2-40B4-BE49-F238E27FC236}">
                    <a16:creationId xmlns="" xmlns:a16="http://schemas.microsoft.com/office/drawing/2014/main" id="{4DF7B717-E287-49F5-8EDC-270547E02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70">
                <a:extLst>
                  <a:ext uri="{FF2B5EF4-FFF2-40B4-BE49-F238E27FC236}">
                    <a16:creationId xmlns="" xmlns:a16="http://schemas.microsoft.com/office/drawing/2014/main" id="{782B3D62-6A98-4FDC-A951-24BC8D5D2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71">
                <a:extLst>
                  <a:ext uri="{FF2B5EF4-FFF2-40B4-BE49-F238E27FC236}">
                    <a16:creationId xmlns="" xmlns:a16="http://schemas.microsoft.com/office/drawing/2014/main" id="{14AAE281-8E49-4F21-BA52-14DD3525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72">
                <a:extLst>
                  <a:ext uri="{FF2B5EF4-FFF2-40B4-BE49-F238E27FC236}">
                    <a16:creationId xmlns="" xmlns:a16="http://schemas.microsoft.com/office/drawing/2014/main" id="{3F39DB63-35A7-4669-9809-CD46D79E3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73">
                <a:extLst>
                  <a:ext uri="{FF2B5EF4-FFF2-40B4-BE49-F238E27FC236}">
                    <a16:creationId xmlns="" xmlns:a16="http://schemas.microsoft.com/office/drawing/2014/main" id="{5B1EC70C-BFFC-4345-8128-451B4968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74">
                <a:extLst>
                  <a:ext uri="{FF2B5EF4-FFF2-40B4-BE49-F238E27FC236}">
                    <a16:creationId xmlns="" xmlns:a16="http://schemas.microsoft.com/office/drawing/2014/main" id="{863F97EB-EED4-42D8-AC70-17BF4EB6E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75">
                <a:extLst>
                  <a:ext uri="{FF2B5EF4-FFF2-40B4-BE49-F238E27FC236}">
                    <a16:creationId xmlns="" xmlns:a16="http://schemas.microsoft.com/office/drawing/2014/main" id="{4A3C4F72-C1F5-4371-B1E8-4059DC65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76">
                <a:extLst>
                  <a:ext uri="{FF2B5EF4-FFF2-40B4-BE49-F238E27FC236}">
                    <a16:creationId xmlns="" xmlns:a16="http://schemas.microsoft.com/office/drawing/2014/main" id="{C42B89DB-D5D5-4720-BF71-FBC9C1DFE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77">
                <a:extLst>
                  <a:ext uri="{FF2B5EF4-FFF2-40B4-BE49-F238E27FC236}">
                    <a16:creationId xmlns="" xmlns:a16="http://schemas.microsoft.com/office/drawing/2014/main" id="{043B4D3F-BF3C-43A1-914C-9E5C5595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78">
                <a:extLst>
                  <a:ext uri="{FF2B5EF4-FFF2-40B4-BE49-F238E27FC236}">
                    <a16:creationId xmlns="" xmlns:a16="http://schemas.microsoft.com/office/drawing/2014/main" id="{FDF582B5-EB22-4091-9DEE-B38BC0DD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79">
                <a:extLst>
                  <a:ext uri="{FF2B5EF4-FFF2-40B4-BE49-F238E27FC236}">
                    <a16:creationId xmlns="" xmlns:a16="http://schemas.microsoft.com/office/drawing/2014/main" id="{CC0D233D-178E-4379-A17E-C0E7E1A3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46AE09A3-79A3-4CF4-96F5-0BC3B898E98C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34" name="Oval 58">
                <a:extLst>
                  <a:ext uri="{FF2B5EF4-FFF2-40B4-BE49-F238E27FC236}">
                    <a16:creationId xmlns="" xmlns:a16="http://schemas.microsoft.com/office/drawing/2014/main" id="{6ED4D78A-E4AE-4A2A-AA07-D2A83480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59">
                <a:extLst>
                  <a:ext uri="{FF2B5EF4-FFF2-40B4-BE49-F238E27FC236}">
                    <a16:creationId xmlns="" xmlns:a16="http://schemas.microsoft.com/office/drawing/2014/main" id="{8C1B7A8E-E8D3-4F41-9A0A-5235A11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60">
                <a:extLst>
                  <a:ext uri="{FF2B5EF4-FFF2-40B4-BE49-F238E27FC236}">
                    <a16:creationId xmlns="" xmlns:a16="http://schemas.microsoft.com/office/drawing/2014/main" id="{BDD10440-AC78-4D29-8CC2-82912F3D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61">
                <a:extLst>
                  <a:ext uri="{FF2B5EF4-FFF2-40B4-BE49-F238E27FC236}">
                    <a16:creationId xmlns="" xmlns:a16="http://schemas.microsoft.com/office/drawing/2014/main" id="{EE46E904-CC5B-4696-B8E6-0E63DBE0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62">
                <a:extLst>
                  <a:ext uri="{FF2B5EF4-FFF2-40B4-BE49-F238E27FC236}">
                    <a16:creationId xmlns="" xmlns:a16="http://schemas.microsoft.com/office/drawing/2014/main" id="{28D2ADBB-7AC7-4248-B1F4-3056622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63">
                <a:extLst>
                  <a:ext uri="{FF2B5EF4-FFF2-40B4-BE49-F238E27FC236}">
                    <a16:creationId xmlns="" xmlns:a16="http://schemas.microsoft.com/office/drawing/2014/main" id="{F8DC5BBE-8A4B-414E-88BB-EB8AC4A13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64">
                <a:extLst>
                  <a:ext uri="{FF2B5EF4-FFF2-40B4-BE49-F238E27FC236}">
                    <a16:creationId xmlns="" xmlns:a16="http://schemas.microsoft.com/office/drawing/2014/main" id="{1F0EE553-F03F-4B9B-91BC-D0B28B772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65">
                <a:extLst>
                  <a:ext uri="{FF2B5EF4-FFF2-40B4-BE49-F238E27FC236}">
                    <a16:creationId xmlns="" xmlns:a16="http://schemas.microsoft.com/office/drawing/2014/main" id="{524E2014-A107-4AD8-9A28-1E17EBE64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66">
                <a:extLst>
                  <a:ext uri="{FF2B5EF4-FFF2-40B4-BE49-F238E27FC236}">
                    <a16:creationId xmlns="" xmlns:a16="http://schemas.microsoft.com/office/drawing/2014/main" id="{0E61AA6C-784A-425E-86EB-977DCDF5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67">
                <a:extLst>
                  <a:ext uri="{FF2B5EF4-FFF2-40B4-BE49-F238E27FC236}">
                    <a16:creationId xmlns="" xmlns:a16="http://schemas.microsoft.com/office/drawing/2014/main" id="{071E7611-6D0F-4D86-9D72-F8725B17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68">
                <a:extLst>
                  <a:ext uri="{FF2B5EF4-FFF2-40B4-BE49-F238E27FC236}">
                    <a16:creationId xmlns="" xmlns:a16="http://schemas.microsoft.com/office/drawing/2014/main" id="{8A55FF1E-B799-4529-AB31-3F4E76003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69">
                <a:extLst>
                  <a:ext uri="{FF2B5EF4-FFF2-40B4-BE49-F238E27FC236}">
                    <a16:creationId xmlns="" xmlns:a16="http://schemas.microsoft.com/office/drawing/2014/main" id="{EE601973-DAF3-4776-927D-4FE6C466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70">
                <a:extLst>
                  <a:ext uri="{FF2B5EF4-FFF2-40B4-BE49-F238E27FC236}">
                    <a16:creationId xmlns="" xmlns:a16="http://schemas.microsoft.com/office/drawing/2014/main" id="{2E78D590-F6E7-41C8-BD88-733E9B203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71">
                <a:extLst>
                  <a:ext uri="{FF2B5EF4-FFF2-40B4-BE49-F238E27FC236}">
                    <a16:creationId xmlns="" xmlns:a16="http://schemas.microsoft.com/office/drawing/2014/main" id="{7DD18819-335E-4831-AFF4-617A220B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72">
                <a:extLst>
                  <a:ext uri="{FF2B5EF4-FFF2-40B4-BE49-F238E27FC236}">
                    <a16:creationId xmlns="" xmlns:a16="http://schemas.microsoft.com/office/drawing/2014/main" id="{4E98C501-A8DB-4FFF-87E1-EEFCE68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73">
                <a:extLst>
                  <a:ext uri="{FF2B5EF4-FFF2-40B4-BE49-F238E27FC236}">
                    <a16:creationId xmlns="" xmlns:a16="http://schemas.microsoft.com/office/drawing/2014/main" id="{633A82ED-78F1-477D-BDEC-A79F186A7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74">
                <a:extLst>
                  <a:ext uri="{FF2B5EF4-FFF2-40B4-BE49-F238E27FC236}">
                    <a16:creationId xmlns="" xmlns:a16="http://schemas.microsoft.com/office/drawing/2014/main" id="{77457420-4357-4EA1-8399-7B213A7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75">
                <a:extLst>
                  <a:ext uri="{FF2B5EF4-FFF2-40B4-BE49-F238E27FC236}">
                    <a16:creationId xmlns="" xmlns:a16="http://schemas.microsoft.com/office/drawing/2014/main" id="{C45FE86D-C0E2-4F08-9B1D-1C08E2486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76">
                <a:extLst>
                  <a:ext uri="{FF2B5EF4-FFF2-40B4-BE49-F238E27FC236}">
                    <a16:creationId xmlns="" xmlns:a16="http://schemas.microsoft.com/office/drawing/2014/main" id="{484A3009-A9F9-4697-B415-BAAA6C57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77">
                <a:extLst>
                  <a:ext uri="{FF2B5EF4-FFF2-40B4-BE49-F238E27FC236}">
                    <a16:creationId xmlns="" xmlns:a16="http://schemas.microsoft.com/office/drawing/2014/main" id="{236C25BE-CAA3-41CB-B30B-861AE0B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78">
                <a:extLst>
                  <a:ext uri="{FF2B5EF4-FFF2-40B4-BE49-F238E27FC236}">
                    <a16:creationId xmlns="" xmlns:a16="http://schemas.microsoft.com/office/drawing/2014/main" id="{5C38EC93-573F-4A0B-B1B8-A8AE0733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79">
                <a:extLst>
                  <a:ext uri="{FF2B5EF4-FFF2-40B4-BE49-F238E27FC236}">
                    <a16:creationId xmlns="" xmlns:a16="http://schemas.microsoft.com/office/drawing/2014/main" id="{C8421B68-0EBD-45A0-9976-70588523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14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1" name="Graphic 210">
            <a:extLst>
              <a:ext uri="{FF2B5EF4-FFF2-40B4-BE49-F238E27FC236}">
                <a16:creationId xmlns="" xmlns:a16="http://schemas.microsoft.com/office/drawing/2014/main" id="{52742EC8-8F58-4761-9C18-4480EE24E1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0698901" y="4547955"/>
            <a:ext cx="461099" cy="769392"/>
          </a:xfrm>
          <a:prstGeom prst="rect">
            <a:avLst/>
          </a:prstGeom>
        </p:spPr>
      </p:pic>
      <p:pic>
        <p:nvPicPr>
          <p:cNvPr id="212" name="Graphic 211">
            <a:extLst>
              <a:ext uri="{FF2B5EF4-FFF2-40B4-BE49-F238E27FC236}">
                <a16:creationId xmlns="" xmlns:a16="http://schemas.microsoft.com/office/drawing/2014/main" id="{5E718C8E-8E15-4235-BEFE-B0E6F408EC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0095241" y="4409252"/>
            <a:ext cx="544224" cy="908095"/>
          </a:xfrm>
          <a:prstGeom prst="rect">
            <a:avLst/>
          </a:prstGeom>
        </p:spPr>
      </p:pic>
      <p:pic>
        <p:nvPicPr>
          <p:cNvPr id="213" name="Graphic 212">
            <a:extLst>
              <a:ext uri="{FF2B5EF4-FFF2-40B4-BE49-F238E27FC236}">
                <a16:creationId xmlns="" xmlns:a16="http://schemas.microsoft.com/office/drawing/2014/main" id="{67489B79-B9C0-4A07-8D47-E022BC447C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9692575" y="4744635"/>
            <a:ext cx="343228" cy="572712"/>
          </a:xfrm>
          <a:prstGeom prst="rect">
            <a:avLst/>
          </a:prstGeom>
        </p:spPr>
      </p:pic>
      <p:pic>
        <p:nvPicPr>
          <p:cNvPr id="214" name="Graphic 213">
            <a:extLst>
              <a:ext uri="{FF2B5EF4-FFF2-40B4-BE49-F238E27FC236}">
                <a16:creationId xmlns="" xmlns:a16="http://schemas.microsoft.com/office/drawing/2014/main" id="{09A3620F-1DAF-421A-A75C-6308BAD8C7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8224891" y="4547955"/>
            <a:ext cx="461099" cy="769392"/>
          </a:xfrm>
          <a:prstGeom prst="rect">
            <a:avLst/>
          </a:prstGeom>
        </p:spPr>
      </p:pic>
      <p:pic>
        <p:nvPicPr>
          <p:cNvPr id="215" name="Graphic 214">
            <a:extLst>
              <a:ext uri="{FF2B5EF4-FFF2-40B4-BE49-F238E27FC236}">
                <a16:creationId xmlns="" xmlns:a16="http://schemas.microsoft.com/office/drawing/2014/main" id="{56E57291-01EB-4E75-A833-1F8225F7EB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621231" y="4409252"/>
            <a:ext cx="544224" cy="908095"/>
          </a:xfrm>
          <a:prstGeom prst="rect">
            <a:avLst/>
          </a:prstGeom>
        </p:spPr>
      </p:pic>
      <p:pic>
        <p:nvPicPr>
          <p:cNvPr id="217" name="Graphic 216">
            <a:extLst>
              <a:ext uri="{FF2B5EF4-FFF2-40B4-BE49-F238E27FC236}">
                <a16:creationId xmlns="" xmlns:a16="http://schemas.microsoft.com/office/drawing/2014/main" id="{E0CBAC2A-B8D2-45E7-8029-2CA8CAE2EF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793569" y="4547955"/>
            <a:ext cx="461099" cy="769392"/>
          </a:xfrm>
          <a:prstGeom prst="rect">
            <a:avLst/>
          </a:prstGeom>
        </p:spPr>
      </p:pic>
      <p:pic>
        <p:nvPicPr>
          <p:cNvPr id="219" name="Graphic 218">
            <a:extLst>
              <a:ext uri="{FF2B5EF4-FFF2-40B4-BE49-F238E27FC236}">
                <a16:creationId xmlns="" xmlns:a16="http://schemas.microsoft.com/office/drawing/2014/main" id="{36535A5A-4C6B-4860-8855-5124626A85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2546000" y="4744635"/>
            <a:ext cx="343228" cy="572712"/>
          </a:xfrm>
          <a:prstGeom prst="rect">
            <a:avLst/>
          </a:prstGeom>
        </p:spPr>
      </p:pic>
      <p:pic>
        <p:nvPicPr>
          <p:cNvPr id="221" name="Graphic 220">
            <a:extLst>
              <a:ext uri="{FF2B5EF4-FFF2-40B4-BE49-F238E27FC236}">
                <a16:creationId xmlns="" xmlns:a16="http://schemas.microsoft.com/office/drawing/2014/main" id="{2A271AC4-1C88-462B-AF5E-8EA251391E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648992" y="4409252"/>
            <a:ext cx="544224" cy="908095"/>
          </a:xfrm>
          <a:prstGeom prst="rect">
            <a:avLst/>
          </a:prstGeom>
        </p:spPr>
      </p:pic>
      <p:pic>
        <p:nvPicPr>
          <p:cNvPr id="222" name="Graphic 221">
            <a:extLst>
              <a:ext uri="{FF2B5EF4-FFF2-40B4-BE49-F238E27FC236}">
                <a16:creationId xmlns="" xmlns:a16="http://schemas.microsoft.com/office/drawing/2014/main" id="{5D034083-9B37-4E07-B0A4-3A1C5DF5BB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246326" y="4744635"/>
            <a:ext cx="343228" cy="572712"/>
          </a:xfrm>
          <a:prstGeom prst="rect">
            <a:avLst/>
          </a:prstGeom>
        </p:spPr>
      </p:pic>
      <p:graphicFrame>
        <p:nvGraphicFramePr>
          <p:cNvPr id="210" name="Chart 209">
            <a:extLst>
              <a:ext uri="{FF2B5EF4-FFF2-40B4-BE49-F238E27FC236}">
                <a16:creationId xmlns="" xmlns:a16="http://schemas.microsoft.com/office/drawing/2014/main" id="{054470AE-C699-4BA3-BE46-4DA895B544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4754084"/>
              </p:ext>
            </p:extLst>
          </p:nvPr>
        </p:nvGraphicFramePr>
        <p:xfrm>
          <a:off x="7511568" y="1335787"/>
          <a:ext cx="1581343" cy="1539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24" name="Chart 223">
            <a:extLst>
              <a:ext uri="{FF2B5EF4-FFF2-40B4-BE49-F238E27FC236}">
                <a16:creationId xmlns="" xmlns:a16="http://schemas.microsoft.com/office/drawing/2014/main" id="{9FC4E333-D31E-4B57-AF06-FEC12CF587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5020732"/>
              </p:ext>
            </p:extLst>
          </p:nvPr>
        </p:nvGraphicFramePr>
        <p:xfrm>
          <a:off x="7511568" y="4136454"/>
          <a:ext cx="1581343" cy="1539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25" name="Chart 224">
            <a:extLst>
              <a:ext uri="{FF2B5EF4-FFF2-40B4-BE49-F238E27FC236}">
                <a16:creationId xmlns="" xmlns:a16="http://schemas.microsoft.com/office/drawing/2014/main" id="{528C3EA0-34A2-427E-9186-4A56329443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2668991"/>
              </p:ext>
            </p:extLst>
          </p:nvPr>
        </p:nvGraphicFramePr>
        <p:xfrm>
          <a:off x="3099090" y="1335787"/>
          <a:ext cx="1581343" cy="1539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26" name="Chart 225">
            <a:extLst>
              <a:ext uri="{FF2B5EF4-FFF2-40B4-BE49-F238E27FC236}">
                <a16:creationId xmlns="" xmlns:a16="http://schemas.microsoft.com/office/drawing/2014/main" id="{A8651FCB-3583-402F-BAEE-E28B6D5F01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8472537"/>
              </p:ext>
            </p:extLst>
          </p:nvPr>
        </p:nvGraphicFramePr>
        <p:xfrm>
          <a:off x="3099090" y="4136454"/>
          <a:ext cx="1581343" cy="1539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27" name="TextBox 226">
            <a:extLst>
              <a:ext uri="{FF2B5EF4-FFF2-40B4-BE49-F238E27FC236}">
                <a16:creationId xmlns="" xmlns:a16="http://schemas.microsoft.com/office/drawing/2014/main" id="{2B0431D1-FDB2-4E36-AC96-E8AA1CBEA2CC}"/>
              </a:ext>
            </a:extLst>
          </p:cNvPr>
          <p:cNvSpPr txBox="1"/>
          <p:nvPr/>
        </p:nvSpPr>
        <p:spPr>
          <a:xfrm>
            <a:off x="9071648" y="1613017"/>
            <a:ext cx="2831136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="" xmlns:a16="http://schemas.microsoft.com/office/drawing/2014/main" id="{26E1C2D9-43FE-4682-897C-F3AE42CA8B4C}"/>
              </a:ext>
            </a:extLst>
          </p:cNvPr>
          <p:cNvSpPr txBox="1"/>
          <p:nvPr/>
        </p:nvSpPr>
        <p:spPr>
          <a:xfrm>
            <a:off x="9071648" y="4413685"/>
            <a:ext cx="2831136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="" xmlns:a16="http://schemas.microsoft.com/office/drawing/2014/main" id="{1C551E65-F57C-41B6-9108-39FB9A3253B3}"/>
              </a:ext>
            </a:extLst>
          </p:cNvPr>
          <p:cNvSpPr txBox="1"/>
          <p:nvPr/>
        </p:nvSpPr>
        <p:spPr>
          <a:xfrm>
            <a:off x="289216" y="1613017"/>
            <a:ext cx="2831136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="" xmlns:a16="http://schemas.microsoft.com/office/drawing/2014/main" id="{C237A6B8-035F-42EB-9A2D-9B2761E4B6EF}"/>
              </a:ext>
            </a:extLst>
          </p:cNvPr>
          <p:cNvSpPr txBox="1"/>
          <p:nvPr/>
        </p:nvSpPr>
        <p:spPr>
          <a:xfrm>
            <a:off x="289216" y="4413685"/>
            <a:ext cx="2831136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="" xmlns:a16="http://schemas.microsoft.com/office/drawing/2014/main" id="{67D84D91-CEA0-405E-9469-351018910908}"/>
              </a:ext>
            </a:extLst>
          </p:cNvPr>
          <p:cNvSpPr txBox="1"/>
          <p:nvPr/>
        </p:nvSpPr>
        <p:spPr>
          <a:xfrm>
            <a:off x="3576796" y="1890017"/>
            <a:ext cx="62593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25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="" xmlns:a16="http://schemas.microsoft.com/office/drawing/2014/main" id="{D3B08B99-5E0D-4FDB-8441-EB79D567D7EC}"/>
              </a:ext>
            </a:extLst>
          </p:cNvPr>
          <p:cNvSpPr txBox="1"/>
          <p:nvPr/>
        </p:nvSpPr>
        <p:spPr>
          <a:xfrm>
            <a:off x="3576796" y="4690684"/>
            <a:ext cx="62593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US" sz="2800" b="1" dirty="0">
                <a:solidFill>
                  <a:schemeClr val="accent3"/>
                </a:solidFill>
                <a:latin typeface="+mj-lt"/>
              </a:rPr>
              <a:t>40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="" xmlns:a16="http://schemas.microsoft.com/office/drawing/2014/main" id="{68447B32-A024-4C51-A135-207EA3E6D695}"/>
              </a:ext>
            </a:extLst>
          </p:cNvPr>
          <p:cNvSpPr txBox="1"/>
          <p:nvPr/>
        </p:nvSpPr>
        <p:spPr>
          <a:xfrm>
            <a:off x="7989274" y="1890017"/>
            <a:ext cx="62593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US" sz="2800" b="1" dirty="0">
                <a:solidFill>
                  <a:schemeClr val="accent2"/>
                </a:solidFill>
                <a:latin typeface="+mj-lt"/>
              </a:rPr>
              <a:t>70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="" xmlns:a16="http://schemas.microsoft.com/office/drawing/2014/main" id="{24C8A722-E28B-4A65-BFBA-7DC551ECEB58}"/>
              </a:ext>
            </a:extLst>
          </p:cNvPr>
          <p:cNvSpPr txBox="1"/>
          <p:nvPr/>
        </p:nvSpPr>
        <p:spPr>
          <a:xfrm>
            <a:off x="7989274" y="4690684"/>
            <a:ext cx="62593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3905359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0" name="Group 329">
            <a:extLst>
              <a:ext uri="{FF2B5EF4-FFF2-40B4-BE49-F238E27FC236}">
                <a16:creationId xmlns="" xmlns:a16="http://schemas.microsoft.com/office/drawing/2014/main" id="{98C82C47-847A-48E0-A010-BBB3742BE36D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7EEC2A24-3F09-4001-A666-A9772E7E0BD4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78" name="Oval 58">
                <a:extLst>
                  <a:ext uri="{FF2B5EF4-FFF2-40B4-BE49-F238E27FC236}">
                    <a16:creationId xmlns="" xmlns:a16="http://schemas.microsoft.com/office/drawing/2014/main" id="{3E5FE7ED-2D0A-4A7F-98FF-74D607303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59">
                <a:extLst>
                  <a:ext uri="{FF2B5EF4-FFF2-40B4-BE49-F238E27FC236}">
                    <a16:creationId xmlns="" xmlns:a16="http://schemas.microsoft.com/office/drawing/2014/main" id="{744C72AB-A2A8-46BD-8DF8-F530C90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60">
                <a:extLst>
                  <a:ext uri="{FF2B5EF4-FFF2-40B4-BE49-F238E27FC236}">
                    <a16:creationId xmlns="" xmlns:a16="http://schemas.microsoft.com/office/drawing/2014/main" id="{8E24C8C0-747C-49CE-82D0-3400BF0E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61">
                <a:extLst>
                  <a:ext uri="{FF2B5EF4-FFF2-40B4-BE49-F238E27FC236}">
                    <a16:creationId xmlns="" xmlns:a16="http://schemas.microsoft.com/office/drawing/2014/main" id="{05F7E92D-D2A7-437B-9B85-952E9F48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62">
                <a:extLst>
                  <a:ext uri="{FF2B5EF4-FFF2-40B4-BE49-F238E27FC236}">
                    <a16:creationId xmlns="" xmlns:a16="http://schemas.microsoft.com/office/drawing/2014/main" id="{F51651E9-147E-40F1-A229-CE7E96EF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63">
                <a:extLst>
                  <a:ext uri="{FF2B5EF4-FFF2-40B4-BE49-F238E27FC236}">
                    <a16:creationId xmlns="" xmlns:a16="http://schemas.microsoft.com/office/drawing/2014/main" id="{FBD752F6-F217-41B5-9A27-CF5539673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64">
                <a:extLst>
                  <a:ext uri="{FF2B5EF4-FFF2-40B4-BE49-F238E27FC236}">
                    <a16:creationId xmlns="" xmlns:a16="http://schemas.microsoft.com/office/drawing/2014/main" id="{8D704A7F-51AA-40C6-8A0B-9AA8FAFE4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65">
                <a:extLst>
                  <a:ext uri="{FF2B5EF4-FFF2-40B4-BE49-F238E27FC236}">
                    <a16:creationId xmlns="" xmlns:a16="http://schemas.microsoft.com/office/drawing/2014/main" id="{BCD21634-A69F-49AA-9399-BA065E593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66">
                <a:extLst>
                  <a:ext uri="{FF2B5EF4-FFF2-40B4-BE49-F238E27FC236}">
                    <a16:creationId xmlns="" xmlns:a16="http://schemas.microsoft.com/office/drawing/2014/main" id="{8EAA5FE1-B5BA-4CFE-AA2A-275505C7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67">
                <a:extLst>
                  <a:ext uri="{FF2B5EF4-FFF2-40B4-BE49-F238E27FC236}">
                    <a16:creationId xmlns="" xmlns:a16="http://schemas.microsoft.com/office/drawing/2014/main" id="{A560E825-E45B-48E8-9F9E-BF18D55BF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68">
                <a:extLst>
                  <a:ext uri="{FF2B5EF4-FFF2-40B4-BE49-F238E27FC236}">
                    <a16:creationId xmlns="" xmlns:a16="http://schemas.microsoft.com/office/drawing/2014/main" id="{62440F27-51FC-49D3-BE7C-F7A4A0E8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69">
                <a:extLst>
                  <a:ext uri="{FF2B5EF4-FFF2-40B4-BE49-F238E27FC236}">
                    <a16:creationId xmlns="" xmlns:a16="http://schemas.microsoft.com/office/drawing/2014/main" id="{870ABFA1-788C-459E-9971-738B1136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70">
                <a:extLst>
                  <a:ext uri="{FF2B5EF4-FFF2-40B4-BE49-F238E27FC236}">
                    <a16:creationId xmlns="" xmlns:a16="http://schemas.microsoft.com/office/drawing/2014/main" id="{A6BBB49C-4491-4A42-90F9-452BEFEFE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71">
                <a:extLst>
                  <a:ext uri="{FF2B5EF4-FFF2-40B4-BE49-F238E27FC236}">
                    <a16:creationId xmlns="" xmlns:a16="http://schemas.microsoft.com/office/drawing/2014/main" id="{3BD19E50-7380-4D0D-BE6D-484D5C7F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72">
                <a:extLst>
                  <a:ext uri="{FF2B5EF4-FFF2-40B4-BE49-F238E27FC236}">
                    <a16:creationId xmlns="" xmlns:a16="http://schemas.microsoft.com/office/drawing/2014/main" id="{485AAC05-6BD8-47D3-8EE4-635905B4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73">
                <a:extLst>
                  <a:ext uri="{FF2B5EF4-FFF2-40B4-BE49-F238E27FC236}">
                    <a16:creationId xmlns="" xmlns:a16="http://schemas.microsoft.com/office/drawing/2014/main" id="{1C48824A-CBDD-4BC7-B0F5-9B60C971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74">
                <a:extLst>
                  <a:ext uri="{FF2B5EF4-FFF2-40B4-BE49-F238E27FC236}">
                    <a16:creationId xmlns="" xmlns:a16="http://schemas.microsoft.com/office/drawing/2014/main" id="{31FE5F08-2A6E-49DB-B928-F81ED17F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75">
                <a:extLst>
                  <a:ext uri="{FF2B5EF4-FFF2-40B4-BE49-F238E27FC236}">
                    <a16:creationId xmlns="" xmlns:a16="http://schemas.microsoft.com/office/drawing/2014/main" id="{8DD72AA3-7614-47A4-9664-52AE8F50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76">
                <a:extLst>
                  <a:ext uri="{FF2B5EF4-FFF2-40B4-BE49-F238E27FC236}">
                    <a16:creationId xmlns="" xmlns:a16="http://schemas.microsoft.com/office/drawing/2014/main" id="{E01E7CDF-D28C-41B2-A70D-3E9220A6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77">
                <a:extLst>
                  <a:ext uri="{FF2B5EF4-FFF2-40B4-BE49-F238E27FC236}">
                    <a16:creationId xmlns="" xmlns:a16="http://schemas.microsoft.com/office/drawing/2014/main" id="{9434C99C-3FCD-4199-8A65-DB0DA11B6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78">
                <a:extLst>
                  <a:ext uri="{FF2B5EF4-FFF2-40B4-BE49-F238E27FC236}">
                    <a16:creationId xmlns="" xmlns:a16="http://schemas.microsoft.com/office/drawing/2014/main" id="{984204A5-ACB8-447D-ADE6-2BD28ABB8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79">
                <a:extLst>
                  <a:ext uri="{FF2B5EF4-FFF2-40B4-BE49-F238E27FC236}">
                    <a16:creationId xmlns="" xmlns:a16="http://schemas.microsoft.com/office/drawing/2014/main" id="{A42F464F-EDEC-4DE3-99A8-5C4AF9C1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D5FF0F4C-CEA0-48A1-8B0A-5481059ECA39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56" name="Oval 58">
                <a:extLst>
                  <a:ext uri="{FF2B5EF4-FFF2-40B4-BE49-F238E27FC236}">
                    <a16:creationId xmlns="" xmlns:a16="http://schemas.microsoft.com/office/drawing/2014/main" id="{37B2A23C-7E4A-4262-B527-D8A6BF4EB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59">
                <a:extLst>
                  <a:ext uri="{FF2B5EF4-FFF2-40B4-BE49-F238E27FC236}">
                    <a16:creationId xmlns="" xmlns:a16="http://schemas.microsoft.com/office/drawing/2014/main" id="{B2F5631A-CB41-49C4-B3A9-1AE10800F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60">
                <a:extLst>
                  <a:ext uri="{FF2B5EF4-FFF2-40B4-BE49-F238E27FC236}">
                    <a16:creationId xmlns="" xmlns:a16="http://schemas.microsoft.com/office/drawing/2014/main" id="{A2F59B61-7194-4CFA-81EB-50CF98E8F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61">
                <a:extLst>
                  <a:ext uri="{FF2B5EF4-FFF2-40B4-BE49-F238E27FC236}">
                    <a16:creationId xmlns="" xmlns:a16="http://schemas.microsoft.com/office/drawing/2014/main" id="{1B522CB5-90C1-472F-B265-EB555DAD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62">
                <a:extLst>
                  <a:ext uri="{FF2B5EF4-FFF2-40B4-BE49-F238E27FC236}">
                    <a16:creationId xmlns="" xmlns:a16="http://schemas.microsoft.com/office/drawing/2014/main" id="{39C59ECB-D905-48D2-8E6D-88D2262FD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63">
                <a:extLst>
                  <a:ext uri="{FF2B5EF4-FFF2-40B4-BE49-F238E27FC236}">
                    <a16:creationId xmlns="" xmlns:a16="http://schemas.microsoft.com/office/drawing/2014/main" id="{E676246A-E668-4974-A5EB-8E11B3DED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64">
                <a:extLst>
                  <a:ext uri="{FF2B5EF4-FFF2-40B4-BE49-F238E27FC236}">
                    <a16:creationId xmlns="" xmlns:a16="http://schemas.microsoft.com/office/drawing/2014/main" id="{CECAC02B-7269-41BE-AAB4-088B17677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65">
                <a:extLst>
                  <a:ext uri="{FF2B5EF4-FFF2-40B4-BE49-F238E27FC236}">
                    <a16:creationId xmlns="" xmlns:a16="http://schemas.microsoft.com/office/drawing/2014/main" id="{86B2358A-2DDD-4D7C-B31A-43DA576C3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66">
                <a:extLst>
                  <a:ext uri="{FF2B5EF4-FFF2-40B4-BE49-F238E27FC236}">
                    <a16:creationId xmlns="" xmlns:a16="http://schemas.microsoft.com/office/drawing/2014/main" id="{7CCC3DCD-DD99-42ED-B564-7CC3F3128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67">
                <a:extLst>
                  <a:ext uri="{FF2B5EF4-FFF2-40B4-BE49-F238E27FC236}">
                    <a16:creationId xmlns="" xmlns:a16="http://schemas.microsoft.com/office/drawing/2014/main" id="{BD8D65EF-E7DE-4BDF-972B-11A5AD26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68">
                <a:extLst>
                  <a:ext uri="{FF2B5EF4-FFF2-40B4-BE49-F238E27FC236}">
                    <a16:creationId xmlns="" xmlns:a16="http://schemas.microsoft.com/office/drawing/2014/main" id="{E90DC25C-9758-4881-8F17-EA9708BC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69">
                <a:extLst>
                  <a:ext uri="{FF2B5EF4-FFF2-40B4-BE49-F238E27FC236}">
                    <a16:creationId xmlns="" xmlns:a16="http://schemas.microsoft.com/office/drawing/2014/main" id="{4DF7B717-E287-49F5-8EDC-270547E02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70">
                <a:extLst>
                  <a:ext uri="{FF2B5EF4-FFF2-40B4-BE49-F238E27FC236}">
                    <a16:creationId xmlns="" xmlns:a16="http://schemas.microsoft.com/office/drawing/2014/main" id="{782B3D62-6A98-4FDC-A951-24BC8D5D2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71">
                <a:extLst>
                  <a:ext uri="{FF2B5EF4-FFF2-40B4-BE49-F238E27FC236}">
                    <a16:creationId xmlns="" xmlns:a16="http://schemas.microsoft.com/office/drawing/2014/main" id="{14AAE281-8E49-4F21-BA52-14DD3525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72">
                <a:extLst>
                  <a:ext uri="{FF2B5EF4-FFF2-40B4-BE49-F238E27FC236}">
                    <a16:creationId xmlns="" xmlns:a16="http://schemas.microsoft.com/office/drawing/2014/main" id="{3F39DB63-35A7-4669-9809-CD46D79E3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73">
                <a:extLst>
                  <a:ext uri="{FF2B5EF4-FFF2-40B4-BE49-F238E27FC236}">
                    <a16:creationId xmlns="" xmlns:a16="http://schemas.microsoft.com/office/drawing/2014/main" id="{5B1EC70C-BFFC-4345-8128-451B4968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74">
                <a:extLst>
                  <a:ext uri="{FF2B5EF4-FFF2-40B4-BE49-F238E27FC236}">
                    <a16:creationId xmlns="" xmlns:a16="http://schemas.microsoft.com/office/drawing/2014/main" id="{863F97EB-EED4-42D8-AC70-17BF4EB6E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75">
                <a:extLst>
                  <a:ext uri="{FF2B5EF4-FFF2-40B4-BE49-F238E27FC236}">
                    <a16:creationId xmlns="" xmlns:a16="http://schemas.microsoft.com/office/drawing/2014/main" id="{4A3C4F72-C1F5-4371-B1E8-4059DC65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76">
                <a:extLst>
                  <a:ext uri="{FF2B5EF4-FFF2-40B4-BE49-F238E27FC236}">
                    <a16:creationId xmlns="" xmlns:a16="http://schemas.microsoft.com/office/drawing/2014/main" id="{C42B89DB-D5D5-4720-BF71-FBC9C1DFE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77">
                <a:extLst>
                  <a:ext uri="{FF2B5EF4-FFF2-40B4-BE49-F238E27FC236}">
                    <a16:creationId xmlns="" xmlns:a16="http://schemas.microsoft.com/office/drawing/2014/main" id="{043B4D3F-BF3C-43A1-914C-9E5C5595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78">
                <a:extLst>
                  <a:ext uri="{FF2B5EF4-FFF2-40B4-BE49-F238E27FC236}">
                    <a16:creationId xmlns="" xmlns:a16="http://schemas.microsoft.com/office/drawing/2014/main" id="{FDF582B5-EB22-4091-9DEE-B38BC0DD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79">
                <a:extLst>
                  <a:ext uri="{FF2B5EF4-FFF2-40B4-BE49-F238E27FC236}">
                    <a16:creationId xmlns="" xmlns:a16="http://schemas.microsoft.com/office/drawing/2014/main" id="{CC0D233D-178E-4379-A17E-C0E7E1A3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46AE09A3-79A3-4CF4-96F5-0BC3B898E98C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34" name="Oval 58">
                <a:extLst>
                  <a:ext uri="{FF2B5EF4-FFF2-40B4-BE49-F238E27FC236}">
                    <a16:creationId xmlns="" xmlns:a16="http://schemas.microsoft.com/office/drawing/2014/main" id="{6ED4D78A-E4AE-4A2A-AA07-D2A83480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59">
                <a:extLst>
                  <a:ext uri="{FF2B5EF4-FFF2-40B4-BE49-F238E27FC236}">
                    <a16:creationId xmlns="" xmlns:a16="http://schemas.microsoft.com/office/drawing/2014/main" id="{8C1B7A8E-E8D3-4F41-9A0A-5235A11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60">
                <a:extLst>
                  <a:ext uri="{FF2B5EF4-FFF2-40B4-BE49-F238E27FC236}">
                    <a16:creationId xmlns="" xmlns:a16="http://schemas.microsoft.com/office/drawing/2014/main" id="{BDD10440-AC78-4D29-8CC2-82912F3D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61">
                <a:extLst>
                  <a:ext uri="{FF2B5EF4-FFF2-40B4-BE49-F238E27FC236}">
                    <a16:creationId xmlns="" xmlns:a16="http://schemas.microsoft.com/office/drawing/2014/main" id="{EE46E904-CC5B-4696-B8E6-0E63DBE0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62">
                <a:extLst>
                  <a:ext uri="{FF2B5EF4-FFF2-40B4-BE49-F238E27FC236}">
                    <a16:creationId xmlns="" xmlns:a16="http://schemas.microsoft.com/office/drawing/2014/main" id="{28D2ADBB-7AC7-4248-B1F4-3056622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63">
                <a:extLst>
                  <a:ext uri="{FF2B5EF4-FFF2-40B4-BE49-F238E27FC236}">
                    <a16:creationId xmlns="" xmlns:a16="http://schemas.microsoft.com/office/drawing/2014/main" id="{F8DC5BBE-8A4B-414E-88BB-EB8AC4A13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64">
                <a:extLst>
                  <a:ext uri="{FF2B5EF4-FFF2-40B4-BE49-F238E27FC236}">
                    <a16:creationId xmlns="" xmlns:a16="http://schemas.microsoft.com/office/drawing/2014/main" id="{1F0EE553-F03F-4B9B-91BC-D0B28B772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65">
                <a:extLst>
                  <a:ext uri="{FF2B5EF4-FFF2-40B4-BE49-F238E27FC236}">
                    <a16:creationId xmlns="" xmlns:a16="http://schemas.microsoft.com/office/drawing/2014/main" id="{524E2014-A107-4AD8-9A28-1E17EBE64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66">
                <a:extLst>
                  <a:ext uri="{FF2B5EF4-FFF2-40B4-BE49-F238E27FC236}">
                    <a16:creationId xmlns="" xmlns:a16="http://schemas.microsoft.com/office/drawing/2014/main" id="{0E61AA6C-784A-425E-86EB-977DCDF5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67">
                <a:extLst>
                  <a:ext uri="{FF2B5EF4-FFF2-40B4-BE49-F238E27FC236}">
                    <a16:creationId xmlns="" xmlns:a16="http://schemas.microsoft.com/office/drawing/2014/main" id="{071E7611-6D0F-4D86-9D72-F8725B17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68">
                <a:extLst>
                  <a:ext uri="{FF2B5EF4-FFF2-40B4-BE49-F238E27FC236}">
                    <a16:creationId xmlns="" xmlns:a16="http://schemas.microsoft.com/office/drawing/2014/main" id="{8A55FF1E-B799-4529-AB31-3F4E76003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69">
                <a:extLst>
                  <a:ext uri="{FF2B5EF4-FFF2-40B4-BE49-F238E27FC236}">
                    <a16:creationId xmlns="" xmlns:a16="http://schemas.microsoft.com/office/drawing/2014/main" id="{EE601973-DAF3-4776-927D-4FE6C466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70">
                <a:extLst>
                  <a:ext uri="{FF2B5EF4-FFF2-40B4-BE49-F238E27FC236}">
                    <a16:creationId xmlns="" xmlns:a16="http://schemas.microsoft.com/office/drawing/2014/main" id="{2E78D590-F6E7-41C8-BD88-733E9B203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71">
                <a:extLst>
                  <a:ext uri="{FF2B5EF4-FFF2-40B4-BE49-F238E27FC236}">
                    <a16:creationId xmlns="" xmlns:a16="http://schemas.microsoft.com/office/drawing/2014/main" id="{7DD18819-335E-4831-AFF4-617A220B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72">
                <a:extLst>
                  <a:ext uri="{FF2B5EF4-FFF2-40B4-BE49-F238E27FC236}">
                    <a16:creationId xmlns="" xmlns:a16="http://schemas.microsoft.com/office/drawing/2014/main" id="{4E98C501-A8DB-4FFF-87E1-EEFCE68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73">
                <a:extLst>
                  <a:ext uri="{FF2B5EF4-FFF2-40B4-BE49-F238E27FC236}">
                    <a16:creationId xmlns="" xmlns:a16="http://schemas.microsoft.com/office/drawing/2014/main" id="{633A82ED-78F1-477D-BDEC-A79F186A7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74">
                <a:extLst>
                  <a:ext uri="{FF2B5EF4-FFF2-40B4-BE49-F238E27FC236}">
                    <a16:creationId xmlns="" xmlns:a16="http://schemas.microsoft.com/office/drawing/2014/main" id="{77457420-4357-4EA1-8399-7B213A7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75">
                <a:extLst>
                  <a:ext uri="{FF2B5EF4-FFF2-40B4-BE49-F238E27FC236}">
                    <a16:creationId xmlns="" xmlns:a16="http://schemas.microsoft.com/office/drawing/2014/main" id="{C45FE86D-C0E2-4F08-9B1D-1C08E2486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76">
                <a:extLst>
                  <a:ext uri="{FF2B5EF4-FFF2-40B4-BE49-F238E27FC236}">
                    <a16:creationId xmlns="" xmlns:a16="http://schemas.microsoft.com/office/drawing/2014/main" id="{484A3009-A9F9-4697-B415-BAAA6C57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77">
                <a:extLst>
                  <a:ext uri="{FF2B5EF4-FFF2-40B4-BE49-F238E27FC236}">
                    <a16:creationId xmlns="" xmlns:a16="http://schemas.microsoft.com/office/drawing/2014/main" id="{236C25BE-CAA3-41CB-B30B-861AE0B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78">
                <a:extLst>
                  <a:ext uri="{FF2B5EF4-FFF2-40B4-BE49-F238E27FC236}">
                    <a16:creationId xmlns="" xmlns:a16="http://schemas.microsoft.com/office/drawing/2014/main" id="{5C38EC93-573F-4A0B-B1B8-A8AE0733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79">
                <a:extLst>
                  <a:ext uri="{FF2B5EF4-FFF2-40B4-BE49-F238E27FC236}">
                    <a16:creationId xmlns="" xmlns:a16="http://schemas.microsoft.com/office/drawing/2014/main" id="{C8421B68-0EBD-45A0-9976-70588523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9EC6A731-B901-4370-AA80-FD3104A36097}"/>
              </a:ext>
            </a:extLst>
          </p:cNvPr>
          <p:cNvGrpSpPr/>
          <p:nvPr/>
        </p:nvGrpSpPr>
        <p:grpSpPr>
          <a:xfrm>
            <a:off x="1219172" y="1096732"/>
            <a:ext cx="3966347" cy="3999930"/>
            <a:chOff x="1564537" y="1148929"/>
            <a:chExt cx="4160877" cy="4196107"/>
          </a:xfrm>
        </p:grpSpPr>
        <p:sp>
          <p:nvSpPr>
            <p:cNvPr id="265" name="Freeform 8">
              <a:extLst>
                <a:ext uri="{FF2B5EF4-FFF2-40B4-BE49-F238E27FC236}">
                  <a16:creationId xmlns="" xmlns:a16="http://schemas.microsoft.com/office/drawing/2014/main" id="{A90DAB4F-6CC4-43C9-ACB1-4E1648FAEF6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791014" y="4020147"/>
              <a:ext cx="3934400" cy="1087088"/>
            </a:xfrm>
            <a:custGeom>
              <a:avLst/>
              <a:gdLst>
                <a:gd name="T0" fmla="*/ 139 w 1321"/>
                <a:gd name="T1" fmla="*/ 223 h 365"/>
                <a:gd name="T2" fmla="*/ 1121 w 1321"/>
                <a:gd name="T3" fmla="*/ 365 h 365"/>
                <a:gd name="T4" fmla="*/ 1252 w 1321"/>
                <a:gd name="T5" fmla="*/ 286 h 365"/>
                <a:gd name="T6" fmla="*/ 20 w 1321"/>
                <a:gd name="T7" fmla="*/ 99 h 365"/>
                <a:gd name="T8" fmla="*/ 139 w 1321"/>
                <a:gd name="T9" fmla="*/ 223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1" h="365">
                  <a:moveTo>
                    <a:pt x="139" y="223"/>
                  </a:moveTo>
                  <a:cubicBezTo>
                    <a:pt x="371" y="223"/>
                    <a:pt x="878" y="297"/>
                    <a:pt x="1121" y="365"/>
                  </a:cubicBezTo>
                  <a:cubicBezTo>
                    <a:pt x="1186" y="341"/>
                    <a:pt x="1232" y="312"/>
                    <a:pt x="1252" y="286"/>
                  </a:cubicBezTo>
                  <a:cubicBezTo>
                    <a:pt x="1321" y="197"/>
                    <a:pt x="0" y="0"/>
                    <a:pt x="20" y="99"/>
                  </a:cubicBezTo>
                  <a:cubicBezTo>
                    <a:pt x="27" y="132"/>
                    <a:pt x="69" y="177"/>
                    <a:pt x="139" y="22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0">
              <a:extLst>
                <a:ext uri="{FF2B5EF4-FFF2-40B4-BE49-F238E27FC236}">
                  <a16:creationId xmlns="" xmlns:a16="http://schemas.microsoft.com/office/drawing/2014/main" id="{9245D96E-FE9B-4722-82F2-5F98C1D6A38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231384" y="3031200"/>
              <a:ext cx="3178220" cy="1167613"/>
            </a:xfrm>
            <a:custGeom>
              <a:avLst/>
              <a:gdLst>
                <a:gd name="T0" fmla="*/ 43 w 1067"/>
                <a:gd name="T1" fmla="*/ 68 h 392"/>
                <a:gd name="T2" fmla="*/ 268 w 1067"/>
                <a:gd name="T3" fmla="*/ 225 h 392"/>
                <a:gd name="T4" fmla="*/ 874 w 1067"/>
                <a:gd name="T5" fmla="*/ 392 h 392"/>
                <a:gd name="T6" fmla="*/ 990 w 1067"/>
                <a:gd name="T7" fmla="*/ 338 h 392"/>
                <a:gd name="T8" fmla="*/ 977 w 1067"/>
                <a:gd name="T9" fmla="*/ 315 h 392"/>
                <a:gd name="T10" fmla="*/ 1014 w 1067"/>
                <a:gd name="T11" fmla="*/ 291 h 392"/>
                <a:gd name="T12" fmla="*/ 43 w 1067"/>
                <a:gd name="T13" fmla="*/ 6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7" h="392">
                  <a:moveTo>
                    <a:pt x="43" y="68"/>
                  </a:moveTo>
                  <a:cubicBezTo>
                    <a:pt x="58" y="93"/>
                    <a:pt x="137" y="165"/>
                    <a:pt x="268" y="225"/>
                  </a:cubicBezTo>
                  <a:cubicBezTo>
                    <a:pt x="510" y="272"/>
                    <a:pt x="802" y="345"/>
                    <a:pt x="874" y="392"/>
                  </a:cubicBezTo>
                  <a:cubicBezTo>
                    <a:pt x="941" y="386"/>
                    <a:pt x="990" y="364"/>
                    <a:pt x="990" y="338"/>
                  </a:cubicBezTo>
                  <a:cubicBezTo>
                    <a:pt x="990" y="329"/>
                    <a:pt x="985" y="322"/>
                    <a:pt x="977" y="315"/>
                  </a:cubicBezTo>
                  <a:cubicBezTo>
                    <a:pt x="994" y="309"/>
                    <a:pt x="1007" y="301"/>
                    <a:pt x="1014" y="291"/>
                  </a:cubicBezTo>
                  <a:cubicBezTo>
                    <a:pt x="1067" y="223"/>
                    <a:pt x="0" y="0"/>
                    <a:pt x="43" y="6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11">
              <a:extLst>
                <a:ext uri="{FF2B5EF4-FFF2-40B4-BE49-F238E27FC236}">
                  <a16:creationId xmlns="" xmlns:a16="http://schemas.microsoft.com/office/drawing/2014/main" id="{6F07D4FD-9977-42B5-B717-D11A00DD459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651625" y="2149201"/>
              <a:ext cx="2332708" cy="1161321"/>
            </a:xfrm>
            <a:custGeom>
              <a:avLst/>
              <a:gdLst>
                <a:gd name="T0" fmla="*/ 42 w 783"/>
                <a:gd name="T1" fmla="*/ 68 h 390"/>
                <a:gd name="T2" fmla="*/ 405 w 783"/>
                <a:gd name="T3" fmla="*/ 276 h 390"/>
                <a:gd name="T4" fmla="*/ 389 w 783"/>
                <a:gd name="T5" fmla="*/ 292 h 390"/>
                <a:gd name="T6" fmla="*/ 609 w 783"/>
                <a:gd name="T7" fmla="*/ 390 h 390"/>
                <a:gd name="T8" fmla="*/ 679 w 783"/>
                <a:gd name="T9" fmla="*/ 344 h 390"/>
                <a:gd name="T10" fmla="*/ 730 w 783"/>
                <a:gd name="T11" fmla="*/ 311 h 390"/>
                <a:gd name="T12" fmla="*/ 42 w 783"/>
                <a:gd name="T13" fmla="*/ 68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3" h="390">
                  <a:moveTo>
                    <a:pt x="42" y="68"/>
                  </a:moveTo>
                  <a:cubicBezTo>
                    <a:pt x="62" y="101"/>
                    <a:pt x="192" y="214"/>
                    <a:pt x="405" y="276"/>
                  </a:cubicBezTo>
                  <a:cubicBezTo>
                    <a:pt x="399" y="281"/>
                    <a:pt x="393" y="287"/>
                    <a:pt x="389" y="292"/>
                  </a:cubicBezTo>
                  <a:cubicBezTo>
                    <a:pt x="482" y="326"/>
                    <a:pt x="564" y="361"/>
                    <a:pt x="609" y="390"/>
                  </a:cubicBezTo>
                  <a:cubicBezTo>
                    <a:pt x="642" y="380"/>
                    <a:pt x="668" y="364"/>
                    <a:pt x="679" y="344"/>
                  </a:cubicBezTo>
                  <a:cubicBezTo>
                    <a:pt x="708" y="349"/>
                    <a:pt x="707" y="340"/>
                    <a:pt x="730" y="311"/>
                  </a:cubicBezTo>
                  <a:cubicBezTo>
                    <a:pt x="783" y="242"/>
                    <a:pt x="0" y="0"/>
                    <a:pt x="42" y="6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5">
              <a:extLst>
                <a:ext uri="{FF2B5EF4-FFF2-40B4-BE49-F238E27FC236}">
                  <a16:creationId xmlns="" xmlns:a16="http://schemas.microsoft.com/office/drawing/2014/main" id="{990DFAE6-7B9F-4379-B9A0-84E9108559C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564537" y="3966045"/>
              <a:ext cx="4090418" cy="1378991"/>
            </a:xfrm>
            <a:custGeom>
              <a:avLst/>
              <a:gdLst>
                <a:gd name="T0" fmla="*/ 1298 w 1373"/>
                <a:gd name="T1" fmla="*/ 261 h 463"/>
                <a:gd name="T2" fmla="*/ 671 w 1373"/>
                <a:gd name="T3" fmla="*/ 419 h 463"/>
                <a:gd name="T4" fmla="*/ 94 w 1373"/>
                <a:gd name="T5" fmla="*/ 366 h 463"/>
                <a:gd name="T6" fmla="*/ 0 w 1373"/>
                <a:gd name="T7" fmla="*/ 188 h 463"/>
                <a:gd name="T8" fmla="*/ 680 w 1373"/>
                <a:gd name="T9" fmla="*/ 238 h 463"/>
                <a:gd name="T10" fmla="*/ 1373 w 1373"/>
                <a:gd name="T11" fmla="*/ 0 h 463"/>
                <a:gd name="T12" fmla="*/ 1298 w 1373"/>
                <a:gd name="T13" fmla="*/ 261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3" h="463">
                  <a:moveTo>
                    <a:pt x="1298" y="261"/>
                  </a:moveTo>
                  <a:cubicBezTo>
                    <a:pt x="1298" y="261"/>
                    <a:pt x="1148" y="377"/>
                    <a:pt x="671" y="419"/>
                  </a:cubicBezTo>
                  <a:cubicBezTo>
                    <a:pt x="188" y="463"/>
                    <a:pt x="94" y="366"/>
                    <a:pt x="94" y="36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146" y="293"/>
                    <a:pt x="680" y="238"/>
                  </a:cubicBezTo>
                  <a:cubicBezTo>
                    <a:pt x="1331" y="171"/>
                    <a:pt x="1373" y="0"/>
                    <a:pt x="1373" y="0"/>
                  </a:cubicBezTo>
                  <a:lnTo>
                    <a:pt x="1298" y="261"/>
                  </a:lnTo>
                  <a:close/>
                </a:path>
              </a:pathLst>
            </a:custGeom>
            <a:solidFill>
              <a:schemeClr val="accent1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6">
              <a:extLst>
                <a:ext uri="{FF2B5EF4-FFF2-40B4-BE49-F238E27FC236}">
                  <a16:creationId xmlns="" xmlns:a16="http://schemas.microsoft.com/office/drawing/2014/main" id="{E75051F8-60B7-4BEB-AC9B-F33B174029C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996102" y="3170862"/>
              <a:ext cx="3253712" cy="1084570"/>
            </a:xfrm>
            <a:custGeom>
              <a:avLst/>
              <a:gdLst>
                <a:gd name="T0" fmla="*/ 1019 w 1092"/>
                <a:gd name="T1" fmla="*/ 211 h 364"/>
                <a:gd name="T2" fmla="*/ 536 w 1092"/>
                <a:gd name="T3" fmla="*/ 334 h 364"/>
                <a:gd name="T4" fmla="*/ 100 w 1092"/>
                <a:gd name="T5" fmla="*/ 285 h 364"/>
                <a:gd name="T6" fmla="*/ 0 w 1092"/>
                <a:gd name="T7" fmla="*/ 103 h 364"/>
                <a:gd name="T8" fmla="*/ 546 w 1092"/>
                <a:gd name="T9" fmla="*/ 144 h 364"/>
                <a:gd name="T10" fmla="*/ 1092 w 1092"/>
                <a:gd name="T11" fmla="*/ 0 h 364"/>
                <a:gd name="T12" fmla="*/ 1019 w 1092"/>
                <a:gd name="T13" fmla="*/ 211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364">
                  <a:moveTo>
                    <a:pt x="1019" y="211"/>
                  </a:moveTo>
                  <a:cubicBezTo>
                    <a:pt x="1019" y="211"/>
                    <a:pt x="941" y="301"/>
                    <a:pt x="536" y="334"/>
                  </a:cubicBezTo>
                  <a:cubicBezTo>
                    <a:pt x="175" y="364"/>
                    <a:pt x="100" y="285"/>
                    <a:pt x="100" y="28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118" y="182"/>
                    <a:pt x="546" y="144"/>
                  </a:cubicBezTo>
                  <a:cubicBezTo>
                    <a:pt x="981" y="104"/>
                    <a:pt x="1092" y="0"/>
                    <a:pt x="1092" y="0"/>
                  </a:cubicBezTo>
                  <a:lnTo>
                    <a:pt x="1019" y="211"/>
                  </a:lnTo>
                  <a:close/>
                </a:path>
              </a:pathLst>
            </a:custGeom>
            <a:solidFill>
              <a:schemeClr val="accent2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7">
              <a:extLst>
                <a:ext uri="{FF2B5EF4-FFF2-40B4-BE49-F238E27FC236}">
                  <a16:creationId xmlns="" xmlns:a16="http://schemas.microsoft.com/office/drawing/2014/main" id="{487E9AF0-8735-4FFB-BF85-EA80264C991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383628" y="2366870"/>
              <a:ext cx="2463560" cy="973850"/>
            </a:xfrm>
            <a:custGeom>
              <a:avLst/>
              <a:gdLst>
                <a:gd name="T0" fmla="*/ 748 w 827"/>
                <a:gd name="T1" fmla="*/ 211 h 327"/>
                <a:gd name="T2" fmla="*/ 407 w 827"/>
                <a:gd name="T3" fmla="*/ 305 h 327"/>
                <a:gd name="T4" fmla="*/ 111 w 827"/>
                <a:gd name="T5" fmla="*/ 268 h 327"/>
                <a:gd name="T6" fmla="*/ 0 w 827"/>
                <a:gd name="T7" fmla="*/ 83 h 327"/>
                <a:gd name="T8" fmla="*/ 416 w 827"/>
                <a:gd name="T9" fmla="*/ 113 h 327"/>
                <a:gd name="T10" fmla="*/ 827 w 827"/>
                <a:gd name="T11" fmla="*/ 0 h 327"/>
                <a:gd name="T12" fmla="*/ 748 w 827"/>
                <a:gd name="T13" fmla="*/ 211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7" h="327">
                  <a:moveTo>
                    <a:pt x="748" y="211"/>
                  </a:moveTo>
                  <a:cubicBezTo>
                    <a:pt x="748" y="211"/>
                    <a:pt x="711" y="279"/>
                    <a:pt x="407" y="305"/>
                  </a:cubicBezTo>
                  <a:cubicBezTo>
                    <a:pt x="135" y="327"/>
                    <a:pt x="111" y="268"/>
                    <a:pt x="111" y="26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94" y="142"/>
                    <a:pt x="416" y="113"/>
                  </a:cubicBezTo>
                  <a:cubicBezTo>
                    <a:pt x="743" y="83"/>
                    <a:pt x="827" y="0"/>
                    <a:pt x="827" y="0"/>
                  </a:cubicBezTo>
                  <a:lnTo>
                    <a:pt x="748" y="211"/>
                  </a:lnTo>
                  <a:close/>
                </a:path>
              </a:pathLst>
            </a:custGeom>
            <a:solidFill>
              <a:schemeClr val="accent3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9">
              <a:extLst>
                <a:ext uri="{FF2B5EF4-FFF2-40B4-BE49-F238E27FC236}">
                  <a16:creationId xmlns="" xmlns:a16="http://schemas.microsoft.com/office/drawing/2014/main" id="{B0B62D11-ECB3-4C31-83C6-723BA2027C9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063057" y="1148929"/>
              <a:ext cx="1450709" cy="1244363"/>
            </a:xfrm>
            <a:custGeom>
              <a:avLst/>
              <a:gdLst>
                <a:gd name="T0" fmla="*/ 251 w 487"/>
                <a:gd name="T1" fmla="*/ 261 h 418"/>
                <a:gd name="T2" fmla="*/ 458 w 487"/>
                <a:gd name="T3" fmla="*/ 413 h 418"/>
                <a:gd name="T4" fmla="*/ 483 w 487"/>
                <a:gd name="T5" fmla="*/ 280 h 418"/>
                <a:gd name="T6" fmla="*/ 42 w 487"/>
                <a:gd name="T7" fmla="*/ 68 h 418"/>
                <a:gd name="T8" fmla="*/ 251 w 487"/>
                <a:gd name="T9" fmla="*/ 26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418">
                  <a:moveTo>
                    <a:pt x="251" y="261"/>
                  </a:moveTo>
                  <a:cubicBezTo>
                    <a:pt x="355" y="309"/>
                    <a:pt x="454" y="370"/>
                    <a:pt x="458" y="413"/>
                  </a:cubicBezTo>
                  <a:cubicBezTo>
                    <a:pt x="458" y="418"/>
                    <a:pt x="487" y="321"/>
                    <a:pt x="483" y="280"/>
                  </a:cubicBezTo>
                  <a:cubicBezTo>
                    <a:pt x="475" y="185"/>
                    <a:pt x="0" y="0"/>
                    <a:pt x="42" y="68"/>
                  </a:cubicBezTo>
                  <a:cubicBezTo>
                    <a:pt x="50" y="81"/>
                    <a:pt x="176" y="226"/>
                    <a:pt x="251" y="26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2">
              <a:extLst>
                <a:ext uri="{FF2B5EF4-FFF2-40B4-BE49-F238E27FC236}">
                  <a16:creationId xmlns="" xmlns:a16="http://schemas.microsoft.com/office/drawing/2014/main" id="{5282A739-C630-44EA-AB9F-39BCF7E5E33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797576" y="1534127"/>
              <a:ext cx="1597640" cy="881623"/>
            </a:xfrm>
            <a:custGeom>
              <a:avLst/>
              <a:gdLst>
                <a:gd name="T0" fmla="*/ 455 w 522"/>
                <a:gd name="T1" fmla="*/ 186 h 269"/>
                <a:gd name="T2" fmla="*/ 265 w 522"/>
                <a:gd name="T3" fmla="*/ 251 h 269"/>
                <a:gd name="T4" fmla="*/ 88 w 522"/>
                <a:gd name="T5" fmla="*/ 220 h 269"/>
                <a:gd name="T6" fmla="*/ 0 w 522"/>
                <a:gd name="T7" fmla="*/ 65 h 269"/>
                <a:gd name="T8" fmla="*/ 257 w 522"/>
                <a:gd name="T9" fmla="*/ 79 h 269"/>
                <a:gd name="T10" fmla="*/ 522 w 522"/>
                <a:gd name="T11" fmla="*/ 0 h 269"/>
                <a:gd name="T12" fmla="*/ 455 w 522"/>
                <a:gd name="T13" fmla="*/ 18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269">
                  <a:moveTo>
                    <a:pt x="455" y="186"/>
                  </a:moveTo>
                  <a:cubicBezTo>
                    <a:pt x="455" y="186"/>
                    <a:pt x="441" y="228"/>
                    <a:pt x="265" y="251"/>
                  </a:cubicBezTo>
                  <a:cubicBezTo>
                    <a:pt x="121" y="269"/>
                    <a:pt x="88" y="220"/>
                    <a:pt x="88" y="22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47" y="104"/>
                    <a:pt x="257" y="79"/>
                  </a:cubicBezTo>
                  <a:cubicBezTo>
                    <a:pt x="470" y="54"/>
                    <a:pt x="522" y="0"/>
                    <a:pt x="522" y="0"/>
                  </a:cubicBezTo>
                  <a:lnTo>
                    <a:pt x="455" y="186"/>
                  </a:lnTo>
                  <a:close/>
                </a:path>
              </a:pathLst>
            </a:custGeom>
            <a:solidFill>
              <a:schemeClr val="accent4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="" xmlns:a16="http://schemas.microsoft.com/office/drawing/2014/main" id="{B83A8CEE-0026-45DE-A7B5-5E00506DE0E8}"/>
                </a:ext>
              </a:extLst>
            </p:cNvPr>
            <p:cNvSpPr/>
            <p:nvPr/>
          </p:nvSpPr>
          <p:spPr>
            <a:xfrm rot="10800000">
              <a:off x="3403546" y="4136156"/>
              <a:ext cx="482859" cy="4828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274" name="Oval 273">
              <a:extLst>
                <a:ext uri="{FF2B5EF4-FFF2-40B4-BE49-F238E27FC236}">
                  <a16:creationId xmlns="" xmlns:a16="http://schemas.microsoft.com/office/drawing/2014/main" id="{EFBFF3CA-9233-406A-BEF1-B155CA42592E}"/>
                </a:ext>
              </a:extLst>
            </p:cNvPr>
            <p:cNvSpPr/>
            <p:nvPr/>
          </p:nvSpPr>
          <p:spPr>
            <a:xfrm rot="10800000">
              <a:off x="3403546" y="1630527"/>
              <a:ext cx="482859" cy="4828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accent3"/>
                </a:solidFill>
              </a:endParaRPr>
            </a:p>
          </p:txBody>
        </p:sp>
        <p:sp>
          <p:nvSpPr>
            <p:cNvPr id="275" name="Oval 274">
              <a:extLst>
                <a:ext uri="{FF2B5EF4-FFF2-40B4-BE49-F238E27FC236}">
                  <a16:creationId xmlns="" xmlns:a16="http://schemas.microsoft.com/office/drawing/2014/main" id="{A586BFC4-A173-4D45-9CF8-681896480A00}"/>
                </a:ext>
              </a:extLst>
            </p:cNvPr>
            <p:cNvSpPr/>
            <p:nvPr/>
          </p:nvSpPr>
          <p:spPr>
            <a:xfrm rot="10800000">
              <a:off x="3403546" y="2465737"/>
              <a:ext cx="482859" cy="4828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276" name="Oval 275">
              <a:extLst>
                <a:ext uri="{FF2B5EF4-FFF2-40B4-BE49-F238E27FC236}">
                  <a16:creationId xmlns="" xmlns:a16="http://schemas.microsoft.com/office/drawing/2014/main" id="{03A46504-9B72-46A7-B289-C83ED43BE9EE}"/>
                </a:ext>
              </a:extLst>
            </p:cNvPr>
            <p:cNvSpPr/>
            <p:nvPr/>
          </p:nvSpPr>
          <p:spPr>
            <a:xfrm rot="10800000">
              <a:off x="3403546" y="3300947"/>
              <a:ext cx="482859" cy="4828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bg2"/>
                </a:solidFill>
              </a:endParaRPr>
            </a:p>
          </p:txBody>
        </p:sp>
        <p:grpSp>
          <p:nvGrpSpPr>
            <p:cNvPr id="277" name="Group 276">
              <a:extLst>
                <a:ext uri="{FF2B5EF4-FFF2-40B4-BE49-F238E27FC236}">
                  <a16:creationId xmlns="" xmlns:a16="http://schemas.microsoft.com/office/drawing/2014/main" id="{33E285FE-892F-44CC-8454-4394FC902207}"/>
                </a:ext>
              </a:extLst>
            </p:cNvPr>
            <p:cNvGrpSpPr/>
            <p:nvPr/>
          </p:nvGrpSpPr>
          <p:grpSpPr>
            <a:xfrm rot="10800000" flipH="1" flipV="1">
              <a:off x="3564760" y="4257262"/>
              <a:ext cx="160432" cy="240648"/>
              <a:chOff x="5981700" y="3243263"/>
              <a:chExt cx="247651" cy="371475"/>
            </a:xfrm>
            <a:solidFill>
              <a:schemeClr val="accent1"/>
            </a:solidFill>
          </p:grpSpPr>
          <p:sp>
            <p:nvSpPr>
              <p:cNvPr id="294" name="Freeform 11">
                <a:extLst>
                  <a:ext uri="{FF2B5EF4-FFF2-40B4-BE49-F238E27FC236}">
                    <a16:creationId xmlns="" xmlns:a16="http://schemas.microsoft.com/office/drawing/2014/main" id="{40798FE4-F579-4B16-BDCC-6C166EDF6B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5200" y="3243263"/>
                <a:ext cx="112713" cy="107950"/>
              </a:xfrm>
              <a:custGeom>
                <a:avLst/>
                <a:gdLst>
                  <a:gd name="T0" fmla="*/ 28 w 30"/>
                  <a:gd name="T1" fmla="*/ 1 h 28"/>
                  <a:gd name="T2" fmla="*/ 24 w 30"/>
                  <a:gd name="T3" fmla="*/ 0 h 28"/>
                  <a:gd name="T4" fmla="*/ 15 w 30"/>
                  <a:gd name="T5" fmla="*/ 4 h 28"/>
                  <a:gd name="T6" fmla="*/ 6 w 30"/>
                  <a:gd name="T7" fmla="*/ 0 h 28"/>
                  <a:gd name="T8" fmla="*/ 2 w 30"/>
                  <a:gd name="T9" fmla="*/ 1 h 28"/>
                  <a:gd name="T10" fmla="*/ 5 w 30"/>
                  <a:gd name="T11" fmla="*/ 14 h 28"/>
                  <a:gd name="T12" fmla="*/ 2 w 30"/>
                  <a:gd name="T13" fmla="*/ 27 h 28"/>
                  <a:gd name="T14" fmla="*/ 6 w 30"/>
                  <a:gd name="T15" fmla="*/ 28 h 28"/>
                  <a:gd name="T16" fmla="*/ 15 w 30"/>
                  <a:gd name="T17" fmla="*/ 24 h 28"/>
                  <a:gd name="T18" fmla="*/ 24 w 30"/>
                  <a:gd name="T19" fmla="*/ 28 h 28"/>
                  <a:gd name="T20" fmla="*/ 24 w 30"/>
                  <a:gd name="T21" fmla="*/ 28 h 28"/>
                  <a:gd name="T22" fmla="*/ 28 w 30"/>
                  <a:gd name="T23" fmla="*/ 27 h 28"/>
                  <a:gd name="T24" fmla="*/ 25 w 30"/>
                  <a:gd name="T25" fmla="*/ 14 h 28"/>
                  <a:gd name="T26" fmla="*/ 28 w 30"/>
                  <a:gd name="T27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28">
                    <a:moveTo>
                      <a:pt x="28" y="1"/>
                    </a:moveTo>
                    <a:cubicBezTo>
                      <a:pt x="27" y="1"/>
                      <a:pt x="26" y="0"/>
                      <a:pt x="24" y="0"/>
                    </a:cubicBezTo>
                    <a:cubicBezTo>
                      <a:pt x="22" y="0"/>
                      <a:pt x="18" y="1"/>
                      <a:pt x="15" y="4"/>
                    </a:cubicBezTo>
                    <a:cubicBezTo>
                      <a:pt x="12" y="1"/>
                      <a:pt x="8" y="0"/>
                      <a:pt x="6" y="0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0" y="4"/>
                      <a:pt x="1" y="8"/>
                      <a:pt x="5" y="14"/>
                    </a:cubicBezTo>
                    <a:cubicBezTo>
                      <a:pt x="1" y="20"/>
                      <a:pt x="0" y="24"/>
                      <a:pt x="2" y="27"/>
                    </a:cubicBezTo>
                    <a:cubicBezTo>
                      <a:pt x="3" y="27"/>
                      <a:pt x="4" y="28"/>
                      <a:pt x="6" y="28"/>
                    </a:cubicBezTo>
                    <a:cubicBezTo>
                      <a:pt x="8" y="28"/>
                      <a:pt x="12" y="27"/>
                      <a:pt x="15" y="24"/>
                    </a:cubicBezTo>
                    <a:cubicBezTo>
                      <a:pt x="18" y="27"/>
                      <a:pt x="22" y="28"/>
                      <a:pt x="2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6" y="28"/>
                      <a:pt x="27" y="27"/>
                      <a:pt x="28" y="27"/>
                    </a:cubicBezTo>
                    <a:cubicBezTo>
                      <a:pt x="30" y="24"/>
                      <a:pt x="29" y="20"/>
                      <a:pt x="25" y="14"/>
                    </a:cubicBezTo>
                    <a:cubicBezTo>
                      <a:pt x="29" y="8"/>
                      <a:pt x="30" y="4"/>
                      <a:pt x="2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5" name="Freeform 12">
                <a:extLst>
                  <a:ext uri="{FF2B5EF4-FFF2-40B4-BE49-F238E27FC236}">
                    <a16:creationId xmlns="" xmlns:a16="http://schemas.microsoft.com/office/drawing/2014/main" id="{A03B3E3C-5A10-4830-9245-E8A253045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5200" y="3355976"/>
                <a:ext cx="101600" cy="76200"/>
              </a:xfrm>
              <a:custGeom>
                <a:avLst/>
                <a:gdLst>
                  <a:gd name="T0" fmla="*/ 24 w 27"/>
                  <a:gd name="T1" fmla="*/ 3 h 20"/>
                  <a:gd name="T2" fmla="*/ 15 w 27"/>
                  <a:gd name="T3" fmla="*/ 0 h 20"/>
                  <a:gd name="T4" fmla="*/ 7 w 27"/>
                  <a:gd name="T5" fmla="*/ 3 h 20"/>
                  <a:gd name="T6" fmla="*/ 0 w 27"/>
                  <a:gd name="T7" fmla="*/ 20 h 20"/>
                  <a:gd name="T8" fmla="*/ 27 w 27"/>
                  <a:gd name="T9" fmla="*/ 10 h 20"/>
                  <a:gd name="T10" fmla="*/ 24 w 27"/>
                  <a:gd name="T11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0">
                    <a:moveTo>
                      <a:pt x="24" y="3"/>
                    </a:moveTo>
                    <a:cubicBezTo>
                      <a:pt x="21" y="3"/>
                      <a:pt x="18" y="2"/>
                      <a:pt x="15" y="0"/>
                    </a:cubicBezTo>
                    <a:cubicBezTo>
                      <a:pt x="12" y="2"/>
                      <a:pt x="10" y="3"/>
                      <a:pt x="7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7" y="10"/>
                      <a:pt x="27" y="10"/>
                      <a:pt x="27" y="10"/>
                    </a:cubicBezTo>
                    <a:lnTo>
                      <a:pt x="2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6" name="Freeform 13">
                <a:extLst>
                  <a:ext uri="{FF2B5EF4-FFF2-40B4-BE49-F238E27FC236}">
                    <a16:creationId xmlns="" xmlns:a16="http://schemas.microsoft.com/office/drawing/2014/main" id="{F784DCD5-7F6F-405C-94E2-B562CCF0C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1700" y="3475038"/>
                <a:ext cx="217488" cy="136525"/>
              </a:xfrm>
              <a:custGeom>
                <a:avLst/>
                <a:gdLst>
                  <a:gd name="T0" fmla="*/ 52 w 58"/>
                  <a:gd name="T1" fmla="*/ 0 h 35"/>
                  <a:gd name="T2" fmla="*/ 6 w 58"/>
                  <a:gd name="T3" fmla="*/ 17 h 35"/>
                  <a:gd name="T4" fmla="*/ 0 w 58"/>
                  <a:gd name="T5" fmla="*/ 33 h 35"/>
                  <a:gd name="T6" fmla="*/ 0 w 58"/>
                  <a:gd name="T7" fmla="*/ 35 h 35"/>
                  <a:gd name="T8" fmla="*/ 58 w 58"/>
                  <a:gd name="T9" fmla="*/ 13 h 35"/>
                  <a:gd name="T10" fmla="*/ 52 w 58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35">
                    <a:moveTo>
                      <a:pt x="52" y="0"/>
                    </a:moveTo>
                    <a:cubicBezTo>
                      <a:pt x="6" y="17"/>
                      <a:pt x="6" y="17"/>
                      <a:pt x="6" y="17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4"/>
                      <a:pt x="0" y="34"/>
                      <a:pt x="0" y="35"/>
                    </a:cubicBezTo>
                    <a:cubicBezTo>
                      <a:pt x="58" y="13"/>
                      <a:pt x="58" y="13"/>
                      <a:pt x="58" y="13"/>
                    </a:cubicBezTo>
                    <a:lnTo>
                      <a:pt x="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7" name="Freeform 14">
                <a:extLst>
                  <a:ext uri="{FF2B5EF4-FFF2-40B4-BE49-F238E27FC236}">
                    <a16:creationId xmlns="" xmlns:a16="http://schemas.microsoft.com/office/drawing/2014/main" id="{AD75F60F-941C-4322-A8E8-940B8F0303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3405188"/>
                <a:ext cx="161925" cy="117475"/>
              </a:xfrm>
              <a:custGeom>
                <a:avLst/>
                <a:gdLst>
                  <a:gd name="T0" fmla="*/ 87 w 102"/>
                  <a:gd name="T1" fmla="*/ 0 h 74"/>
                  <a:gd name="T2" fmla="*/ 16 w 102"/>
                  <a:gd name="T3" fmla="*/ 30 h 74"/>
                  <a:gd name="T4" fmla="*/ 0 w 102"/>
                  <a:gd name="T5" fmla="*/ 74 h 74"/>
                  <a:gd name="T6" fmla="*/ 102 w 102"/>
                  <a:gd name="T7" fmla="*/ 35 h 74"/>
                  <a:gd name="T8" fmla="*/ 87 w 102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74">
                    <a:moveTo>
                      <a:pt x="87" y="0"/>
                    </a:moveTo>
                    <a:lnTo>
                      <a:pt x="16" y="30"/>
                    </a:lnTo>
                    <a:lnTo>
                      <a:pt x="0" y="74"/>
                    </a:lnTo>
                    <a:lnTo>
                      <a:pt x="102" y="35"/>
                    </a:lnTo>
                    <a:lnTo>
                      <a:pt x="8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8" name="Freeform 15">
                <a:extLst>
                  <a:ext uri="{FF2B5EF4-FFF2-40B4-BE49-F238E27FC236}">
                    <a16:creationId xmlns="" xmlns:a16="http://schemas.microsoft.com/office/drawing/2014/main" id="{3490A371-268C-4138-AB39-BA4C19F39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3541713"/>
                <a:ext cx="214313" cy="73025"/>
              </a:xfrm>
              <a:custGeom>
                <a:avLst/>
                <a:gdLst>
                  <a:gd name="T0" fmla="*/ 50 w 57"/>
                  <a:gd name="T1" fmla="*/ 0 h 19"/>
                  <a:gd name="T2" fmla="*/ 0 w 57"/>
                  <a:gd name="T3" fmla="*/ 19 h 19"/>
                  <a:gd name="T4" fmla="*/ 55 w 57"/>
                  <a:gd name="T5" fmla="*/ 19 h 19"/>
                  <a:gd name="T6" fmla="*/ 57 w 57"/>
                  <a:gd name="T7" fmla="*/ 18 h 19"/>
                  <a:gd name="T8" fmla="*/ 57 w 57"/>
                  <a:gd name="T9" fmla="*/ 16 h 19"/>
                  <a:gd name="T10" fmla="*/ 50 w 57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9">
                    <a:moveTo>
                      <a:pt x="50" y="0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6" y="19"/>
                      <a:pt x="56" y="19"/>
                      <a:pt x="57" y="18"/>
                    </a:cubicBezTo>
                    <a:cubicBezTo>
                      <a:pt x="57" y="18"/>
                      <a:pt x="57" y="17"/>
                      <a:pt x="57" y="16"/>
                    </a:cubicBez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="" xmlns:a16="http://schemas.microsoft.com/office/drawing/2014/main" id="{51496CB6-1083-4BBC-B07F-68A3C78AEA68}"/>
                </a:ext>
              </a:extLst>
            </p:cNvPr>
            <p:cNvGrpSpPr/>
            <p:nvPr/>
          </p:nvGrpSpPr>
          <p:grpSpPr>
            <a:xfrm rot="10800000" flipH="1" flipV="1">
              <a:off x="3601268" y="2589413"/>
              <a:ext cx="87415" cy="235505"/>
              <a:chOff x="7469188" y="3251201"/>
              <a:chExt cx="134938" cy="363537"/>
            </a:xfrm>
            <a:solidFill>
              <a:schemeClr val="accent3"/>
            </a:solidFill>
          </p:grpSpPr>
          <p:sp>
            <p:nvSpPr>
              <p:cNvPr id="289" name="Freeform 16">
                <a:extLst>
                  <a:ext uri="{FF2B5EF4-FFF2-40B4-BE49-F238E27FC236}">
                    <a16:creationId xmlns="" xmlns:a16="http://schemas.microsoft.com/office/drawing/2014/main" id="{16764177-1D45-40BF-92DD-4A27BB1EA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9188" y="3444876"/>
                <a:ext cx="134938" cy="77788"/>
              </a:xfrm>
              <a:custGeom>
                <a:avLst/>
                <a:gdLst>
                  <a:gd name="T0" fmla="*/ 0 w 85"/>
                  <a:gd name="T1" fmla="*/ 49 h 49"/>
                  <a:gd name="T2" fmla="*/ 85 w 85"/>
                  <a:gd name="T3" fmla="*/ 22 h 49"/>
                  <a:gd name="T4" fmla="*/ 85 w 85"/>
                  <a:gd name="T5" fmla="*/ 0 h 49"/>
                  <a:gd name="T6" fmla="*/ 0 w 85"/>
                  <a:gd name="T7" fmla="*/ 29 h 49"/>
                  <a:gd name="T8" fmla="*/ 0 w 85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49">
                    <a:moveTo>
                      <a:pt x="0" y="49"/>
                    </a:moveTo>
                    <a:lnTo>
                      <a:pt x="85" y="22"/>
                    </a:lnTo>
                    <a:lnTo>
                      <a:pt x="85" y="0"/>
                    </a:lnTo>
                    <a:lnTo>
                      <a:pt x="0" y="29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0" name="Freeform 17">
                <a:extLst>
                  <a:ext uri="{FF2B5EF4-FFF2-40B4-BE49-F238E27FC236}">
                    <a16:creationId xmlns="" xmlns:a16="http://schemas.microsoft.com/office/drawing/2014/main" id="{D14BA729-7233-49FE-BEA3-34B6F399D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9188" y="3494088"/>
                <a:ext cx="134938" cy="77788"/>
              </a:xfrm>
              <a:custGeom>
                <a:avLst/>
                <a:gdLst>
                  <a:gd name="T0" fmla="*/ 85 w 85"/>
                  <a:gd name="T1" fmla="*/ 0 h 49"/>
                  <a:gd name="T2" fmla="*/ 0 w 85"/>
                  <a:gd name="T3" fmla="*/ 30 h 49"/>
                  <a:gd name="T4" fmla="*/ 0 w 85"/>
                  <a:gd name="T5" fmla="*/ 49 h 49"/>
                  <a:gd name="T6" fmla="*/ 85 w 85"/>
                  <a:gd name="T7" fmla="*/ 22 h 49"/>
                  <a:gd name="T8" fmla="*/ 85 w 85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49">
                    <a:moveTo>
                      <a:pt x="85" y="0"/>
                    </a:moveTo>
                    <a:lnTo>
                      <a:pt x="0" y="30"/>
                    </a:lnTo>
                    <a:lnTo>
                      <a:pt x="0" y="49"/>
                    </a:lnTo>
                    <a:lnTo>
                      <a:pt x="85" y="22"/>
                    </a:lnTo>
                    <a:lnTo>
                      <a:pt x="8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1" name="Freeform 18">
                <a:extLst>
                  <a:ext uri="{FF2B5EF4-FFF2-40B4-BE49-F238E27FC236}">
                    <a16:creationId xmlns="" xmlns:a16="http://schemas.microsoft.com/office/drawing/2014/main" id="{A1539FFC-9E1B-480F-98A5-F815C7FAC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9188" y="3544888"/>
                <a:ext cx="134938" cy="69850"/>
              </a:xfrm>
              <a:custGeom>
                <a:avLst/>
                <a:gdLst>
                  <a:gd name="T0" fmla="*/ 0 w 36"/>
                  <a:gd name="T1" fmla="*/ 12 h 18"/>
                  <a:gd name="T2" fmla="*/ 0 w 36"/>
                  <a:gd name="T3" fmla="*/ 16 h 18"/>
                  <a:gd name="T4" fmla="*/ 2 w 36"/>
                  <a:gd name="T5" fmla="*/ 18 h 18"/>
                  <a:gd name="T6" fmla="*/ 34 w 36"/>
                  <a:gd name="T7" fmla="*/ 18 h 18"/>
                  <a:gd name="T8" fmla="*/ 36 w 36"/>
                  <a:gd name="T9" fmla="*/ 16 h 18"/>
                  <a:gd name="T10" fmla="*/ 36 w 36"/>
                  <a:gd name="T11" fmla="*/ 0 h 18"/>
                  <a:gd name="T12" fmla="*/ 0 w 36"/>
                  <a:gd name="T1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8">
                    <a:moveTo>
                      <a:pt x="0" y="12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18"/>
                      <a:pt x="36" y="17"/>
                      <a:pt x="36" y="16"/>
                    </a:cubicBezTo>
                    <a:cubicBezTo>
                      <a:pt x="36" y="0"/>
                      <a:pt x="36" y="0"/>
                      <a:pt x="36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2" name="Freeform 19">
                <a:extLst>
                  <a:ext uri="{FF2B5EF4-FFF2-40B4-BE49-F238E27FC236}">
                    <a16:creationId xmlns="" xmlns:a16="http://schemas.microsoft.com/office/drawing/2014/main" id="{B5C1CE5F-F3C6-4E9D-898F-728F5F7A20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9188" y="3382963"/>
                <a:ext cx="134938" cy="88900"/>
              </a:xfrm>
              <a:custGeom>
                <a:avLst/>
                <a:gdLst>
                  <a:gd name="T0" fmla="*/ 36 w 36"/>
                  <a:gd name="T1" fmla="*/ 12 h 23"/>
                  <a:gd name="T2" fmla="*/ 36 w 36"/>
                  <a:gd name="T3" fmla="*/ 2 h 23"/>
                  <a:gd name="T4" fmla="*/ 35 w 36"/>
                  <a:gd name="T5" fmla="*/ 0 h 23"/>
                  <a:gd name="T6" fmla="*/ 33 w 36"/>
                  <a:gd name="T7" fmla="*/ 0 h 23"/>
                  <a:gd name="T8" fmla="*/ 1 w 36"/>
                  <a:gd name="T9" fmla="*/ 10 h 23"/>
                  <a:gd name="T10" fmla="*/ 0 w 36"/>
                  <a:gd name="T11" fmla="*/ 12 h 23"/>
                  <a:gd name="T12" fmla="*/ 0 w 36"/>
                  <a:gd name="T13" fmla="*/ 23 h 23"/>
                  <a:gd name="T14" fmla="*/ 36 w 36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3">
                    <a:moveTo>
                      <a:pt x="36" y="12"/>
                    </a:moveTo>
                    <a:cubicBezTo>
                      <a:pt x="36" y="2"/>
                      <a:pt x="36" y="2"/>
                      <a:pt x="36" y="2"/>
                    </a:cubicBezTo>
                    <a:cubicBezTo>
                      <a:pt x="36" y="1"/>
                      <a:pt x="36" y="1"/>
                      <a:pt x="35" y="0"/>
                    </a:cubicBezTo>
                    <a:cubicBezTo>
                      <a:pt x="35" y="0"/>
                      <a:pt x="34" y="0"/>
                      <a:pt x="33" y="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1"/>
                      <a:pt x="0" y="12"/>
                    </a:cubicBezTo>
                    <a:cubicBezTo>
                      <a:pt x="0" y="23"/>
                      <a:pt x="0" y="23"/>
                      <a:pt x="0" y="23"/>
                    </a:cubicBez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3" name="Freeform 20">
                <a:extLst>
                  <a:ext uri="{FF2B5EF4-FFF2-40B4-BE49-F238E27FC236}">
                    <a16:creationId xmlns="" xmlns:a16="http://schemas.microsoft.com/office/drawing/2014/main" id="{3A0B5F52-C14B-463A-A47F-40562B557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1413" y="3251201"/>
                <a:ext cx="90488" cy="123825"/>
              </a:xfrm>
              <a:custGeom>
                <a:avLst/>
                <a:gdLst>
                  <a:gd name="T0" fmla="*/ 8 w 24"/>
                  <a:gd name="T1" fmla="*/ 0 h 32"/>
                  <a:gd name="T2" fmla="*/ 11 w 24"/>
                  <a:gd name="T3" fmla="*/ 15 h 32"/>
                  <a:gd name="T4" fmla="*/ 8 w 24"/>
                  <a:gd name="T5" fmla="*/ 10 h 32"/>
                  <a:gd name="T6" fmla="*/ 0 w 24"/>
                  <a:gd name="T7" fmla="*/ 20 h 32"/>
                  <a:gd name="T8" fmla="*/ 12 w 24"/>
                  <a:gd name="T9" fmla="*/ 32 h 32"/>
                  <a:gd name="T10" fmla="*/ 24 w 24"/>
                  <a:gd name="T11" fmla="*/ 20 h 32"/>
                  <a:gd name="T12" fmla="*/ 8 w 24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2">
                    <a:moveTo>
                      <a:pt x="8" y="0"/>
                    </a:moveTo>
                    <a:cubicBezTo>
                      <a:pt x="13" y="4"/>
                      <a:pt x="13" y="11"/>
                      <a:pt x="11" y="15"/>
                    </a:cubicBezTo>
                    <a:cubicBezTo>
                      <a:pt x="9" y="13"/>
                      <a:pt x="8" y="12"/>
                      <a:pt x="8" y="10"/>
                    </a:cubicBezTo>
                    <a:cubicBezTo>
                      <a:pt x="3" y="12"/>
                      <a:pt x="0" y="16"/>
                      <a:pt x="0" y="20"/>
                    </a:cubicBezTo>
                    <a:cubicBezTo>
                      <a:pt x="0" y="27"/>
                      <a:pt x="6" y="32"/>
                      <a:pt x="12" y="32"/>
                    </a:cubicBezTo>
                    <a:cubicBezTo>
                      <a:pt x="18" y="32"/>
                      <a:pt x="24" y="27"/>
                      <a:pt x="24" y="20"/>
                    </a:cubicBezTo>
                    <a:cubicBezTo>
                      <a:pt x="24" y="11"/>
                      <a:pt x="17" y="2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79" name="Group 278">
              <a:extLst>
                <a:ext uri="{FF2B5EF4-FFF2-40B4-BE49-F238E27FC236}">
                  <a16:creationId xmlns="" xmlns:a16="http://schemas.microsoft.com/office/drawing/2014/main" id="{B4A6F6EF-3353-4A5D-9663-EEE30A8ABF31}"/>
                </a:ext>
              </a:extLst>
            </p:cNvPr>
            <p:cNvGrpSpPr/>
            <p:nvPr/>
          </p:nvGrpSpPr>
          <p:grpSpPr>
            <a:xfrm rot="10800000" flipH="1" flipV="1">
              <a:off x="3549848" y="1751632"/>
              <a:ext cx="190256" cy="240648"/>
              <a:chOff x="8112125" y="3243263"/>
              <a:chExt cx="293688" cy="371475"/>
            </a:xfrm>
            <a:solidFill>
              <a:schemeClr val="accent4"/>
            </a:solidFill>
          </p:grpSpPr>
          <p:sp>
            <p:nvSpPr>
              <p:cNvPr id="284" name="Freeform 22">
                <a:extLst>
                  <a:ext uri="{FF2B5EF4-FFF2-40B4-BE49-F238E27FC236}">
                    <a16:creationId xmlns="" xmlns:a16="http://schemas.microsoft.com/office/drawing/2014/main" id="{326D7C4A-6BEC-4EE1-9725-7845BD76E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2125" y="3243263"/>
                <a:ext cx="293688" cy="188913"/>
              </a:xfrm>
              <a:custGeom>
                <a:avLst/>
                <a:gdLst>
                  <a:gd name="T0" fmla="*/ 16 w 78"/>
                  <a:gd name="T1" fmla="*/ 37 h 49"/>
                  <a:gd name="T2" fmla="*/ 27 w 78"/>
                  <a:gd name="T3" fmla="*/ 47 h 49"/>
                  <a:gd name="T4" fmla="*/ 38 w 78"/>
                  <a:gd name="T5" fmla="*/ 37 h 49"/>
                  <a:gd name="T6" fmla="*/ 41 w 78"/>
                  <a:gd name="T7" fmla="*/ 37 h 49"/>
                  <a:gd name="T8" fmla="*/ 51 w 78"/>
                  <a:gd name="T9" fmla="*/ 47 h 49"/>
                  <a:gd name="T10" fmla="*/ 62 w 78"/>
                  <a:gd name="T11" fmla="*/ 37 h 49"/>
                  <a:gd name="T12" fmla="*/ 64 w 78"/>
                  <a:gd name="T13" fmla="*/ 37 h 49"/>
                  <a:gd name="T14" fmla="*/ 78 w 78"/>
                  <a:gd name="T15" fmla="*/ 49 h 49"/>
                  <a:gd name="T16" fmla="*/ 49 w 78"/>
                  <a:gd name="T17" fmla="*/ 17 h 49"/>
                  <a:gd name="T18" fmla="*/ 49 w 78"/>
                  <a:gd name="T19" fmla="*/ 10 h 49"/>
                  <a:gd name="T20" fmla="*/ 47 w 78"/>
                  <a:gd name="T21" fmla="*/ 8 h 49"/>
                  <a:gd name="T22" fmla="*/ 41 w 78"/>
                  <a:gd name="T23" fmla="*/ 8 h 49"/>
                  <a:gd name="T24" fmla="*/ 41 w 78"/>
                  <a:gd name="T25" fmla="*/ 2 h 49"/>
                  <a:gd name="T26" fmla="*/ 39 w 78"/>
                  <a:gd name="T27" fmla="*/ 0 h 49"/>
                  <a:gd name="T28" fmla="*/ 37 w 78"/>
                  <a:gd name="T29" fmla="*/ 2 h 49"/>
                  <a:gd name="T30" fmla="*/ 37 w 78"/>
                  <a:gd name="T31" fmla="*/ 8 h 49"/>
                  <a:gd name="T32" fmla="*/ 31 w 78"/>
                  <a:gd name="T33" fmla="*/ 8 h 49"/>
                  <a:gd name="T34" fmla="*/ 29 w 78"/>
                  <a:gd name="T35" fmla="*/ 10 h 49"/>
                  <a:gd name="T36" fmla="*/ 29 w 78"/>
                  <a:gd name="T37" fmla="*/ 17 h 49"/>
                  <a:gd name="T38" fmla="*/ 0 w 78"/>
                  <a:gd name="T39" fmla="*/ 49 h 49"/>
                  <a:gd name="T40" fmla="*/ 14 w 78"/>
                  <a:gd name="T41" fmla="*/ 37 h 49"/>
                  <a:gd name="T42" fmla="*/ 16 w 78"/>
                  <a:gd name="T43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8" h="49">
                    <a:moveTo>
                      <a:pt x="16" y="37"/>
                    </a:moveTo>
                    <a:cubicBezTo>
                      <a:pt x="27" y="47"/>
                      <a:pt x="27" y="47"/>
                      <a:pt x="27" y="4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6"/>
                      <a:pt x="40" y="36"/>
                      <a:pt x="41" y="3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2" y="36"/>
                      <a:pt x="64" y="36"/>
                      <a:pt x="64" y="37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6" y="34"/>
                      <a:pt x="64" y="21"/>
                      <a:pt x="49" y="17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9"/>
                      <a:pt x="48" y="8"/>
                      <a:pt x="47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1"/>
                      <a:pt x="40" y="0"/>
                      <a:pt x="39" y="0"/>
                    </a:cubicBezTo>
                    <a:cubicBezTo>
                      <a:pt x="38" y="0"/>
                      <a:pt x="37" y="1"/>
                      <a:pt x="37" y="2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8"/>
                      <a:pt x="29" y="9"/>
                      <a:pt x="29" y="10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14" y="21"/>
                      <a:pt x="2" y="34"/>
                      <a:pt x="0" y="49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6"/>
                      <a:pt x="16" y="36"/>
                      <a:pt x="1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5" name="Freeform 23">
                <a:extLst>
                  <a:ext uri="{FF2B5EF4-FFF2-40B4-BE49-F238E27FC236}">
                    <a16:creationId xmlns="" xmlns:a16="http://schemas.microsoft.com/office/drawing/2014/main" id="{15E97326-0EE4-4798-B79C-436CCD444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2125" y="3487738"/>
                <a:ext cx="293688" cy="127000"/>
              </a:xfrm>
              <a:custGeom>
                <a:avLst/>
                <a:gdLst>
                  <a:gd name="T0" fmla="*/ 63 w 78"/>
                  <a:gd name="T1" fmla="*/ 13 h 33"/>
                  <a:gd name="T2" fmla="*/ 62 w 78"/>
                  <a:gd name="T3" fmla="*/ 12 h 33"/>
                  <a:gd name="T4" fmla="*/ 51 w 78"/>
                  <a:gd name="T5" fmla="*/ 2 h 33"/>
                  <a:gd name="T6" fmla="*/ 41 w 78"/>
                  <a:gd name="T7" fmla="*/ 12 h 33"/>
                  <a:gd name="T8" fmla="*/ 38 w 78"/>
                  <a:gd name="T9" fmla="*/ 12 h 33"/>
                  <a:gd name="T10" fmla="*/ 27 w 78"/>
                  <a:gd name="T11" fmla="*/ 2 h 33"/>
                  <a:gd name="T12" fmla="*/ 16 w 78"/>
                  <a:gd name="T13" fmla="*/ 12 h 33"/>
                  <a:gd name="T14" fmla="*/ 14 w 78"/>
                  <a:gd name="T15" fmla="*/ 13 h 33"/>
                  <a:gd name="T16" fmla="*/ 0 w 78"/>
                  <a:gd name="T17" fmla="*/ 0 h 33"/>
                  <a:gd name="T18" fmla="*/ 39 w 78"/>
                  <a:gd name="T19" fmla="*/ 33 h 33"/>
                  <a:gd name="T20" fmla="*/ 78 w 78"/>
                  <a:gd name="T21" fmla="*/ 0 h 33"/>
                  <a:gd name="T22" fmla="*/ 64 w 78"/>
                  <a:gd name="T23" fmla="*/ 13 h 33"/>
                  <a:gd name="T24" fmla="*/ 63 w 78"/>
                  <a:gd name="T25" fmla="*/ 1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" h="33">
                    <a:moveTo>
                      <a:pt x="63" y="13"/>
                    </a:moveTo>
                    <a:cubicBezTo>
                      <a:pt x="62" y="13"/>
                      <a:pt x="62" y="13"/>
                      <a:pt x="62" y="12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0" y="13"/>
                      <a:pt x="38" y="13"/>
                      <a:pt x="38" y="1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3"/>
                      <a:pt x="15" y="13"/>
                      <a:pt x="14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19"/>
                      <a:pt x="19" y="33"/>
                      <a:pt x="39" y="33"/>
                    </a:cubicBezTo>
                    <a:cubicBezTo>
                      <a:pt x="59" y="33"/>
                      <a:pt x="75" y="19"/>
                      <a:pt x="78" y="0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4" y="13"/>
                      <a:pt x="63" y="13"/>
                      <a:pt x="6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6" name="Freeform 24">
                <a:extLst>
                  <a:ext uri="{FF2B5EF4-FFF2-40B4-BE49-F238E27FC236}">
                    <a16:creationId xmlns="" xmlns:a16="http://schemas.microsoft.com/office/drawing/2014/main" id="{D1C6F71F-1BE5-47F1-B182-520F42B3F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429001"/>
                <a:ext cx="60325" cy="61913"/>
              </a:xfrm>
              <a:custGeom>
                <a:avLst/>
                <a:gdLst>
                  <a:gd name="T0" fmla="*/ 7 w 16"/>
                  <a:gd name="T1" fmla="*/ 1 h 16"/>
                  <a:gd name="T2" fmla="*/ 1 w 16"/>
                  <a:gd name="T3" fmla="*/ 7 h 16"/>
                  <a:gd name="T4" fmla="*/ 1 w 16"/>
                  <a:gd name="T5" fmla="*/ 9 h 16"/>
                  <a:gd name="T6" fmla="*/ 7 w 16"/>
                  <a:gd name="T7" fmla="*/ 15 h 16"/>
                  <a:gd name="T8" fmla="*/ 8 w 16"/>
                  <a:gd name="T9" fmla="*/ 16 h 16"/>
                  <a:gd name="T10" fmla="*/ 9 w 16"/>
                  <a:gd name="T11" fmla="*/ 15 h 16"/>
                  <a:gd name="T12" fmla="*/ 15 w 16"/>
                  <a:gd name="T13" fmla="*/ 9 h 16"/>
                  <a:gd name="T14" fmla="*/ 15 w 16"/>
                  <a:gd name="T15" fmla="*/ 7 h 16"/>
                  <a:gd name="T16" fmla="*/ 9 w 16"/>
                  <a:gd name="T17" fmla="*/ 1 h 16"/>
                  <a:gd name="T18" fmla="*/ 7 w 16"/>
                  <a:gd name="T1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7" y="1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9"/>
                      <a:pt x="1" y="9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6"/>
                      <a:pt x="8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9"/>
                      <a:pt x="16" y="7"/>
                      <a:pt x="15" y="7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7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7" name="Freeform 25">
                <a:extLst>
                  <a:ext uri="{FF2B5EF4-FFF2-40B4-BE49-F238E27FC236}">
                    <a16:creationId xmlns="" xmlns:a16="http://schemas.microsoft.com/office/drawing/2014/main" id="{8CECF2C0-0FF0-47A7-847C-DB58E1B2A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00" y="3429001"/>
                <a:ext cx="60325" cy="61913"/>
              </a:xfrm>
              <a:custGeom>
                <a:avLst/>
                <a:gdLst>
                  <a:gd name="T0" fmla="*/ 7 w 16"/>
                  <a:gd name="T1" fmla="*/ 1 h 16"/>
                  <a:gd name="T2" fmla="*/ 1 w 16"/>
                  <a:gd name="T3" fmla="*/ 7 h 16"/>
                  <a:gd name="T4" fmla="*/ 1 w 16"/>
                  <a:gd name="T5" fmla="*/ 9 h 16"/>
                  <a:gd name="T6" fmla="*/ 7 w 16"/>
                  <a:gd name="T7" fmla="*/ 15 h 16"/>
                  <a:gd name="T8" fmla="*/ 8 w 16"/>
                  <a:gd name="T9" fmla="*/ 16 h 16"/>
                  <a:gd name="T10" fmla="*/ 9 w 16"/>
                  <a:gd name="T11" fmla="*/ 15 h 16"/>
                  <a:gd name="T12" fmla="*/ 15 w 16"/>
                  <a:gd name="T13" fmla="*/ 9 h 16"/>
                  <a:gd name="T14" fmla="*/ 15 w 16"/>
                  <a:gd name="T15" fmla="*/ 7 h 16"/>
                  <a:gd name="T16" fmla="*/ 9 w 16"/>
                  <a:gd name="T17" fmla="*/ 1 h 16"/>
                  <a:gd name="T18" fmla="*/ 7 w 16"/>
                  <a:gd name="T1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7" y="1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9"/>
                      <a:pt x="1" y="9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6"/>
                      <a:pt x="8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9"/>
                      <a:pt x="16" y="7"/>
                      <a:pt x="15" y="7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7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8" name="Freeform 26">
                <a:extLst>
                  <a:ext uri="{FF2B5EF4-FFF2-40B4-BE49-F238E27FC236}">
                    <a16:creationId xmlns="" xmlns:a16="http://schemas.microsoft.com/office/drawing/2014/main" id="{DC69E4F0-E51E-4831-98D2-87CC6E20B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9113" y="3429001"/>
                <a:ext cx="58738" cy="61913"/>
              </a:xfrm>
              <a:custGeom>
                <a:avLst/>
                <a:gdLst>
                  <a:gd name="T0" fmla="*/ 7 w 16"/>
                  <a:gd name="T1" fmla="*/ 1 h 16"/>
                  <a:gd name="T2" fmla="*/ 1 w 16"/>
                  <a:gd name="T3" fmla="*/ 7 h 16"/>
                  <a:gd name="T4" fmla="*/ 1 w 16"/>
                  <a:gd name="T5" fmla="*/ 9 h 16"/>
                  <a:gd name="T6" fmla="*/ 7 w 16"/>
                  <a:gd name="T7" fmla="*/ 15 h 16"/>
                  <a:gd name="T8" fmla="*/ 8 w 16"/>
                  <a:gd name="T9" fmla="*/ 16 h 16"/>
                  <a:gd name="T10" fmla="*/ 9 w 16"/>
                  <a:gd name="T11" fmla="*/ 15 h 16"/>
                  <a:gd name="T12" fmla="*/ 15 w 16"/>
                  <a:gd name="T13" fmla="*/ 9 h 16"/>
                  <a:gd name="T14" fmla="*/ 15 w 16"/>
                  <a:gd name="T15" fmla="*/ 7 h 16"/>
                  <a:gd name="T16" fmla="*/ 9 w 16"/>
                  <a:gd name="T17" fmla="*/ 1 h 16"/>
                  <a:gd name="T18" fmla="*/ 7 w 16"/>
                  <a:gd name="T1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7" y="1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9"/>
                      <a:pt x="1" y="9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6"/>
                      <a:pt x="8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9"/>
                      <a:pt x="16" y="7"/>
                      <a:pt x="15" y="7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7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80" name="Group 279">
              <a:extLst>
                <a:ext uri="{FF2B5EF4-FFF2-40B4-BE49-F238E27FC236}">
                  <a16:creationId xmlns="" xmlns:a16="http://schemas.microsoft.com/office/drawing/2014/main" id="{A7AB420B-2C00-453E-B37B-579B2BF85ADD}"/>
                </a:ext>
              </a:extLst>
            </p:cNvPr>
            <p:cNvGrpSpPr/>
            <p:nvPr/>
          </p:nvGrpSpPr>
          <p:grpSpPr>
            <a:xfrm rot="10800000" flipH="1" flipV="1">
              <a:off x="3532879" y="3422053"/>
              <a:ext cx="224193" cy="240648"/>
              <a:chOff x="6650038" y="3243263"/>
              <a:chExt cx="346075" cy="371475"/>
            </a:xfrm>
            <a:solidFill>
              <a:schemeClr val="accent2"/>
            </a:solidFill>
          </p:grpSpPr>
          <p:sp>
            <p:nvSpPr>
              <p:cNvPr id="281" name="Freeform 27">
                <a:extLst>
                  <a:ext uri="{FF2B5EF4-FFF2-40B4-BE49-F238E27FC236}">
                    <a16:creationId xmlns="" xmlns:a16="http://schemas.microsoft.com/office/drawing/2014/main" id="{227A7441-5420-49D9-94F7-54BBC22F3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0038" y="3398838"/>
                <a:ext cx="346075" cy="215900"/>
              </a:xfrm>
              <a:custGeom>
                <a:avLst/>
                <a:gdLst>
                  <a:gd name="T0" fmla="*/ 90 w 92"/>
                  <a:gd name="T1" fmla="*/ 12 h 56"/>
                  <a:gd name="T2" fmla="*/ 81 w 92"/>
                  <a:gd name="T3" fmla="*/ 12 h 56"/>
                  <a:gd name="T4" fmla="*/ 85 w 92"/>
                  <a:gd name="T5" fmla="*/ 3 h 56"/>
                  <a:gd name="T6" fmla="*/ 83 w 92"/>
                  <a:gd name="T7" fmla="*/ 0 h 56"/>
                  <a:gd name="T8" fmla="*/ 81 w 92"/>
                  <a:gd name="T9" fmla="*/ 1 h 56"/>
                  <a:gd name="T10" fmla="*/ 76 w 92"/>
                  <a:gd name="T11" fmla="*/ 13 h 56"/>
                  <a:gd name="T12" fmla="*/ 68 w 92"/>
                  <a:gd name="T13" fmla="*/ 17 h 56"/>
                  <a:gd name="T14" fmla="*/ 59 w 92"/>
                  <a:gd name="T15" fmla="*/ 7 h 56"/>
                  <a:gd name="T16" fmla="*/ 46 w 92"/>
                  <a:gd name="T17" fmla="*/ 12 h 56"/>
                  <a:gd name="T18" fmla="*/ 33 w 92"/>
                  <a:gd name="T19" fmla="*/ 7 h 56"/>
                  <a:gd name="T20" fmla="*/ 24 w 92"/>
                  <a:gd name="T21" fmla="*/ 17 h 56"/>
                  <a:gd name="T22" fmla="*/ 16 w 92"/>
                  <a:gd name="T23" fmla="*/ 13 h 56"/>
                  <a:gd name="T24" fmla="*/ 11 w 92"/>
                  <a:gd name="T25" fmla="*/ 1 h 56"/>
                  <a:gd name="T26" fmla="*/ 9 w 92"/>
                  <a:gd name="T27" fmla="*/ 0 h 56"/>
                  <a:gd name="T28" fmla="*/ 7 w 92"/>
                  <a:gd name="T29" fmla="*/ 3 h 56"/>
                  <a:gd name="T30" fmla="*/ 11 w 92"/>
                  <a:gd name="T31" fmla="*/ 12 h 56"/>
                  <a:gd name="T32" fmla="*/ 2 w 92"/>
                  <a:gd name="T33" fmla="*/ 12 h 56"/>
                  <a:gd name="T34" fmla="*/ 0 w 92"/>
                  <a:gd name="T35" fmla="*/ 14 h 56"/>
                  <a:gd name="T36" fmla="*/ 2 w 92"/>
                  <a:gd name="T37" fmla="*/ 16 h 56"/>
                  <a:gd name="T38" fmla="*/ 14 w 92"/>
                  <a:gd name="T39" fmla="*/ 16 h 56"/>
                  <a:gd name="T40" fmla="*/ 22 w 92"/>
                  <a:gd name="T41" fmla="*/ 20 h 56"/>
                  <a:gd name="T42" fmla="*/ 20 w 92"/>
                  <a:gd name="T43" fmla="*/ 30 h 56"/>
                  <a:gd name="T44" fmla="*/ 46 w 92"/>
                  <a:gd name="T45" fmla="*/ 56 h 56"/>
                  <a:gd name="T46" fmla="*/ 72 w 92"/>
                  <a:gd name="T47" fmla="*/ 30 h 56"/>
                  <a:gd name="T48" fmla="*/ 70 w 92"/>
                  <a:gd name="T49" fmla="*/ 20 h 56"/>
                  <a:gd name="T50" fmla="*/ 78 w 92"/>
                  <a:gd name="T51" fmla="*/ 16 h 56"/>
                  <a:gd name="T52" fmla="*/ 90 w 92"/>
                  <a:gd name="T53" fmla="*/ 16 h 56"/>
                  <a:gd name="T54" fmla="*/ 92 w 92"/>
                  <a:gd name="T55" fmla="*/ 14 h 56"/>
                  <a:gd name="T56" fmla="*/ 90 w 92"/>
                  <a:gd name="T57" fmla="*/ 1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2" h="56">
                    <a:moveTo>
                      <a:pt x="90" y="12"/>
                    </a:moveTo>
                    <a:cubicBezTo>
                      <a:pt x="81" y="12"/>
                      <a:pt x="81" y="12"/>
                      <a:pt x="81" y="12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5" y="2"/>
                      <a:pt x="85" y="1"/>
                      <a:pt x="83" y="0"/>
                    </a:cubicBezTo>
                    <a:cubicBezTo>
                      <a:pt x="82" y="0"/>
                      <a:pt x="81" y="0"/>
                      <a:pt x="81" y="1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6" y="13"/>
                      <a:pt x="63" y="10"/>
                      <a:pt x="59" y="7"/>
                    </a:cubicBezTo>
                    <a:cubicBezTo>
                      <a:pt x="55" y="10"/>
                      <a:pt x="51" y="12"/>
                      <a:pt x="46" y="12"/>
                    </a:cubicBezTo>
                    <a:cubicBezTo>
                      <a:pt x="41" y="12"/>
                      <a:pt x="37" y="10"/>
                      <a:pt x="33" y="7"/>
                    </a:cubicBezTo>
                    <a:cubicBezTo>
                      <a:pt x="29" y="10"/>
                      <a:pt x="26" y="13"/>
                      <a:pt x="24" y="17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1" y="23"/>
                      <a:pt x="20" y="27"/>
                      <a:pt x="20" y="30"/>
                    </a:cubicBezTo>
                    <a:cubicBezTo>
                      <a:pt x="20" y="44"/>
                      <a:pt x="32" y="56"/>
                      <a:pt x="46" y="56"/>
                    </a:cubicBezTo>
                    <a:cubicBezTo>
                      <a:pt x="60" y="56"/>
                      <a:pt x="72" y="44"/>
                      <a:pt x="72" y="30"/>
                    </a:cubicBezTo>
                    <a:cubicBezTo>
                      <a:pt x="72" y="27"/>
                      <a:pt x="71" y="23"/>
                      <a:pt x="70" y="20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1" y="16"/>
                      <a:pt x="92" y="15"/>
                      <a:pt x="92" y="14"/>
                    </a:cubicBezTo>
                    <a:cubicBezTo>
                      <a:pt x="92" y="13"/>
                      <a:pt x="91" y="12"/>
                      <a:pt x="9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2" name="Freeform 28">
                <a:extLst>
                  <a:ext uri="{FF2B5EF4-FFF2-40B4-BE49-F238E27FC236}">
                    <a16:creationId xmlns="" xmlns:a16="http://schemas.microsoft.com/office/drawing/2014/main" id="{C049A8C3-15DF-4C47-81AF-E3762AA13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8625" y="3243263"/>
                <a:ext cx="88900" cy="46038"/>
              </a:xfrm>
              <a:custGeom>
                <a:avLst/>
                <a:gdLst>
                  <a:gd name="T0" fmla="*/ 24 w 24"/>
                  <a:gd name="T1" fmla="*/ 12 h 12"/>
                  <a:gd name="T2" fmla="*/ 24 w 24"/>
                  <a:gd name="T3" fmla="*/ 2 h 12"/>
                  <a:gd name="T4" fmla="*/ 22 w 24"/>
                  <a:gd name="T5" fmla="*/ 0 h 12"/>
                  <a:gd name="T6" fmla="*/ 2 w 24"/>
                  <a:gd name="T7" fmla="*/ 0 h 12"/>
                  <a:gd name="T8" fmla="*/ 0 w 24"/>
                  <a:gd name="T9" fmla="*/ 2 h 12"/>
                  <a:gd name="T10" fmla="*/ 0 w 24"/>
                  <a:gd name="T11" fmla="*/ 12 h 12"/>
                  <a:gd name="T12" fmla="*/ 24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24" y="12"/>
                    </a:move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2"/>
                      <a:pt x="0" y="12"/>
                      <a:pt x="0" y="12"/>
                    </a:cubicBezTo>
                    <a:lnTo>
                      <a:pt x="2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3" name="Freeform 29">
                <a:extLst>
                  <a:ext uri="{FF2B5EF4-FFF2-40B4-BE49-F238E27FC236}">
                    <a16:creationId xmlns="" xmlns:a16="http://schemas.microsoft.com/office/drawing/2014/main" id="{1E30CF7B-BBF8-4011-8348-CF69FA3E8A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26238" y="3305176"/>
                <a:ext cx="195263" cy="123825"/>
              </a:xfrm>
              <a:custGeom>
                <a:avLst/>
                <a:gdLst>
                  <a:gd name="T0" fmla="*/ 50 w 52"/>
                  <a:gd name="T1" fmla="*/ 0 h 32"/>
                  <a:gd name="T2" fmla="*/ 2 w 52"/>
                  <a:gd name="T3" fmla="*/ 0 h 32"/>
                  <a:gd name="T4" fmla="*/ 0 w 52"/>
                  <a:gd name="T5" fmla="*/ 2 h 32"/>
                  <a:gd name="T6" fmla="*/ 2 w 52"/>
                  <a:gd name="T7" fmla="*/ 4 h 32"/>
                  <a:gd name="T8" fmla="*/ 16 w 52"/>
                  <a:gd name="T9" fmla="*/ 4 h 32"/>
                  <a:gd name="T10" fmla="*/ 10 w 52"/>
                  <a:gd name="T11" fmla="*/ 16 h 32"/>
                  <a:gd name="T12" fmla="*/ 26 w 52"/>
                  <a:gd name="T13" fmla="*/ 32 h 32"/>
                  <a:gd name="T14" fmla="*/ 42 w 52"/>
                  <a:gd name="T15" fmla="*/ 16 h 32"/>
                  <a:gd name="T16" fmla="*/ 36 w 52"/>
                  <a:gd name="T17" fmla="*/ 4 h 32"/>
                  <a:gd name="T18" fmla="*/ 50 w 52"/>
                  <a:gd name="T19" fmla="*/ 4 h 32"/>
                  <a:gd name="T20" fmla="*/ 52 w 52"/>
                  <a:gd name="T21" fmla="*/ 2 h 32"/>
                  <a:gd name="T22" fmla="*/ 50 w 52"/>
                  <a:gd name="T23" fmla="*/ 0 h 32"/>
                  <a:gd name="T24" fmla="*/ 22 w 52"/>
                  <a:gd name="T25" fmla="*/ 16 h 32"/>
                  <a:gd name="T26" fmla="*/ 20 w 52"/>
                  <a:gd name="T27" fmla="*/ 14 h 32"/>
                  <a:gd name="T28" fmla="*/ 22 w 52"/>
                  <a:gd name="T29" fmla="*/ 12 h 32"/>
                  <a:gd name="T30" fmla="*/ 24 w 52"/>
                  <a:gd name="T31" fmla="*/ 14 h 32"/>
                  <a:gd name="T32" fmla="*/ 22 w 52"/>
                  <a:gd name="T33" fmla="*/ 16 h 32"/>
                  <a:gd name="T34" fmla="*/ 30 w 52"/>
                  <a:gd name="T35" fmla="*/ 16 h 32"/>
                  <a:gd name="T36" fmla="*/ 28 w 52"/>
                  <a:gd name="T37" fmla="*/ 14 h 32"/>
                  <a:gd name="T38" fmla="*/ 30 w 52"/>
                  <a:gd name="T39" fmla="*/ 12 h 32"/>
                  <a:gd name="T40" fmla="*/ 32 w 52"/>
                  <a:gd name="T41" fmla="*/ 14 h 32"/>
                  <a:gd name="T42" fmla="*/ 30 w 52"/>
                  <a:gd name="T43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2" h="32">
                    <a:moveTo>
                      <a:pt x="5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2" y="7"/>
                      <a:pt x="10" y="11"/>
                      <a:pt x="10" y="16"/>
                    </a:cubicBezTo>
                    <a:cubicBezTo>
                      <a:pt x="10" y="25"/>
                      <a:pt x="17" y="32"/>
                      <a:pt x="26" y="32"/>
                    </a:cubicBezTo>
                    <a:cubicBezTo>
                      <a:pt x="35" y="32"/>
                      <a:pt x="42" y="25"/>
                      <a:pt x="42" y="16"/>
                    </a:cubicBezTo>
                    <a:cubicBezTo>
                      <a:pt x="42" y="11"/>
                      <a:pt x="40" y="7"/>
                      <a:pt x="36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1" y="4"/>
                      <a:pt x="52" y="3"/>
                      <a:pt x="52" y="2"/>
                    </a:cubicBezTo>
                    <a:cubicBezTo>
                      <a:pt x="52" y="1"/>
                      <a:pt x="51" y="0"/>
                      <a:pt x="50" y="0"/>
                    </a:cubicBezTo>
                    <a:close/>
                    <a:moveTo>
                      <a:pt x="22" y="16"/>
                    </a:moveTo>
                    <a:cubicBezTo>
                      <a:pt x="21" y="16"/>
                      <a:pt x="20" y="15"/>
                      <a:pt x="20" y="14"/>
                    </a:cubicBezTo>
                    <a:cubicBezTo>
                      <a:pt x="20" y="13"/>
                      <a:pt x="21" y="12"/>
                      <a:pt x="22" y="12"/>
                    </a:cubicBezTo>
                    <a:cubicBezTo>
                      <a:pt x="23" y="12"/>
                      <a:pt x="24" y="13"/>
                      <a:pt x="24" y="14"/>
                    </a:cubicBezTo>
                    <a:cubicBezTo>
                      <a:pt x="24" y="15"/>
                      <a:pt x="23" y="16"/>
                      <a:pt x="22" y="16"/>
                    </a:cubicBezTo>
                    <a:close/>
                    <a:moveTo>
                      <a:pt x="30" y="16"/>
                    </a:moveTo>
                    <a:cubicBezTo>
                      <a:pt x="29" y="16"/>
                      <a:pt x="28" y="15"/>
                      <a:pt x="28" y="14"/>
                    </a:cubicBezTo>
                    <a:cubicBezTo>
                      <a:pt x="28" y="13"/>
                      <a:pt x="29" y="12"/>
                      <a:pt x="30" y="12"/>
                    </a:cubicBezTo>
                    <a:cubicBezTo>
                      <a:pt x="31" y="12"/>
                      <a:pt x="32" y="13"/>
                      <a:pt x="32" y="14"/>
                    </a:cubicBezTo>
                    <a:cubicBezTo>
                      <a:pt x="32" y="15"/>
                      <a:pt x="31" y="16"/>
                      <a:pt x="3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99" name="TextBox 298">
            <a:extLst>
              <a:ext uri="{FF2B5EF4-FFF2-40B4-BE49-F238E27FC236}">
                <a16:creationId xmlns="" xmlns:a16="http://schemas.microsoft.com/office/drawing/2014/main" id="{3890DC14-47D2-4069-AD89-E87CF995F26F}"/>
              </a:ext>
            </a:extLst>
          </p:cNvPr>
          <p:cNvSpPr txBox="1"/>
          <p:nvPr/>
        </p:nvSpPr>
        <p:spPr>
          <a:xfrm>
            <a:off x="752243" y="5152978"/>
            <a:ext cx="4901184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rutrum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facilisis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Maecenas vestibulum convallis dui,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dictum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tellus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D5E29BDC-5BB1-4BD8-B07D-439C52173AA7}"/>
              </a:ext>
            </a:extLst>
          </p:cNvPr>
          <p:cNvGrpSpPr/>
          <p:nvPr/>
        </p:nvGrpSpPr>
        <p:grpSpPr>
          <a:xfrm>
            <a:off x="7047055" y="1096732"/>
            <a:ext cx="3885200" cy="3918096"/>
            <a:chOff x="1995208" y="1238864"/>
            <a:chExt cx="4825645" cy="4866503"/>
          </a:xfrm>
        </p:grpSpPr>
        <p:sp>
          <p:nvSpPr>
            <p:cNvPr id="176" name="Freeform 8">
              <a:extLst>
                <a:ext uri="{FF2B5EF4-FFF2-40B4-BE49-F238E27FC236}">
                  <a16:creationId xmlns="" xmlns:a16="http://schemas.microsoft.com/office/drawing/2014/main" id="{6D4F2A3C-F491-4F52-A5A0-756611C33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5208" y="1514657"/>
              <a:ext cx="4562985" cy="1260768"/>
            </a:xfrm>
            <a:custGeom>
              <a:avLst/>
              <a:gdLst>
                <a:gd name="T0" fmla="*/ 139 w 1321"/>
                <a:gd name="T1" fmla="*/ 223 h 365"/>
                <a:gd name="T2" fmla="*/ 1121 w 1321"/>
                <a:gd name="T3" fmla="*/ 365 h 365"/>
                <a:gd name="T4" fmla="*/ 1252 w 1321"/>
                <a:gd name="T5" fmla="*/ 286 h 365"/>
                <a:gd name="T6" fmla="*/ 20 w 1321"/>
                <a:gd name="T7" fmla="*/ 99 h 365"/>
                <a:gd name="T8" fmla="*/ 139 w 1321"/>
                <a:gd name="T9" fmla="*/ 223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1" h="365">
                  <a:moveTo>
                    <a:pt x="139" y="223"/>
                  </a:moveTo>
                  <a:cubicBezTo>
                    <a:pt x="371" y="223"/>
                    <a:pt x="878" y="297"/>
                    <a:pt x="1121" y="365"/>
                  </a:cubicBezTo>
                  <a:cubicBezTo>
                    <a:pt x="1186" y="341"/>
                    <a:pt x="1232" y="312"/>
                    <a:pt x="1252" y="286"/>
                  </a:cubicBezTo>
                  <a:cubicBezTo>
                    <a:pt x="1321" y="197"/>
                    <a:pt x="0" y="0"/>
                    <a:pt x="20" y="99"/>
                  </a:cubicBezTo>
                  <a:cubicBezTo>
                    <a:pt x="27" y="132"/>
                    <a:pt x="69" y="177"/>
                    <a:pt x="139" y="22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0">
              <a:extLst>
                <a:ext uri="{FF2B5EF4-FFF2-40B4-BE49-F238E27FC236}">
                  <a16:creationId xmlns="" xmlns:a16="http://schemas.microsoft.com/office/drawing/2014/main" id="{2388522C-7D55-4C6F-8EE6-9C51DC9E3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1473" y="2568215"/>
              <a:ext cx="3685993" cy="1354158"/>
            </a:xfrm>
            <a:custGeom>
              <a:avLst/>
              <a:gdLst>
                <a:gd name="T0" fmla="*/ 43 w 1067"/>
                <a:gd name="T1" fmla="*/ 68 h 392"/>
                <a:gd name="T2" fmla="*/ 268 w 1067"/>
                <a:gd name="T3" fmla="*/ 225 h 392"/>
                <a:gd name="T4" fmla="*/ 874 w 1067"/>
                <a:gd name="T5" fmla="*/ 392 h 392"/>
                <a:gd name="T6" fmla="*/ 990 w 1067"/>
                <a:gd name="T7" fmla="*/ 338 h 392"/>
                <a:gd name="T8" fmla="*/ 977 w 1067"/>
                <a:gd name="T9" fmla="*/ 315 h 392"/>
                <a:gd name="T10" fmla="*/ 1014 w 1067"/>
                <a:gd name="T11" fmla="*/ 291 h 392"/>
                <a:gd name="T12" fmla="*/ 43 w 1067"/>
                <a:gd name="T13" fmla="*/ 6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7" h="392">
                  <a:moveTo>
                    <a:pt x="43" y="68"/>
                  </a:moveTo>
                  <a:cubicBezTo>
                    <a:pt x="58" y="93"/>
                    <a:pt x="137" y="165"/>
                    <a:pt x="268" y="225"/>
                  </a:cubicBezTo>
                  <a:cubicBezTo>
                    <a:pt x="510" y="272"/>
                    <a:pt x="802" y="345"/>
                    <a:pt x="874" y="392"/>
                  </a:cubicBezTo>
                  <a:cubicBezTo>
                    <a:pt x="941" y="386"/>
                    <a:pt x="990" y="364"/>
                    <a:pt x="990" y="338"/>
                  </a:cubicBezTo>
                  <a:cubicBezTo>
                    <a:pt x="990" y="329"/>
                    <a:pt x="985" y="322"/>
                    <a:pt x="977" y="315"/>
                  </a:cubicBezTo>
                  <a:cubicBezTo>
                    <a:pt x="994" y="309"/>
                    <a:pt x="1007" y="301"/>
                    <a:pt x="1014" y="291"/>
                  </a:cubicBezTo>
                  <a:cubicBezTo>
                    <a:pt x="1067" y="223"/>
                    <a:pt x="0" y="0"/>
                    <a:pt x="43" y="6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1">
              <a:extLst>
                <a:ext uri="{FF2B5EF4-FFF2-40B4-BE49-F238E27FC236}">
                  <a16:creationId xmlns="" xmlns:a16="http://schemas.microsoft.com/office/drawing/2014/main" id="{D21BD2AD-EE29-41FB-BB0D-2511739C7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689" y="3598424"/>
              <a:ext cx="2705396" cy="1346861"/>
            </a:xfrm>
            <a:custGeom>
              <a:avLst/>
              <a:gdLst>
                <a:gd name="T0" fmla="*/ 42 w 783"/>
                <a:gd name="T1" fmla="*/ 68 h 390"/>
                <a:gd name="T2" fmla="*/ 405 w 783"/>
                <a:gd name="T3" fmla="*/ 276 h 390"/>
                <a:gd name="T4" fmla="*/ 389 w 783"/>
                <a:gd name="T5" fmla="*/ 292 h 390"/>
                <a:gd name="T6" fmla="*/ 609 w 783"/>
                <a:gd name="T7" fmla="*/ 390 h 390"/>
                <a:gd name="T8" fmla="*/ 679 w 783"/>
                <a:gd name="T9" fmla="*/ 344 h 390"/>
                <a:gd name="T10" fmla="*/ 730 w 783"/>
                <a:gd name="T11" fmla="*/ 311 h 390"/>
                <a:gd name="T12" fmla="*/ 42 w 783"/>
                <a:gd name="T13" fmla="*/ 68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3" h="390">
                  <a:moveTo>
                    <a:pt x="42" y="68"/>
                  </a:moveTo>
                  <a:cubicBezTo>
                    <a:pt x="62" y="101"/>
                    <a:pt x="192" y="214"/>
                    <a:pt x="405" y="276"/>
                  </a:cubicBezTo>
                  <a:cubicBezTo>
                    <a:pt x="399" y="281"/>
                    <a:pt x="393" y="287"/>
                    <a:pt x="389" y="292"/>
                  </a:cubicBezTo>
                  <a:cubicBezTo>
                    <a:pt x="482" y="326"/>
                    <a:pt x="564" y="361"/>
                    <a:pt x="609" y="390"/>
                  </a:cubicBezTo>
                  <a:cubicBezTo>
                    <a:pt x="642" y="380"/>
                    <a:pt x="668" y="364"/>
                    <a:pt x="679" y="344"/>
                  </a:cubicBezTo>
                  <a:cubicBezTo>
                    <a:pt x="708" y="349"/>
                    <a:pt x="707" y="340"/>
                    <a:pt x="730" y="311"/>
                  </a:cubicBezTo>
                  <a:cubicBezTo>
                    <a:pt x="783" y="242"/>
                    <a:pt x="0" y="0"/>
                    <a:pt x="42" y="6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5">
              <a:extLst>
                <a:ext uri="{FF2B5EF4-FFF2-40B4-BE49-F238E27FC236}">
                  <a16:creationId xmlns="" xmlns:a16="http://schemas.microsoft.com/office/drawing/2014/main" id="{C2ECFDBA-A02B-4C36-9CA3-F7660FC32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924" y="1238864"/>
              <a:ext cx="4743929" cy="1599307"/>
            </a:xfrm>
            <a:custGeom>
              <a:avLst/>
              <a:gdLst>
                <a:gd name="T0" fmla="*/ 1298 w 1373"/>
                <a:gd name="T1" fmla="*/ 261 h 463"/>
                <a:gd name="T2" fmla="*/ 671 w 1373"/>
                <a:gd name="T3" fmla="*/ 419 h 463"/>
                <a:gd name="T4" fmla="*/ 94 w 1373"/>
                <a:gd name="T5" fmla="*/ 366 h 463"/>
                <a:gd name="T6" fmla="*/ 0 w 1373"/>
                <a:gd name="T7" fmla="*/ 188 h 463"/>
                <a:gd name="T8" fmla="*/ 680 w 1373"/>
                <a:gd name="T9" fmla="*/ 238 h 463"/>
                <a:gd name="T10" fmla="*/ 1373 w 1373"/>
                <a:gd name="T11" fmla="*/ 0 h 463"/>
                <a:gd name="T12" fmla="*/ 1298 w 1373"/>
                <a:gd name="T13" fmla="*/ 261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3" h="463">
                  <a:moveTo>
                    <a:pt x="1298" y="261"/>
                  </a:moveTo>
                  <a:cubicBezTo>
                    <a:pt x="1298" y="261"/>
                    <a:pt x="1148" y="377"/>
                    <a:pt x="671" y="419"/>
                  </a:cubicBezTo>
                  <a:cubicBezTo>
                    <a:pt x="188" y="463"/>
                    <a:pt x="94" y="366"/>
                    <a:pt x="94" y="36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146" y="293"/>
                    <a:pt x="680" y="238"/>
                  </a:cubicBezTo>
                  <a:cubicBezTo>
                    <a:pt x="1331" y="171"/>
                    <a:pt x="1373" y="0"/>
                    <a:pt x="1373" y="0"/>
                  </a:cubicBezTo>
                  <a:lnTo>
                    <a:pt x="1298" y="261"/>
                  </a:lnTo>
                  <a:close/>
                </a:path>
              </a:pathLst>
            </a:custGeom>
            <a:solidFill>
              <a:schemeClr val="accent1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6">
              <a:extLst>
                <a:ext uri="{FF2B5EF4-FFF2-40B4-BE49-F238E27FC236}">
                  <a16:creationId xmlns="" xmlns:a16="http://schemas.microsoft.com/office/drawing/2014/main" id="{039D3D2F-1811-48E4-B853-BCA99A4BD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6793" y="2502549"/>
              <a:ext cx="3773546" cy="1257848"/>
            </a:xfrm>
            <a:custGeom>
              <a:avLst/>
              <a:gdLst>
                <a:gd name="T0" fmla="*/ 1019 w 1092"/>
                <a:gd name="T1" fmla="*/ 211 h 364"/>
                <a:gd name="T2" fmla="*/ 536 w 1092"/>
                <a:gd name="T3" fmla="*/ 334 h 364"/>
                <a:gd name="T4" fmla="*/ 100 w 1092"/>
                <a:gd name="T5" fmla="*/ 285 h 364"/>
                <a:gd name="T6" fmla="*/ 0 w 1092"/>
                <a:gd name="T7" fmla="*/ 103 h 364"/>
                <a:gd name="T8" fmla="*/ 546 w 1092"/>
                <a:gd name="T9" fmla="*/ 144 h 364"/>
                <a:gd name="T10" fmla="*/ 1092 w 1092"/>
                <a:gd name="T11" fmla="*/ 0 h 364"/>
                <a:gd name="T12" fmla="*/ 1019 w 1092"/>
                <a:gd name="T13" fmla="*/ 211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364">
                  <a:moveTo>
                    <a:pt x="1019" y="211"/>
                  </a:moveTo>
                  <a:cubicBezTo>
                    <a:pt x="1019" y="211"/>
                    <a:pt x="941" y="301"/>
                    <a:pt x="536" y="334"/>
                  </a:cubicBezTo>
                  <a:cubicBezTo>
                    <a:pt x="175" y="364"/>
                    <a:pt x="100" y="285"/>
                    <a:pt x="100" y="28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118" y="182"/>
                    <a:pt x="546" y="144"/>
                  </a:cubicBezTo>
                  <a:cubicBezTo>
                    <a:pt x="981" y="104"/>
                    <a:pt x="1092" y="0"/>
                    <a:pt x="1092" y="0"/>
                  </a:cubicBezTo>
                  <a:lnTo>
                    <a:pt x="1019" y="211"/>
                  </a:lnTo>
                  <a:close/>
                </a:path>
              </a:pathLst>
            </a:custGeom>
            <a:solidFill>
              <a:schemeClr val="accent2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7">
              <a:extLst>
                <a:ext uri="{FF2B5EF4-FFF2-40B4-BE49-F238E27FC236}">
                  <a16:creationId xmlns="" xmlns:a16="http://schemas.microsoft.com/office/drawing/2014/main" id="{A37EAF7C-9DE2-4EB2-AA12-2568DAE9A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3745" y="3563402"/>
              <a:ext cx="2857154" cy="1129438"/>
            </a:xfrm>
            <a:custGeom>
              <a:avLst/>
              <a:gdLst>
                <a:gd name="T0" fmla="*/ 748 w 827"/>
                <a:gd name="T1" fmla="*/ 211 h 327"/>
                <a:gd name="T2" fmla="*/ 407 w 827"/>
                <a:gd name="T3" fmla="*/ 305 h 327"/>
                <a:gd name="T4" fmla="*/ 111 w 827"/>
                <a:gd name="T5" fmla="*/ 268 h 327"/>
                <a:gd name="T6" fmla="*/ 0 w 827"/>
                <a:gd name="T7" fmla="*/ 83 h 327"/>
                <a:gd name="T8" fmla="*/ 416 w 827"/>
                <a:gd name="T9" fmla="*/ 113 h 327"/>
                <a:gd name="T10" fmla="*/ 827 w 827"/>
                <a:gd name="T11" fmla="*/ 0 h 327"/>
                <a:gd name="T12" fmla="*/ 748 w 827"/>
                <a:gd name="T13" fmla="*/ 211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7" h="327">
                  <a:moveTo>
                    <a:pt x="748" y="211"/>
                  </a:moveTo>
                  <a:cubicBezTo>
                    <a:pt x="748" y="211"/>
                    <a:pt x="711" y="279"/>
                    <a:pt x="407" y="305"/>
                  </a:cubicBezTo>
                  <a:cubicBezTo>
                    <a:pt x="135" y="327"/>
                    <a:pt x="111" y="268"/>
                    <a:pt x="111" y="26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94" y="142"/>
                    <a:pt x="416" y="113"/>
                  </a:cubicBezTo>
                  <a:cubicBezTo>
                    <a:pt x="743" y="83"/>
                    <a:pt x="827" y="0"/>
                    <a:pt x="827" y="0"/>
                  </a:cubicBezTo>
                  <a:lnTo>
                    <a:pt x="748" y="211"/>
                  </a:lnTo>
                  <a:close/>
                </a:path>
              </a:pathLst>
            </a:custGeom>
            <a:solidFill>
              <a:schemeClr val="accent3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9">
              <a:extLst>
                <a:ext uri="{FF2B5EF4-FFF2-40B4-BE49-F238E27FC236}">
                  <a16:creationId xmlns="" xmlns:a16="http://schemas.microsoft.com/office/drawing/2014/main" id="{E77A112F-16CA-4F85-9CE4-C464B8203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437" y="4662197"/>
              <a:ext cx="1682483" cy="1443170"/>
            </a:xfrm>
            <a:custGeom>
              <a:avLst/>
              <a:gdLst>
                <a:gd name="T0" fmla="*/ 251 w 487"/>
                <a:gd name="T1" fmla="*/ 261 h 418"/>
                <a:gd name="T2" fmla="*/ 458 w 487"/>
                <a:gd name="T3" fmla="*/ 413 h 418"/>
                <a:gd name="T4" fmla="*/ 483 w 487"/>
                <a:gd name="T5" fmla="*/ 280 h 418"/>
                <a:gd name="T6" fmla="*/ 42 w 487"/>
                <a:gd name="T7" fmla="*/ 68 h 418"/>
                <a:gd name="T8" fmla="*/ 251 w 487"/>
                <a:gd name="T9" fmla="*/ 26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418">
                  <a:moveTo>
                    <a:pt x="251" y="261"/>
                  </a:moveTo>
                  <a:cubicBezTo>
                    <a:pt x="355" y="309"/>
                    <a:pt x="454" y="370"/>
                    <a:pt x="458" y="413"/>
                  </a:cubicBezTo>
                  <a:cubicBezTo>
                    <a:pt x="458" y="418"/>
                    <a:pt x="487" y="321"/>
                    <a:pt x="483" y="280"/>
                  </a:cubicBezTo>
                  <a:cubicBezTo>
                    <a:pt x="475" y="185"/>
                    <a:pt x="0" y="0"/>
                    <a:pt x="42" y="68"/>
                  </a:cubicBezTo>
                  <a:cubicBezTo>
                    <a:pt x="50" y="81"/>
                    <a:pt x="176" y="226"/>
                    <a:pt x="251" y="26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2">
              <a:extLst>
                <a:ext uri="{FF2B5EF4-FFF2-40B4-BE49-F238E27FC236}">
                  <a16:creationId xmlns="" xmlns:a16="http://schemas.microsoft.com/office/drawing/2014/main" id="{97AE6114-9932-4F7F-AA78-B71AFFF2F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927" y="4636151"/>
              <a:ext cx="1852889" cy="1022476"/>
            </a:xfrm>
            <a:custGeom>
              <a:avLst/>
              <a:gdLst>
                <a:gd name="T0" fmla="*/ 455 w 522"/>
                <a:gd name="T1" fmla="*/ 186 h 269"/>
                <a:gd name="T2" fmla="*/ 265 w 522"/>
                <a:gd name="T3" fmla="*/ 251 h 269"/>
                <a:gd name="T4" fmla="*/ 88 w 522"/>
                <a:gd name="T5" fmla="*/ 220 h 269"/>
                <a:gd name="T6" fmla="*/ 0 w 522"/>
                <a:gd name="T7" fmla="*/ 65 h 269"/>
                <a:gd name="T8" fmla="*/ 257 w 522"/>
                <a:gd name="T9" fmla="*/ 79 h 269"/>
                <a:gd name="T10" fmla="*/ 522 w 522"/>
                <a:gd name="T11" fmla="*/ 0 h 269"/>
                <a:gd name="T12" fmla="*/ 455 w 522"/>
                <a:gd name="T13" fmla="*/ 18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269">
                  <a:moveTo>
                    <a:pt x="455" y="186"/>
                  </a:moveTo>
                  <a:cubicBezTo>
                    <a:pt x="455" y="186"/>
                    <a:pt x="441" y="228"/>
                    <a:pt x="265" y="251"/>
                  </a:cubicBezTo>
                  <a:cubicBezTo>
                    <a:pt x="121" y="269"/>
                    <a:pt x="88" y="220"/>
                    <a:pt x="88" y="22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47" y="104"/>
                    <a:pt x="257" y="79"/>
                  </a:cubicBezTo>
                  <a:cubicBezTo>
                    <a:pt x="470" y="54"/>
                    <a:pt x="522" y="0"/>
                    <a:pt x="522" y="0"/>
                  </a:cubicBezTo>
                  <a:lnTo>
                    <a:pt x="455" y="186"/>
                  </a:lnTo>
                  <a:close/>
                </a:path>
              </a:pathLst>
            </a:custGeom>
            <a:solidFill>
              <a:schemeClr val="accent4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="" xmlns:a16="http://schemas.microsoft.com/office/drawing/2014/main" id="{4DF0CB51-3278-49F3-ABA6-163C56C4D544}"/>
                </a:ext>
              </a:extLst>
            </p:cNvPr>
            <p:cNvSpPr/>
            <p:nvPr/>
          </p:nvSpPr>
          <p:spPr>
            <a:xfrm>
              <a:off x="4128028" y="2080878"/>
              <a:ext cx="560004" cy="5600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85" name="Oval 184">
              <a:extLst>
                <a:ext uri="{FF2B5EF4-FFF2-40B4-BE49-F238E27FC236}">
                  <a16:creationId xmlns="" xmlns:a16="http://schemas.microsoft.com/office/drawing/2014/main" id="{64C019CD-29E3-4F45-901C-AC431D6D0A55}"/>
                </a:ext>
              </a:extLst>
            </p:cNvPr>
            <p:cNvSpPr/>
            <p:nvPr/>
          </p:nvSpPr>
          <p:spPr>
            <a:xfrm>
              <a:off x="4128028" y="4986822"/>
              <a:ext cx="560004" cy="5600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accent3"/>
                </a:solidFill>
              </a:endParaRPr>
            </a:p>
          </p:txBody>
        </p:sp>
        <p:sp>
          <p:nvSpPr>
            <p:cNvPr id="186" name="Oval 185">
              <a:extLst>
                <a:ext uri="{FF2B5EF4-FFF2-40B4-BE49-F238E27FC236}">
                  <a16:creationId xmlns="" xmlns:a16="http://schemas.microsoft.com/office/drawing/2014/main" id="{45AED72A-4D74-434A-BABB-A48E41B9F9E3}"/>
                </a:ext>
              </a:extLst>
            </p:cNvPr>
            <p:cNvSpPr/>
            <p:nvPr/>
          </p:nvSpPr>
          <p:spPr>
            <a:xfrm>
              <a:off x="4128028" y="4018174"/>
              <a:ext cx="560004" cy="5600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187" name="Oval 186">
              <a:extLst>
                <a:ext uri="{FF2B5EF4-FFF2-40B4-BE49-F238E27FC236}">
                  <a16:creationId xmlns="" xmlns:a16="http://schemas.microsoft.com/office/drawing/2014/main" id="{4FFC841E-A462-4244-882F-91D4B57B8A81}"/>
                </a:ext>
              </a:extLst>
            </p:cNvPr>
            <p:cNvSpPr/>
            <p:nvPr/>
          </p:nvSpPr>
          <p:spPr>
            <a:xfrm>
              <a:off x="4128028" y="3049525"/>
              <a:ext cx="560004" cy="5600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bg2"/>
                </a:solidFill>
              </a:endParaRPr>
            </a:p>
          </p:txBody>
        </p:sp>
        <p:grpSp>
          <p:nvGrpSpPr>
            <p:cNvPr id="242" name="Group 241">
              <a:extLst>
                <a:ext uri="{FF2B5EF4-FFF2-40B4-BE49-F238E27FC236}">
                  <a16:creationId xmlns="" xmlns:a16="http://schemas.microsoft.com/office/drawing/2014/main" id="{66AB8399-CB9D-4DAB-AD73-D8AEEC2119D8}"/>
                </a:ext>
              </a:extLst>
            </p:cNvPr>
            <p:cNvGrpSpPr/>
            <p:nvPr/>
          </p:nvGrpSpPr>
          <p:grpSpPr>
            <a:xfrm>
              <a:off x="4314998" y="2221333"/>
              <a:ext cx="186064" cy="279095"/>
              <a:chOff x="5981700" y="3243263"/>
              <a:chExt cx="247651" cy="371475"/>
            </a:xfrm>
            <a:solidFill>
              <a:schemeClr val="accent1"/>
            </a:solidFill>
          </p:grpSpPr>
          <p:sp>
            <p:nvSpPr>
              <p:cNvPr id="243" name="Freeform 11">
                <a:extLst>
                  <a:ext uri="{FF2B5EF4-FFF2-40B4-BE49-F238E27FC236}">
                    <a16:creationId xmlns="" xmlns:a16="http://schemas.microsoft.com/office/drawing/2014/main" id="{A958B254-139D-4A19-9EA8-66960F950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5200" y="3243263"/>
                <a:ext cx="112713" cy="107950"/>
              </a:xfrm>
              <a:custGeom>
                <a:avLst/>
                <a:gdLst>
                  <a:gd name="T0" fmla="*/ 28 w 30"/>
                  <a:gd name="T1" fmla="*/ 1 h 28"/>
                  <a:gd name="T2" fmla="*/ 24 w 30"/>
                  <a:gd name="T3" fmla="*/ 0 h 28"/>
                  <a:gd name="T4" fmla="*/ 15 w 30"/>
                  <a:gd name="T5" fmla="*/ 4 h 28"/>
                  <a:gd name="T6" fmla="*/ 6 w 30"/>
                  <a:gd name="T7" fmla="*/ 0 h 28"/>
                  <a:gd name="T8" fmla="*/ 2 w 30"/>
                  <a:gd name="T9" fmla="*/ 1 h 28"/>
                  <a:gd name="T10" fmla="*/ 5 w 30"/>
                  <a:gd name="T11" fmla="*/ 14 h 28"/>
                  <a:gd name="T12" fmla="*/ 2 w 30"/>
                  <a:gd name="T13" fmla="*/ 27 h 28"/>
                  <a:gd name="T14" fmla="*/ 6 w 30"/>
                  <a:gd name="T15" fmla="*/ 28 h 28"/>
                  <a:gd name="T16" fmla="*/ 15 w 30"/>
                  <a:gd name="T17" fmla="*/ 24 h 28"/>
                  <a:gd name="T18" fmla="*/ 24 w 30"/>
                  <a:gd name="T19" fmla="*/ 28 h 28"/>
                  <a:gd name="T20" fmla="*/ 24 w 30"/>
                  <a:gd name="T21" fmla="*/ 28 h 28"/>
                  <a:gd name="T22" fmla="*/ 28 w 30"/>
                  <a:gd name="T23" fmla="*/ 27 h 28"/>
                  <a:gd name="T24" fmla="*/ 25 w 30"/>
                  <a:gd name="T25" fmla="*/ 14 h 28"/>
                  <a:gd name="T26" fmla="*/ 28 w 30"/>
                  <a:gd name="T27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28">
                    <a:moveTo>
                      <a:pt x="28" y="1"/>
                    </a:moveTo>
                    <a:cubicBezTo>
                      <a:pt x="27" y="1"/>
                      <a:pt x="26" y="0"/>
                      <a:pt x="24" y="0"/>
                    </a:cubicBezTo>
                    <a:cubicBezTo>
                      <a:pt x="22" y="0"/>
                      <a:pt x="18" y="1"/>
                      <a:pt x="15" y="4"/>
                    </a:cubicBezTo>
                    <a:cubicBezTo>
                      <a:pt x="12" y="1"/>
                      <a:pt x="8" y="0"/>
                      <a:pt x="6" y="0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0" y="4"/>
                      <a:pt x="1" y="8"/>
                      <a:pt x="5" y="14"/>
                    </a:cubicBezTo>
                    <a:cubicBezTo>
                      <a:pt x="1" y="20"/>
                      <a:pt x="0" y="24"/>
                      <a:pt x="2" y="27"/>
                    </a:cubicBezTo>
                    <a:cubicBezTo>
                      <a:pt x="3" y="27"/>
                      <a:pt x="4" y="28"/>
                      <a:pt x="6" y="28"/>
                    </a:cubicBezTo>
                    <a:cubicBezTo>
                      <a:pt x="8" y="28"/>
                      <a:pt x="12" y="27"/>
                      <a:pt x="15" y="24"/>
                    </a:cubicBezTo>
                    <a:cubicBezTo>
                      <a:pt x="18" y="27"/>
                      <a:pt x="22" y="28"/>
                      <a:pt x="2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6" y="28"/>
                      <a:pt x="27" y="27"/>
                      <a:pt x="28" y="27"/>
                    </a:cubicBezTo>
                    <a:cubicBezTo>
                      <a:pt x="30" y="24"/>
                      <a:pt x="29" y="20"/>
                      <a:pt x="25" y="14"/>
                    </a:cubicBezTo>
                    <a:cubicBezTo>
                      <a:pt x="29" y="8"/>
                      <a:pt x="30" y="4"/>
                      <a:pt x="2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4" name="Freeform 12">
                <a:extLst>
                  <a:ext uri="{FF2B5EF4-FFF2-40B4-BE49-F238E27FC236}">
                    <a16:creationId xmlns="" xmlns:a16="http://schemas.microsoft.com/office/drawing/2014/main" id="{F5FEEDB7-D4BD-4633-A94C-C8D6D5D8A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5200" y="3355976"/>
                <a:ext cx="101600" cy="76200"/>
              </a:xfrm>
              <a:custGeom>
                <a:avLst/>
                <a:gdLst>
                  <a:gd name="T0" fmla="*/ 24 w 27"/>
                  <a:gd name="T1" fmla="*/ 3 h 20"/>
                  <a:gd name="T2" fmla="*/ 15 w 27"/>
                  <a:gd name="T3" fmla="*/ 0 h 20"/>
                  <a:gd name="T4" fmla="*/ 7 w 27"/>
                  <a:gd name="T5" fmla="*/ 3 h 20"/>
                  <a:gd name="T6" fmla="*/ 0 w 27"/>
                  <a:gd name="T7" fmla="*/ 20 h 20"/>
                  <a:gd name="T8" fmla="*/ 27 w 27"/>
                  <a:gd name="T9" fmla="*/ 10 h 20"/>
                  <a:gd name="T10" fmla="*/ 24 w 27"/>
                  <a:gd name="T11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0">
                    <a:moveTo>
                      <a:pt x="24" y="3"/>
                    </a:moveTo>
                    <a:cubicBezTo>
                      <a:pt x="21" y="3"/>
                      <a:pt x="18" y="2"/>
                      <a:pt x="15" y="0"/>
                    </a:cubicBezTo>
                    <a:cubicBezTo>
                      <a:pt x="12" y="2"/>
                      <a:pt x="10" y="3"/>
                      <a:pt x="7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7" y="10"/>
                      <a:pt x="27" y="10"/>
                      <a:pt x="27" y="10"/>
                    </a:cubicBezTo>
                    <a:lnTo>
                      <a:pt x="2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5" name="Freeform 13">
                <a:extLst>
                  <a:ext uri="{FF2B5EF4-FFF2-40B4-BE49-F238E27FC236}">
                    <a16:creationId xmlns="" xmlns:a16="http://schemas.microsoft.com/office/drawing/2014/main" id="{3E54715E-F70D-4DD0-ACDB-ACCC4353B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1700" y="3475038"/>
                <a:ext cx="217488" cy="136525"/>
              </a:xfrm>
              <a:custGeom>
                <a:avLst/>
                <a:gdLst>
                  <a:gd name="T0" fmla="*/ 52 w 58"/>
                  <a:gd name="T1" fmla="*/ 0 h 35"/>
                  <a:gd name="T2" fmla="*/ 6 w 58"/>
                  <a:gd name="T3" fmla="*/ 17 h 35"/>
                  <a:gd name="T4" fmla="*/ 0 w 58"/>
                  <a:gd name="T5" fmla="*/ 33 h 35"/>
                  <a:gd name="T6" fmla="*/ 0 w 58"/>
                  <a:gd name="T7" fmla="*/ 35 h 35"/>
                  <a:gd name="T8" fmla="*/ 58 w 58"/>
                  <a:gd name="T9" fmla="*/ 13 h 35"/>
                  <a:gd name="T10" fmla="*/ 52 w 58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35">
                    <a:moveTo>
                      <a:pt x="52" y="0"/>
                    </a:moveTo>
                    <a:cubicBezTo>
                      <a:pt x="6" y="17"/>
                      <a:pt x="6" y="17"/>
                      <a:pt x="6" y="17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4"/>
                      <a:pt x="0" y="34"/>
                      <a:pt x="0" y="35"/>
                    </a:cubicBezTo>
                    <a:cubicBezTo>
                      <a:pt x="58" y="13"/>
                      <a:pt x="58" y="13"/>
                      <a:pt x="58" y="13"/>
                    </a:cubicBezTo>
                    <a:lnTo>
                      <a:pt x="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6" name="Freeform 14">
                <a:extLst>
                  <a:ext uri="{FF2B5EF4-FFF2-40B4-BE49-F238E27FC236}">
                    <a16:creationId xmlns="" xmlns:a16="http://schemas.microsoft.com/office/drawing/2014/main" id="{E74727F6-2D9C-4658-B38F-2CECB6A458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3405188"/>
                <a:ext cx="161925" cy="117475"/>
              </a:xfrm>
              <a:custGeom>
                <a:avLst/>
                <a:gdLst>
                  <a:gd name="T0" fmla="*/ 87 w 102"/>
                  <a:gd name="T1" fmla="*/ 0 h 74"/>
                  <a:gd name="T2" fmla="*/ 16 w 102"/>
                  <a:gd name="T3" fmla="*/ 30 h 74"/>
                  <a:gd name="T4" fmla="*/ 0 w 102"/>
                  <a:gd name="T5" fmla="*/ 74 h 74"/>
                  <a:gd name="T6" fmla="*/ 102 w 102"/>
                  <a:gd name="T7" fmla="*/ 35 h 74"/>
                  <a:gd name="T8" fmla="*/ 87 w 102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74">
                    <a:moveTo>
                      <a:pt x="87" y="0"/>
                    </a:moveTo>
                    <a:lnTo>
                      <a:pt x="16" y="30"/>
                    </a:lnTo>
                    <a:lnTo>
                      <a:pt x="0" y="74"/>
                    </a:lnTo>
                    <a:lnTo>
                      <a:pt x="102" y="35"/>
                    </a:lnTo>
                    <a:lnTo>
                      <a:pt x="8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7" name="Freeform 15">
                <a:extLst>
                  <a:ext uri="{FF2B5EF4-FFF2-40B4-BE49-F238E27FC236}">
                    <a16:creationId xmlns="" xmlns:a16="http://schemas.microsoft.com/office/drawing/2014/main" id="{17444402-C811-401F-A1DE-60A8A508E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038" y="3541713"/>
                <a:ext cx="214313" cy="73025"/>
              </a:xfrm>
              <a:custGeom>
                <a:avLst/>
                <a:gdLst>
                  <a:gd name="T0" fmla="*/ 50 w 57"/>
                  <a:gd name="T1" fmla="*/ 0 h 19"/>
                  <a:gd name="T2" fmla="*/ 0 w 57"/>
                  <a:gd name="T3" fmla="*/ 19 h 19"/>
                  <a:gd name="T4" fmla="*/ 55 w 57"/>
                  <a:gd name="T5" fmla="*/ 19 h 19"/>
                  <a:gd name="T6" fmla="*/ 57 w 57"/>
                  <a:gd name="T7" fmla="*/ 18 h 19"/>
                  <a:gd name="T8" fmla="*/ 57 w 57"/>
                  <a:gd name="T9" fmla="*/ 16 h 19"/>
                  <a:gd name="T10" fmla="*/ 50 w 57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9">
                    <a:moveTo>
                      <a:pt x="50" y="0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6" y="19"/>
                      <a:pt x="56" y="19"/>
                      <a:pt x="57" y="18"/>
                    </a:cubicBezTo>
                    <a:cubicBezTo>
                      <a:pt x="57" y="18"/>
                      <a:pt x="57" y="17"/>
                      <a:pt x="57" y="16"/>
                    </a:cubicBez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8" name="Group 247">
              <a:extLst>
                <a:ext uri="{FF2B5EF4-FFF2-40B4-BE49-F238E27FC236}">
                  <a16:creationId xmlns="" xmlns:a16="http://schemas.microsoft.com/office/drawing/2014/main" id="{F21AAA48-E657-41B6-986C-3E6B41DF43F0}"/>
                </a:ext>
              </a:extLst>
            </p:cNvPr>
            <p:cNvGrpSpPr/>
            <p:nvPr/>
          </p:nvGrpSpPr>
          <p:grpSpPr>
            <a:xfrm>
              <a:off x="4357340" y="4161611"/>
              <a:ext cx="101381" cy="273131"/>
              <a:chOff x="7469188" y="3251201"/>
              <a:chExt cx="134938" cy="363537"/>
            </a:xfrm>
            <a:solidFill>
              <a:schemeClr val="accent3"/>
            </a:solidFill>
          </p:grpSpPr>
          <p:sp>
            <p:nvSpPr>
              <p:cNvPr id="249" name="Freeform 16">
                <a:extLst>
                  <a:ext uri="{FF2B5EF4-FFF2-40B4-BE49-F238E27FC236}">
                    <a16:creationId xmlns="" xmlns:a16="http://schemas.microsoft.com/office/drawing/2014/main" id="{217B8324-93E4-4BDF-A483-D944C179B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9188" y="3444876"/>
                <a:ext cx="134938" cy="77788"/>
              </a:xfrm>
              <a:custGeom>
                <a:avLst/>
                <a:gdLst>
                  <a:gd name="T0" fmla="*/ 0 w 85"/>
                  <a:gd name="T1" fmla="*/ 49 h 49"/>
                  <a:gd name="T2" fmla="*/ 85 w 85"/>
                  <a:gd name="T3" fmla="*/ 22 h 49"/>
                  <a:gd name="T4" fmla="*/ 85 w 85"/>
                  <a:gd name="T5" fmla="*/ 0 h 49"/>
                  <a:gd name="T6" fmla="*/ 0 w 85"/>
                  <a:gd name="T7" fmla="*/ 29 h 49"/>
                  <a:gd name="T8" fmla="*/ 0 w 85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49">
                    <a:moveTo>
                      <a:pt x="0" y="49"/>
                    </a:moveTo>
                    <a:lnTo>
                      <a:pt x="85" y="22"/>
                    </a:lnTo>
                    <a:lnTo>
                      <a:pt x="85" y="0"/>
                    </a:lnTo>
                    <a:lnTo>
                      <a:pt x="0" y="29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0" name="Freeform 17">
                <a:extLst>
                  <a:ext uri="{FF2B5EF4-FFF2-40B4-BE49-F238E27FC236}">
                    <a16:creationId xmlns="" xmlns:a16="http://schemas.microsoft.com/office/drawing/2014/main" id="{E3CC3A69-5234-4C0C-80E9-1B76AA7BB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9188" y="3494088"/>
                <a:ext cx="134938" cy="77788"/>
              </a:xfrm>
              <a:custGeom>
                <a:avLst/>
                <a:gdLst>
                  <a:gd name="T0" fmla="*/ 85 w 85"/>
                  <a:gd name="T1" fmla="*/ 0 h 49"/>
                  <a:gd name="T2" fmla="*/ 0 w 85"/>
                  <a:gd name="T3" fmla="*/ 30 h 49"/>
                  <a:gd name="T4" fmla="*/ 0 w 85"/>
                  <a:gd name="T5" fmla="*/ 49 h 49"/>
                  <a:gd name="T6" fmla="*/ 85 w 85"/>
                  <a:gd name="T7" fmla="*/ 22 h 49"/>
                  <a:gd name="T8" fmla="*/ 85 w 85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49">
                    <a:moveTo>
                      <a:pt x="85" y="0"/>
                    </a:moveTo>
                    <a:lnTo>
                      <a:pt x="0" y="30"/>
                    </a:lnTo>
                    <a:lnTo>
                      <a:pt x="0" y="49"/>
                    </a:lnTo>
                    <a:lnTo>
                      <a:pt x="85" y="22"/>
                    </a:lnTo>
                    <a:lnTo>
                      <a:pt x="8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1" name="Freeform 18">
                <a:extLst>
                  <a:ext uri="{FF2B5EF4-FFF2-40B4-BE49-F238E27FC236}">
                    <a16:creationId xmlns="" xmlns:a16="http://schemas.microsoft.com/office/drawing/2014/main" id="{B4BBC693-A5B4-4A67-8C0D-252D60B91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9188" y="3544888"/>
                <a:ext cx="134938" cy="69850"/>
              </a:xfrm>
              <a:custGeom>
                <a:avLst/>
                <a:gdLst>
                  <a:gd name="T0" fmla="*/ 0 w 36"/>
                  <a:gd name="T1" fmla="*/ 12 h 18"/>
                  <a:gd name="T2" fmla="*/ 0 w 36"/>
                  <a:gd name="T3" fmla="*/ 16 h 18"/>
                  <a:gd name="T4" fmla="*/ 2 w 36"/>
                  <a:gd name="T5" fmla="*/ 18 h 18"/>
                  <a:gd name="T6" fmla="*/ 34 w 36"/>
                  <a:gd name="T7" fmla="*/ 18 h 18"/>
                  <a:gd name="T8" fmla="*/ 36 w 36"/>
                  <a:gd name="T9" fmla="*/ 16 h 18"/>
                  <a:gd name="T10" fmla="*/ 36 w 36"/>
                  <a:gd name="T11" fmla="*/ 0 h 18"/>
                  <a:gd name="T12" fmla="*/ 0 w 36"/>
                  <a:gd name="T1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8">
                    <a:moveTo>
                      <a:pt x="0" y="12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18"/>
                      <a:pt x="36" y="17"/>
                      <a:pt x="36" y="16"/>
                    </a:cubicBezTo>
                    <a:cubicBezTo>
                      <a:pt x="36" y="0"/>
                      <a:pt x="36" y="0"/>
                      <a:pt x="36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2" name="Freeform 19">
                <a:extLst>
                  <a:ext uri="{FF2B5EF4-FFF2-40B4-BE49-F238E27FC236}">
                    <a16:creationId xmlns="" xmlns:a16="http://schemas.microsoft.com/office/drawing/2014/main" id="{46D12428-4A4A-40C4-9AE8-9706DE8E3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9188" y="3382963"/>
                <a:ext cx="134938" cy="88900"/>
              </a:xfrm>
              <a:custGeom>
                <a:avLst/>
                <a:gdLst>
                  <a:gd name="T0" fmla="*/ 36 w 36"/>
                  <a:gd name="T1" fmla="*/ 12 h 23"/>
                  <a:gd name="T2" fmla="*/ 36 w 36"/>
                  <a:gd name="T3" fmla="*/ 2 h 23"/>
                  <a:gd name="T4" fmla="*/ 35 w 36"/>
                  <a:gd name="T5" fmla="*/ 0 h 23"/>
                  <a:gd name="T6" fmla="*/ 33 w 36"/>
                  <a:gd name="T7" fmla="*/ 0 h 23"/>
                  <a:gd name="T8" fmla="*/ 1 w 36"/>
                  <a:gd name="T9" fmla="*/ 10 h 23"/>
                  <a:gd name="T10" fmla="*/ 0 w 36"/>
                  <a:gd name="T11" fmla="*/ 12 h 23"/>
                  <a:gd name="T12" fmla="*/ 0 w 36"/>
                  <a:gd name="T13" fmla="*/ 23 h 23"/>
                  <a:gd name="T14" fmla="*/ 36 w 36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3">
                    <a:moveTo>
                      <a:pt x="36" y="12"/>
                    </a:moveTo>
                    <a:cubicBezTo>
                      <a:pt x="36" y="2"/>
                      <a:pt x="36" y="2"/>
                      <a:pt x="36" y="2"/>
                    </a:cubicBezTo>
                    <a:cubicBezTo>
                      <a:pt x="36" y="1"/>
                      <a:pt x="36" y="1"/>
                      <a:pt x="35" y="0"/>
                    </a:cubicBezTo>
                    <a:cubicBezTo>
                      <a:pt x="35" y="0"/>
                      <a:pt x="34" y="0"/>
                      <a:pt x="33" y="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1"/>
                      <a:pt x="0" y="12"/>
                    </a:cubicBezTo>
                    <a:cubicBezTo>
                      <a:pt x="0" y="23"/>
                      <a:pt x="0" y="23"/>
                      <a:pt x="0" y="23"/>
                    </a:cubicBezTo>
                    <a:lnTo>
                      <a:pt x="36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3" name="Freeform 20">
                <a:extLst>
                  <a:ext uri="{FF2B5EF4-FFF2-40B4-BE49-F238E27FC236}">
                    <a16:creationId xmlns="" xmlns:a16="http://schemas.microsoft.com/office/drawing/2014/main" id="{8239D5E5-8254-40A3-BF6F-461A7ABB2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1413" y="3251201"/>
                <a:ext cx="90488" cy="123825"/>
              </a:xfrm>
              <a:custGeom>
                <a:avLst/>
                <a:gdLst>
                  <a:gd name="T0" fmla="*/ 8 w 24"/>
                  <a:gd name="T1" fmla="*/ 0 h 32"/>
                  <a:gd name="T2" fmla="*/ 11 w 24"/>
                  <a:gd name="T3" fmla="*/ 15 h 32"/>
                  <a:gd name="T4" fmla="*/ 8 w 24"/>
                  <a:gd name="T5" fmla="*/ 10 h 32"/>
                  <a:gd name="T6" fmla="*/ 0 w 24"/>
                  <a:gd name="T7" fmla="*/ 20 h 32"/>
                  <a:gd name="T8" fmla="*/ 12 w 24"/>
                  <a:gd name="T9" fmla="*/ 32 h 32"/>
                  <a:gd name="T10" fmla="*/ 24 w 24"/>
                  <a:gd name="T11" fmla="*/ 20 h 32"/>
                  <a:gd name="T12" fmla="*/ 8 w 24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2">
                    <a:moveTo>
                      <a:pt x="8" y="0"/>
                    </a:moveTo>
                    <a:cubicBezTo>
                      <a:pt x="13" y="4"/>
                      <a:pt x="13" y="11"/>
                      <a:pt x="11" y="15"/>
                    </a:cubicBezTo>
                    <a:cubicBezTo>
                      <a:pt x="9" y="13"/>
                      <a:pt x="8" y="12"/>
                      <a:pt x="8" y="10"/>
                    </a:cubicBezTo>
                    <a:cubicBezTo>
                      <a:pt x="3" y="12"/>
                      <a:pt x="0" y="16"/>
                      <a:pt x="0" y="20"/>
                    </a:cubicBezTo>
                    <a:cubicBezTo>
                      <a:pt x="0" y="27"/>
                      <a:pt x="6" y="32"/>
                      <a:pt x="12" y="32"/>
                    </a:cubicBezTo>
                    <a:cubicBezTo>
                      <a:pt x="18" y="32"/>
                      <a:pt x="24" y="27"/>
                      <a:pt x="24" y="20"/>
                    </a:cubicBezTo>
                    <a:cubicBezTo>
                      <a:pt x="24" y="11"/>
                      <a:pt x="17" y="2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="" xmlns:a16="http://schemas.microsoft.com/office/drawing/2014/main" id="{2326A18F-005A-43E4-9D7A-02FB520E4BA9}"/>
                </a:ext>
              </a:extLst>
            </p:cNvPr>
            <p:cNvGrpSpPr/>
            <p:nvPr/>
          </p:nvGrpSpPr>
          <p:grpSpPr>
            <a:xfrm>
              <a:off x="4297704" y="5127277"/>
              <a:ext cx="220652" cy="279095"/>
              <a:chOff x="8112125" y="3243263"/>
              <a:chExt cx="293688" cy="371475"/>
            </a:xfrm>
            <a:solidFill>
              <a:schemeClr val="accent4"/>
            </a:solidFill>
          </p:grpSpPr>
          <p:sp>
            <p:nvSpPr>
              <p:cNvPr id="255" name="Freeform 22">
                <a:extLst>
                  <a:ext uri="{FF2B5EF4-FFF2-40B4-BE49-F238E27FC236}">
                    <a16:creationId xmlns="" xmlns:a16="http://schemas.microsoft.com/office/drawing/2014/main" id="{14B36F4B-6CFC-4501-BD7F-FD555F8F6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2125" y="3243263"/>
                <a:ext cx="293688" cy="188913"/>
              </a:xfrm>
              <a:custGeom>
                <a:avLst/>
                <a:gdLst>
                  <a:gd name="T0" fmla="*/ 16 w 78"/>
                  <a:gd name="T1" fmla="*/ 37 h 49"/>
                  <a:gd name="T2" fmla="*/ 27 w 78"/>
                  <a:gd name="T3" fmla="*/ 47 h 49"/>
                  <a:gd name="T4" fmla="*/ 38 w 78"/>
                  <a:gd name="T5" fmla="*/ 37 h 49"/>
                  <a:gd name="T6" fmla="*/ 41 w 78"/>
                  <a:gd name="T7" fmla="*/ 37 h 49"/>
                  <a:gd name="T8" fmla="*/ 51 w 78"/>
                  <a:gd name="T9" fmla="*/ 47 h 49"/>
                  <a:gd name="T10" fmla="*/ 62 w 78"/>
                  <a:gd name="T11" fmla="*/ 37 h 49"/>
                  <a:gd name="T12" fmla="*/ 64 w 78"/>
                  <a:gd name="T13" fmla="*/ 37 h 49"/>
                  <a:gd name="T14" fmla="*/ 78 w 78"/>
                  <a:gd name="T15" fmla="*/ 49 h 49"/>
                  <a:gd name="T16" fmla="*/ 49 w 78"/>
                  <a:gd name="T17" fmla="*/ 17 h 49"/>
                  <a:gd name="T18" fmla="*/ 49 w 78"/>
                  <a:gd name="T19" fmla="*/ 10 h 49"/>
                  <a:gd name="T20" fmla="*/ 47 w 78"/>
                  <a:gd name="T21" fmla="*/ 8 h 49"/>
                  <a:gd name="T22" fmla="*/ 41 w 78"/>
                  <a:gd name="T23" fmla="*/ 8 h 49"/>
                  <a:gd name="T24" fmla="*/ 41 w 78"/>
                  <a:gd name="T25" fmla="*/ 2 h 49"/>
                  <a:gd name="T26" fmla="*/ 39 w 78"/>
                  <a:gd name="T27" fmla="*/ 0 h 49"/>
                  <a:gd name="T28" fmla="*/ 37 w 78"/>
                  <a:gd name="T29" fmla="*/ 2 h 49"/>
                  <a:gd name="T30" fmla="*/ 37 w 78"/>
                  <a:gd name="T31" fmla="*/ 8 h 49"/>
                  <a:gd name="T32" fmla="*/ 31 w 78"/>
                  <a:gd name="T33" fmla="*/ 8 h 49"/>
                  <a:gd name="T34" fmla="*/ 29 w 78"/>
                  <a:gd name="T35" fmla="*/ 10 h 49"/>
                  <a:gd name="T36" fmla="*/ 29 w 78"/>
                  <a:gd name="T37" fmla="*/ 17 h 49"/>
                  <a:gd name="T38" fmla="*/ 0 w 78"/>
                  <a:gd name="T39" fmla="*/ 49 h 49"/>
                  <a:gd name="T40" fmla="*/ 14 w 78"/>
                  <a:gd name="T41" fmla="*/ 37 h 49"/>
                  <a:gd name="T42" fmla="*/ 16 w 78"/>
                  <a:gd name="T43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8" h="49">
                    <a:moveTo>
                      <a:pt x="16" y="37"/>
                    </a:moveTo>
                    <a:cubicBezTo>
                      <a:pt x="27" y="47"/>
                      <a:pt x="27" y="47"/>
                      <a:pt x="27" y="4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6"/>
                      <a:pt x="40" y="36"/>
                      <a:pt x="41" y="3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2" y="36"/>
                      <a:pt x="64" y="36"/>
                      <a:pt x="64" y="37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6" y="34"/>
                      <a:pt x="64" y="21"/>
                      <a:pt x="49" y="17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9"/>
                      <a:pt x="48" y="8"/>
                      <a:pt x="47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1"/>
                      <a:pt x="40" y="0"/>
                      <a:pt x="39" y="0"/>
                    </a:cubicBezTo>
                    <a:cubicBezTo>
                      <a:pt x="38" y="0"/>
                      <a:pt x="37" y="1"/>
                      <a:pt x="37" y="2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8"/>
                      <a:pt x="29" y="9"/>
                      <a:pt x="29" y="10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14" y="21"/>
                      <a:pt x="2" y="34"/>
                      <a:pt x="0" y="49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6"/>
                      <a:pt x="16" y="36"/>
                      <a:pt x="1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6" name="Freeform 23">
                <a:extLst>
                  <a:ext uri="{FF2B5EF4-FFF2-40B4-BE49-F238E27FC236}">
                    <a16:creationId xmlns="" xmlns:a16="http://schemas.microsoft.com/office/drawing/2014/main" id="{B5F00074-6A81-4F4F-BA34-B750C36FD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2125" y="3487738"/>
                <a:ext cx="293688" cy="127000"/>
              </a:xfrm>
              <a:custGeom>
                <a:avLst/>
                <a:gdLst>
                  <a:gd name="T0" fmla="*/ 63 w 78"/>
                  <a:gd name="T1" fmla="*/ 13 h 33"/>
                  <a:gd name="T2" fmla="*/ 62 w 78"/>
                  <a:gd name="T3" fmla="*/ 12 h 33"/>
                  <a:gd name="T4" fmla="*/ 51 w 78"/>
                  <a:gd name="T5" fmla="*/ 2 h 33"/>
                  <a:gd name="T6" fmla="*/ 41 w 78"/>
                  <a:gd name="T7" fmla="*/ 12 h 33"/>
                  <a:gd name="T8" fmla="*/ 38 w 78"/>
                  <a:gd name="T9" fmla="*/ 12 h 33"/>
                  <a:gd name="T10" fmla="*/ 27 w 78"/>
                  <a:gd name="T11" fmla="*/ 2 h 33"/>
                  <a:gd name="T12" fmla="*/ 16 w 78"/>
                  <a:gd name="T13" fmla="*/ 12 h 33"/>
                  <a:gd name="T14" fmla="*/ 14 w 78"/>
                  <a:gd name="T15" fmla="*/ 13 h 33"/>
                  <a:gd name="T16" fmla="*/ 0 w 78"/>
                  <a:gd name="T17" fmla="*/ 0 h 33"/>
                  <a:gd name="T18" fmla="*/ 39 w 78"/>
                  <a:gd name="T19" fmla="*/ 33 h 33"/>
                  <a:gd name="T20" fmla="*/ 78 w 78"/>
                  <a:gd name="T21" fmla="*/ 0 h 33"/>
                  <a:gd name="T22" fmla="*/ 64 w 78"/>
                  <a:gd name="T23" fmla="*/ 13 h 33"/>
                  <a:gd name="T24" fmla="*/ 63 w 78"/>
                  <a:gd name="T25" fmla="*/ 1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" h="33">
                    <a:moveTo>
                      <a:pt x="63" y="13"/>
                    </a:moveTo>
                    <a:cubicBezTo>
                      <a:pt x="62" y="13"/>
                      <a:pt x="62" y="13"/>
                      <a:pt x="62" y="12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0" y="13"/>
                      <a:pt x="38" y="13"/>
                      <a:pt x="38" y="1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3"/>
                      <a:pt x="15" y="13"/>
                      <a:pt x="14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19"/>
                      <a:pt x="19" y="33"/>
                      <a:pt x="39" y="33"/>
                    </a:cubicBezTo>
                    <a:cubicBezTo>
                      <a:pt x="59" y="33"/>
                      <a:pt x="75" y="19"/>
                      <a:pt x="78" y="0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4" y="13"/>
                      <a:pt x="63" y="13"/>
                      <a:pt x="6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7" name="Freeform 24">
                <a:extLst>
                  <a:ext uri="{FF2B5EF4-FFF2-40B4-BE49-F238E27FC236}">
                    <a16:creationId xmlns="" xmlns:a16="http://schemas.microsoft.com/office/drawing/2014/main" id="{9B30CE9E-9F5B-455B-99DA-0848000C5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429001"/>
                <a:ext cx="60325" cy="61913"/>
              </a:xfrm>
              <a:custGeom>
                <a:avLst/>
                <a:gdLst>
                  <a:gd name="T0" fmla="*/ 7 w 16"/>
                  <a:gd name="T1" fmla="*/ 1 h 16"/>
                  <a:gd name="T2" fmla="*/ 1 w 16"/>
                  <a:gd name="T3" fmla="*/ 7 h 16"/>
                  <a:gd name="T4" fmla="*/ 1 w 16"/>
                  <a:gd name="T5" fmla="*/ 9 h 16"/>
                  <a:gd name="T6" fmla="*/ 7 w 16"/>
                  <a:gd name="T7" fmla="*/ 15 h 16"/>
                  <a:gd name="T8" fmla="*/ 8 w 16"/>
                  <a:gd name="T9" fmla="*/ 16 h 16"/>
                  <a:gd name="T10" fmla="*/ 9 w 16"/>
                  <a:gd name="T11" fmla="*/ 15 h 16"/>
                  <a:gd name="T12" fmla="*/ 15 w 16"/>
                  <a:gd name="T13" fmla="*/ 9 h 16"/>
                  <a:gd name="T14" fmla="*/ 15 w 16"/>
                  <a:gd name="T15" fmla="*/ 7 h 16"/>
                  <a:gd name="T16" fmla="*/ 9 w 16"/>
                  <a:gd name="T17" fmla="*/ 1 h 16"/>
                  <a:gd name="T18" fmla="*/ 7 w 16"/>
                  <a:gd name="T1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7" y="1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9"/>
                      <a:pt x="1" y="9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6"/>
                      <a:pt x="8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9"/>
                      <a:pt x="16" y="7"/>
                      <a:pt x="15" y="7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7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8" name="Freeform 25">
                <a:extLst>
                  <a:ext uri="{FF2B5EF4-FFF2-40B4-BE49-F238E27FC236}">
                    <a16:creationId xmlns="" xmlns:a16="http://schemas.microsoft.com/office/drawing/2014/main" id="{F8BF1A24-261A-4906-AB13-96C5FAB97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00" y="3429001"/>
                <a:ext cx="60325" cy="61913"/>
              </a:xfrm>
              <a:custGeom>
                <a:avLst/>
                <a:gdLst>
                  <a:gd name="T0" fmla="*/ 7 w 16"/>
                  <a:gd name="T1" fmla="*/ 1 h 16"/>
                  <a:gd name="T2" fmla="*/ 1 w 16"/>
                  <a:gd name="T3" fmla="*/ 7 h 16"/>
                  <a:gd name="T4" fmla="*/ 1 w 16"/>
                  <a:gd name="T5" fmla="*/ 9 h 16"/>
                  <a:gd name="T6" fmla="*/ 7 w 16"/>
                  <a:gd name="T7" fmla="*/ 15 h 16"/>
                  <a:gd name="T8" fmla="*/ 8 w 16"/>
                  <a:gd name="T9" fmla="*/ 16 h 16"/>
                  <a:gd name="T10" fmla="*/ 9 w 16"/>
                  <a:gd name="T11" fmla="*/ 15 h 16"/>
                  <a:gd name="T12" fmla="*/ 15 w 16"/>
                  <a:gd name="T13" fmla="*/ 9 h 16"/>
                  <a:gd name="T14" fmla="*/ 15 w 16"/>
                  <a:gd name="T15" fmla="*/ 7 h 16"/>
                  <a:gd name="T16" fmla="*/ 9 w 16"/>
                  <a:gd name="T17" fmla="*/ 1 h 16"/>
                  <a:gd name="T18" fmla="*/ 7 w 16"/>
                  <a:gd name="T1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7" y="1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9"/>
                      <a:pt x="1" y="9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6"/>
                      <a:pt x="8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9"/>
                      <a:pt x="16" y="7"/>
                      <a:pt x="15" y="7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7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9" name="Freeform 26">
                <a:extLst>
                  <a:ext uri="{FF2B5EF4-FFF2-40B4-BE49-F238E27FC236}">
                    <a16:creationId xmlns="" xmlns:a16="http://schemas.microsoft.com/office/drawing/2014/main" id="{531CF775-B275-458E-9DA5-DC6CBC39F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9113" y="3429001"/>
                <a:ext cx="58738" cy="61913"/>
              </a:xfrm>
              <a:custGeom>
                <a:avLst/>
                <a:gdLst>
                  <a:gd name="T0" fmla="*/ 7 w 16"/>
                  <a:gd name="T1" fmla="*/ 1 h 16"/>
                  <a:gd name="T2" fmla="*/ 1 w 16"/>
                  <a:gd name="T3" fmla="*/ 7 h 16"/>
                  <a:gd name="T4" fmla="*/ 1 w 16"/>
                  <a:gd name="T5" fmla="*/ 9 h 16"/>
                  <a:gd name="T6" fmla="*/ 7 w 16"/>
                  <a:gd name="T7" fmla="*/ 15 h 16"/>
                  <a:gd name="T8" fmla="*/ 8 w 16"/>
                  <a:gd name="T9" fmla="*/ 16 h 16"/>
                  <a:gd name="T10" fmla="*/ 9 w 16"/>
                  <a:gd name="T11" fmla="*/ 15 h 16"/>
                  <a:gd name="T12" fmla="*/ 15 w 16"/>
                  <a:gd name="T13" fmla="*/ 9 h 16"/>
                  <a:gd name="T14" fmla="*/ 15 w 16"/>
                  <a:gd name="T15" fmla="*/ 7 h 16"/>
                  <a:gd name="T16" fmla="*/ 9 w 16"/>
                  <a:gd name="T17" fmla="*/ 1 h 16"/>
                  <a:gd name="T18" fmla="*/ 7 w 16"/>
                  <a:gd name="T19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7" y="1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9"/>
                      <a:pt x="1" y="9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6"/>
                      <a:pt x="8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9"/>
                      <a:pt x="16" y="7"/>
                      <a:pt x="15" y="7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7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="" xmlns:a16="http://schemas.microsoft.com/office/drawing/2014/main" id="{C91B535D-42F4-47C3-9FE2-D9FFDF22994C}"/>
                </a:ext>
              </a:extLst>
            </p:cNvPr>
            <p:cNvGrpSpPr/>
            <p:nvPr/>
          </p:nvGrpSpPr>
          <p:grpSpPr>
            <a:xfrm>
              <a:off x="4278024" y="3189980"/>
              <a:ext cx="260012" cy="279095"/>
              <a:chOff x="6650038" y="3243263"/>
              <a:chExt cx="346075" cy="371475"/>
            </a:xfrm>
            <a:solidFill>
              <a:schemeClr val="accent2"/>
            </a:solidFill>
          </p:grpSpPr>
          <p:sp>
            <p:nvSpPr>
              <p:cNvPr id="261" name="Freeform 27">
                <a:extLst>
                  <a:ext uri="{FF2B5EF4-FFF2-40B4-BE49-F238E27FC236}">
                    <a16:creationId xmlns="" xmlns:a16="http://schemas.microsoft.com/office/drawing/2014/main" id="{1470F58A-6F0C-4AF5-9C64-AD4F206410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0038" y="3398838"/>
                <a:ext cx="346075" cy="215900"/>
              </a:xfrm>
              <a:custGeom>
                <a:avLst/>
                <a:gdLst>
                  <a:gd name="T0" fmla="*/ 90 w 92"/>
                  <a:gd name="T1" fmla="*/ 12 h 56"/>
                  <a:gd name="T2" fmla="*/ 81 w 92"/>
                  <a:gd name="T3" fmla="*/ 12 h 56"/>
                  <a:gd name="T4" fmla="*/ 85 w 92"/>
                  <a:gd name="T5" fmla="*/ 3 h 56"/>
                  <a:gd name="T6" fmla="*/ 83 w 92"/>
                  <a:gd name="T7" fmla="*/ 0 h 56"/>
                  <a:gd name="T8" fmla="*/ 81 w 92"/>
                  <a:gd name="T9" fmla="*/ 1 h 56"/>
                  <a:gd name="T10" fmla="*/ 76 w 92"/>
                  <a:gd name="T11" fmla="*/ 13 h 56"/>
                  <a:gd name="T12" fmla="*/ 68 w 92"/>
                  <a:gd name="T13" fmla="*/ 17 h 56"/>
                  <a:gd name="T14" fmla="*/ 59 w 92"/>
                  <a:gd name="T15" fmla="*/ 7 h 56"/>
                  <a:gd name="T16" fmla="*/ 46 w 92"/>
                  <a:gd name="T17" fmla="*/ 12 h 56"/>
                  <a:gd name="T18" fmla="*/ 33 w 92"/>
                  <a:gd name="T19" fmla="*/ 7 h 56"/>
                  <a:gd name="T20" fmla="*/ 24 w 92"/>
                  <a:gd name="T21" fmla="*/ 17 h 56"/>
                  <a:gd name="T22" fmla="*/ 16 w 92"/>
                  <a:gd name="T23" fmla="*/ 13 h 56"/>
                  <a:gd name="T24" fmla="*/ 11 w 92"/>
                  <a:gd name="T25" fmla="*/ 1 h 56"/>
                  <a:gd name="T26" fmla="*/ 9 w 92"/>
                  <a:gd name="T27" fmla="*/ 0 h 56"/>
                  <a:gd name="T28" fmla="*/ 7 w 92"/>
                  <a:gd name="T29" fmla="*/ 3 h 56"/>
                  <a:gd name="T30" fmla="*/ 11 w 92"/>
                  <a:gd name="T31" fmla="*/ 12 h 56"/>
                  <a:gd name="T32" fmla="*/ 2 w 92"/>
                  <a:gd name="T33" fmla="*/ 12 h 56"/>
                  <a:gd name="T34" fmla="*/ 0 w 92"/>
                  <a:gd name="T35" fmla="*/ 14 h 56"/>
                  <a:gd name="T36" fmla="*/ 2 w 92"/>
                  <a:gd name="T37" fmla="*/ 16 h 56"/>
                  <a:gd name="T38" fmla="*/ 14 w 92"/>
                  <a:gd name="T39" fmla="*/ 16 h 56"/>
                  <a:gd name="T40" fmla="*/ 22 w 92"/>
                  <a:gd name="T41" fmla="*/ 20 h 56"/>
                  <a:gd name="T42" fmla="*/ 20 w 92"/>
                  <a:gd name="T43" fmla="*/ 30 h 56"/>
                  <a:gd name="T44" fmla="*/ 46 w 92"/>
                  <a:gd name="T45" fmla="*/ 56 h 56"/>
                  <a:gd name="T46" fmla="*/ 72 w 92"/>
                  <a:gd name="T47" fmla="*/ 30 h 56"/>
                  <a:gd name="T48" fmla="*/ 70 w 92"/>
                  <a:gd name="T49" fmla="*/ 20 h 56"/>
                  <a:gd name="T50" fmla="*/ 78 w 92"/>
                  <a:gd name="T51" fmla="*/ 16 h 56"/>
                  <a:gd name="T52" fmla="*/ 90 w 92"/>
                  <a:gd name="T53" fmla="*/ 16 h 56"/>
                  <a:gd name="T54" fmla="*/ 92 w 92"/>
                  <a:gd name="T55" fmla="*/ 14 h 56"/>
                  <a:gd name="T56" fmla="*/ 90 w 92"/>
                  <a:gd name="T57" fmla="*/ 1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2" h="56">
                    <a:moveTo>
                      <a:pt x="90" y="12"/>
                    </a:moveTo>
                    <a:cubicBezTo>
                      <a:pt x="81" y="12"/>
                      <a:pt x="81" y="12"/>
                      <a:pt x="81" y="12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5" y="2"/>
                      <a:pt x="85" y="1"/>
                      <a:pt x="83" y="0"/>
                    </a:cubicBezTo>
                    <a:cubicBezTo>
                      <a:pt x="82" y="0"/>
                      <a:pt x="81" y="0"/>
                      <a:pt x="81" y="1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6" y="13"/>
                      <a:pt x="63" y="10"/>
                      <a:pt x="59" y="7"/>
                    </a:cubicBezTo>
                    <a:cubicBezTo>
                      <a:pt x="55" y="10"/>
                      <a:pt x="51" y="12"/>
                      <a:pt x="46" y="12"/>
                    </a:cubicBezTo>
                    <a:cubicBezTo>
                      <a:pt x="41" y="12"/>
                      <a:pt x="37" y="10"/>
                      <a:pt x="33" y="7"/>
                    </a:cubicBezTo>
                    <a:cubicBezTo>
                      <a:pt x="29" y="10"/>
                      <a:pt x="26" y="13"/>
                      <a:pt x="24" y="17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1" y="23"/>
                      <a:pt x="20" y="27"/>
                      <a:pt x="20" y="30"/>
                    </a:cubicBezTo>
                    <a:cubicBezTo>
                      <a:pt x="20" y="44"/>
                      <a:pt x="32" y="56"/>
                      <a:pt x="46" y="56"/>
                    </a:cubicBezTo>
                    <a:cubicBezTo>
                      <a:pt x="60" y="56"/>
                      <a:pt x="72" y="44"/>
                      <a:pt x="72" y="30"/>
                    </a:cubicBezTo>
                    <a:cubicBezTo>
                      <a:pt x="72" y="27"/>
                      <a:pt x="71" y="23"/>
                      <a:pt x="70" y="20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1" y="16"/>
                      <a:pt x="92" y="15"/>
                      <a:pt x="92" y="14"/>
                    </a:cubicBezTo>
                    <a:cubicBezTo>
                      <a:pt x="92" y="13"/>
                      <a:pt x="91" y="12"/>
                      <a:pt x="9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2" name="Freeform 28">
                <a:extLst>
                  <a:ext uri="{FF2B5EF4-FFF2-40B4-BE49-F238E27FC236}">
                    <a16:creationId xmlns="" xmlns:a16="http://schemas.microsoft.com/office/drawing/2014/main" id="{6AC6BC8B-B6F8-4CB4-B953-FE67A5BB44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8625" y="3243263"/>
                <a:ext cx="88900" cy="46038"/>
              </a:xfrm>
              <a:custGeom>
                <a:avLst/>
                <a:gdLst>
                  <a:gd name="T0" fmla="*/ 24 w 24"/>
                  <a:gd name="T1" fmla="*/ 12 h 12"/>
                  <a:gd name="T2" fmla="*/ 24 w 24"/>
                  <a:gd name="T3" fmla="*/ 2 h 12"/>
                  <a:gd name="T4" fmla="*/ 22 w 24"/>
                  <a:gd name="T5" fmla="*/ 0 h 12"/>
                  <a:gd name="T6" fmla="*/ 2 w 24"/>
                  <a:gd name="T7" fmla="*/ 0 h 12"/>
                  <a:gd name="T8" fmla="*/ 0 w 24"/>
                  <a:gd name="T9" fmla="*/ 2 h 12"/>
                  <a:gd name="T10" fmla="*/ 0 w 24"/>
                  <a:gd name="T11" fmla="*/ 12 h 12"/>
                  <a:gd name="T12" fmla="*/ 24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24" y="12"/>
                    </a:move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2"/>
                      <a:pt x="0" y="12"/>
                      <a:pt x="0" y="12"/>
                    </a:cubicBezTo>
                    <a:lnTo>
                      <a:pt x="2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3" name="Freeform 29">
                <a:extLst>
                  <a:ext uri="{FF2B5EF4-FFF2-40B4-BE49-F238E27FC236}">
                    <a16:creationId xmlns="" xmlns:a16="http://schemas.microsoft.com/office/drawing/2014/main" id="{2761CC59-5805-4EF8-AA53-0BC486D040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26238" y="3305176"/>
                <a:ext cx="195263" cy="123825"/>
              </a:xfrm>
              <a:custGeom>
                <a:avLst/>
                <a:gdLst>
                  <a:gd name="T0" fmla="*/ 50 w 52"/>
                  <a:gd name="T1" fmla="*/ 0 h 32"/>
                  <a:gd name="T2" fmla="*/ 2 w 52"/>
                  <a:gd name="T3" fmla="*/ 0 h 32"/>
                  <a:gd name="T4" fmla="*/ 0 w 52"/>
                  <a:gd name="T5" fmla="*/ 2 h 32"/>
                  <a:gd name="T6" fmla="*/ 2 w 52"/>
                  <a:gd name="T7" fmla="*/ 4 h 32"/>
                  <a:gd name="T8" fmla="*/ 16 w 52"/>
                  <a:gd name="T9" fmla="*/ 4 h 32"/>
                  <a:gd name="T10" fmla="*/ 10 w 52"/>
                  <a:gd name="T11" fmla="*/ 16 h 32"/>
                  <a:gd name="T12" fmla="*/ 26 w 52"/>
                  <a:gd name="T13" fmla="*/ 32 h 32"/>
                  <a:gd name="T14" fmla="*/ 42 w 52"/>
                  <a:gd name="T15" fmla="*/ 16 h 32"/>
                  <a:gd name="T16" fmla="*/ 36 w 52"/>
                  <a:gd name="T17" fmla="*/ 4 h 32"/>
                  <a:gd name="T18" fmla="*/ 50 w 52"/>
                  <a:gd name="T19" fmla="*/ 4 h 32"/>
                  <a:gd name="T20" fmla="*/ 52 w 52"/>
                  <a:gd name="T21" fmla="*/ 2 h 32"/>
                  <a:gd name="T22" fmla="*/ 50 w 52"/>
                  <a:gd name="T23" fmla="*/ 0 h 32"/>
                  <a:gd name="T24" fmla="*/ 22 w 52"/>
                  <a:gd name="T25" fmla="*/ 16 h 32"/>
                  <a:gd name="T26" fmla="*/ 20 w 52"/>
                  <a:gd name="T27" fmla="*/ 14 h 32"/>
                  <a:gd name="T28" fmla="*/ 22 w 52"/>
                  <a:gd name="T29" fmla="*/ 12 h 32"/>
                  <a:gd name="T30" fmla="*/ 24 w 52"/>
                  <a:gd name="T31" fmla="*/ 14 h 32"/>
                  <a:gd name="T32" fmla="*/ 22 w 52"/>
                  <a:gd name="T33" fmla="*/ 16 h 32"/>
                  <a:gd name="T34" fmla="*/ 30 w 52"/>
                  <a:gd name="T35" fmla="*/ 16 h 32"/>
                  <a:gd name="T36" fmla="*/ 28 w 52"/>
                  <a:gd name="T37" fmla="*/ 14 h 32"/>
                  <a:gd name="T38" fmla="*/ 30 w 52"/>
                  <a:gd name="T39" fmla="*/ 12 h 32"/>
                  <a:gd name="T40" fmla="*/ 32 w 52"/>
                  <a:gd name="T41" fmla="*/ 14 h 32"/>
                  <a:gd name="T42" fmla="*/ 30 w 52"/>
                  <a:gd name="T43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2" h="32">
                    <a:moveTo>
                      <a:pt x="5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2" y="7"/>
                      <a:pt x="10" y="11"/>
                      <a:pt x="10" y="16"/>
                    </a:cubicBezTo>
                    <a:cubicBezTo>
                      <a:pt x="10" y="25"/>
                      <a:pt x="17" y="32"/>
                      <a:pt x="26" y="32"/>
                    </a:cubicBezTo>
                    <a:cubicBezTo>
                      <a:pt x="35" y="32"/>
                      <a:pt x="42" y="25"/>
                      <a:pt x="42" y="16"/>
                    </a:cubicBezTo>
                    <a:cubicBezTo>
                      <a:pt x="42" y="11"/>
                      <a:pt x="40" y="7"/>
                      <a:pt x="36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1" y="4"/>
                      <a:pt x="52" y="3"/>
                      <a:pt x="52" y="2"/>
                    </a:cubicBezTo>
                    <a:cubicBezTo>
                      <a:pt x="52" y="1"/>
                      <a:pt x="51" y="0"/>
                      <a:pt x="50" y="0"/>
                    </a:cubicBezTo>
                    <a:close/>
                    <a:moveTo>
                      <a:pt x="22" y="16"/>
                    </a:moveTo>
                    <a:cubicBezTo>
                      <a:pt x="21" y="16"/>
                      <a:pt x="20" y="15"/>
                      <a:pt x="20" y="14"/>
                    </a:cubicBezTo>
                    <a:cubicBezTo>
                      <a:pt x="20" y="13"/>
                      <a:pt x="21" y="12"/>
                      <a:pt x="22" y="12"/>
                    </a:cubicBezTo>
                    <a:cubicBezTo>
                      <a:pt x="23" y="12"/>
                      <a:pt x="24" y="13"/>
                      <a:pt x="24" y="14"/>
                    </a:cubicBezTo>
                    <a:cubicBezTo>
                      <a:pt x="24" y="15"/>
                      <a:pt x="23" y="16"/>
                      <a:pt x="22" y="16"/>
                    </a:cubicBezTo>
                    <a:close/>
                    <a:moveTo>
                      <a:pt x="30" y="16"/>
                    </a:moveTo>
                    <a:cubicBezTo>
                      <a:pt x="29" y="16"/>
                      <a:pt x="28" y="15"/>
                      <a:pt x="28" y="14"/>
                    </a:cubicBezTo>
                    <a:cubicBezTo>
                      <a:pt x="28" y="13"/>
                      <a:pt x="29" y="12"/>
                      <a:pt x="30" y="12"/>
                    </a:cubicBezTo>
                    <a:cubicBezTo>
                      <a:pt x="31" y="12"/>
                      <a:pt x="32" y="13"/>
                      <a:pt x="32" y="14"/>
                    </a:cubicBezTo>
                    <a:cubicBezTo>
                      <a:pt x="32" y="15"/>
                      <a:pt x="31" y="16"/>
                      <a:pt x="3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00" name="TextBox 299">
            <a:extLst>
              <a:ext uri="{FF2B5EF4-FFF2-40B4-BE49-F238E27FC236}">
                <a16:creationId xmlns="" xmlns:a16="http://schemas.microsoft.com/office/drawing/2014/main" id="{E31DF19C-D79E-480E-BB0E-39631E4937F1}"/>
              </a:ext>
            </a:extLst>
          </p:cNvPr>
          <p:cNvSpPr txBox="1"/>
          <p:nvPr/>
        </p:nvSpPr>
        <p:spPr>
          <a:xfrm>
            <a:off x="6540137" y="5152978"/>
            <a:ext cx="4899038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rutrum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facilisis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Maecenas vestibulum convallis dui,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dictum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tellus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ac. </a:t>
            </a:r>
          </a:p>
        </p:txBody>
      </p:sp>
    </p:spTree>
    <p:extLst>
      <p:ext uri="{BB962C8B-B14F-4D97-AF65-F5344CB8AC3E}">
        <p14:creationId xmlns:p14="http://schemas.microsoft.com/office/powerpoint/2010/main" val="1594189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Oval 211">
            <a:extLst>
              <a:ext uri="{FF2B5EF4-FFF2-40B4-BE49-F238E27FC236}">
                <a16:creationId xmlns="" xmlns:a16="http://schemas.microsoft.com/office/drawing/2014/main" id="{EFB76C1F-0B40-4AB1-8756-3D98B210EE1A}"/>
              </a:ext>
            </a:extLst>
          </p:cNvPr>
          <p:cNvSpPr/>
          <p:nvPr/>
        </p:nvSpPr>
        <p:spPr>
          <a:xfrm>
            <a:off x="1032454" y="6006576"/>
            <a:ext cx="3242070" cy="234950"/>
          </a:xfrm>
          <a:prstGeom prst="ellipse">
            <a:avLst/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6" name="Group 4">
            <a:extLst>
              <a:ext uri="{FF2B5EF4-FFF2-40B4-BE49-F238E27FC236}">
                <a16:creationId xmlns="" xmlns:a16="http://schemas.microsoft.com/office/drawing/2014/main" id="{5916D791-A478-4087-94F3-C975CC201965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1353349" y="1201898"/>
            <a:ext cx="2609950" cy="4931786"/>
            <a:chOff x="3532" y="1579"/>
            <a:chExt cx="616" cy="1164"/>
          </a:xfrm>
        </p:grpSpPr>
        <p:sp>
          <p:nvSpPr>
            <p:cNvPr id="207" name="Freeform 5">
              <a:extLst>
                <a:ext uri="{FF2B5EF4-FFF2-40B4-BE49-F238E27FC236}">
                  <a16:creationId xmlns="" xmlns:a16="http://schemas.microsoft.com/office/drawing/2014/main" id="{C7C9081F-8F80-41B6-AD69-951D37A90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" y="1579"/>
              <a:ext cx="616" cy="1164"/>
            </a:xfrm>
            <a:custGeom>
              <a:avLst/>
              <a:gdLst>
                <a:gd name="T0" fmla="*/ 238 w 258"/>
                <a:gd name="T1" fmla="*/ 490 h 490"/>
                <a:gd name="T2" fmla="*/ 20 w 258"/>
                <a:gd name="T3" fmla="*/ 490 h 490"/>
                <a:gd name="T4" fmla="*/ 0 w 258"/>
                <a:gd name="T5" fmla="*/ 470 h 490"/>
                <a:gd name="T6" fmla="*/ 0 w 258"/>
                <a:gd name="T7" fmla="*/ 20 h 490"/>
                <a:gd name="T8" fmla="*/ 20 w 258"/>
                <a:gd name="T9" fmla="*/ 0 h 490"/>
                <a:gd name="T10" fmla="*/ 238 w 258"/>
                <a:gd name="T11" fmla="*/ 0 h 490"/>
                <a:gd name="T12" fmla="*/ 258 w 258"/>
                <a:gd name="T13" fmla="*/ 20 h 490"/>
                <a:gd name="T14" fmla="*/ 258 w 258"/>
                <a:gd name="T15" fmla="*/ 470 h 490"/>
                <a:gd name="T16" fmla="*/ 238 w 258"/>
                <a:gd name="T17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90">
                  <a:moveTo>
                    <a:pt x="238" y="490"/>
                  </a:moveTo>
                  <a:cubicBezTo>
                    <a:pt x="20" y="490"/>
                    <a:pt x="20" y="490"/>
                    <a:pt x="20" y="490"/>
                  </a:cubicBezTo>
                  <a:cubicBezTo>
                    <a:pt x="9" y="490"/>
                    <a:pt x="0" y="481"/>
                    <a:pt x="0" y="47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49" y="0"/>
                    <a:pt x="258" y="9"/>
                    <a:pt x="258" y="20"/>
                  </a:cubicBezTo>
                  <a:cubicBezTo>
                    <a:pt x="258" y="470"/>
                    <a:pt x="258" y="470"/>
                    <a:pt x="258" y="470"/>
                  </a:cubicBezTo>
                  <a:cubicBezTo>
                    <a:pt x="258" y="481"/>
                    <a:pt x="249" y="490"/>
                    <a:pt x="238" y="490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/>
                </a:gs>
                <a:gs pos="5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6">
              <a:extLst>
                <a:ext uri="{FF2B5EF4-FFF2-40B4-BE49-F238E27FC236}">
                  <a16:creationId xmlns="" xmlns:a16="http://schemas.microsoft.com/office/drawing/2014/main" id="{E8497469-ED5C-419F-A847-6297F34B8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1" y="1672"/>
              <a:ext cx="556" cy="945"/>
            </a:xfrm>
            <a:prstGeom prst="rect">
              <a:avLst/>
            </a:prstGeom>
            <a:gradFill flip="none" rotWithShape="1">
              <a:gsLst>
                <a:gs pos="23000">
                  <a:srgbClr val="09192F"/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Oval 7">
              <a:extLst>
                <a:ext uri="{FF2B5EF4-FFF2-40B4-BE49-F238E27FC236}">
                  <a16:creationId xmlns="" xmlns:a16="http://schemas.microsoft.com/office/drawing/2014/main" id="{F71A17F0-0950-49D8-B0AB-E4353D810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" y="2652"/>
              <a:ext cx="61" cy="61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8">
              <a:extLst>
                <a:ext uri="{FF2B5EF4-FFF2-40B4-BE49-F238E27FC236}">
                  <a16:creationId xmlns="" xmlns:a16="http://schemas.microsoft.com/office/drawing/2014/main" id="{BFEC8D46-63CA-4DFE-A170-DE4D2A87B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" y="1624"/>
              <a:ext cx="138" cy="12"/>
            </a:xfrm>
            <a:custGeom>
              <a:avLst/>
              <a:gdLst>
                <a:gd name="T0" fmla="*/ 56 w 58"/>
                <a:gd name="T1" fmla="*/ 5 h 5"/>
                <a:gd name="T2" fmla="*/ 2 w 58"/>
                <a:gd name="T3" fmla="*/ 5 h 5"/>
                <a:gd name="T4" fmla="*/ 0 w 58"/>
                <a:gd name="T5" fmla="*/ 2 h 5"/>
                <a:gd name="T6" fmla="*/ 0 w 58"/>
                <a:gd name="T7" fmla="*/ 2 h 5"/>
                <a:gd name="T8" fmla="*/ 2 w 58"/>
                <a:gd name="T9" fmla="*/ 0 h 5"/>
                <a:gd name="T10" fmla="*/ 56 w 58"/>
                <a:gd name="T11" fmla="*/ 0 h 5"/>
                <a:gd name="T12" fmla="*/ 58 w 58"/>
                <a:gd name="T13" fmla="*/ 2 h 5"/>
                <a:gd name="T14" fmla="*/ 58 w 58"/>
                <a:gd name="T15" fmla="*/ 2 h 5"/>
                <a:gd name="T16" fmla="*/ 56 w 58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">
                  <a:moveTo>
                    <a:pt x="56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8" y="1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4"/>
                    <a:pt x="57" y="5"/>
                    <a:pt x="56" y="5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rgbClr val="09192F"/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3" name="Graphic 32">
            <a:extLst>
              <a:ext uri="{FF2B5EF4-FFF2-40B4-BE49-F238E27FC236}">
                <a16:creationId xmlns="" xmlns:a16="http://schemas.microsoft.com/office/drawing/2014/main" id="{321CBAAA-41D8-4EE5-857D-9EFE3E3084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8204" y="2737566"/>
            <a:ext cx="2375530" cy="2743668"/>
          </a:xfrm>
          <a:prstGeom prst="rect">
            <a:avLst/>
          </a:prstGeom>
        </p:spPr>
      </p:pic>
      <p:grpSp>
        <p:nvGrpSpPr>
          <p:cNvPr id="330" name="Group 329">
            <a:extLst>
              <a:ext uri="{FF2B5EF4-FFF2-40B4-BE49-F238E27FC236}">
                <a16:creationId xmlns="" xmlns:a16="http://schemas.microsoft.com/office/drawing/2014/main" id="{98C82C47-847A-48E0-A010-BBB3742BE36D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7EEC2A24-3F09-4001-A666-A9772E7E0BD4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78" name="Oval 58">
                <a:extLst>
                  <a:ext uri="{FF2B5EF4-FFF2-40B4-BE49-F238E27FC236}">
                    <a16:creationId xmlns="" xmlns:a16="http://schemas.microsoft.com/office/drawing/2014/main" id="{3E5FE7ED-2D0A-4A7F-98FF-74D607303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59">
                <a:extLst>
                  <a:ext uri="{FF2B5EF4-FFF2-40B4-BE49-F238E27FC236}">
                    <a16:creationId xmlns="" xmlns:a16="http://schemas.microsoft.com/office/drawing/2014/main" id="{744C72AB-A2A8-46BD-8DF8-F530C90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60">
                <a:extLst>
                  <a:ext uri="{FF2B5EF4-FFF2-40B4-BE49-F238E27FC236}">
                    <a16:creationId xmlns="" xmlns:a16="http://schemas.microsoft.com/office/drawing/2014/main" id="{8E24C8C0-747C-49CE-82D0-3400BF0E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61">
                <a:extLst>
                  <a:ext uri="{FF2B5EF4-FFF2-40B4-BE49-F238E27FC236}">
                    <a16:creationId xmlns="" xmlns:a16="http://schemas.microsoft.com/office/drawing/2014/main" id="{05F7E92D-D2A7-437B-9B85-952E9F48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62">
                <a:extLst>
                  <a:ext uri="{FF2B5EF4-FFF2-40B4-BE49-F238E27FC236}">
                    <a16:creationId xmlns="" xmlns:a16="http://schemas.microsoft.com/office/drawing/2014/main" id="{F51651E9-147E-40F1-A229-CE7E96EF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63">
                <a:extLst>
                  <a:ext uri="{FF2B5EF4-FFF2-40B4-BE49-F238E27FC236}">
                    <a16:creationId xmlns="" xmlns:a16="http://schemas.microsoft.com/office/drawing/2014/main" id="{FBD752F6-F217-41B5-9A27-CF5539673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64">
                <a:extLst>
                  <a:ext uri="{FF2B5EF4-FFF2-40B4-BE49-F238E27FC236}">
                    <a16:creationId xmlns="" xmlns:a16="http://schemas.microsoft.com/office/drawing/2014/main" id="{8D704A7F-51AA-40C6-8A0B-9AA8FAFE4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65">
                <a:extLst>
                  <a:ext uri="{FF2B5EF4-FFF2-40B4-BE49-F238E27FC236}">
                    <a16:creationId xmlns="" xmlns:a16="http://schemas.microsoft.com/office/drawing/2014/main" id="{BCD21634-A69F-49AA-9399-BA065E593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66">
                <a:extLst>
                  <a:ext uri="{FF2B5EF4-FFF2-40B4-BE49-F238E27FC236}">
                    <a16:creationId xmlns="" xmlns:a16="http://schemas.microsoft.com/office/drawing/2014/main" id="{8EAA5FE1-B5BA-4CFE-AA2A-275505C7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67">
                <a:extLst>
                  <a:ext uri="{FF2B5EF4-FFF2-40B4-BE49-F238E27FC236}">
                    <a16:creationId xmlns="" xmlns:a16="http://schemas.microsoft.com/office/drawing/2014/main" id="{A560E825-E45B-48E8-9F9E-BF18D55BF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68">
                <a:extLst>
                  <a:ext uri="{FF2B5EF4-FFF2-40B4-BE49-F238E27FC236}">
                    <a16:creationId xmlns="" xmlns:a16="http://schemas.microsoft.com/office/drawing/2014/main" id="{62440F27-51FC-49D3-BE7C-F7A4A0E8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69">
                <a:extLst>
                  <a:ext uri="{FF2B5EF4-FFF2-40B4-BE49-F238E27FC236}">
                    <a16:creationId xmlns="" xmlns:a16="http://schemas.microsoft.com/office/drawing/2014/main" id="{870ABFA1-788C-459E-9971-738B1136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70">
                <a:extLst>
                  <a:ext uri="{FF2B5EF4-FFF2-40B4-BE49-F238E27FC236}">
                    <a16:creationId xmlns="" xmlns:a16="http://schemas.microsoft.com/office/drawing/2014/main" id="{A6BBB49C-4491-4A42-90F9-452BEFEFE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71">
                <a:extLst>
                  <a:ext uri="{FF2B5EF4-FFF2-40B4-BE49-F238E27FC236}">
                    <a16:creationId xmlns="" xmlns:a16="http://schemas.microsoft.com/office/drawing/2014/main" id="{3BD19E50-7380-4D0D-BE6D-484D5C7F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72">
                <a:extLst>
                  <a:ext uri="{FF2B5EF4-FFF2-40B4-BE49-F238E27FC236}">
                    <a16:creationId xmlns="" xmlns:a16="http://schemas.microsoft.com/office/drawing/2014/main" id="{485AAC05-6BD8-47D3-8EE4-635905B4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73">
                <a:extLst>
                  <a:ext uri="{FF2B5EF4-FFF2-40B4-BE49-F238E27FC236}">
                    <a16:creationId xmlns="" xmlns:a16="http://schemas.microsoft.com/office/drawing/2014/main" id="{1C48824A-CBDD-4BC7-B0F5-9B60C971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74">
                <a:extLst>
                  <a:ext uri="{FF2B5EF4-FFF2-40B4-BE49-F238E27FC236}">
                    <a16:creationId xmlns="" xmlns:a16="http://schemas.microsoft.com/office/drawing/2014/main" id="{31FE5F08-2A6E-49DB-B928-F81ED17F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75">
                <a:extLst>
                  <a:ext uri="{FF2B5EF4-FFF2-40B4-BE49-F238E27FC236}">
                    <a16:creationId xmlns="" xmlns:a16="http://schemas.microsoft.com/office/drawing/2014/main" id="{8DD72AA3-7614-47A4-9664-52AE8F50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76">
                <a:extLst>
                  <a:ext uri="{FF2B5EF4-FFF2-40B4-BE49-F238E27FC236}">
                    <a16:creationId xmlns="" xmlns:a16="http://schemas.microsoft.com/office/drawing/2014/main" id="{E01E7CDF-D28C-41B2-A70D-3E9220A6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77">
                <a:extLst>
                  <a:ext uri="{FF2B5EF4-FFF2-40B4-BE49-F238E27FC236}">
                    <a16:creationId xmlns="" xmlns:a16="http://schemas.microsoft.com/office/drawing/2014/main" id="{9434C99C-3FCD-4199-8A65-DB0DA11B6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78">
                <a:extLst>
                  <a:ext uri="{FF2B5EF4-FFF2-40B4-BE49-F238E27FC236}">
                    <a16:creationId xmlns="" xmlns:a16="http://schemas.microsoft.com/office/drawing/2014/main" id="{984204A5-ACB8-447D-ADE6-2BD28ABB8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79">
                <a:extLst>
                  <a:ext uri="{FF2B5EF4-FFF2-40B4-BE49-F238E27FC236}">
                    <a16:creationId xmlns="" xmlns:a16="http://schemas.microsoft.com/office/drawing/2014/main" id="{A42F464F-EDEC-4DE3-99A8-5C4AF9C1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D5FF0F4C-CEA0-48A1-8B0A-5481059ECA39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56" name="Oval 58">
                <a:extLst>
                  <a:ext uri="{FF2B5EF4-FFF2-40B4-BE49-F238E27FC236}">
                    <a16:creationId xmlns="" xmlns:a16="http://schemas.microsoft.com/office/drawing/2014/main" id="{37B2A23C-7E4A-4262-B527-D8A6BF4EB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59">
                <a:extLst>
                  <a:ext uri="{FF2B5EF4-FFF2-40B4-BE49-F238E27FC236}">
                    <a16:creationId xmlns="" xmlns:a16="http://schemas.microsoft.com/office/drawing/2014/main" id="{B2F5631A-CB41-49C4-B3A9-1AE10800F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60">
                <a:extLst>
                  <a:ext uri="{FF2B5EF4-FFF2-40B4-BE49-F238E27FC236}">
                    <a16:creationId xmlns="" xmlns:a16="http://schemas.microsoft.com/office/drawing/2014/main" id="{A2F59B61-7194-4CFA-81EB-50CF98E8F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61">
                <a:extLst>
                  <a:ext uri="{FF2B5EF4-FFF2-40B4-BE49-F238E27FC236}">
                    <a16:creationId xmlns="" xmlns:a16="http://schemas.microsoft.com/office/drawing/2014/main" id="{1B522CB5-90C1-472F-B265-EB555DAD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62">
                <a:extLst>
                  <a:ext uri="{FF2B5EF4-FFF2-40B4-BE49-F238E27FC236}">
                    <a16:creationId xmlns="" xmlns:a16="http://schemas.microsoft.com/office/drawing/2014/main" id="{39C59ECB-D905-48D2-8E6D-88D2262FD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63">
                <a:extLst>
                  <a:ext uri="{FF2B5EF4-FFF2-40B4-BE49-F238E27FC236}">
                    <a16:creationId xmlns="" xmlns:a16="http://schemas.microsoft.com/office/drawing/2014/main" id="{E676246A-E668-4974-A5EB-8E11B3DED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64">
                <a:extLst>
                  <a:ext uri="{FF2B5EF4-FFF2-40B4-BE49-F238E27FC236}">
                    <a16:creationId xmlns="" xmlns:a16="http://schemas.microsoft.com/office/drawing/2014/main" id="{CECAC02B-7269-41BE-AAB4-088B17677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65">
                <a:extLst>
                  <a:ext uri="{FF2B5EF4-FFF2-40B4-BE49-F238E27FC236}">
                    <a16:creationId xmlns="" xmlns:a16="http://schemas.microsoft.com/office/drawing/2014/main" id="{86B2358A-2DDD-4D7C-B31A-43DA576C3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66">
                <a:extLst>
                  <a:ext uri="{FF2B5EF4-FFF2-40B4-BE49-F238E27FC236}">
                    <a16:creationId xmlns="" xmlns:a16="http://schemas.microsoft.com/office/drawing/2014/main" id="{7CCC3DCD-DD99-42ED-B564-7CC3F3128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67">
                <a:extLst>
                  <a:ext uri="{FF2B5EF4-FFF2-40B4-BE49-F238E27FC236}">
                    <a16:creationId xmlns="" xmlns:a16="http://schemas.microsoft.com/office/drawing/2014/main" id="{BD8D65EF-E7DE-4BDF-972B-11A5AD26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68">
                <a:extLst>
                  <a:ext uri="{FF2B5EF4-FFF2-40B4-BE49-F238E27FC236}">
                    <a16:creationId xmlns="" xmlns:a16="http://schemas.microsoft.com/office/drawing/2014/main" id="{E90DC25C-9758-4881-8F17-EA9708BC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69">
                <a:extLst>
                  <a:ext uri="{FF2B5EF4-FFF2-40B4-BE49-F238E27FC236}">
                    <a16:creationId xmlns="" xmlns:a16="http://schemas.microsoft.com/office/drawing/2014/main" id="{4DF7B717-E287-49F5-8EDC-270547E02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70">
                <a:extLst>
                  <a:ext uri="{FF2B5EF4-FFF2-40B4-BE49-F238E27FC236}">
                    <a16:creationId xmlns="" xmlns:a16="http://schemas.microsoft.com/office/drawing/2014/main" id="{782B3D62-6A98-4FDC-A951-24BC8D5D2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71">
                <a:extLst>
                  <a:ext uri="{FF2B5EF4-FFF2-40B4-BE49-F238E27FC236}">
                    <a16:creationId xmlns="" xmlns:a16="http://schemas.microsoft.com/office/drawing/2014/main" id="{14AAE281-8E49-4F21-BA52-14DD3525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72">
                <a:extLst>
                  <a:ext uri="{FF2B5EF4-FFF2-40B4-BE49-F238E27FC236}">
                    <a16:creationId xmlns="" xmlns:a16="http://schemas.microsoft.com/office/drawing/2014/main" id="{3F39DB63-35A7-4669-9809-CD46D79E3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73">
                <a:extLst>
                  <a:ext uri="{FF2B5EF4-FFF2-40B4-BE49-F238E27FC236}">
                    <a16:creationId xmlns="" xmlns:a16="http://schemas.microsoft.com/office/drawing/2014/main" id="{5B1EC70C-BFFC-4345-8128-451B4968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74">
                <a:extLst>
                  <a:ext uri="{FF2B5EF4-FFF2-40B4-BE49-F238E27FC236}">
                    <a16:creationId xmlns="" xmlns:a16="http://schemas.microsoft.com/office/drawing/2014/main" id="{863F97EB-EED4-42D8-AC70-17BF4EB6E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75">
                <a:extLst>
                  <a:ext uri="{FF2B5EF4-FFF2-40B4-BE49-F238E27FC236}">
                    <a16:creationId xmlns="" xmlns:a16="http://schemas.microsoft.com/office/drawing/2014/main" id="{4A3C4F72-C1F5-4371-B1E8-4059DC65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76">
                <a:extLst>
                  <a:ext uri="{FF2B5EF4-FFF2-40B4-BE49-F238E27FC236}">
                    <a16:creationId xmlns="" xmlns:a16="http://schemas.microsoft.com/office/drawing/2014/main" id="{C42B89DB-D5D5-4720-BF71-FBC9C1DFE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77">
                <a:extLst>
                  <a:ext uri="{FF2B5EF4-FFF2-40B4-BE49-F238E27FC236}">
                    <a16:creationId xmlns="" xmlns:a16="http://schemas.microsoft.com/office/drawing/2014/main" id="{043B4D3F-BF3C-43A1-914C-9E5C5595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78">
                <a:extLst>
                  <a:ext uri="{FF2B5EF4-FFF2-40B4-BE49-F238E27FC236}">
                    <a16:creationId xmlns="" xmlns:a16="http://schemas.microsoft.com/office/drawing/2014/main" id="{FDF582B5-EB22-4091-9DEE-B38BC0DD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79">
                <a:extLst>
                  <a:ext uri="{FF2B5EF4-FFF2-40B4-BE49-F238E27FC236}">
                    <a16:creationId xmlns="" xmlns:a16="http://schemas.microsoft.com/office/drawing/2014/main" id="{CC0D233D-178E-4379-A17E-C0E7E1A3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46AE09A3-79A3-4CF4-96F5-0BC3B898E98C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34" name="Oval 58">
                <a:extLst>
                  <a:ext uri="{FF2B5EF4-FFF2-40B4-BE49-F238E27FC236}">
                    <a16:creationId xmlns="" xmlns:a16="http://schemas.microsoft.com/office/drawing/2014/main" id="{6ED4D78A-E4AE-4A2A-AA07-D2A83480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59">
                <a:extLst>
                  <a:ext uri="{FF2B5EF4-FFF2-40B4-BE49-F238E27FC236}">
                    <a16:creationId xmlns="" xmlns:a16="http://schemas.microsoft.com/office/drawing/2014/main" id="{8C1B7A8E-E8D3-4F41-9A0A-5235A11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60">
                <a:extLst>
                  <a:ext uri="{FF2B5EF4-FFF2-40B4-BE49-F238E27FC236}">
                    <a16:creationId xmlns="" xmlns:a16="http://schemas.microsoft.com/office/drawing/2014/main" id="{BDD10440-AC78-4D29-8CC2-82912F3D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61">
                <a:extLst>
                  <a:ext uri="{FF2B5EF4-FFF2-40B4-BE49-F238E27FC236}">
                    <a16:creationId xmlns="" xmlns:a16="http://schemas.microsoft.com/office/drawing/2014/main" id="{EE46E904-CC5B-4696-B8E6-0E63DBE0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62">
                <a:extLst>
                  <a:ext uri="{FF2B5EF4-FFF2-40B4-BE49-F238E27FC236}">
                    <a16:creationId xmlns="" xmlns:a16="http://schemas.microsoft.com/office/drawing/2014/main" id="{28D2ADBB-7AC7-4248-B1F4-3056622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63">
                <a:extLst>
                  <a:ext uri="{FF2B5EF4-FFF2-40B4-BE49-F238E27FC236}">
                    <a16:creationId xmlns="" xmlns:a16="http://schemas.microsoft.com/office/drawing/2014/main" id="{F8DC5BBE-8A4B-414E-88BB-EB8AC4A13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64">
                <a:extLst>
                  <a:ext uri="{FF2B5EF4-FFF2-40B4-BE49-F238E27FC236}">
                    <a16:creationId xmlns="" xmlns:a16="http://schemas.microsoft.com/office/drawing/2014/main" id="{1F0EE553-F03F-4B9B-91BC-D0B28B772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65">
                <a:extLst>
                  <a:ext uri="{FF2B5EF4-FFF2-40B4-BE49-F238E27FC236}">
                    <a16:creationId xmlns="" xmlns:a16="http://schemas.microsoft.com/office/drawing/2014/main" id="{524E2014-A107-4AD8-9A28-1E17EBE64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66">
                <a:extLst>
                  <a:ext uri="{FF2B5EF4-FFF2-40B4-BE49-F238E27FC236}">
                    <a16:creationId xmlns="" xmlns:a16="http://schemas.microsoft.com/office/drawing/2014/main" id="{0E61AA6C-784A-425E-86EB-977DCDF5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67">
                <a:extLst>
                  <a:ext uri="{FF2B5EF4-FFF2-40B4-BE49-F238E27FC236}">
                    <a16:creationId xmlns="" xmlns:a16="http://schemas.microsoft.com/office/drawing/2014/main" id="{071E7611-6D0F-4D86-9D72-F8725B17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68">
                <a:extLst>
                  <a:ext uri="{FF2B5EF4-FFF2-40B4-BE49-F238E27FC236}">
                    <a16:creationId xmlns="" xmlns:a16="http://schemas.microsoft.com/office/drawing/2014/main" id="{8A55FF1E-B799-4529-AB31-3F4E76003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69">
                <a:extLst>
                  <a:ext uri="{FF2B5EF4-FFF2-40B4-BE49-F238E27FC236}">
                    <a16:creationId xmlns="" xmlns:a16="http://schemas.microsoft.com/office/drawing/2014/main" id="{EE601973-DAF3-4776-927D-4FE6C466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70">
                <a:extLst>
                  <a:ext uri="{FF2B5EF4-FFF2-40B4-BE49-F238E27FC236}">
                    <a16:creationId xmlns="" xmlns:a16="http://schemas.microsoft.com/office/drawing/2014/main" id="{2E78D590-F6E7-41C8-BD88-733E9B203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71">
                <a:extLst>
                  <a:ext uri="{FF2B5EF4-FFF2-40B4-BE49-F238E27FC236}">
                    <a16:creationId xmlns="" xmlns:a16="http://schemas.microsoft.com/office/drawing/2014/main" id="{7DD18819-335E-4831-AFF4-617A220B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72">
                <a:extLst>
                  <a:ext uri="{FF2B5EF4-FFF2-40B4-BE49-F238E27FC236}">
                    <a16:creationId xmlns="" xmlns:a16="http://schemas.microsoft.com/office/drawing/2014/main" id="{4E98C501-A8DB-4FFF-87E1-EEFCE68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73">
                <a:extLst>
                  <a:ext uri="{FF2B5EF4-FFF2-40B4-BE49-F238E27FC236}">
                    <a16:creationId xmlns="" xmlns:a16="http://schemas.microsoft.com/office/drawing/2014/main" id="{633A82ED-78F1-477D-BDEC-A79F186A7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74">
                <a:extLst>
                  <a:ext uri="{FF2B5EF4-FFF2-40B4-BE49-F238E27FC236}">
                    <a16:creationId xmlns="" xmlns:a16="http://schemas.microsoft.com/office/drawing/2014/main" id="{77457420-4357-4EA1-8399-7B213A7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75">
                <a:extLst>
                  <a:ext uri="{FF2B5EF4-FFF2-40B4-BE49-F238E27FC236}">
                    <a16:creationId xmlns="" xmlns:a16="http://schemas.microsoft.com/office/drawing/2014/main" id="{C45FE86D-C0E2-4F08-9B1D-1C08E2486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76">
                <a:extLst>
                  <a:ext uri="{FF2B5EF4-FFF2-40B4-BE49-F238E27FC236}">
                    <a16:creationId xmlns="" xmlns:a16="http://schemas.microsoft.com/office/drawing/2014/main" id="{484A3009-A9F9-4697-B415-BAAA6C57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77">
                <a:extLst>
                  <a:ext uri="{FF2B5EF4-FFF2-40B4-BE49-F238E27FC236}">
                    <a16:creationId xmlns="" xmlns:a16="http://schemas.microsoft.com/office/drawing/2014/main" id="{236C25BE-CAA3-41CB-B30B-861AE0B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78">
                <a:extLst>
                  <a:ext uri="{FF2B5EF4-FFF2-40B4-BE49-F238E27FC236}">
                    <a16:creationId xmlns="" xmlns:a16="http://schemas.microsoft.com/office/drawing/2014/main" id="{5C38EC93-573F-4A0B-B1B8-A8AE0733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79">
                <a:extLst>
                  <a:ext uri="{FF2B5EF4-FFF2-40B4-BE49-F238E27FC236}">
                    <a16:creationId xmlns="" xmlns:a16="http://schemas.microsoft.com/office/drawing/2014/main" id="{C8421B68-0EBD-45A0-9976-70588523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16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14B816F5-947D-4584-ADB8-E42B4BF59BDE}"/>
              </a:ext>
            </a:extLst>
          </p:cNvPr>
          <p:cNvGrpSpPr/>
          <p:nvPr/>
        </p:nvGrpSpPr>
        <p:grpSpPr>
          <a:xfrm>
            <a:off x="3604604" y="1624309"/>
            <a:ext cx="7686087" cy="1286200"/>
            <a:chOff x="3604604" y="1624309"/>
            <a:chExt cx="7686087" cy="1412162"/>
          </a:xfrm>
        </p:grpSpPr>
        <p:sp>
          <p:nvSpPr>
            <p:cNvPr id="39" name="Freeform 5">
              <a:extLst>
                <a:ext uri="{FF2B5EF4-FFF2-40B4-BE49-F238E27FC236}">
                  <a16:creationId xmlns="" xmlns:a16="http://schemas.microsoft.com/office/drawing/2014/main" id="{764E11EC-F311-4907-8173-F4BE3547BC01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015021" y="2213892"/>
              <a:ext cx="1412162" cy="232995"/>
            </a:xfrm>
            <a:custGeom>
              <a:avLst/>
              <a:gdLst>
                <a:gd name="T0" fmla="*/ 2190 w 2388"/>
                <a:gd name="T1" fmla="*/ 0 h 394"/>
                <a:gd name="T2" fmla="*/ 197 w 2388"/>
                <a:gd name="T3" fmla="*/ 0 h 394"/>
                <a:gd name="T4" fmla="*/ 0 w 2388"/>
                <a:gd name="T5" fmla="*/ 394 h 394"/>
                <a:gd name="T6" fmla="*/ 2388 w 2388"/>
                <a:gd name="T7" fmla="*/ 394 h 394"/>
                <a:gd name="T8" fmla="*/ 2190 w 2388"/>
                <a:gd name="T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8" h="394">
                  <a:moveTo>
                    <a:pt x="2190" y="0"/>
                  </a:moveTo>
                  <a:lnTo>
                    <a:pt x="197" y="0"/>
                  </a:lnTo>
                  <a:lnTo>
                    <a:pt x="0" y="394"/>
                  </a:lnTo>
                  <a:lnTo>
                    <a:pt x="2388" y="394"/>
                  </a:lnTo>
                  <a:lnTo>
                    <a:pt x="219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="" xmlns:a16="http://schemas.microsoft.com/office/drawing/2014/main" id="{98EBC18F-877C-49AF-8A5D-AD21B9F317F5}"/>
                </a:ext>
              </a:extLst>
            </p:cNvPr>
            <p:cNvSpPr/>
            <p:nvPr/>
          </p:nvSpPr>
          <p:spPr>
            <a:xfrm>
              <a:off x="3604604" y="1741396"/>
              <a:ext cx="7686087" cy="1178576"/>
            </a:xfrm>
            <a:custGeom>
              <a:avLst/>
              <a:gdLst>
                <a:gd name="connsiteX0" fmla="*/ 0 w 7686087"/>
                <a:gd name="connsiteY0" fmla="*/ 0 h 1178576"/>
                <a:gd name="connsiteX1" fmla="*/ 5132605 w 7686087"/>
                <a:gd name="connsiteY1" fmla="*/ 0 h 1178576"/>
                <a:gd name="connsiteX2" fmla="*/ 5539396 w 7686087"/>
                <a:gd name="connsiteY2" fmla="*/ 0 h 1178576"/>
                <a:gd name="connsiteX3" fmla="*/ 7686087 w 7686087"/>
                <a:gd name="connsiteY3" fmla="*/ 0 h 1178576"/>
                <a:gd name="connsiteX4" fmla="*/ 7631682 w 7686087"/>
                <a:gd name="connsiteY4" fmla="*/ 83382 h 1178576"/>
                <a:gd name="connsiteX5" fmla="*/ 7686087 w 7686087"/>
                <a:gd name="connsiteY5" fmla="*/ 168537 h 1178576"/>
                <a:gd name="connsiteX6" fmla="*/ 7631682 w 7686087"/>
                <a:gd name="connsiteY6" fmla="*/ 251918 h 1178576"/>
                <a:gd name="connsiteX7" fmla="*/ 7686087 w 7686087"/>
                <a:gd name="connsiteY7" fmla="*/ 336483 h 1178576"/>
                <a:gd name="connsiteX8" fmla="*/ 7631682 w 7686087"/>
                <a:gd name="connsiteY8" fmla="*/ 420455 h 1178576"/>
                <a:gd name="connsiteX9" fmla="*/ 7686087 w 7686087"/>
                <a:gd name="connsiteY9" fmla="*/ 505020 h 1178576"/>
                <a:gd name="connsiteX10" fmla="*/ 7631682 w 7686087"/>
                <a:gd name="connsiteY10" fmla="*/ 588992 h 1178576"/>
                <a:gd name="connsiteX11" fmla="*/ 7686087 w 7686087"/>
                <a:gd name="connsiteY11" fmla="*/ 673557 h 1178576"/>
                <a:gd name="connsiteX12" fmla="*/ 7631682 w 7686087"/>
                <a:gd name="connsiteY12" fmla="*/ 756938 h 1178576"/>
                <a:gd name="connsiteX13" fmla="*/ 7686087 w 7686087"/>
                <a:gd name="connsiteY13" fmla="*/ 842094 h 1178576"/>
                <a:gd name="connsiteX14" fmla="*/ 7631682 w 7686087"/>
                <a:gd name="connsiteY14" fmla="*/ 925475 h 1178576"/>
                <a:gd name="connsiteX15" fmla="*/ 7686087 w 7686087"/>
                <a:gd name="connsiteY15" fmla="*/ 1010631 h 1178576"/>
                <a:gd name="connsiteX16" fmla="*/ 7631682 w 7686087"/>
                <a:gd name="connsiteY16" fmla="*/ 1094012 h 1178576"/>
                <a:gd name="connsiteX17" fmla="*/ 7686087 w 7686087"/>
                <a:gd name="connsiteY17" fmla="*/ 1178576 h 1178576"/>
                <a:gd name="connsiteX18" fmla="*/ 5132605 w 7686087"/>
                <a:gd name="connsiteY18" fmla="*/ 1178576 h 1178576"/>
                <a:gd name="connsiteX19" fmla="*/ 5132605 w 7686087"/>
                <a:gd name="connsiteY19" fmla="*/ 1178424 h 1178576"/>
                <a:gd name="connsiteX20" fmla="*/ 0 w 7686087"/>
                <a:gd name="connsiteY20" fmla="*/ 1178424 h 117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686087" h="1178576">
                  <a:moveTo>
                    <a:pt x="0" y="0"/>
                  </a:moveTo>
                  <a:lnTo>
                    <a:pt x="5132605" y="0"/>
                  </a:lnTo>
                  <a:lnTo>
                    <a:pt x="5539396" y="0"/>
                  </a:lnTo>
                  <a:lnTo>
                    <a:pt x="7686087" y="0"/>
                  </a:lnTo>
                  <a:lnTo>
                    <a:pt x="7631682" y="83382"/>
                  </a:lnTo>
                  <a:lnTo>
                    <a:pt x="7686087" y="168537"/>
                  </a:lnTo>
                  <a:lnTo>
                    <a:pt x="7631682" y="251918"/>
                  </a:lnTo>
                  <a:lnTo>
                    <a:pt x="7686087" y="336483"/>
                  </a:lnTo>
                  <a:lnTo>
                    <a:pt x="7631682" y="420455"/>
                  </a:lnTo>
                  <a:lnTo>
                    <a:pt x="7686087" y="505020"/>
                  </a:lnTo>
                  <a:lnTo>
                    <a:pt x="7631682" y="588992"/>
                  </a:lnTo>
                  <a:lnTo>
                    <a:pt x="7686087" y="673557"/>
                  </a:lnTo>
                  <a:lnTo>
                    <a:pt x="7631682" y="756938"/>
                  </a:lnTo>
                  <a:lnTo>
                    <a:pt x="7686087" y="842094"/>
                  </a:lnTo>
                  <a:lnTo>
                    <a:pt x="7631682" y="925475"/>
                  </a:lnTo>
                  <a:lnTo>
                    <a:pt x="7686087" y="1010631"/>
                  </a:lnTo>
                  <a:lnTo>
                    <a:pt x="7631682" y="1094012"/>
                  </a:lnTo>
                  <a:lnTo>
                    <a:pt x="7686087" y="1178576"/>
                  </a:lnTo>
                  <a:lnTo>
                    <a:pt x="5132605" y="1178576"/>
                  </a:lnTo>
                  <a:lnTo>
                    <a:pt x="5132605" y="1178424"/>
                  </a:lnTo>
                  <a:lnTo>
                    <a:pt x="0" y="117842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="" xmlns:a16="http://schemas.microsoft.com/office/drawing/2014/main" id="{0A4BD83A-5C01-4279-8159-F9FC13A0C96E}"/>
              </a:ext>
            </a:extLst>
          </p:cNvPr>
          <p:cNvGrpSpPr/>
          <p:nvPr/>
        </p:nvGrpSpPr>
        <p:grpSpPr>
          <a:xfrm>
            <a:off x="3604604" y="2944607"/>
            <a:ext cx="7686087" cy="1286200"/>
            <a:chOff x="3604604" y="1624309"/>
            <a:chExt cx="7686087" cy="1412162"/>
          </a:xfrm>
        </p:grpSpPr>
        <p:sp>
          <p:nvSpPr>
            <p:cNvPr id="224" name="Freeform 5">
              <a:extLst>
                <a:ext uri="{FF2B5EF4-FFF2-40B4-BE49-F238E27FC236}">
                  <a16:creationId xmlns="" xmlns:a16="http://schemas.microsoft.com/office/drawing/2014/main" id="{E235B969-4860-41B1-B086-4BBA87C5A1A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015021" y="2213892"/>
              <a:ext cx="1412162" cy="232995"/>
            </a:xfrm>
            <a:custGeom>
              <a:avLst/>
              <a:gdLst>
                <a:gd name="T0" fmla="*/ 2190 w 2388"/>
                <a:gd name="T1" fmla="*/ 0 h 394"/>
                <a:gd name="T2" fmla="*/ 197 w 2388"/>
                <a:gd name="T3" fmla="*/ 0 h 394"/>
                <a:gd name="T4" fmla="*/ 0 w 2388"/>
                <a:gd name="T5" fmla="*/ 394 h 394"/>
                <a:gd name="T6" fmla="*/ 2388 w 2388"/>
                <a:gd name="T7" fmla="*/ 394 h 394"/>
                <a:gd name="T8" fmla="*/ 2190 w 2388"/>
                <a:gd name="T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8" h="394">
                  <a:moveTo>
                    <a:pt x="2190" y="0"/>
                  </a:moveTo>
                  <a:lnTo>
                    <a:pt x="197" y="0"/>
                  </a:lnTo>
                  <a:lnTo>
                    <a:pt x="0" y="394"/>
                  </a:lnTo>
                  <a:lnTo>
                    <a:pt x="2388" y="394"/>
                  </a:lnTo>
                  <a:lnTo>
                    <a:pt x="219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="" xmlns:a16="http://schemas.microsoft.com/office/drawing/2014/main" id="{CC190789-E7E1-4E80-9696-6C780EDE6391}"/>
                </a:ext>
              </a:extLst>
            </p:cNvPr>
            <p:cNvSpPr/>
            <p:nvPr/>
          </p:nvSpPr>
          <p:spPr>
            <a:xfrm>
              <a:off x="3604604" y="1741396"/>
              <a:ext cx="7686087" cy="1178576"/>
            </a:xfrm>
            <a:custGeom>
              <a:avLst/>
              <a:gdLst>
                <a:gd name="connsiteX0" fmla="*/ 0 w 7686087"/>
                <a:gd name="connsiteY0" fmla="*/ 0 h 1178576"/>
                <a:gd name="connsiteX1" fmla="*/ 5132605 w 7686087"/>
                <a:gd name="connsiteY1" fmla="*/ 0 h 1178576"/>
                <a:gd name="connsiteX2" fmla="*/ 5539396 w 7686087"/>
                <a:gd name="connsiteY2" fmla="*/ 0 h 1178576"/>
                <a:gd name="connsiteX3" fmla="*/ 7686087 w 7686087"/>
                <a:gd name="connsiteY3" fmla="*/ 0 h 1178576"/>
                <a:gd name="connsiteX4" fmla="*/ 7631682 w 7686087"/>
                <a:gd name="connsiteY4" fmla="*/ 83382 h 1178576"/>
                <a:gd name="connsiteX5" fmla="*/ 7686087 w 7686087"/>
                <a:gd name="connsiteY5" fmla="*/ 168537 h 1178576"/>
                <a:gd name="connsiteX6" fmla="*/ 7631682 w 7686087"/>
                <a:gd name="connsiteY6" fmla="*/ 251918 h 1178576"/>
                <a:gd name="connsiteX7" fmla="*/ 7686087 w 7686087"/>
                <a:gd name="connsiteY7" fmla="*/ 336483 h 1178576"/>
                <a:gd name="connsiteX8" fmla="*/ 7631682 w 7686087"/>
                <a:gd name="connsiteY8" fmla="*/ 420455 h 1178576"/>
                <a:gd name="connsiteX9" fmla="*/ 7686087 w 7686087"/>
                <a:gd name="connsiteY9" fmla="*/ 505020 h 1178576"/>
                <a:gd name="connsiteX10" fmla="*/ 7631682 w 7686087"/>
                <a:gd name="connsiteY10" fmla="*/ 588992 h 1178576"/>
                <a:gd name="connsiteX11" fmla="*/ 7686087 w 7686087"/>
                <a:gd name="connsiteY11" fmla="*/ 673557 h 1178576"/>
                <a:gd name="connsiteX12" fmla="*/ 7631682 w 7686087"/>
                <a:gd name="connsiteY12" fmla="*/ 756938 h 1178576"/>
                <a:gd name="connsiteX13" fmla="*/ 7686087 w 7686087"/>
                <a:gd name="connsiteY13" fmla="*/ 842094 h 1178576"/>
                <a:gd name="connsiteX14" fmla="*/ 7631682 w 7686087"/>
                <a:gd name="connsiteY14" fmla="*/ 925475 h 1178576"/>
                <a:gd name="connsiteX15" fmla="*/ 7686087 w 7686087"/>
                <a:gd name="connsiteY15" fmla="*/ 1010631 h 1178576"/>
                <a:gd name="connsiteX16" fmla="*/ 7631682 w 7686087"/>
                <a:gd name="connsiteY16" fmla="*/ 1094012 h 1178576"/>
                <a:gd name="connsiteX17" fmla="*/ 7686087 w 7686087"/>
                <a:gd name="connsiteY17" fmla="*/ 1178576 h 1178576"/>
                <a:gd name="connsiteX18" fmla="*/ 5132605 w 7686087"/>
                <a:gd name="connsiteY18" fmla="*/ 1178576 h 1178576"/>
                <a:gd name="connsiteX19" fmla="*/ 5132605 w 7686087"/>
                <a:gd name="connsiteY19" fmla="*/ 1178424 h 1178576"/>
                <a:gd name="connsiteX20" fmla="*/ 0 w 7686087"/>
                <a:gd name="connsiteY20" fmla="*/ 1178424 h 117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686087" h="1178576">
                  <a:moveTo>
                    <a:pt x="0" y="0"/>
                  </a:moveTo>
                  <a:lnTo>
                    <a:pt x="5132605" y="0"/>
                  </a:lnTo>
                  <a:lnTo>
                    <a:pt x="5539396" y="0"/>
                  </a:lnTo>
                  <a:lnTo>
                    <a:pt x="7686087" y="0"/>
                  </a:lnTo>
                  <a:lnTo>
                    <a:pt x="7631682" y="83382"/>
                  </a:lnTo>
                  <a:lnTo>
                    <a:pt x="7686087" y="168537"/>
                  </a:lnTo>
                  <a:lnTo>
                    <a:pt x="7631682" y="251918"/>
                  </a:lnTo>
                  <a:lnTo>
                    <a:pt x="7686087" y="336483"/>
                  </a:lnTo>
                  <a:lnTo>
                    <a:pt x="7631682" y="420455"/>
                  </a:lnTo>
                  <a:lnTo>
                    <a:pt x="7686087" y="505020"/>
                  </a:lnTo>
                  <a:lnTo>
                    <a:pt x="7631682" y="588992"/>
                  </a:lnTo>
                  <a:lnTo>
                    <a:pt x="7686087" y="673557"/>
                  </a:lnTo>
                  <a:lnTo>
                    <a:pt x="7631682" y="756938"/>
                  </a:lnTo>
                  <a:lnTo>
                    <a:pt x="7686087" y="842094"/>
                  </a:lnTo>
                  <a:lnTo>
                    <a:pt x="7631682" y="925475"/>
                  </a:lnTo>
                  <a:lnTo>
                    <a:pt x="7686087" y="1010631"/>
                  </a:lnTo>
                  <a:lnTo>
                    <a:pt x="7631682" y="1094012"/>
                  </a:lnTo>
                  <a:lnTo>
                    <a:pt x="7686087" y="1178576"/>
                  </a:lnTo>
                  <a:lnTo>
                    <a:pt x="5132605" y="1178576"/>
                  </a:lnTo>
                  <a:lnTo>
                    <a:pt x="5132605" y="1178424"/>
                  </a:lnTo>
                  <a:lnTo>
                    <a:pt x="0" y="11784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="" xmlns:a16="http://schemas.microsoft.com/office/drawing/2014/main" id="{750A143C-3B9E-4382-A0FE-BD1C0A229D15}"/>
              </a:ext>
            </a:extLst>
          </p:cNvPr>
          <p:cNvGrpSpPr/>
          <p:nvPr/>
        </p:nvGrpSpPr>
        <p:grpSpPr>
          <a:xfrm>
            <a:off x="3604604" y="4264906"/>
            <a:ext cx="7686087" cy="1286200"/>
            <a:chOff x="3604604" y="1624309"/>
            <a:chExt cx="7686087" cy="1412162"/>
          </a:xfrm>
        </p:grpSpPr>
        <p:sp>
          <p:nvSpPr>
            <p:cNvPr id="227" name="Freeform 5">
              <a:extLst>
                <a:ext uri="{FF2B5EF4-FFF2-40B4-BE49-F238E27FC236}">
                  <a16:creationId xmlns="" xmlns:a16="http://schemas.microsoft.com/office/drawing/2014/main" id="{2E77661C-B123-4E1D-94B3-32339864FFD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015021" y="2213892"/>
              <a:ext cx="1412162" cy="232995"/>
            </a:xfrm>
            <a:custGeom>
              <a:avLst/>
              <a:gdLst>
                <a:gd name="T0" fmla="*/ 2190 w 2388"/>
                <a:gd name="T1" fmla="*/ 0 h 394"/>
                <a:gd name="T2" fmla="*/ 197 w 2388"/>
                <a:gd name="T3" fmla="*/ 0 h 394"/>
                <a:gd name="T4" fmla="*/ 0 w 2388"/>
                <a:gd name="T5" fmla="*/ 394 h 394"/>
                <a:gd name="T6" fmla="*/ 2388 w 2388"/>
                <a:gd name="T7" fmla="*/ 394 h 394"/>
                <a:gd name="T8" fmla="*/ 2190 w 2388"/>
                <a:gd name="T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8" h="394">
                  <a:moveTo>
                    <a:pt x="2190" y="0"/>
                  </a:moveTo>
                  <a:lnTo>
                    <a:pt x="197" y="0"/>
                  </a:lnTo>
                  <a:lnTo>
                    <a:pt x="0" y="394"/>
                  </a:lnTo>
                  <a:lnTo>
                    <a:pt x="2388" y="394"/>
                  </a:lnTo>
                  <a:lnTo>
                    <a:pt x="219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="" xmlns:a16="http://schemas.microsoft.com/office/drawing/2014/main" id="{B78BEF21-E0C7-4F4B-B093-61BF10808C1B}"/>
                </a:ext>
              </a:extLst>
            </p:cNvPr>
            <p:cNvSpPr/>
            <p:nvPr/>
          </p:nvSpPr>
          <p:spPr>
            <a:xfrm>
              <a:off x="3604604" y="1741396"/>
              <a:ext cx="7686087" cy="1178576"/>
            </a:xfrm>
            <a:custGeom>
              <a:avLst/>
              <a:gdLst>
                <a:gd name="connsiteX0" fmla="*/ 0 w 7686087"/>
                <a:gd name="connsiteY0" fmla="*/ 0 h 1178576"/>
                <a:gd name="connsiteX1" fmla="*/ 5132605 w 7686087"/>
                <a:gd name="connsiteY1" fmla="*/ 0 h 1178576"/>
                <a:gd name="connsiteX2" fmla="*/ 5539396 w 7686087"/>
                <a:gd name="connsiteY2" fmla="*/ 0 h 1178576"/>
                <a:gd name="connsiteX3" fmla="*/ 7686087 w 7686087"/>
                <a:gd name="connsiteY3" fmla="*/ 0 h 1178576"/>
                <a:gd name="connsiteX4" fmla="*/ 7631682 w 7686087"/>
                <a:gd name="connsiteY4" fmla="*/ 83382 h 1178576"/>
                <a:gd name="connsiteX5" fmla="*/ 7686087 w 7686087"/>
                <a:gd name="connsiteY5" fmla="*/ 168537 h 1178576"/>
                <a:gd name="connsiteX6" fmla="*/ 7631682 w 7686087"/>
                <a:gd name="connsiteY6" fmla="*/ 251918 h 1178576"/>
                <a:gd name="connsiteX7" fmla="*/ 7686087 w 7686087"/>
                <a:gd name="connsiteY7" fmla="*/ 336483 h 1178576"/>
                <a:gd name="connsiteX8" fmla="*/ 7631682 w 7686087"/>
                <a:gd name="connsiteY8" fmla="*/ 420455 h 1178576"/>
                <a:gd name="connsiteX9" fmla="*/ 7686087 w 7686087"/>
                <a:gd name="connsiteY9" fmla="*/ 505020 h 1178576"/>
                <a:gd name="connsiteX10" fmla="*/ 7631682 w 7686087"/>
                <a:gd name="connsiteY10" fmla="*/ 588992 h 1178576"/>
                <a:gd name="connsiteX11" fmla="*/ 7686087 w 7686087"/>
                <a:gd name="connsiteY11" fmla="*/ 673557 h 1178576"/>
                <a:gd name="connsiteX12" fmla="*/ 7631682 w 7686087"/>
                <a:gd name="connsiteY12" fmla="*/ 756938 h 1178576"/>
                <a:gd name="connsiteX13" fmla="*/ 7686087 w 7686087"/>
                <a:gd name="connsiteY13" fmla="*/ 842094 h 1178576"/>
                <a:gd name="connsiteX14" fmla="*/ 7631682 w 7686087"/>
                <a:gd name="connsiteY14" fmla="*/ 925475 h 1178576"/>
                <a:gd name="connsiteX15" fmla="*/ 7686087 w 7686087"/>
                <a:gd name="connsiteY15" fmla="*/ 1010631 h 1178576"/>
                <a:gd name="connsiteX16" fmla="*/ 7631682 w 7686087"/>
                <a:gd name="connsiteY16" fmla="*/ 1094012 h 1178576"/>
                <a:gd name="connsiteX17" fmla="*/ 7686087 w 7686087"/>
                <a:gd name="connsiteY17" fmla="*/ 1178576 h 1178576"/>
                <a:gd name="connsiteX18" fmla="*/ 5132605 w 7686087"/>
                <a:gd name="connsiteY18" fmla="*/ 1178576 h 1178576"/>
                <a:gd name="connsiteX19" fmla="*/ 5132605 w 7686087"/>
                <a:gd name="connsiteY19" fmla="*/ 1178424 h 1178576"/>
                <a:gd name="connsiteX20" fmla="*/ 0 w 7686087"/>
                <a:gd name="connsiteY20" fmla="*/ 1178424 h 117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686087" h="1178576">
                  <a:moveTo>
                    <a:pt x="0" y="0"/>
                  </a:moveTo>
                  <a:lnTo>
                    <a:pt x="5132605" y="0"/>
                  </a:lnTo>
                  <a:lnTo>
                    <a:pt x="5539396" y="0"/>
                  </a:lnTo>
                  <a:lnTo>
                    <a:pt x="7686087" y="0"/>
                  </a:lnTo>
                  <a:lnTo>
                    <a:pt x="7631682" y="83382"/>
                  </a:lnTo>
                  <a:lnTo>
                    <a:pt x="7686087" y="168537"/>
                  </a:lnTo>
                  <a:lnTo>
                    <a:pt x="7631682" y="251918"/>
                  </a:lnTo>
                  <a:lnTo>
                    <a:pt x="7686087" y="336483"/>
                  </a:lnTo>
                  <a:lnTo>
                    <a:pt x="7631682" y="420455"/>
                  </a:lnTo>
                  <a:lnTo>
                    <a:pt x="7686087" y="505020"/>
                  </a:lnTo>
                  <a:lnTo>
                    <a:pt x="7631682" y="588992"/>
                  </a:lnTo>
                  <a:lnTo>
                    <a:pt x="7686087" y="673557"/>
                  </a:lnTo>
                  <a:lnTo>
                    <a:pt x="7631682" y="756938"/>
                  </a:lnTo>
                  <a:lnTo>
                    <a:pt x="7686087" y="842094"/>
                  </a:lnTo>
                  <a:lnTo>
                    <a:pt x="7631682" y="925475"/>
                  </a:lnTo>
                  <a:lnTo>
                    <a:pt x="7686087" y="1010631"/>
                  </a:lnTo>
                  <a:lnTo>
                    <a:pt x="7631682" y="1094012"/>
                  </a:lnTo>
                  <a:lnTo>
                    <a:pt x="7686087" y="1178576"/>
                  </a:lnTo>
                  <a:lnTo>
                    <a:pt x="5132605" y="1178576"/>
                  </a:lnTo>
                  <a:lnTo>
                    <a:pt x="5132605" y="1178424"/>
                  </a:lnTo>
                  <a:lnTo>
                    <a:pt x="0" y="11784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0" name="TextBox 229">
            <a:extLst>
              <a:ext uri="{FF2B5EF4-FFF2-40B4-BE49-F238E27FC236}">
                <a16:creationId xmlns="" xmlns:a16="http://schemas.microsoft.com/office/drawing/2014/main" id="{D6C91CC0-C9BE-4403-A1B7-C050937E02F6}"/>
              </a:ext>
            </a:extLst>
          </p:cNvPr>
          <p:cNvSpPr txBox="1"/>
          <p:nvPr/>
        </p:nvSpPr>
        <p:spPr>
          <a:xfrm>
            <a:off x="5181600" y="1944243"/>
            <a:ext cx="5836920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Proin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consequat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massa</a:t>
            </a:r>
            <a:r>
              <a:rPr lang="en-US" sz="1400" dirty="0">
                <a:solidFill>
                  <a:schemeClr val="bg1"/>
                </a:solidFill>
              </a:rPr>
              <a:t> in </a:t>
            </a:r>
            <a:r>
              <a:rPr lang="en-US" sz="1400" dirty="0" err="1">
                <a:solidFill>
                  <a:schemeClr val="bg1"/>
                </a:solidFill>
              </a:rPr>
              <a:t>nibh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ultricies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blandit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molestie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rutrum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facilisis</a:t>
            </a:r>
            <a:r>
              <a:rPr lang="en-US" sz="1400" dirty="0">
                <a:solidFill>
                  <a:schemeClr val="bg1"/>
                </a:solidFill>
              </a:rPr>
              <a:t>. Maecenas vestibulum convallis dui,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dictum </a:t>
            </a:r>
            <a:r>
              <a:rPr lang="en-US" sz="1400" dirty="0" err="1">
                <a:solidFill>
                  <a:schemeClr val="bg1"/>
                </a:solidFill>
              </a:rPr>
              <a:t>tellus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r>
              <a:rPr lang="en-US" sz="1400" dirty="0">
                <a:solidFill>
                  <a:schemeClr val="bg1"/>
                </a:solidFill>
              </a:rPr>
              <a:t> ac. 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="" xmlns:a16="http://schemas.microsoft.com/office/drawing/2014/main" id="{0AF9C114-4EDB-49D4-ADE1-6D193C361876}"/>
              </a:ext>
            </a:extLst>
          </p:cNvPr>
          <p:cNvSpPr txBox="1"/>
          <p:nvPr/>
        </p:nvSpPr>
        <p:spPr>
          <a:xfrm>
            <a:off x="5181600" y="3264542"/>
            <a:ext cx="5836920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Proin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consequat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massa</a:t>
            </a:r>
            <a:r>
              <a:rPr lang="en-US" sz="1400" dirty="0">
                <a:solidFill>
                  <a:schemeClr val="bg1"/>
                </a:solidFill>
              </a:rPr>
              <a:t> in </a:t>
            </a:r>
            <a:r>
              <a:rPr lang="en-US" sz="1400" dirty="0" err="1">
                <a:solidFill>
                  <a:schemeClr val="bg1"/>
                </a:solidFill>
              </a:rPr>
              <a:t>nibh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ultricies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blandit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molestie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rutrum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facilisis</a:t>
            </a:r>
            <a:r>
              <a:rPr lang="en-US" sz="1400" dirty="0">
                <a:solidFill>
                  <a:schemeClr val="bg1"/>
                </a:solidFill>
              </a:rPr>
              <a:t>. Maecenas vestibulum convallis dui,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dictum </a:t>
            </a:r>
            <a:r>
              <a:rPr lang="en-US" sz="1400" dirty="0" err="1">
                <a:solidFill>
                  <a:schemeClr val="bg1"/>
                </a:solidFill>
              </a:rPr>
              <a:t>tellus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r>
              <a:rPr lang="en-US" sz="1400" dirty="0">
                <a:solidFill>
                  <a:schemeClr val="bg1"/>
                </a:solidFill>
              </a:rPr>
              <a:t> ac. 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="" xmlns:a16="http://schemas.microsoft.com/office/drawing/2014/main" id="{3378C26C-718C-423A-A359-F488A4F0CF70}"/>
              </a:ext>
            </a:extLst>
          </p:cNvPr>
          <p:cNvSpPr txBox="1"/>
          <p:nvPr/>
        </p:nvSpPr>
        <p:spPr>
          <a:xfrm>
            <a:off x="5181600" y="4584841"/>
            <a:ext cx="5836920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Proin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consequat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massa</a:t>
            </a:r>
            <a:r>
              <a:rPr lang="en-US" sz="1400" dirty="0">
                <a:solidFill>
                  <a:schemeClr val="bg1"/>
                </a:solidFill>
              </a:rPr>
              <a:t> in </a:t>
            </a:r>
            <a:r>
              <a:rPr lang="en-US" sz="1400" dirty="0" err="1">
                <a:solidFill>
                  <a:schemeClr val="bg1"/>
                </a:solidFill>
              </a:rPr>
              <a:t>nibh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ultricies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blandit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molestie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rutrum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facilisis</a:t>
            </a:r>
            <a:r>
              <a:rPr lang="en-US" sz="1400" dirty="0">
                <a:solidFill>
                  <a:schemeClr val="bg1"/>
                </a:solidFill>
              </a:rPr>
              <a:t>. Maecenas vestibulum convallis dui,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dictum </a:t>
            </a:r>
            <a:r>
              <a:rPr lang="en-US" sz="1400" dirty="0" err="1">
                <a:solidFill>
                  <a:schemeClr val="bg1"/>
                </a:solidFill>
              </a:rPr>
              <a:t>tellus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eleifend</a:t>
            </a:r>
            <a:r>
              <a:rPr lang="en-US" sz="1400" dirty="0">
                <a:solidFill>
                  <a:schemeClr val="bg1"/>
                </a:solidFill>
              </a:rPr>
              <a:t> ac. 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="" xmlns:a16="http://schemas.microsoft.com/office/drawing/2014/main" id="{E1D048B9-F2F2-47EC-A324-866D3DD9476A}"/>
              </a:ext>
            </a:extLst>
          </p:cNvPr>
          <p:cNvSpPr txBox="1"/>
          <p:nvPr/>
        </p:nvSpPr>
        <p:spPr>
          <a:xfrm>
            <a:off x="3855549" y="1836522"/>
            <a:ext cx="1200352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JAN, 2018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="" xmlns:a16="http://schemas.microsoft.com/office/drawing/2014/main" id="{E571029C-8D3F-4172-98BB-6B6C97BEA5A9}"/>
              </a:ext>
            </a:extLst>
          </p:cNvPr>
          <p:cNvSpPr txBox="1"/>
          <p:nvPr/>
        </p:nvSpPr>
        <p:spPr>
          <a:xfrm>
            <a:off x="3855549" y="3156820"/>
            <a:ext cx="1200352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AUG, 2018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="" xmlns:a16="http://schemas.microsoft.com/office/drawing/2014/main" id="{685E0442-2DC0-4084-B814-07AE9D159FD4}"/>
              </a:ext>
            </a:extLst>
          </p:cNvPr>
          <p:cNvSpPr txBox="1"/>
          <p:nvPr/>
        </p:nvSpPr>
        <p:spPr>
          <a:xfrm>
            <a:off x="3855549" y="4477119"/>
            <a:ext cx="1200352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DEC, 2018</a:t>
            </a:r>
          </a:p>
        </p:txBody>
      </p:sp>
    </p:spTree>
    <p:extLst>
      <p:ext uri="{BB962C8B-B14F-4D97-AF65-F5344CB8AC3E}">
        <p14:creationId xmlns:p14="http://schemas.microsoft.com/office/powerpoint/2010/main" val="2336862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17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C6160276-B222-4360-AC4A-3CAF04DF72FA}"/>
              </a:ext>
            </a:extLst>
          </p:cNvPr>
          <p:cNvSpPr/>
          <p:nvPr/>
        </p:nvSpPr>
        <p:spPr>
          <a:xfrm>
            <a:off x="281430" y="2994683"/>
            <a:ext cx="2588352" cy="25883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>
            <a:extLst>
              <a:ext uri="{FF2B5EF4-FFF2-40B4-BE49-F238E27FC236}">
                <a16:creationId xmlns="" xmlns:a16="http://schemas.microsoft.com/office/drawing/2014/main" id="{7463B349-389C-476E-8711-8C2CB4232145}"/>
              </a:ext>
            </a:extLst>
          </p:cNvPr>
          <p:cNvSpPr/>
          <p:nvPr/>
        </p:nvSpPr>
        <p:spPr>
          <a:xfrm>
            <a:off x="399080" y="3112333"/>
            <a:ext cx="2353052" cy="235305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="" xmlns:a16="http://schemas.microsoft.com/office/drawing/2014/main" id="{BAC70B88-8FC4-4FAD-802D-C5E6386892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8161" y="1715105"/>
            <a:ext cx="1334891" cy="1334891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="" xmlns:a16="http://schemas.microsoft.com/office/drawing/2014/main" id="{2AA0E966-0654-42EC-810B-DF62FD562899}"/>
              </a:ext>
            </a:extLst>
          </p:cNvPr>
          <p:cNvSpPr/>
          <p:nvPr/>
        </p:nvSpPr>
        <p:spPr>
          <a:xfrm>
            <a:off x="1505307" y="3182353"/>
            <a:ext cx="140599" cy="14059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>
            <a:extLst>
              <a:ext uri="{FF2B5EF4-FFF2-40B4-BE49-F238E27FC236}">
                <a16:creationId xmlns="" xmlns:a16="http://schemas.microsoft.com/office/drawing/2014/main" id="{28C20546-CA8E-4635-8B49-813F78889146}"/>
              </a:ext>
            </a:extLst>
          </p:cNvPr>
          <p:cNvSpPr txBox="1"/>
          <p:nvPr/>
        </p:nvSpPr>
        <p:spPr>
          <a:xfrm>
            <a:off x="561857" y="4361791"/>
            <a:ext cx="2027498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="" xmlns:a16="http://schemas.microsoft.com/office/drawing/2014/main" id="{4D6698D7-5F6E-4A89-8D6F-327BCC33495E}"/>
              </a:ext>
            </a:extLst>
          </p:cNvPr>
          <p:cNvSpPr txBox="1"/>
          <p:nvPr/>
        </p:nvSpPr>
        <p:spPr>
          <a:xfrm>
            <a:off x="572352" y="3477263"/>
            <a:ext cx="2006509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US" sz="5400" b="1" dirty="0">
                <a:solidFill>
                  <a:schemeClr val="bg1"/>
                </a:solidFill>
                <a:latin typeface="+mj-lt"/>
              </a:rPr>
              <a:t>A</a:t>
            </a:r>
          </a:p>
        </p:txBody>
      </p:sp>
      <p:sp>
        <p:nvSpPr>
          <p:cNvPr id="158" name="Oval 157">
            <a:extLst>
              <a:ext uri="{FF2B5EF4-FFF2-40B4-BE49-F238E27FC236}">
                <a16:creationId xmlns="" xmlns:a16="http://schemas.microsoft.com/office/drawing/2014/main" id="{0BFDD63E-DFCB-490A-ACAB-179C040D2F93}"/>
              </a:ext>
            </a:extLst>
          </p:cNvPr>
          <p:cNvSpPr/>
          <p:nvPr/>
        </p:nvSpPr>
        <p:spPr>
          <a:xfrm>
            <a:off x="3295026" y="2994683"/>
            <a:ext cx="2588352" cy="25883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="" xmlns:a16="http://schemas.microsoft.com/office/drawing/2014/main" id="{B97D2A3E-5876-4B2C-BDB0-0CB05DA32660}"/>
              </a:ext>
            </a:extLst>
          </p:cNvPr>
          <p:cNvSpPr/>
          <p:nvPr/>
        </p:nvSpPr>
        <p:spPr>
          <a:xfrm>
            <a:off x="3412676" y="3112333"/>
            <a:ext cx="2353052" cy="235305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0" name="Graphic 159">
            <a:extLst>
              <a:ext uri="{FF2B5EF4-FFF2-40B4-BE49-F238E27FC236}">
                <a16:creationId xmlns="" xmlns:a16="http://schemas.microsoft.com/office/drawing/2014/main" id="{8B9E0B02-7BE5-488C-AB00-F6D8911E0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21757" y="1715105"/>
            <a:ext cx="1334891" cy="1334891"/>
          </a:xfrm>
          <a:prstGeom prst="rect">
            <a:avLst/>
          </a:prstGeom>
        </p:spPr>
      </p:pic>
      <p:sp>
        <p:nvSpPr>
          <p:cNvPr id="161" name="Oval 160">
            <a:extLst>
              <a:ext uri="{FF2B5EF4-FFF2-40B4-BE49-F238E27FC236}">
                <a16:creationId xmlns="" xmlns:a16="http://schemas.microsoft.com/office/drawing/2014/main" id="{1D34ABE2-69D3-418C-A267-2343B231F0FC}"/>
              </a:ext>
            </a:extLst>
          </p:cNvPr>
          <p:cNvSpPr/>
          <p:nvPr/>
        </p:nvSpPr>
        <p:spPr>
          <a:xfrm>
            <a:off x="4518903" y="3182353"/>
            <a:ext cx="140599" cy="14059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="" xmlns:a16="http://schemas.microsoft.com/office/drawing/2014/main" id="{44409E80-90A5-42C0-BA1A-3EC7073C9397}"/>
              </a:ext>
            </a:extLst>
          </p:cNvPr>
          <p:cNvSpPr txBox="1"/>
          <p:nvPr/>
        </p:nvSpPr>
        <p:spPr>
          <a:xfrm>
            <a:off x="3575453" y="4361791"/>
            <a:ext cx="2027498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="" xmlns:a16="http://schemas.microsoft.com/office/drawing/2014/main" id="{A14799E9-08D4-4791-8BBC-AD89A62E426E}"/>
              </a:ext>
            </a:extLst>
          </p:cNvPr>
          <p:cNvSpPr txBox="1"/>
          <p:nvPr/>
        </p:nvSpPr>
        <p:spPr>
          <a:xfrm>
            <a:off x="3585948" y="3477263"/>
            <a:ext cx="2006509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US" sz="5400" b="1" dirty="0">
                <a:solidFill>
                  <a:schemeClr val="bg1"/>
                </a:solidFill>
                <a:latin typeface="+mj-lt"/>
              </a:rPr>
              <a:t>B</a:t>
            </a:r>
          </a:p>
        </p:txBody>
      </p:sp>
      <p:sp>
        <p:nvSpPr>
          <p:cNvPr id="165" name="Oval 164">
            <a:extLst>
              <a:ext uri="{FF2B5EF4-FFF2-40B4-BE49-F238E27FC236}">
                <a16:creationId xmlns="" xmlns:a16="http://schemas.microsoft.com/office/drawing/2014/main" id="{51966CBC-8C3D-452F-B2AC-1D4F5709A5F3}"/>
              </a:ext>
            </a:extLst>
          </p:cNvPr>
          <p:cNvSpPr/>
          <p:nvPr/>
        </p:nvSpPr>
        <p:spPr>
          <a:xfrm>
            <a:off x="6308622" y="2994683"/>
            <a:ext cx="2588352" cy="25883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>
            <a:extLst>
              <a:ext uri="{FF2B5EF4-FFF2-40B4-BE49-F238E27FC236}">
                <a16:creationId xmlns="" xmlns:a16="http://schemas.microsoft.com/office/drawing/2014/main" id="{42FE780E-26BB-4817-AA40-12B0A465CA19}"/>
              </a:ext>
            </a:extLst>
          </p:cNvPr>
          <p:cNvSpPr/>
          <p:nvPr/>
        </p:nvSpPr>
        <p:spPr>
          <a:xfrm>
            <a:off x="6426272" y="3112333"/>
            <a:ext cx="2353052" cy="235305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7" name="Graphic 166">
            <a:extLst>
              <a:ext uri="{FF2B5EF4-FFF2-40B4-BE49-F238E27FC236}">
                <a16:creationId xmlns="" xmlns:a16="http://schemas.microsoft.com/office/drawing/2014/main" id="{ECE61AF5-7DF3-4E58-AD09-95D303FE08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35353" y="1715105"/>
            <a:ext cx="1334891" cy="1334891"/>
          </a:xfrm>
          <a:prstGeom prst="rect">
            <a:avLst/>
          </a:prstGeom>
        </p:spPr>
      </p:pic>
      <p:sp>
        <p:nvSpPr>
          <p:cNvPr id="168" name="Oval 167">
            <a:extLst>
              <a:ext uri="{FF2B5EF4-FFF2-40B4-BE49-F238E27FC236}">
                <a16:creationId xmlns="" xmlns:a16="http://schemas.microsoft.com/office/drawing/2014/main" id="{24A5C342-BA57-4F89-9768-49FC3DEBC959}"/>
              </a:ext>
            </a:extLst>
          </p:cNvPr>
          <p:cNvSpPr/>
          <p:nvPr/>
        </p:nvSpPr>
        <p:spPr>
          <a:xfrm>
            <a:off x="7532499" y="3182353"/>
            <a:ext cx="140599" cy="14059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TextBox 168">
            <a:extLst>
              <a:ext uri="{FF2B5EF4-FFF2-40B4-BE49-F238E27FC236}">
                <a16:creationId xmlns="" xmlns:a16="http://schemas.microsoft.com/office/drawing/2014/main" id="{933E54CB-1FDF-432F-A504-FA47CC02BBFF}"/>
              </a:ext>
            </a:extLst>
          </p:cNvPr>
          <p:cNvSpPr txBox="1"/>
          <p:nvPr/>
        </p:nvSpPr>
        <p:spPr>
          <a:xfrm>
            <a:off x="6589049" y="4361791"/>
            <a:ext cx="2027498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="" xmlns:a16="http://schemas.microsoft.com/office/drawing/2014/main" id="{65B5E312-27FB-4DCB-B024-082651AA1F54}"/>
              </a:ext>
            </a:extLst>
          </p:cNvPr>
          <p:cNvSpPr txBox="1"/>
          <p:nvPr/>
        </p:nvSpPr>
        <p:spPr>
          <a:xfrm>
            <a:off x="6599544" y="3477263"/>
            <a:ext cx="2006509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US" sz="5400" b="1" dirty="0">
                <a:solidFill>
                  <a:schemeClr val="bg1"/>
                </a:solidFill>
                <a:latin typeface="+mj-lt"/>
              </a:rPr>
              <a:t>C</a:t>
            </a:r>
          </a:p>
        </p:txBody>
      </p:sp>
      <p:sp>
        <p:nvSpPr>
          <p:cNvPr id="172" name="Oval 171">
            <a:extLst>
              <a:ext uri="{FF2B5EF4-FFF2-40B4-BE49-F238E27FC236}">
                <a16:creationId xmlns="" xmlns:a16="http://schemas.microsoft.com/office/drawing/2014/main" id="{DD092C58-A907-4848-A6B9-689FA241CA21}"/>
              </a:ext>
            </a:extLst>
          </p:cNvPr>
          <p:cNvSpPr/>
          <p:nvPr/>
        </p:nvSpPr>
        <p:spPr>
          <a:xfrm>
            <a:off x="9322218" y="2994683"/>
            <a:ext cx="2588352" cy="25883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>
            <a:extLst>
              <a:ext uri="{FF2B5EF4-FFF2-40B4-BE49-F238E27FC236}">
                <a16:creationId xmlns="" xmlns:a16="http://schemas.microsoft.com/office/drawing/2014/main" id="{3AD53A13-BA80-460E-BD97-35814AFFDD6B}"/>
              </a:ext>
            </a:extLst>
          </p:cNvPr>
          <p:cNvSpPr/>
          <p:nvPr/>
        </p:nvSpPr>
        <p:spPr>
          <a:xfrm>
            <a:off x="9439868" y="3112333"/>
            <a:ext cx="2353052" cy="235305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" name="Graphic 173">
            <a:extLst>
              <a:ext uri="{FF2B5EF4-FFF2-40B4-BE49-F238E27FC236}">
                <a16:creationId xmlns="" xmlns:a16="http://schemas.microsoft.com/office/drawing/2014/main" id="{DCEAAC38-723F-483D-BCE3-BA770DBBC6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48949" y="1715105"/>
            <a:ext cx="1334891" cy="1334891"/>
          </a:xfrm>
          <a:prstGeom prst="rect">
            <a:avLst/>
          </a:prstGeom>
        </p:spPr>
      </p:pic>
      <p:sp>
        <p:nvSpPr>
          <p:cNvPr id="175" name="Oval 174">
            <a:extLst>
              <a:ext uri="{FF2B5EF4-FFF2-40B4-BE49-F238E27FC236}">
                <a16:creationId xmlns="" xmlns:a16="http://schemas.microsoft.com/office/drawing/2014/main" id="{5C1DE5B8-61EE-4C34-946C-BA56C58D332B}"/>
              </a:ext>
            </a:extLst>
          </p:cNvPr>
          <p:cNvSpPr/>
          <p:nvPr/>
        </p:nvSpPr>
        <p:spPr>
          <a:xfrm>
            <a:off x="10546095" y="3182353"/>
            <a:ext cx="140599" cy="140599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TextBox 175">
            <a:extLst>
              <a:ext uri="{FF2B5EF4-FFF2-40B4-BE49-F238E27FC236}">
                <a16:creationId xmlns="" xmlns:a16="http://schemas.microsoft.com/office/drawing/2014/main" id="{395CD874-870A-444D-B588-EBF5EF94F356}"/>
              </a:ext>
            </a:extLst>
          </p:cNvPr>
          <p:cNvSpPr txBox="1"/>
          <p:nvPr/>
        </p:nvSpPr>
        <p:spPr>
          <a:xfrm>
            <a:off x="9602645" y="4361791"/>
            <a:ext cx="2027498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accent4">
                    <a:lumMod val="50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accent4">
                    <a:lumMod val="50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accent4">
                    <a:lumMod val="50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accent4">
                    <a:lumMod val="50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="" xmlns:a16="http://schemas.microsoft.com/office/drawing/2014/main" id="{DAFD4ADB-11B0-49B8-B3DB-848E8E136F53}"/>
              </a:ext>
            </a:extLst>
          </p:cNvPr>
          <p:cNvSpPr txBox="1"/>
          <p:nvPr/>
        </p:nvSpPr>
        <p:spPr>
          <a:xfrm>
            <a:off x="9613140" y="3477263"/>
            <a:ext cx="2006509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US" sz="5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D</a:t>
            </a:r>
          </a:p>
        </p:txBody>
      </p:sp>
      <p:grpSp>
        <p:nvGrpSpPr>
          <p:cNvPr id="330" name="Group 329">
            <a:extLst>
              <a:ext uri="{FF2B5EF4-FFF2-40B4-BE49-F238E27FC236}">
                <a16:creationId xmlns="" xmlns:a16="http://schemas.microsoft.com/office/drawing/2014/main" id="{98C82C47-847A-48E0-A010-BBB3742BE36D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7EEC2A24-3F09-4001-A666-A9772E7E0BD4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78" name="Oval 58">
                <a:extLst>
                  <a:ext uri="{FF2B5EF4-FFF2-40B4-BE49-F238E27FC236}">
                    <a16:creationId xmlns="" xmlns:a16="http://schemas.microsoft.com/office/drawing/2014/main" id="{3E5FE7ED-2D0A-4A7F-98FF-74D607303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59">
                <a:extLst>
                  <a:ext uri="{FF2B5EF4-FFF2-40B4-BE49-F238E27FC236}">
                    <a16:creationId xmlns="" xmlns:a16="http://schemas.microsoft.com/office/drawing/2014/main" id="{744C72AB-A2A8-46BD-8DF8-F530C90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60">
                <a:extLst>
                  <a:ext uri="{FF2B5EF4-FFF2-40B4-BE49-F238E27FC236}">
                    <a16:creationId xmlns="" xmlns:a16="http://schemas.microsoft.com/office/drawing/2014/main" id="{8E24C8C0-747C-49CE-82D0-3400BF0E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61">
                <a:extLst>
                  <a:ext uri="{FF2B5EF4-FFF2-40B4-BE49-F238E27FC236}">
                    <a16:creationId xmlns="" xmlns:a16="http://schemas.microsoft.com/office/drawing/2014/main" id="{05F7E92D-D2A7-437B-9B85-952E9F48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62">
                <a:extLst>
                  <a:ext uri="{FF2B5EF4-FFF2-40B4-BE49-F238E27FC236}">
                    <a16:creationId xmlns="" xmlns:a16="http://schemas.microsoft.com/office/drawing/2014/main" id="{F51651E9-147E-40F1-A229-CE7E96EF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63">
                <a:extLst>
                  <a:ext uri="{FF2B5EF4-FFF2-40B4-BE49-F238E27FC236}">
                    <a16:creationId xmlns="" xmlns:a16="http://schemas.microsoft.com/office/drawing/2014/main" id="{FBD752F6-F217-41B5-9A27-CF5539673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64">
                <a:extLst>
                  <a:ext uri="{FF2B5EF4-FFF2-40B4-BE49-F238E27FC236}">
                    <a16:creationId xmlns="" xmlns:a16="http://schemas.microsoft.com/office/drawing/2014/main" id="{8D704A7F-51AA-40C6-8A0B-9AA8FAFE4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65">
                <a:extLst>
                  <a:ext uri="{FF2B5EF4-FFF2-40B4-BE49-F238E27FC236}">
                    <a16:creationId xmlns="" xmlns:a16="http://schemas.microsoft.com/office/drawing/2014/main" id="{BCD21634-A69F-49AA-9399-BA065E593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66">
                <a:extLst>
                  <a:ext uri="{FF2B5EF4-FFF2-40B4-BE49-F238E27FC236}">
                    <a16:creationId xmlns="" xmlns:a16="http://schemas.microsoft.com/office/drawing/2014/main" id="{8EAA5FE1-B5BA-4CFE-AA2A-275505C7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67">
                <a:extLst>
                  <a:ext uri="{FF2B5EF4-FFF2-40B4-BE49-F238E27FC236}">
                    <a16:creationId xmlns="" xmlns:a16="http://schemas.microsoft.com/office/drawing/2014/main" id="{A560E825-E45B-48E8-9F9E-BF18D55BF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68">
                <a:extLst>
                  <a:ext uri="{FF2B5EF4-FFF2-40B4-BE49-F238E27FC236}">
                    <a16:creationId xmlns="" xmlns:a16="http://schemas.microsoft.com/office/drawing/2014/main" id="{62440F27-51FC-49D3-BE7C-F7A4A0E8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69">
                <a:extLst>
                  <a:ext uri="{FF2B5EF4-FFF2-40B4-BE49-F238E27FC236}">
                    <a16:creationId xmlns="" xmlns:a16="http://schemas.microsoft.com/office/drawing/2014/main" id="{870ABFA1-788C-459E-9971-738B1136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70">
                <a:extLst>
                  <a:ext uri="{FF2B5EF4-FFF2-40B4-BE49-F238E27FC236}">
                    <a16:creationId xmlns="" xmlns:a16="http://schemas.microsoft.com/office/drawing/2014/main" id="{A6BBB49C-4491-4A42-90F9-452BEFEFE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71">
                <a:extLst>
                  <a:ext uri="{FF2B5EF4-FFF2-40B4-BE49-F238E27FC236}">
                    <a16:creationId xmlns="" xmlns:a16="http://schemas.microsoft.com/office/drawing/2014/main" id="{3BD19E50-7380-4D0D-BE6D-484D5C7F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72">
                <a:extLst>
                  <a:ext uri="{FF2B5EF4-FFF2-40B4-BE49-F238E27FC236}">
                    <a16:creationId xmlns="" xmlns:a16="http://schemas.microsoft.com/office/drawing/2014/main" id="{485AAC05-6BD8-47D3-8EE4-635905B4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73">
                <a:extLst>
                  <a:ext uri="{FF2B5EF4-FFF2-40B4-BE49-F238E27FC236}">
                    <a16:creationId xmlns="" xmlns:a16="http://schemas.microsoft.com/office/drawing/2014/main" id="{1C48824A-CBDD-4BC7-B0F5-9B60C971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74">
                <a:extLst>
                  <a:ext uri="{FF2B5EF4-FFF2-40B4-BE49-F238E27FC236}">
                    <a16:creationId xmlns="" xmlns:a16="http://schemas.microsoft.com/office/drawing/2014/main" id="{31FE5F08-2A6E-49DB-B928-F81ED17F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75">
                <a:extLst>
                  <a:ext uri="{FF2B5EF4-FFF2-40B4-BE49-F238E27FC236}">
                    <a16:creationId xmlns="" xmlns:a16="http://schemas.microsoft.com/office/drawing/2014/main" id="{8DD72AA3-7614-47A4-9664-52AE8F50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76">
                <a:extLst>
                  <a:ext uri="{FF2B5EF4-FFF2-40B4-BE49-F238E27FC236}">
                    <a16:creationId xmlns="" xmlns:a16="http://schemas.microsoft.com/office/drawing/2014/main" id="{E01E7CDF-D28C-41B2-A70D-3E9220A6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77">
                <a:extLst>
                  <a:ext uri="{FF2B5EF4-FFF2-40B4-BE49-F238E27FC236}">
                    <a16:creationId xmlns="" xmlns:a16="http://schemas.microsoft.com/office/drawing/2014/main" id="{9434C99C-3FCD-4199-8A65-DB0DA11B6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78">
                <a:extLst>
                  <a:ext uri="{FF2B5EF4-FFF2-40B4-BE49-F238E27FC236}">
                    <a16:creationId xmlns="" xmlns:a16="http://schemas.microsoft.com/office/drawing/2014/main" id="{984204A5-ACB8-447D-ADE6-2BD28ABB8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79">
                <a:extLst>
                  <a:ext uri="{FF2B5EF4-FFF2-40B4-BE49-F238E27FC236}">
                    <a16:creationId xmlns="" xmlns:a16="http://schemas.microsoft.com/office/drawing/2014/main" id="{A42F464F-EDEC-4DE3-99A8-5C4AF9C1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D5FF0F4C-CEA0-48A1-8B0A-5481059ECA39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56" name="Oval 58">
                <a:extLst>
                  <a:ext uri="{FF2B5EF4-FFF2-40B4-BE49-F238E27FC236}">
                    <a16:creationId xmlns="" xmlns:a16="http://schemas.microsoft.com/office/drawing/2014/main" id="{37B2A23C-7E4A-4262-B527-D8A6BF4EB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59">
                <a:extLst>
                  <a:ext uri="{FF2B5EF4-FFF2-40B4-BE49-F238E27FC236}">
                    <a16:creationId xmlns="" xmlns:a16="http://schemas.microsoft.com/office/drawing/2014/main" id="{B2F5631A-CB41-49C4-B3A9-1AE10800F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60">
                <a:extLst>
                  <a:ext uri="{FF2B5EF4-FFF2-40B4-BE49-F238E27FC236}">
                    <a16:creationId xmlns="" xmlns:a16="http://schemas.microsoft.com/office/drawing/2014/main" id="{A2F59B61-7194-4CFA-81EB-50CF98E8F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61">
                <a:extLst>
                  <a:ext uri="{FF2B5EF4-FFF2-40B4-BE49-F238E27FC236}">
                    <a16:creationId xmlns="" xmlns:a16="http://schemas.microsoft.com/office/drawing/2014/main" id="{1B522CB5-90C1-472F-B265-EB555DAD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62">
                <a:extLst>
                  <a:ext uri="{FF2B5EF4-FFF2-40B4-BE49-F238E27FC236}">
                    <a16:creationId xmlns="" xmlns:a16="http://schemas.microsoft.com/office/drawing/2014/main" id="{39C59ECB-D905-48D2-8E6D-88D2262FD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63">
                <a:extLst>
                  <a:ext uri="{FF2B5EF4-FFF2-40B4-BE49-F238E27FC236}">
                    <a16:creationId xmlns="" xmlns:a16="http://schemas.microsoft.com/office/drawing/2014/main" id="{E676246A-E668-4974-A5EB-8E11B3DED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64">
                <a:extLst>
                  <a:ext uri="{FF2B5EF4-FFF2-40B4-BE49-F238E27FC236}">
                    <a16:creationId xmlns="" xmlns:a16="http://schemas.microsoft.com/office/drawing/2014/main" id="{CECAC02B-7269-41BE-AAB4-088B17677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65">
                <a:extLst>
                  <a:ext uri="{FF2B5EF4-FFF2-40B4-BE49-F238E27FC236}">
                    <a16:creationId xmlns="" xmlns:a16="http://schemas.microsoft.com/office/drawing/2014/main" id="{86B2358A-2DDD-4D7C-B31A-43DA576C3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66">
                <a:extLst>
                  <a:ext uri="{FF2B5EF4-FFF2-40B4-BE49-F238E27FC236}">
                    <a16:creationId xmlns="" xmlns:a16="http://schemas.microsoft.com/office/drawing/2014/main" id="{7CCC3DCD-DD99-42ED-B564-7CC3F3128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67">
                <a:extLst>
                  <a:ext uri="{FF2B5EF4-FFF2-40B4-BE49-F238E27FC236}">
                    <a16:creationId xmlns="" xmlns:a16="http://schemas.microsoft.com/office/drawing/2014/main" id="{BD8D65EF-E7DE-4BDF-972B-11A5AD26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68">
                <a:extLst>
                  <a:ext uri="{FF2B5EF4-FFF2-40B4-BE49-F238E27FC236}">
                    <a16:creationId xmlns="" xmlns:a16="http://schemas.microsoft.com/office/drawing/2014/main" id="{E90DC25C-9758-4881-8F17-EA9708BC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69">
                <a:extLst>
                  <a:ext uri="{FF2B5EF4-FFF2-40B4-BE49-F238E27FC236}">
                    <a16:creationId xmlns="" xmlns:a16="http://schemas.microsoft.com/office/drawing/2014/main" id="{4DF7B717-E287-49F5-8EDC-270547E02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70">
                <a:extLst>
                  <a:ext uri="{FF2B5EF4-FFF2-40B4-BE49-F238E27FC236}">
                    <a16:creationId xmlns="" xmlns:a16="http://schemas.microsoft.com/office/drawing/2014/main" id="{782B3D62-6A98-4FDC-A951-24BC8D5D2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71">
                <a:extLst>
                  <a:ext uri="{FF2B5EF4-FFF2-40B4-BE49-F238E27FC236}">
                    <a16:creationId xmlns="" xmlns:a16="http://schemas.microsoft.com/office/drawing/2014/main" id="{14AAE281-8E49-4F21-BA52-14DD3525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72">
                <a:extLst>
                  <a:ext uri="{FF2B5EF4-FFF2-40B4-BE49-F238E27FC236}">
                    <a16:creationId xmlns="" xmlns:a16="http://schemas.microsoft.com/office/drawing/2014/main" id="{3F39DB63-35A7-4669-9809-CD46D79E3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73">
                <a:extLst>
                  <a:ext uri="{FF2B5EF4-FFF2-40B4-BE49-F238E27FC236}">
                    <a16:creationId xmlns="" xmlns:a16="http://schemas.microsoft.com/office/drawing/2014/main" id="{5B1EC70C-BFFC-4345-8128-451B4968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74">
                <a:extLst>
                  <a:ext uri="{FF2B5EF4-FFF2-40B4-BE49-F238E27FC236}">
                    <a16:creationId xmlns="" xmlns:a16="http://schemas.microsoft.com/office/drawing/2014/main" id="{863F97EB-EED4-42D8-AC70-17BF4EB6E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75">
                <a:extLst>
                  <a:ext uri="{FF2B5EF4-FFF2-40B4-BE49-F238E27FC236}">
                    <a16:creationId xmlns="" xmlns:a16="http://schemas.microsoft.com/office/drawing/2014/main" id="{4A3C4F72-C1F5-4371-B1E8-4059DC65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76">
                <a:extLst>
                  <a:ext uri="{FF2B5EF4-FFF2-40B4-BE49-F238E27FC236}">
                    <a16:creationId xmlns="" xmlns:a16="http://schemas.microsoft.com/office/drawing/2014/main" id="{C42B89DB-D5D5-4720-BF71-FBC9C1DFE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77">
                <a:extLst>
                  <a:ext uri="{FF2B5EF4-FFF2-40B4-BE49-F238E27FC236}">
                    <a16:creationId xmlns="" xmlns:a16="http://schemas.microsoft.com/office/drawing/2014/main" id="{043B4D3F-BF3C-43A1-914C-9E5C5595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78">
                <a:extLst>
                  <a:ext uri="{FF2B5EF4-FFF2-40B4-BE49-F238E27FC236}">
                    <a16:creationId xmlns="" xmlns:a16="http://schemas.microsoft.com/office/drawing/2014/main" id="{FDF582B5-EB22-4091-9DEE-B38BC0DD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79">
                <a:extLst>
                  <a:ext uri="{FF2B5EF4-FFF2-40B4-BE49-F238E27FC236}">
                    <a16:creationId xmlns="" xmlns:a16="http://schemas.microsoft.com/office/drawing/2014/main" id="{CC0D233D-178E-4379-A17E-C0E7E1A3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46AE09A3-79A3-4CF4-96F5-0BC3B898E98C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34" name="Oval 58">
                <a:extLst>
                  <a:ext uri="{FF2B5EF4-FFF2-40B4-BE49-F238E27FC236}">
                    <a16:creationId xmlns="" xmlns:a16="http://schemas.microsoft.com/office/drawing/2014/main" id="{6ED4D78A-E4AE-4A2A-AA07-D2A83480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59">
                <a:extLst>
                  <a:ext uri="{FF2B5EF4-FFF2-40B4-BE49-F238E27FC236}">
                    <a16:creationId xmlns="" xmlns:a16="http://schemas.microsoft.com/office/drawing/2014/main" id="{8C1B7A8E-E8D3-4F41-9A0A-5235A11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60">
                <a:extLst>
                  <a:ext uri="{FF2B5EF4-FFF2-40B4-BE49-F238E27FC236}">
                    <a16:creationId xmlns="" xmlns:a16="http://schemas.microsoft.com/office/drawing/2014/main" id="{BDD10440-AC78-4D29-8CC2-82912F3D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61">
                <a:extLst>
                  <a:ext uri="{FF2B5EF4-FFF2-40B4-BE49-F238E27FC236}">
                    <a16:creationId xmlns="" xmlns:a16="http://schemas.microsoft.com/office/drawing/2014/main" id="{EE46E904-CC5B-4696-B8E6-0E63DBE0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62">
                <a:extLst>
                  <a:ext uri="{FF2B5EF4-FFF2-40B4-BE49-F238E27FC236}">
                    <a16:creationId xmlns="" xmlns:a16="http://schemas.microsoft.com/office/drawing/2014/main" id="{28D2ADBB-7AC7-4248-B1F4-3056622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63">
                <a:extLst>
                  <a:ext uri="{FF2B5EF4-FFF2-40B4-BE49-F238E27FC236}">
                    <a16:creationId xmlns="" xmlns:a16="http://schemas.microsoft.com/office/drawing/2014/main" id="{F8DC5BBE-8A4B-414E-88BB-EB8AC4A13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64">
                <a:extLst>
                  <a:ext uri="{FF2B5EF4-FFF2-40B4-BE49-F238E27FC236}">
                    <a16:creationId xmlns="" xmlns:a16="http://schemas.microsoft.com/office/drawing/2014/main" id="{1F0EE553-F03F-4B9B-91BC-D0B28B772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65">
                <a:extLst>
                  <a:ext uri="{FF2B5EF4-FFF2-40B4-BE49-F238E27FC236}">
                    <a16:creationId xmlns="" xmlns:a16="http://schemas.microsoft.com/office/drawing/2014/main" id="{524E2014-A107-4AD8-9A28-1E17EBE64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66">
                <a:extLst>
                  <a:ext uri="{FF2B5EF4-FFF2-40B4-BE49-F238E27FC236}">
                    <a16:creationId xmlns="" xmlns:a16="http://schemas.microsoft.com/office/drawing/2014/main" id="{0E61AA6C-784A-425E-86EB-977DCDF5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67">
                <a:extLst>
                  <a:ext uri="{FF2B5EF4-FFF2-40B4-BE49-F238E27FC236}">
                    <a16:creationId xmlns="" xmlns:a16="http://schemas.microsoft.com/office/drawing/2014/main" id="{071E7611-6D0F-4D86-9D72-F8725B17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68">
                <a:extLst>
                  <a:ext uri="{FF2B5EF4-FFF2-40B4-BE49-F238E27FC236}">
                    <a16:creationId xmlns="" xmlns:a16="http://schemas.microsoft.com/office/drawing/2014/main" id="{8A55FF1E-B799-4529-AB31-3F4E76003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69">
                <a:extLst>
                  <a:ext uri="{FF2B5EF4-FFF2-40B4-BE49-F238E27FC236}">
                    <a16:creationId xmlns="" xmlns:a16="http://schemas.microsoft.com/office/drawing/2014/main" id="{EE601973-DAF3-4776-927D-4FE6C466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70">
                <a:extLst>
                  <a:ext uri="{FF2B5EF4-FFF2-40B4-BE49-F238E27FC236}">
                    <a16:creationId xmlns="" xmlns:a16="http://schemas.microsoft.com/office/drawing/2014/main" id="{2E78D590-F6E7-41C8-BD88-733E9B203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71">
                <a:extLst>
                  <a:ext uri="{FF2B5EF4-FFF2-40B4-BE49-F238E27FC236}">
                    <a16:creationId xmlns="" xmlns:a16="http://schemas.microsoft.com/office/drawing/2014/main" id="{7DD18819-335E-4831-AFF4-617A220B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72">
                <a:extLst>
                  <a:ext uri="{FF2B5EF4-FFF2-40B4-BE49-F238E27FC236}">
                    <a16:creationId xmlns="" xmlns:a16="http://schemas.microsoft.com/office/drawing/2014/main" id="{4E98C501-A8DB-4FFF-87E1-EEFCE68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73">
                <a:extLst>
                  <a:ext uri="{FF2B5EF4-FFF2-40B4-BE49-F238E27FC236}">
                    <a16:creationId xmlns="" xmlns:a16="http://schemas.microsoft.com/office/drawing/2014/main" id="{633A82ED-78F1-477D-BDEC-A79F186A7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74">
                <a:extLst>
                  <a:ext uri="{FF2B5EF4-FFF2-40B4-BE49-F238E27FC236}">
                    <a16:creationId xmlns="" xmlns:a16="http://schemas.microsoft.com/office/drawing/2014/main" id="{77457420-4357-4EA1-8399-7B213A7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75">
                <a:extLst>
                  <a:ext uri="{FF2B5EF4-FFF2-40B4-BE49-F238E27FC236}">
                    <a16:creationId xmlns="" xmlns:a16="http://schemas.microsoft.com/office/drawing/2014/main" id="{C45FE86D-C0E2-4F08-9B1D-1C08E2486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76">
                <a:extLst>
                  <a:ext uri="{FF2B5EF4-FFF2-40B4-BE49-F238E27FC236}">
                    <a16:creationId xmlns="" xmlns:a16="http://schemas.microsoft.com/office/drawing/2014/main" id="{484A3009-A9F9-4697-B415-BAAA6C57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77">
                <a:extLst>
                  <a:ext uri="{FF2B5EF4-FFF2-40B4-BE49-F238E27FC236}">
                    <a16:creationId xmlns="" xmlns:a16="http://schemas.microsoft.com/office/drawing/2014/main" id="{236C25BE-CAA3-41CB-B30B-861AE0B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78">
                <a:extLst>
                  <a:ext uri="{FF2B5EF4-FFF2-40B4-BE49-F238E27FC236}">
                    <a16:creationId xmlns="" xmlns:a16="http://schemas.microsoft.com/office/drawing/2014/main" id="{5C38EC93-573F-4A0B-B1B8-A8AE0733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79">
                <a:extLst>
                  <a:ext uri="{FF2B5EF4-FFF2-40B4-BE49-F238E27FC236}">
                    <a16:creationId xmlns="" xmlns:a16="http://schemas.microsoft.com/office/drawing/2014/main" id="{C8421B68-0EBD-45A0-9976-70588523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014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raphic 34">
            <a:extLst>
              <a:ext uri="{FF2B5EF4-FFF2-40B4-BE49-F238E27FC236}">
                <a16:creationId xmlns="" xmlns:a16="http://schemas.microsoft.com/office/drawing/2014/main" id="{9A325F8B-8EB8-4F21-8FF9-5DEF74ED1B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1898777" y="2548574"/>
            <a:ext cx="5104493" cy="554063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18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Right Triangle 37">
            <a:extLst>
              <a:ext uri="{FF2B5EF4-FFF2-40B4-BE49-F238E27FC236}">
                <a16:creationId xmlns="" xmlns:a16="http://schemas.microsoft.com/office/drawing/2014/main" id="{637E8DD9-B6C1-428F-B37E-BFAED6E7B445}"/>
              </a:ext>
            </a:extLst>
          </p:cNvPr>
          <p:cNvSpPr/>
          <p:nvPr/>
        </p:nvSpPr>
        <p:spPr>
          <a:xfrm flipH="1">
            <a:off x="3162329" y="5166269"/>
            <a:ext cx="946727" cy="946727"/>
          </a:xfrm>
          <a:prstGeom prst="rtTriangle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="" xmlns:a16="http://schemas.microsoft.com/office/drawing/2014/main" id="{42F3F6E8-BA12-49A0-A2CB-955A1C7EEAA2}"/>
              </a:ext>
            </a:extLst>
          </p:cNvPr>
          <p:cNvSpPr/>
          <p:nvPr/>
        </p:nvSpPr>
        <p:spPr>
          <a:xfrm>
            <a:off x="3647634" y="1219136"/>
            <a:ext cx="9052365" cy="4893860"/>
          </a:xfrm>
          <a:prstGeom prst="roundRect">
            <a:avLst>
              <a:gd name="adj" fmla="val 4129"/>
            </a:avLst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CA5FCCE6-512A-4E37-BAD6-CC2AAF994008}"/>
              </a:ext>
            </a:extLst>
          </p:cNvPr>
          <p:cNvGrpSpPr/>
          <p:nvPr/>
        </p:nvGrpSpPr>
        <p:grpSpPr>
          <a:xfrm>
            <a:off x="4060210" y="1495174"/>
            <a:ext cx="4465712" cy="4341784"/>
            <a:chOff x="4300416" y="1495174"/>
            <a:chExt cx="4465712" cy="4341784"/>
          </a:xfrm>
        </p:grpSpPr>
        <p:sp>
          <p:nvSpPr>
            <p:cNvPr id="221" name="Isosceles Triangle 17">
              <a:extLst>
                <a:ext uri="{FF2B5EF4-FFF2-40B4-BE49-F238E27FC236}">
                  <a16:creationId xmlns="" xmlns:a16="http://schemas.microsoft.com/office/drawing/2014/main" id="{40171B82-9606-405F-92AF-FEFD5B77C0F8}"/>
                </a:ext>
              </a:extLst>
            </p:cNvPr>
            <p:cNvSpPr/>
            <p:nvPr/>
          </p:nvSpPr>
          <p:spPr>
            <a:xfrm rot="7065334" flipH="1" flipV="1">
              <a:off x="7291747" y="3692189"/>
              <a:ext cx="251709" cy="344650"/>
            </a:xfrm>
            <a:custGeom>
              <a:avLst/>
              <a:gdLst>
                <a:gd name="connsiteX0" fmla="*/ 0 w 187037"/>
                <a:gd name="connsiteY0" fmla="*/ 282890 h 282890"/>
                <a:gd name="connsiteX1" fmla="*/ 93519 w 187037"/>
                <a:gd name="connsiteY1" fmla="*/ 0 h 282890"/>
                <a:gd name="connsiteX2" fmla="*/ 187037 w 187037"/>
                <a:gd name="connsiteY2" fmla="*/ 282890 h 282890"/>
                <a:gd name="connsiteX3" fmla="*/ 0 w 187037"/>
                <a:gd name="connsiteY3" fmla="*/ 282890 h 282890"/>
                <a:gd name="connsiteX0" fmla="*/ 0 w 184656"/>
                <a:gd name="connsiteY0" fmla="*/ 282890 h 294797"/>
                <a:gd name="connsiteX1" fmla="*/ 93519 w 184656"/>
                <a:gd name="connsiteY1" fmla="*/ 0 h 294797"/>
                <a:gd name="connsiteX2" fmla="*/ 184656 w 184656"/>
                <a:gd name="connsiteY2" fmla="*/ 294797 h 294797"/>
                <a:gd name="connsiteX3" fmla="*/ 0 w 184656"/>
                <a:gd name="connsiteY3" fmla="*/ 282890 h 29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656" h="294797">
                  <a:moveTo>
                    <a:pt x="0" y="282890"/>
                  </a:moveTo>
                  <a:lnTo>
                    <a:pt x="93519" y="0"/>
                  </a:lnTo>
                  <a:lnTo>
                    <a:pt x="184656" y="294797"/>
                  </a:lnTo>
                  <a:lnTo>
                    <a:pt x="0" y="28289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211" name="Isosceles Triangle 17">
              <a:extLst>
                <a:ext uri="{FF2B5EF4-FFF2-40B4-BE49-F238E27FC236}">
                  <a16:creationId xmlns="" xmlns:a16="http://schemas.microsoft.com/office/drawing/2014/main" id="{60C9E0D5-9949-4A70-ACE4-8B01E500B72E}"/>
                </a:ext>
              </a:extLst>
            </p:cNvPr>
            <p:cNvSpPr/>
            <p:nvPr/>
          </p:nvSpPr>
          <p:spPr>
            <a:xfrm rot="8004574" flipV="1">
              <a:off x="6969618" y="4152850"/>
              <a:ext cx="314737" cy="324761"/>
            </a:xfrm>
            <a:custGeom>
              <a:avLst/>
              <a:gdLst>
                <a:gd name="connsiteX0" fmla="*/ 0 w 187037"/>
                <a:gd name="connsiteY0" fmla="*/ 282890 h 282890"/>
                <a:gd name="connsiteX1" fmla="*/ 93519 w 187037"/>
                <a:gd name="connsiteY1" fmla="*/ 0 h 282890"/>
                <a:gd name="connsiteX2" fmla="*/ 187037 w 187037"/>
                <a:gd name="connsiteY2" fmla="*/ 282890 h 282890"/>
                <a:gd name="connsiteX3" fmla="*/ 0 w 187037"/>
                <a:gd name="connsiteY3" fmla="*/ 282890 h 282890"/>
                <a:gd name="connsiteX0" fmla="*/ 0 w 184656"/>
                <a:gd name="connsiteY0" fmla="*/ 282890 h 294797"/>
                <a:gd name="connsiteX1" fmla="*/ 93519 w 184656"/>
                <a:gd name="connsiteY1" fmla="*/ 0 h 294797"/>
                <a:gd name="connsiteX2" fmla="*/ 184656 w 184656"/>
                <a:gd name="connsiteY2" fmla="*/ 294797 h 294797"/>
                <a:gd name="connsiteX3" fmla="*/ 0 w 184656"/>
                <a:gd name="connsiteY3" fmla="*/ 282890 h 29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656" h="294797">
                  <a:moveTo>
                    <a:pt x="0" y="282890"/>
                  </a:moveTo>
                  <a:lnTo>
                    <a:pt x="93519" y="0"/>
                  </a:lnTo>
                  <a:lnTo>
                    <a:pt x="184656" y="294797"/>
                  </a:lnTo>
                  <a:lnTo>
                    <a:pt x="0" y="28289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210" name="Isosceles Triangle 17">
              <a:extLst>
                <a:ext uri="{FF2B5EF4-FFF2-40B4-BE49-F238E27FC236}">
                  <a16:creationId xmlns="" xmlns:a16="http://schemas.microsoft.com/office/drawing/2014/main" id="{A936DD66-3AFF-4870-9B59-E4FDC835BEF3}"/>
                </a:ext>
              </a:extLst>
            </p:cNvPr>
            <p:cNvSpPr/>
            <p:nvPr/>
          </p:nvSpPr>
          <p:spPr>
            <a:xfrm rot="9382350" flipH="1">
              <a:off x="7664545" y="4726858"/>
              <a:ext cx="246360" cy="378655"/>
            </a:xfrm>
            <a:custGeom>
              <a:avLst/>
              <a:gdLst>
                <a:gd name="connsiteX0" fmla="*/ 0 w 187037"/>
                <a:gd name="connsiteY0" fmla="*/ 282890 h 282890"/>
                <a:gd name="connsiteX1" fmla="*/ 93519 w 187037"/>
                <a:gd name="connsiteY1" fmla="*/ 0 h 282890"/>
                <a:gd name="connsiteX2" fmla="*/ 187037 w 187037"/>
                <a:gd name="connsiteY2" fmla="*/ 282890 h 282890"/>
                <a:gd name="connsiteX3" fmla="*/ 0 w 187037"/>
                <a:gd name="connsiteY3" fmla="*/ 282890 h 282890"/>
                <a:gd name="connsiteX0" fmla="*/ 0 w 184656"/>
                <a:gd name="connsiteY0" fmla="*/ 282890 h 294797"/>
                <a:gd name="connsiteX1" fmla="*/ 93519 w 184656"/>
                <a:gd name="connsiteY1" fmla="*/ 0 h 294797"/>
                <a:gd name="connsiteX2" fmla="*/ 184656 w 184656"/>
                <a:gd name="connsiteY2" fmla="*/ 294797 h 294797"/>
                <a:gd name="connsiteX3" fmla="*/ 0 w 184656"/>
                <a:gd name="connsiteY3" fmla="*/ 282890 h 294797"/>
                <a:gd name="connsiteX0" fmla="*/ 0 w 191800"/>
                <a:gd name="connsiteY0" fmla="*/ 275747 h 294797"/>
                <a:gd name="connsiteX1" fmla="*/ 100663 w 191800"/>
                <a:gd name="connsiteY1" fmla="*/ 0 h 294797"/>
                <a:gd name="connsiteX2" fmla="*/ 191800 w 191800"/>
                <a:gd name="connsiteY2" fmla="*/ 294797 h 294797"/>
                <a:gd name="connsiteX3" fmla="*/ 0 w 191800"/>
                <a:gd name="connsiteY3" fmla="*/ 275747 h 29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800" h="294797">
                  <a:moveTo>
                    <a:pt x="0" y="275747"/>
                  </a:moveTo>
                  <a:lnTo>
                    <a:pt x="100663" y="0"/>
                  </a:lnTo>
                  <a:lnTo>
                    <a:pt x="191800" y="294797"/>
                  </a:lnTo>
                  <a:lnTo>
                    <a:pt x="0" y="275747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208" name="Isosceles Triangle 17">
              <a:extLst>
                <a:ext uri="{FF2B5EF4-FFF2-40B4-BE49-F238E27FC236}">
                  <a16:creationId xmlns="" xmlns:a16="http://schemas.microsoft.com/office/drawing/2014/main" id="{91AFDCB1-4948-44A4-8407-F35C6BE3FCD8}"/>
                </a:ext>
              </a:extLst>
            </p:cNvPr>
            <p:cNvSpPr/>
            <p:nvPr/>
          </p:nvSpPr>
          <p:spPr>
            <a:xfrm rot="13258715" flipH="1" flipV="1">
              <a:off x="5490667" y="4134661"/>
              <a:ext cx="365308" cy="324760"/>
            </a:xfrm>
            <a:custGeom>
              <a:avLst/>
              <a:gdLst>
                <a:gd name="connsiteX0" fmla="*/ 0 w 187037"/>
                <a:gd name="connsiteY0" fmla="*/ 282890 h 282890"/>
                <a:gd name="connsiteX1" fmla="*/ 93519 w 187037"/>
                <a:gd name="connsiteY1" fmla="*/ 0 h 282890"/>
                <a:gd name="connsiteX2" fmla="*/ 187037 w 187037"/>
                <a:gd name="connsiteY2" fmla="*/ 282890 h 282890"/>
                <a:gd name="connsiteX3" fmla="*/ 0 w 187037"/>
                <a:gd name="connsiteY3" fmla="*/ 282890 h 282890"/>
                <a:gd name="connsiteX0" fmla="*/ 0 w 184656"/>
                <a:gd name="connsiteY0" fmla="*/ 282890 h 294797"/>
                <a:gd name="connsiteX1" fmla="*/ 93519 w 184656"/>
                <a:gd name="connsiteY1" fmla="*/ 0 h 294797"/>
                <a:gd name="connsiteX2" fmla="*/ 184656 w 184656"/>
                <a:gd name="connsiteY2" fmla="*/ 294797 h 294797"/>
                <a:gd name="connsiteX3" fmla="*/ 0 w 184656"/>
                <a:gd name="connsiteY3" fmla="*/ 282890 h 29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656" h="294797">
                  <a:moveTo>
                    <a:pt x="0" y="282890"/>
                  </a:moveTo>
                  <a:lnTo>
                    <a:pt x="93519" y="0"/>
                  </a:lnTo>
                  <a:lnTo>
                    <a:pt x="184656" y="294797"/>
                  </a:lnTo>
                  <a:lnTo>
                    <a:pt x="0" y="28289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209" name="Isosceles Triangle 17">
              <a:extLst>
                <a:ext uri="{FF2B5EF4-FFF2-40B4-BE49-F238E27FC236}">
                  <a16:creationId xmlns="" xmlns:a16="http://schemas.microsoft.com/office/drawing/2014/main" id="{869FBAB2-FA60-4478-8A08-4FDDAAF38084}"/>
                </a:ext>
              </a:extLst>
            </p:cNvPr>
            <p:cNvSpPr/>
            <p:nvPr/>
          </p:nvSpPr>
          <p:spPr>
            <a:xfrm rot="12206307">
              <a:off x="4905041" y="4738441"/>
              <a:ext cx="246360" cy="378655"/>
            </a:xfrm>
            <a:custGeom>
              <a:avLst/>
              <a:gdLst>
                <a:gd name="connsiteX0" fmla="*/ 0 w 187037"/>
                <a:gd name="connsiteY0" fmla="*/ 282890 h 282890"/>
                <a:gd name="connsiteX1" fmla="*/ 93519 w 187037"/>
                <a:gd name="connsiteY1" fmla="*/ 0 h 282890"/>
                <a:gd name="connsiteX2" fmla="*/ 187037 w 187037"/>
                <a:gd name="connsiteY2" fmla="*/ 282890 h 282890"/>
                <a:gd name="connsiteX3" fmla="*/ 0 w 187037"/>
                <a:gd name="connsiteY3" fmla="*/ 282890 h 282890"/>
                <a:gd name="connsiteX0" fmla="*/ 0 w 184656"/>
                <a:gd name="connsiteY0" fmla="*/ 282890 h 294797"/>
                <a:gd name="connsiteX1" fmla="*/ 93519 w 184656"/>
                <a:gd name="connsiteY1" fmla="*/ 0 h 294797"/>
                <a:gd name="connsiteX2" fmla="*/ 184656 w 184656"/>
                <a:gd name="connsiteY2" fmla="*/ 294797 h 294797"/>
                <a:gd name="connsiteX3" fmla="*/ 0 w 184656"/>
                <a:gd name="connsiteY3" fmla="*/ 282890 h 294797"/>
                <a:gd name="connsiteX0" fmla="*/ 0 w 191800"/>
                <a:gd name="connsiteY0" fmla="*/ 275747 h 294797"/>
                <a:gd name="connsiteX1" fmla="*/ 100663 w 191800"/>
                <a:gd name="connsiteY1" fmla="*/ 0 h 294797"/>
                <a:gd name="connsiteX2" fmla="*/ 191800 w 191800"/>
                <a:gd name="connsiteY2" fmla="*/ 294797 h 294797"/>
                <a:gd name="connsiteX3" fmla="*/ 0 w 191800"/>
                <a:gd name="connsiteY3" fmla="*/ 275747 h 29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800" h="294797">
                  <a:moveTo>
                    <a:pt x="0" y="275747"/>
                  </a:moveTo>
                  <a:lnTo>
                    <a:pt x="100663" y="0"/>
                  </a:lnTo>
                  <a:lnTo>
                    <a:pt x="191800" y="294797"/>
                  </a:lnTo>
                  <a:lnTo>
                    <a:pt x="0" y="275747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215" name="Isosceles Triangle 17">
              <a:extLst>
                <a:ext uri="{FF2B5EF4-FFF2-40B4-BE49-F238E27FC236}">
                  <a16:creationId xmlns="" xmlns:a16="http://schemas.microsoft.com/office/drawing/2014/main" id="{D58DE9D6-D5D9-423C-A665-18EB3208880A}"/>
                </a:ext>
              </a:extLst>
            </p:cNvPr>
            <p:cNvSpPr/>
            <p:nvPr/>
          </p:nvSpPr>
          <p:spPr>
            <a:xfrm rot="15975264" flipH="1">
              <a:off x="4351242" y="3833233"/>
              <a:ext cx="277004" cy="378655"/>
            </a:xfrm>
            <a:custGeom>
              <a:avLst/>
              <a:gdLst>
                <a:gd name="connsiteX0" fmla="*/ 0 w 187037"/>
                <a:gd name="connsiteY0" fmla="*/ 282890 h 282890"/>
                <a:gd name="connsiteX1" fmla="*/ 93519 w 187037"/>
                <a:gd name="connsiteY1" fmla="*/ 0 h 282890"/>
                <a:gd name="connsiteX2" fmla="*/ 187037 w 187037"/>
                <a:gd name="connsiteY2" fmla="*/ 282890 h 282890"/>
                <a:gd name="connsiteX3" fmla="*/ 0 w 187037"/>
                <a:gd name="connsiteY3" fmla="*/ 282890 h 282890"/>
                <a:gd name="connsiteX0" fmla="*/ 0 w 184656"/>
                <a:gd name="connsiteY0" fmla="*/ 282890 h 294797"/>
                <a:gd name="connsiteX1" fmla="*/ 93519 w 184656"/>
                <a:gd name="connsiteY1" fmla="*/ 0 h 294797"/>
                <a:gd name="connsiteX2" fmla="*/ 184656 w 184656"/>
                <a:gd name="connsiteY2" fmla="*/ 294797 h 294797"/>
                <a:gd name="connsiteX3" fmla="*/ 0 w 184656"/>
                <a:gd name="connsiteY3" fmla="*/ 282890 h 294797"/>
                <a:gd name="connsiteX0" fmla="*/ 0 w 191800"/>
                <a:gd name="connsiteY0" fmla="*/ 275747 h 294797"/>
                <a:gd name="connsiteX1" fmla="*/ 100663 w 191800"/>
                <a:gd name="connsiteY1" fmla="*/ 0 h 294797"/>
                <a:gd name="connsiteX2" fmla="*/ 191800 w 191800"/>
                <a:gd name="connsiteY2" fmla="*/ 294797 h 294797"/>
                <a:gd name="connsiteX3" fmla="*/ 0 w 191800"/>
                <a:gd name="connsiteY3" fmla="*/ 275747 h 29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800" h="294797">
                  <a:moveTo>
                    <a:pt x="0" y="275747"/>
                  </a:moveTo>
                  <a:lnTo>
                    <a:pt x="100663" y="0"/>
                  </a:lnTo>
                  <a:lnTo>
                    <a:pt x="191800" y="294797"/>
                  </a:lnTo>
                  <a:lnTo>
                    <a:pt x="0" y="27574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214" name="Isosceles Triangle 17">
              <a:extLst>
                <a:ext uri="{FF2B5EF4-FFF2-40B4-BE49-F238E27FC236}">
                  <a16:creationId xmlns="" xmlns:a16="http://schemas.microsoft.com/office/drawing/2014/main" id="{DF41306A-DFA7-4374-8544-1BD531ED48B3}"/>
                </a:ext>
              </a:extLst>
            </p:cNvPr>
            <p:cNvSpPr/>
            <p:nvPr/>
          </p:nvSpPr>
          <p:spPr>
            <a:xfrm rot="14907100" flipV="1">
              <a:off x="5220718" y="3641830"/>
              <a:ext cx="323918" cy="344364"/>
            </a:xfrm>
            <a:custGeom>
              <a:avLst/>
              <a:gdLst>
                <a:gd name="connsiteX0" fmla="*/ 0 w 187037"/>
                <a:gd name="connsiteY0" fmla="*/ 282890 h 282890"/>
                <a:gd name="connsiteX1" fmla="*/ 93519 w 187037"/>
                <a:gd name="connsiteY1" fmla="*/ 0 h 282890"/>
                <a:gd name="connsiteX2" fmla="*/ 187037 w 187037"/>
                <a:gd name="connsiteY2" fmla="*/ 282890 h 282890"/>
                <a:gd name="connsiteX3" fmla="*/ 0 w 187037"/>
                <a:gd name="connsiteY3" fmla="*/ 282890 h 282890"/>
                <a:gd name="connsiteX0" fmla="*/ 0 w 184656"/>
                <a:gd name="connsiteY0" fmla="*/ 282890 h 294797"/>
                <a:gd name="connsiteX1" fmla="*/ 93519 w 184656"/>
                <a:gd name="connsiteY1" fmla="*/ 0 h 294797"/>
                <a:gd name="connsiteX2" fmla="*/ 184656 w 184656"/>
                <a:gd name="connsiteY2" fmla="*/ 294797 h 294797"/>
                <a:gd name="connsiteX3" fmla="*/ 0 w 184656"/>
                <a:gd name="connsiteY3" fmla="*/ 282890 h 29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656" h="294797">
                  <a:moveTo>
                    <a:pt x="0" y="282890"/>
                  </a:moveTo>
                  <a:lnTo>
                    <a:pt x="93519" y="0"/>
                  </a:lnTo>
                  <a:lnTo>
                    <a:pt x="184656" y="294797"/>
                  </a:lnTo>
                  <a:lnTo>
                    <a:pt x="0" y="28289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213" name="Isosceles Triangle 17">
              <a:extLst>
                <a:ext uri="{FF2B5EF4-FFF2-40B4-BE49-F238E27FC236}">
                  <a16:creationId xmlns="" xmlns:a16="http://schemas.microsoft.com/office/drawing/2014/main" id="{398B16F1-471B-4AC7-8E5A-32051AFA6FA8}"/>
                </a:ext>
              </a:extLst>
            </p:cNvPr>
            <p:cNvSpPr/>
            <p:nvPr/>
          </p:nvSpPr>
          <p:spPr>
            <a:xfrm rot="5199273">
              <a:off x="8040867" y="3833283"/>
              <a:ext cx="364566" cy="378655"/>
            </a:xfrm>
            <a:custGeom>
              <a:avLst/>
              <a:gdLst>
                <a:gd name="connsiteX0" fmla="*/ 0 w 187037"/>
                <a:gd name="connsiteY0" fmla="*/ 282890 h 282890"/>
                <a:gd name="connsiteX1" fmla="*/ 93519 w 187037"/>
                <a:gd name="connsiteY1" fmla="*/ 0 h 282890"/>
                <a:gd name="connsiteX2" fmla="*/ 187037 w 187037"/>
                <a:gd name="connsiteY2" fmla="*/ 282890 h 282890"/>
                <a:gd name="connsiteX3" fmla="*/ 0 w 187037"/>
                <a:gd name="connsiteY3" fmla="*/ 282890 h 282890"/>
                <a:gd name="connsiteX0" fmla="*/ 0 w 184656"/>
                <a:gd name="connsiteY0" fmla="*/ 282890 h 294797"/>
                <a:gd name="connsiteX1" fmla="*/ 93519 w 184656"/>
                <a:gd name="connsiteY1" fmla="*/ 0 h 294797"/>
                <a:gd name="connsiteX2" fmla="*/ 184656 w 184656"/>
                <a:gd name="connsiteY2" fmla="*/ 294797 h 294797"/>
                <a:gd name="connsiteX3" fmla="*/ 0 w 184656"/>
                <a:gd name="connsiteY3" fmla="*/ 282890 h 294797"/>
                <a:gd name="connsiteX0" fmla="*/ 0 w 191800"/>
                <a:gd name="connsiteY0" fmla="*/ 275747 h 294797"/>
                <a:gd name="connsiteX1" fmla="*/ 100663 w 191800"/>
                <a:gd name="connsiteY1" fmla="*/ 0 h 294797"/>
                <a:gd name="connsiteX2" fmla="*/ 191800 w 191800"/>
                <a:gd name="connsiteY2" fmla="*/ 294797 h 294797"/>
                <a:gd name="connsiteX3" fmla="*/ 0 w 191800"/>
                <a:gd name="connsiteY3" fmla="*/ 275747 h 29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800" h="294797">
                  <a:moveTo>
                    <a:pt x="0" y="275747"/>
                  </a:moveTo>
                  <a:lnTo>
                    <a:pt x="100663" y="0"/>
                  </a:lnTo>
                  <a:lnTo>
                    <a:pt x="191800" y="294797"/>
                  </a:lnTo>
                  <a:lnTo>
                    <a:pt x="0" y="27574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212" name="Isosceles Triangle 17">
              <a:extLst>
                <a:ext uri="{FF2B5EF4-FFF2-40B4-BE49-F238E27FC236}">
                  <a16:creationId xmlns="" xmlns:a16="http://schemas.microsoft.com/office/drawing/2014/main" id="{E67948D9-A736-4BDD-9DFE-F551448514D5}"/>
                </a:ext>
              </a:extLst>
            </p:cNvPr>
            <p:cNvSpPr/>
            <p:nvPr/>
          </p:nvSpPr>
          <p:spPr>
            <a:xfrm rot="734712" flipH="1">
              <a:off x="6678875" y="1500786"/>
              <a:ext cx="389957" cy="378655"/>
            </a:xfrm>
            <a:custGeom>
              <a:avLst/>
              <a:gdLst>
                <a:gd name="connsiteX0" fmla="*/ 0 w 187037"/>
                <a:gd name="connsiteY0" fmla="*/ 282890 h 282890"/>
                <a:gd name="connsiteX1" fmla="*/ 93519 w 187037"/>
                <a:gd name="connsiteY1" fmla="*/ 0 h 282890"/>
                <a:gd name="connsiteX2" fmla="*/ 187037 w 187037"/>
                <a:gd name="connsiteY2" fmla="*/ 282890 h 282890"/>
                <a:gd name="connsiteX3" fmla="*/ 0 w 187037"/>
                <a:gd name="connsiteY3" fmla="*/ 282890 h 282890"/>
                <a:gd name="connsiteX0" fmla="*/ 0 w 184656"/>
                <a:gd name="connsiteY0" fmla="*/ 282890 h 294797"/>
                <a:gd name="connsiteX1" fmla="*/ 93519 w 184656"/>
                <a:gd name="connsiteY1" fmla="*/ 0 h 294797"/>
                <a:gd name="connsiteX2" fmla="*/ 184656 w 184656"/>
                <a:gd name="connsiteY2" fmla="*/ 294797 h 294797"/>
                <a:gd name="connsiteX3" fmla="*/ 0 w 184656"/>
                <a:gd name="connsiteY3" fmla="*/ 282890 h 294797"/>
                <a:gd name="connsiteX0" fmla="*/ 0 w 191800"/>
                <a:gd name="connsiteY0" fmla="*/ 275747 h 294797"/>
                <a:gd name="connsiteX1" fmla="*/ 100663 w 191800"/>
                <a:gd name="connsiteY1" fmla="*/ 0 h 294797"/>
                <a:gd name="connsiteX2" fmla="*/ 191800 w 191800"/>
                <a:gd name="connsiteY2" fmla="*/ 294797 h 294797"/>
                <a:gd name="connsiteX3" fmla="*/ 0 w 191800"/>
                <a:gd name="connsiteY3" fmla="*/ 275747 h 29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800" h="294797">
                  <a:moveTo>
                    <a:pt x="0" y="275747"/>
                  </a:moveTo>
                  <a:lnTo>
                    <a:pt x="100663" y="0"/>
                  </a:lnTo>
                  <a:lnTo>
                    <a:pt x="191800" y="294797"/>
                  </a:lnTo>
                  <a:lnTo>
                    <a:pt x="0" y="27574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217" name="Isosceles Triangle 17">
              <a:extLst>
                <a:ext uri="{FF2B5EF4-FFF2-40B4-BE49-F238E27FC236}">
                  <a16:creationId xmlns="" xmlns:a16="http://schemas.microsoft.com/office/drawing/2014/main" id="{E2699CF4-3621-4D8F-9B28-C0D392B11531}"/>
                </a:ext>
              </a:extLst>
            </p:cNvPr>
            <p:cNvSpPr/>
            <p:nvPr/>
          </p:nvSpPr>
          <p:spPr>
            <a:xfrm rot="19843395">
              <a:off x="5757380" y="1495174"/>
              <a:ext cx="246360" cy="378655"/>
            </a:xfrm>
            <a:custGeom>
              <a:avLst/>
              <a:gdLst>
                <a:gd name="connsiteX0" fmla="*/ 0 w 187037"/>
                <a:gd name="connsiteY0" fmla="*/ 282890 h 282890"/>
                <a:gd name="connsiteX1" fmla="*/ 93519 w 187037"/>
                <a:gd name="connsiteY1" fmla="*/ 0 h 282890"/>
                <a:gd name="connsiteX2" fmla="*/ 187037 w 187037"/>
                <a:gd name="connsiteY2" fmla="*/ 282890 h 282890"/>
                <a:gd name="connsiteX3" fmla="*/ 0 w 187037"/>
                <a:gd name="connsiteY3" fmla="*/ 282890 h 282890"/>
                <a:gd name="connsiteX0" fmla="*/ 0 w 184656"/>
                <a:gd name="connsiteY0" fmla="*/ 282890 h 294797"/>
                <a:gd name="connsiteX1" fmla="*/ 93519 w 184656"/>
                <a:gd name="connsiteY1" fmla="*/ 0 h 294797"/>
                <a:gd name="connsiteX2" fmla="*/ 184656 w 184656"/>
                <a:gd name="connsiteY2" fmla="*/ 294797 h 294797"/>
                <a:gd name="connsiteX3" fmla="*/ 0 w 184656"/>
                <a:gd name="connsiteY3" fmla="*/ 282890 h 294797"/>
                <a:gd name="connsiteX0" fmla="*/ 0 w 191800"/>
                <a:gd name="connsiteY0" fmla="*/ 275747 h 294797"/>
                <a:gd name="connsiteX1" fmla="*/ 100663 w 191800"/>
                <a:gd name="connsiteY1" fmla="*/ 0 h 294797"/>
                <a:gd name="connsiteX2" fmla="*/ 191800 w 191800"/>
                <a:gd name="connsiteY2" fmla="*/ 294797 h 294797"/>
                <a:gd name="connsiteX3" fmla="*/ 0 w 191800"/>
                <a:gd name="connsiteY3" fmla="*/ 275747 h 29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800" h="294797">
                  <a:moveTo>
                    <a:pt x="0" y="275747"/>
                  </a:moveTo>
                  <a:lnTo>
                    <a:pt x="100663" y="0"/>
                  </a:lnTo>
                  <a:lnTo>
                    <a:pt x="191800" y="294797"/>
                  </a:lnTo>
                  <a:lnTo>
                    <a:pt x="0" y="27574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207" name="Freeform 7">
              <a:extLst>
                <a:ext uri="{FF2B5EF4-FFF2-40B4-BE49-F238E27FC236}">
                  <a16:creationId xmlns="" xmlns:a16="http://schemas.microsoft.com/office/drawing/2014/main" id="{29099BAB-355A-41CB-B7EA-DB52D2CA8526}"/>
                </a:ext>
              </a:extLst>
            </p:cNvPr>
            <p:cNvSpPr>
              <a:spLocks noEditPoints="1"/>
            </p:cNvSpPr>
            <p:nvPr/>
          </p:nvSpPr>
          <p:spPr bwMode="auto">
            <a:xfrm rot="12206307">
              <a:off x="4580933" y="1725879"/>
              <a:ext cx="3651127" cy="3651128"/>
            </a:xfrm>
            <a:custGeom>
              <a:avLst/>
              <a:gdLst>
                <a:gd name="T0" fmla="*/ 514 w 1146"/>
                <a:gd name="T1" fmla="*/ 3 h 1146"/>
                <a:gd name="T2" fmla="*/ 402 w 1146"/>
                <a:gd name="T3" fmla="*/ 26 h 1146"/>
                <a:gd name="T4" fmla="*/ 300 w 1146"/>
                <a:gd name="T5" fmla="*/ 69 h 1146"/>
                <a:gd name="T6" fmla="*/ 209 w 1146"/>
                <a:gd name="T7" fmla="*/ 131 h 1146"/>
                <a:gd name="T8" fmla="*/ 131 w 1146"/>
                <a:gd name="T9" fmla="*/ 208 h 1146"/>
                <a:gd name="T10" fmla="*/ 70 w 1146"/>
                <a:gd name="T11" fmla="*/ 300 h 1146"/>
                <a:gd name="T12" fmla="*/ 26 w 1146"/>
                <a:gd name="T13" fmla="*/ 402 h 1146"/>
                <a:gd name="T14" fmla="*/ 3 w 1146"/>
                <a:gd name="T15" fmla="*/ 514 h 1146"/>
                <a:gd name="T16" fmla="*/ 1 w 1146"/>
                <a:gd name="T17" fmla="*/ 603 h 1146"/>
                <a:gd name="T18" fmla="*/ 18 w 1146"/>
                <a:gd name="T19" fmla="*/ 716 h 1146"/>
                <a:gd name="T20" fmla="*/ 56 w 1146"/>
                <a:gd name="T21" fmla="*/ 822 h 1146"/>
                <a:gd name="T22" fmla="*/ 115 w 1146"/>
                <a:gd name="T23" fmla="*/ 915 h 1146"/>
                <a:gd name="T24" fmla="*/ 188 w 1146"/>
                <a:gd name="T25" fmla="*/ 996 h 1146"/>
                <a:gd name="T26" fmla="*/ 277 w 1146"/>
                <a:gd name="T27" fmla="*/ 1062 h 1146"/>
                <a:gd name="T28" fmla="*/ 376 w 1146"/>
                <a:gd name="T29" fmla="*/ 1111 h 1146"/>
                <a:gd name="T30" fmla="*/ 486 w 1146"/>
                <a:gd name="T31" fmla="*/ 1138 h 1146"/>
                <a:gd name="T32" fmla="*/ 574 w 1146"/>
                <a:gd name="T33" fmla="*/ 1146 h 1146"/>
                <a:gd name="T34" fmla="*/ 688 w 1146"/>
                <a:gd name="T35" fmla="*/ 1134 h 1146"/>
                <a:gd name="T36" fmla="*/ 796 w 1146"/>
                <a:gd name="T37" fmla="*/ 1100 h 1146"/>
                <a:gd name="T38" fmla="*/ 893 w 1146"/>
                <a:gd name="T39" fmla="*/ 1048 h 1146"/>
                <a:gd name="T40" fmla="*/ 978 w 1146"/>
                <a:gd name="T41" fmla="*/ 978 h 1146"/>
                <a:gd name="T42" fmla="*/ 1048 w 1146"/>
                <a:gd name="T43" fmla="*/ 894 h 1146"/>
                <a:gd name="T44" fmla="*/ 1102 w 1146"/>
                <a:gd name="T45" fmla="*/ 796 h 1146"/>
                <a:gd name="T46" fmla="*/ 1134 w 1146"/>
                <a:gd name="T47" fmla="*/ 689 h 1146"/>
                <a:gd name="T48" fmla="*/ 1146 w 1146"/>
                <a:gd name="T49" fmla="*/ 572 h 1146"/>
                <a:gd name="T50" fmla="*/ 1140 w 1146"/>
                <a:gd name="T51" fmla="*/ 485 h 1146"/>
                <a:gd name="T52" fmla="*/ 1111 w 1146"/>
                <a:gd name="T53" fmla="*/ 376 h 1146"/>
                <a:gd name="T54" fmla="*/ 1063 w 1146"/>
                <a:gd name="T55" fmla="*/ 275 h 1146"/>
                <a:gd name="T56" fmla="*/ 998 w 1146"/>
                <a:gd name="T57" fmla="*/ 188 h 1146"/>
                <a:gd name="T58" fmla="*/ 916 w 1146"/>
                <a:gd name="T59" fmla="*/ 115 h 1146"/>
                <a:gd name="T60" fmla="*/ 822 w 1146"/>
                <a:gd name="T61" fmla="*/ 56 h 1146"/>
                <a:gd name="T62" fmla="*/ 716 w 1146"/>
                <a:gd name="T63" fmla="*/ 18 h 1146"/>
                <a:gd name="T64" fmla="*/ 603 w 1146"/>
                <a:gd name="T65" fmla="*/ 1 h 1146"/>
                <a:gd name="T66" fmla="*/ 574 w 1146"/>
                <a:gd name="T67" fmla="*/ 949 h 1146"/>
                <a:gd name="T68" fmla="*/ 497 w 1146"/>
                <a:gd name="T69" fmla="*/ 941 h 1146"/>
                <a:gd name="T70" fmla="*/ 395 w 1146"/>
                <a:gd name="T71" fmla="*/ 903 h 1146"/>
                <a:gd name="T72" fmla="*/ 283 w 1146"/>
                <a:gd name="T73" fmla="*/ 812 h 1146"/>
                <a:gd name="T74" fmla="*/ 214 w 1146"/>
                <a:gd name="T75" fmla="*/ 684 h 1146"/>
                <a:gd name="T76" fmla="*/ 199 w 1146"/>
                <a:gd name="T77" fmla="*/ 612 h 1146"/>
                <a:gd name="T78" fmla="*/ 197 w 1146"/>
                <a:gd name="T79" fmla="*/ 554 h 1146"/>
                <a:gd name="T80" fmla="*/ 209 w 1146"/>
                <a:gd name="T81" fmla="*/ 479 h 1146"/>
                <a:gd name="T82" fmla="*/ 262 w 1146"/>
                <a:gd name="T83" fmla="*/ 363 h 1146"/>
                <a:gd name="T84" fmla="*/ 362 w 1146"/>
                <a:gd name="T85" fmla="*/ 262 h 1146"/>
                <a:gd name="T86" fmla="*/ 479 w 1146"/>
                <a:gd name="T87" fmla="*/ 210 h 1146"/>
                <a:gd name="T88" fmla="*/ 554 w 1146"/>
                <a:gd name="T89" fmla="*/ 197 h 1146"/>
                <a:gd name="T90" fmla="*/ 612 w 1146"/>
                <a:gd name="T91" fmla="*/ 199 h 1146"/>
                <a:gd name="T92" fmla="*/ 684 w 1146"/>
                <a:gd name="T93" fmla="*/ 214 h 1146"/>
                <a:gd name="T94" fmla="*/ 812 w 1146"/>
                <a:gd name="T95" fmla="*/ 283 h 1146"/>
                <a:gd name="T96" fmla="*/ 903 w 1146"/>
                <a:gd name="T97" fmla="*/ 393 h 1146"/>
                <a:gd name="T98" fmla="*/ 941 w 1146"/>
                <a:gd name="T99" fmla="*/ 497 h 1146"/>
                <a:gd name="T100" fmla="*/ 949 w 1146"/>
                <a:gd name="T101" fmla="*/ 572 h 1146"/>
                <a:gd name="T102" fmla="*/ 944 w 1146"/>
                <a:gd name="T103" fmla="*/ 630 h 1146"/>
                <a:gd name="T104" fmla="*/ 919 w 1146"/>
                <a:gd name="T105" fmla="*/ 719 h 1146"/>
                <a:gd name="T106" fmla="*/ 838 w 1146"/>
                <a:gd name="T107" fmla="*/ 838 h 1146"/>
                <a:gd name="T108" fmla="*/ 719 w 1146"/>
                <a:gd name="T109" fmla="*/ 920 h 1146"/>
                <a:gd name="T110" fmla="*/ 630 w 1146"/>
                <a:gd name="T111" fmla="*/ 944 h 1146"/>
                <a:gd name="T112" fmla="*/ 574 w 1146"/>
                <a:gd name="T113" fmla="*/ 949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46" h="1146">
                  <a:moveTo>
                    <a:pt x="574" y="0"/>
                  </a:moveTo>
                  <a:lnTo>
                    <a:pt x="574" y="0"/>
                  </a:lnTo>
                  <a:lnTo>
                    <a:pt x="543" y="1"/>
                  </a:lnTo>
                  <a:lnTo>
                    <a:pt x="514" y="3"/>
                  </a:lnTo>
                  <a:lnTo>
                    <a:pt x="486" y="6"/>
                  </a:lnTo>
                  <a:lnTo>
                    <a:pt x="457" y="12"/>
                  </a:lnTo>
                  <a:lnTo>
                    <a:pt x="430" y="18"/>
                  </a:lnTo>
                  <a:lnTo>
                    <a:pt x="402" y="26"/>
                  </a:lnTo>
                  <a:lnTo>
                    <a:pt x="376" y="35"/>
                  </a:lnTo>
                  <a:lnTo>
                    <a:pt x="350" y="46"/>
                  </a:lnTo>
                  <a:lnTo>
                    <a:pt x="324" y="56"/>
                  </a:lnTo>
                  <a:lnTo>
                    <a:pt x="300" y="69"/>
                  </a:lnTo>
                  <a:lnTo>
                    <a:pt x="277" y="83"/>
                  </a:lnTo>
                  <a:lnTo>
                    <a:pt x="252" y="98"/>
                  </a:lnTo>
                  <a:lnTo>
                    <a:pt x="231" y="115"/>
                  </a:lnTo>
                  <a:lnTo>
                    <a:pt x="209" y="131"/>
                  </a:lnTo>
                  <a:lnTo>
                    <a:pt x="188" y="148"/>
                  </a:lnTo>
                  <a:lnTo>
                    <a:pt x="168" y="168"/>
                  </a:lnTo>
                  <a:lnTo>
                    <a:pt x="150" y="188"/>
                  </a:lnTo>
                  <a:lnTo>
                    <a:pt x="131" y="208"/>
                  </a:lnTo>
                  <a:lnTo>
                    <a:pt x="115" y="229"/>
                  </a:lnTo>
                  <a:lnTo>
                    <a:pt x="98" y="252"/>
                  </a:lnTo>
                  <a:lnTo>
                    <a:pt x="84" y="275"/>
                  </a:lnTo>
                  <a:lnTo>
                    <a:pt x="70" y="300"/>
                  </a:lnTo>
                  <a:lnTo>
                    <a:pt x="56" y="324"/>
                  </a:lnTo>
                  <a:lnTo>
                    <a:pt x="46" y="350"/>
                  </a:lnTo>
                  <a:lnTo>
                    <a:pt x="35" y="376"/>
                  </a:lnTo>
                  <a:lnTo>
                    <a:pt x="26" y="402"/>
                  </a:lnTo>
                  <a:lnTo>
                    <a:pt x="18" y="430"/>
                  </a:lnTo>
                  <a:lnTo>
                    <a:pt x="12" y="457"/>
                  </a:lnTo>
                  <a:lnTo>
                    <a:pt x="7" y="485"/>
                  </a:lnTo>
                  <a:lnTo>
                    <a:pt x="3" y="514"/>
                  </a:lnTo>
                  <a:lnTo>
                    <a:pt x="1" y="543"/>
                  </a:lnTo>
                  <a:lnTo>
                    <a:pt x="0" y="572"/>
                  </a:lnTo>
                  <a:lnTo>
                    <a:pt x="0" y="572"/>
                  </a:lnTo>
                  <a:lnTo>
                    <a:pt x="1" y="603"/>
                  </a:lnTo>
                  <a:lnTo>
                    <a:pt x="3" y="632"/>
                  </a:lnTo>
                  <a:lnTo>
                    <a:pt x="7" y="659"/>
                  </a:lnTo>
                  <a:lnTo>
                    <a:pt x="12" y="689"/>
                  </a:lnTo>
                  <a:lnTo>
                    <a:pt x="18" y="716"/>
                  </a:lnTo>
                  <a:lnTo>
                    <a:pt x="26" y="744"/>
                  </a:lnTo>
                  <a:lnTo>
                    <a:pt x="35" y="770"/>
                  </a:lnTo>
                  <a:lnTo>
                    <a:pt x="46" y="796"/>
                  </a:lnTo>
                  <a:lnTo>
                    <a:pt x="56" y="822"/>
                  </a:lnTo>
                  <a:lnTo>
                    <a:pt x="70" y="846"/>
                  </a:lnTo>
                  <a:lnTo>
                    <a:pt x="84" y="869"/>
                  </a:lnTo>
                  <a:lnTo>
                    <a:pt x="98" y="894"/>
                  </a:lnTo>
                  <a:lnTo>
                    <a:pt x="115" y="915"/>
                  </a:lnTo>
                  <a:lnTo>
                    <a:pt x="131" y="936"/>
                  </a:lnTo>
                  <a:lnTo>
                    <a:pt x="150" y="958"/>
                  </a:lnTo>
                  <a:lnTo>
                    <a:pt x="168" y="978"/>
                  </a:lnTo>
                  <a:lnTo>
                    <a:pt x="188" y="996"/>
                  </a:lnTo>
                  <a:lnTo>
                    <a:pt x="209" y="1014"/>
                  </a:lnTo>
                  <a:lnTo>
                    <a:pt x="231" y="1031"/>
                  </a:lnTo>
                  <a:lnTo>
                    <a:pt x="252" y="1048"/>
                  </a:lnTo>
                  <a:lnTo>
                    <a:pt x="277" y="1062"/>
                  </a:lnTo>
                  <a:lnTo>
                    <a:pt x="300" y="1076"/>
                  </a:lnTo>
                  <a:lnTo>
                    <a:pt x="324" y="1089"/>
                  </a:lnTo>
                  <a:lnTo>
                    <a:pt x="350" y="1100"/>
                  </a:lnTo>
                  <a:lnTo>
                    <a:pt x="376" y="1111"/>
                  </a:lnTo>
                  <a:lnTo>
                    <a:pt x="402" y="1120"/>
                  </a:lnTo>
                  <a:lnTo>
                    <a:pt x="430" y="1128"/>
                  </a:lnTo>
                  <a:lnTo>
                    <a:pt x="457" y="1134"/>
                  </a:lnTo>
                  <a:lnTo>
                    <a:pt x="486" y="1138"/>
                  </a:lnTo>
                  <a:lnTo>
                    <a:pt x="514" y="1143"/>
                  </a:lnTo>
                  <a:lnTo>
                    <a:pt x="543" y="1145"/>
                  </a:lnTo>
                  <a:lnTo>
                    <a:pt x="574" y="1146"/>
                  </a:lnTo>
                  <a:lnTo>
                    <a:pt x="574" y="1146"/>
                  </a:lnTo>
                  <a:lnTo>
                    <a:pt x="603" y="1145"/>
                  </a:lnTo>
                  <a:lnTo>
                    <a:pt x="632" y="1143"/>
                  </a:lnTo>
                  <a:lnTo>
                    <a:pt x="661" y="1138"/>
                  </a:lnTo>
                  <a:lnTo>
                    <a:pt x="688" y="1134"/>
                  </a:lnTo>
                  <a:lnTo>
                    <a:pt x="716" y="1128"/>
                  </a:lnTo>
                  <a:lnTo>
                    <a:pt x="744" y="1120"/>
                  </a:lnTo>
                  <a:lnTo>
                    <a:pt x="770" y="1111"/>
                  </a:lnTo>
                  <a:lnTo>
                    <a:pt x="796" y="1100"/>
                  </a:lnTo>
                  <a:lnTo>
                    <a:pt x="822" y="1089"/>
                  </a:lnTo>
                  <a:lnTo>
                    <a:pt x="846" y="1076"/>
                  </a:lnTo>
                  <a:lnTo>
                    <a:pt x="871" y="1062"/>
                  </a:lnTo>
                  <a:lnTo>
                    <a:pt x="893" y="1048"/>
                  </a:lnTo>
                  <a:lnTo>
                    <a:pt x="916" y="1031"/>
                  </a:lnTo>
                  <a:lnTo>
                    <a:pt x="938" y="1014"/>
                  </a:lnTo>
                  <a:lnTo>
                    <a:pt x="958" y="996"/>
                  </a:lnTo>
                  <a:lnTo>
                    <a:pt x="978" y="978"/>
                  </a:lnTo>
                  <a:lnTo>
                    <a:pt x="998" y="958"/>
                  </a:lnTo>
                  <a:lnTo>
                    <a:pt x="1016" y="936"/>
                  </a:lnTo>
                  <a:lnTo>
                    <a:pt x="1033" y="915"/>
                  </a:lnTo>
                  <a:lnTo>
                    <a:pt x="1048" y="894"/>
                  </a:lnTo>
                  <a:lnTo>
                    <a:pt x="1063" y="869"/>
                  </a:lnTo>
                  <a:lnTo>
                    <a:pt x="1077" y="846"/>
                  </a:lnTo>
                  <a:lnTo>
                    <a:pt x="1089" y="822"/>
                  </a:lnTo>
                  <a:lnTo>
                    <a:pt x="1102" y="796"/>
                  </a:lnTo>
                  <a:lnTo>
                    <a:pt x="1111" y="770"/>
                  </a:lnTo>
                  <a:lnTo>
                    <a:pt x="1120" y="744"/>
                  </a:lnTo>
                  <a:lnTo>
                    <a:pt x="1128" y="716"/>
                  </a:lnTo>
                  <a:lnTo>
                    <a:pt x="1134" y="689"/>
                  </a:lnTo>
                  <a:lnTo>
                    <a:pt x="1140" y="659"/>
                  </a:lnTo>
                  <a:lnTo>
                    <a:pt x="1143" y="632"/>
                  </a:lnTo>
                  <a:lnTo>
                    <a:pt x="1146" y="603"/>
                  </a:lnTo>
                  <a:lnTo>
                    <a:pt x="1146" y="572"/>
                  </a:lnTo>
                  <a:lnTo>
                    <a:pt x="1146" y="572"/>
                  </a:lnTo>
                  <a:lnTo>
                    <a:pt x="1146" y="543"/>
                  </a:lnTo>
                  <a:lnTo>
                    <a:pt x="1143" y="514"/>
                  </a:lnTo>
                  <a:lnTo>
                    <a:pt x="1140" y="485"/>
                  </a:lnTo>
                  <a:lnTo>
                    <a:pt x="1134" y="457"/>
                  </a:lnTo>
                  <a:lnTo>
                    <a:pt x="1128" y="430"/>
                  </a:lnTo>
                  <a:lnTo>
                    <a:pt x="1120" y="402"/>
                  </a:lnTo>
                  <a:lnTo>
                    <a:pt x="1111" y="376"/>
                  </a:lnTo>
                  <a:lnTo>
                    <a:pt x="1102" y="350"/>
                  </a:lnTo>
                  <a:lnTo>
                    <a:pt x="1089" y="324"/>
                  </a:lnTo>
                  <a:lnTo>
                    <a:pt x="1077" y="300"/>
                  </a:lnTo>
                  <a:lnTo>
                    <a:pt x="1063" y="275"/>
                  </a:lnTo>
                  <a:lnTo>
                    <a:pt x="1048" y="252"/>
                  </a:lnTo>
                  <a:lnTo>
                    <a:pt x="1033" y="229"/>
                  </a:lnTo>
                  <a:lnTo>
                    <a:pt x="1016" y="208"/>
                  </a:lnTo>
                  <a:lnTo>
                    <a:pt x="998" y="188"/>
                  </a:lnTo>
                  <a:lnTo>
                    <a:pt x="978" y="168"/>
                  </a:lnTo>
                  <a:lnTo>
                    <a:pt x="958" y="148"/>
                  </a:lnTo>
                  <a:lnTo>
                    <a:pt x="938" y="131"/>
                  </a:lnTo>
                  <a:lnTo>
                    <a:pt x="916" y="115"/>
                  </a:lnTo>
                  <a:lnTo>
                    <a:pt x="893" y="98"/>
                  </a:lnTo>
                  <a:lnTo>
                    <a:pt x="871" y="83"/>
                  </a:lnTo>
                  <a:lnTo>
                    <a:pt x="846" y="69"/>
                  </a:lnTo>
                  <a:lnTo>
                    <a:pt x="822" y="56"/>
                  </a:lnTo>
                  <a:lnTo>
                    <a:pt x="796" y="46"/>
                  </a:lnTo>
                  <a:lnTo>
                    <a:pt x="770" y="35"/>
                  </a:lnTo>
                  <a:lnTo>
                    <a:pt x="744" y="26"/>
                  </a:lnTo>
                  <a:lnTo>
                    <a:pt x="716" y="18"/>
                  </a:lnTo>
                  <a:lnTo>
                    <a:pt x="688" y="12"/>
                  </a:lnTo>
                  <a:lnTo>
                    <a:pt x="661" y="6"/>
                  </a:lnTo>
                  <a:lnTo>
                    <a:pt x="632" y="3"/>
                  </a:lnTo>
                  <a:lnTo>
                    <a:pt x="603" y="1"/>
                  </a:lnTo>
                  <a:lnTo>
                    <a:pt x="574" y="0"/>
                  </a:lnTo>
                  <a:lnTo>
                    <a:pt x="574" y="0"/>
                  </a:lnTo>
                  <a:close/>
                  <a:moveTo>
                    <a:pt x="574" y="949"/>
                  </a:moveTo>
                  <a:lnTo>
                    <a:pt x="574" y="949"/>
                  </a:lnTo>
                  <a:lnTo>
                    <a:pt x="554" y="947"/>
                  </a:lnTo>
                  <a:lnTo>
                    <a:pt x="534" y="947"/>
                  </a:lnTo>
                  <a:lnTo>
                    <a:pt x="516" y="944"/>
                  </a:lnTo>
                  <a:lnTo>
                    <a:pt x="497" y="941"/>
                  </a:lnTo>
                  <a:lnTo>
                    <a:pt x="479" y="936"/>
                  </a:lnTo>
                  <a:lnTo>
                    <a:pt x="462" y="932"/>
                  </a:lnTo>
                  <a:lnTo>
                    <a:pt x="427" y="920"/>
                  </a:lnTo>
                  <a:lnTo>
                    <a:pt x="395" y="903"/>
                  </a:lnTo>
                  <a:lnTo>
                    <a:pt x="362" y="884"/>
                  </a:lnTo>
                  <a:lnTo>
                    <a:pt x="333" y="863"/>
                  </a:lnTo>
                  <a:lnTo>
                    <a:pt x="307" y="838"/>
                  </a:lnTo>
                  <a:lnTo>
                    <a:pt x="283" y="812"/>
                  </a:lnTo>
                  <a:lnTo>
                    <a:pt x="262" y="783"/>
                  </a:lnTo>
                  <a:lnTo>
                    <a:pt x="243" y="751"/>
                  </a:lnTo>
                  <a:lnTo>
                    <a:pt x="226" y="719"/>
                  </a:lnTo>
                  <a:lnTo>
                    <a:pt x="214" y="684"/>
                  </a:lnTo>
                  <a:lnTo>
                    <a:pt x="209" y="667"/>
                  </a:lnTo>
                  <a:lnTo>
                    <a:pt x="205" y="649"/>
                  </a:lnTo>
                  <a:lnTo>
                    <a:pt x="202" y="630"/>
                  </a:lnTo>
                  <a:lnTo>
                    <a:pt x="199" y="612"/>
                  </a:lnTo>
                  <a:lnTo>
                    <a:pt x="197" y="592"/>
                  </a:lnTo>
                  <a:lnTo>
                    <a:pt x="197" y="572"/>
                  </a:lnTo>
                  <a:lnTo>
                    <a:pt x="197" y="572"/>
                  </a:lnTo>
                  <a:lnTo>
                    <a:pt x="197" y="554"/>
                  </a:lnTo>
                  <a:lnTo>
                    <a:pt x="199" y="534"/>
                  </a:lnTo>
                  <a:lnTo>
                    <a:pt x="202" y="516"/>
                  </a:lnTo>
                  <a:lnTo>
                    <a:pt x="205" y="497"/>
                  </a:lnTo>
                  <a:lnTo>
                    <a:pt x="209" y="479"/>
                  </a:lnTo>
                  <a:lnTo>
                    <a:pt x="214" y="460"/>
                  </a:lnTo>
                  <a:lnTo>
                    <a:pt x="226" y="427"/>
                  </a:lnTo>
                  <a:lnTo>
                    <a:pt x="243" y="393"/>
                  </a:lnTo>
                  <a:lnTo>
                    <a:pt x="262" y="363"/>
                  </a:lnTo>
                  <a:lnTo>
                    <a:pt x="283" y="333"/>
                  </a:lnTo>
                  <a:lnTo>
                    <a:pt x="307" y="307"/>
                  </a:lnTo>
                  <a:lnTo>
                    <a:pt x="333" y="283"/>
                  </a:lnTo>
                  <a:lnTo>
                    <a:pt x="362" y="262"/>
                  </a:lnTo>
                  <a:lnTo>
                    <a:pt x="395" y="243"/>
                  </a:lnTo>
                  <a:lnTo>
                    <a:pt x="427" y="226"/>
                  </a:lnTo>
                  <a:lnTo>
                    <a:pt x="462" y="214"/>
                  </a:lnTo>
                  <a:lnTo>
                    <a:pt x="479" y="210"/>
                  </a:lnTo>
                  <a:lnTo>
                    <a:pt x="497" y="205"/>
                  </a:lnTo>
                  <a:lnTo>
                    <a:pt x="516" y="202"/>
                  </a:lnTo>
                  <a:lnTo>
                    <a:pt x="534" y="199"/>
                  </a:lnTo>
                  <a:lnTo>
                    <a:pt x="554" y="197"/>
                  </a:lnTo>
                  <a:lnTo>
                    <a:pt x="574" y="197"/>
                  </a:lnTo>
                  <a:lnTo>
                    <a:pt x="574" y="197"/>
                  </a:lnTo>
                  <a:lnTo>
                    <a:pt x="592" y="197"/>
                  </a:lnTo>
                  <a:lnTo>
                    <a:pt x="612" y="199"/>
                  </a:lnTo>
                  <a:lnTo>
                    <a:pt x="630" y="202"/>
                  </a:lnTo>
                  <a:lnTo>
                    <a:pt x="649" y="205"/>
                  </a:lnTo>
                  <a:lnTo>
                    <a:pt x="667" y="210"/>
                  </a:lnTo>
                  <a:lnTo>
                    <a:pt x="684" y="214"/>
                  </a:lnTo>
                  <a:lnTo>
                    <a:pt x="719" y="226"/>
                  </a:lnTo>
                  <a:lnTo>
                    <a:pt x="751" y="243"/>
                  </a:lnTo>
                  <a:lnTo>
                    <a:pt x="783" y="262"/>
                  </a:lnTo>
                  <a:lnTo>
                    <a:pt x="812" y="283"/>
                  </a:lnTo>
                  <a:lnTo>
                    <a:pt x="838" y="307"/>
                  </a:lnTo>
                  <a:lnTo>
                    <a:pt x="863" y="333"/>
                  </a:lnTo>
                  <a:lnTo>
                    <a:pt x="884" y="363"/>
                  </a:lnTo>
                  <a:lnTo>
                    <a:pt x="903" y="393"/>
                  </a:lnTo>
                  <a:lnTo>
                    <a:pt x="919" y="427"/>
                  </a:lnTo>
                  <a:lnTo>
                    <a:pt x="932" y="460"/>
                  </a:lnTo>
                  <a:lnTo>
                    <a:pt x="936" y="479"/>
                  </a:lnTo>
                  <a:lnTo>
                    <a:pt x="941" y="497"/>
                  </a:lnTo>
                  <a:lnTo>
                    <a:pt x="944" y="516"/>
                  </a:lnTo>
                  <a:lnTo>
                    <a:pt x="947" y="534"/>
                  </a:lnTo>
                  <a:lnTo>
                    <a:pt x="949" y="554"/>
                  </a:lnTo>
                  <a:lnTo>
                    <a:pt x="949" y="572"/>
                  </a:lnTo>
                  <a:lnTo>
                    <a:pt x="949" y="572"/>
                  </a:lnTo>
                  <a:lnTo>
                    <a:pt x="949" y="592"/>
                  </a:lnTo>
                  <a:lnTo>
                    <a:pt x="947" y="612"/>
                  </a:lnTo>
                  <a:lnTo>
                    <a:pt x="944" y="630"/>
                  </a:lnTo>
                  <a:lnTo>
                    <a:pt x="941" y="649"/>
                  </a:lnTo>
                  <a:lnTo>
                    <a:pt x="936" y="667"/>
                  </a:lnTo>
                  <a:lnTo>
                    <a:pt x="932" y="684"/>
                  </a:lnTo>
                  <a:lnTo>
                    <a:pt x="919" y="719"/>
                  </a:lnTo>
                  <a:lnTo>
                    <a:pt x="903" y="751"/>
                  </a:lnTo>
                  <a:lnTo>
                    <a:pt x="884" y="783"/>
                  </a:lnTo>
                  <a:lnTo>
                    <a:pt x="863" y="812"/>
                  </a:lnTo>
                  <a:lnTo>
                    <a:pt x="838" y="838"/>
                  </a:lnTo>
                  <a:lnTo>
                    <a:pt x="812" y="863"/>
                  </a:lnTo>
                  <a:lnTo>
                    <a:pt x="783" y="884"/>
                  </a:lnTo>
                  <a:lnTo>
                    <a:pt x="751" y="903"/>
                  </a:lnTo>
                  <a:lnTo>
                    <a:pt x="719" y="920"/>
                  </a:lnTo>
                  <a:lnTo>
                    <a:pt x="684" y="932"/>
                  </a:lnTo>
                  <a:lnTo>
                    <a:pt x="667" y="936"/>
                  </a:lnTo>
                  <a:lnTo>
                    <a:pt x="649" y="941"/>
                  </a:lnTo>
                  <a:lnTo>
                    <a:pt x="630" y="944"/>
                  </a:lnTo>
                  <a:lnTo>
                    <a:pt x="612" y="947"/>
                  </a:lnTo>
                  <a:lnTo>
                    <a:pt x="592" y="947"/>
                  </a:lnTo>
                  <a:lnTo>
                    <a:pt x="574" y="949"/>
                  </a:lnTo>
                  <a:lnTo>
                    <a:pt x="574" y="949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/>
              </a:endParaRPr>
            </a:p>
          </p:txBody>
        </p:sp>
        <p:sp>
          <p:nvSpPr>
            <p:cNvPr id="216" name="Isosceles Triangle 17">
              <a:extLst>
                <a:ext uri="{FF2B5EF4-FFF2-40B4-BE49-F238E27FC236}">
                  <a16:creationId xmlns="" xmlns:a16="http://schemas.microsoft.com/office/drawing/2014/main" id="{AF41683C-0745-4043-8F9E-C26D1398F00E}"/>
                </a:ext>
              </a:extLst>
            </p:cNvPr>
            <p:cNvSpPr/>
            <p:nvPr/>
          </p:nvSpPr>
          <p:spPr>
            <a:xfrm rot="20827402" flipH="1" flipV="1">
              <a:off x="6002097" y="2374950"/>
              <a:ext cx="237183" cy="324760"/>
            </a:xfrm>
            <a:custGeom>
              <a:avLst/>
              <a:gdLst>
                <a:gd name="connsiteX0" fmla="*/ 0 w 187037"/>
                <a:gd name="connsiteY0" fmla="*/ 282890 h 282890"/>
                <a:gd name="connsiteX1" fmla="*/ 93519 w 187037"/>
                <a:gd name="connsiteY1" fmla="*/ 0 h 282890"/>
                <a:gd name="connsiteX2" fmla="*/ 187037 w 187037"/>
                <a:gd name="connsiteY2" fmla="*/ 282890 h 282890"/>
                <a:gd name="connsiteX3" fmla="*/ 0 w 187037"/>
                <a:gd name="connsiteY3" fmla="*/ 282890 h 282890"/>
                <a:gd name="connsiteX0" fmla="*/ 0 w 184656"/>
                <a:gd name="connsiteY0" fmla="*/ 282890 h 294797"/>
                <a:gd name="connsiteX1" fmla="*/ 93519 w 184656"/>
                <a:gd name="connsiteY1" fmla="*/ 0 h 294797"/>
                <a:gd name="connsiteX2" fmla="*/ 184656 w 184656"/>
                <a:gd name="connsiteY2" fmla="*/ 294797 h 294797"/>
                <a:gd name="connsiteX3" fmla="*/ 0 w 184656"/>
                <a:gd name="connsiteY3" fmla="*/ 282890 h 29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656" h="294797">
                  <a:moveTo>
                    <a:pt x="0" y="282890"/>
                  </a:moveTo>
                  <a:lnTo>
                    <a:pt x="93519" y="0"/>
                  </a:lnTo>
                  <a:lnTo>
                    <a:pt x="184656" y="294797"/>
                  </a:lnTo>
                  <a:lnTo>
                    <a:pt x="0" y="28289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218" name="Freeform 9">
              <a:extLst>
                <a:ext uri="{FF2B5EF4-FFF2-40B4-BE49-F238E27FC236}">
                  <a16:creationId xmlns="" xmlns:a16="http://schemas.microsoft.com/office/drawing/2014/main" id="{DF464FD8-E1B7-4B35-ACC8-917B205FF5BF}"/>
                </a:ext>
              </a:extLst>
            </p:cNvPr>
            <p:cNvSpPr>
              <a:spLocks/>
            </p:cNvSpPr>
            <p:nvPr/>
          </p:nvSpPr>
          <p:spPr bwMode="auto">
            <a:xfrm rot="12206307">
              <a:off x="4414773" y="1517280"/>
              <a:ext cx="2150534" cy="2905609"/>
            </a:xfrm>
            <a:custGeom>
              <a:avLst/>
              <a:gdLst>
                <a:gd name="T0" fmla="*/ 430 w 675"/>
                <a:gd name="T1" fmla="*/ 912 h 912"/>
                <a:gd name="T2" fmla="*/ 430 w 675"/>
                <a:gd name="T3" fmla="*/ 912 h 912"/>
                <a:gd name="T4" fmla="*/ 452 w 675"/>
                <a:gd name="T5" fmla="*/ 893 h 912"/>
                <a:gd name="T6" fmla="*/ 473 w 675"/>
                <a:gd name="T7" fmla="*/ 874 h 912"/>
                <a:gd name="T8" fmla="*/ 493 w 675"/>
                <a:gd name="T9" fmla="*/ 854 h 912"/>
                <a:gd name="T10" fmla="*/ 511 w 675"/>
                <a:gd name="T11" fmla="*/ 832 h 912"/>
                <a:gd name="T12" fmla="*/ 530 w 675"/>
                <a:gd name="T13" fmla="*/ 811 h 912"/>
                <a:gd name="T14" fmla="*/ 548 w 675"/>
                <a:gd name="T15" fmla="*/ 786 h 912"/>
                <a:gd name="T16" fmla="*/ 565 w 675"/>
                <a:gd name="T17" fmla="*/ 763 h 912"/>
                <a:gd name="T18" fmla="*/ 580 w 675"/>
                <a:gd name="T19" fmla="*/ 737 h 912"/>
                <a:gd name="T20" fmla="*/ 580 w 675"/>
                <a:gd name="T21" fmla="*/ 737 h 912"/>
                <a:gd name="T22" fmla="*/ 594 w 675"/>
                <a:gd name="T23" fmla="*/ 716 h 912"/>
                <a:gd name="T24" fmla="*/ 605 w 675"/>
                <a:gd name="T25" fmla="*/ 693 h 912"/>
                <a:gd name="T26" fmla="*/ 615 w 675"/>
                <a:gd name="T27" fmla="*/ 670 h 912"/>
                <a:gd name="T28" fmla="*/ 626 w 675"/>
                <a:gd name="T29" fmla="*/ 647 h 912"/>
                <a:gd name="T30" fmla="*/ 635 w 675"/>
                <a:gd name="T31" fmla="*/ 623 h 912"/>
                <a:gd name="T32" fmla="*/ 643 w 675"/>
                <a:gd name="T33" fmla="*/ 600 h 912"/>
                <a:gd name="T34" fmla="*/ 650 w 675"/>
                <a:gd name="T35" fmla="*/ 575 h 912"/>
                <a:gd name="T36" fmla="*/ 657 w 675"/>
                <a:gd name="T37" fmla="*/ 552 h 912"/>
                <a:gd name="T38" fmla="*/ 667 w 675"/>
                <a:gd name="T39" fmla="*/ 503 h 912"/>
                <a:gd name="T40" fmla="*/ 673 w 675"/>
                <a:gd name="T41" fmla="*/ 456 h 912"/>
                <a:gd name="T42" fmla="*/ 675 w 675"/>
                <a:gd name="T43" fmla="*/ 407 h 912"/>
                <a:gd name="T44" fmla="*/ 675 w 675"/>
                <a:gd name="T45" fmla="*/ 359 h 912"/>
                <a:gd name="T46" fmla="*/ 670 w 675"/>
                <a:gd name="T47" fmla="*/ 310 h 912"/>
                <a:gd name="T48" fmla="*/ 663 w 675"/>
                <a:gd name="T49" fmla="*/ 263 h 912"/>
                <a:gd name="T50" fmla="*/ 652 w 675"/>
                <a:gd name="T51" fmla="*/ 217 h 912"/>
                <a:gd name="T52" fmla="*/ 637 w 675"/>
                <a:gd name="T53" fmla="*/ 171 h 912"/>
                <a:gd name="T54" fmla="*/ 620 w 675"/>
                <a:gd name="T55" fmla="*/ 125 h 912"/>
                <a:gd name="T56" fmla="*/ 598 w 675"/>
                <a:gd name="T57" fmla="*/ 82 h 912"/>
                <a:gd name="T58" fmla="*/ 574 w 675"/>
                <a:gd name="T59" fmla="*/ 40 h 912"/>
                <a:gd name="T60" fmla="*/ 546 w 675"/>
                <a:gd name="T61" fmla="*/ 0 h 912"/>
                <a:gd name="T62" fmla="*/ 0 w 675"/>
                <a:gd name="T63" fmla="*/ 405 h 912"/>
                <a:gd name="T64" fmla="*/ 430 w 675"/>
                <a:gd name="T65" fmla="*/ 91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5" h="912">
                  <a:moveTo>
                    <a:pt x="430" y="912"/>
                  </a:moveTo>
                  <a:lnTo>
                    <a:pt x="430" y="912"/>
                  </a:lnTo>
                  <a:lnTo>
                    <a:pt x="452" y="893"/>
                  </a:lnTo>
                  <a:lnTo>
                    <a:pt x="473" y="874"/>
                  </a:lnTo>
                  <a:lnTo>
                    <a:pt x="493" y="854"/>
                  </a:lnTo>
                  <a:lnTo>
                    <a:pt x="511" y="832"/>
                  </a:lnTo>
                  <a:lnTo>
                    <a:pt x="530" y="811"/>
                  </a:lnTo>
                  <a:lnTo>
                    <a:pt x="548" y="786"/>
                  </a:lnTo>
                  <a:lnTo>
                    <a:pt x="565" y="763"/>
                  </a:lnTo>
                  <a:lnTo>
                    <a:pt x="580" y="737"/>
                  </a:lnTo>
                  <a:lnTo>
                    <a:pt x="580" y="737"/>
                  </a:lnTo>
                  <a:lnTo>
                    <a:pt x="594" y="716"/>
                  </a:lnTo>
                  <a:lnTo>
                    <a:pt x="605" y="693"/>
                  </a:lnTo>
                  <a:lnTo>
                    <a:pt x="615" y="670"/>
                  </a:lnTo>
                  <a:lnTo>
                    <a:pt x="626" y="647"/>
                  </a:lnTo>
                  <a:lnTo>
                    <a:pt x="635" y="623"/>
                  </a:lnTo>
                  <a:lnTo>
                    <a:pt x="643" y="600"/>
                  </a:lnTo>
                  <a:lnTo>
                    <a:pt x="650" y="575"/>
                  </a:lnTo>
                  <a:lnTo>
                    <a:pt x="657" y="552"/>
                  </a:lnTo>
                  <a:lnTo>
                    <a:pt x="667" y="503"/>
                  </a:lnTo>
                  <a:lnTo>
                    <a:pt x="673" y="456"/>
                  </a:lnTo>
                  <a:lnTo>
                    <a:pt x="675" y="407"/>
                  </a:lnTo>
                  <a:lnTo>
                    <a:pt x="675" y="359"/>
                  </a:lnTo>
                  <a:lnTo>
                    <a:pt x="670" y="310"/>
                  </a:lnTo>
                  <a:lnTo>
                    <a:pt x="663" y="263"/>
                  </a:lnTo>
                  <a:lnTo>
                    <a:pt x="652" y="217"/>
                  </a:lnTo>
                  <a:lnTo>
                    <a:pt x="637" y="171"/>
                  </a:lnTo>
                  <a:lnTo>
                    <a:pt x="620" y="125"/>
                  </a:lnTo>
                  <a:lnTo>
                    <a:pt x="598" y="82"/>
                  </a:lnTo>
                  <a:lnTo>
                    <a:pt x="574" y="40"/>
                  </a:lnTo>
                  <a:lnTo>
                    <a:pt x="546" y="0"/>
                  </a:lnTo>
                  <a:lnTo>
                    <a:pt x="0" y="405"/>
                  </a:lnTo>
                  <a:lnTo>
                    <a:pt x="430" y="9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/>
              </a:endParaRPr>
            </a:p>
          </p:txBody>
        </p:sp>
        <p:sp>
          <p:nvSpPr>
            <p:cNvPr id="219" name="Freeform 8">
              <a:extLst>
                <a:ext uri="{FF2B5EF4-FFF2-40B4-BE49-F238E27FC236}">
                  <a16:creationId xmlns="" xmlns:a16="http://schemas.microsoft.com/office/drawing/2014/main" id="{F5BF3A03-4BA4-496D-AB7A-13FBD8DA25F6}"/>
                </a:ext>
              </a:extLst>
            </p:cNvPr>
            <p:cNvSpPr>
              <a:spLocks/>
            </p:cNvSpPr>
            <p:nvPr/>
          </p:nvSpPr>
          <p:spPr bwMode="auto">
            <a:xfrm rot="12206307">
              <a:off x="5208512" y="3711912"/>
              <a:ext cx="2679406" cy="2125046"/>
            </a:xfrm>
            <a:custGeom>
              <a:avLst/>
              <a:gdLst>
                <a:gd name="T0" fmla="*/ 841 w 841"/>
                <a:gd name="T1" fmla="*/ 40 h 667"/>
                <a:gd name="T2" fmla="*/ 841 w 841"/>
                <a:gd name="T3" fmla="*/ 40 h 667"/>
                <a:gd name="T4" fmla="*/ 814 w 841"/>
                <a:gd name="T5" fmla="*/ 31 h 667"/>
                <a:gd name="T6" fmla="*/ 786 w 841"/>
                <a:gd name="T7" fmla="*/ 23 h 667"/>
                <a:gd name="T8" fmla="*/ 758 w 841"/>
                <a:gd name="T9" fmla="*/ 15 h 667"/>
                <a:gd name="T10" fmla="*/ 731 w 841"/>
                <a:gd name="T11" fmla="*/ 11 h 667"/>
                <a:gd name="T12" fmla="*/ 702 w 841"/>
                <a:gd name="T13" fmla="*/ 6 h 667"/>
                <a:gd name="T14" fmla="*/ 673 w 841"/>
                <a:gd name="T15" fmla="*/ 3 h 667"/>
                <a:gd name="T16" fmla="*/ 644 w 841"/>
                <a:gd name="T17" fmla="*/ 0 h 667"/>
                <a:gd name="T18" fmla="*/ 615 w 841"/>
                <a:gd name="T19" fmla="*/ 0 h 667"/>
                <a:gd name="T20" fmla="*/ 615 w 841"/>
                <a:gd name="T21" fmla="*/ 0 h 667"/>
                <a:gd name="T22" fmla="*/ 589 w 841"/>
                <a:gd name="T23" fmla="*/ 0 h 667"/>
                <a:gd name="T24" fmla="*/ 563 w 841"/>
                <a:gd name="T25" fmla="*/ 2 h 667"/>
                <a:gd name="T26" fmla="*/ 538 w 841"/>
                <a:gd name="T27" fmla="*/ 5 h 667"/>
                <a:gd name="T28" fmla="*/ 512 w 841"/>
                <a:gd name="T29" fmla="*/ 8 h 667"/>
                <a:gd name="T30" fmla="*/ 488 w 841"/>
                <a:gd name="T31" fmla="*/ 12 h 667"/>
                <a:gd name="T32" fmla="*/ 463 w 841"/>
                <a:gd name="T33" fmla="*/ 17 h 667"/>
                <a:gd name="T34" fmla="*/ 439 w 841"/>
                <a:gd name="T35" fmla="*/ 23 h 667"/>
                <a:gd name="T36" fmla="*/ 416 w 841"/>
                <a:gd name="T37" fmla="*/ 31 h 667"/>
                <a:gd name="T38" fmla="*/ 370 w 841"/>
                <a:gd name="T39" fmla="*/ 46 h 667"/>
                <a:gd name="T40" fmla="*/ 324 w 841"/>
                <a:gd name="T41" fmla="*/ 66 h 667"/>
                <a:gd name="T42" fmla="*/ 281 w 841"/>
                <a:gd name="T43" fmla="*/ 89 h 667"/>
                <a:gd name="T44" fmla="*/ 241 w 841"/>
                <a:gd name="T45" fmla="*/ 115 h 667"/>
                <a:gd name="T46" fmla="*/ 202 w 841"/>
                <a:gd name="T47" fmla="*/ 142 h 667"/>
                <a:gd name="T48" fmla="*/ 165 w 841"/>
                <a:gd name="T49" fmla="*/ 173 h 667"/>
                <a:gd name="T50" fmla="*/ 131 w 841"/>
                <a:gd name="T51" fmla="*/ 207 h 667"/>
                <a:gd name="T52" fmla="*/ 99 w 841"/>
                <a:gd name="T53" fmla="*/ 243 h 667"/>
                <a:gd name="T54" fmla="*/ 70 w 841"/>
                <a:gd name="T55" fmla="*/ 282 h 667"/>
                <a:gd name="T56" fmla="*/ 42 w 841"/>
                <a:gd name="T57" fmla="*/ 321 h 667"/>
                <a:gd name="T58" fmla="*/ 19 w 841"/>
                <a:gd name="T59" fmla="*/ 364 h 667"/>
                <a:gd name="T60" fmla="*/ 0 w 841"/>
                <a:gd name="T61" fmla="*/ 409 h 667"/>
                <a:gd name="T62" fmla="*/ 628 w 841"/>
                <a:gd name="T63" fmla="*/ 667 h 667"/>
                <a:gd name="T64" fmla="*/ 841 w 841"/>
                <a:gd name="T65" fmla="*/ 4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1" h="667">
                  <a:moveTo>
                    <a:pt x="841" y="40"/>
                  </a:moveTo>
                  <a:lnTo>
                    <a:pt x="841" y="40"/>
                  </a:lnTo>
                  <a:lnTo>
                    <a:pt x="814" y="31"/>
                  </a:lnTo>
                  <a:lnTo>
                    <a:pt x="786" y="23"/>
                  </a:lnTo>
                  <a:lnTo>
                    <a:pt x="758" y="15"/>
                  </a:lnTo>
                  <a:lnTo>
                    <a:pt x="731" y="11"/>
                  </a:lnTo>
                  <a:lnTo>
                    <a:pt x="702" y="6"/>
                  </a:lnTo>
                  <a:lnTo>
                    <a:pt x="673" y="3"/>
                  </a:lnTo>
                  <a:lnTo>
                    <a:pt x="644" y="0"/>
                  </a:lnTo>
                  <a:lnTo>
                    <a:pt x="615" y="0"/>
                  </a:lnTo>
                  <a:lnTo>
                    <a:pt x="615" y="0"/>
                  </a:lnTo>
                  <a:lnTo>
                    <a:pt x="589" y="0"/>
                  </a:lnTo>
                  <a:lnTo>
                    <a:pt x="563" y="2"/>
                  </a:lnTo>
                  <a:lnTo>
                    <a:pt x="538" y="5"/>
                  </a:lnTo>
                  <a:lnTo>
                    <a:pt x="512" y="8"/>
                  </a:lnTo>
                  <a:lnTo>
                    <a:pt x="488" y="12"/>
                  </a:lnTo>
                  <a:lnTo>
                    <a:pt x="463" y="17"/>
                  </a:lnTo>
                  <a:lnTo>
                    <a:pt x="439" y="23"/>
                  </a:lnTo>
                  <a:lnTo>
                    <a:pt x="416" y="31"/>
                  </a:lnTo>
                  <a:lnTo>
                    <a:pt x="370" y="46"/>
                  </a:lnTo>
                  <a:lnTo>
                    <a:pt x="324" y="66"/>
                  </a:lnTo>
                  <a:lnTo>
                    <a:pt x="281" y="89"/>
                  </a:lnTo>
                  <a:lnTo>
                    <a:pt x="241" y="115"/>
                  </a:lnTo>
                  <a:lnTo>
                    <a:pt x="202" y="142"/>
                  </a:lnTo>
                  <a:lnTo>
                    <a:pt x="165" y="173"/>
                  </a:lnTo>
                  <a:lnTo>
                    <a:pt x="131" y="207"/>
                  </a:lnTo>
                  <a:lnTo>
                    <a:pt x="99" y="243"/>
                  </a:lnTo>
                  <a:lnTo>
                    <a:pt x="70" y="282"/>
                  </a:lnTo>
                  <a:lnTo>
                    <a:pt x="42" y="321"/>
                  </a:lnTo>
                  <a:lnTo>
                    <a:pt x="19" y="364"/>
                  </a:lnTo>
                  <a:lnTo>
                    <a:pt x="0" y="409"/>
                  </a:lnTo>
                  <a:lnTo>
                    <a:pt x="628" y="667"/>
                  </a:lnTo>
                  <a:lnTo>
                    <a:pt x="841" y="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/>
              </a:endParaRPr>
            </a:p>
          </p:txBody>
        </p:sp>
        <p:sp>
          <p:nvSpPr>
            <p:cNvPr id="220" name="Isosceles Triangle 17">
              <a:extLst>
                <a:ext uri="{FF2B5EF4-FFF2-40B4-BE49-F238E27FC236}">
                  <a16:creationId xmlns="" xmlns:a16="http://schemas.microsoft.com/office/drawing/2014/main" id="{84B81B23-6DE4-4C5C-BF9C-1C0A318B2393}"/>
                </a:ext>
              </a:extLst>
            </p:cNvPr>
            <p:cNvSpPr/>
            <p:nvPr/>
          </p:nvSpPr>
          <p:spPr>
            <a:xfrm rot="164298" flipV="1">
              <a:off x="6477866" y="2332960"/>
              <a:ext cx="237183" cy="344364"/>
            </a:xfrm>
            <a:custGeom>
              <a:avLst/>
              <a:gdLst>
                <a:gd name="connsiteX0" fmla="*/ 0 w 187037"/>
                <a:gd name="connsiteY0" fmla="*/ 282890 h 282890"/>
                <a:gd name="connsiteX1" fmla="*/ 93519 w 187037"/>
                <a:gd name="connsiteY1" fmla="*/ 0 h 282890"/>
                <a:gd name="connsiteX2" fmla="*/ 187037 w 187037"/>
                <a:gd name="connsiteY2" fmla="*/ 282890 h 282890"/>
                <a:gd name="connsiteX3" fmla="*/ 0 w 187037"/>
                <a:gd name="connsiteY3" fmla="*/ 282890 h 282890"/>
                <a:gd name="connsiteX0" fmla="*/ 0 w 184656"/>
                <a:gd name="connsiteY0" fmla="*/ 282890 h 294797"/>
                <a:gd name="connsiteX1" fmla="*/ 93519 w 184656"/>
                <a:gd name="connsiteY1" fmla="*/ 0 h 294797"/>
                <a:gd name="connsiteX2" fmla="*/ 184656 w 184656"/>
                <a:gd name="connsiteY2" fmla="*/ 294797 h 294797"/>
                <a:gd name="connsiteX3" fmla="*/ 0 w 184656"/>
                <a:gd name="connsiteY3" fmla="*/ 282890 h 29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656" h="294797">
                  <a:moveTo>
                    <a:pt x="0" y="282890"/>
                  </a:moveTo>
                  <a:lnTo>
                    <a:pt x="93519" y="0"/>
                  </a:lnTo>
                  <a:lnTo>
                    <a:pt x="184656" y="294797"/>
                  </a:lnTo>
                  <a:lnTo>
                    <a:pt x="0" y="28289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+mn-ea"/>
                <a:cs typeface="+mn-cs"/>
              </a:endParaRPr>
            </a:p>
          </p:txBody>
        </p:sp>
        <p:sp>
          <p:nvSpPr>
            <p:cNvPr id="222" name="Freeform 10">
              <a:extLst>
                <a:ext uri="{FF2B5EF4-FFF2-40B4-BE49-F238E27FC236}">
                  <a16:creationId xmlns="" xmlns:a16="http://schemas.microsoft.com/office/drawing/2014/main" id="{032D9B74-FABA-462B-BF91-0CB8116DC86B}"/>
                </a:ext>
              </a:extLst>
            </p:cNvPr>
            <p:cNvSpPr>
              <a:spLocks/>
            </p:cNvSpPr>
            <p:nvPr/>
          </p:nvSpPr>
          <p:spPr bwMode="auto">
            <a:xfrm rot="12206307">
              <a:off x="6386203" y="1874380"/>
              <a:ext cx="2379925" cy="2163278"/>
            </a:xfrm>
            <a:custGeom>
              <a:avLst/>
              <a:gdLst>
                <a:gd name="T0" fmla="*/ 0 w 747"/>
                <a:gd name="T1" fmla="*/ 138 h 679"/>
                <a:gd name="T2" fmla="*/ 0 w 747"/>
                <a:gd name="T3" fmla="*/ 138 h 679"/>
                <a:gd name="T4" fmla="*/ 6 w 747"/>
                <a:gd name="T5" fmla="*/ 165 h 679"/>
                <a:gd name="T6" fmla="*/ 14 w 747"/>
                <a:gd name="T7" fmla="*/ 193 h 679"/>
                <a:gd name="T8" fmla="*/ 22 w 747"/>
                <a:gd name="T9" fmla="*/ 220 h 679"/>
                <a:gd name="T10" fmla="*/ 31 w 747"/>
                <a:gd name="T11" fmla="*/ 246 h 679"/>
                <a:gd name="T12" fmla="*/ 41 w 747"/>
                <a:gd name="T13" fmla="*/ 274 h 679"/>
                <a:gd name="T14" fmla="*/ 54 w 747"/>
                <a:gd name="T15" fmla="*/ 300 h 679"/>
                <a:gd name="T16" fmla="*/ 67 w 747"/>
                <a:gd name="T17" fmla="*/ 326 h 679"/>
                <a:gd name="T18" fmla="*/ 81 w 747"/>
                <a:gd name="T19" fmla="*/ 352 h 679"/>
                <a:gd name="T20" fmla="*/ 81 w 747"/>
                <a:gd name="T21" fmla="*/ 352 h 679"/>
                <a:gd name="T22" fmla="*/ 95 w 747"/>
                <a:gd name="T23" fmla="*/ 375 h 679"/>
                <a:gd name="T24" fmla="*/ 110 w 747"/>
                <a:gd name="T25" fmla="*/ 396 h 679"/>
                <a:gd name="T26" fmla="*/ 124 w 747"/>
                <a:gd name="T27" fmla="*/ 416 h 679"/>
                <a:gd name="T28" fmla="*/ 141 w 747"/>
                <a:gd name="T29" fmla="*/ 436 h 679"/>
                <a:gd name="T30" fmla="*/ 156 w 747"/>
                <a:gd name="T31" fmla="*/ 454 h 679"/>
                <a:gd name="T32" fmla="*/ 173 w 747"/>
                <a:gd name="T33" fmla="*/ 473 h 679"/>
                <a:gd name="T34" fmla="*/ 191 w 747"/>
                <a:gd name="T35" fmla="*/ 491 h 679"/>
                <a:gd name="T36" fmla="*/ 208 w 747"/>
                <a:gd name="T37" fmla="*/ 508 h 679"/>
                <a:gd name="T38" fmla="*/ 246 w 747"/>
                <a:gd name="T39" fmla="*/ 540 h 679"/>
                <a:gd name="T40" fmla="*/ 286 w 747"/>
                <a:gd name="T41" fmla="*/ 568 h 679"/>
                <a:gd name="T42" fmla="*/ 328 w 747"/>
                <a:gd name="T43" fmla="*/ 594 h 679"/>
                <a:gd name="T44" fmla="*/ 370 w 747"/>
                <a:gd name="T45" fmla="*/ 615 h 679"/>
                <a:gd name="T46" fmla="*/ 415 w 747"/>
                <a:gd name="T47" fmla="*/ 635 h 679"/>
                <a:gd name="T48" fmla="*/ 461 w 747"/>
                <a:gd name="T49" fmla="*/ 650 h 679"/>
                <a:gd name="T50" fmla="*/ 507 w 747"/>
                <a:gd name="T51" fmla="*/ 662 h 679"/>
                <a:gd name="T52" fmla="*/ 554 w 747"/>
                <a:gd name="T53" fmla="*/ 672 h 679"/>
                <a:gd name="T54" fmla="*/ 601 w 747"/>
                <a:gd name="T55" fmla="*/ 678 h 679"/>
                <a:gd name="T56" fmla="*/ 650 w 747"/>
                <a:gd name="T57" fmla="*/ 679 h 679"/>
                <a:gd name="T58" fmla="*/ 698 w 747"/>
                <a:gd name="T59" fmla="*/ 678 h 679"/>
                <a:gd name="T60" fmla="*/ 747 w 747"/>
                <a:gd name="T61" fmla="*/ 673 h 679"/>
                <a:gd name="T62" fmla="*/ 649 w 747"/>
                <a:gd name="T63" fmla="*/ 0 h 679"/>
                <a:gd name="T64" fmla="*/ 0 w 747"/>
                <a:gd name="T65" fmla="*/ 138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7" h="679">
                  <a:moveTo>
                    <a:pt x="0" y="138"/>
                  </a:moveTo>
                  <a:lnTo>
                    <a:pt x="0" y="138"/>
                  </a:lnTo>
                  <a:lnTo>
                    <a:pt x="6" y="165"/>
                  </a:lnTo>
                  <a:lnTo>
                    <a:pt x="14" y="193"/>
                  </a:lnTo>
                  <a:lnTo>
                    <a:pt x="22" y="220"/>
                  </a:lnTo>
                  <a:lnTo>
                    <a:pt x="31" y="246"/>
                  </a:lnTo>
                  <a:lnTo>
                    <a:pt x="41" y="274"/>
                  </a:lnTo>
                  <a:lnTo>
                    <a:pt x="54" y="300"/>
                  </a:lnTo>
                  <a:lnTo>
                    <a:pt x="67" y="326"/>
                  </a:lnTo>
                  <a:lnTo>
                    <a:pt x="81" y="352"/>
                  </a:lnTo>
                  <a:lnTo>
                    <a:pt x="81" y="352"/>
                  </a:lnTo>
                  <a:lnTo>
                    <a:pt x="95" y="375"/>
                  </a:lnTo>
                  <a:lnTo>
                    <a:pt x="110" y="396"/>
                  </a:lnTo>
                  <a:lnTo>
                    <a:pt x="124" y="416"/>
                  </a:lnTo>
                  <a:lnTo>
                    <a:pt x="141" y="436"/>
                  </a:lnTo>
                  <a:lnTo>
                    <a:pt x="156" y="454"/>
                  </a:lnTo>
                  <a:lnTo>
                    <a:pt x="173" y="473"/>
                  </a:lnTo>
                  <a:lnTo>
                    <a:pt x="191" y="491"/>
                  </a:lnTo>
                  <a:lnTo>
                    <a:pt x="208" y="508"/>
                  </a:lnTo>
                  <a:lnTo>
                    <a:pt x="246" y="540"/>
                  </a:lnTo>
                  <a:lnTo>
                    <a:pt x="286" y="568"/>
                  </a:lnTo>
                  <a:lnTo>
                    <a:pt x="328" y="594"/>
                  </a:lnTo>
                  <a:lnTo>
                    <a:pt x="370" y="615"/>
                  </a:lnTo>
                  <a:lnTo>
                    <a:pt x="415" y="635"/>
                  </a:lnTo>
                  <a:lnTo>
                    <a:pt x="461" y="650"/>
                  </a:lnTo>
                  <a:lnTo>
                    <a:pt x="507" y="662"/>
                  </a:lnTo>
                  <a:lnTo>
                    <a:pt x="554" y="672"/>
                  </a:lnTo>
                  <a:lnTo>
                    <a:pt x="601" y="678"/>
                  </a:lnTo>
                  <a:lnTo>
                    <a:pt x="650" y="679"/>
                  </a:lnTo>
                  <a:lnTo>
                    <a:pt x="698" y="678"/>
                  </a:lnTo>
                  <a:lnTo>
                    <a:pt x="747" y="673"/>
                  </a:lnTo>
                  <a:lnTo>
                    <a:pt x="649" y="0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/>
              </a:endParaRPr>
            </a:p>
          </p:txBody>
        </p:sp>
        <p:sp>
          <p:nvSpPr>
            <p:cNvPr id="223" name="Freeform 11">
              <a:extLst>
                <a:ext uri="{FF2B5EF4-FFF2-40B4-BE49-F238E27FC236}">
                  <a16:creationId xmlns="" xmlns:a16="http://schemas.microsoft.com/office/drawing/2014/main" id="{5176AEA8-19B3-4E47-93D8-31A346665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239" y="2656185"/>
              <a:ext cx="1790518" cy="1790518"/>
            </a:xfrm>
            <a:custGeom>
              <a:avLst/>
              <a:gdLst>
                <a:gd name="T0" fmla="*/ 562 w 562"/>
                <a:gd name="T1" fmla="*/ 280 h 562"/>
                <a:gd name="T2" fmla="*/ 556 w 562"/>
                <a:gd name="T3" fmla="*/ 337 h 562"/>
                <a:gd name="T4" fmla="*/ 539 w 562"/>
                <a:gd name="T5" fmla="*/ 390 h 562"/>
                <a:gd name="T6" fmla="*/ 513 w 562"/>
                <a:gd name="T7" fmla="*/ 438 h 562"/>
                <a:gd name="T8" fmla="*/ 479 w 562"/>
                <a:gd name="T9" fmla="*/ 479 h 562"/>
                <a:gd name="T10" fmla="*/ 438 w 562"/>
                <a:gd name="T11" fmla="*/ 513 h 562"/>
                <a:gd name="T12" fmla="*/ 390 w 562"/>
                <a:gd name="T13" fmla="*/ 539 h 562"/>
                <a:gd name="T14" fmla="*/ 337 w 562"/>
                <a:gd name="T15" fmla="*/ 556 h 562"/>
                <a:gd name="T16" fmla="*/ 282 w 562"/>
                <a:gd name="T17" fmla="*/ 562 h 562"/>
                <a:gd name="T18" fmla="*/ 253 w 562"/>
                <a:gd name="T19" fmla="*/ 560 h 562"/>
                <a:gd name="T20" fmla="*/ 198 w 562"/>
                <a:gd name="T21" fmla="*/ 548 h 562"/>
                <a:gd name="T22" fmla="*/ 147 w 562"/>
                <a:gd name="T23" fmla="*/ 528 h 562"/>
                <a:gd name="T24" fmla="*/ 103 w 562"/>
                <a:gd name="T25" fmla="*/ 498 h 562"/>
                <a:gd name="T26" fmla="*/ 64 w 562"/>
                <a:gd name="T27" fmla="*/ 459 h 562"/>
                <a:gd name="T28" fmla="*/ 34 w 562"/>
                <a:gd name="T29" fmla="*/ 415 h 562"/>
                <a:gd name="T30" fmla="*/ 14 w 562"/>
                <a:gd name="T31" fmla="*/ 364 h 562"/>
                <a:gd name="T32" fmla="*/ 2 w 562"/>
                <a:gd name="T33" fmla="*/ 309 h 562"/>
                <a:gd name="T34" fmla="*/ 0 w 562"/>
                <a:gd name="T35" fmla="*/ 280 h 562"/>
                <a:gd name="T36" fmla="*/ 6 w 562"/>
                <a:gd name="T37" fmla="*/ 224 h 562"/>
                <a:gd name="T38" fmla="*/ 23 w 562"/>
                <a:gd name="T39" fmla="*/ 172 h 562"/>
                <a:gd name="T40" fmla="*/ 49 w 562"/>
                <a:gd name="T41" fmla="*/ 124 h 562"/>
                <a:gd name="T42" fmla="*/ 83 w 562"/>
                <a:gd name="T43" fmla="*/ 83 h 562"/>
                <a:gd name="T44" fmla="*/ 124 w 562"/>
                <a:gd name="T45" fmla="*/ 48 h 562"/>
                <a:gd name="T46" fmla="*/ 171 w 562"/>
                <a:gd name="T47" fmla="*/ 23 h 562"/>
                <a:gd name="T48" fmla="*/ 225 w 562"/>
                <a:gd name="T49" fmla="*/ 6 h 562"/>
                <a:gd name="T50" fmla="*/ 282 w 562"/>
                <a:gd name="T51" fmla="*/ 0 h 562"/>
                <a:gd name="T52" fmla="*/ 309 w 562"/>
                <a:gd name="T53" fmla="*/ 2 h 562"/>
                <a:gd name="T54" fmla="*/ 364 w 562"/>
                <a:gd name="T55" fmla="*/ 12 h 562"/>
                <a:gd name="T56" fmla="*/ 415 w 562"/>
                <a:gd name="T57" fmla="*/ 34 h 562"/>
                <a:gd name="T58" fmla="*/ 459 w 562"/>
                <a:gd name="T59" fmla="*/ 64 h 562"/>
                <a:gd name="T60" fmla="*/ 497 w 562"/>
                <a:gd name="T61" fmla="*/ 103 h 562"/>
                <a:gd name="T62" fmla="*/ 528 w 562"/>
                <a:gd name="T63" fmla="*/ 147 h 562"/>
                <a:gd name="T64" fmla="*/ 549 w 562"/>
                <a:gd name="T65" fmla="*/ 198 h 562"/>
                <a:gd name="T66" fmla="*/ 560 w 562"/>
                <a:gd name="T67" fmla="*/ 253 h 562"/>
                <a:gd name="T68" fmla="*/ 562 w 562"/>
                <a:gd name="T69" fmla="*/ 28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2" h="562">
                  <a:moveTo>
                    <a:pt x="562" y="280"/>
                  </a:moveTo>
                  <a:lnTo>
                    <a:pt x="562" y="280"/>
                  </a:lnTo>
                  <a:lnTo>
                    <a:pt x="560" y="309"/>
                  </a:lnTo>
                  <a:lnTo>
                    <a:pt x="556" y="337"/>
                  </a:lnTo>
                  <a:lnTo>
                    <a:pt x="549" y="364"/>
                  </a:lnTo>
                  <a:lnTo>
                    <a:pt x="539" y="390"/>
                  </a:lnTo>
                  <a:lnTo>
                    <a:pt x="528" y="415"/>
                  </a:lnTo>
                  <a:lnTo>
                    <a:pt x="513" y="438"/>
                  </a:lnTo>
                  <a:lnTo>
                    <a:pt x="497" y="459"/>
                  </a:lnTo>
                  <a:lnTo>
                    <a:pt x="479" y="479"/>
                  </a:lnTo>
                  <a:lnTo>
                    <a:pt x="459" y="498"/>
                  </a:lnTo>
                  <a:lnTo>
                    <a:pt x="438" y="513"/>
                  </a:lnTo>
                  <a:lnTo>
                    <a:pt x="415" y="528"/>
                  </a:lnTo>
                  <a:lnTo>
                    <a:pt x="390" y="539"/>
                  </a:lnTo>
                  <a:lnTo>
                    <a:pt x="364" y="548"/>
                  </a:lnTo>
                  <a:lnTo>
                    <a:pt x="337" y="556"/>
                  </a:lnTo>
                  <a:lnTo>
                    <a:pt x="309" y="560"/>
                  </a:lnTo>
                  <a:lnTo>
                    <a:pt x="282" y="562"/>
                  </a:lnTo>
                  <a:lnTo>
                    <a:pt x="282" y="562"/>
                  </a:lnTo>
                  <a:lnTo>
                    <a:pt x="253" y="560"/>
                  </a:lnTo>
                  <a:lnTo>
                    <a:pt x="225" y="556"/>
                  </a:lnTo>
                  <a:lnTo>
                    <a:pt x="198" y="548"/>
                  </a:lnTo>
                  <a:lnTo>
                    <a:pt x="171" y="539"/>
                  </a:lnTo>
                  <a:lnTo>
                    <a:pt x="147" y="528"/>
                  </a:lnTo>
                  <a:lnTo>
                    <a:pt x="124" y="513"/>
                  </a:lnTo>
                  <a:lnTo>
                    <a:pt x="103" y="498"/>
                  </a:lnTo>
                  <a:lnTo>
                    <a:pt x="83" y="479"/>
                  </a:lnTo>
                  <a:lnTo>
                    <a:pt x="64" y="459"/>
                  </a:lnTo>
                  <a:lnTo>
                    <a:pt x="49" y="438"/>
                  </a:lnTo>
                  <a:lnTo>
                    <a:pt x="34" y="415"/>
                  </a:lnTo>
                  <a:lnTo>
                    <a:pt x="23" y="390"/>
                  </a:lnTo>
                  <a:lnTo>
                    <a:pt x="14" y="364"/>
                  </a:lnTo>
                  <a:lnTo>
                    <a:pt x="6" y="337"/>
                  </a:lnTo>
                  <a:lnTo>
                    <a:pt x="2" y="309"/>
                  </a:lnTo>
                  <a:lnTo>
                    <a:pt x="0" y="280"/>
                  </a:lnTo>
                  <a:lnTo>
                    <a:pt x="0" y="280"/>
                  </a:lnTo>
                  <a:lnTo>
                    <a:pt x="2" y="253"/>
                  </a:lnTo>
                  <a:lnTo>
                    <a:pt x="6" y="224"/>
                  </a:lnTo>
                  <a:lnTo>
                    <a:pt x="14" y="198"/>
                  </a:lnTo>
                  <a:lnTo>
                    <a:pt x="23" y="172"/>
                  </a:lnTo>
                  <a:lnTo>
                    <a:pt x="34" y="147"/>
                  </a:lnTo>
                  <a:lnTo>
                    <a:pt x="49" y="124"/>
                  </a:lnTo>
                  <a:lnTo>
                    <a:pt x="64" y="103"/>
                  </a:lnTo>
                  <a:lnTo>
                    <a:pt x="83" y="83"/>
                  </a:lnTo>
                  <a:lnTo>
                    <a:pt x="103" y="64"/>
                  </a:lnTo>
                  <a:lnTo>
                    <a:pt x="124" y="48"/>
                  </a:lnTo>
                  <a:lnTo>
                    <a:pt x="147" y="34"/>
                  </a:lnTo>
                  <a:lnTo>
                    <a:pt x="171" y="23"/>
                  </a:lnTo>
                  <a:lnTo>
                    <a:pt x="198" y="12"/>
                  </a:lnTo>
                  <a:lnTo>
                    <a:pt x="225" y="6"/>
                  </a:lnTo>
                  <a:lnTo>
                    <a:pt x="253" y="2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309" y="2"/>
                  </a:lnTo>
                  <a:lnTo>
                    <a:pt x="337" y="6"/>
                  </a:lnTo>
                  <a:lnTo>
                    <a:pt x="364" y="12"/>
                  </a:lnTo>
                  <a:lnTo>
                    <a:pt x="390" y="23"/>
                  </a:lnTo>
                  <a:lnTo>
                    <a:pt x="415" y="34"/>
                  </a:lnTo>
                  <a:lnTo>
                    <a:pt x="438" y="48"/>
                  </a:lnTo>
                  <a:lnTo>
                    <a:pt x="459" y="64"/>
                  </a:lnTo>
                  <a:lnTo>
                    <a:pt x="479" y="83"/>
                  </a:lnTo>
                  <a:lnTo>
                    <a:pt x="497" y="103"/>
                  </a:lnTo>
                  <a:lnTo>
                    <a:pt x="513" y="124"/>
                  </a:lnTo>
                  <a:lnTo>
                    <a:pt x="528" y="147"/>
                  </a:lnTo>
                  <a:lnTo>
                    <a:pt x="539" y="172"/>
                  </a:lnTo>
                  <a:lnTo>
                    <a:pt x="549" y="198"/>
                  </a:lnTo>
                  <a:lnTo>
                    <a:pt x="556" y="224"/>
                  </a:lnTo>
                  <a:lnTo>
                    <a:pt x="560" y="253"/>
                  </a:lnTo>
                  <a:lnTo>
                    <a:pt x="562" y="280"/>
                  </a:lnTo>
                  <a:lnTo>
                    <a:pt x="562" y="2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/>
                </a:rPr>
                <a:t>LOREM IPSUM</a:t>
              </a:r>
              <a:endParaRPr kumimoji="0" lang="id-ID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 Light"/>
              </a:endParaRP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="" xmlns:a16="http://schemas.microsoft.com/office/drawing/2014/main" id="{155FE260-F47E-4123-8094-7526C8EA3AFD}"/>
              </a:ext>
            </a:extLst>
          </p:cNvPr>
          <p:cNvGrpSpPr/>
          <p:nvPr/>
        </p:nvGrpSpPr>
        <p:grpSpPr>
          <a:xfrm>
            <a:off x="7356524" y="2677537"/>
            <a:ext cx="241300" cy="371476"/>
            <a:chOff x="4530725" y="3243263"/>
            <a:chExt cx="241300" cy="371476"/>
          </a:xfrm>
          <a:solidFill>
            <a:schemeClr val="bg1"/>
          </a:solidFill>
        </p:grpSpPr>
        <p:sp>
          <p:nvSpPr>
            <p:cNvPr id="249" name="Freeform 5">
              <a:extLst>
                <a:ext uri="{FF2B5EF4-FFF2-40B4-BE49-F238E27FC236}">
                  <a16:creationId xmlns="" xmlns:a16="http://schemas.microsoft.com/office/drawing/2014/main" id="{9DE3D45B-30C9-49D2-A260-89C8CDD6B9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2950" y="3363913"/>
              <a:ext cx="184150" cy="92075"/>
            </a:xfrm>
            <a:custGeom>
              <a:avLst/>
              <a:gdLst>
                <a:gd name="T0" fmla="*/ 0 w 49"/>
                <a:gd name="T1" fmla="*/ 18 h 24"/>
                <a:gd name="T2" fmla="*/ 0 w 49"/>
                <a:gd name="T3" fmla="*/ 20 h 24"/>
                <a:gd name="T4" fmla="*/ 2 w 49"/>
                <a:gd name="T5" fmla="*/ 21 h 24"/>
                <a:gd name="T6" fmla="*/ 10 w 49"/>
                <a:gd name="T7" fmla="*/ 21 h 24"/>
                <a:gd name="T8" fmla="*/ 7 w 49"/>
                <a:gd name="T9" fmla="*/ 24 h 24"/>
                <a:gd name="T10" fmla="*/ 49 w 49"/>
                <a:gd name="T11" fmla="*/ 13 h 24"/>
                <a:gd name="T12" fmla="*/ 40 w 49"/>
                <a:gd name="T13" fmla="*/ 0 h 24"/>
                <a:gd name="T14" fmla="*/ 6 w 49"/>
                <a:gd name="T15" fmla="*/ 10 h 24"/>
                <a:gd name="T16" fmla="*/ 0 w 49"/>
                <a:gd name="T17" fmla="*/ 18 h 24"/>
                <a:gd name="T18" fmla="*/ 34 w 49"/>
                <a:gd name="T19" fmla="*/ 9 h 24"/>
                <a:gd name="T20" fmla="*/ 36 w 49"/>
                <a:gd name="T21" fmla="*/ 11 h 24"/>
                <a:gd name="T22" fmla="*/ 34 w 49"/>
                <a:gd name="T23" fmla="*/ 13 h 24"/>
                <a:gd name="T24" fmla="*/ 32 w 49"/>
                <a:gd name="T25" fmla="*/ 11 h 24"/>
                <a:gd name="T26" fmla="*/ 34 w 49"/>
                <a:gd name="T27" fmla="*/ 9 h 24"/>
                <a:gd name="T28" fmla="*/ 26 w 49"/>
                <a:gd name="T29" fmla="*/ 13 h 24"/>
                <a:gd name="T30" fmla="*/ 28 w 49"/>
                <a:gd name="T31" fmla="*/ 15 h 24"/>
                <a:gd name="T32" fmla="*/ 26 w 49"/>
                <a:gd name="T33" fmla="*/ 17 h 24"/>
                <a:gd name="T34" fmla="*/ 24 w 49"/>
                <a:gd name="T35" fmla="*/ 15 h 24"/>
                <a:gd name="T36" fmla="*/ 26 w 49"/>
                <a:gd name="T37" fmla="*/ 13 h 24"/>
                <a:gd name="T38" fmla="*/ 18 w 49"/>
                <a:gd name="T39" fmla="*/ 9 h 24"/>
                <a:gd name="T40" fmla="*/ 20 w 49"/>
                <a:gd name="T41" fmla="*/ 11 h 24"/>
                <a:gd name="T42" fmla="*/ 18 w 49"/>
                <a:gd name="T43" fmla="*/ 13 h 24"/>
                <a:gd name="T44" fmla="*/ 16 w 49"/>
                <a:gd name="T45" fmla="*/ 11 h 24"/>
                <a:gd name="T46" fmla="*/ 18 w 49"/>
                <a:gd name="T47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" h="24">
                  <a:moveTo>
                    <a:pt x="0" y="18"/>
                  </a:moveTo>
                  <a:cubicBezTo>
                    <a:pt x="0" y="19"/>
                    <a:pt x="0" y="19"/>
                    <a:pt x="0" y="20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10"/>
                    <a:pt x="6" y="10"/>
                    <a:pt x="6" y="10"/>
                  </a:cubicBezTo>
                  <a:lnTo>
                    <a:pt x="0" y="18"/>
                  </a:lnTo>
                  <a:close/>
                  <a:moveTo>
                    <a:pt x="34" y="9"/>
                  </a:moveTo>
                  <a:cubicBezTo>
                    <a:pt x="35" y="9"/>
                    <a:pt x="36" y="10"/>
                    <a:pt x="36" y="11"/>
                  </a:cubicBezTo>
                  <a:cubicBezTo>
                    <a:pt x="36" y="12"/>
                    <a:pt x="35" y="13"/>
                    <a:pt x="34" y="13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2" y="10"/>
                    <a:pt x="33" y="9"/>
                    <a:pt x="34" y="9"/>
                  </a:cubicBezTo>
                  <a:close/>
                  <a:moveTo>
                    <a:pt x="26" y="13"/>
                  </a:moveTo>
                  <a:cubicBezTo>
                    <a:pt x="27" y="13"/>
                    <a:pt x="28" y="14"/>
                    <a:pt x="28" y="15"/>
                  </a:cubicBezTo>
                  <a:cubicBezTo>
                    <a:pt x="28" y="16"/>
                    <a:pt x="27" y="17"/>
                    <a:pt x="26" y="17"/>
                  </a:cubicBezTo>
                  <a:cubicBezTo>
                    <a:pt x="25" y="17"/>
                    <a:pt x="24" y="16"/>
                    <a:pt x="24" y="15"/>
                  </a:cubicBezTo>
                  <a:cubicBezTo>
                    <a:pt x="24" y="14"/>
                    <a:pt x="25" y="13"/>
                    <a:pt x="26" y="13"/>
                  </a:cubicBezTo>
                  <a:close/>
                  <a:moveTo>
                    <a:pt x="18" y="9"/>
                  </a:moveTo>
                  <a:cubicBezTo>
                    <a:pt x="19" y="9"/>
                    <a:pt x="20" y="10"/>
                    <a:pt x="20" y="11"/>
                  </a:cubicBezTo>
                  <a:cubicBezTo>
                    <a:pt x="20" y="12"/>
                    <a:pt x="19" y="13"/>
                    <a:pt x="18" y="13"/>
                  </a:cubicBezTo>
                  <a:cubicBezTo>
                    <a:pt x="17" y="13"/>
                    <a:pt x="16" y="12"/>
                    <a:pt x="16" y="11"/>
                  </a:cubicBezTo>
                  <a:cubicBezTo>
                    <a:pt x="16" y="10"/>
                    <a:pt x="17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6">
              <a:extLst>
                <a:ext uri="{FF2B5EF4-FFF2-40B4-BE49-F238E27FC236}">
                  <a16:creationId xmlns="" xmlns:a16="http://schemas.microsoft.com/office/drawing/2014/main" id="{14BFA9C7-8BCE-44ED-816B-B926E1D83E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3113" y="3243263"/>
              <a:ext cx="136525" cy="139700"/>
            </a:xfrm>
            <a:custGeom>
              <a:avLst/>
              <a:gdLst>
                <a:gd name="T0" fmla="*/ 2 w 36"/>
                <a:gd name="T1" fmla="*/ 28 h 36"/>
                <a:gd name="T2" fmla="*/ 6 w 36"/>
                <a:gd name="T3" fmla="*/ 28 h 36"/>
                <a:gd name="T4" fmla="*/ 1 w 36"/>
                <a:gd name="T5" fmla="*/ 36 h 36"/>
                <a:gd name="T6" fmla="*/ 36 w 36"/>
                <a:gd name="T7" fmla="*/ 26 h 36"/>
                <a:gd name="T8" fmla="*/ 20 w 36"/>
                <a:gd name="T9" fmla="*/ 1 h 36"/>
                <a:gd name="T10" fmla="*/ 16 w 36"/>
                <a:gd name="T11" fmla="*/ 1 h 36"/>
                <a:gd name="T12" fmla="*/ 0 w 36"/>
                <a:gd name="T13" fmla="*/ 25 h 36"/>
                <a:gd name="T14" fmla="*/ 0 w 36"/>
                <a:gd name="T15" fmla="*/ 27 h 36"/>
                <a:gd name="T16" fmla="*/ 2 w 36"/>
                <a:gd name="T17" fmla="*/ 28 h 36"/>
                <a:gd name="T18" fmla="*/ 18 w 36"/>
                <a:gd name="T19" fmla="*/ 16 h 36"/>
                <a:gd name="T20" fmla="*/ 20 w 36"/>
                <a:gd name="T21" fmla="*/ 18 h 36"/>
                <a:gd name="T22" fmla="*/ 18 w 36"/>
                <a:gd name="T23" fmla="*/ 20 h 36"/>
                <a:gd name="T24" fmla="*/ 16 w 36"/>
                <a:gd name="T25" fmla="*/ 18 h 36"/>
                <a:gd name="T26" fmla="*/ 18 w 36"/>
                <a:gd name="T27" fmla="*/ 16 h 36"/>
                <a:gd name="T28" fmla="*/ 18 w 36"/>
                <a:gd name="T29" fmla="*/ 24 h 36"/>
                <a:gd name="T30" fmla="*/ 20 w 36"/>
                <a:gd name="T31" fmla="*/ 26 h 36"/>
                <a:gd name="T32" fmla="*/ 18 w 36"/>
                <a:gd name="T33" fmla="*/ 28 h 36"/>
                <a:gd name="T34" fmla="*/ 16 w 36"/>
                <a:gd name="T35" fmla="*/ 26 h 36"/>
                <a:gd name="T36" fmla="*/ 18 w 36"/>
                <a:gd name="T37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6">
                  <a:moveTo>
                    <a:pt x="2" y="28"/>
                  </a:moveTo>
                  <a:cubicBezTo>
                    <a:pt x="6" y="28"/>
                    <a:pt x="6" y="28"/>
                    <a:pt x="6" y="2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20" y="1"/>
                    <a:pt x="20" y="1"/>
                  </a:cubicBezTo>
                  <a:cubicBezTo>
                    <a:pt x="19" y="0"/>
                    <a:pt x="17" y="0"/>
                    <a:pt x="16" y="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1" y="28"/>
                    <a:pt x="1" y="28"/>
                    <a:pt x="2" y="28"/>
                  </a:cubicBezTo>
                  <a:close/>
                  <a:moveTo>
                    <a:pt x="18" y="16"/>
                  </a:moveTo>
                  <a:cubicBezTo>
                    <a:pt x="19" y="16"/>
                    <a:pt x="20" y="17"/>
                    <a:pt x="20" y="18"/>
                  </a:cubicBezTo>
                  <a:cubicBezTo>
                    <a:pt x="20" y="19"/>
                    <a:pt x="19" y="20"/>
                    <a:pt x="18" y="20"/>
                  </a:cubicBezTo>
                  <a:cubicBezTo>
                    <a:pt x="17" y="20"/>
                    <a:pt x="16" y="19"/>
                    <a:pt x="16" y="18"/>
                  </a:cubicBezTo>
                  <a:cubicBezTo>
                    <a:pt x="16" y="17"/>
                    <a:pt x="17" y="16"/>
                    <a:pt x="18" y="16"/>
                  </a:cubicBezTo>
                  <a:close/>
                  <a:moveTo>
                    <a:pt x="18" y="24"/>
                  </a:moveTo>
                  <a:cubicBezTo>
                    <a:pt x="19" y="24"/>
                    <a:pt x="20" y="25"/>
                    <a:pt x="20" y="26"/>
                  </a:cubicBezTo>
                  <a:cubicBezTo>
                    <a:pt x="20" y="27"/>
                    <a:pt x="19" y="28"/>
                    <a:pt x="18" y="28"/>
                  </a:cubicBezTo>
                  <a:cubicBezTo>
                    <a:pt x="17" y="28"/>
                    <a:pt x="16" y="27"/>
                    <a:pt x="16" y="26"/>
                  </a:cubicBezTo>
                  <a:cubicBezTo>
                    <a:pt x="16" y="25"/>
                    <a:pt x="17" y="24"/>
                    <a:pt x="1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7">
              <a:extLst>
                <a:ext uri="{FF2B5EF4-FFF2-40B4-BE49-F238E27FC236}">
                  <a16:creationId xmlns="" xmlns:a16="http://schemas.microsoft.com/office/drawing/2014/main" id="{195561B6-F7DF-4E03-AD21-19221233E3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0725" y="3429001"/>
              <a:ext cx="241300" cy="185738"/>
            </a:xfrm>
            <a:custGeom>
              <a:avLst/>
              <a:gdLst>
                <a:gd name="T0" fmla="*/ 48 w 64"/>
                <a:gd name="T1" fmla="*/ 4 h 48"/>
                <a:gd name="T2" fmla="*/ 56 w 64"/>
                <a:gd name="T3" fmla="*/ 4 h 48"/>
                <a:gd name="T4" fmla="*/ 58 w 64"/>
                <a:gd name="T5" fmla="*/ 3 h 48"/>
                <a:gd name="T6" fmla="*/ 58 w 64"/>
                <a:gd name="T7" fmla="*/ 1 h 48"/>
                <a:gd name="T8" fmla="*/ 57 w 64"/>
                <a:gd name="T9" fmla="*/ 0 h 48"/>
                <a:gd name="T10" fmla="*/ 10 w 64"/>
                <a:gd name="T11" fmla="*/ 13 h 48"/>
                <a:gd name="T12" fmla="*/ 0 w 64"/>
                <a:gd name="T13" fmla="*/ 25 h 48"/>
                <a:gd name="T14" fmla="*/ 0 w 64"/>
                <a:gd name="T15" fmla="*/ 27 h 48"/>
                <a:gd name="T16" fmla="*/ 2 w 64"/>
                <a:gd name="T17" fmla="*/ 28 h 48"/>
                <a:gd name="T18" fmla="*/ 28 w 64"/>
                <a:gd name="T19" fmla="*/ 28 h 48"/>
                <a:gd name="T20" fmla="*/ 28 w 64"/>
                <a:gd name="T21" fmla="*/ 44 h 48"/>
                <a:gd name="T22" fmla="*/ 32 w 64"/>
                <a:gd name="T23" fmla="*/ 48 h 48"/>
                <a:gd name="T24" fmla="*/ 36 w 64"/>
                <a:gd name="T25" fmla="*/ 44 h 48"/>
                <a:gd name="T26" fmla="*/ 36 w 64"/>
                <a:gd name="T27" fmla="*/ 28 h 48"/>
                <a:gd name="T28" fmla="*/ 62 w 64"/>
                <a:gd name="T29" fmla="*/ 28 h 48"/>
                <a:gd name="T30" fmla="*/ 64 w 64"/>
                <a:gd name="T31" fmla="*/ 27 h 48"/>
                <a:gd name="T32" fmla="*/ 64 w 64"/>
                <a:gd name="T33" fmla="*/ 25 h 48"/>
                <a:gd name="T34" fmla="*/ 48 w 64"/>
                <a:gd name="T35" fmla="*/ 4 h 48"/>
                <a:gd name="T36" fmla="*/ 16 w 64"/>
                <a:gd name="T37" fmla="*/ 20 h 48"/>
                <a:gd name="T38" fmla="*/ 14 w 64"/>
                <a:gd name="T39" fmla="*/ 18 h 48"/>
                <a:gd name="T40" fmla="*/ 16 w 64"/>
                <a:gd name="T41" fmla="*/ 16 h 48"/>
                <a:gd name="T42" fmla="*/ 18 w 64"/>
                <a:gd name="T43" fmla="*/ 18 h 48"/>
                <a:gd name="T44" fmla="*/ 16 w 64"/>
                <a:gd name="T45" fmla="*/ 20 h 48"/>
                <a:gd name="T46" fmla="*/ 28 w 64"/>
                <a:gd name="T47" fmla="*/ 20 h 48"/>
                <a:gd name="T48" fmla="*/ 26 w 64"/>
                <a:gd name="T49" fmla="*/ 18 h 48"/>
                <a:gd name="T50" fmla="*/ 28 w 64"/>
                <a:gd name="T51" fmla="*/ 16 h 48"/>
                <a:gd name="T52" fmla="*/ 30 w 64"/>
                <a:gd name="T53" fmla="*/ 18 h 48"/>
                <a:gd name="T54" fmla="*/ 28 w 64"/>
                <a:gd name="T55" fmla="*/ 20 h 48"/>
                <a:gd name="T56" fmla="*/ 40 w 64"/>
                <a:gd name="T57" fmla="*/ 12 h 48"/>
                <a:gd name="T58" fmla="*/ 38 w 64"/>
                <a:gd name="T59" fmla="*/ 10 h 48"/>
                <a:gd name="T60" fmla="*/ 40 w 64"/>
                <a:gd name="T61" fmla="*/ 8 h 48"/>
                <a:gd name="T62" fmla="*/ 42 w 64"/>
                <a:gd name="T63" fmla="*/ 10 h 48"/>
                <a:gd name="T64" fmla="*/ 40 w 64"/>
                <a:gd name="T65" fmla="*/ 12 h 48"/>
                <a:gd name="T66" fmla="*/ 44 w 64"/>
                <a:gd name="T67" fmla="*/ 20 h 48"/>
                <a:gd name="T68" fmla="*/ 42 w 64"/>
                <a:gd name="T69" fmla="*/ 18 h 48"/>
                <a:gd name="T70" fmla="*/ 44 w 64"/>
                <a:gd name="T71" fmla="*/ 16 h 48"/>
                <a:gd name="T72" fmla="*/ 46 w 64"/>
                <a:gd name="T73" fmla="*/ 18 h 48"/>
                <a:gd name="T74" fmla="*/ 44 w 64"/>
                <a:gd name="T75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48">
                  <a:moveTo>
                    <a:pt x="48" y="4"/>
                  </a:moveTo>
                  <a:cubicBezTo>
                    <a:pt x="56" y="4"/>
                    <a:pt x="56" y="4"/>
                    <a:pt x="56" y="4"/>
                  </a:cubicBezTo>
                  <a:cubicBezTo>
                    <a:pt x="57" y="4"/>
                    <a:pt x="57" y="4"/>
                    <a:pt x="58" y="3"/>
                  </a:cubicBezTo>
                  <a:cubicBezTo>
                    <a:pt x="58" y="2"/>
                    <a:pt x="58" y="2"/>
                    <a:pt x="58" y="1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1" y="28"/>
                    <a:pt x="1" y="28"/>
                    <a:pt x="2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6"/>
                    <a:pt x="30" y="48"/>
                    <a:pt x="32" y="48"/>
                  </a:cubicBezTo>
                  <a:cubicBezTo>
                    <a:pt x="34" y="48"/>
                    <a:pt x="36" y="46"/>
                    <a:pt x="36" y="44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28"/>
                    <a:pt x="63" y="28"/>
                    <a:pt x="64" y="27"/>
                  </a:cubicBezTo>
                  <a:cubicBezTo>
                    <a:pt x="64" y="26"/>
                    <a:pt x="64" y="25"/>
                    <a:pt x="64" y="25"/>
                  </a:cubicBezTo>
                  <a:lnTo>
                    <a:pt x="48" y="4"/>
                  </a:lnTo>
                  <a:close/>
                  <a:moveTo>
                    <a:pt x="16" y="20"/>
                  </a:moveTo>
                  <a:cubicBezTo>
                    <a:pt x="15" y="20"/>
                    <a:pt x="14" y="19"/>
                    <a:pt x="14" y="18"/>
                  </a:cubicBezTo>
                  <a:cubicBezTo>
                    <a:pt x="14" y="17"/>
                    <a:pt x="15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18" y="19"/>
                    <a:pt x="17" y="20"/>
                    <a:pt x="16" y="20"/>
                  </a:cubicBezTo>
                  <a:close/>
                  <a:moveTo>
                    <a:pt x="28" y="20"/>
                  </a:moveTo>
                  <a:cubicBezTo>
                    <a:pt x="27" y="20"/>
                    <a:pt x="26" y="19"/>
                    <a:pt x="26" y="18"/>
                  </a:cubicBezTo>
                  <a:cubicBezTo>
                    <a:pt x="26" y="17"/>
                    <a:pt x="27" y="16"/>
                    <a:pt x="28" y="16"/>
                  </a:cubicBezTo>
                  <a:cubicBezTo>
                    <a:pt x="29" y="16"/>
                    <a:pt x="30" y="17"/>
                    <a:pt x="30" y="18"/>
                  </a:cubicBezTo>
                  <a:cubicBezTo>
                    <a:pt x="30" y="19"/>
                    <a:pt x="29" y="20"/>
                    <a:pt x="28" y="20"/>
                  </a:cubicBezTo>
                  <a:close/>
                  <a:moveTo>
                    <a:pt x="40" y="12"/>
                  </a:moveTo>
                  <a:cubicBezTo>
                    <a:pt x="39" y="12"/>
                    <a:pt x="38" y="11"/>
                    <a:pt x="38" y="10"/>
                  </a:cubicBezTo>
                  <a:cubicBezTo>
                    <a:pt x="38" y="9"/>
                    <a:pt x="39" y="8"/>
                    <a:pt x="40" y="8"/>
                  </a:cubicBezTo>
                  <a:cubicBezTo>
                    <a:pt x="41" y="8"/>
                    <a:pt x="42" y="9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lose/>
                  <a:moveTo>
                    <a:pt x="44" y="20"/>
                  </a:moveTo>
                  <a:cubicBezTo>
                    <a:pt x="43" y="20"/>
                    <a:pt x="42" y="19"/>
                    <a:pt x="42" y="18"/>
                  </a:cubicBezTo>
                  <a:cubicBezTo>
                    <a:pt x="42" y="17"/>
                    <a:pt x="43" y="16"/>
                    <a:pt x="44" y="16"/>
                  </a:cubicBezTo>
                  <a:cubicBezTo>
                    <a:pt x="45" y="16"/>
                    <a:pt x="46" y="17"/>
                    <a:pt x="46" y="18"/>
                  </a:cubicBezTo>
                  <a:cubicBezTo>
                    <a:pt x="46" y="19"/>
                    <a:pt x="45" y="20"/>
                    <a:pt x="4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="" xmlns:a16="http://schemas.microsoft.com/office/drawing/2014/main" id="{078A8D9D-E87A-4592-AC04-5F707DD0F440}"/>
              </a:ext>
            </a:extLst>
          </p:cNvPr>
          <p:cNvGrpSpPr/>
          <p:nvPr/>
        </p:nvGrpSpPr>
        <p:grpSpPr>
          <a:xfrm>
            <a:off x="5987177" y="4892539"/>
            <a:ext cx="350837" cy="360363"/>
            <a:chOff x="5199063" y="3254376"/>
            <a:chExt cx="350837" cy="360363"/>
          </a:xfrm>
          <a:solidFill>
            <a:schemeClr val="bg1"/>
          </a:solidFill>
        </p:grpSpPr>
        <p:sp>
          <p:nvSpPr>
            <p:cNvPr id="253" name="Freeform 8">
              <a:extLst>
                <a:ext uri="{FF2B5EF4-FFF2-40B4-BE49-F238E27FC236}">
                  <a16:creationId xmlns="" xmlns:a16="http://schemas.microsoft.com/office/drawing/2014/main" id="{7DB9A2AB-236F-4CA2-87D9-02B4C07D0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9875" y="3409951"/>
              <a:ext cx="200025" cy="204788"/>
            </a:xfrm>
            <a:custGeom>
              <a:avLst/>
              <a:gdLst>
                <a:gd name="T0" fmla="*/ 52 w 53"/>
                <a:gd name="T1" fmla="*/ 30 h 53"/>
                <a:gd name="T2" fmla="*/ 9 w 53"/>
                <a:gd name="T3" fmla="*/ 0 h 53"/>
                <a:gd name="T4" fmla="*/ 1 w 53"/>
                <a:gd name="T5" fmla="*/ 1 h 53"/>
                <a:gd name="T6" fmla="*/ 0 w 53"/>
                <a:gd name="T7" fmla="*/ 9 h 53"/>
                <a:gd name="T8" fmla="*/ 29 w 53"/>
                <a:gd name="T9" fmla="*/ 52 h 53"/>
                <a:gd name="T10" fmla="*/ 31 w 53"/>
                <a:gd name="T11" fmla="*/ 53 h 53"/>
                <a:gd name="T12" fmla="*/ 31 w 53"/>
                <a:gd name="T13" fmla="*/ 53 h 53"/>
                <a:gd name="T14" fmla="*/ 33 w 53"/>
                <a:gd name="T15" fmla="*/ 52 h 53"/>
                <a:gd name="T16" fmla="*/ 37 w 53"/>
                <a:gd name="T17" fmla="*/ 37 h 53"/>
                <a:gd name="T18" fmla="*/ 51 w 53"/>
                <a:gd name="T19" fmla="*/ 33 h 53"/>
                <a:gd name="T20" fmla="*/ 53 w 53"/>
                <a:gd name="T21" fmla="*/ 32 h 53"/>
                <a:gd name="T22" fmla="*/ 52 w 53"/>
                <a:gd name="T23" fmla="*/ 3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53">
                  <a:moveTo>
                    <a:pt x="52" y="3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0" y="53"/>
                    <a:pt x="30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2" y="53"/>
                    <a:pt x="33" y="52"/>
                    <a:pt x="33" y="52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3"/>
                    <a:pt x="53" y="32"/>
                    <a:pt x="53" y="32"/>
                  </a:cubicBezTo>
                  <a:cubicBezTo>
                    <a:pt x="53" y="31"/>
                    <a:pt x="53" y="30"/>
                    <a:pt x="5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9">
              <a:extLst>
                <a:ext uri="{FF2B5EF4-FFF2-40B4-BE49-F238E27FC236}">
                  <a16:creationId xmlns="" xmlns:a16="http://schemas.microsoft.com/office/drawing/2014/main" id="{07EA776D-DFC1-489C-8999-5679B4D5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3254376"/>
              <a:ext cx="222250" cy="228600"/>
            </a:xfrm>
            <a:custGeom>
              <a:avLst/>
              <a:gdLst>
                <a:gd name="T0" fmla="*/ 58 w 59"/>
                <a:gd name="T1" fmla="*/ 31 h 59"/>
                <a:gd name="T2" fmla="*/ 40 w 59"/>
                <a:gd name="T3" fmla="*/ 22 h 59"/>
                <a:gd name="T4" fmla="*/ 43 w 59"/>
                <a:gd name="T5" fmla="*/ 3 h 59"/>
                <a:gd name="T6" fmla="*/ 42 w 59"/>
                <a:gd name="T7" fmla="*/ 0 h 59"/>
                <a:gd name="T8" fmla="*/ 40 w 59"/>
                <a:gd name="T9" fmla="*/ 1 h 59"/>
                <a:gd name="T10" fmla="*/ 26 w 59"/>
                <a:gd name="T11" fmla="*/ 15 h 59"/>
                <a:gd name="T12" fmla="*/ 8 w 59"/>
                <a:gd name="T13" fmla="*/ 6 h 59"/>
                <a:gd name="T14" fmla="*/ 6 w 59"/>
                <a:gd name="T15" fmla="*/ 6 h 59"/>
                <a:gd name="T16" fmla="*/ 6 w 59"/>
                <a:gd name="T17" fmla="*/ 8 h 59"/>
                <a:gd name="T18" fmla="*/ 14 w 59"/>
                <a:gd name="T19" fmla="*/ 26 h 59"/>
                <a:gd name="T20" fmla="*/ 1 w 59"/>
                <a:gd name="T21" fmla="*/ 40 h 59"/>
                <a:gd name="T22" fmla="*/ 0 w 59"/>
                <a:gd name="T23" fmla="*/ 42 h 59"/>
                <a:gd name="T24" fmla="*/ 2 w 59"/>
                <a:gd name="T25" fmla="*/ 43 h 59"/>
                <a:gd name="T26" fmla="*/ 22 w 59"/>
                <a:gd name="T27" fmla="*/ 40 h 59"/>
                <a:gd name="T28" fmla="*/ 31 w 59"/>
                <a:gd name="T29" fmla="*/ 58 h 59"/>
                <a:gd name="T30" fmla="*/ 33 w 59"/>
                <a:gd name="T31" fmla="*/ 59 h 59"/>
                <a:gd name="T32" fmla="*/ 33 w 59"/>
                <a:gd name="T33" fmla="*/ 59 h 59"/>
                <a:gd name="T34" fmla="*/ 35 w 59"/>
                <a:gd name="T35" fmla="*/ 57 h 59"/>
                <a:gd name="T36" fmla="*/ 38 w 59"/>
                <a:gd name="T37" fmla="*/ 38 h 59"/>
                <a:gd name="T38" fmla="*/ 57 w 59"/>
                <a:gd name="T39" fmla="*/ 35 h 59"/>
                <a:gd name="T40" fmla="*/ 59 w 59"/>
                <a:gd name="T41" fmla="*/ 33 h 59"/>
                <a:gd name="T42" fmla="*/ 58 w 59"/>
                <a:gd name="T4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" h="59">
                  <a:moveTo>
                    <a:pt x="58" y="31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2"/>
                    <a:pt x="43" y="1"/>
                    <a:pt x="42" y="0"/>
                  </a:cubicBezTo>
                  <a:cubicBezTo>
                    <a:pt x="41" y="0"/>
                    <a:pt x="40" y="0"/>
                    <a:pt x="40" y="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5" y="7"/>
                    <a:pt x="5" y="8"/>
                    <a:pt x="6" y="8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0"/>
                    <a:pt x="0" y="41"/>
                    <a:pt x="0" y="42"/>
                  </a:cubicBezTo>
                  <a:cubicBezTo>
                    <a:pt x="1" y="43"/>
                    <a:pt x="1" y="43"/>
                    <a:pt x="2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9"/>
                    <a:pt x="32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4" y="59"/>
                    <a:pt x="35" y="58"/>
                    <a:pt x="35" y="57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35"/>
                    <a:pt x="58" y="34"/>
                    <a:pt x="59" y="33"/>
                  </a:cubicBezTo>
                  <a:cubicBezTo>
                    <a:pt x="59" y="32"/>
                    <a:pt x="58" y="31"/>
                    <a:pt x="5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55" name="Freeform 10">
            <a:extLst>
              <a:ext uri="{FF2B5EF4-FFF2-40B4-BE49-F238E27FC236}">
                <a16:creationId xmlns="" xmlns:a16="http://schemas.microsoft.com/office/drawing/2014/main" id="{D7F1758F-B328-4391-87AB-AC008F156CF9}"/>
              </a:ext>
            </a:extLst>
          </p:cNvPr>
          <p:cNvSpPr>
            <a:spLocks noEditPoints="1"/>
          </p:cNvSpPr>
          <p:nvPr/>
        </p:nvSpPr>
        <p:spPr bwMode="auto">
          <a:xfrm>
            <a:off x="4629835" y="2716431"/>
            <a:ext cx="360363" cy="293688"/>
          </a:xfrm>
          <a:custGeom>
            <a:avLst/>
            <a:gdLst>
              <a:gd name="T0" fmla="*/ 92 w 96"/>
              <a:gd name="T1" fmla="*/ 52 h 76"/>
              <a:gd name="T2" fmla="*/ 88 w 96"/>
              <a:gd name="T3" fmla="*/ 56 h 76"/>
              <a:gd name="T4" fmla="*/ 76 w 96"/>
              <a:gd name="T5" fmla="*/ 68 h 76"/>
              <a:gd name="T6" fmla="*/ 73 w 96"/>
              <a:gd name="T7" fmla="*/ 68 h 76"/>
              <a:gd name="T8" fmla="*/ 68 w 96"/>
              <a:gd name="T9" fmla="*/ 52 h 76"/>
              <a:gd name="T10" fmla="*/ 83 w 96"/>
              <a:gd name="T11" fmla="*/ 52 h 76"/>
              <a:gd name="T12" fmla="*/ 93 w 96"/>
              <a:gd name="T13" fmla="*/ 45 h 76"/>
              <a:gd name="T14" fmla="*/ 95 w 96"/>
              <a:gd name="T15" fmla="*/ 37 h 76"/>
              <a:gd name="T16" fmla="*/ 94 w 96"/>
              <a:gd name="T17" fmla="*/ 28 h 76"/>
              <a:gd name="T18" fmla="*/ 86 w 96"/>
              <a:gd name="T19" fmla="*/ 24 h 76"/>
              <a:gd name="T20" fmla="*/ 50 w 96"/>
              <a:gd name="T21" fmla="*/ 24 h 76"/>
              <a:gd name="T22" fmla="*/ 36 w 96"/>
              <a:gd name="T23" fmla="*/ 14 h 76"/>
              <a:gd name="T24" fmla="*/ 34 w 96"/>
              <a:gd name="T25" fmla="*/ 7 h 76"/>
              <a:gd name="T26" fmla="*/ 24 w 96"/>
              <a:gd name="T27" fmla="*/ 0 h 76"/>
              <a:gd name="T28" fmla="*/ 2 w 96"/>
              <a:gd name="T29" fmla="*/ 0 h 76"/>
              <a:gd name="T30" fmla="*/ 0 w 96"/>
              <a:gd name="T31" fmla="*/ 1 h 76"/>
              <a:gd name="T32" fmla="*/ 0 w 96"/>
              <a:gd name="T33" fmla="*/ 3 h 76"/>
              <a:gd name="T34" fmla="*/ 18 w 96"/>
              <a:gd name="T35" fmla="*/ 51 h 76"/>
              <a:gd name="T36" fmla="*/ 20 w 96"/>
              <a:gd name="T37" fmla="*/ 52 h 76"/>
              <a:gd name="T38" fmla="*/ 28 w 96"/>
              <a:gd name="T39" fmla="*/ 52 h 76"/>
              <a:gd name="T40" fmla="*/ 23 w 96"/>
              <a:gd name="T41" fmla="*/ 68 h 76"/>
              <a:gd name="T42" fmla="*/ 4 w 96"/>
              <a:gd name="T43" fmla="*/ 68 h 76"/>
              <a:gd name="T44" fmla="*/ 0 w 96"/>
              <a:gd name="T45" fmla="*/ 72 h 76"/>
              <a:gd name="T46" fmla="*/ 4 w 96"/>
              <a:gd name="T47" fmla="*/ 76 h 76"/>
              <a:gd name="T48" fmla="*/ 70 w 96"/>
              <a:gd name="T49" fmla="*/ 76 h 76"/>
              <a:gd name="T50" fmla="*/ 76 w 96"/>
              <a:gd name="T51" fmla="*/ 76 h 76"/>
              <a:gd name="T52" fmla="*/ 96 w 96"/>
              <a:gd name="T53" fmla="*/ 56 h 76"/>
              <a:gd name="T54" fmla="*/ 92 w 96"/>
              <a:gd name="T55" fmla="*/ 52 h 76"/>
              <a:gd name="T56" fmla="*/ 24 w 96"/>
              <a:gd name="T57" fmla="*/ 18 h 76"/>
              <a:gd name="T58" fmla="*/ 22 w 96"/>
              <a:gd name="T59" fmla="*/ 12 h 76"/>
              <a:gd name="T60" fmla="*/ 13 w 96"/>
              <a:gd name="T61" fmla="*/ 12 h 76"/>
              <a:gd name="T62" fmla="*/ 11 w 96"/>
              <a:gd name="T63" fmla="*/ 10 h 76"/>
              <a:gd name="T64" fmla="*/ 13 w 96"/>
              <a:gd name="T65" fmla="*/ 8 h 76"/>
              <a:gd name="T66" fmla="*/ 24 w 96"/>
              <a:gd name="T67" fmla="*/ 8 h 76"/>
              <a:gd name="T68" fmla="*/ 25 w 96"/>
              <a:gd name="T69" fmla="*/ 9 h 76"/>
              <a:gd name="T70" fmla="*/ 28 w 96"/>
              <a:gd name="T71" fmla="*/ 17 h 76"/>
              <a:gd name="T72" fmla="*/ 49 w 96"/>
              <a:gd name="T73" fmla="*/ 32 h 76"/>
              <a:gd name="T74" fmla="*/ 85 w 96"/>
              <a:gd name="T75" fmla="*/ 32 h 76"/>
              <a:gd name="T76" fmla="*/ 87 w 96"/>
              <a:gd name="T77" fmla="*/ 34 h 76"/>
              <a:gd name="T78" fmla="*/ 85 w 96"/>
              <a:gd name="T79" fmla="*/ 36 h 76"/>
              <a:gd name="T80" fmla="*/ 49 w 96"/>
              <a:gd name="T81" fmla="*/ 36 h 76"/>
              <a:gd name="T82" fmla="*/ 24 w 96"/>
              <a:gd name="T83" fmla="*/ 18 h 76"/>
              <a:gd name="T84" fmla="*/ 32 w 96"/>
              <a:gd name="T85" fmla="*/ 68 h 76"/>
              <a:gd name="T86" fmla="*/ 36 w 96"/>
              <a:gd name="T87" fmla="*/ 52 h 76"/>
              <a:gd name="T88" fmla="*/ 60 w 96"/>
              <a:gd name="T89" fmla="*/ 52 h 76"/>
              <a:gd name="T90" fmla="*/ 64 w 96"/>
              <a:gd name="T91" fmla="*/ 68 h 76"/>
              <a:gd name="T92" fmla="*/ 32 w 96"/>
              <a:gd name="T93" fmla="*/ 6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6" h="76">
                <a:moveTo>
                  <a:pt x="92" y="52"/>
                </a:moveTo>
                <a:cubicBezTo>
                  <a:pt x="90" y="52"/>
                  <a:pt x="88" y="54"/>
                  <a:pt x="88" y="56"/>
                </a:cubicBezTo>
                <a:cubicBezTo>
                  <a:pt x="88" y="63"/>
                  <a:pt x="83" y="68"/>
                  <a:pt x="76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68" y="52"/>
                  <a:pt x="68" y="52"/>
                  <a:pt x="68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87" y="52"/>
                  <a:pt x="91" y="49"/>
                  <a:pt x="93" y="45"/>
                </a:cubicBezTo>
                <a:cubicBezTo>
                  <a:pt x="95" y="37"/>
                  <a:pt x="95" y="37"/>
                  <a:pt x="95" y="37"/>
                </a:cubicBezTo>
                <a:cubicBezTo>
                  <a:pt x="96" y="34"/>
                  <a:pt x="96" y="31"/>
                  <a:pt x="94" y="28"/>
                </a:cubicBezTo>
                <a:cubicBezTo>
                  <a:pt x="92" y="26"/>
                  <a:pt x="89" y="24"/>
                  <a:pt x="86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43" y="24"/>
                  <a:pt x="38" y="20"/>
                  <a:pt x="36" y="14"/>
                </a:cubicBezTo>
                <a:cubicBezTo>
                  <a:pt x="34" y="7"/>
                  <a:pt x="34" y="7"/>
                  <a:pt x="34" y="7"/>
                </a:cubicBezTo>
                <a:cubicBezTo>
                  <a:pt x="32" y="3"/>
                  <a:pt x="29" y="0"/>
                  <a:pt x="2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1"/>
                  <a:pt x="0" y="2"/>
                  <a:pt x="0" y="3"/>
                </a:cubicBezTo>
                <a:cubicBezTo>
                  <a:pt x="18" y="51"/>
                  <a:pt x="18" y="51"/>
                  <a:pt x="18" y="51"/>
                </a:cubicBezTo>
                <a:cubicBezTo>
                  <a:pt x="19" y="52"/>
                  <a:pt x="19" y="52"/>
                  <a:pt x="20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3" y="68"/>
                  <a:pt x="23" y="68"/>
                  <a:pt x="23" y="68"/>
                </a:cubicBezTo>
                <a:cubicBezTo>
                  <a:pt x="4" y="68"/>
                  <a:pt x="4" y="68"/>
                  <a:pt x="4" y="68"/>
                </a:cubicBezTo>
                <a:cubicBezTo>
                  <a:pt x="2" y="68"/>
                  <a:pt x="0" y="70"/>
                  <a:pt x="0" y="72"/>
                </a:cubicBezTo>
                <a:cubicBezTo>
                  <a:pt x="0" y="74"/>
                  <a:pt x="2" y="76"/>
                  <a:pt x="4" y="76"/>
                </a:cubicBezTo>
                <a:cubicBezTo>
                  <a:pt x="4" y="76"/>
                  <a:pt x="70" y="76"/>
                  <a:pt x="70" y="76"/>
                </a:cubicBezTo>
                <a:cubicBezTo>
                  <a:pt x="76" y="76"/>
                  <a:pt x="76" y="76"/>
                  <a:pt x="76" y="76"/>
                </a:cubicBezTo>
                <a:cubicBezTo>
                  <a:pt x="87" y="76"/>
                  <a:pt x="96" y="67"/>
                  <a:pt x="96" y="56"/>
                </a:cubicBezTo>
                <a:cubicBezTo>
                  <a:pt x="96" y="54"/>
                  <a:pt x="94" y="52"/>
                  <a:pt x="92" y="52"/>
                </a:cubicBezTo>
                <a:close/>
                <a:moveTo>
                  <a:pt x="24" y="18"/>
                </a:moveTo>
                <a:cubicBezTo>
                  <a:pt x="22" y="12"/>
                  <a:pt x="22" y="12"/>
                  <a:pt x="22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2"/>
                  <a:pt x="11" y="11"/>
                  <a:pt x="11" y="10"/>
                </a:cubicBezTo>
                <a:cubicBezTo>
                  <a:pt x="11" y="9"/>
                  <a:pt x="12" y="8"/>
                  <a:pt x="13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5" y="9"/>
                  <a:pt x="25" y="9"/>
                </a:cubicBezTo>
                <a:cubicBezTo>
                  <a:pt x="28" y="17"/>
                  <a:pt x="28" y="17"/>
                  <a:pt x="28" y="17"/>
                </a:cubicBezTo>
                <a:cubicBezTo>
                  <a:pt x="31" y="26"/>
                  <a:pt x="39" y="32"/>
                  <a:pt x="49" y="32"/>
                </a:cubicBezTo>
                <a:cubicBezTo>
                  <a:pt x="85" y="32"/>
                  <a:pt x="85" y="32"/>
                  <a:pt x="85" y="32"/>
                </a:cubicBezTo>
                <a:cubicBezTo>
                  <a:pt x="86" y="32"/>
                  <a:pt x="87" y="33"/>
                  <a:pt x="87" y="34"/>
                </a:cubicBezTo>
                <a:cubicBezTo>
                  <a:pt x="87" y="35"/>
                  <a:pt x="86" y="36"/>
                  <a:pt x="85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38" y="36"/>
                  <a:pt x="28" y="29"/>
                  <a:pt x="24" y="18"/>
                </a:cubicBezTo>
                <a:close/>
                <a:moveTo>
                  <a:pt x="32" y="68"/>
                </a:moveTo>
                <a:cubicBezTo>
                  <a:pt x="36" y="52"/>
                  <a:pt x="36" y="52"/>
                  <a:pt x="36" y="52"/>
                </a:cubicBezTo>
                <a:cubicBezTo>
                  <a:pt x="60" y="52"/>
                  <a:pt x="60" y="52"/>
                  <a:pt x="60" y="52"/>
                </a:cubicBezTo>
                <a:cubicBezTo>
                  <a:pt x="64" y="68"/>
                  <a:pt x="64" y="68"/>
                  <a:pt x="64" y="68"/>
                </a:cubicBezTo>
                <a:lnTo>
                  <a:pt x="32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9" name="Group 78">
            <a:extLst>
              <a:ext uri="{FF2B5EF4-FFF2-40B4-BE49-F238E27FC236}">
                <a16:creationId xmlns="" xmlns:a16="http://schemas.microsoft.com/office/drawing/2014/main" id="{C5A28368-20CC-415A-BF15-F3A39A7BD044}"/>
              </a:ext>
            </a:extLst>
          </p:cNvPr>
          <p:cNvGrpSpPr/>
          <p:nvPr/>
        </p:nvGrpSpPr>
        <p:grpSpPr>
          <a:xfrm>
            <a:off x="8537861" y="1666309"/>
            <a:ext cx="3150269" cy="872167"/>
            <a:chOff x="8727980" y="1523003"/>
            <a:chExt cx="3150269" cy="872167"/>
          </a:xfrm>
        </p:grpSpPr>
        <p:sp>
          <p:nvSpPr>
            <p:cNvPr id="45" name="Rectangle 44">
              <a:extLst>
                <a:ext uri="{FF2B5EF4-FFF2-40B4-BE49-F238E27FC236}">
                  <a16:creationId xmlns="" xmlns:a16="http://schemas.microsoft.com/office/drawing/2014/main" id="{9D52B317-CC3C-4570-9F27-75E2AA059337}"/>
                </a:ext>
              </a:extLst>
            </p:cNvPr>
            <p:cNvSpPr/>
            <p:nvPr/>
          </p:nvSpPr>
          <p:spPr>
            <a:xfrm>
              <a:off x="8727980" y="1523003"/>
              <a:ext cx="67180" cy="872167"/>
            </a:xfrm>
            <a:prstGeom prst="rect">
              <a:avLst/>
            </a:prstGeom>
            <a:solidFill>
              <a:srgbClr val="D63A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TextBox 258">
              <a:extLst>
                <a:ext uri="{FF2B5EF4-FFF2-40B4-BE49-F238E27FC236}">
                  <a16:creationId xmlns="" xmlns:a16="http://schemas.microsoft.com/office/drawing/2014/main" id="{80E80FCF-6B3F-4CB8-89F5-6C24D1988BB4}"/>
                </a:ext>
              </a:extLst>
            </p:cNvPr>
            <p:cNvSpPr txBox="1"/>
            <p:nvPr/>
          </p:nvSpPr>
          <p:spPr>
            <a:xfrm>
              <a:off x="8911064" y="1635921"/>
              <a:ext cx="296718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Proin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consequat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nibh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ultricies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blandit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="" xmlns:a16="http://schemas.microsoft.com/office/drawing/2014/main" id="{050DB8EE-43F2-4DCF-B175-2E9A3F0553F1}"/>
              </a:ext>
            </a:extLst>
          </p:cNvPr>
          <p:cNvGrpSpPr/>
          <p:nvPr/>
        </p:nvGrpSpPr>
        <p:grpSpPr>
          <a:xfrm>
            <a:off x="8537861" y="3229982"/>
            <a:ext cx="3150269" cy="872167"/>
            <a:chOff x="8727980" y="2881052"/>
            <a:chExt cx="3150269" cy="872167"/>
          </a:xfrm>
        </p:grpSpPr>
        <p:sp>
          <p:nvSpPr>
            <p:cNvPr id="260" name="Rectangle 259">
              <a:extLst>
                <a:ext uri="{FF2B5EF4-FFF2-40B4-BE49-F238E27FC236}">
                  <a16:creationId xmlns="" xmlns:a16="http://schemas.microsoft.com/office/drawing/2014/main" id="{D4C2A9B5-7610-4291-931A-896A6FF5840D}"/>
                </a:ext>
              </a:extLst>
            </p:cNvPr>
            <p:cNvSpPr/>
            <p:nvPr/>
          </p:nvSpPr>
          <p:spPr>
            <a:xfrm>
              <a:off x="8727980" y="2881052"/>
              <a:ext cx="67180" cy="872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TextBox 260">
              <a:extLst>
                <a:ext uri="{FF2B5EF4-FFF2-40B4-BE49-F238E27FC236}">
                  <a16:creationId xmlns="" xmlns:a16="http://schemas.microsoft.com/office/drawing/2014/main" id="{D1547C3E-C962-41CB-8309-68B048F169DD}"/>
                </a:ext>
              </a:extLst>
            </p:cNvPr>
            <p:cNvSpPr txBox="1"/>
            <p:nvPr/>
          </p:nvSpPr>
          <p:spPr>
            <a:xfrm>
              <a:off x="8911064" y="2993970"/>
              <a:ext cx="296718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Proin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consequat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nibh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ultricies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blandit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="" xmlns:a16="http://schemas.microsoft.com/office/drawing/2014/main" id="{DA588F0C-2076-48FE-8F15-2A5D043B3B0C}"/>
              </a:ext>
            </a:extLst>
          </p:cNvPr>
          <p:cNvGrpSpPr/>
          <p:nvPr/>
        </p:nvGrpSpPr>
        <p:grpSpPr>
          <a:xfrm>
            <a:off x="8537861" y="4793656"/>
            <a:ext cx="3150269" cy="872167"/>
            <a:chOff x="8727980" y="4650350"/>
            <a:chExt cx="3150269" cy="872167"/>
          </a:xfrm>
        </p:grpSpPr>
        <p:sp>
          <p:nvSpPr>
            <p:cNvPr id="262" name="Rectangle 261">
              <a:extLst>
                <a:ext uri="{FF2B5EF4-FFF2-40B4-BE49-F238E27FC236}">
                  <a16:creationId xmlns="" xmlns:a16="http://schemas.microsoft.com/office/drawing/2014/main" id="{E8119D2B-8CF0-4DE4-B529-4B92AE95F446}"/>
                </a:ext>
              </a:extLst>
            </p:cNvPr>
            <p:cNvSpPr/>
            <p:nvPr/>
          </p:nvSpPr>
          <p:spPr>
            <a:xfrm>
              <a:off x="8727980" y="4650350"/>
              <a:ext cx="67180" cy="87216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TextBox 262">
              <a:extLst>
                <a:ext uri="{FF2B5EF4-FFF2-40B4-BE49-F238E27FC236}">
                  <a16:creationId xmlns="" xmlns:a16="http://schemas.microsoft.com/office/drawing/2014/main" id="{4EA8AEAB-CF31-4236-975E-D7CBAF6FA301}"/>
                </a:ext>
              </a:extLst>
            </p:cNvPr>
            <p:cNvSpPr txBox="1"/>
            <p:nvPr/>
          </p:nvSpPr>
          <p:spPr>
            <a:xfrm>
              <a:off x="8911064" y="4763268"/>
              <a:ext cx="296718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Proin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consequat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nibh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ultricies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blandit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="" xmlns:a16="http://schemas.microsoft.com/office/drawing/2014/main" id="{98C82C47-847A-48E0-A010-BBB3742BE36D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7EEC2A24-3F09-4001-A666-A9772E7E0BD4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78" name="Oval 58">
                <a:extLst>
                  <a:ext uri="{FF2B5EF4-FFF2-40B4-BE49-F238E27FC236}">
                    <a16:creationId xmlns="" xmlns:a16="http://schemas.microsoft.com/office/drawing/2014/main" id="{3E5FE7ED-2D0A-4A7F-98FF-74D607303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59">
                <a:extLst>
                  <a:ext uri="{FF2B5EF4-FFF2-40B4-BE49-F238E27FC236}">
                    <a16:creationId xmlns="" xmlns:a16="http://schemas.microsoft.com/office/drawing/2014/main" id="{744C72AB-A2A8-46BD-8DF8-F530C90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60">
                <a:extLst>
                  <a:ext uri="{FF2B5EF4-FFF2-40B4-BE49-F238E27FC236}">
                    <a16:creationId xmlns="" xmlns:a16="http://schemas.microsoft.com/office/drawing/2014/main" id="{8E24C8C0-747C-49CE-82D0-3400BF0E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61">
                <a:extLst>
                  <a:ext uri="{FF2B5EF4-FFF2-40B4-BE49-F238E27FC236}">
                    <a16:creationId xmlns="" xmlns:a16="http://schemas.microsoft.com/office/drawing/2014/main" id="{05F7E92D-D2A7-437B-9B85-952E9F48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62">
                <a:extLst>
                  <a:ext uri="{FF2B5EF4-FFF2-40B4-BE49-F238E27FC236}">
                    <a16:creationId xmlns="" xmlns:a16="http://schemas.microsoft.com/office/drawing/2014/main" id="{F51651E9-147E-40F1-A229-CE7E96EF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63">
                <a:extLst>
                  <a:ext uri="{FF2B5EF4-FFF2-40B4-BE49-F238E27FC236}">
                    <a16:creationId xmlns="" xmlns:a16="http://schemas.microsoft.com/office/drawing/2014/main" id="{FBD752F6-F217-41B5-9A27-CF5539673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64">
                <a:extLst>
                  <a:ext uri="{FF2B5EF4-FFF2-40B4-BE49-F238E27FC236}">
                    <a16:creationId xmlns="" xmlns:a16="http://schemas.microsoft.com/office/drawing/2014/main" id="{8D704A7F-51AA-40C6-8A0B-9AA8FAFE4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65">
                <a:extLst>
                  <a:ext uri="{FF2B5EF4-FFF2-40B4-BE49-F238E27FC236}">
                    <a16:creationId xmlns="" xmlns:a16="http://schemas.microsoft.com/office/drawing/2014/main" id="{BCD21634-A69F-49AA-9399-BA065E593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66">
                <a:extLst>
                  <a:ext uri="{FF2B5EF4-FFF2-40B4-BE49-F238E27FC236}">
                    <a16:creationId xmlns="" xmlns:a16="http://schemas.microsoft.com/office/drawing/2014/main" id="{8EAA5FE1-B5BA-4CFE-AA2A-275505C7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67">
                <a:extLst>
                  <a:ext uri="{FF2B5EF4-FFF2-40B4-BE49-F238E27FC236}">
                    <a16:creationId xmlns="" xmlns:a16="http://schemas.microsoft.com/office/drawing/2014/main" id="{A560E825-E45B-48E8-9F9E-BF18D55BF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68">
                <a:extLst>
                  <a:ext uri="{FF2B5EF4-FFF2-40B4-BE49-F238E27FC236}">
                    <a16:creationId xmlns="" xmlns:a16="http://schemas.microsoft.com/office/drawing/2014/main" id="{62440F27-51FC-49D3-BE7C-F7A4A0E8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69">
                <a:extLst>
                  <a:ext uri="{FF2B5EF4-FFF2-40B4-BE49-F238E27FC236}">
                    <a16:creationId xmlns="" xmlns:a16="http://schemas.microsoft.com/office/drawing/2014/main" id="{870ABFA1-788C-459E-9971-738B1136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70">
                <a:extLst>
                  <a:ext uri="{FF2B5EF4-FFF2-40B4-BE49-F238E27FC236}">
                    <a16:creationId xmlns="" xmlns:a16="http://schemas.microsoft.com/office/drawing/2014/main" id="{A6BBB49C-4491-4A42-90F9-452BEFEFE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71">
                <a:extLst>
                  <a:ext uri="{FF2B5EF4-FFF2-40B4-BE49-F238E27FC236}">
                    <a16:creationId xmlns="" xmlns:a16="http://schemas.microsoft.com/office/drawing/2014/main" id="{3BD19E50-7380-4D0D-BE6D-484D5C7F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72">
                <a:extLst>
                  <a:ext uri="{FF2B5EF4-FFF2-40B4-BE49-F238E27FC236}">
                    <a16:creationId xmlns="" xmlns:a16="http://schemas.microsoft.com/office/drawing/2014/main" id="{485AAC05-6BD8-47D3-8EE4-635905B4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73">
                <a:extLst>
                  <a:ext uri="{FF2B5EF4-FFF2-40B4-BE49-F238E27FC236}">
                    <a16:creationId xmlns="" xmlns:a16="http://schemas.microsoft.com/office/drawing/2014/main" id="{1C48824A-CBDD-4BC7-B0F5-9B60C971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74">
                <a:extLst>
                  <a:ext uri="{FF2B5EF4-FFF2-40B4-BE49-F238E27FC236}">
                    <a16:creationId xmlns="" xmlns:a16="http://schemas.microsoft.com/office/drawing/2014/main" id="{31FE5F08-2A6E-49DB-B928-F81ED17F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75">
                <a:extLst>
                  <a:ext uri="{FF2B5EF4-FFF2-40B4-BE49-F238E27FC236}">
                    <a16:creationId xmlns="" xmlns:a16="http://schemas.microsoft.com/office/drawing/2014/main" id="{8DD72AA3-7614-47A4-9664-52AE8F50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76">
                <a:extLst>
                  <a:ext uri="{FF2B5EF4-FFF2-40B4-BE49-F238E27FC236}">
                    <a16:creationId xmlns="" xmlns:a16="http://schemas.microsoft.com/office/drawing/2014/main" id="{E01E7CDF-D28C-41B2-A70D-3E9220A6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77">
                <a:extLst>
                  <a:ext uri="{FF2B5EF4-FFF2-40B4-BE49-F238E27FC236}">
                    <a16:creationId xmlns="" xmlns:a16="http://schemas.microsoft.com/office/drawing/2014/main" id="{9434C99C-3FCD-4199-8A65-DB0DA11B6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78">
                <a:extLst>
                  <a:ext uri="{FF2B5EF4-FFF2-40B4-BE49-F238E27FC236}">
                    <a16:creationId xmlns="" xmlns:a16="http://schemas.microsoft.com/office/drawing/2014/main" id="{984204A5-ACB8-447D-ADE6-2BD28ABB8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79">
                <a:extLst>
                  <a:ext uri="{FF2B5EF4-FFF2-40B4-BE49-F238E27FC236}">
                    <a16:creationId xmlns="" xmlns:a16="http://schemas.microsoft.com/office/drawing/2014/main" id="{A42F464F-EDEC-4DE3-99A8-5C4AF9C1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D5FF0F4C-CEA0-48A1-8B0A-5481059ECA39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56" name="Oval 58">
                <a:extLst>
                  <a:ext uri="{FF2B5EF4-FFF2-40B4-BE49-F238E27FC236}">
                    <a16:creationId xmlns="" xmlns:a16="http://schemas.microsoft.com/office/drawing/2014/main" id="{37B2A23C-7E4A-4262-B527-D8A6BF4EB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59">
                <a:extLst>
                  <a:ext uri="{FF2B5EF4-FFF2-40B4-BE49-F238E27FC236}">
                    <a16:creationId xmlns="" xmlns:a16="http://schemas.microsoft.com/office/drawing/2014/main" id="{B2F5631A-CB41-49C4-B3A9-1AE10800F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60">
                <a:extLst>
                  <a:ext uri="{FF2B5EF4-FFF2-40B4-BE49-F238E27FC236}">
                    <a16:creationId xmlns="" xmlns:a16="http://schemas.microsoft.com/office/drawing/2014/main" id="{A2F59B61-7194-4CFA-81EB-50CF98E8F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61">
                <a:extLst>
                  <a:ext uri="{FF2B5EF4-FFF2-40B4-BE49-F238E27FC236}">
                    <a16:creationId xmlns="" xmlns:a16="http://schemas.microsoft.com/office/drawing/2014/main" id="{1B522CB5-90C1-472F-B265-EB555DAD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62">
                <a:extLst>
                  <a:ext uri="{FF2B5EF4-FFF2-40B4-BE49-F238E27FC236}">
                    <a16:creationId xmlns="" xmlns:a16="http://schemas.microsoft.com/office/drawing/2014/main" id="{39C59ECB-D905-48D2-8E6D-88D2262FD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63">
                <a:extLst>
                  <a:ext uri="{FF2B5EF4-FFF2-40B4-BE49-F238E27FC236}">
                    <a16:creationId xmlns="" xmlns:a16="http://schemas.microsoft.com/office/drawing/2014/main" id="{E676246A-E668-4974-A5EB-8E11B3DED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64">
                <a:extLst>
                  <a:ext uri="{FF2B5EF4-FFF2-40B4-BE49-F238E27FC236}">
                    <a16:creationId xmlns="" xmlns:a16="http://schemas.microsoft.com/office/drawing/2014/main" id="{CECAC02B-7269-41BE-AAB4-088B17677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65">
                <a:extLst>
                  <a:ext uri="{FF2B5EF4-FFF2-40B4-BE49-F238E27FC236}">
                    <a16:creationId xmlns="" xmlns:a16="http://schemas.microsoft.com/office/drawing/2014/main" id="{86B2358A-2DDD-4D7C-B31A-43DA576C3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66">
                <a:extLst>
                  <a:ext uri="{FF2B5EF4-FFF2-40B4-BE49-F238E27FC236}">
                    <a16:creationId xmlns="" xmlns:a16="http://schemas.microsoft.com/office/drawing/2014/main" id="{7CCC3DCD-DD99-42ED-B564-7CC3F3128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67">
                <a:extLst>
                  <a:ext uri="{FF2B5EF4-FFF2-40B4-BE49-F238E27FC236}">
                    <a16:creationId xmlns="" xmlns:a16="http://schemas.microsoft.com/office/drawing/2014/main" id="{BD8D65EF-E7DE-4BDF-972B-11A5AD26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68">
                <a:extLst>
                  <a:ext uri="{FF2B5EF4-FFF2-40B4-BE49-F238E27FC236}">
                    <a16:creationId xmlns="" xmlns:a16="http://schemas.microsoft.com/office/drawing/2014/main" id="{E90DC25C-9758-4881-8F17-EA9708BC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69">
                <a:extLst>
                  <a:ext uri="{FF2B5EF4-FFF2-40B4-BE49-F238E27FC236}">
                    <a16:creationId xmlns="" xmlns:a16="http://schemas.microsoft.com/office/drawing/2014/main" id="{4DF7B717-E287-49F5-8EDC-270547E02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70">
                <a:extLst>
                  <a:ext uri="{FF2B5EF4-FFF2-40B4-BE49-F238E27FC236}">
                    <a16:creationId xmlns="" xmlns:a16="http://schemas.microsoft.com/office/drawing/2014/main" id="{782B3D62-6A98-4FDC-A951-24BC8D5D2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71">
                <a:extLst>
                  <a:ext uri="{FF2B5EF4-FFF2-40B4-BE49-F238E27FC236}">
                    <a16:creationId xmlns="" xmlns:a16="http://schemas.microsoft.com/office/drawing/2014/main" id="{14AAE281-8E49-4F21-BA52-14DD3525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72">
                <a:extLst>
                  <a:ext uri="{FF2B5EF4-FFF2-40B4-BE49-F238E27FC236}">
                    <a16:creationId xmlns="" xmlns:a16="http://schemas.microsoft.com/office/drawing/2014/main" id="{3F39DB63-35A7-4669-9809-CD46D79E3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73">
                <a:extLst>
                  <a:ext uri="{FF2B5EF4-FFF2-40B4-BE49-F238E27FC236}">
                    <a16:creationId xmlns="" xmlns:a16="http://schemas.microsoft.com/office/drawing/2014/main" id="{5B1EC70C-BFFC-4345-8128-451B4968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74">
                <a:extLst>
                  <a:ext uri="{FF2B5EF4-FFF2-40B4-BE49-F238E27FC236}">
                    <a16:creationId xmlns="" xmlns:a16="http://schemas.microsoft.com/office/drawing/2014/main" id="{863F97EB-EED4-42D8-AC70-17BF4EB6E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75">
                <a:extLst>
                  <a:ext uri="{FF2B5EF4-FFF2-40B4-BE49-F238E27FC236}">
                    <a16:creationId xmlns="" xmlns:a16="http://schemas.microsoft.com/office/drawing/2014/main" id="{4A3C4F72-C1F5-4371-B1E8-4059DC65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76">
                <a:extLst>
                  <a:ext uri="{FF2B5EF4-FFF2-40B4-BE49-F238E27FC236}">
                    <a16:creationId xmlns="" xmlns:a16="http://schemas.microsoft.com/office/drawing/2014/main" id="{C42B89DB-D5D5-4720-BF71-FBC9C1DFE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77">
                <a:extLst>
                  <a:ext uri="{FF2B5EF4-FFF2-40B4-BE49-F238E27FC236}">
                    <a16:creationId xmlns="" xmlns:a16="http://schemas.microsoft.com/office/drawing/2014/main" id="{043B4D3F-BF3C-43A1-914C-9E5C5595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78">
                <a:extLst>
                  <a:ext uri="{FF2B5EF4-FFF2-40B4-BE49-F238E27FC236}">
                    <a16:creationId xmlns="" xmlns:a16="http://schemas.microsoft.com/office/drawing/2014/main" id="{FDF582B5-EB22-4091-9DEE-B38BC0DD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79">
                <a:extLst>
                  <a:ext uri="{FF2B5EF4-FFF2-40B4-BE49-F238E27FC236}">
                    <a16:creationId xmlns="" xmlns:a16="http://schemas.microsoft.com/office/drawing/2014/main" id="{CC0D233D-178E-4379-A17E-C0E7E1A3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46AE09A3-79A3-4CF4-96F5-0BC3B898E98C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34" name="Oval 58">
                <a:extLst>
                  <a:ext uri="{FF2B5EF4-FFF2-40B4-BE49-F238E27FC236}">
                    <a16:creationId xmlns="" xmlns:a16="http://schemas.microsoft.com/office/drawing/2014/main" id="{6ED4D78A-E4AE-4A2A-AA07-D2A83480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59">
                <a:extLst>
                  <a:ext uri="{FF2B5EF4-FFF2-40B4-BE49-F238E27FC236}">
                    <a16:creationId xmlns="" xmlns:a16="http://schemas.microsoft.com/office/drawing/2014/main" id="{8C1B7A8E-E8D3-4F41-9A0A-5235A11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60">
                <a:extLst>
                  <a:ext uri="{FF2B5EF4-FFF2-40B4-BE49-F238E27FC236}">
                    <a16:creationId xmlns="" xmlns:a16="http://schemas.microsoft.com/office/drawing/2014/main" id="{BDD10440-AC78-4D29-8CC2-82912F3D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61">
                <a:extLst>
                  <a:ext uri="{FF2B5EF4-FFF2-40B4-BE49-F238E27FC236}">
                    <a16:creationId xmlns="" xmlns:a16="http://schemas.microsoft.com/office/drawing/2014/main" id="{EE46E904-CC5B-4696-B8E6-0E63DBE0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62">
                <a:extLst>
                  <a:ext uri="{FF2B5EF4-FFF2-40B4-BE49-F238E27FC236}">
                    <a16:creationId xmlns="" xmlns:a16="http://schemas.microsoft.com/office/drawing/2014/main" id="{28D2ADBB-7AC7-4248-B1F4-3056622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63">
                <a:extLst>
                  <a:ext uri="{FF2B5EF4-FFF2-40B4-BE49-F238E27FC236}">
                    <a16:creationId xmlns="" xmlns:a16="http://schemas.microsoft.com/office/drawing/2014/main" id="{F8DC5BBE-8A4B-414E-88BB-EB8AC4A13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64">
                <a:extLst>
                  <a:ext uri="{FF2B5EF4-FFF2-40B4-BE49-F238E27FC236}">
                    <a16:creationId xmlns="" xmlns:a16="http://schemas.microsoft.com/office/drawing/2014/main" id="{1F0EE553-F03F-4B9B-91BC-D0B28B772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65">
                <a:extLst>
                  <a:ext uri="{FF2B5EF4-FFF2-40B4-BE49-F238E27FC236}">
                    <a16:creationId xmlns="" xmlns:a16="http://schemas.microsoft.com/office/drawing/2014/main" id="{524E2014-A107-4AD8-9A28-1E17EBE64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66">
                <a:extLst>
                  <a:ext uri="{FF2B5EF4-FFF2-40B4-BE49-F238E27FC236}">
                    <a16:creationId xmlns="" xmlns:a16="http://schemas.microsoft.com/office/drawing/2014/main" id="{0E61AA6C-784A-425E-86EB-977DCDF5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67">
                <a:extLst>
                  <a:ext uri="{FF2B5EF4-FFF2-40B4-BE49-F238E27FC236}">
                    <a16:creationId xmlns="" xmlns:a16="http://schemas.microsoft.com/office/drawing/2014/main" id="{071E7611-6D0F-4D86-9D72-F8725B17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68">
                <a:extLst>
                  <a:ext uri="{FF2B5EF4-FFF2-40B4-BE49-F238E27FC236}">
                    <a16:creationId xmlns="" xmlns:a16="http://schemas.microsoft.com/office/drawing/2014/main" id="{8A55FF1E-B799-4529-AB31-3F4E76003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69">
                <a:extLst>
                  <a:ext uri="{FF2B5EF4-FFF2-40B4-BE49-F238E27FC236}">
                    <a16:creationId xmlns="" xmlns:a16="http://schemas.microsoft.com/office/drawing/2014/main" id="{EE601973-DAF3-4776-927D-4FE6C466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70">
                <a:extLst>
                  <a:ext uri="{FF2B5EF4-FFF2-40B4-BE49-F238E27FC236}">
                    <a16:creationId xmlns="" xmlns:a16="http://schemas.microsoft.com/office/drawing/2014/main" id="{2E78D590-F6E7-41C8-BD88-733E9B203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71">
                <a:extLst>
                  <a:ext uri="{FF2B5EF4-FFF2-40B4-BE49-F238E27FC236}">
                    <a16:creationId xmlns="" xmlns:a16="http://schemas.microsoft.com/office/drawing/2014/main" id="{7DD18819-335E-4831-AFF4-617A220B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72">
                <a:extLst>
                  <a:ext uri="{FF2B5EF4-FFF2-40B4-BE49-F238E27FC236}">
                    <a16:creationId xmlns="" xmlns:a16="http://schemas.microsoft.com/office/drawing/2014/main" id="{4E98C501-A8DB-4FFF-87E1-EEFCE68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73">
                <a:extLst>
                  <a:ext uri="{FF2B5EF4-FFF2-40B4-BE49-F238E27FC236}">
                    <a16:creationId xmlns="" xmlns:a16="http://schemas.microsoft.com/office/drawing/2014/main" id="{633A82ED-78F1-477D-BDEC-A79F186A7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74">
                <a:extLst>
                  <a:ext uri="{FF2B5EF4-FFF2-40B4-BE49-F238E27FC236}">
                    <a16:creationId xmlns="" xmlns:a16="http://schemas.microsoft.com/office/drawing/2014/main" id="{77457420-4357-4EA1-8399-7B213A7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75">
                <a:extLst>
                  <a:ext uri="{FF2B5EF4-FFF2-40B4-BE49-F238E27FC236}">
                    <a16:creationId xmlns="" xmlns:a16="http://schemas.microsoft.com/office/drawing/2014/main" id="{C45FE86D-C0E2-4F08-9B1D-1C08E2486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76">
                <a:extLst>
                  <a:ext uri="{FF2B5EF4-FFF2-40B4-BE49-F238E27FC236}">
                    <a16:creationId xmlns="" xmlns:a16="http://schemas.microsoft.com/office/drawing/2014/main" id="{484A3009-A9F9-4697-B415-BAAA6C57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77">
                <a:extLst>
                  <a:ext uri="{FF2B5EF4-FFF2-40B4-BE49-F238E27FC236}">
                    <a16:creationId xmlns="" xmlns:a16="http://schemas.microsoft.com/office/drawing/2014/main" id="{236C25BE-CAA3-41CB-B30B-861AE0B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78">
                <a:extLst>
                  <a:ext uri="{FF2B5EF4-FFF2-40B4-BE49-F238E27FC236}">
                    <a16:creationId xmlns="" xmlns:a16="http://schemas.microsoft.com/office/drawing/2014/main" id="{5C38EC93-573F-4A0B-B1B8-A8AE0733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79">
                <a:extLst>
                  <a:ext uri="{FF2B5EF4-FFF2-40B4-BE49-F238E27FC236}">
                    <a16:creationId xmlns="" xmlns:a16="http://schemas.microsoft.com/office/drawing/2014/main" id="{C8421B68-0EBD-45A0-9976-70588523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2083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0" name="Group 329">
            <a:extLst>
              <a:ext uri="{FF2B5EF4-FFF2-40B4-BE49-F238E27FC236}">
                <a16:creationId xmlns="" xmlns:a16="http://schemas.microsoft.com/office/drawing/2014/main" id="{98C82C47-847A-48E0-A010-BBB3742BE36D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7EEC2A24-3F09-4001-A666-A9772E7E0BD4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78" name="Oval 58">
                <a:extLst>
                  <a:ext uri="{FF2B5EF4-FFF2-40B4-BE49-F238E27FC236}">
                    <a16:creationId xmlns="" xmlns:a16="http://schemas.microsoft.com/office/drawing/2014/main" id="{3E5FE7ED-2D0A-4A7F-98FF-74D607303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59">
                <a:extLst>
                  <a:ext uri="{FF2B5EF4-FFF2-40B4-BE49-F238E27FC236}">
                    <a16:creationId xmlns="" xmlns:a16="http://schemas.microsoft.com/office/drawing/2014/main" id="{744C72AB-A2A8-46BD-8DF8-F530C90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60">
                <a:extLst>
                  <a:ext uri="{FF2B5EF4-FFF2-40B4-BE49-F238E27FC236}">
                    <a16:creationId xmlns="" xmlns:a16="http://schemas.microsoft.com/office/drawing/2014/main" id="{8E24C8C0-747C-49CE-82D0-3400BF0E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61">
                <a:extLst>
                  <a:ext uri="{FF2B5EF4-FFF2-40B4-BE49-F238E27FC236}">
                    <a16:creationId xmlns="" xmlns:a16="http://schemas.microsoft.com/office/drawing/2014/main" id="{05F7E92D-D2A7-437B-9B85-952E9F48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62">
                <a:extLst>
                  <a:ext uri="{FF2B5EF4-FFF2-40B4-BE49-F238E27FC236}">
                    <a16:creationId xmlns="" xmlns:a16="http://schemas.microsoft.com/office/drawing/2014/main" id="{F51651E9-147E-40F1-A229-CE7E96EF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63">
                <a:extLst>
                  <a:ext uri="{FF2B5EF4-FFF2-40B4-BE49-F238E27FC236}">
                    <a16:creationId xmlns="" xmlns:a16="http://schemas.microsoft.com/office/drawing/2014/main" id="{FBD752F6-F217-41B5-9A27-CF5539673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64">
                <a:extLst>
                  <a:ext uri="{FF2B5EF4-FFF2-40B4-BE49-F238E27FC236}">
                    <a16:creationId xmlns="" xmlns:a16="http://schemas.microsoft.com/office/drawing/2014/main" id="{8D704A7F-51AA-40C6-8A0B-9AA8FAFE4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65">
                <a:extLst>
                  <a:ext uri="{FF2B5EF4-FFF2-40B4-BE49-F238E27FC236}">
                    <a16:creationId xmlns="" xmlns:a16="http://schemas.microsoft.com/office/drawing/2014/main" id="{BCD21634-A69F-49AA-9399-BA065E593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66">
                <a:extLst>
                  <a:ext uri="{FF2B5EF4-FFF2-40B4-BE49-F238E27FC236}">
                    <a16:creationId xmlns="" xmlns:a16="http://schemas.microsoft.com/office/drawing/2014/main" id="{8EAA5FE1-B5BA-4CFE-AA2A-275505C7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67">
                <a:extLst>
                  <a:ext uri="{FF2B5EF4-FFF2-40B4-BE49-F238E27FC236}">
                    <a16:creationId xmlns="" xmlns:a16="http://schemas.microsoft.com/office/drawing/2014/main" id="{A560E825-E45B-48E8-9F9E-BF18D55BF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68">
                <a:extLst>
                  <a:ext uri="{FF2B5EF4-FFF2-40B4-BE49-F238E27FC236}">
                    <a16:creationId xmlns="" xmlns:a16="http://schemas.microsoft.com/office/drawing/2014/main" id="{62440F27-51FC-49D3-BE7C-F7A4A0E8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69">
                <a:extLst>
                  <a:ext uri="{FF2B5EF4-FFF2-40B4-BE49-F238E27FC236}">
                    <a16:creationId xmlns="" xmlns:a16="http://schemas.microsoft.com/office/drawing/2014/main" id="{870ABFA1-788C-459E-9971-738B1136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70">
                <a:extLst>
                  <a:ext uri="{FF2B5EF4-FFF2-40B4-BE49-F238E27FC236}">
                    <a16:creationId xmlns="" xmlns:a16="http://schemas.microsoft.com/office/drawing/2014/main" id="{A6BBB49C-4491-4A42-90F9-452BEFEFE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71">
                <a:extLst>
                  <a:ext uri="{FF2B5EF4-FFF2-40B4-BE49-F238E27FC236}">
                    <a16:creationId xmlns="" xmlns:a16="http://schemas.microsoft.com/office/drawing/2014/main" id="{3BD19E50-7380-4D0D-BE6D-484D5C7F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72">
                <a:extLst>
                  <a:ext uri="{FF2B5EF4-FFF2-40B4-BE49-F238E27FC236}">
                    <a16:creationId xmlns="" xmlns:a16="http://schemas.microsoft.com/office/drawing/2014/main" id="{485AAC05-6BD8-47D3-8EE4-635905B4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73">
                <a:extLst>
                  <a:ext uri="{FF2B5EF4-FFF2-40B4-BE49-F238E27FC236}">
                    <a16:creationId xmlns="" xmlns:a16="http://schemas.microsoft.com/office/drawing/2014/main" id="{1C48824A-CBDD-4BC7-B0F5-9B60C971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74">
                <a:extLst>
                  <a:ext uri="{FF2B5EF4-FFF2-40B4-BE49-F238E27FC236}">
                    <a16:creationId xmlns="" xmlns:a16="http://schemas.microsoft.com/office/drawing/2014/main" id="{31FE5F08-2A6E-49DB-B928-F81ED17F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75">
                <a:extLst>
                  <a:ext uri="{FF2B5EF4-FFF2-40B4-BE49-F238E27FC236}">
                    <a16:creationId xmlns="" xmlns:a16="http://schemas.microsoft.com/office/drawing/2014/main" id="{8DD72AA3-7614-47A4-9664-52AE8F50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76">
                <a:extLst>
                  <a:ext uri="{FF2B5EF4-FFF2-40B4-BE49-F238E27FC236}">
                    <a16:creationId xmlns="" xmlns:a16="http://schemas.microsoft.com/office/drawing/2014/main" id="{E01E7CDF-D28C-41B2-A70D-3E9220A6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77">
                <a:extLst>
                  <a:ext uri="{FF2B5EF4-FFF2-40B4-BE49-F238E27FC236}">
                    <a16:creationId xmlns="" xmlns:a16="http://schemas.microsoft.com/office/drawing/2014/main" id="{9434C99C-3FCD-4199-8A65-DB0DA11B6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78">
                <a:extLst>
                  <a:ext uri="{FF2B5EF4-FFF2-40B4-BE49-F238E27FC236}">
                    <a16:creationId xmlns="" xmlns:a16="http://schemas.microsoft.com/office/drawing/2014/main" id="{984204A5-ACB8-447D-ADE6-2BD28ABB8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79">
                <a:extLst>
                  <a:ext uri="{FF2B5EF4-FFF2-40B4-BE49-F238E27FC236}">
                    <a16:creationId xmlns="" xmlns:a16="http://schemas.microsoft.com/office/drawing/2014/main" id="{A42F464F-EDEC-4DE3-99A8-5C4AF9C1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D5FF0F4C-CEA0-48A1-8B0A-5481059ECA39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56" name="Oval 58">
                <a:extLst>
                  <a:ext uri="{FF2B5EF4-FFF2-40B4-BE49-F238E27FC236}">
                    <a16:creationId xmlns="" xmlns:a16="http://schemas.microsoft.com/office/drawing/2014/main" id="{37B2A23C-7E4A-4262-B527-D8A6BF4EB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59">
                <a:extLst>
                  <a:ext uri="{FF2B5EF4-FFF2-40B4-BE49-F238E27FC236}">
                    <a16:creationId xmlns="" xmlns:a16="http://schemas.microsoft.com/office/drawing/2014/main" id="{B2F5631A-CB41-49C4-B3A9-1AE10800F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60">
                <a:extLst>
                  <a:ext uri="{FF2B5EF4-FFF2-40B4-BE49-F238E27FC236}">
                    <a16:creationId xmlns="" xmlns:a16="http://schemas.microsoft.com/office/drawing/2014/main" id="{A2F59B61-7194-4CFA-81EB-50CF98E8F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61">
                <a:extLst>
                  <a:ext uri="{FF2B5EF4-FFF2-40B4-BE49-F238E27FC236}">
                    <a16:creationId xmlns="" xmlns:a16="http://schemas.microsoft.com/office/drawing/2014/main" id="{1B522CB5-90C1-472F-B265-EB555DAD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62">
                <a:extLst>
                  <a:ext uri="{FF2B5EF4-FFF2-40B4-BE49-F238E27FC236}">
                    <a16:creationId xmlns="" xmlns:a16="http://schemas.microsoft.com/office/drawing/2014/main" id="{39C59ECB-D905-48D2-8E6D-88D2262FD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63">
                <a:extLst>
                  <a:ext uri="{FF2B5EF4-FFF2-40B4-BE49-F238E27FC236}">
                    <a16:creationId xmlns="" xmlns:a16="http://schemas.microsoft.com/office/drawing/2014/main" id="{E676246A-E668-4974-A5EB-8E11B3DED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64">
                <a:extLst>
                  <a:ext uri="{FF2B5EF4-FFF2-40B4-BE49-F238E27FC236}">
                    <a16:creationId xmlns="" xmlns:a16="http://schemas.microsoft.com/office/drawing/2014/main" id="{CECAC02B-7269-41BE-AAB4-088B17677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65">
                <a:extLst>
                  <a:ext uri="{FF2B5EF4-FFF2-40B4-BE49-F238E27FC236}">
                    <a16:creationId xmlns="" xmlns:a16="http://schemas.microsoft.com/office/drawing/2014/main" id="{86B2358A-2DDD-4D7C-B31A-43DA576C3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66">
                <a:extLst>
                  <a:ext uri="{FF2B5EF4-FFF2-40B4-BE49-F238E27FC236}">
                    <a16:creationId xmlns="" xmlns:a16="http://schemas.microsoft.com/office/drawing/2014/main" id="{7CCC3DCD-DD99-42ED-B564-7CC3F3128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67">
                <a:extLst>
                  <a:ext uri="{FF2B5EF4-FFF2-40B4-BE49-F238E27FC236}">
                    <a16:creationId xmlns="" xmlns:a16="http://schemas.microsoft.com/office/drawing/2014/main" id="{BD8D65EF-E7DE-4BDF-972B-11A5AD26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68">
                <a:extLst>
                  <a:ext uri="{FF2B5EF4-FFF2-40B4-BE49-F238E27FC236}">
                    <a16:creationId xmlns="" xmlns:a16="http://schemas.microsoft.com/office/drawing/2014/main" id="{E90DC25C-9758-4881-8F17-EA9708BC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69">
                <a:extLst>
                  <a:ext uri="{FF2B5EF4-FFF2-40B4-BE49-F238E27FC236}">
                    <a16:creationId xmlns="" xmlns:a16="http://schemas.microsoft.com/office/drawing/2014/main" id="{4DF7B717-E287-49F5-8EDC-270547E02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70">
                <a:extLst>
                  <a:ext uri="{FF2B5EF4-FFF2-40B4-BE49-F238E27FC236}">
                    <a16:creationId xmlns="" xmlns:a16="http://schemas.microsoft.com/office/drawing/2014/main" id="{782B3D62-6A98-4FDC-A951-24BC8D5D2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71">
                <a:extLst>
                  <a:ext uri="{FF2B5EF4-FFF2-40B4-BE49-F238E27FC236}">
                    <a16:creationId xmlns="" xmlns:a16="http://schemas.microsoft.com/office/drawing/2014/main" id="{14AAE281-8E49-4F21-BA52-14DD3525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72">
                <a:extLst>
                  <a:ext uri="{FF2B5EF4-FFF2-40B4-BE49-F238E27FC236}">
                    <a16:creationId xmlns="" xmlns:a16="http://schemas.microsoft.com/office/drawing/2014/main" id="{3F39DB63-35A7-4669-9809-CD46D79E3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73">
                <a:extLst>
                  <a:ext uri="{FF2B5EF4-FFF2-40B4-BE49-F238E27FC236}">
                    <a16:creationId xmlns="" xmlns:a16="http://schemas.microsoft.com/office/drawing/2014/main" id="{5B1EC70C-BFFC-4345-8128-451B4968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74">
                <a:extLst>
                  <a:ext uri="{FF2B5EF4-FFF2-40B4-BE49-F238E27FC236}">
                    <a16:creationId xmlns="" xmlns:a16="http://schemas.microsoft.com/office/drawing/2014/main" id="{863F97EB-EED4-42D8-AC70-17BF4EB6E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75">
                <a:extLst>
                  <a:ext uri="{FF2B5EF4-FFF2-40B4-BE49-F238E27FC236}">
                    <a16:creationId xmlns="" xmlns:a16="http://schemas.microsoft.com/office/drawing/2014/main" id="{4A3C4F72-C1F5-4371-B1E8-4059DC65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76">
                <a:extLst>
                  <a:ext uri="{FF2B5EF4-FFF2-40B4-BE49-F238E27FC236}">
                    <a16:creationId xmlns="" xmlns:a16="http://schemas.microsoft.com/office/drawing/2014/main" id="{C42B89DB-D5D5-4720-BF71-FBC9C1DFE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77">
                <a:extLst>
                  <a:ext uri="{FF2B5EF4-FFF2-40B4-BE49-F238E27FC236}">
                    <a16:creationId xmlns="" xmlns:a16="http://schemas.microsoft.com/office/drawing/2014/main" id="{043B4D3F-BF3C-43A1-914C-9E5C5595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78">
                <a:extLst>
                  <a:ext uri="{FF2B5EF4-FFF2-40B4-BE49-F238E27FC236}">
                    <a16:creationId xmlns="" xmlns:a16="http://schemas.microsoft.com/office/drawing/2014/main" id="{FDF582B5-EB22-4091-9DEE-B38BC0DD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79">
                <a:extLst>
                  <a:ext uri="{FF2B5EF4-FFF2-40B4-BE49-F238E27FC236}">
                    <a16:creationId xmlns="" xmlns:a16="http://schemas.microsoft.com/office/drawing/2014/main" id="{CC0D233D-178E-4379-A17E-C0E7E1A3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46AE09A3-79A3-4CF4-96F5-0BC3B898E98C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34" name="Oval 58">
                <a:extLst>
                  <a:ext uri="{FF2B5EF4-FFF2-40B4-BE49-F238E27FC236}">
                    <a16:creationId xmlns="" xmlns:a16="http://schemas.microsoft.com/office/drawing/2014/main" id="{6ED4D78A-E4AE-4A2A-AA07-D2A83480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59">
                <a:extLst>
                  <a:ext uri="{FF2B5EF4-FFF2-40B4-BE49-F238E27FC236}">
                    <a16:creationId xmlns="" xmlns:a16="http://schemas.microsoft.com/office/drawing/2014/main" id="{8C1B7A8E-E8D3-4F41-9A0A-5235A11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60">
                <a:extLst>
                  <a:ext uri="{FF2B5EF4-FFF2-40B4-BE49-F238E27FC236}">
                    <a16:creationId xmlns="" xmlns:a16="http://schemas.microsoft.com/office/drawing/2014/main" id="{BDD10440-AC78-4D29-8CC2-82912F3D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61">
                <a:extLst>
                  <a:ext uri="{FF2B5EF4-FFF2-40B4-BE49-F238E27FC236}">
                    <a16:creationId xmlns="" xmlns:a16="http://schemas.microsoft.com/office/drawing/2014/main" id="{EE46E904-CC5B-4696-B8E6-0E63DBE0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62">
                <a:extLst>
                  <a:ext uri="{FF2B5EF4-FFF2-40B4-BE49-F238E27FC236}">
                    <a16:creationId xmlns="" xmlns:a16="http://schemas.microsoft.com/office/drawing/2014/main" id="{28D2ADBB-7AC7-4248-B1F4-3056622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63">
                <a:extLst>
                  <a:ext uri="{FF2B5EF4-FFF2-40B4-BE49-F238E27FC236}">
                    <a16:creationId xmlns="" xmlns:a16="http://schemas.microsoft.com/office/drawing/2014/main" id="{F8DC5BBE-8A4B-414E-88BB-EB8AC4A13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64">
                <a:extLst>
                  <a:ext uri="{FF2B5EF4-FFF2-40B4-BE49-F238E27FC236}">
                    <a16:creationId xmlns="" xmlns:a16="http://schemas.microsoft.com/office/drawing/2014/main" id="{1F0EE553-F03F-4B9B-91BC-D0B28B772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65">
                <a:extLst>
                  <a:ext uri="{FF2B5EF4-FFF2-40B4-BE49-F238E27FC236}">
                    <a16:creationId xmlns="" xmlns:a16="http://schemas.microsoft.com/office/drawing/2014/main" id="{524E2014-A107-4AD8-9A28-1E17EBE64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66">
                <a:extLst>
                  <a:ext uri="{FF2B5EF4-FFF2-40B4-BE49-F238E27FC236}">
                    <a16:creationId xmlns="" xmlns:a16="http://schemas.microsoft.com/office/drawing/2014/main" id="{0E61AA6C-784A-425E-86EB-977DCDF5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67">
                <a:extLst>
                  <a:ext uri="{FF2B5EF4-FFF2-40B4-BE49-F238E27FC236}">
                    <a16:creationId xmlns="" xmlns:a16="http://schemas.microsoft.com/office/drawing/2014/main" id="{071E7611-6D0F-4D86-9D72-F8725B17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68">
                <a:extLst>
                  <a:ext uri="{FF2B5EF4-FFF2-40B4-BE49-F238E27FC236}">
                    <a16:creationId xmlns="" xmlns:a16="http://schemas.microsoft.com/office/drawing/2014/main" id="{8A55FF1E-B799-4529-AB31-3F4E76003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69">
                <a:extLst>
                  <a:ext uri="{FF2B5EF4-FFF2-40B4-BE49-F238E27FC236}">
                    <a16:creationId xmlns="" xmlns:a16="http://schemas.microsoft.com/office/drawing/2014/main" id="{EE601973-DAF3-4776-927D-4FE6C466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70">
                <a:extLst>
                  <a:ext uri="{FF2B5EF4-FFF2-40B4-BE49-F238E27FC236}">
                    <a16:creationId xmlns="" xmlns:a16="http://schemas.microsoft.com/office/drawing/2014/main" id="{2E78D590-F6E7-41C8-BD88-733E9B203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71">
                <a:extLst>
                  <a:ext uri="{FF2B5EF4-FFF2-40B4-BE49-F238E27FC236}">
                    <a16:creationId xmlns="" xmlns:a16="http://schemas.microsoft.com/office/drawing/2014/main" id="{7DD18819-335E-4831-AFF4-617A220B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72">
                <a:extLst>
                  <a:ext uri="{FF2B5EF4-FFF2-40B4-BE49-F238E27FC236}">
                    <a16:creationId xmlns="" xmlns:a16="http://schemas.microsoft.com/office/drawing/2014/main" id="{4E98C501-A8DB-4FFF-87E1-EEFCE68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73">
                <a:extLst>
                  <a:ext uri="{FF2B5EF4-FFF2-40B4-BE49-F238E27FC236}">
                    <a16:creationId xmlns="" xmlns:a16="http://schemas.microsoft.com/office/drawing/2014/main" id="{633A82ED-78F1-477D-BDEC-A79F186A7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74">
                <a:extLst>
                  <a:ext uri="{FF2B5EF4-FFF2-40B4-BE49-F238E27FC236}">
                    <a16:creationId xmlns="" xmlns:a16="http://schemas.microsoft.com/office/drawing/2014/main" id="{77457420-4357-4EA1-8399-7B213A7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75">
                <a:extLst>
                  <a:ext uri="{FF2B5EF4-FFF2-40B4-BE49-F238E27FC236}">
                    <a16:creationId xmlns="" xmlns:a16="http://schemas.microsoft.com/office/drawing/2014/main" id="{C45FE86D-C0E2-4F08-9B1D-1C08E2486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76">
                <a:extLst>
                  <a:ext uri="{FF2B5EF4-FFF2-40B4-BE49-F238E27FC236}">
                    <a16:creationId xmlns="" xmlns:a16="http://schemas.microsoft.com/office/drawing/2014/main" id="{484A3009-A9F9-4697-B415-BAAA6C57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77">
                <a:extLst>
                  <a:ext uri="{FF2B5EF4-FFF2-40B4-BE49-F238E27FC236}">
                    <a16:creationId xmlns="" xmlns:a16="http://schemas.microsoft.com/office/drawing/2014/main" id="{236C25BE-CAA3-41CB-B30B-861AE0B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78">
                <a:extLst>
                  <a:ext uri="{FF2B5EF4-FFF2-40B4-BE49-F238E27FC236}">
                    <a16:creationId xmlns="" xmlns:a16="http://schemas.microsoft.com/office/drawing/2014/main" id="{5C38EC93-573F-4A0B-B1B8-A8AE0733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79">
                <a:extLst>
                  <a:ext uri="{FF2B5EF4-FFF2-40B4-BE49-F238E27FC236}">
                    <a16:creationId xmlns="" xmlns:a16="http://schemas.microsoft.com/office/drawing/2014/main" id="{C8421B68-0EBD-45A0-9976-70588523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19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8" name="Freeform: Shape 177">
            <a:extLst>
              <a:ext uri="{FF2B5EF4-FFF2-40B4-BE49-F238E27FC236}">
                <a16:creationId xmlns="" xmlns:a16="http://schemas.microsoft.com/office/drawing/2014/main" id="{DF4FFE76-B29D-469D-8839-05B9D0EF7BEB}"/>
              </a:ext>
            </a:extLst>
          </p:cNvPr>
          <p:cNvSpPr/>
          <p:nvPr/>
        </p:nvSpPr>
        <p:spPr>
          <a:xfrm rot="10800000" flipV="1">
            <a:off x="2765436" y="1492745"/>
            <a:ext cx="7901215" cy="3733486"/>
          </a:xfrm>
          <a:custGeom>
            <a:avLst/>
            <a:gdLst>
              <a:gd name="connsiteX0" fmla="*/ 0 w 7901215"/>
              <a:gd name="connsiteY0" fmla="*/ 0 h 3733486"/>
              <a:gd name="connsiteX1" fmla="*/ 6700838 w 7901215"/>
              <a:gd name="connsiteY1" fmla="*/ 0 h 3733486"/>
              <a:gd name="connsiteX2" fmla="*/ 6761617 w 7901215"/>
              <a:gd name="connsiteY2" fmla="*/ 2751 h 3733486"/>
              <a:gd name="connsiteX3" fmla="*/ 6822396 w 7901215"/>
              <a:gd name="connsiteY3" fmla="*/ 5502 h 3733486"/>
              <a:gd name="connsiteX4" fmla="*/ 6883174 w 7901215"/>
              <a:gd name="connsiteY4" fmla="*/ 12381 h 3733486"/>
              <a:gd name="connsiteX5" fmla="*/ 6940576 w 7901215"/>
              <a:gd name="connsiteY5" fmla="*/ 19259 h 3733486"/>
              <a:gd name="connsiteX6" fmla="*/ 6997978 w 7901215"/>
              <a:gd name="connsiteY6" fmla="*/ 31640 h 3733486"/>
              <a:gd name="connsiteX7" fmla="*/ 7057068 w 7901215"/>
              <a:gd name="connsiteY7" fmla="*/ 44021 h 3733486"/>
              <a:gd name="connsiteX8" fmla="*/ 7111094 w 7901215"/>
              <a:gd name="connsiteY8" fmla="*/ 59152 h 3733486"/>
              <a:gd name="connsiteX9" fmla="*/ 7165119 w 7901215"/>
              <a:gd name="connsiteY9" fmla="*/ 79787 h 3733486"/>
              <a:gd name="connsiteX10" fmla="*/ 7220832 w 7901215"/>
              <a:gd name="connsiteY10" fmla="*/ 96295 h 3733486"/>
              <a:gd name="connsiteX11" fmla="*/ 7271482 w 7901215"/>
              <a:gd name="connsiteY11" fmla="*/ 118305 h 3733486"/>
              <a:gd name="connsiteX12" fmla="*/ 7323818 w 7901215"/>
              <a:gd name="connsiteY12" fmla="*/ 143066 h 3733486"/>
              <a:gd name="connsiteX13" fmla="*/ 7372779 w 7901215"/>
              <a:gd name="connsiteY13" fmla="*/ 167828 h 3733486"/>
              <a:gd name="connsiteX14" fmla="*/ 7418363 w 7901215"/>
              <a:gd name="connsiteY14" fmla="*/ 195341 h 3733486"/>
              <a:gd name="connsiteX15" fmla="*/ 7463947 w 7901215"/>
              <a:gd name="connsiteY15" fmla="*/ 225605 h 3733486"/>
              <a:gd name="connsiteX16" fmla="*/ 7509531 w 7901215"/>
              <a:gd name="connsiteY16" fmla="*/ 254493 h 3733486"/>
              <a:gd name="connsiteX17" fmla="*/ 7548362 w 7901215"/>
              <a:gd name="connsiteY17" fmla="*/ 287509 h 3733486"/>
              <a:gd name="connsiteX18" fmla="*/ 7588880 w 7901215"/>
              <a:gd name="connsiteY18" fmla="*/ 321900 h 3733486"/>
              <a:gd name="connsiteX19" fmla="*/ 7627712 w 7901215"/>
              <a:gd name="connsiteY19" fmla="*/ 359042 h 3733486"/>
              <a:gd name="connsiteX20" fmla="*/ 7664854 w 7901215"/>
              <a:gd name="connsiteY20" fmla="*/ 396184 h 3733486"/>
              <a:gd name="connsiteX21" fmla="*/ 7696932 w 7901215"/>
              <a:gd name="connsiteY21" fmla="*/ 433326 h 3733486"/>
              <a:gd name="connsiteX22" fmla="*/ 7727320 w 7901215"/>
              <a:gd name="connsiteY22" fmla="*/ 473220 h 3733486"/>
              <a:gd name="connsiteX23" fmla="*/ 7756022 w 7901215"/>
              <a:gd name="connsiteY23" fmla="*/ 514489 h 3733486"/>
              <a:gd name="connsiteX24" fmla="*/ 7783034 w 7901215"/>
              <a:gd name="connsiteY24" fmla="*/ 557134 h 3733486"/>
              <a:gd name="connsiteX25" fmla="*/ 7806670 w 7901215"/>
              <a:gd name="connsiteY25" fmla="*/ 599779 h 3733486"/>
              <a:gd name="connsiteX26" fmla="*/ 7828618 w 7901215"/>
              <a:gd name="connsiteY26" fmla="*/ 643799 h 3733486"/>
              <a:gd name="connsiteX27" fmla="*/ 7847190 w 7901215"/>
              <a:gd name="connsiteY27" fmla="*/ 690571 h 3733486"/>
              <a:gd name="connsiteX28" fmla="*/ 7864072 w 7901215"/>
              <a:gd name="connsiteY28" fmla="*/ 735967 h 3733486"/>
              <a:gd name="connsiteX29" fmla="*/ 7877579 w 7901215"/>
              <a:gd name="connsiteY29" fmla="*/ 785490 h 3733486"/>
              <a:gd name="connsiteX30" fmla="*/ 7889397 w 7901215"/>
              <a:gd name="connsiteY30" fmla="*/ 832262 h 3733486"/>
              <a:gd name="connsiteX31" fmla="*/ 7894462 w 7901215"/>
              <a:gd name="connsiteY31" fmla="*/ 881785 h 3733486"/>
              <a:gd name="connsiteX32" fmla="*/ 7901215 w 7901215"/>
              <a:gd name="connsiteY32" fmla="*/ 931308 h 3733486"/>
              <a:gd name="connsiteX33" fmla="*/ 7901215 w 7901215"/>
              <a:gd name="connsiteY33" fmla="*/ 980831 h 3733486"/>
              <a:gd name="connsiteX34" fmla="*/ 7901215 w 7901215"/>
              <a:gd name="connsiteY34" fmla="*/ 1031729 h 3733486"/>
              <a:gd name="connsiteX35" fmla="*/ 7894462 w 7901215"/>
              <a:gd name="connsiteY35" fmla="*/ 1081252 h 3733486"/>
              <a:gd name="connsiteX36" fmla="*/ 7889397 w 7901215"/>
              <a:gd name="connsiteY36" fmla="*/ 1129400 h 3733486"/>
              <a:gd name="connsiteX37" fmla="*/ 7877579 w 7901215"/>
              <a:gd name="connsiteY37" fmla="*/ 1178923 h 3733486"/>
              <a:gd name="connsiteX38" fmla="*/ 7864072 w 7901215"/>
              <a:gd name="connsiteY38" fmla="*/ 1225694 h 3733486"/>
              <a:gd name="connsiteX39" fmla="*/ 7847190 w 7901215"/>
              <a:gd name="connsiteY39" fmla="*/ 1272466 h 3733486"/>
              <a:gd name="connsiteX40" fmla="*/ 7828618 w 7901215"/>
              <a:gd name="connsiteY40" fmla="*/ 1316487 h 3733486"/>
              <a:gd name="connsiteX41" fmla="*/ 7806670 w 7901215"/>
              <a:gd name="connsiteY41" fmla="*/ 1361883 h 3733486"/>
              <a:gd name="connsiteX42" fmla="*/ 7783034 w 7901215"/>
              <a:gd name="connsiteY42" fmla="*/ 1405903 h 3733486"/>
              <a:gd name="connsiteX43" fmla="*/ 7756022 w 7901215"/>
              <a:gd name="connsiteY43" fmla="*/ 1448548 h 3733486"/>
              <a:gd name="connsiteX44" fmla="*/ 7727320 w 7901215"/>
              <a:gd name="connsiteY44" fmla="*/ 1488442 h 3733486"/>
              <a:gd name="connsiteX45" fmla="*/ 7696932 w 7901215"/>
              <a:gd name="connsiteY45" fmla="*/ 1526959 h 3733486"/>
              <a:gd name="connsiteX46" fmla="*/ 7664854 w 7901215"/>
              <a:gd name="connsiteY46" fmla="*/ 1566853 h 3733486"/>
              <a:gd name="connsiteX47" fmla="*/ 7627712 w 7901215"/>
              <a:gd name="connsiteY47" fmla="*/ 1603995 h 3733486"/>
              <a:gd name="connsiteX48" fmla="*/ 7588880 w 7901215"/>
              <a:gd name="connsiteY48" fmla="*/ 1638386 h 3733486"/>
              <a:gd name="connsiteX49" fmla="*/ 7548362 w 7901215"/>
              <a:gd name="connsiteY49" fmla="*/ 1674153 h 3733486"/>
              <a:gd name="connsiteX50" fmla="*/ 7509531 w 7901215"/>
              <a:gd name="connsiteY50" fmla="*/ 1705793 h 3733486"/>
              <a:gd name="connsiteX51" fmla="*/ 7463947 w 7901215"/>
              <a:gd name="connsiteY51" fmla="*/ 1737432 h 3733486"/>
              <a:gd name="connsiteX52" fmla="*/ 7418363 w 7901215"/>
              <a:gd name="connsiteY52" fmla="*/ 1764945 h 3733486"/>
              <a:gd name="connsiteX53" fmla="*/ 7372779 w 7901215"/>
              <a:gd name="connsiteY53" fmla="*/ 1792458 h 3733486"/>
              <a:gd name="connsiteX54" fmla="*/ 7323818 w 7901215"/>
              <a:gd name="connsiteY54" fmla="*/ 1819971 h 3733486"/>
              <a:gd name="connsiteX55" fmla="*/ 7271482 w 7901215"/>
              <a:gd name="connsiteY55" fmla="*/ 1841981 h 3733486"/>
              <a:gd name="connsiteX56" fmla="*/ 7220832 w 7901215"/>
              <a:gd name="connsiteY56" fmla="*/ 1863991 h 3733486"/>
              <a:gd name="connsiteX57" fmla="*/ 7165119 w 7901215"/>
              <a:gd name="connsiteY57" fmla="*/ 1884626 h 3733486"/>
              <a:gd name="connsiteX58" fmla="*/ 7111094 w 7901215"/>
              <a:gd name="connsiteY58" fmla="*/ 1901134 h 3733486"/>
              <a:gd name="connsiteX59" fmla="*/ 7057068 w 7901215"/>
              <a:gd name="connsiteY59" fmla="*/ 1916266 h 3733486"/>
              <a:gd name="connsiteX60" fmla="*/ 6997978 w 7901215"/>
              <a:gd name="connsiteY60" fmla="*/ 1931398 h 3733486"/>
              <a:gd name="connsiteX61" fmla="*/ 6940576 w 7901215"/>
              <a:gd name="connsiteY61" fmla="*/ 1941027 h 3733486"/>
              <a:gd name="connsiteX62" fmla="*/ 6883174 w 7901215"/>
              <a:gd name="connsiteY62" fmla="*/ 1947905 h 3733486"/>
              <a:gd name="connsiteX63" fmla="*/ 6822396 w 7901215"/>
              <a:gd name="connsiteY63" fmla="*/ 1956159 h 3733486"/>
              <a:gd name="connsiteX64" fmla="*/ 6761617 w 7901215"/>
              <a:gd name="connsiteY64" fmla="*/ 1958911 h 3733486"/>
              <a:gd name="connsiteX65" fmla="*/ 6700838 w 7901215"/>
              <a:gd name="connsiteY65" fmla="*/ 1960286 h 3733486"/>
              <a:gd name="connsiteX66" fmla="*/ 4819423 w 7901215"/>
              <a:gd name="connsiteY66" fmla="*/ 1960286 h 3733486"/>
              <a:gd name="connsiteX67" fmla="*/ 4801508 w 7901215"/>
              <a:gd name="connsiteY67" fmla="*/ 1960286 h 3733486"/>
              <a:gd name="connsiteX68" fmla="*/ 3099708 w 7901215"/>
              <a:gd name="connsiteY68" fmla="*/ 1960286 h 3733486"/>
              <a:gd name="connsiteX69" fmla="*/ 3099708 w 7901215"/>
              <a:gd name="connsiteY69" fmla="*/ 1960287 h 3733486"/>
              <a:gd name="connsiteX70" fmla="*/ 1200377 w 7901215"/>
              <a:gd name="connsiteY70" fmla="*/ 1960287 h 3733486"/>
              <a:gd name="connsiteX71" fmla="*/ 1151416 w 7901215"/>
              <a:gd name="connsiteY71" fmla="*/ 1960287 h 3733486"/>
              <a:gd name="connsiteX72" fmla="*/ 1102456 w 7901215"/>
              <a:gd name="connsiteY72" fmla="*/ 1965790 h 3733486"/>
              <a:gd name="connsiteX73" fmla="*/ 1055183 w 7901215"/>
              <a:gd name="connsiteY73" fmla="*/ 1971292 h 3733486"/>
              <a:gd name="connsiteX74" fmla="*/ 1006223 w 7901215"/>
              <a:gd name="connsiteY74" fmla="*/ 1978170 h 3733486"/>
              <a:gd name="connsiteX75" fmla="*/ 960639 w 7901215"/>
              <a:gd name="connsiteY75" fmla="*/ 1985049 h 3733486"/>
              <a:gd name="connsiteX76" fmla="*/ 911679 w 7901215"/>
              <a:gd name="connsiteY76" fmla="*/ 1996054 h 3733486"/>
              <a:gd name="connsiteX77" fmla="*/ 869471 w 7901215"/>
              <a:gd name="connsiteY77" fmla="*/ 2008434 h 3733486"/>
              <a:gd name="connsiteX78" fmla="*/ 823887 w 7901215"/>
              <a:gd name="connsiteY78" fmla="*/ 2022191 h 3733486"/>
              <a:gd name="connsiteX79" fmla="*/ 781680 w 7901215"/>
              <a:gd name="connsiteY79" fmla="*/ 2040074 h 3733486"/>
              <a:gd name="connsiteX80" fmla="*/ 737784 w 7901215"/>
              <a:gd name="connsiteY80" fmla="*/ 2057957 h 3733486"/>
              <a:gd name="connsiteX81" fmla="*/ 698954 w 7901215"/>
              <a:gd name="connsiteY81" fmla="*/ 2074465 h 3733486"/>
              <a:gd name="connsiteX82" fmla="*/ 660123 w 7901215"/>
              <a:gd name="connsiteY82" fmla="*/ 2096475 h 3733486"/>
              <a:gd name="connsiteX83" fmla="*/ 619604 w 7901215"/>
              <a:gd name="connsiteY83" fmla="*/ 2119861 h 3733486"/>
              <a:gd name="connsiteX84" fmla="*/ 584150 w 7901215"/>
              <a:gd name="connsiteY84" fmla="*/ 2141871 h 3733486"/>
              <a:gd name="connsiteX85" fmla="*/ 550384 w 7901215"/>
              <a:gd name="connsiteY85" fmla="*/ 2166633 h 3733486"/>
              <a:gd name="connsiteX86" fmla="*/ 513241 w 7901215"/>
              <a:gd name="connsiteY86" fmla="*/ 2194146 h 3733486"/>
              <a:gd name="connsiteX87" fmla="*/ 482852 w 7901215"/>
              <a:gd name="connsiteY87" fmla="*/ 2220283 h 3733486"/>
              <a:gd name="connsiteX88" fmla="*/ 452463 w 7901215"/>
              <a:gd name="connsiteY88" fmla="*/ 2250547 h 3733486"/>
              <a:gd name="connsiteX89" fmla="*/ 422074 w 7901215"/>
              <a:gd name="connsiteY89" fmla="*/ 2280811 h 3733486"/>
              <a:gd name="connsiteX90" fmla="*/ 395061 w 7901215"/>
              <a:gd name="connsiteY90" fmla="*/ 2309699 h 3733486"/>
              <a:gd name="connsiteX91" fmla="*/ 371425 w 7901215"/>
              <a:gd name="connsiteY91" fmla="*/ 2342715 h 3733486"/>
              <a:gd name="connsiteX92" fmla="*/ 346100 w 7901215"/>
              <a:gd name="connsiteY92" fmla="*/ 2377106 h 3733486"/>
              <a:gd name="connsiteX93" fmla="*/ 325841 w 7901215"/>
              <a:gd name="connsiteY93" fmla="*/ 2408746 h 3733486"/>
              <a:gd name="connsiteX94" fmla="*/ 307270 w 7901215"/>
              <a:gd name="connsiteY94" fmla="*/ 2443136 h 3733486"/>
              <a:gd name="connsiteX95" fmla="*/ 288698 w 7901215"/>
              <a:gd name="connsiteY95" fmla="*/ 2480279 h 3733486"/>
              <a:gd name="connsiteX96" fmla="*/ 273504 w 7901215"/>
              <a:gd name="connsiteY96" fmla="*/ 2517421 h 3733486"/>
              <a:gd name="connsiteX97" fmla="*/ 261686 w 7901215"/>
              <a:gd name="connsiteY97" fmla="*/ 2554563 h 3733486"/>
              <a:gd name="connsiteX98" fmla="*/ 249868 w 7901215"/>
              <a:gd name="connsiteY98" fmla="*/ 2591706 h 3733486"/>
              <a:gd name="connsiteX99" fmla="*/ 239738 w 7901215"/>
              <a:gd name="connsiteY99" fmla="*/ 2631599 h 3733486"/>
              <a:gd name="connsiteX100" fmla="*/ 234673 w 7901215"/>
              <a:gd name="connsiteY100" fmla="*/ 2671493 h 3733486"/>
              <a:gd name="connsiteX101" fmla="*/ 231296 w 7901215"/>
              <a:gd name="connsiteY101" fmla="*/ 2711386 h 3733486"/>
              <a:gd name="connsiteX102" fmla="*/ 231296 w 7901215"/>
              <a:gd name="connsiteY102" fmla="*/ 2752655 h 3733486"/>
              <a:gd name="connsiteX103" fmla="*/ 231296 w 7901215"/>
              <a:gd name="connsiteY103" fmla="*/ 2792549 h 3733486"/>
              <a:gd name="connsiteX104" fmla="*/ 234673 w 7901215"/>
              <a:gd name="connsiteY104" fmla="*/ 2832442 h 3733486"/>
              <a:gd name="connsiteX105" fmla="*/ 239738 w 7901215"/>
              <a:gd name="connsiteY105" fmla="*/ 2872336 h 3733486"/>
              <a:gd name="connsiteX106" fmla="*/ 249868 w 7901215"/>
              <a:gd name="connsiteY106" fmla="*/ 2910854 h 3733486"/>
              <a:gd name="connsiteX107" fmla="*/ 261686 w 7901215"/>
              <a:gd name="connsiteY107" fmla="*/ 2950747 h 3733486"/>
              <a:gd name="connsiteX108" fmla="*/ 273504 w 7901215"/>
              <a:gd name="connsiteY108" fmla="*/ 2987890 h 3733486"/>
              <a:gd name="connsiteX109" fmla="*/ 288698 w 7901215"/>
              <a:gd name="connsiteY109" fmla="*/ 3025032 h 3733486"/>
              <a:gd name="connsiteX110" fmla="*/ 307270 w 7901215"/>
              <a:gd name="connsiteY110" fmla="*/ 3059423 h 3733486"/>
              <a:gd name="connsiteX111" fmla="*/ 325841 w 7901215"/>
              <a:gd name="connsiteY111" fmla="*/ 3095190 h 3733486"/>
              <a:gd name="connsiteX112" fmla="*/ 346100 w 7901215"/>
              <a:gd name="connsiteY112" fmla="*/ 3129581 h 3733486"/>
              <a:gd name="connsiteX113" fmla="*/ 371425 w 7901215"/>
              <a:gd name="connsiteY113" fmla="*/ 3163972 h 3733486"/>
              <a:gd name="connsiteX114" fmla="*/ 395061 w 7901215"/>
              <a:gd name="connsiteY114" fmla="*/ 3194236 h 3733486"/>
              <a:gd name="connsiteX115" fmla="*/ 422074 w 7901215"/>
              <a:gd name="connsiteY115" fmla="*/ 3225875 h 3733486"/>
              <a:gd name="connsiteX116" fmla="*/ 452463 w 7901215"/>
              <a:gd name="connsiteY116" fmla="*/ 3256139 h 3733486"/>
              <a:gd name="connsiteX117" fmla="*/ 482852 w 7901215"/>
              <a:gd name="connsiteY117" fmla="*/ 3285028 h 3733486"/>
              <a:gd name="connsiteX118" fmla="*/ 513241 w 7901215"/>
              <a:gd name="connsiteY118" fmla="*/ 3312541 h 3733486"/>
              <a:gd name="connsiteX119" fmla="*/ 550384 w 7901215"/>
              <a:gd name="connsiteY119" fmla="*/ 3337302 h 3733486"/>
              <a:gd name="connsiteX120" fmla="*/ 584150 w 7901215"/>
              <a:gd name="connsiteY120" fmla="*/ 3362064 h 3733486"/>
              <a:gd name="connsiteX121" fmla="*/ 619604 w 7901215"/>
              <a:gd name="connsiteY121" fmla="*/ 3386825 h 3733486"/>
              <a:gd name="connsiteX122" fmla="*/ 660123 w 7901215"/>
              <a:gd name="connsiteY122" fmla="*/ 3408835 h 3733486"/>
              <a:gd name="connsiteX123" fmla="*/ 698954 w 7901215"/>
              <a:gd name="connsiteY123" fmla="*/ 3429470 h 3733486"/>
              <a:gd name="connsiteX124" fmla="*/ 737784 w 7901215"/>
              <a:gd name="connsiteY124" fmla="*/ 3448729 h 3733486"/>
              <a:gd name="connsiteX125" fmla="*/ 781680 w 7901215"/>
              <a:gd name="connsiteY125" fmla="*/ 3466612 h 3733486"/>
              <a:gd name="connsiteX126" fmla="*/ 823887 w 7901215"/>
              <a:gd name="connsiteY126" fmla="*/ 3480369 h 3733486"/>
              <a:gd name="connsiteX127" fmla="*/ 869471 w 7901215"/>
              <a:gd name="connsiteY127" fmla="*/ 3495501 h 3733486"/>
              <a:gd name="connsiteX128" fmla="*/ 911679 w 7901215"/>
              <a:gd name="connsiteY128" fmla="*/ 3507881 h 3733486"/>
              <a:gd name="connsiteX129" fmla="*/ 960639 w 7901215"/>
              <a:gd name="connsiteY129" fmla="*/ 3520262 h 3733486"/>
              <a:gd name="connsiteX130" fmla="*/ 1006223 w 7901215"/>
              <a:gd name="connsiteY130" fmla="*/ 3528516 h 3733486"/>
              <a:gd name="connsiteX131" fmla="*/ 1055183 w 7901215"/>
              <a:gd name="connsiteY131" fmla="*/ 3535394 h 3733486"/>
              <a:gd name="connsiteX132" fmla="*/ 1102456 w 7901215"/>
              <a:gd name="connsiteY132" fmla="*/ 3540897 h 3733486"/>
              <a:gd name="connsiteX133" fmla="*/ 1151416 w 7901215"/>
              <a:gd name="connsiteY133" fmla="*/ 3542272 h 3733486"/>
              <a:gd name="connsiteX134" fmla="*/ 1200377 w 7901215"/>
              <a:gd name="connsiteY134" fmla="*/ 3545024 h 3733486"/>
              <a:gd name="connsiteX135" fmla="*/ 7901215 w 7901215"/>
              <a:gd name="connsiteY135" fmla="*/ 3545024 h 3733486"/>
              <a:gd name="connsiteX136" fmla="*/ 7901215 w 7901215"/>
              <a:gd name="connsiteY136" fmla="*/ 3733486 h 3733486"/>
              <a:gd name="connsiteX137" fmla="*/ 1200377 w 7901215"/>
              <a:gd name="connsiteY137" fmla="*/ 3733486 h 3733486"/>
              <a:gd name="connsiteX138" fmla="*/ 1139598 w 7901215"/>
              <a:gd name="connsiteY138" fmla="*/ 3730735 h 3733486"/>
              <a:gd name="connsiteX139" fmla="*/ 1078820 w 7901215"/>
              <a:gd name="connsiteY139" fmla="*/ 3727984 h 3733486"/>
              <a:gd name="connsiteX140" fmla="*/ 1018041 w 7901215"/>
              <a:gd name="connsiteY140" fmla="*/ 3721105 h 3733486"/>
              <a:gd name="connsiteX141" fmla="*/ 960639 w 7901215"/>
              <a:gd name="connsiteY141" fmla="*/ 3714227 h 3733486"/>
              <a:gd name="connsiteX142" fmla="*/ 903237 w 7901215"/>
              <a:gd name="connsiteY142" fmla="*/ 3701846 h 3733486"/>
              <a:gd name="connsiteX143" fmla="*/ 844147 w 7901215"/>
              <a:gd name="connsiteY143" fmla="*/ 3689466 h 3733486"/>
              <a:gd name="connsiteX144" fmla="*/ 786745 w 7901215"/>
              <a:gd name="connsiteY144" fmla="*/ 3674334 h 3733486"/>
              <a:gd name="connsiteX145" fmla="*/ 736096 w 7901215"/>
              <a:gd name="connsiteY145" fmla="*/ 3653699 h 3733486"/>
              <a:gd name="connsiteX146" fmla="*/ 680382 w 7901215"/>
              <a:gd name="connsiteY146" fmla="*/ 3637191 h 3733486"/>
              <a:gd name="connsiteX147" fmla="*/ 629734 w 7901215"/>
              <a:gd name="connsiteY147" fmla="*/ 3615181 h 3733486"/>
              <a:gd name="connsiteX148" fmla="*/ 577397 w 7901215"/>
              <a:gd name="connsiteY148" fmla="*/ 3590420 h 3733486"/>
              <a:gd name="connsiteX149" fmla="*/ 528436 w 7901215"/>
              <a:gd name="connsiteY149" fmla="*/ 3565658 h 3733486"/>
              <a:gd name="connsiteX150" fmla="*/ 482852 w 7901215"/>
              <a:gd name="connsiteY150" fmla="*/ 3538145 h 3733486"/>
              <a:gd name="connsiteX151" fmla="*/ 437268 w 7901215"/>
              <a:gd name="connsiteY151" fmla="*/ 3507881 h 3733486"/>
              <a:gd name="connsiteX152" fmla="*/ 391684 w 7901215"/>
              <a:gd name="connsiteY152" fmla="*/ 3478993 h 3733486"/>
              <a:gd name="connsiteX153" fmla="*/ 352853 w 7901215"/>
              <a:gd name="connsiteY153" fmla="*/ 3445978 h 3733486"/>
              <a:gd name="connsiteX154" fmla="*/ 312334 w 7901215"/>
              <a:gd name="connsiteY154" fmla="*/ 3411587 h 3733486"/>
              <a:gd name="connsiteX155" fmla="*/ 273504 w 7901215"/>
              <a:gd name="connsiteY155" fmla="*/ 3374444 h 3733486"/>
              <a:gd name="connsiteX156" fmla="*/ 236361 w 7901215"/>
              <a:gd name="connsiteY156" fmla="*/ 3337302 h 3733486"/>
              <a:gd name="connsiteX157" fmla="*/ 204284 w 7901215"/>
              <a:gd name="connsiteY157" fmla="*/ 3300160 h 3733486"/>
              <a:gd name="connsiteX158" fmla="*/ 173894 w 7901215"/>
              <a:gd name="connsiteY158" fmla="*/ 3260266 h 3733486"/>
              <a:gd name="connsiteX159" fmla="*/ 143505 w 7901215"/>
              <a:gd name="connsiteY159" fmla="*/ 3218997 h 3733486"/>
              <a:gd name="connsiteX160" fmla="*/ 118181 w 7901215"/>
              <a:gd name="connsiteY160" fmla="*/ 3176352 h 3733486"/>
              <a:gd name="connsiteX161" fmla="*/ 94545 w 7901215"/>
              <a:gd name="connsiteY161" fmla="*/ 3133707 h 3733486"/>
              <a:gd name="connsiteX162" fmla="*/ 72597 w 7901215"/>
              <a:gd name="connsiteY162" fmla="*/ 3089687 h 3733486"/>
              <a:gd name="connsiteX163" fmla="*/ 52337 w 7901215"/>
              <a:gd name="connsiteY163" fmla="*/ 3042915 h 3733486"/>
              <a:gd name="connsiteX164" fmla="*/ 37143 w 7901215"/>
              <a:gd name="connsiteY164" fmla="*/ 2997519 h 3733486"/>
              <a:gd name="connsiteX165" fmla="*/ 23636 w 7901215"/>
              <a:gd name="connsiteY165" fmla="*/ 2950747 h 3733486"/>
              <a:gd name="connsiteX166" fmla="*/ 11818 w 7901215"/>
              <a:gd name="connsiteY166" fmla="*/ 2901224 h 3733486"/>
              <a:gd name="connsiteX167" fmla="*/ 6753 w 7901215"/>
              <a:gd name="connsiteY167" fmla="*/ 2851701 h 3733486"/>
              <a:gd name="connsiteX168" fmla="*/ 0 w 7901215"/>
              <a:gd name="connsiteY168" fmla="*/ 2802178 h 3733486"/>
              <a:gd name="connsiteX169" fmla="*/ 0 w 7901215"/>
              <a:gd name="connsiteY169" fmla="*/ 2752655 h 3733486"/>
              <a:gd name="connsiteX170" fmla="*/ 0 w 7901215"/>
              <a:gd name="connsiteY170" fmla="*/ 2703132 h 3733486"/>
              <a:gd name="connsiteX171" fmla="*/ 6753 w 7901215"/>
              <a:gd name="connsiteY171" fmla="*/ 2652234 h 3733486"/>
              <a:gd name="connsiteX172" fmla="*/ 11818 w 7901215"/>
              <a:gd name="connsiteY172" fmla="*/ 2604086 h 3733486"/>
              <a:gd name="connsiteX173" fmla="*/ 23636 w 7901215"/>
              <a:gd name="connsiteY173" fmla="*/ 2554563 h 3733486"/>
              <a:gd name="connsiteX174" fmla="*/ 37143 w 7901215"/>
              <a:gd name="connsiteY174" fmla="*/ 2507792 h 3733486"/>
              <a:gd name="connsiteX175" fmla="*/ 52337 w 7901215"/>
              <a:gd name="connsiteY175" fmla="*/ 2461020 h 3733486"/>
              <a:gd name="connsiteX176" fmla="*/ 72597 w 7901215"/>
              <a:gd name="connsiteY176" fmla="*/ 2416999 h 3733486"/>
              <a:gd name="connsiteX177" fmla="*/ 94545 w 7901215"/>
              <a:gd name="connsiteY177" fmla="*/ 2371603 h 3733486"/>
              <a:gd name="connsiteX178" fmla="*/ 118181 w 7901215"/>
              <a:gd name="connsiteY178" fmla="*/ 2327583 h 3733486"/>
              <a:gd name="connsiteX179" fmla="*/ 143505 w 7901215"/>
              <a:gd name="connsiteY179" fmla="*/ 2284938 h 3733486"/>
              <a:gd name="connsiteX180" fmla="*/ 173894 w 7901215"/>
              <a:gd name="connsiteY180" fmla="*/ 2245044 h 3733486"/>
              <a:gd name="connsiteX181" fmla="*/ 204284 w 7901215"/>
              <a:gd name="connsiteY181" fmla="*/ 2206527 h 3733486"/>
              <a:gd name="connsiteX182" fmla="*/ 236361 w 7901215"/>
              <a:gd name="connsiteY182" fmla="*/ 2166633 h 3733486"/>
              <a:gd name="connsiteX183" fmla="*/ 273504 w 7901215"/>
              <a:gd name="connsiteY183" fmla="*/ 2129491 h 3733486"/>
              <a:gd name="connsiteX184" fmla="*/ 312334 w 7901215"/>
              <a:gd name="connsiteY184" fmla="*/ 2095100 h 3733486"/>
              <a:gd name="connsiteX185" fmla="*/ 352853 w 7901215"/>
              <a:gd name="connsiteY185" fmla="*/ 2059333 h 3733486"/>
              <a:gd name="connsiteX186" fmla="*/ 391684 w 7901215"/>
              <a:gd name="connsiteY186" fmla="*/ 2027693 h 3733486"/>
              <a:gd name="connsiteX187" fmla="*/ 437268 w 7901215"/>
              <a:gd name="connsiteY187" fmla="*/ 1997429 h 3733486"/>
              <a:gd name="connsiteX188" fmla="*/ 482852 w 7901215"/>
              <a:gd name="connsiteY188" fmla="*/ 1968541 h 3733486"/>
              <a:gd name="connsiteX189" fmla="*/ 528436 w 7901215"/>
              <a:gd name="connsiteY189" fmla="*/ 1941028 h 3733486"/>
              <a:gd name="connsiteX190" fmla="*/ 577397 w 7901215"/>
              <a:gd name="connsiteY190" fmla="*/ 1913515 h 3733486"/>
              <a:gd name="connsiteX191" fmla="*/ 629734 w 7901215"/>
              <a:gd name="connsiteY191" fmla="*/ 1891505 h 3733486"/>
              <a:gd name="connsiteX192" fmla="*/ 680382 w 7901215"/>
              <a:gd name="connsiteY192" fmla="*/ 1869495 h 3733486"/>
              <a:gd name="connsiteX193" fmla="*/ 736096 w 7901215"/>
              <a:gd name="connsiteY193" fmla="*/ 1848860 h 3733486"/>
              <a:gd name="connsiteX194" fmla="*/ 786745 w 7901215"/>
              <a:gd name="connsiteY194" fmla="*/ 1832353 h 3733486"/>
              <a:gd name="connsiteX195" fmla="*/ 844147 w 7901215"/>
              <a:gd name="connsiteY195" fmla="*/ 1817221 h 3733486"/>
              <a:gd name="connsiteX196" fmla="*/ 903237 w 7901215"/>
              <a:gd name="connsiteY196" fmla="*/ 1804840 h 3733486"/>
              <a:gd name="connsiteX197" fmla="*/ 960639 w 7901215"/>
              <a:gd name="connsiteY197" fmla="*/ 1792459 h 3733486"/>
              <a:gd name="connsiteX198" fmla="*/ 1018041 w 7901215"/>
              <a:gd name="connsiteY198" fmla="*/ 1785581 h 3733486"/>
              <a:gd name="connsiteX199" fmla="*/ 1078820 w 7901215"/>
              <a:gd name="connsiteY199" fmla="*/ 1777327 h 3733486"/>
              <a:gd name="connsiteX200" fmla="*/ 1139598 w 7901215"/>
              <a:gd name="connsiteY200" fmla="*/ 1774576 h 3733486"/>
              <a:gd name="connsiteX201" fmla="*/ 1200377 w 7901215"/>
              <a:gd name="connsiteY201" fmla="*/ 1773200 h 3733486"/>
              <a:gd name="connsiteX202" fmla="*/ 2985860 w 7901215"/>
              <a:gd name="connsiteY202" fmla="*/ 1773200 h 3733486"/>
              <a:gd name="connsiteX203" fmla="*/ 3099708 w 7901215"/>
              <a:gd name="connsiteY203" fmla="*/ 1773200 h 3733486"/>
              <a:gd name="connsiteX204" fmla="*/ 4801508 w 7901215"/>
              <a:gd name="connsiteY204" fmla="*/ 1773200 h 3733486"/>
              <a:gd name="connsiteX205" fmla="*/ 4801508 w 7901215"/>
              <a:gd name="connsiteY205" fmla="*/ 1773199 h 3733486"/>
              <a:gd name="connsiteX206" fmla="*/ 6700838 w 7901215"/>
              <a:gd name="connsiteY206" fmla="*/ 1773199 h 3733486"/>
              <a:gd name="connsiteX207" fmla="*/ 6749799 w 7901215"/>
              <a:gd name="connsiteY207" fmla="*/ 1773199 h 3733486"/>
              <a:gd name="connsiteX208" fmla="*/ 6798759 w 7901215"/>
              <a:gd name="connsiteY208" fmla="*/ 1767696 h 3733486"/>
              <a:gd name="connsiteX209" fmla="*/ 6846032 w 7901215"/>
              <a:gd name="connsiteY209" fmla="*/ 1762194 h 3733486"/>
              <a:gd name="connsiteX210" fmla="*/ 6894992 w 7901215"/>
              <a:gd name="connsiteY210" fmla="*/ 1758067 h 3733486"/>
              <a:gd name="connsiteX211" fmla="*/ 6940576 w 7901215"/>
              <a:gd name="connsiteY211" fmla="*/ 1748437 h 3733486"/>
              <a:gd name="connsiteX212" fmla="*/ 6989537 w 7901215"/>
              <a:gd name="connsiteY212" fmla="*/ 1737432 h 3733486"/>
              <a:gd name="connsiteX213" fmla="*/ 7031744 w 7901215"/>
              <a:gd name="connsiteY213" fmla="*/ 1725051 h 3733486"/>
              <a:gd name="connsiteX214" fmla="*/ 7077328 w 7901215"/>
              <a:gd name="connsiteY214" fmla="*/ 1711295 h 3733486"/>
              <a:gd name="connsiteX215" fmla="*/ 7119535 w 7901215"/>
              <a:gd name="connsiteY215" fmla="*/ 1693412 h 3733486"/>
              <a:gd name="connsiteX216" fmla="*/ 7163430 w 7901215"/>
              <a:gd name="connsiteY216" fmla="*/ 1675528 h 3733486"/>
              <a:gd name="connsiteX217" fmla="*/ 7202262 w 7901215"/>
              <a:gd name="connsiteY217" fmla="*/ 1659021 h 3733486"/>
              <a:gd name="connsiteX218" fmla="*/ 7241092 w 7901215"/>
              <a:gd name="connsiteY218" fmla="*/ 1637011 h 3733486"/>
              <a:gd name="connsiteX219" fmla="*/ 7281611 w 7901215"/>
              <a:gd name="connsiteY219" fmla="*/ 1613625 h 3733486"/>
              <a:gd name="connsiteX220" fmla="*/ 7317066 w 7901215"/>
              <a:gd name="connsiteY220" fmla="*/ 1591614 h 3733486"/>
              <a:gd name="connsiteX221" fmla="*/ 7350831 w 7901215"/>
              <a:gd name="connsiteY221" fmla="*/ 1566853 h 3733486"/>
              <a:gd name="connsiteX222" fmla="*/ 7387974 w 7901215"/>
              <a:gd name="connsiteY222" fmla="*/ 1539340 h 3733486"/>
              <a:gd name="connsiteX223" fmla="*/ 7418363 w 7901215"/>
              <a:gd name="connsiteY223" fmla="*/ 1513203 h 3733486"/>
              <a:gd name="connsiteX224" fmla="*/ 7448752 w 7901215"/>
              <a:gd name="connsiteY224" fmla="*/ 1485690 h 3733486"/>
              <a:gd name="connsiteX225" fmla="*/ 7479142 w 7901215"/>
              <a:gd name="connsiteY225" fmla="*/ 1452675 h 3733486"/>
              <a:gd name="connsiteX226" fmla="*/ 7506154 w 7901215"/>
              <a:gd name="connsiteY226" fmla="*/ 1423786 h 3733486"/>
              <a:gd name="connsiteX227" fmla="*/ 7529790 w 7901215"/>
              <a:gd name="connsiteY227" fmla="*/ 1390771 h 3733486"/>
              <a:gd name="connsiteX228" fmla="*/ 7555115 w 7901215"/>
              <a:gd name="connsiteY228" fmla="*/ 1359131 h 3733486"/>
              <a:gd name="connsiteX229" fmla="*/ 7575374 w 7901215"/>
              <a:gd name="connsiteY229" fmla="*/ 1324740 h 3733486"/>
              <a:gd name="connsiteX230" fmla="*/ 7593946 w 7901215"/>
              <a:gd name="connsiteY230" fmla="*/ 1290349 h 3733486"/>
              <a:gd name="connsiteX231" fmla="*/ 7612517 w 7901215"/>
              <a:gd name="connsiteY231" fmla="*/ 1253207 h 3733486"/>
              <a:gd name="connsiteX232" fmla="*/ 7627712 w 7901215"/>
              <a:gd name="connsiteY232" fmla="*/ 1216065 h 3733486"/>
              <a:gd name="connsiteX233" fmla="*/ 7639530 w 7901215"/>
              <a:gd name="connsiteY233" fmla="*/ 1178923 h 3733486"/>
              <a:gd name="connsiteX234" fmla="*/ 7651348 w 7901215"/>
              <a:gd name="connsiteY234" fmla="*/ 1141780 h 3733486"/>
              <a:gd name="connsiteX235" fmla="*/ 7661478 w 7901215"/>
              <a:gd name="connsiteY235" fmla="*/ 1101887 h 3733486"/>
              <a:gd name="connsiteX236" fmla="*/ 7666542 w 7901215"/>
              <a:gd name="connsiteY236" fmla="*/ 1061993 h 3733486"/>
              <a:gd name="connsiteX237" fmla="*/ 7669918 w 7901215"/>
              <a:gd name="connsiteY237" fmla="*/ 1022100 h 3733486"/>
              <a:gd name="connsiteX238" fmla="*/ 7669918 w 7901215"/>
              <a:gd name="connsiteY238" fmla="*/ 980831 h 3733486"/>
              <a:gd name="connsiteX239" fmla="*/ 7669918 w 7901215"/>
              <a:gd name="connsiteY239" fmla="*/ 940937 h 3733486"/>
              <a:gd name="connsiteX240" fmla="*/ 7666542 w 7901215"/>
              <a:gd name="connsiteY240" fmla="*/ 901044 h 3733486"/>
              <a:gd name="connsiteX241" fmla="*/ 7661478 w 7901215"/>
              <a:gd name="connsiteY241" fmla="*/ 861150 h 3733486"/>
              <a:gd name="connsiteX242" fmla="*/ 7651348 w 7901215"/>
              <a:gd name="connsiteY242" fmla="*/ 822632 h 3733486"/>
              <a:gd name="connsiteX243" fmla="*/ 7639530 w 7901215"/>
              <a:gd name="connsiteY243" fmla="*/ 782739 h 3733486"/>
              <a:gd name="connsiteX244" fmla="*/ 7627712 w 7901215"/>
              <a:gd name="connsiteY244" fmla="*/ 745596 h 3733486"/>
              <a:gd name="connsiteX245" fmla="*/ 7612517 w 7901215"/>
              <a:gd name="connsiteY245" fmla="*/ 708454 h 3733486"/>
              <a:gd name="connsiteX246" fmla="*/ 7593946 w 7901215"/>
              <a:gd name="connsiteY246" fmla="*/ 674063 h 3733486"/>
              <a:gd name="connsiteX247" fmla="*/ 7575374 w 7901215"/>
              <a:gd name="connsiteY247" fmla="*/ 638296 h 3733486"/>
              <a:gd name="connsiteX248" fmla="*/ 7555115 w 7901215"/>
              <a:gd name="connsiteY248" fmla="*/ 603905 h 3733486"/>
              <a:gd name="connsiteX249" fmla="*/ 7529790 w 7901215"/>
              <a:gd name="connsiteY249" fmla="*/ 572266 h 3733486"/>
              <a:gd name="connsiteX250" fmla="*/ 7506154 w 7901215"/>
              <a:gd name="connsiteY250" fmla="*/ 539250 h 3733486"/>
              <a:gd name="connsiteX251" fmla="*/ 7479142 w 7901215"/>
              <a:gd name="connsiteY251" fmla="*/ 507611 h 3733486"/>
              <a:gd name="connsiteX252" fmla="*/ 7448752 w 7901215"/>
              <a:gd name="connsiteY252" fmla="*/ 477347 h 3733486"/>
              <a:gd name="connsiteX253" fmla="*/ 7418363 w 7901215"/>
              <a:gd name="connsiteY253" fmla="*/ 448458 h 3733486"/>
              <a:gd name="connsiteX254" fmla="*/ 7387974 w 7901215"/>
              <a:gd name="connsiteY254" fmla="*/ 420945 h 3733486"/>
              <a:gd name="connsiteX255" fmla="*/ 7350831 w 7901215"/>
              <a:gd name="connsiteY255" fmla="*/ 396184 h 3733486"/>
              <a:gd name="connsiteX256" fmla="*/ 7317066 w 7901215"/>
              <a:gd name="connsiteY256" fmla="*/ 371423 h 3733486"/>
              <a:gd name="connsiteX257" fmla="*/ 7281611 w 7901215"/>
              <a:gd name="connsiteY257" fmla="*/ 346661 h 3733486"/>
              <a:gd name="connsiteX258" fmla="*/ 7241092 w 7901215"/>
              <a:gd name="connsiteY258" fmla="*/ 324651 h 3733486"/>
              <a:gd name="connsiteX259" fmla="*/ 7202262 w 7901215"/>
              <a:gd name="connsiteY259" fmla="*/ 304016 h 3733486"/>
              <a:gd name="connsiteX260" fmla="*/ 7163430 w 7901215"/>
              <a:gd name="connsiteY260" fmla="*/ 284757 h 3733486"/>
              <a:gd name="connsiteX261" fmla="*/ 7119535 w 7901215"/>
              <a:gd name="connsiteY261" fmla="*/ 266874 h 3733486"/>
              <a:gd name="connsiteX262" fmla="*/ 7077328 w 7901215"/>
              <a:gd name="connsiteY262" fmla="*/ 253118 h 3733486"/>
              <a:gd name="connsiteX263" fmla="*/ 7031744 w 7901215"/>
              <a:gd name="connsiteY263" fmla="*/ 237986 h 3733486"/>
              <a:gd name="connsiteX264" fmla="*/ 6989537 w 7901215"/>
              <a:gd name="connsiteY264" fmla="*/ 225605 h 3733486"/>
              <a:gd name="connsiteX265" fmla="*/ 6940576 w 7901215"/>
              <a:gd name="connsiteY265" fmla="*/ 215975 h 3733486"/>
              <a:gd name="connsiteX266" fmla="*/ 6894992 w 7901215"/>
              <a:gd name="connsiteY266" fmla="*/ 204970 h 3733486"/>
              <a:gd name="connsiteX267" fmla="*/ 6846032 w 7901215"/>
              <a:gd name="connsiteY267" fmla="*/ 198092 h 3733486"/>
              <a:gd name="connsiteX268" fmla="*/ 6798759 w 7901215"/>
              <a:gd name="connsiteY268" fmla="*/ 192590 h 3733486"/>
              <a:gd name="connsiteX269" fmla="*/ 6749799 w 7901215"/>
              <a:gd name="connsiteY269" fmla="*/ 191214 h 3733486"/>
              <a:gd name="connsiteX270" fmla="*/ 6700838 w 7901215"/>
              <a:gd name="connsiteY270" fmla="*/ 188463 h 3733486"/>
              <a:gd name="connsiteX271" fmla="*/ 0 w 7901215"/>
              <a:gd name="connsiteY271" fmla="*/ 188463 h 373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</a:cxnLst>
            <a:rect l="l" t="t" r="r" b="b"/>
            <a:pathLst>
              <a:path w="7901215" h="3733486">
                <a:moveTo>
                  <a:pt x="0" y="0"/>
                </a:moveTo>
                <a:lnTo>
                  <a:pt x="6700838" y="0"/>
                </a:lnTo>
                <a:lnTo>
                  <a:pt x="6761617" y="2751"/>
                </a:lnTo>
                <a:lnTo>
                  <a:pt x="6822396" y="5502"/>
                </a:lnTo>
                <a:lnTo>
                  <a:pt x="6883174" y="12381"/>
                </a:lnTo>
                <a:lnTo>
                  <a:pt x="6940576" y="19259"/>
                </a:lnTo>
                <a:lnTo>
                  <a:pt x="6997978" y="31640"/>
                </a:lnTo>
                <a:lnTo>
                  <a:pt x="7057068" y="44021"/>
                </a:lnTo>
                <a:lnTo>
                  <a:pt x="7111094" y="59152"/>
                </a:lnTo>
                <a:lnTo>
                  <a:pt x="7165119" y="79787"/>
                </a:lnTo>
                <a:lnTo>
                  <a:pt x="7220832" y="96295"/>
                </a:lnTo>
                <a:lnTo>
                  <a:pt x="7271482" y="118305"/>
                </a:lnTo>
                <a:lnTo>
                  <a:pt x="7323818" y="143066"/>
                </a:lnTo>
                <a:lnTo>
                  <a:pt x="7372779" y="167828"/>
                </a:lnTo>
                <a:lnTo>
                  <a:pt x="7418363" y="195341"/>
                </a:lnTo>
                <a:lnTo>
                  <a:pt x="7463947" y="225605"/>
                </a:lnTo>
                <a:lnTo>
                  <a:pt x="7509531" y="254493"/>
                </a:lnTo>
                <a:lnTo>
                  <a:pt x="7548362" y="287509"/>
                </a:lnTo>
                <a:lnTo>
                  <a:pt x="7588880" y="321900"/>
                </a:lnTo>
                <a:lnTo>
                  <a:pt x="7627712" y="359042"/>
                </a:lnTo>
                <a:lnTo>
                  <a:pt x="7664854" y="396184"/>
                </a:lnTo>
                <a:lnTo>
                  <a:pt x="7696932" y="433326"/>
                </a:lnTo>
                <a:lnTo>
                  <a:pt x="7727320" y="473220"/>
                </a:lnTo>
                <a:lnTo>
                  <a:pt x="7756022" y="514489"/>
                </a:lnTo>
                <a:lnTo>
                  <a:pt x="7783034" y="557134"/>
                </a:lnTo>
                <a:lnTo>
                  <a:pt x="7806670" y="599779"/>
                </a:lnTo>
                <a:lnTo>
                  <a:pt x="7828618" y="643799"/>
                </a:lnTo>
                <a:lnTo>
                  <a:pt x="7847190" y="690571"/>
                </a:lnTo>
                <a:lnTo>
                  <a:pt x="7864072" y="735967"/>
                </a:lnTo>
                <a:lnTo>
                  <a:pt x="7877579" y="785490"/>
                </a:lnTo>
                <a:lnTo>
                  <a:pt x="7889397" y="832262"/>
                </a:lnTo>
                <a:lnTo>
                  <a:pt x="7894462" y="881785"/>
                </a:lnTo>
                <a:lnTo>
                  <a:pt x="7901215" y="931308"/>
                </a:lnTo>
                <a:lnTo>
                  <a:pt x="7901215" y="980831"/>
                </a:lnTo>
                <a:lnTo>
                  <a:pt x="7901215" y="1031729"/>
                </a:lnTo>
                <a:lnTo>
                  <a:pt x="7894462" y="1081252"/>
                </a:lnTo>
                <a:lnTo>
                  <a:pt x="7889397" y="1129400"/>
                </a:lnTo>
                <a:lnTo>
                  <a:pt x="7877579" y="1178923"/>
                </a:lnTo>
                <a:lnTo>
                  <a:pt x="7864072" y="1225694"/>
                </a:lnTo>
                <a:lnTo>
                  <a:pt x="7847190" y="1272466"/>
                </a:lnTo>
                <a:lnTo>
                  <a:pt x="7828618" y="1316487"/>
                </a:lnTo>
                <a:lnTo>
                  <a:pt x="7806670" y="1361883"/>
                </a:lnTo>
                <a:lnTo>
                  <a:pt x="7783034" y="1405903"/>
                </a:lnTo>
                <a:lnTo>
                  <a:pt x="7756022" y="1448548"/>
                </a:lnTo>
                <a:lnTo>
                  <a:pt x="7727320" y="1488442"/>
                </a:lnTo>
                <a:lnTo>
                  <a:pt x="7696932" y="1526959"/>
                </a:lnTo>
                <a:lnTo>
                  <a:pt x="7664854" y="1566853"/>
                </a:lnTo>
                <a:lnTo>
                  <a:pt x="7627712" y="1603995"/>
                </a:lnTo>
                <a:lnTo>
                  <a:pt x="7588880" y="1638386"/>
                </a:lnTo>
                <a:lnTo>
                  <a:pt x="7548362" y="1674153"/>
                </a:lnTo>
                <a:lnTo>
                  <a:pt x="7509531" y="1705793"/>
                </a:lnTo>
                <a:lnTo>
                  <a:pt x="7463947" y="1737432"/>
                </a:lnTo>
                <a:lnTo>
                  <a:pt x="7418363" y="1764945"/>
                </a:lnTo>
                <a:lnTo>
                  <a:pt x="7372779" y="1792458"/>
                </a:lnTo>
                <a:lnTo>
                  <a:pt x="7323818" y="1819971"/>
                </a:lnTo>
                <a:lnTo>
                  <a:pt x="7271482" y="1841981"/>
                </a:lnTo>
                <a:lnTo>
                  <a:pt x="7220832" y="1863991"/>
                </a:lnTo>
                <a:lnTo>
                  <a:pt x="7165119" y="1884626"/>
                </a:lnTo>
                <a:lnTo>
                  <a:pt x="7111094" y="1901134"/>
                </a:lnTo>
                <a:lnTo>
                  <a:pt x="7057068" y="1916266"/>
                </a:lnTo>
                <a:lnTo>
                  <a:pt x="6997978" y="1931398"/>
                </a:lnTo>
                <a:lnTo>
                  <a:pt x="6940576" y="1941027"/>
                </a:lnTo>
                <a:lnTo>
                  <a:pt x="6883174" y="1947905"/>
                </a:lnTo>
                <a:lnTo>
                  <a:pt x="6822396" y="1956159"/>
                </a:lnTo>
                <a:lnTo>
                  <a:pt x="6761617" y="1958911"/>
                </a:lnTo>
                <a:lnTo>
                  <a:pt x="6700838" y="1960286"/>
                </a:lnTo>
                <a:lnTo>
                  <a:pt x="4819423" y="1960286"/>
                </a:lnTo>
                <a:lnTo>
                  <a:pt x="4801508" y="1960286"/>
                </a:lnTo>
                <a:lnTo>
                  <a:pt x="3099708" y="1960286"/>
                </a:lnTo>
                <a:lnTo>
                  <a:pt x="3099708" y="1960287"/>
                </a:lnTo>
                <a:lnTo>
                  <a:pt x="1200377" y="1960287"/>
                </a:lnTo>
                <a:lnTo>
                  <a:pt x="1151416" y="1960287"/>
                </a:lnTo>
                <a:lnTo>
                  <a:pt x="1102456" y="1965790"/>
                </a:lnTo>
                <a:lnTo>
                  <a:pt x="1055183" y="1971292"/>
                </a:lnTo>
                <a:lnTo>
                  <a:pt x="1006223" y="1978170"/>
                </a:lnTo>
                <a:lnTo>
                  <a:pt x="960639" y="1985049"/>
                </a:lnTo>
                <a:lnTo>
                  <a:pt x="911679" y="1996054"/>
                </a:lnTo>
                <a:lnTo>
                  <a:pt x="869471" y="2008434"/>
                </a:lnTo>
                <a:lnTo>
                  <a:pt x="823887" y="2022191"/>
                </a:lnTo>
                <a:lnTo>
                  <a:pt x="781680" y="2040074"/>
                </a:lnTo>
                <a:lnTo>
                  <a:pt x="737784" y="2057957"/>
                </a:lnTo>
                <a:lnTo>
                  <a:pt x="698954" y="2074465"/>
                </a:lnTo>
                <a:lnTo>
                  <a:pt x="660123" y="2096475"/>
                </a:lnTo>
                <a:lnTo>
                  <a:pt x="619604" y="2119861"/>
                </a:lnTo>
                <a:lnTo>
                  <a:pt x="584150" y="2141871"/>
                </a:lnTo>
                <a:lnTo>
                  <a:pt x="550384" y="2166633"/>
                </a:lnTo>
                <a:lnTo>
                  <a:pt x="513241" y="2194146"/>
                </a:lnTo>
                <a:lnTo>
                  <a:pt x="482852" y="2220283"/>
                </a:lnTo>
                <a:lnTo>
                  <a:pt x="452463" y="2250547"/>
                </a:lnTo>
                <a:lnTo>
                  <a:pt x="422074" y="2280811"/>
                </a:lnTo>
                <a:lnTo>
                  <a:pt x="395061" y="2309699"/>
                </a:lnTo>
                <a:lnTo>
                  <a:pt x="371425" y="2342715"/>
                </a:lnTo>
                <a:lnTo>
                  <a:pt x="346100" y="2377106"/>
                </a:lnTo>
                <a:lnTo>
                  <a:pt x="325841" y="2408746"/>
                </a:lnTo>
                <a:lnTo>
                  <a:pt x="307270" y="2443136"/>
                </a:lnTo>
                <a:lnTo>
                  <a:pt x="288698" y="2480279"/>
                </a:lnTo>
                <a:lnTo>
                  <a:pt x="273504" y="2517421"/>
                </a:lnTo>
                <a:lnTo>
                  <a:pt x="261686" y="2554563"/>
                </a:lnTo>
                <a:lnTo>
                  <a:pt x="249868" y="2591706"/>
                </a:lnTo>
                <a:lnTo>
                  <a:pt x="239738" y="2631599"/>
                </a:lnTo>
                <a:lnTo>
                  <a:pt x="234673" y="2671493"/>
                </a:lnTo>
                <a:lnTo>
                  <a:pt x="231296" y="2711386"/>
                </a:lnTo>
                <a:lnTo>
                  <a:pt x="231296" y="2752655"/>
                </a:lnTo>
                <a:lnTo>
                  <a:pt x="231296" y="2792549"/>
                </a:lnTo>
                <a:lnTo>
                  <a:pt x="234673" y="2832442"/>
                </a:lnTo>
                <a:lnTo>
                  <a:pt x="239738" y="2872336"/>
                </a:lnTo>
                <a:lnTo>
                  <a:pt x="249868" y="2910854"/>
                </a:lnTo>
                <a:lnTo>
                  <a:pt x="261686" y="2950747"/>
                </a:lnTo>
                <a:lnTo>
                  <a:pt x="273504" y="2987890"/>
                </a:lnTo>
                <a:lnTo>
                  <a:pt x="288698" y="3025032"/>
                </a:lnTo>
                <a:lnTo>
                  <a:pt x="307270" y="3059423"/>
                </a:lnTo>
                <a:lnTo>
                  <a:pt x="325841" y="3095190"/>
                </a:lnTo>
                <a:lnTo>
                  <a:pt x="346100" y="3129581"/>
                </a:lnTo>
                <a:lnTo>
                  <a:pt x="371425" y="3163972"/>
                </a:lnTo>
                <a:lnTo>
                  <a:pt x="395061" y="3194236"/>
                </a:lnTo>
                <a:lnTo>
                  <a:pt x="422074" y="3225875"/>
                </a:lnTo>
                <a:lnTo>
                  <a:pt x="452463" y="3256139"/>
                </a:lnTo>
                <a:lnTo>
                  <a:pt x="482852" y="3285028"/>
                </a:lnTo>
                <a:lnTo>
                  <a:pt x="513241" y="3312541"/>
                </a:lnTo>
                <a:lnTo>
                  <a:pt x="550384" y="3337302"/>
                </a:lnTo>
                <a:lnTo>
                  <a:pt x="584150" y="3362064"/>
                </a:lnTo>
                <a:lnTo>
                  <a:pt x="619604" y="3386825"/>
                </a:lnTo>
                <a:lnTo>
                  <a:pt x="660123" y="3408835"/>
                </a:lnTo>
                <a:lnTo>
                  <a:pt x="698954" y="3429470"/>
                </a:lnTo>
                <a:lnTo>
                  <a:pt x="737784" y="3448729"/>
                </a:lnTo>
                <a:lnTo>
                  <a:pt x="781680" y="3466612"/>
                </a:lnTo>
                <a:lnTo>
                  <a:pt x="823887" y="3480369"/>
                </a:lnTo>
                <a:lnTo>
                  <a:pt x="869471" y="3495501"/>
                </a:lnTo>
                <a:lnTo>
                  <a:pt x="911679" y="3507881"/>
                </a:lnTo>
                <a:lnTo>
                  <a:pt x="960639" y="3520262"/>
                </a:lnTo>
                <a:lnTo>
                  <a:pt x="1006223" y="3528516"/>
                </a:lnTo>
                <a:lnTo>
                  <a:pt x="1055183" y="3535394"/>
                </a:lnTo>
                <a:lnTo>
                  <a:pt x="1102456" y="3540897"/>
                </a:lnTo>
                <a:lnTo>
                  <a:pt x="1151416" y="3542272"/>
                </a:lnTo>
                <a:lnTo>
                  <a:pt x="1200377" y="3545024"/>
                </a:lnTo>
                <a:lnTo>
                  <a:pt x="7901215" y="3545024"/>
                </a:lnTo>
                <a:lnTo>
                  <a:pt x="7901215" y="3733486"/>
                </a:lnTo>
                <a:lnTo>
                  <a:pt x="1200377" y="3733486"/>
                </a:lnTo>
                <a:lnTo>
                  <a:pt x="1139598" y="3730735"/>
                </a:lnTo>
                <a:lnTo>
                  <a:pt x="1078820" y="3727984"/>
                </a:lnTo>
                <a:lnTo>
                  <a:pt x="1018041" y="3721105"/>
                </a:lnTo>
                <a:lnTo>
                  <a:pt x="960639" y="3714227"/>
                </a:lnTo>
                <a:lnTo>
                  <a:pt x="903237" y="3701846"/>
                </a:lnTo>
                <a:lnTo>
                  <a:pt x="844147" y="3689466"/>
                </a:lnTo>
                <a:lnTo>
                  <a:pt x="786745" y="3674334"/>
                </a:lnTo>
                <a:lnTo>
                  <a:pt x="736096" y="3653699"/>
                </a:lnTo>
                <a:lnTo>
                  <a:pt x="680382" y="3637191"/>
                </a:lnTo>
                <a:lnTo>
                  <a:pt x="629734" y="3615181"/>
                </a:lnTo>
                <a:lnTo>
                  <a:pt x="577397" y="3590420"/>
                </a:lnTo>
                <a:lnTo>
                  <a:pt x="528436" y="3565658"/>
                </a:lnTo>
                <a:lnTo>
                  <a:pt x="482852" y="3538145"/>
                </a:lnTo>
                <a:lnTo>
                  <a:pt x="437268" y="3507881"/>
                </a:lnTo>
                <a:lnTo>
                  <a:pt x="391684" y="3478993"/>
                </a:lnTo>
                <a:lnTo>
                  <a:pt x="352853" y="3445978"/>
                </a:lnTo>
                <a:lnTo>
                  <a:pt x="312334" y="3411587"/>
                </a:lnTo>
                <a:lnTo>
                  <a:pt x="273504" y="3374444"/>
                </a:lnTo>
                <a:lnTo>
                  <a:pt x="236361" y="3337302"/>
                </a:lnTo>
                <a:lnTo>
                  <a:pt x="204284" y="3300160"/>
                </a:lnTo>
                <a:lnTo>
                  <a:pt x="173894" y="3260266"/>
                </a:lnTo>
                <a:lnTo>
                  <a:pt x="143505" y="3218997"/>
                </a:lnTo>
                <a:lnTo>
                  <a:pt x="118181" y="3176352"/>
                </a:lnTo>
                <a:lnTo>
                  <a:pt x="94545" y="3133707"/>
                </a:lnTo>
                <a:lnTo>
                  <a:pt x="72597" y="3089687"/>
                </a:lnTo>
                <a:lnTo>
                  <a:pt x="52337" y="3042915"/>
                </a:lnTo>
                <a:lnTo>
                  <a:pt x="37143" y="2997519"/>
                </a:lnTo>
                <a:lnTo>
                  <a:pt x="23636" y="2950747"/>
                </a:lnTo>
                <a:lnTo>
                  <a:pt x="11818" y="2901224"/>
                </a:lnTo>
                <a:lnTo>
                  <a:pt x="6753" y="2851701"/>
                </a:lnTo>
                <a:lnTo>
                  <a:pt x="0" y="2802178"/>
                </a:lnTo>
                <a:lnTo>
                  <a:pt x="0" y="2752655"/>
                </a:lnTo>
                <a:lnTo>
                  <a:pt x="0" y="2703132"/>
                </a:lnTo>
                <a:lnTo>
                  <a:pt x="6753" y="2652234"/>
                </a:lnTo>
                <a:lnTo>
                  <a:pt x="11818" y="2604086"/>
                </a:lnTo>
                <a:lnTo>
                  <a:pt x="23636" y="2554563"/>
                </a:lnTo>
                <a:lnTo>
                  <a:pt x="37143" y="2507792"/>
                </a:lnTo>
                <a:lnTo>
                  <a:pt x="52337" y="2461020"/>
                </a:lnTo>
                <a:lnTo>
                  <a:pt x="72597" y="2416999"/>
                </a:lnTo>
                <a:lnTo>
                  <a:pt x="94545" y="2371603"/>
                </a:lnTo>
                <a:lnTo>
                  <a:pt x="118181" y="2327583"/>
                </a:lnTo>
                <a:lnTo>
                  <a:pt x="143505" y="2284938"/>
                </a:lnTo>
                <a:lnTo>
                  <a:pt x="173894" y="2245044"/>
                </a:lnTo>
                <a:lnTo>
                  <a:pt x="204284" y="2206527"/>
                </a:lnTo>
                <a:lnTo>
                  <a:pt x="236361" y="2166633"/>
                </a:lnTo>
                <a:lnTo>
                  <a:pt x="273504" y="2129491"/>
                </a:lnTo>
                <a:lnTo>
                  <a:pt x="312334" y="2095100"/>
                </a:lnTo>
                <a:lnTo>
                  <a:pt x="352853" y="2059333"/>
                </a:lnTo>
                <a:lnTo>
                  <a:pt x="391684" y="2027693"/>
                </a:lnTo>
                <a:lnTo>
                  <a:pt x="437268" y="1997429"/>
                </a:lnTo>
                <a:lnTo>
                  <a:pt x="482852" y="1968541"/>
                </a:lnTo>
                <a:lnTo>
                  <a:pt x="528436" y="1941028"/>
                </a:lnTo>
                <a:lnTo>
                  <a:pt x="577397" y="1913515"/>
                </a:lnTo>
                <a:lnTo>
                  <a:pt x="629734" y="1891505"/>
                </a:lnTo>
                <a:lnTo>
                  <a:pt x="680382" y="1869495"/>
                </a:lnTo>
                <a:lnTo>
                  <a:pt x="736096" y="1848860"/>
                </a:lnTo>
                <a:lnTo>
                  <a:pt x="786745" y="1832353"/>
                </a:lnTo>
                <a:lnTo>
                  <a:pt x="844147" y="1817221"/>
                </a:lnTo>
                <a:lnTo>
                  <a:pt x="903237" y="1804840"/>
                </a:lnTo>
                <a:lnTo>
                  <a:pt x="960639" y="1792459"/>
                </a:lnTo>
                <a:lnTo>
                  <a:pt x="1018041" y="1785581"/>
                </a:lnTo>
                <a:lnTo>
                  <a:pt x="1078820" y="1777327"/>
                </a:lnTo>
                <a:lnTo>
                  <a:pt x="1139598" y="1774576"/>
                </a:lnTo>
                <a:lnTo>
                  <a:pt x="1200377" y="1773200"/>
                </a:lnTo>
                <a:lnTo>
                  <a:pt x="2985860" y="1773200"/>
                </a:lnTo>
                <a:lnTo>
                  <a:pt x="3099708" y="1773200"/>
                </a:lnTo>
                <a:lnTo>
                  <a:pt x="4801508" y="1773200"/>
                </a:lnTo>
                <a:lnTo>
                  <a:pt x="4801508" y="1773199"/>
                </a:lnTo>
                <a:lnTo>
                  <a:pt x="6700838" y="1773199"/>
                </a:lnTo>
                <a:lnTo>
                  <a:pt x="6749799" y="1773199"/>
                </a:lnTo>
                <a:lnTo>
                  <a:pt x="6798759" y="1767696"/>
                </a:lnTo>
                <a:lnTo>
                  <a:pt x="6846032" y="1762194"/>
                </a:lnTo>
                <a:lnTo>
                  <a:pt x="6894992" y="1758067"/>
                </a:lnTo>
                <a:lnTo>
                  <a:pt x="6940576" y="1748437"/>
                </a:lnTo>
                <a:lnTo>
                  <a:pt x="6989537" y="1737432"/>
                </a:lnTo>
                <a:lnTo>
                  <a:pt x="7031744" y="1725051"/>
                </a:lnTo>
                <a:lnTo>
                  <a:pt x="7077328" y="1711295"/>
                </a:lnTo>
                <a:lnTo>
                  <a:pt x="7119535" y="1693412"/>
                </a:lnTo>
                <a:lnTo>
                  <a:pt x="7163430" y="1675528"/>
                </a:lnTo>
                <a:lnTo>
                  <a:pt x="7202262" y="1659021"/>
                </a:lnTo>
                <a:lnTo>
                  <a:pt x="7241092" y="1637011"/>
                </a:lnTo>
                <a:lnTo>
                  <a:pt x="7281611" y="1613625"/>
                </a:lnTo>
                <a:lnTo>
                  <a:pt x="7317066" y="1591614"/>
                </a:lnTo>
                <a:lnTo>
                  <a:pt x="7350831" y="1566853"/>
                </a:lnTo>
                <a:lnTo>
                  <a:pt x="7387974" y="1539340"/>
                </a:lnTo>
                <a:lnTo>
                  <a:pt x="7418363" y="1513203"/>
                </a:lnTo>
                <a:lnTo>
                  <a:pt x="7448752" y="1485690"/>
                </a:lnTo>
                <a:lnTo>
                  <a:pt x="7479142" y="1452675"/>
                </a:lnTo>
                <a:lnTo>
                  <a:pt x="7506154" y="1423786"/>
                </a:lnTo>
                <a:lnTo>
                  <a:pt x="7529790" y="1390771"/>
                </a:lnTo>
                <a:lnTo>
                  <a:pt x="7555115" y="1359131"/>
                </a:lnTo>
                <a:lnTo>
                  <a:pt x="7575374" y="1324740"/>
                </a:lnTo>
                <a:lnTo>
                  <a:pt x="7593946" y="1290349"/>
                </a:lnTo>
                <a:lnTo>
                  <a:pt x="7612517" y="1253207"/>
                </a:lnTo>
                <a:lnTo>
                  <a:pt x="7627712" y="1216065"/>
                </a:lnTo>
                <a:lnTo>
                  <a:pt x="7639530" y="1178923"/>
                </a:lnTo>
                <a:lnTo>
                  <a:pt x="7651348" y="1141780"/>
                </a:lnTo>
                <a:lnTo>
                  <a:pt x="7661478" y="1101887"/>
                </a:lnTo>
                <a:lnTo>
                  <a:pt x="7666542" y="1061993"/>
                </a:lnTo>
                <a:lnTo>
                  <a:pt x="7669918" y="1022100"/>
                </a:lnTo>
                <a:lnTo>
                  <a:pt x="7669918" y="980831"/>
                </a:lnTo>
                <a:lnTo>
                  <a:pt x="7669918" y="940937"/>
                </a:lnTo>
                <a:lnTo>
                  <a:pt x="7666542" y="901044"/>
                </a:lnTo>
                <a:lnTo>
                  <a:pt x="7661478" y="861150"/>
                </a:lnTo>
                <a:lnTo>
                  <a:pt x="7651348" y="822632"/>
                </a:lnTo>
                <a:lnTo>
                  <a:pt x="7639530" y="782739"/>
                </a:lnTo>
                <a:lnTo>
                  <a:pt x="7627712" y="745596"/>
                </a:lnTo>
                <a:lnTo>
                  <a:pt x="7612517" y="708454"/>
                </a:lnTo>
                <a:lnTo>
                  <a:pt x="7593946" y="674063"/>
                </a:lnTo>
                <a:lnTo>
                  <a:pt x="7575374" y="638296"/>
                </a:lnTo>
                <a:lnTo>
                  <a:pt x="7555115" y="603905"/>
                </a:lnTo>
                <a:lnTo>
                  <a:pt x="7529790" y="572266"/>
                </a:lnTo>
                <a:lnTo>
                  <a:pt x="7506154" y="539250"/>
                </a:lnTo>
                <a:lnTo>
                  <a:pt x="7479142" y="507611"/>
                </a:lnTo>
                <a:lnTo>
                  <a:pt x="7448752" y="477347"/>
                </a:lnTo>
                <a:lnTo>
                  <a:pt x="7418363" y="448458"/>
                </a:lnTo>
                <a:lnTo>
                  <a:pt x="7387974" y="420945"/>
                </a:lnTo>
                <a:lnTo>
                  <a:pt x="7350831" y="396184"/>
                </a:lnTo>
                <a:lnTo>
                  <a:pt x="7317066" y="371423"/>
                </a:lnTo>
                <a:lnTo>
                  <a:pt x="7281611" y="346661"/>
                </a:lnTo>
                <a:lnTo>
                  <a:pt x="7241092" y="324651"/>
                </a:lnTo>
                <a:lnTo>
                  <a:pt x="7202262" y="304016"/>
                </a:lnTo>
                <a:lnTo>
                  <a:pt x="7163430" y="284757"/>
                </a:lnTo>
                <a:lnTo>
                  <a:pt x="7119535" y="266874"/>
                </a:lnTo>
                <a:lnTo>
                  <a:pt x="7077328" y="253118"/>
                </a:lnTo>
                <a:lnTo>
                  <a:pt x="7031744" y="237986"/>
                </a:lnTo>
                <a:lnTo>
                  <a:pt x="6989537" y="225605"/>
                </a:lnTo>
                <a:lnTo>
                  <a:pt x="6940576" y="215975"/>
                </a:lnTo>
                <a:lnTo>
                  <a:pt x="6894992" y="204970"/>
                </a:lnTo>
                <a:lnTo>
                  <a:pt x="6846032" y="198092"/>
                </a:lnTo>
                <a:lnTo>
                  <a:pt x="6798759" y="192590"/>
                </a:lnTo>
                <a:lnTo>
                  <a:pt x="6749799" y="191214"/>
                </a:lnTo>
                <a:lnTo>
                  <a:pt x="6700838" y="188463"/>
                </a:lnTo>
                <a:lnTo>
                  <a:pt x="0" y="1884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>
            <a:extLst>
              <a:ext uri="{FF2B5EF4-FFF2-40B4-BE49-F238E27FC236}">
                <a16:creationId xmlns="" xmlns:a16="http://schemas.microsoft.com/office/drawing/2014/main" id="{11AF0E49-FB3E-41DC-879D-B5C6161851AA}"/>
              </a:ext>
            </a:extLst>
          </p:cNvPr>
          <p:cNvSpPr/>
          <p:nvPr/>
        </p:nvSpPr>
        <p:spPr>
          <a:xfrm>
            <a:off x="3949604" y="4839822"/>
            <a:ext cx="578063" cy="5780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0" name="Group 179">
            <a:extLst>
              <a:ext uri="{FF2B5EF4-FFF2-40B4-BE49-F238E27FC236}">
                <a16:creationId xmlns="" xmlns:a16="http://schemas.microsoft.com/office/drawing/2014/main" id="{E0931980-CCB6-40C2-99C5-6890967BF276}"/>
              </a:ext>
            </a:extLst>
          </p:cNvPr>
          <p:cNvGrpSpPr/>
          <p:nvPr/>
        </p:nvGrpSpPr>
        <p:grpSpPr>
          <a:xfrm>
            <a:off x="3888479" y="4779789"/>
            <a:ext cx="700314" cy="698128"/>
            <a:chOff x="925918" y="1683654"/>
            <a:chExt cx="764549" cy="7621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81" name="Freeform 13">
              <a:extLst>
                <a:ext uri="{FF2B5EF4-FFF2-40B4-BE49-F238E27FC236}">
                  <a16:creationId xmlns="" xmlns:a16="http://schemas.microsoft.com/office/drawing/2014/main" id="{E43C23CF-9490-48F5-AB0E-09CB6BD44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765" y="2418796"/>
              <a:ext cx="113649" cy="27021"/>
            </a:xfrm>
            <a:custGeom>
              <a:avLst/>
              <a:gdLst>
                <a:gd name="T0" fmla="*/ 30 w 60"/>
                <a:gd name="T1" fmla="*/ 14 h 14"/>
                <a:gd name="T2" fmla="*/ 30 w 60"/>
                <a:gd name="T3" fmla="*/ 14 h 14"/>
                <a:gd name="T4" fmla="*/ 6 w 60"/>
                <a:gd name="T5" fmla="*/ 13 h 14"/>
                <a:gd name="T6" fmla="*/ 1 w 60"/>
                <a:gd name="T7" fmla="*/ 6 h 14"/>
                <a:gd name="T8" fmla="*/ 7 w 60"/>
                <a:gd name="T9" fmla="*/ 1 h 14"/>
                <a:gd name="T10" fmla="*/ 30 w 60"/>
                <a:gd name="T11" fmla="*/ 2 h 14"/>
                <a:gd name="T12" fmla="*/ 30 w 60"/>
                <a:gd name="T13" fmla="*/ 2 h 14"/>
                <a:gd name="T14" fmla="*/ 53 w 60"/>
                <a:gd name="T15" fmla="*/ 1 h 14"/>
                <a:gd name="T16" fmla="*/ 60 w 60"/>
                <a:gd name="T17" fmla="*/ 6 h 14"/>
                <a:gd name="T18" fmla="*/ 55 w 60"/>
                <a:gd name="T19" fmla="*/ 13 h 14"/>
                <a:gd name="T20" fmla="*/ 30 w 60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4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22" y="14"/>
                    <a:pt x="14" y="14"/>
                    <a:pt x="6" y="13"/>
                  </a:cubicBezTo>
                  <a:cubicBezTo>
                    <a:pt x="3" y="12"/>
                    <a:pt x="0" y="9"/>
                    <a:pt x="1" y="6"/>
                  </a:cubicBezTo>
                  <a:cubicBezTo>
                    <a:pt x="1" y="3"/>
                    <a:pt x="4" y="0"/>
                    <a:pt x="7" y="1"/>
                  </a:cubicBezTo>
                  <a:cubicBezTo>
                    <a:pt x="15" y="2"/>
                    <a:pt x="22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8" y="2"/>
                    <a:pt x="46" y="2"/>
                    <a:pt x="53" y="1"/>
                  </a:cubicBezTo>
                  <a:cubicBezTo>
                    <a:pt x="56" y="1"/>
                    <a:pt x="59" y="3"/>
                    <a:pt x="60" y="6"/>
                  </a:cubicBezTo>
                  <a:cubicBezTo>
                    <a:pt x="60" y="9"/>
                    <a:pt x="58" y="12"/>
                    <a:pt x="55" y="13"/>
                  </a:cubicBezTo>
                  <a:cubicBezTo>
                    <a:pt x="46" y="14"/>
                    <a:pt x="38" y="14"/>
                    <a:pt x="30" y="1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4">
              <a:extLst>
                <a:ext uri="{FF2B5EF4-FFF2-40B4-BE49-F238E27FC236}">
                  <a16:creationId xmlns="" xmlns:a16="http://schemas.microsoft.com/office/drawing/2014/main" id="{2483407D-C490-4AAB-B868-0DC6BE67E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868" y="2356805"/>
              <a:ext cx="104113" cy="65964"/>
            </a:xfrm>
            <a:custGeom>
              <a:avLst/>
              <a:gdLst>
                <a:gd name="T0" fmla="*/ 49 w 55"/>
                <a:gd name="T1" fmla="*/ 35 h 35"/>
                <a:gd name="T2" fmla="*/ 47 w 55"/>
                <a:gd name="T3" fmla="*/ 34 h 35"/>
                <a:gd name="T4" fmla="*/ 3 w 55"/>
                <a:gd name="T5" fmla="*/ 12 h 35"/>
                <a:gd name="T6" fmla="*/ 2 w 55"/>
                <a:gd name="T7" fmla="*/ 3 h 35"/>
                <a:gd name="T8" fmla="*/ 10 w 55"/>
                <a:gd name="T9" fmla="*/ 2 h 35"/>
                <a:gd name="T10" fmla="*/ 51 w 55"/>
                <a:gd name="T11" fmla="*/ 23 h 35"/>
                <a:gd name="T12" fmla="*/ 54 w 55"/>
                <a:gd name="T13" fmla="*/ 31 h 35"/>
                <a:gd name="T14" fmla="*/ 49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49" y="35"/>
                  </a:moveTo>
                  <a:cubicBezTo>
                    <a:pt x="48" y="35"/>
                    <a:pt x="47" y="35"/>
                    <a:pt x="47" y="34"/>
                  </a:cubicBezTo>
                  <a:cubicBezTo>
                    <a:pt x="31" y="29"/>
                    <a:pt x="17" y="21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23" y="11"/>
                    <a:pt x="37" y="18"/>
                    <a:pt x="51" y="23"/>
                  </a:cubicBezTo>
                  <a:cubicBezTo>
                    <a:pt x="54" y="24"/>
                    <a:pt x="55" y="28"/>
                    <a:pt x="54" y="31"/>
                  </a:cubicBezTo>
                  <a:cubicBezTo>
                    <a:pt x="53" y="33"/>
                    <a:pt x="51" y="35"/>
                    <a:pt x="49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5">
              <a:extLst>
                <a:ext uri="{FF2B5EF4-FFF2-40B4-BE49-F238E27FC236}">
                  <a16:creationId xmlns="" xmlns:a16="http://schemas.microsoft.com/office/drawing/2014/main" id="{D99A6861-5794-4E83-9DA8-2A7B516A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405" y="2356805"/>
              <a:ext cx="104113" cy="65964"/>
            </a:xfrm>
            <a:custGeom>
              <a:avLst/>
              <a:gdLst>
                <a:gd name="T0" fmla="*/ 7 w 55"/>
                <a:gd name="T1" fmla="*/ 35 h 35"/>
                <a:gd name="T2" fmla="*/ 1 w 55"/>
                <a:gd name="T3" fmla="*/ 31 h 35"/>
                <a:gd name="T4" fmla="*/ 5 w 55"/>
                <a:gd name="T5" fmla="*/ 23 h 35"/>
                <a:gd name="T6" fmla="*/ 45 w 55"/>
                <a:gd name="T7" fmla="*/ 2 h 35"/>
                <a:gd name="T8" fmla="*/ 53 w 55"/>
                <a:gd name="T9" fmla="*/ 3 h 35"/>
                <a:gd name="T10" fmla="*/ 52 w 55"/>
                <a:gd name="T11" fmla="*/ 11 h 35"/>
                <a:gd name="T12" fmla="*/ 9 w 55"/>
                <a:gd name="T13" fmla="*/ 34 h 35"/>
                <a:gd name="T14" fmla="*/ 7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7" y="35"/>
                  </a:moveTo>
                  <a:cubicBezTo>
                    <a:pt x="4" y="35"/>
                    <a:pt x="2" y="33"/>
                    <a:pt x="1" y="31"/>
                  </a:cubicBezTo>
                  <a:cubicBezTo>
                    <a:pt x="0" y="28"/>
                    <a:pt x="1" y="24"/>
                    <a:pt x="5" y="23"/>
                  </a:cubicBezTo>
                  <a:cubicBezTo>
                    <a:pt x="19" y="17"/>
                    <a:pt x="32" y="10"/>
                    <a:pt x="45" y="2"/>
                  </a:cubicBezTo>
                  <a:cubicBezTo>
                    <a:pt x="48" y="0"/>
                    <a:pt x="51" y="0"/>
                    <a:pt x="53" y="3"/>
                  </a:cubicBezTo>
                  <a:cubicBezTo>
                    <a:pt x="55" y="6"/>
                    <a:pt x="55" y="10"/>
                    <a:pt x="52" y="11"/>
                  </a:cubicBezTo>
                  <a:cubicBezTo>
                    <a:pt x="38" y="21"/>
                    <a:pt x="24" y="28"/>
                    <a:pt x="9" y="34"/>
                  </a:cubicBezTo>
                  <a:cubicBezTo>
                    <a:pt x="8" y="34"/>
                    <a:pt x="7" y="35"/>
                    <a:pt x="7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6">
              <a:extLst>
                <a:ext uri="{FF2B5EF4-FFF2-40B4-BE49-F238E27FC236}">
                  <a16:creationId xmlns="" xmlns:a16="http://schemas.microsoft.com/office/drawing/2014/main" id="{F5D601C1-6BF2-4CDA-893B-8F19F5F05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040" y="2224082"/>
              <a:ext cx="75501" cy="96959"/>
            </a:xfrm>
            <a:custGeom>
              <a:avLst/>
              <a:gdLst>
                <a:gd name="T0" fmla="*/ 33 w 40"/>
                <a:gd name="T1" fmla="*/ 51 h 51"/>
                <a:gd name="T2" fmla="*/ 29 w 40"/>
                <a:gd name="T3" fmla="*/ 49 h 51"/>
                <a:gd name="T4" fmla="*/ 1 w 40"/>
                <a:gd name="T5" fmla="*/ 9 h 51"/>
                <a:gd name="T6" fmla="*/ 4 w 40"/>
                <a:gd name="T7" fmla="*/ 1 h 51"/>
                <a:gd name="T8" fmla="*/ 12 w 40"/>
                <a:gd name="T9" fmla="*/ 4 h 51"/>
                <a:gd name="T10" fmla="*/ 38 w 40"/>
                <a:gd name="T11" fmla="*/ 41 h 51"/>
                <a:gd name="T12" fmla="*/ 37 w 40"/>
                <a:gd name="T13" fmla="*/ 50 h 51"/>
                <a:gd name="T14" fmla="*/ 33 w 40"/>
                <a:gd name="T1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1">
                  <a:moveTo>
                    <a:pt x="33" y="51"/>
                  </a:moveTo>
                  <a:cubicBezTo>
                    <a:pt x="32" y="51"/>
                    <a:pt x="30" y="51"/>
                    <a:pt x="29" y="49"/>
                  </a:cubicBezTo>
                  <a:cubicBezTo>
                    <a:pt x="18" y="37"/>
                    <a:pt x="9" y="24"/>
                    <a:pt x="1" y="9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19" y="17"/>
                    <a:pt x="28" y="30"/>
                    <a:pt x="38" y="41"/>
                  </a:cubicBezTo>
                  <a:cubicBezTo>
                    <a:pt x="40" y="44"/>
                    <a:pt x="40" y="48"/>
                    <a:pt x="37" y="50"/>
                  </a:cubicBezTo>
                  <a:cubicBezTo>
                    <a:pt x="36" y="51"/>
                    <a:pt x="35" y="51"/>
                    <a:pt x="33" y="5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7">
              <a:extLst>
                <a:ext uri="{FF2B5EF4-FFF2-40B4-BE49-F238E27FC236}">
                  <a16:creationId xmlns="" xmlns:a16="http://schemas.microsoft.com/office/drawing/2014/main" id="{AB48F191-060C-4716-B82F-B7A86E1AD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844" y="2222493"/>
              <a:ext cx="76295" cy="98548"/>
            </a:xfrm>
            <a:custGeom>
              <a:avLst/>
              <a:gdLst>
                <a:gd name="T0" fmla="*/ 7 w 40"/>
                <a:gd name="T1" fmla="*/ 52 h 52"/>
                <a:gd name="T2" fmla="*/ 3 w 40"/>
                <a:gd name="T3" fmla="*/ 51 h 52"/>
                <a:gd name="T4" fmla="*/ 2 w 40"/>
                <a:gd name="T5" fmla="*/ 42 h 52"/>
                <a:gd name="T6" fmla="*/ 28 w 40"/>
                <a:gd name="T7" fmla="*/ 5 h 52"/>
                <a:gd name="T8" fmla="*/ 36 w 40"/>
                <a:gd name="T9" fmla="*/ 2 h 52"/>
                <a:gd name="T10" fmla="*/ 39 w 40"/>
                <a:gd name="T11" fmla="*/ 10 h 52"/>
                <a:gd name="T12" fmla="*/ 11 w 40"/>
                <a:gd name="T13" fmla="*/ 50 h 52"/>
                <a:gd name="T14" fmla="*/ 7 w 40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2">
                  <a:moveTo>
                    <a:pt x="7" y="52"/>
                  </a:moveTo>
                  <a:cubicBezTo>
                    <a:pt x="5" y="52"/>
                    <a:pt x="4" y="52"/>
                    <a:pt x="3" y="51"/>
                  </a:cubicBezTo>
                  <a:cubicBezTo>
                    <a:pt x="0" y="48"/>
                    <a:pt x="0" y="45"/>
                    <a:pt x="2" y="42"/>
                  </a:cubicBezTo>
                  <a:cubicBezTo>
                    <a:pt x="12" y="31"/>
                    <a:pt x="21" y="18"/>
                    <a:pt x="28" y="5"/>
                  </a:cubicBezTo>
                  <a:cubicBezTo>
                    <a:pt x="30" y="2"/>
                    <a:pt x="33" y="0"/>
                    <a:pt x="36" y="2"/>
                  </a:cubicBezTo>
                  <a:cubicBezTo>
                    <a:pt x="39" y="4"/>
                    <a:pt x="40" y="7"/>
                    <a:pt x="39" y="10"/>
                  </a:cubicBezTo>
                  <a:cubicBezTo>
                    <a:pt x="31" y="24"/>
                    <a:pt x="22" y="38"/>
                    <a:pt x="11" y="50"/>
                  </a:cubicBezTo>
                  <a:cubicBezTo>
                    <a:pt x="10" y="51"/>
                    <a:pt x="8" y="52"/>
                    <a:pt x="7" y="5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8">
              <a:extLst>
                <a:ext uri="{FF2B5EF4-FFF2-40B4-BE49-F238E27FC236}">
                  <a16:creationId xmlns="" xmlns:a16="http://schemas.microsoft.com/office/drawing/2014/main" id="{2732D5BC-80A0-4756-BFA2-B5059C7D9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18" y="2054006"/>
              <a:ext cx="34175" cy="112060"/>
            </a:xfrm>
            <a:custGeom>
              <a:avLst/>
              <a:gdLst>
                <a:gd name="T0" fmla="*/ 12 w 18"/>
                <a:gd name="T1" fmla="*/ 59 h 59"/>
                <a:gd name="T2" fmla="*/ 6 w 18"/>
                <a:gd name="T3" fmla="*/ 54 h 59"/>
                <a:gd name="T4" fmla="*/ 0 w 18"/>
                <a:gd name="T5" fmla="*/ 6 h 59"/>
                <a:gd name="T6" fmla="*/ 6 w 18"/>
                <a:gd name="T7" fmla="*/ 0 h 59"/>
                <a:gd name="T8" fmla="*/ 6 w 18"/>
                <a:gd name="T9" fmla="*/ 0 h 59"/>
                <a:gd name="T10" fmla="*/ 12 w 18"/>
                <a:gd name="T11" fmla="*/ 6 h 59"/>
                <a:gd name="T12" fmla="*/ 18 w 18"/>
                <a:gd name="T13" fmla="*/ 51 h 59"/>
                <a:gd name="T14" fmla="*/ 13 w 18"/>
                <a:gd name="T15" fmla="*/ 58 h 59"/>
                <a:gd name="T16" fmla="*/ 12 w 18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9">
                  <a:moveTo>
                    <a:pt x="12" y="59"/>
                  </a:moveTo>
                  <a:cubicBezTo>
                    <a:pt x="9" y="59"/>
                    <a:pt x="7" y="57"/>
                    <a:pt x="6" y="54"/>
                  </a:cubicBezTo>
                  <a:cubicBezTo>
                    <a:pt x="2" y="38"/>
                    <a:pt x="0" y="22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21"/>
                    <a:pt x="14" y="36"/>
                    <a:pt x="18" y="51"/>
                  </a:cubicBezTo>
                  <a:cubicBezTo>
                    <a:pt x="18" y="54"/>
                    <a:pt x="16" y="58"/>
                    <a:pt x="13" y="58"/>
                  </a:cubicBezTo>
                  <a:cubicBezTo>
                    <a:pt x="13" y="58"/>
                    <a:pt x="12" y="59"/>
                    <a:pt x="12" y="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9">
              <a:extLst>
                <a:ext uri="{FF2B5EF4-FFF2-40B4-BE49-F238E27FC236}">
                  <a16:creationId xmlns="" xmlns:a16="http://schemas.microsoft.com/office/drawing/2014/main" id="{008B722F-B438-49B4-AD04-254A4CF4E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292" y="2050827"/>
              <a:ext cx="34175" cy="112854"/>
            </a:xfrm>
            <a:custGeom>
              <a:avLst/>
              <a:gdLst>
                <a:gd name="T0" fmla="*/ 6 w 18"/>
                <a:gd name="T1" fmla="*/ 60 h 60"/>
                <a:gd name="T2" fmla="*/ 5 w 18"/>
                <a:gd name="T3" fmla="*/ 60 h 60"/>
                <a:gd name="T4" fmla="*/ 1 w 18"/>
                <a:gd name="T5" fmla="*/ 53 h 60"/>
                <a:gd name="T6" fmla="*/ 6 w 18"/>
                <a:gd name="T7" fmla="*/ 7 h 60"/>
                <a:gd name="T8" fmla="*/ 6 w 18"/>
                <a:gd name="T9" fmla="*/ 6 h 60"/>
                <a:gd name="T10" fmla="*/ 12 w 18"/>
                <a:gd name="T11" fmla="*/ 0 h 60"/>
                <a:gd name="T12" fmla="*/ 18 w 18"/>
                <a:gd name="T13" fmla="*/ 6 h 60"/>
                <a:gd name="T14" fmla="*/ 18 w 18"/>
                <a:gd name="T15" fmla="*/ 7 h 60"/>
                <a:gd name="T16" fmla="*/ 12 w 18"/>
                <a:gd name="T17" fmla="*/ 56 h 60"/>
                <a:gd name="T18" fmla="*/ 6 w 18"/>
                <a:gd name="T1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0">
                  <a:moveTo>
                    <a:pt x="6" y="60"/>
                  </a:moveTo>
                  <a:cubicBezTo>
                    <a:pt x="6" y="60"/>
                    <a:pt x="5" y="60"/>
                    <a:pt x="5" y="60"/>
                  </a:cubicBezTo>
                  <a:cubicBezTo>
                    <a:pt x="2" y="59"/>
                    <a:pt x="0" y="56"/>
                    <a:pt x="1" y="53"/>
                  </a:cubicBezTo>
                  <a:cubicBezTo>
                    <a:pt x="4" y="38"/>
                    <a:pt x="6" y="23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3"/>
                    <a:pt x="9" y="0"/>
                    <a:pt x="12" y="0"/>
                  </a:cubicBezTo>
                  <a:cubicBezTo>
                    <a:pt x="15" y="1"/>
                    <a:pt x="18" y="3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4"/>
                    <a:pt x="16" y="40"/>
                    <a:pt x="12" y="56"/>
                  </a:cubicBezTo>
                  <a:cubicBezTo>
                    <a:pt x="12" y="58"/>
                    <a:pt x="9" y="60"/>
                    <a:pt x="6" y="6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20">
              <a:extLst>
                <a:ext uri="{FF2B5EF4-FFF2-40B4-BE49-F238E27FC236}">
                  <a16:creationId xmlns="" xmlns:a16="http://schemas.microsoft.com/office/drawing/2014/main" id="{2D23FB6E-42EE-4959-A4FC-1A779983D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56" y="1880752"/>
              <a:ext cx="57222" cy="107291"/>
            </a:xfrm>
            <a:custGeom>
              <a:avLst/>
              <a:gdLst>
                <a:gd name="T0" fmla="*/ 7 w 30"/>
                <a:gd name="T1" fmla="*/ 57 h 57"/>
                <a:gd name="T2" fmla="*/ 5 w 30"/>
                <a:gd name="T3" fmla="*/ 57 h 57"/>
                <a:gd name="T4" fmla="*/ 1 w 30"/>
                <a:gd name="T5" fmla="*/ 49 h 57"/>
                <a:gd name="T6" fmla="*/ 18 w 30"/>
                <a:gd name="T7" fmla="*/ 4 h 57"/>
                <a:gd name="T8" fmla="*/ 26 w 30"/>
                <a:gd name="T9" fmla="*/ 1 h 57"/>
                <a:gd name="T10" fmla="*/ 29 w 30"/>
                <a:gd name="T11" fmla="*/ 9 h 57"/>
                <a:gd name="T12" fmla="*/ 12 w 30"/>
                <a:gd name="T13" fmla="*/ 52 h 57"/>
                <a:gd name="T14" fmla="*/ 7 w 30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57">
                  <a:moveTo>
                    <a:pt x="7" y="57"/>
                  </a:moveTo>
                  <a:cubicBezTo>
                    <a:pt x="6" y="57"/>
                    <a:pt x="6" y="57"/>
                    <a:pt x="5" y="57"/>
                  </a:cubicBezTo>
                  <a:cubicBezTo>
                    <a:pt x="2" y="56"/>
                    <a:pt x="0" y="53"/>
                    <a:pt x="1" y="49"/>
                  </a:cubicBezTo>
                  <a:cubicBezTo>
                    <a:pt x="5" y="34"/>
                    <a:pt x="10" y="18"/>
                    <a:pt x="18" y="4"/>
                  </a:cubicBezTo>
                  <a:cubicBezTo>
                    <a:pt x="19" y="1"/>
                    <a:pt x="23" y="0"/>
                    <a:pt x="26" y="1"/>
                  </a:cubicBezTo>
                  <a:cubicBezTo>
                    <a:pt x="29" y="3"/>
                    <a:pt x="30" y="6"/>
                    <a:pt x="29" y="9"/>
                  </a:cubicBezTo>
                  <a:cubicBezTo>
                    <a:pt x="21" y="23"/>
                    <a:pt x="16" y="37"/>
                    <a:pt x="12" y="52"/>
                  </a:cubicBezTo>
                  <a:cubicBezTo>
                    <a:pt x="12" y="55"/>
                    <a:pt x="9" y="57"/>
                    <a:pt x="7" y="5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21">
              <a:extLst>
                <a:ext uri="{FF2B5EF4-FFF2-40B4-BE49-F238E27FC236}">
                  <a16:creationId xmlns="" xmlns:a16="http://schemas.microsoft.com/office/drawing/2014/main" id="{EFA7BAD6-3B72-4C2B-AB2B-7C9B09C6A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118" y="1878367"/>
              <a:ext cx="58812" cy="108086"/>
            </a:xfrm>
            <a:custGeom>
              <a:avLst/>
              <a:gdLst>
                <a:gd name="T0" fmla="*/ 24 w 31"/>
                <a:gd name="T1" fmla="*/ 57 h 57"/>
                <a:gd name="T2" fmla="*/ 18 w 31"/>
                <a:gd name="T3" fmla="*/ 52 h 57"/>
                <a:gd name="T4" fmla="*/ 2 w 31"/>
                <a:gd name="T5" fmla="*/ 9 h 57"/>
                <a:gd name="T6" fmla="*/ 4 w 31"/>
                <a:gd name="T7" fmla="*/ 1 h 57"/>
                <a:gd name="T8" fmla="*/ 13 w 31"/>
                <a:gd name="T9" fmla="*/ 4 h 57"/>
                <a:gd name="T10" fmla="*/ 30 w 31"/>
                <a:gd name="T11" fmla="*/ 49 h 57"/>
                <a:gd name="T12" fmla="*/ 26 w 31"/>
                <a:gd name="T13" fmla="*/ 56 h 57"/>
                <a:gd name="T14" fmla="*/ 24 w 31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57">
                  <a:moveTo>
                    <a:pt x="24" y="57"/>
                  </a:moveTo>
                  <a:cubicBezTo>
                    <a:pt x="21" y="57"/>
                    <a:pt x="19" y="55"/>
                    <a:pt x="18" y="52"/>
                  </a:cubicBezTo>
                  <a:cubicBezTo>
                    <a:pt x="15" y="37"/>
                    <a:pt x="9" y="23"/>
                    <a:pt x="2" y="9"/>
                  </a:cubicBezTo>
                  <a:cubicBezTo>
                    <a:pt x="0" y="6"/>
                    <a:pt x="2" y="3"/>
                    <a:pt x="4" y="1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20" y="18"/>
                    <a:pt x="26" y="33"/>
                    <a:pt x="30" y="49"/>
                  </a:cubicBezTo>
                  <a:cubicBezTo>
                    <a:pt x="31" y="52"/>
                    <a:pt x="29" y="56"/>
                    <a:pt x="26" y="56"/>
                  </a:cubicBezTo>
                  <a:cubicBezTo>
                    <a:pt x="25" y="57"/>
                    <a:pt x="25" y="57"/>
                    <a:pt x="24" y="5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22">
              <a:extLst>
                <a:ext uri="{FF2B5EF4-FFF2-40B4-BE49-F238E27FC236}">
                  <a16:creationId xmlns="" xmlns:a16="http://schemas.microsoft.com/office/drawing/2014/main" id="{B90D2988-780A-4A52-B1FC-4AEA0A212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314" y="1746439"/>
              <a:ext cx="92191" cy="85038"/>
            </a:xfrm>
            <a:custGeom>
              <a:avLst/>
              <a:gdLst>
                <a:gd name="T0" fmla="*/ 7 w 49"/>
                <a:gd name="T1" fmla="*/ 45 h 45"/>
                <a:gd name="T2" fmla="*/ 3 w 49"/>
                <a:gd name="T3" fmla="*/ 43 h 45"/>
                <a:gd name="T4" fmla="*/ 2 w 49"/>
                <a:gd name="T5" fmla="*/ 35 h 45"/>
                <a:gd name="T6" fmla="*/ 39 w 49"/>
                <a:gd name="T7" fmla="*/ 2 h 45"/>
                <a:gd name="T8" fmla="*/ 47 w 49"/>
                <a:gd name="T9" fmla="*/ 4 h 45"/>
                <a:gd name="T10" fmla="*/ 46 w 49"/>
                <a:gd name="T11" fmla="*/ 12 h 45"/>
                <a:gd name="T12" fmla="*/ 11 w 49"/>
                <a:gd name="T13" fmla="*/ 43 h 45"/>
                <a:gd name="T14" fmla="*/ 7 w 49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5">
                  <a:moveTo>
                    <a:pt x="7" y="45"/>
                  </a:moveTo>
                  <a:cubicBezTo>
                    <a:pt x="6" y="45"/>
                    <a:pt x="4" y="44"/>
                    <a:pt x="3" y="43"/>
                  </a:cubicBezTo>
                  <a:cubicBezTo>
                    <a:pt x="1" y="41"/>
                    <a:pt x="0" y="37"/>
                    <a:pt x="2" y="35"/>
                  </a:cubicBezTo>
                  <a:cubicBezTo>
                    <a:pt x="13" y="22"/>
                    <a:pt x="25" y="12"/>
                    <a:pt x="39" y="2"/>
                  </a:cubicBezTo>
                  <a:cubicBezTo>
                    <a:pt x="42" y="0"/>
                    <a:pt x="45" y="1"/>
                    <a:pt x="47" y="4"/>
                  </a:cubicBezTo>
                  <a:cubicBezTo>
                    <a:pt x="49" y="7"/>
                    <a:pt x="48" y="10"/>
                    <a:pt x="46" y="12"/>
                  </a:cubicBezTo>
                  <a:cubicBezTo>
                    <a:pt x="33" y="21"/>
                    <a:pt x="22" y="31"/>
                    <a:pt x="11" y="43"/>
                  </a:cubicBezTo>
                  <a:cubicBezTo>
                    <a:pt x="10" y="44"/>
                    <a:pt x="9" y="45"/>
                    <a:pt x="7" y="4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23">
              <a:extLst>
                <a:ext uri="{FF2B5EF4-FFF2-40B4-BE49-F238E27FC236}">
                  <a16:creationId xmlns="" xmlns:a16="http://schemas.microsoft.com/office/drawing/2014/main" id="{A009E471-64AE-4AD3-B146-CB1491F0E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290" y="1746439"/>
              <a:ext cx="92191" cy="82654"/>
            </a:xfrm>
            <a:custGeom>
              <a:avLst/>
              <a:gdLst>
                <a:gd name="T0" fmla="*/ 42 w 49"/>
                <a:gd name="T1" fmla="*/ 44 h 44"/>
                <a:gd name="T2" fmla="*/ 38 w 49"/>
                <a:gd name="T3" fmla="*/ 42 h 44"/>
                <a:gd name="T4" fmla="*/ 3 w 49"/>
                <a:gd name="T5" fmla="*/ 12 h 44"/>
                <a:gd name="T6" fmla="*/ 2 w 49"/>
                <a:gd name="T7" fmla="*/ 3 h 44"/>
                <a:gd name="T8" fmla="*/ 10 w 49"/>
                <a:gd name="T9" fmla="*/ 2 h 44"/>
                <a:gd name="T10" fmla="*/ 47 w 49"/>
                <a:gd name="T11" fmla="*/ 34 h 44"/>
                <a:gd name="T12" fmla="*/ 46 w 49"/>
                <a:gd name="T13" fmla="*/ 42 h 44"/>
                <a:gd name="T14" fmla="*/ 42 w 4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4">
                  <a:moveTo>
                    <a:pt x="42" y="44"/>
                  </a:moveTo>
                  <a:cubicBezTo>
                    <a:pt x="41" y="44"/>
                    <a:pt x="39" y="43"/>
                    <a:pt x="38" y="42"/>
                  </a:cubicBezTo>
                  <a:cubicBezTo>
                    <a:pt x="28" y="30"/>
                    <a:pt x="16" y="20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24" y="11"/>
                    <a:pt x="36" y="22"/>
                    <a:pt x="47" y="34"/>
                  </a:cubicBezTo>
                  <a:cubicBezTo>
                    <a:pt x="49" y="36"/>
                    <a:pt x="49" y="40"/>
                    <a:pt x="46" y="42"/>
                  </a:cubicBezTo>
                  <a:cubicBezTo>
                    <a:pt x="45" y="43"/>
                    <a:pt x="44" y="44"/>
                    <a:pt x="42" y="4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24">
              <a:extLst>
                <a:ext uri="{FF2B5EF4-FFF2-40B4-BE49-F238E27FC236}">
                  <a16:creationId xmlns="" xmlns:a16="http://schemas.microsoft.com/office/drawing/2014/main" id="{8FA08376-14D9-4EED-882A-6ABE76A13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753" y="1683654"/>
              <a:ext cx="111265" cy="45301"/>
            </a:xfrm>
            <a:custGeom>
              <a:avLst/>
              <a:gdLst>
                <a:gd name="T0" fmla="*/ 7 w 59"/>
                <a:gd name="T1" fmla="*/ 24 h 24"/>
                <a:gd name="T2" fmla="*/ 1 w 59"/>
                <a:gd name="T3" fmla="*/ 20 h 24"/>
                <a:gd name="T4" fmla="*/ 5 w 59"/>
                <a:gd name="T5" fmla="*/ 13 h 24"/>
                <a:gd name="T6" fmla="*/ 52 w 59"/>
                <a:gd name="T7" fmla="*/ 1 h 24"/>
                <a:gd name="T8" fmla="*/ 59 w 59"/>
                <a:gd name="T9" fmla="*/ 6 h 24"/>
                <a:gd name="T10" fmla="*/ 54 w 59"/>
                <a:gd name="T11" fmla="*/ 13 h 24"/>
                <a:gd name="T12" fmla="*/ 9 w 59"/>
                <a:gd name="T13" fmla="*/ 24 h 24"/>
                <a:gd name="T14" fmla="*/ 7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7" y="24"/>
                  </a:moveTo>
                  <a:cubicBezTo>
                    <a:pt x="5" y="24"/>
                    <a:pt x="2" y="23"/>
                    <a:pt x="1" y="20"/>
                  </a:cubicBezTo>
                  <a:cubicBezTo>
                    <a:pt x="0" y="17"/>
                    <a:pt x="2" y="14"/>
                    <a:pt x="5" y="13"/>
                  </a:cubicBezTo>
                  <a:cubicBezTo>
                    <a:pt x="20" y="7"/>
                    <a:pt x="36" y="3"/>
                    <a:pt x="52" y="1"/>
                  </a:cubicBezTo>
                  <a:cubicBezTo>
                    <a:pt x="55" y="0"/>
                    <a:pt x="58" y="3"/>
                    <a:pt x="59" y="6"/>
                  </a:cubicBezTo>
                  <a:cubicBezTo>
                    <a:pt x="59" y="9"/>
                    <a:pt x="57" y="12"/>
                    <a:pt x="54" y="13"/>
                  </a:cubicBezTo>
                  <a:cubicBezTo>
                    <a:pt x="38" y="15"/>
                    <a:pt x="23" y="18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25">
              <a:extLst>
                <a:ext uri="{FF2B5EF4-FFF2-40B4-BE49-F238E27FC236}">
                  <a16:creationId xmlns="" xmlns:a16="http://schemas.microsoft.com/office/drawing/2014/main" id="{BC5CBE5B-3BF4-45E0-9B7A-38B281BB4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0777" y="1683654"/>
              <a:ext cx="111265" cy="45301"/>
            </a:xfrm>
            <a:custGeom>
              <a:avLst/>
              <a:gdLst>
                <a:gd name="T0" fmla="*/ 52 w 59"/>
                <a:gd name="T1" fmla="*/ 24 h 24"/>
                <a:gd name="T2" fmla="*/ 50 w 59"/>
                <a:gd name="T3" fmla="*/ 23 h 24"/>
                <a:gd name="T4" fmla="*/ 5 w 59"/>
                <a:gd name="T5" fmla="*/ 13 h 24"/>
                <a:gd name="T6" fmla="*/ 0 w 59"/>
                <a:gd name="T7" fmla="*/ 6 h 24"/>
                <a:gd name="T8" fmla="*/ 7 w 59"/>
                <a:gd name="T9" fmla="*/ 1 h 24"/>
                <a:gd name="T10" fmla="*/ 54 w 59"/>
                <a:gd name="T11" fmla="*/ 12 h 24"/>
                <a:gd name="T12" fmla="*/ 58 w 59"/>
                <a:gd name="T13" fmla="*/ 20 h 24"/>
                <a:gd name="T14" fmla="*/ 52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52" y="24"/>
                  </a:moveTo>
                  <a:cubicBezTo>
                    <a:pt x="51" y="24"/>
                    <a:pt x="50" y="24"/>
                    <a:pt x="50" y="23"/>
                  </a:cubicBezTo>
                  <a:cubicBezTo>
                    <a:pt x="35" y="18"/>
                    <a:pt x="21" y="14"/>
                    <a:pt x="5" y="13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3" y="0"/>
                    <a:pt x="7" y="1"/>
                  </a:cubicBezTo>
                  <a:cubicBezTo>
                    <a:pt x="23" y="3"/>
                    <a:pt x="39" y="6"/>
                    <a:pt x="54" y="12"/>
                  </a:cubicBezTo>
                  <a:cubicBezTo>
                    <a:pt x="57" y="13"/>
                    <a:pt x="59" y="17"/>
                    <a:pt x="58" y="20"/>
                  </a:cubicBezTo>
                  <a:cubicBezTo>
                    <a:pt x="57" y="22"/>
                    <a:pt x="54" y="24"/>
                    <a:pt x="52" y="2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94" name="Oval 193">
            <a:extLst>
              <a:ext uri="{FF2B5EF4-FFF2-40B4-BE49-F238E27FC236}">
                <a16:creationId xmlns="" xmlns:a16="http://schemas.microsoft.com/office/drawing/2014/main" id="{924885E9-5ADC-43B9-ACC2-133EE4A76A79}"/>
              </a:ext>
            </a:extLst>
          </p:cNvPr>
          <p:cNvSpPr/>
          <p:nvPr/>
        </p:nvSpPr>
        <p:spPr>
          <a:xfrm>
            <a:off x="6073794" y="4839822"/>
            <a:ext cx="578063" cy="5780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>
            <a:extLst>
              <a:ext uri="{FF2B5EF4-FFF2-40B4-BE49-F238E27FC236}">
                <a16:creationId xmlns="" xmlns:a16="http://schemas.microsoft.com/office/drawing/2014/main" id="{C7A76D75-7A5B-4502-98EE-008EA30736FB}"/>
              </a:ext>
            </a:extLst>
          </p:cNvPr>
          <p:cNvSpPr/>
          <p:nvPr/>
        </p:nvSpPr>
        <p:spPr>
          <a:xfrm>
            <a:off x="8197982" y="4839822"/>
            <a:ext cx="578063" cy="5780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 195">
            <a:extLst>
              <a:ext uri="{FF2B5EF4-FFF2-40B4-BE49-F238E27FC236}">
                <a16:creationId xmlns="" xmlns:a16="http://schemas.microsoft.com/office/drawing/2014/main" id="{481F860F-6080-4860-9A8A-399B90DE0B3E}"/>
              </a:ext>
            </a:extLst>
          </p:cNvPr>
          <p:cNvSpPr/>
          <p:nvPr/>
        </p:nvSpPr>
        <p:spPr>
          <a:xfrm>
            <a:off x="3599608" y="5593703"/>
            <a:ext cx="127805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da-D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7" name="Rectangle 196">
            <a:extLst>
              <a:ext uri="{FF2B5EF4-FFF2-40B4-BE49-F238E27FC236}">
                <a16:creationId xmlns="" xmlns:a16="http://schemas.microsoft.com/office/drawing/2014/main" id="{251A4DBA-BCF0-465A-945B-68BDC0292AD9}"/>
              </a:ext>
            </a:extLst>
          </p:cNvPr>
          <p:cNvSpPr/>
          <p:nvPr/>
        </p:nvSpPr>
        <p:spPr>
          <a:xfrm>
            <a:off x="5826150" y="5593703"/>
            <a:ext cx="107334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da-D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8" name="Rectangle 197">
            <a:extLst>
              <a:ext uri="{FF2B5EF4-FFF2-40B4-BE49-F238E27FC236}">
                <a16:creationId xmlns="" xmlns:a16="http://schemas.microsoft.com/office/drawing/2014/main" id="{EC047474-BCFC-4B83-A77E-5FADEBB25B8C}"/>
              </a:ext>
            </a:extLst>
          </p:cNvPr>
          <p:cNvSpPr/>
          <p:nvPr/>
        </p:nvSpPr>
        <p:spPr>
          <a:xfrm>
            <a:off x="7965740" y="5593703"/>
            <a:ext cx="103619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da-D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9" name="Oval 198">
            <a:extLst>
              <a:ext uri="{FF2B5EF4-FFF2-40B4-BE49-F238E27FC236}">
                <a16:creationId xmlns="" xmlns:a16="http://schemas.microsoft.com/office/drawing/2014/main" id="{AA1B8375-1DC9-4B02-BF99-800F52E9F4D8}"/>
              </a:ext>
            </a:extLst>
          </p:cNvPr>
          <p:cNvSpPr/>
          <p:nvPr/>
        </p:nvSpPr>
        <p:spPr>
          <a:xfrm>
            <a:off x="4730712" y="3071632"/>
            <a:ext cx="578063" cy="57806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Oval 199">
            <a:extLst>
              <a:ext uri="{FF2B5EF4-FFF2-40B4-BE49-F238E27FC236}">
                <a16:creationId xmlns="" xmlns:a16="http://schemas.microsoft.com/office/drawing/2014/main" id="{B02D7023-185E-46A0-B80C-DE827F2E44D6}"/>
              </a:ext>
            </a:extLst>
          </p:cNvPr>
          <p:cNvSpPr/>
          <p:nvPr/>
        </p:nvSpPr>
        <p:spPr>
          <a:xfrm>
            <a:off x="6855604" y="3073133"/>
            <a:ext cx="578063" cy="57806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Oval 200">
            <a:extLst>
              <a:ext uri="{FF2B5EF4-FFF2-40B4-BE49-F238E27FC236}">
                <a16:creationId xmlns="" xmlns:a16="http://schemas.microsoft.com/office/drawing/2014/main" id="{54FA258A-5B5F-4F40-B481-07AC6EFEA4F9}"/>
              </a:ext>
            </a:extLst>
          </p:cNvPr>
          <p:cNvSpPr/>
          <p:nvPr/>
        </p:nvSpPr>
        <p:spPr>
          <a:xfrm>
            <a:off x="8979347" y="3073133"/>
            <a:ext cx="578063" cy="57806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ctangle 201">
            <a:extLst>
              <a:ext uri="{FF2B5EF4-FFF2-40B4-BE49-F238E27FC236}">
                <a16:creationId xmlns="" xmlns:a16="http://schemas.microsoft.com/office/drawing/2014/main" id="{FF12CAB5-E883-4BB7-9A32-58B02E3DC108}"/>
              </a:ext>
            </a:extLst>
          </p:cNvPr>
          <p:cNvSpPr/>
          <p:nvPr/>
        </p:nvSpPr>
        <p:spPr>
          <a:xfrm>
            <a:off x="8784661" y="3784822"/>
            <a:ext cx="99690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da-D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3" name="Rectangle 202">
            <a:extLst>
              <a:ext uri="{FF2B5EF4-FFF2-40B4-BE49-F238E27FC236}">
                <a16:creationId xmlns="" xmlns:a16="http://schemas.microsoft.com/office/drawing/2014/main" id="{6C563E43-81F2-49B1-A0A0-7A863961B3FE}"/>
              </a:ext>
            </a:extLst>
          </p:cNvPr>
          <p:cNvSpPr/>
          <p:nvPr/>
        </p:nvSpPr>
        <p:spPr>
          <a:xfrm>
            <a:off x="4521293" y="3784822"/>
            <a:ext cx="99690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da-D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4" name="Rectangle 203">
            <a:extLst>
              <a:ext uri="{FF2B5EF4-FFF2-40B4-BE49-F238E27FC236}">
                <a16:creationId xmlns="" xmlns:a16="http://schemas.microsoft.com/office/drawing/2014/main" id="{B681B148-1379-48DB-B761-7581C6C8DF83}"/>
              </a:ext>
            </a:extLst>
          </p:cNvPr>
          <p:cNvSpPr/>
          <p:nvPr/>
        </p:nvSpPr>
        <p:spPr>
          <a:xfrm>
            <a:off x="6600829" y="3784822"/>
            <a:ext cx="110119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da-D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="" xmlns:a16="http://schemas.microsoft.com/office/drawing/2014/main" id="{57F6A608-077E-47AB-A8AE-B39A40075BBF}"/>
              </a:ext>
            </a:extLst>
          </p:cNvPr>
          <p:cNvSpPr/>
          <p:nvPr/>
        </p:nvSpPr>
        <p:spPr>
          <a:xfrm>
            <a:off x="3956234" y="1293304"/>
            <a:ext cx="578063" cy="5780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>
            <a:extLst>
              <a:ext uri="{FF2B5EF4-FFF2-40B4-BE49-F238E27FC236}">
                <a16:creationId xmlns="" xmlns:a16="http://schemas.microsoft.com/office/drawing/2014/main" id="{22E10278-161B-4E08-BB47-F23A960E6092}"/>
              </a:ext>
            </a:extLst>
          </p:cNvPr>
          <p:cNvSpPr/>
          <p:nvPr/>
        </p:nvSpPr>
        <p:spPr>
          <a:xfrm>
            <a:off x="6065058" y="1293304"/>
            <a:ext cx="578063" cy="5780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>
            <a:extLst>
              <a:ext uri="{FF2B5EF4-FFF2-40B4-BE49-F238E27FC236}">
                <a16:creationId xmlns="" xmlns:a16="http://schemas.microsoft.com/office/drawing/2014/main" id="{C76FCE40-06B2-44F8-81EA-1FD16AC0E9F1}"/>
              </a:ext>
            </a:extLst>
          </p:cNvPr>
          <p:cNvSpPr/>
          <p:nvPr/>
        </p:nvSpPr>
        <p:spPr>
          <a:xfrm>
            <a:off x="8197982" y="1297633"/>
            <a:ext cx="578063" cy="5780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>
            <a:extLst>
              <a:ext uri="{FF2B5EF4-FFF2-40B4-BE49-F238E27FC236}">
                <a16:creationId xmlns="" xmlns:a16="http://schemas.microsoft.com/office/drawing/2014/main" id="{1D46225A-D1FC-46FD-B4A6-D5FC41FBC315}"/>
              </a:ext>
            </a:extLst>
          </p:cNvPr>
          <p:cNvSpPr/>
          <p:nvPr/>
        </p:nvSpPr>
        <p:spPr>
          <a:xfrm>
            <a:off x="3660938" y="2020273"/>
            <a:ext cx="115539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da-D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9" name="Rectangle 208">
            <a:extLst>
              <a:ext uri="{FF2B5EF4-FFF2-40B4-BE49-F238E27FC236}">
                <a16:creationId xmlns="" xmlns:a16="http://schemas.microsoft.com/office/drawing/2014/main" id="{462F5AA9-F548-4F72-AB15-326E469517D1}"/>
              </a:ext>
            </a:extLst>
          </p:cNvPr>
          <p:cNvSpPr/>
          <p:nvPr/>
        </p:nvSpPr>
        <p:spPr>
          <a:xfrm>
            <a:off x="5788295" y="2020273"/>
            <a:ext cx="114905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da-D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0" name="Rectangle 209">
            <a:extLst>
              <a:ext uri="{FF2B5EF4-FFF2-40B4-BE49-F238E27FC236}">
                <a16:creationId xmlns="" xmlns:a16="http://schemas.microsoft.com/office/drawing/2014/main" id="{CDE31DA2-D2FE-475B-8EB0-187D27BEC7C7}"/>
              </a:ext>
            </a:extLst>
          </p:cNvPr>
          <p:cNvSpPr/>
          <p:nvPr/>
        </p:nvSpPr>
        <p:spPr>
          <a:xfrm>
            <a:off x="7941716" y="2020273"/>
            <a:ext cx="108424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da-DK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1" name="Oval 210">
            <a:extLst>
              <a:ext uri="{FF2B5EF4-FFF2-40B4-BE49-F238E27FC236}">
                <a16:creationId xmlns="" xmlns:a16="http://schemas.microsoft.com/office/drawing/2014/main" id="{9CD813BA-1CA4-44D1-B1CB-47F33EA348CE}"/>
              </a:ext>
            </a:extLst>
          </p:cNvPr>
          <p:cNvSpPr/>
          <p:nvPr/>
        </p:nvSpPr>
        <p:spPr>
          <a:xfrm>
            <a:off x="10491110" y="1196960"/>
            <a:ext cx="799065" cy="79906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</a:t>
            </a:r>
          </a:p>
        </p:txBody>
      </p:sp>
      <p:sp>
        <p:nvSpPr>
          <p:cNvPr id="212" name="Rectangle 211">
            <a:extLst>
              <a:ext uri="{FF2B5EF4-FFF2-40B4-BE49-F238E27FC236}">
                <a16:creationId xmlns="" xmlns:a16="http://schemas.microsoft.com/office/drawing/2014/main" id="{D4545F56-E4DD-41B2-91D3-EEBC7E85440D}"/>
              </a:ext>
            </a:extLst>
          </p:cNvPr>
          <p:cNvSpPr/>
          <p:nvPr/>
        </p:nvSpPr>
        <p:spPr>
          <a:xfrm>
            <a:off x="2004178" y="5586407"/>
            <a:ext cx="10932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b="1" dirty="0">
                <a:solidFill>
                  <a:schemeClr val="accent1"/>
                </a:solidFill>
              </a:rPr>
              <a:t>LOREM IPSUM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213" name="Rectangle 212">
            <a:extLst>
              <a:ext uri="{FF2B5EF4-FFF2-40B4-BE49-F238E27FC236}">
                <a16:creationId xmlns="" xmlns:a16="http://schemas.microsoft.com/office/drawing/2014/main" id="{FAA0BD31-8F62-4485-85E8-4407FC56A436}"/>
              </a:ext>
            </a:extLst>
          </p:cNvPr>
          <p:cNvSpPr/>
          <p:nvPr/>
        </p:nvSpPr>
        <p:spPr>
          <a:xfrm>
            <a:off x="10761740" y="3846693"/>
            <a:ext cx="10932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b="1" dirty="0">
                <a:solidFill>
                  <a:schemeClr val="accent2"/>
                </a:solidFill>
              </a:rPr>
              <a:t>LOREM IPSUM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214" name="Rectangle 213">
            <a:extLst>
              <a:ext uri="{FF2B5EF4-FFF2-40B4-BE49-F238E27FC236}">
                <a16:creationId xmlns="" xmlns:a16="http://schemas.microsoft.com/office/drawing/2014/main" id="{0C2EB698-5A99-4B42-B179-9EF47BCD6FBE}"/>
              </a:ext>
            </a:extLst>
          </p:cNvPr>
          <p:cNvSpPr/>
          <p:nvPr/>
        </p:nvSpPr>
        <p:spPr>
          <a:xfrm>
            <a:off x="11298347" y="3011599"/>
            <a:ext cx="893653" cy="755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5" name="Group 214">
            <a:extLst>
              <a:ext uri="{FF2B5EF4-FFF2-40B4-BE49-F238E27FC236}">
                <a16:creationId xmlns="" xmlns:a16="http://schemas.microsoft.com/office/drawing/2014/main" id="{0CCE0634-1554-4F60-86B0-E1488B77D3DC}"/>
              </a:ext>
            </a:extLst>
          </p:cNvPr>
          <p:cNvGrpSpPr/>
          <p:nvPr/>
        </p:nvGrpSpPr>
        <p:grpSpPr>
          <a:xfrm>
            <a:off x="10915706" y="3013100"/>
            <a:ext cx="756696" cy="756696"/>
            <a:chOff x="10915706" y="3013100"/>
            <a:chExt cx="756696" cy="756696"/>
          </a:xfrm>
        </p:grpSpPr>
        <p:sp>
          <p:nvSpPr>
            <p:cNvPr id="216" name="Diamond 215">
              <a:extLst>
                <a:ext uri="{FF2B5EF4-FFF2-40B4-BE49-F238E27FC236}">
                  <a16:creationId xmlns="" xmlns:a16="http://schemas.microsoft.com/office/drawing/2014/main" id="{986C03C1-6B51-4F69-8169-2D837A7AC918}"/>
                </a:ext>
              </a:extLst>
            </p:cNvPr>
            <p:cNvSpPr/>
            <p:nvPr/>
          </p:nvSpPr>
          <p:spPr>
            <a:xfrm>
              <a:off x="10915706" y="3013100"/>
              <a:ext cx="756696" cy="756696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Diamond 216">
              <a:extLst>
                <a:ext uri="{FF2B5EF4-FFF2-40B4-BE49-F238E27FC236}">
                  <a16:creationId xmlns="" xmlns:a16="http://schemas.microsoft.com/office/drawing/2014/main" id="{5854DAD8-9F8F-4CD5-A02A-AEF19EEA5CBB}"/>
                </a:ext>
              </a:extLst>
            </p:cNvPr>
            <p:cNvSpPr/>
            <p:nvPr/>
          </p:nvSpPr>
          <p:spPr>
            <a:xfrm>
              <a:off x="10995261" y="3092655"/>
              <a:ext cx="597586" cy="597586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8" name="Rectangle 217">
            <a:extLst>
              <a:ext uri="{FF2B5EF4-FFF2-40B4-BE49-F238E27FC236}">
                <a16:creationId xmlns="" xmlns:a16="http://schemas.microsoft.com/office/drawing/2014/main" id="{0EC66566-A88C-4813-B403-E81884A30163}"/>
              </a:ext>
            </a:extLst>
          </p:cNvPr>
          <p:cNvSpPr/>
          <p:nvPr/>
        </p:nvSpPr>
        <p:spPr>
          <a:xfrm>
            <a:off x="1684807" y="2058269"/>
            <a:ext cx="10932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b="1" dirty="0">
                <a:solidFill>
                  <a:schemeClr val="accent3"/>
                </a:solidFill>
              </a:rPr>
              <a:t>LOREM IPSUM</a:t>
            </a:r>
            <a:endParaRPr lang="en-US" sz="1600" dirty="0">
              <a:solidFill>
                <a:schemeClr val="accent3"/>
              </a:solidFill>
            </a:endParaRPr>
          </a:p>
        </p:txBody>
      </p:sp>
      <p:sp>
        <p:nvSpPr>
          <p:cNvPr id="219" name="Rectangle 218">
            <a:extLst>
              <a:ext uri="{FF2B5EF4-FFF2-40B4-BE49-F238E27FC236}">
                <a16:creationId xmlns="" xmlns:a16="http://schemas.microsoft.com/office/drawing/2014/main" id="{79E09874-CCD7-4E4A-B806-4E14E068D694}"/>
              </a:ext>
            </a:extLst>
          </p:cNvPr>
          <p:cNvSpPr/>
          <p:nvPr/>
        </p:nvSpPr>
        <p:spPr>
          <a:xfrm flipH="1">
            <a:off x="-1" y="4757691"/>
            <a:ext cx="2550779" cy="755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0" name="Group 219">
            <a:extLst>
              <a:ext uri="{FF2B5EF4-FFF2-40B4-BE49-F238E27FC236}">
                <a16:creationId xmlns="" xmlns:a16="http://schemas.microsoft.com/office/drawing/2014/main" id="{95C245C9-B40F-4A2A-B28C-3255CBECE6BF}"/>
              </a:ext>
            </a:extLst>
          </p:cNvPr>
          <p:cNvGrpSpPr/>
          <p:nvPr/>
        </p:nvGrpSpPr>
        <p:grpSpPr>
          <a:xfrm flipH="1">
            <a:off x="2176724" y="4759192"/>
            <a:ext cx="756696" cy="756696"/>
            <a:chOff x="10915706" y="3013100"/>
            <a:chExt cx="756696" cy="756696"/>
          </a:xfrm>
        </p:grpSpPr>
        <p:sp>
          <p:nvSpPr>
            <p:cNvPr id="221" name="Diamond 220">
              <a:extLst>
                <a:ext uri="{FF2B5EF4-FFF2-40B4-BE49-F238E27FC236}">
                  <a16:creationId xmlns="" xmlns:a16="http://schemas.microsoft.com/office/drawing/2014/main" id="{FBDBD91D-E695-4DB4-A82A-B905129C4FCC}"/>
                </a:ext>
              </a:extLst>
            </p:cNvPr>
            <p:cNvSpPr/>
            <p:nvPr/>
          </p:nvSpPr>
          <p:spPr>
            <a:xfrm>
              <a:off x="10915706" y="3013100"/>
              <a:ext cx="756696" cy="756696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Diamond 221">
              <a:extLst>
                <a:ext uri="{FF2B5EF4-FFF2-40B4-BE49-F238E27FC236}">
                  <a16:creationId xmlns="" xmlns:a16="http://schemas.microsoft.com/office/drawing/2014/main" id="{F0C1FA81-5468-4A8E-B7C6-18F324651ED7}"/>
                </a:ext>
              </a:extLst>
            </p:cNvPr>
            <p:cNvSpPr/>
            <p:nvPr/>
          </p:nvSpPr>
          <p:spPr>
            <a:xfrm>
              <a:off x="10995261" y="3092655"/>
              <a:ext cx="597586" cy="597586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3" name="Oval 222">
            <a:extLst>
              <a:ext uri="{FF2B5EF4-FFF2-40B4-BE49-F238E27FC236}">
                <a16:creationId xmlns="" xmlns:a16="http://schemas.microsoft.com/office/drawing/2014/main" id="{43310C7D-3F7D-4C3D-B119-BB42967A308C}"/>
              </a:ext>
            </a:extLst>
          </p:cNvPr>
          <p:cNvSpPr/>
          <p:nvPr/>
        </p:nvSpPr>
        <p:spPr>
          <a:xfrm>
            <a:off x="505087" y="4742061"/>
            <a:ext cx="799065" cy="79906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</a:t>
            </a:r>
          </a:p>
        </p:txBody>
      </p:sp>
      <p:sp>
        <p:nvSpPr>
          <p:cNvPr id="224" name="Rectangle 223">
            <a:extLst>
              <a:ext uri="{FF2B5EF4-FFF2-40B4-BE49-F238E27FC236}">
                <a16:creationId xmlns="" xmlns:a16="http://schemas.microsoft.com/office/drawing/2014/main" id="{AF899509-A2CC-4F1E-BCE2-8AC4E84C23C7}"/>
              </a:ext>
            </a:extLst>
          </p:cNvPr>
          <p:cNvSpPr/>
          <p:nvPr/>
        </p:nvSpPr>
        <p:spPr>
          <a:xfrm flipH="1">
            <a:off x="-1" y="1237600"/>
            <a:ext cx="2236493" cy="755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5" name="Group 224">
            <a:extLst>
              <a:ext uri="{FF2B5EF4-FFF2-40B4-BE49-F238E27FC236}">
                <a16:creationId xmlns="" xmlns:a16="http://schemas.microsoft.com/office/drawing/2014/main" id="{0429AFBF-6234-45DE-96FF-7F9CF34C496D}"/>
              </a:ext>
            </a:extLst>
          </p:cNvPr>
          <p:cNvGrpSpPr/>
          <p:nvPr/>
        </p:nvGrpSpPr>
        <p:grpSpPr>
          <a:xfrm flipH="1">
            <a:off x="1853059" y="1239101"/>
            <a:ext cx="756696" cy="756696"/>
            <a:chOff x="10915706" y="3013100"/>
            <a:chExt cx="756696" cy="756696"/>
          </a:xfrm>
        </p:grpSpPr>
        <p:sp>
          <p:nvSpPr>
            <p:cNvPr id="226" name="Diamond 225">
              <a:extLst>
                <a:ext uri="{FF2B5EF4-FFF2-40B4-BE49-F238E27FC236}">
                  <a16:creationId xmlns="" xmlns:a16="http://schemas.microsoft.com/office/drawing/2014/main" id="{E9082EFF-2486-4F1E-8D6F-8F42FF0368C5}"/>
                </a:ext>
              </a:extLst>
            </p:cNvPr>
            <p:cNvSpPr/>
            <p:nvPr/>
          </p:nvSpPr>
          <p:spPr>
            <a:xfrm>
              <a:off x="10915706" y="3013100"/>
              <a:ext cx="756696" cy="756696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Diamond 226">
              <a:extLst>
                <a:ext uri="{FF2B5EF4-FFF2-40B4-BE49-F238E27FC236}">
                  <a16:creationId xmlns="" xmlns:a16="http://schemas.microsoft.com/office/drawing/2014/main" id="{8A3BF2CE-D7C0-4EF9-8BD4-903049E59325}"/>
                </a:ext>
              </a:extLst>
            </p:cNvPr>
            <p:cNvSpPr/>
            <p:nvPr/>
          </p:nvSpPr>
          <p:spPr>
            <a:xfrm>
              <a:off x="10995261" y="3092655"/>
              <a:ext cx="597586" cy="597586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8" name="Arrow: Chevron 227">
            <a:extLst>
              <a:ext uri="{FF2B5EF4-FFF2-40B4-BE49-F238E27FC236}">
                <a16:creationId xmlns="" xmlns:a16="http://schemas.microsoft.com/office/drawing/2014/main" id="{3CE2CEB4-D524-4AF5-BCB3-178038A6BCD4}"/>
              </a:ext>
            </a:extLst>
          </p:cNvPr>
          <p:cNvSpPr/>
          <p:nvPr/>
        </p:nvSpPr>
        <p:spPr>
          <a:xfrm>
            <a:off x="5226758" y="5078622"/>
            <a:ext cx="92164" cy="92164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9" name="Arrow: Chevron 228">
            <a:extLst>
              <a:ext uri="{FF2B5EF4-FFF2-40B4-BE49-F238E27FC236}">
                <a16:creationId xmlns="" xmlns:a16="http://schemas.microsoft.com/office/drawing/2014/main" id="{905B80DF-147F-491C-9793-4EC028A5EBA6}"/>
              </a:ext>
            </a:extLst>
          </p:cNvPr>
          <p:cNvSpPr/>
          <p:nvPr/>
        </p:nvSpPr>
        <p:spPr>
          <a:xfrm>
            <a:off x="3364659" y="5078622"/>
            <a:ext cx="92164" cy="92164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0" name="Arrow: Chevron 229">
            <a:extLst>
              <a:ext uri="{FF2B5EF4-FFF2-40B4-BE49-F238E27FC236}">
                <a16:creationId xmlns="" xmlns:a16="http://schemas.microsoft.com/office/drawing/2014/main" id="{E2F9DA77-D801-4DFC-AAB9-0E562B9225AA}"/>
              </a:ext>
            </a:extLst>
          </p:cNvPr>
          <p:cNvSpPr/>
          <p:nvPr/>
        </p:nvSpPr>
        <p:spPr>
          <a:xfrm>
            <a:off x="7410855" y="5078622"/>
            <a:ext cx="92164" cy="92164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1" name="Arrow: Chevron 230">
            <a:extLst>
              <a:ext uri="{FF2B5EF4-FFF2-40B4-BE49-F238E27FC236}">
                <a16:creationId xmlns="" xmlns:a16="http://schemas.microsoft.com/office/drawing/2014/main" id="{135AD0A1-F5BD-4B7E-AE75-9644293A067B}"/>
              </a:ext>
            </a:extLst>
          </p:cNvPr>
          <p:cNvSpPr/>
          <p:nvPr/>
        </p:nvSpPr>
        <p:spPr>
          <a:xfrm>
            <a:off x="9179813" y="5078622"/>
            <a:ext cx="92164" cy="92164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2" name="Arrow: Chevron 231">
            <a:extLst>
              <a:ext uri="{FF2B5EF4-FFF2-40B4-BE49-F238E27FC236}">
                <a16:creationId xmlns="" xmlns:a16="http://schemas.microsoft.com/office/drawing/2014/main" id="{DCCD3BD9-3030-4788-AFE6-2075859F15F9}"/>
              </a:ext>
            </a:extLst>
          </p:cNvPr>
          <p:cNvSpPr/>
          <p:nvPr/>
        </p:nvSpPr>
        <p:spPr>
          <a:xfrm>
            <a:off x="5226758" y="1549482"/>
            <a:ext cx="92164" cy="92164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3" name="Arrow: Chevron 232">
            <a:extLst>
              <a:ext uri="{FF2B5EF4-FFF2-40B4-BE49-F238E27FC236}">
                <a16:creationId xmlns="" xmlns:a16="http://schemas.microsoft.com/office/drawing/2014/main" id="{5007A78D-6790-4AE8-94D1-455647B00F81}"/>
              </a:ext>
            </a:extLst>
          </p:cNvPr>
          <p:cNvSpPr/>
          <p:nvPr/>
        </p:nvSpPr>
        <p:spPr>
          <a:xfrm>
            <a:off x="7410855" y="1549482"/>
            <a:ext cx="92164" cy="92164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4" name="Arrow: Chevron 233">
            <a:extLst>
              <a:ext uri="{FF2B5EF4-FFF2-40B4-BE49-F238E27FC236}">
                <a16:creationId xmlns="" xmlns:a16="http://schemas.microsoft.com/office/drawing/2014/main" id="{C0D0FE5C-9524-4714-ADBA-0DD893881049}"/>
              </a:ext>
            </a:extLst>
          </p:cNvPr>
          <p:cNvSpPr/>
          <p:nvPr/>
        </p:nvSpPr>
        <p:spPr>
          <a:xfrm flipH="1">
            <a:off x="8149377" y="3310586"/>
            <a:ext cx="92164" cy="92164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5" name="Arrow: Chevron 234">
            <a:extLst>
              <a:ext uri="{FF2B5EF4-FFF2-40B4-BE49-F238E27FC236}">
                <a16:creationId xmlns="" xmlns:a16="http://schemas.microsoft.com/office/drawing/2014/main" id="{2466DC3E-5AE2-4968-9112-324BEE6A3977}"/>
              </a:ext>
            </a:extLst>
          </p:cNvPr>
          <p:cNvSpPr/>
          <p:nvPr/>
        </p:nvSpPr>
        <p:spPr>
          <a:xfrm flipH="1">
            <a:off x="6039242" y="3310586"/>
            <a:ext cx="92164" cy="92164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6" name="Arrow: Chevron 235">
            <a:extLst>
              <a:ext uri="{FF2B5EF4-FFF2-40B4-BE49-F238E27FC236}">
                <a16:creationId xmlns="" xmlns:a16="http://schemas.microsoft.com/office/drawing/2014/main" id="{3423896D-E8F9-4513-ACD3-FBD6FD94638B}"/>
              </a:ext>
            </a:extLst>
          </p:cNvPr>
          <p:cNvSpPr/>
          <p:nvPr/>
        </p:nvSpPr>
        <p:spPr>
          <a:xfrm flipH="1">
            <a:off x="4232186" y="3310586"/>
            <a:ext cx="92164" cy="92164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37" name="Group 236">
            <a:extLst>
              <a:ext uri="{FF2B5EF4-FFF2-40B4-BE49-F238E27FC236}">
                <a16:creationId xmlns="" xmlns:a16="http://schemas.microsoft.com/office/drawing/2014/main" id="{F2AD72BD-3DDC-4FEB-A60C-7BEFD0D5C69D}"/>
              </a:ext>
            </a:extLst>
          </p:cNvPr>
          <p:cNvGrpSpPr/>
          <p:nvPr/>
        </p:nvGrpSpPr>
        <p:grpSpPr>
          <a:xfrm>
            <a:off x="4138623" y="4985184"/>
            <a:ext cx="200025" cy="287338"/>
            <a:chOff x="10502900" y="815975"/>
            <a:chExt cx="200025" cy="287338"/>
          </a:xfrm>
          <a:solidFill>
            <a:schemeClr val="bg1"/>
          </a:solidFill>
        </p:grpSpPr>
        <p:sp>
          <p:nvSpPr>
            <p:cNvPr id="238" name="Freeform 2127">
              <a:extLst>
                <a:ext uri="{FF2B5EF4-FFF2-40B4-BE49-F238E27FC236}">
                  <a16:creationId xmlns="" xmlns:a16="http://schemas.microsoft.com/office/drawing/2014/main" id="{F26A5CF2-75C4-42A2-81D4-8F85501B1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28">
              <a:extLst>
                <a:ext uri="{FF2B5EF4-FFF2-40B4-BE49-F238E27FC236}">
                  <a16:creationId xmlns="" xmlns:a16="http://schemas.microsoft.com/office/drawing/2014/main" id="{3F3E54F9-B969-40A4-939A-2A69BCC72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29">
              <a:extLst>
                <a:ext uri="{FF2B5EF4-FFF2-40B4-BE49-F238E27FC236}">
                  <a16:creationId xmlns="" xmlns:a16="http://schemas.microsoft.com/office/drawing/2014/main" id="{7D303A48-CD5E-4B82-9286-8D28BBB78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30">
              <a:extLst>
                <a:ext uri="{FF2B5EF4-FFF2-40B4-BE49-F238E27FC236}">
                  <a16:creationId xmlns="" xmlns:a16="http://schemas.microsoft.com/office/drawing/2014/main" id="{A112434D-CBA6-4CC8-A3E4-30CB764D9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2" name="Group 241">
            <a:extLst>
              <a:ext uri="{FF2B5EF4-FFF2-40B4-BE49-F238E27FC236}">
                <a16:creationId xmlns="" xmlns:a16="http://schemas.microsoft.com/office/drawing/2014/main" id="{81C90B13-AA93-472C-B5B6-CB277A4EE433}"/>
              </a:ext>
            </a:extLst>
          </p:cNvPr>
          <p:cNvGrpSpPr/>
          <p:nvPr/>
        </p:nvGrpSpPr>
        <p:grpSpPr>
          <a:xfrm>
            <a:off x="6219949" y="5004234"/>
            <a:ext cx="285750" cy="249238"/>
            <a:chOff x="9310688" y="1982788"/>
            <a:chExt cx="285750" cy="249238"/>
          </a:xfrm>
          <a:solidFill>
            <a:schemeClr val="bg1"/>
          </a:solidFill>
        </p:grpSpPr>
        <p:sp>
          <p:nvSpPr>
            <p:cNvPr id="243" name="Rectangle 4148">
              <a:extLst>
                <a:ext uri="{FF2B5EF4-FFF2-40B4-BE49-F238E27FC236}">
                  <a16:creationId xmlns="" xmlns:a16="http://schemas.microsoft.com/office/drawing/2014/main" id="{69984895-E874-4AE0-821C-01F5317DF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4988" y="2135188"/>
              <a:ext cx="57150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4149">
              <a:extLst>
                <a:ext uri="{FF2B5EF4-FFF2-40B4-BE49-F238E27FC236}">
                  <a16:creationId xmlns="" xmlns:a16="http://schemas.microsoft.com/office/drawing/2014/main" id="{FEAE5DC5-252D-4523-BCA2-FD59A8074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9738" y="2163763"/>
              <a:ext cx="247650" cy="68263"/>
            </a:xfrm>
            <a:custGeom>
              <a:avLst/>
              <a:gdLst>
                <a:gd name="T0" fmla="*/ 510 w 781"/>
                <a:gd name="T1" fmla="*/ 15 h 211"/>
                <a:gd name="T2" fmla="*/ 510 w 781"/>
                <a:gd name="T3" fmla="*/ 19 h 211"/>
                <a:gd name="T4" fmla="*/ 509 w 781"/>
                <a:gd name="T5" fmla="*/ 22 h 211"/>
                <a:gd name="T6" fmla="*/ 508 w 781"/>
                <a:gd name="T7" fmla="*/ 24 h 211"/>
                <a:gd name="T8" fmla="*/ 506 w 781"/>
                <a:gd name="T9" fmla="*/ 26 h 211"/>
                <a:gd name="T10" fmla="*/ 504 w 781"/>
                <a:gd name="T11" fmla="*/ 28 h 211"/>
                <a:gd name="T12" fmla="*/ 502 w 781"/>
                <a:gd name="T13" fmla="*/ 29 h 211"/>
                <a:gd name="T14" fmla="*/ 498 w 781"/>
                <a:gd name="T15" fmla="*/ 30 h 211"/>
                <a:gd name="T16" fmla="*/ 495 w 781"/>
                <a:gd name="T17" fmla="*/ 30 h 211"/>
                <a:gd name="T18" fmla="*/ 285 w 781"/>
                <a:gd name="T19" fmla="*/ 30 h 211"/>
                <a:gd name="T20" fmla="*/ 282 w 781"/>
                <a:gd name="T21" fmla="*/ 30 h 211"/>
                <a:gd name="T22" fmla="*/ 280 w 781"/>
                <a:gd name="T23" fmla="*/ 29 h 211"/>
                <a:gd name="T24" fmla="*/ 276 w 781"/>
                <a:gd name="T25" fmla="*/ 28 h 211"/>
                <a:gd name="T26" fmla="*/ 274 w 781"/>
                <a:gd name="T27" fmla="*/ 26 h 211"/>
                <a:gd name="T28" fmla="*/ 272 w 781"/>
                <a:gd name="T29" fmla="*/ 24 h 211"/>
                <a:gd name="T30" fmla="*/ 271 w 781"/>
                <a:gd name="T31" fmla="*/ 22 h 211"/>
                <a:gd name="T32" fmla="*/ 270 w 781"/>
                <a:gd name="T33" fmla="*/ 19 h 211"/>
                <a:gd name="T34" fmla="*/ 270 w 781"/>
                <a:gd name="T35" fmla="*/ 15 h 211"/>
                <a:gd name="T36" fmla="*/ 270 w 781"/>
                <a:gd name="T37" fmla="*/ 0 h 211"/>
                <a:gd name="T38" fmla="*/ 0 w 781"/>
                <a:gd name="T39" fmla="*/ 0 h 211"/>
                <a:gd name="T40" fmla="*/ 0 w 781"/>
                <a:gd name="T41" fmla="*/ 196 h 211"/>
                <a:gd name="T42" fmla="*/ 0 w 781"/>
                <a:gd name="T43" fmla="*/ 199 h 211"/>
                <a:gd name="T44" fmla="*/ 1 w 781"/>
                <a:gd name="T45" fmla="*/ 202 h 211"/>
                <a:gd name="T46" fmla="*/ 2 w 781"/>
                <a:gd name="T47" fmla="*/ 204 h 211"/>
                <a:gd name="T48" fmla="*/ 4 w 781"/>
                <a:gd name="T49" fmla="*/ 206 h 211"/>
                <a:gd name="T50" fmla="*/ 6 w 781"/>
                <a:gd name="T51" fmla="*/ 208 h 211"/>
                <a:gd name="T52" fmla="*/ 9 w 781"/>
                <a:gd name="T53" fmla="*/ 209 h 211"/>
                <a:gd name="T54" fmla="*/ 12 w 781"/>
                <a:gd name="T55" fmla="*/ 210 h 211"/>
                <a:gd name="T56" fmla="*/ 15 w 781"/>
                <a:gd name="T57" fmla="*/ 211 h 211"/>
                <a:gd name="T58" fmla="*/ 766 w 781"/>
                <a:gd name="T59" fmla="*/ 211 h 211"/>
                <a:gd name="T60" fmla="*/ 768 w 781"/>
                <a:gd name="T61" fmla="*/ 210 h 211"/>
                <a:gd name="T62" fmla="*/ 772 w 781"/>
                <a:gd name="T63" fmla="*/ 209 h 211"/>
                <a:gd name="T64" fmla="*/ 774 w 781"/>
                <a:gd name="T65" fmla="*/ 208 h 211"/>
                <a:gd name="T66" fmla="*/ 776 w 781"/>
                <a:gd name="T67" fmla="*/ 206 h 211"/>
                <a:gd name="T68" fmla="*/ 778 w 781"/>
                <a:gd name="T69" fmla="*/ 204 h 211"/>
                <a:gd name="T70" fmla="*/ 780 w 781"/>
                <a:gd name="T71" fmla="*/ 202 h 211"/>
                <a:gd name="T72" fmla="*/ 780 w 781"/>
                <a:gd name="T73" fmla="*/ 199 h 211"/>
                <a:gd name="T74" fmla="*/ 781 w 781"/>
                <a:gd name="T75" fmla="*/ 196 h 211"/>
                <a:gd name="T76" fmla="*/ 781 w 781"/>
                <a:gd name="T77" fmla="*/ 0 h 211"/>
                <a:gd name="T78" fmla="*/ 510 w 781"/>
                <a:gd name="T79" fmla="*/ 0 h 211"/>
                <a:gd name="T80" fmla="*/ 510 w 781"/>
                <a:gd name="T81" fmla="*/ 1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1" h="211">
                  <a:moveTo>
                    <a:pt x="510" y="15"/>
                  </a:moveTo>
                  <a:lnTo>
                    <a:pt x="510" y="19"/>
                  </a:lnTo>
                  <a:lnTo>
                    <a:pt x="509" y="22"/>
                  </a:lnTo>
                  <a:lnTo>
                    <a:pt x="508" y="24"/>
                  </a:lnTo>
                  <a:lnTo>
                    <a:pt x="506" y="26"/>
                  </a:lnTo>
                  <a:lnTo>
                    <a:pt x="504" y="28"/>
                  </a:lnTo>
                  <a:lnTo>
                    <a:pt x="502" y="29"/>
                  </a:lnTo>
                  <a:lnTo>
                    <a:pt x="498" y="30"/>
                  </a:lnTo>
                  <a:lnTo>
                    <a:pt x="495" y="30"/>
                  </a:lnTo>
                  <a:lnTo>
                    <a:pt x="285" y="30"/>
                  </a:lnTo>
                  <a:lnTo>
                    <a:pt x="282" y="30"/>
                  </a:lnTo>
                  <a:lnTo>
                    <a:pt x="280" y="29"/>
                  </a:lnTo>
                  <a:lnTo>
                    <a:pt x="276" y="28"/>
                  </a:lnTo>
                  <a:lnTo>
                    <a:pt x="274" y="26"/>
                  </a:lnTo>
                  <a:lnTo>
                    <a:pt x="272" y="24"/>
                  </a:lnTo>
                  <a:lnTo>
                    <a:pt x="271" y="22"/>
                  </a:lnTo>
                  <a:lnTo>
                    <a:pt x="270" y="19"/>
                  </a:lnTo>
                  <a:lnTo>
                    <a:pt x="270" y="15"/>
                  </a:lnTo>
                  <a:lnTo>
                    <a:pt x="270" y="0"/>
                  </a:lnTo>
                  <a:lnTo>
                    <a:pt x="0" y="0"/>
                  </a:lnTo>
                  <a:lnTo>
                    <a:pt x="0" y="196"/>
                  </a:lnTo>
                  <a:lnTo>
                    <a:pt x="0" y="199"/>
                  </a:lnTo>
                  <a:lnTo>
                    <a:pt x="1" y="202"/>
                  </a:lnTo>
                  <a:lnTo>
                    <a:pt x="2" y="204"/>
                  </a:lnTo>
                  <a:lnTo>
                    <a:pt x="4" y="206"/>
                  </a:lnTo>
                  <a:lnTo>
                    <a:pt x="6" y="208"/>
                  </a:lnTo>
                  <a:lnTo>
                    <a:pt x="9" y="209"/>
                  </a:lnTo>
                  <a:lnTo>
                    <a:pt x="12" y="210"/>
                  </a:lnTo>
                  <a:lnTo>
                    <a:pt x="15" y="211"/>
                  </a:lnTo>
                  <a:lnTo>
                    <a:pt x="766" y="211"/>
                  </a:lnTo>
                  <a:lnTo>
                    <a:pt x="768" y="210"/>
                  </a:lnTo>
                  <a:lnTo>
                    <a:pt x="772" y="209"/>
                  </a:lnTo>
                  <a:lnTo>
                    <a:pt x="774" y="208"/>
                  </a:lnTo>
                  <a:lnTo>
                    <a:pt x="776" y="206"/>
                  </a:lnTo>
                  <a:lnTo>
                    <a:pt x="778" y="204"/>
                  </a:lnTo>
                  <a:lnTo>
                    <a:pt x="780" y="202"/>
                  </a:lnTo>
                  <a:lnTo>
                    <a:pt x="780" y="199"/>
                  </a:lnTo>
                  <a:lnTo>
                    <a:pt x="781" y="196"/>
                  </a:lnTo>
                  <a:lnTo>
                    <a:pt x="781" y="0"/>
                  </a:lnTo>
                  <a:lnTo>
                    <a:pt x="510" y="0"/>
                  </a:lnTo>
                  <a:lnTo>
                    <a:pt x="51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4150">
              <a:extLst>
                <a:ext uri="{FF2B5EF4-FFF2-40B4-BE49-F238E27FC236}">
                  <a16:creationId xmlns="" xmlns:a16="http://schemas.microsoft.com/office/drawing/2014/main" id="{B6DF83BC-8830-4501-A98E-F61F884D10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10688" y="1982788"/>
              <a:ext cx="285750" cy="171450"/>
            </a:xfrm>
            <a:custGeom>
              <a:avLst/>
              <a:gdLst>
                <a:gd name="T0" fmla="*/ 300 w 901"/>
                <a:gd name="T1" fmla="*/ 135 h 540"/>
                <a:gd name="T2" fmla="*/ 304 w 901"/>
                <a:gd name="T3" fmla="*/ 104 h 540"/>
                <a:gd name="T4" fmla="*/ 316 w 901"/>
                <a:gd name="T5" fmla="*/ 76 h 540"/>
                <a:gd name="T6" fmla="*/ 334 w 901"/>
                <a:gd name="T7" fmla="*/ 54 h 540"/>
                <a:gd name="T8" fmla="*/ 357 w 901"/>
                <a:gd name="T9" fmla="*/ 38 h 540"/>
                <a:gd name="T10" fmla="*/ 384 w 901"/>
                <a:gd name="T11" fmla="*/ 30 h 540"/>
                <a:gd name="T12" fmla="*/ 517 w 901"/>
                <a:gd name="T13" fmla="*/ 30 h 540"/>
                <a:gd name="T14" fmla="*/ 543 w 901"/>
                <a:gd name="T15" fmla="*/ 38 h 540"/>
                <a:gd name="T16" fmla="*/ 567 w 901"/>
                <a:gd name="T17" fmla="*/ 54 h 540"/>
                <a:gd name="T18" fmla="*/ 584 w 901"/>
                <a:gd name="T19" fmla="*/ 76 h 540"/>
                <a:gd name="T20" fmla="*/ 596 w 901"/>
                <a:gd name="T21" fmla="*/ 104 h 540"/>
                <a:gd name="T22" fmla="*/ 600 w 901"/>
                <a:gd name="T23" fmla="*/ 135 h 540"/>
                <a:gd name="T24" fmla="*/ 813 w 901"/>
                <a:gd name="T25" fmla="*/ 150 h 540"/>
                <a:gd name="T26" fmla="*/ 630 w 901"/>
                <a:gd name="T27" fmla="*/ 135 h 540"/>
                <a:gd name="T28" fmla="*/ 625 w 901"/>
                <a:gd name="T29" fmla="*/ 94 h 540"/>
                <a:gd name="T30" fmla="*/ 610 w 901"/>
                <a:gd name="T31" fmla="*/ 59 h 540"/>
                <a:gd name="T32" fmla="*/ 585 w 901"/>
                <a:gd name="T33" fmla="*/ 30 h 540"/>
                <a:gd name="T34" fmla="*/ 555 w 901"/>
                <a:gd name="T35" fmla="*/ 11 h 540"/>
                <a:gd name="T36" fmla="*/ 520 w 901"/>
                <a:gd name="T37" fmla="*/ 0 h 540"/>
                <a:gd name="T38" fmla="*/ 380 w 901"/>
                <a:gd name="T39" fmla="*/ 0 h 540"/>
                <a:gd name="T40" fmla="*/ 345 w 901"/>
                <a:gd name="T41" fmla="*/ 11 h 540"/>
                <a:gd name="T42" fmla="*/ 315 w 901"/>
                <a:gd name="T43" fmla="*/ 30 h 540"/>
                <a:gd name="T44" fmla="*/ 291 w 901"/>
                <a:gd name="T45" fmla="*/ 59 h 540"/>
                <a:gd name="T46" fmla="*/ 275 w 901"/>
                <a:gd name="T47" fmla="*/ 94 h 540"/>
                <a:gd name="T48" fmla="*/ 270 w 901"/>
                <a:gd name="T49" fmla="*/ 135 h 540"/>
                <a:gd name="T50" fmla="*/ 88 w 901"/>
                <a:gd name="T51" fmla="*/ 150 h 540"/>
                <a:gd name="T52" fmla="*/ 66 w 901"/>
                <a:gd name="T53" fmla="*/ 160 h 540"/>
                <a:gd name="T54" fmla="*/ 42 w 901"/>
                <a:gd name="T55" fmla="*/ 176 h 540"/>
                <a:gd name="T56" fmla="*/ 22 w 901"/>
                <a:gd name="T57" fmla="*/ 195 h 540"/>
                <a:gd name="T58" fmla="*/ 8 w 901"/>
                <a:gd name="T59" fmla="*/ 217 h 540"/>
                <a:gd name="T60" fmla="*/ 1 w 901"/>
                <a:gd name="T61" fmla="*/ 240 h 540"/>
                <a:gd name="T62" fmla="*/ 0 w 901"/>
                <a:gd name="T63" fmla="*/ 540 h 540"/>
                <a:gd name="T64" fmla="*/ 330 w 901"/>
                <a:gd name="T65" fmla="*/ 540 h 540"/>
                <a:gd name="T66" fmla="*/ 331 w 901"/>
                <a:gd name="T67" fmla="*/ 460 h 540"/>
                <a:gd name="T68" fmla="*/ 336 w 901"/>
                <a:gd name="T69" fmla="*/ 453 h 540"/>
                <a:gd name="T70" fmla="*/ 345 w 901"/>
                <a:gd name="T71" fmla="*/ 450 h 540"/>
                <a:gd name="T72" fmla="*/ 562 w 901"/>
                <a:gd name="T73" fmla="*/ 451 h 540"/>
                <a:gd name="T74" fmla="*/ 568 w 901"/>
                <a:gd name="T75" fmla="*/ 457 h 540"/>
                <a:gd name="T76" fmla="*/ 570 w 901"/>
                <a:gd name="T77" fmla="*/ 465 h 540"/>
                <a:gd name="T78" fmla="*/ 871 w 901"/>
                <a:gd name="T79" fmla="*/ 540 h 540"/>
                <a:gd name="T80" fmla="*/ 900 w 901"/>
                <a:gd name="T81" fmla="*/ 249 h 540"/>
                <a:gd name="T82" fmla="*/ 895 w 901"/>
                <a:gd name="T83" fmla="*/ 224 h 540"/>
                <a:gd name="T84" fmla="*/ 883 w 901"/>
                <a:gd name="T85" fmla="*/ 202 h 540"/>
                <a:gd name="T86" fmla="*/ 866 w 901"/>
                <a:gd name="T87" fmla="*/ 181 h 540"/>
                <a:gd name="T88" fmla="*/ 843 w 901"/>
                <a:gd name="T89" fmla="*/ 164 h 540"/>
                <a:gd name="T90" fmla="*/ 816 w 901"/>
                <a:gd name="T91" fmla="*/ 151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1" h="540">
                  <a:moveTo>
                    <a:pt x="600" y="150"/>
                  </a:moveTo>
                  <a:lnTo>
                    <a:pt x="300" y="150"/>
                  </a:lnTo>
                  <a:lnTo>
                    <a:pt x="300" y="135"/>
                  </a:lnTo>
                  <a:lnTo>
                    <a:pt x="300" y="124"/>
                  </a:lnTo>
                  <a:lnTo>
                    <a:pt x="302" y="114"/>
                  </a:lnTo>
                  <a:lnTo>
                    <a:pt x="304" y="104"/>
                  </a:lnTo>
                  <a:lnTo>
                    <a:pt x="308" y="94"/>
                  </a:lnTo>
                  <a:lnTo>
                    <a:pt x="311" y="85"/>
                  </a:lnTo>
                  <a:lnTo>
                    <a:pt x="316" y="76"/>
                  </a:lnTo>
                  <a:lnTo>
                    <a:pt x="321" y="68"/>
                  </a:lnTo>
                  <a:lnTo>
                    <a:pt x="327" y="60"/>
                  </a:lnTo>
                  <a:lnTo>
                    <a:pt x="334" y="54"/>
                  </a:lnTo>
                  <a:lnTo>
                    <a:pt x="341" y="47"/>
                  </a:lnTo>
                  <a:lnTo>
                    <a:pt x="349" y="42"/>
                  </a:lnTo>
                  <a:lnTo>
                    <a:pt x="357" y="38"/>
                  </a:lnTo>
                  <a:lnTo>
                    <a:pt x="365" y="34"/>
                  </a:lnTo>
                  <a:lnTo>
                    <a:pt x="375" y="32"/>
                  </a:lnTo>
                  <a:lnTo>
                    <a:pt x="384" y="30"/>
                  </a:lnTo>
                  <a:lnTo>
                    <a:pt x="393" y="30"/>
                  </a:lnTo>
                  <a:lnTo>
                    <a:pt x="507" y="30"/>
                  </a:lnTo>
                  <a:lnTo>
                    <a:pt x="517" y="30"/>
                  </a:lnTo>
                  <a:lnTo>
                    <a:pt x="526" y="32"/>
                  </a:lnTo>
                  <a:lnTo>
                    <a:pt x="535" y="34"/>
                  </a:lnTo>
                  <a:lnTo>
                    <a:pt x="543" y="38"/>
                  </a:lnTo>
                  <a:lnTo>
                    <a:pt x="552" y="42"/>
                  </a:lnTo>
                  <a:lnTo>
                    <a:pt x="559" y="47"/>
                  </a:lnTo>
                  <a:lnTo>
                    <a:pt x="567" y="54"/>
                  </a:lnTo>
                  <a:lnTo>
                    <a:pt x="573" y="60"/>
                  </a:lnTo>
                  <a:lnTo>
                    <a:pt x="579" y="68"/>
                  </a:lnTo>
                  <a:lnTo>
                    <a:pt x="584" y="76"/>
                  </a:lnTo>
                  <a:lnTo>
                    <a:pt x="589" y="85"/>
                  </a:lnTo>
                  <a:lnTo>
                    <a:pt x="593" y="94"/>
                  </a:lnTo>
                  <a:lnTo>
                    <a:pt x="596" y="104"/>
                  </a:lnTo>
                  <a:lnTo>
                    <a:pt x="599" y="114"/>
                  </a:lnTo>
                  <a:lnTo>
                    <a:pt x="600" y="124"/>
                  </a:lnTo>
                  <a:lnTo>
                    <a:pt x="600" y="135"/>
                  </a:lnTo>
                  <a:lnTo>
                    <a:pt x="600" y="150"/>
                  </a:lnTo>
                  <a:close/>
                  <a:moveTo>
                    <a:pt x="816" y="151"/>
                  </a:moveTo>
                  <a:lnTo>
                    <a:pt x="813" y="150"/>
                  </a:lnTo>
                  <a:lnTo>
                    <a:pt x="810" y="150"/>
                  </a:lnTo>
                  <a:lnTo>
                    <a:pt x="630" y="150"/>
                  </a:lnTo>
                  <a:lnTo>
                    <a:pt x="630" y="135"/>
                  </a:lnTo>
                  <a:lnTo>
                    <a:pt x="630" y="121"/>
                  </a:lnTo>
                  <a:lnTo>
                    <a:pt x="628" y="107"/>
                  </a:lnTo>
                  <a:lnTo>
                    <a:pt x="625" y="94"/>
                  </a:lnTo>
                  <a:lnTo>
                    <a:pt x="621" y="83"/>
                  </a:lnTo>
                  <a:lnTo>
                    <a:pt x="615" y="71"/>
                  </a:lnTo>
                  <a:lnTo>
                    <a:pt x="610" y="59"/>
                  </a:lnTo>
                  <a:lnTo>
                    <a:pt x="602" y="49"/>
                  </a:lnTo>
                  <a:lnTo>
                    <a:pt x="595" y="40"/>
                  </a:lnTo>
                  <a:lnTo>
                    <a:pt x="585" y="30"/>
                  </a:lnTo>
                  <a:lnTo>
                    <a:pt x="576" y="23"/>
                  </a:lnTo>
                  <a:lnTo>
                    <a:pt x="566" y="16"/>
                  </a:lnTo>
                  <a:lnTo>
                    <a:pt x="555" y="11"/>
                  </a:lnTo>
                  <a:lnTo>
                    <a:pt x="543" y="5"/>
                  </a:lnTo>
                  <a:lnTo>
                    <a:pt x="532" y="2"/>
                  </a:lnTo>
                  <a:lnTo>
                    <a:pt x="520" y="0"/>
                  </a:lnTo>
                  <a:lnTo>
                    <a:pt x="507" y="0"/>
                  </a:lnTo>
                  <a:lnTo>
                    <a:pt x="393" y="0"/>
                  </a:lnTo>
                  <a:lnTo>
                    <a:pt x="380" y="0"/>
                  </a:lnTo>
                  <a:lnTo>
                    <a:pt x="369" y="2"/>
                  </a:lnTo>
                  <a:lnTo>
                    <a:pt x="357" y="5"/>
                  </a:lnTo>
                  <a:lnTo>
                    <a:pt x="345" y="11"/>
                  </a:lnTo>
                  <a:lnTo>
                    <a:pt x="334" y="16"/>
                  </a:lnTo>
                  <a:lnTo>
                    <a:pt x="325" y="23"/>
                  </a:lnTo>
                  <a:lnTo>
                    <a:pt x="315" y="30"/>
                  </a:lnTo>
                  <a:lnTo>
                    <a:pt x="306" y="40"/>
                  </a:lnTo>
                  <a:lnTo>
                    <a:pt x="298" y="49"/>
                  </a:lnTo>
                  <a:lnTo>
                    <a:pt x="291" y="59"/>
                  </a:lnTo>
                  <a:lnTo>
                    <a:pt x="285" y="71"/>
                  </a:lnTo>
                  <a:lnTo>
                    <a:pt x="280" y="83"/>
                  </a:lnTo>
                  <a:lnTo>
                    <a:pt x="275" y="94"/>
                  </a:lnTo>
                  <a:lnTo>
                    <a:pt x="272" y="107"/>
                  </a:lnTo>
                  <a:lnTo>
                    <a:pt x="270" y="121"/>
                  </a:lnTo>
                  <a:lnTo>
                    <a:pt x="270" y="135"/>
                  </a:lnTo>
                  <a:lnTo>
                    <a:pt x="270" y="150"/>
                  </a:lnTo>
                  <a:lnTo>
                    <a:pt x="90" y="150"/>
                  </a:lnTo>
                  <a:lnTo>
                    <a:pt x="88" y="150"/>
                  </a:lnTo>
                  <a:lnTo>
                    <a:pt x="85" y="151"/>
                  </a:lnTo>
                  <a:lnTo>
                    <a:pt x="75" y="155"/>
                  </a:lnTo>
                  <a:lnTo>
                    <a:pt x="66" y="160"/>
                  </a:lnTo>
                  <a:lnTo>
                    <a:pt x="58" y="164"/>
                  </a:lnTo>
                  <a:lnTo>
                    <a:pt x="49" y="169"/>
                  </a:lnTo>
                  <a:lnTo>
                    <a:pt x="42" y="176"/>
                  </a:lnTo>
                  <a:lnTo>
                    <a:pt x="34" y="181"/>
                  </a:lnTo>
                  <a:lnTo>
                    <a:pt x="28" y="188"/>
                  </a:lnTo>
                  <a:lnTo>
                    <a:pt x="22" y="195"/>
                  </a:lnTo>
                  <a:lnTo>
                    <a:pt x="17" y="202"/>
                  </a:lnTo>
                  <a:lnTo>
                    <a:pt x="13" y="209"/>
                  </a:lnTo>
                  <a:lnTo>
                    <a:pt x="8" y="217"/>
                  </a:lnTo>
                  <a:lnTo>
                    <a:pt x="5" y="224"/>
                  </a:lnTo>
                  <a:lnTo>
                    <a:pt x="3" y="233"/>
                  </a:lnTo>
                  <a:lnTo>
                    <a:pt x="1" y="240"/>
                  </a:lnTo>
                  <a:lnTo>
                    <a:pt x="0" y="249"/>
                  </a:lnTo>
                  <a:lnTo>
                    <a:pt x="0" y="257"/>
                  </a:lnTo>
                  <a:lnTo>
                    <a:pt x="0" y="540"/>
                  </a:lnTo>
                  <a:lnTo>
                    <a:pt x="30" y="540"/>
                  </a:lnTo>
                  <a:lnTo>
                    <a:pt x="75" y="540"/>
                  </a:lnTo>
                  <a:lnTo>
                    <a:pt x="330" y="540"/>
                  </a:lnTo>
                  <a:lnTo>
                    <a:pt x="330" y="465"/>
                  </a:lnTo>
                  <a:lnTo>
                    <a:pt x="330" y="462"/>
                  </a:lnTo>
                  <a:lnTo>
                    <a:pt x="331" y="460"/>
                  </a:lnTo>
                  <a:lnTo>
                    <a:pt x="332" y="457"/>
                  </a:lnTo>
                  <a:lnTo>
                    <a:pt x="334" y="455"/>
                  </a:lnTo>
                  <a:lnTo>
                    <a:pt x="336" y="453"/>
                  </a:lnTo>
                  <a:lnTo>
                    <a:pt x="340" y="451"/>
                  </a:lnTo>
                  <a:lnTo>
                    <a:pt x="342" y="450"/>
                  </a:lnTo>
                  <a:lnTo>
                    <a:pt x="345" y="450"/>
                  </a:lnTo>
                  <a:lnTo>
                    <a:pt x="555" y="450"/>
                  </a:lnTo>
                  <a:lnTo>
                    <a:pt x="558" y="450"/>
                  </a:lnTo>
                  <a:lnTo>
                    <a:pt x="562" y="451"/>
                  </a:lnTo>
                  <a:lnTo>
                    <a:pt x="564" y="453"/>
                  </a:lnTo>
                  <a:lnTo>
                    <a:pt x="566" y="455"/>
                  </a:lnTo>
                  <a:lnTo>
                    <a:pt x="568" y="457"/>
                  </a:lnTo>
                  <a:lnTo>
                    <a:pt x="569" y="460"/>
                  </a:lnTo>
                  <a:lnTo>
                    <a:pt x="570" y="462"/>
                  </a:lnTo>
                  <a:lnTo>
                    <a:pt x="570" y="465"/>
                  </a:lnTo>
                  <a:lnTo>
                    <a:pt x="570" y="540"/>
                  </a:lnTo>
                  <a:lnTo>
                    <a:pt x="826" y="540"/>
                  </a:lnTo>
                  <a:lnTo>
                    <a:pt x="871" y="540"/>
                  </a:lnTo>
                  <a:lnTo>
                    <a:pt x="901" y="540"/>
                  </a:lnTo>
                  <a:lnTo>
                    <a:pt x="901" y="257"/>
                  </a:lnTo>
                  <a:lnTo>
                    <a:pt x="900" y="249"/>
                  </a:lnTo>
                  <a:lnTo>
                    <a:pt x="899" y="240"/>
                  </a:lnTo>
                  <a:lnTo>
                    <a:pt x="898" y="233"/>
                  </a:lnTo>
                  <a:lnTo>
                    <a:pt x="895" y="224"/>
                  </a:lnTo>
                  <a:lnTo>
                    <a:pt x="892" y="217"/>
                  </a:lnTo>
                  <a:lnTo>
                    <a:pt x="887" y="209"/>
                  </a:lnTo>
                  <a:lnTo>
                    <a:pt x="883" y="202"/>
                  </a:lnTo>
                  <a:lnTo>
                    <a:pt x="878" y="195"/>
                  </a:lnTo>
                  <a:lnTo>
                    <a:pt x="872" y="188"/>
                  </a:lnTo>
                  <a:lnTo>
                    <a:pt x="866" y="181"/>
                  </a:lnTo>
                  <a:lnTo>
                    <a:pt x="858" y="176"/>
                  </a:lnTo>
                  <a:lnTo>
                    <a:pt x="851" y="169"/>
                  </a:lnTo>
                  <a:lnTo>
                    <a:pt x="843" y="164"/>
                  </a:lnTo>
                  <a:lnTo>
                    <a:pt x="835" y="160"/>
                  </a:lnTo>
                  <a:lnTo>
                    <a:pt x="825" y="155"/>
                  </a:lnTo>
                  <a:lnTo>
                    <a:pt x="816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="" xmlns:a16="http://schemas.microsoft.com/office/drawing/2014/main" id="{DEA9FAC0-7468-49B3-857B-51ABA3824B5B}"/>
              </a:ext>
            </a:extLst>
          </p:cNvPr>
          <p:cNvGrpSpPr/>
          <p:nvPr/>
        </p:nvGrpSpPr>
        <p:grpSpPr>
          <a:xfrm>
            <a:off x="8344138" y="4990741"/>
            <a:ext cx="285750" cy="276225"/>
            <a:chOff x="4321175" y="5087938"/>
            <a:chExt cx="285750" cy="276225"/>
          </a:xfrm>
          <a:solidFill>
            <a:schemeClr val="bg1"/>
          </a:solidFill>
        </p:grpSpPr>
        <p:sp>
          <p:nvSpPr>
            <p:cNvPr id="247" name="Freeform 1397">
              <a:extLst>
                <a:ext uri="{FF2B5EF4-FFF2-40B4-BE49-F238E27FC236}">
                  <a16:creationId xmlns="" xmlns:a16="http://schemas.microsoft.com/office/drawing/2014/main" id="{2CDBD284-7C63-4D4B-8B79-CCB79F61A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0" y="5087938"/>
              <a:ext cx="266700" cy="165100"/>
            </a:xfrm>
            <a:custGeom>
              <a:avLst/>
              <a:gdLst>
                <a:gd name="T0" fmla="*/ 43 w 841"/>
                <a:gd name="T1" fmla="*/ 453 h 520"/>
                <a:gd name="T2" fmla="*/ 235 w 841"/>
                <a:gd name="T3" fmla="*/ 424 h 520"/>
                <a:gd name="T4" fmla="*/ 255 w 841"/>
                <a:gd name="T5" fmla="*/ 409 h 520"/>
                <a:gd name="T6" fmla="*/ 271 w 841"/>
                <a:gd name="T7" fmla="*/ 405 h 520"/>
                <a:gd name="T8" fmla="*/ 294 w 841"/>
                <a:gd name="T9" fmla="*/ 413 h 520"/>
                <a:gd name="T10" fmla="*/ 306 w 841"/>
                <a:gd name="T11" fmla="*/ 422 h 520"/>
                <a:gd name="T12" fmla="*/ 394 w 841"/>
                <a:gd name="T13" fmla="*/ 345 h 520"/>
                <a:gd name="T14" fmla="*/ 405 w 841"/>
                <a:gd name="T15" fmla="*/ 328 h 520"/>
                <a:gd name="T16" fmla="*/ 422 w 841"/>
                <a:gd name="T17" fmla="*/ 318 h 520"/>
                <a:gd name="T18" fmla="*/ 438 w 841"/>
                <a:gd name="T19" fmla="*/ 316 h 520"/>
                <a:gd name="T20" fmla="*/ 459 w 841"/>
                <a:gd name="T21" fmla="*/ 322 h 520"/>
                <a:gd name="T22" fmla="*/ 473 w 841"/>
                <a:gd name="T23" fmla="*/ 336 h 520"/>
                <a:gd name="T24" fmla="*/ 524 w 841"/>
                <a:gd name="T25" fmla="*/ 520 h 520"/>
                <a:gd name="T26" fmla="*/ 538 w 841"/>
                <a:gd name="T27" fmla="*/ 496 h 520"/>
                <a:gd name="T28" fmla="*/ 552 w 841"/>
                <a:gd name="T29" fmla="*/ 486 h 520"/>
                <a:gd name="T30" fmla="*/ 570 w 841"/>
                <a:gd name="T31" fmla="*/ 481 h 520"/>
                <a:gd name="T32" fmla="*/ 785 w 841"/>
                <a:gd name="T33" fmla="*/ 452 h 520"/>
                <a:gd name="T34" fmla="*/ 802 w 841"/>
                <a:gd name="T35" fmla="*/ 416 h 520"/>
                <a:gd name="T36" fmla="*/ 835 w 841"/>
                <a:gd name="T37" fmla="*/ 339 h 520"/>
                <a:gd name="T38" fmla="*/ 841 w 841"/>
                <a:gd name="T39" fmla="*/ 285 h 520"/>
                <a:gd name="T40" fmla="*/ 839 w 841"/>
                <a:gd name="T41" fmla="*/ 233 h 520"/>
                <a:gd name="T42" fmla="*/ 831 w 841"/>
                <a:gd name="T43" fmla="*/ 186 h 520"/>
                <a:gd name="T44" fmla="*/ 819 w 841"/>
                <a:gd name="T45" fmla="*/ 144 h 520"/>
                <a:gd name="T46" fmla="*/ 804 w 841"/>
                <a:gd name="T47" fmla="*/ 108 h 520"/>
                <a:gd name="T48" fmla="*/ 784 w 841"/>
                <a:gd name="T49" fmla="*/ 78 h 520"/>
                <a:gd name="T50" fmla="*/ 745 w 841"/>
                <a:gd name="T51" fmla="*/ 39 h 520"/>
                <a:gd name="T52" fmla="*/ 692 w 841"/>
                <a:gd name="T53" fmla="*/ 10 h 520"/>
                <a:gd name="T54" fmla="*/ 634 w 841"/>
                <a:gd name="T55" fmla="*/ 0 h 520"/>
                <a:gd name="T56" fmla="*/ 589 w 841"/>
                <a:gd name="T57" fmla="*/ 6 h 520"/>
                <a:gd name="T58" fmla="*/ 542 w 841"/>
                <a:gd name="T59" fmla="*/ 24 h 520"/>
                <a:gd name="T60" fmla="*/ 499 w 841"/>
                <a:gd name="T61" fmla="*/ 55 h 520"/>
                <a:gd name="T62" fmla="*/ 460 w 841"/>
                <a:gd name="T63" fmla="*/ 97 h 520"/>
                <a:gd name="T64" fmla="*/ 428 w 841"/>
                <a:gd name="T65" fmla="*/ 154 h 520"/>
                <a:gd name="T66" fmla="*/ 403 w 841"/>
                <a:gd name="T67" fmla="*/ 133 h 520"/>
                <a:gd name="T68" fmla="*/ 369 w 841"/>
                <a:gd name="T69" fmla="*/ 81 h 520"/>
                <a:gd name="T70" fmla="*/ 329 w 841"/>
                <a:gd name="T71" fmla="*/ 42 h 520"/>
                <a:gd name="T72" fmla="*/ 284 w 841"/>
                <a:gd name="T73" fmla="*/ 17 h 520"/>
                <a:gd name="T74" fmla="*/ 238 w 841"/>
                <a:gd name="T75" fmla="*/ 2 h 520"/>
                <a:gd name="T76" fmla="*/ 188 w 841"/>
                <a:gd name="T77" fmla="*/ 1 h 520"/>
                <a:gd name="T78" fmla="*/ 131 w 841"/>
                <a:gd name="T79" fmla="*/ 17 h 520"/>
                <a:gd name="T80" fmla="*/ 80 w 841"/>
                <a:gd name="T81" fmla="*/ 52 h 520"/>
                <a:gd name="T82" fmla="*/ 51 w 841"/>
                <a:gd name="T83" fmla="*/ 87 h 520"/>
                <a:gd name="T84" fmla="*/ 33 w 841"/>
                <a:gd name="T85" fmla="*/ 120 h 520"/>
                <a:gd name="T86" fmla="*/ 18 w 841"/>
                <a:gd name="T87" fmla="*/ 158 h 520"/>
                <a:gd name="T88" fmla="*/ 7 w 841"/>
                <a:gd name="T89" fmla="*/ 201 h 520"/>
                <a:gd name="T90" fmla="*/ 1 w 841"/>
                <a:gd name="T91" fmla="*/ 250 h 520"/>
                <a:gd name="T92" fmla="*/ 0 w 841"/>
                <a:gd name="T93" fmla="*/ 307 h 520"/>
                <a:gd name="T94" fmla="*/ 12 w 841"/>
                <a:gd name="T95" fmla="*/ 368 h 520"/>
                <a:gd name="T96" fmla="*/ 43 w 841"/>
                <a:gd name="T97" fmla="*/ 449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1" h="520">
                  <a:moveTo>
                    <a:pt x="43" y="449"/>
                  </a:moveTo>
                  <a:lnTo>
                    <a:pt x="43" y="450"/>
                  </a:lnTo>
                  <a:lnTo>
                    <a:pt x="43" y="453"/>
                  </a:lnTo>
                  <a:lnTo>
                    <a:pt x="62" y="481"/>
                  </a:lnTo>
                  <a:lnTo>
                    <a:pt x="188" y="481"/>
                  </a:lnTo>
                  <a:lnTo>
                    <a:pt x="235" y="424"/>
                  </a:lnTo>
                  <a:lnTo>
                    <a:pt x="243" y="416"/>
                  </a:lnTo>
                  <a:lnTo>
                    <a:pt x="251" y="410"/>
                  </a:lnTo>
                  <a:lnTo>
                    <a:pt x="255" y="409"/>
                  </a:lnTo>
                  <a:lnTo>
                    <a:pt x="260" y="407"/>
                  </a:lnTo>
                  <a:lnTo>
                    <a:pt x="264" y="407"/>
                  </a:lnTo>
                  <a:lnTo>
                    <a:pt x="271" y="405"/>
                  </a:lnTo>
                  <a:lnTo>
                    <a:pt x="273" y="405"/>
                  </a:lnTo>
                  <a:lnTo>
                    <a:pt x="284" y="408"/>
                  </a:lnTo>
                  <a:lnTo>
                    <a:pt x="294" y="413"/>
                  </a:lnTo>
                  <a:lnTo>
                    <a:pt x="297" y="415"/>
                  </a:lnTo>
                  <a:lnTo>
                    <a:pt x="302" y="419"/>
                  </a:lnTo>
                  <a:lnTo>
                    <a:pt x="306" y="422"/>
                  </a:lnTo>
                  <a:lnTo>
                    <a:pt x="308" y="427"/>
                  </a:lnTo>
                  <a:lnTo>
                    <a:pt x="337" y="475"/>
                  </a:lnTo>
                  <a:lnTo>
                    <a:pt x="394" y="345"/>
                  </a:lnTo>
                  <a:lnTo>
                    <a:pt x="397" y="339"/>
                  </a:lnTo>
                  <a:lnTo>
                    <a:pt x="400" y="333"/>
                  </a:lnTo>
                  <a:lnTo>
                    <a:pt x="405" y="328"/>
                  </a:lnTo>
                  <a:lnTo>
                    <a:pt x="410" y="324"/>
                  </a:lnTo>
                  <a:lnTo>
                    <a:pt x="416" y="320"/>
                  </a:lnTo>
                  <a:lnTo>
                    <a:pt x="422" y="318"/>
                  </a:lnTo>
                  <a:lnTo>
                    <a:pt x="428" y="316"/>
                  </a:lnTo>
                  <a:lnTo>
                    <a:pt x="436" y="316"/>
                  </a:lnTo>
                  <a:lnTo>
                    <a:pt x="438" y="316"/>
                  </a:lnTo>
                  <a:lnTo>
                    <a:pt x="445" y="317"/>
                  </a:lnTo>
                  <a:lnTo>
                    <a:pt x="453" y="319"/>
                  </a:lnTo>
                  <a:lnTo>
                    <a:pt x="459" y="322"/>
                  </a:lnTo>
                  <a:lnTo>
                    <a:pt x="465" y="326"/>
                  </a:lnTo>
                  <a:lnTo>
                    <a:pt x="470" y="331"/>
                  </a:lnTo>
                  <a:lnTo>
                    <a:pt x="473" y="336"/>
                  </a:lnTo>
                  <a:lnTo>
                    <a:pt x="477" y="343"/>
                  </a:lnTo>
                  <a:lnTo>
                    <a:pt x="479" y="350"/>
                  </a:lnTo>
                  <a:lnTo>
                    <a:pt x="524" y="520"/>
                  </a:lnTo>
                  <a:lnTo>
                    <a:pt x="530" y="506"/>
                  </a:lnTo>
                  <a:lnTo>
                    <a:pt x="534" y="501"/>
                  </a:lnTo>
                  <a:lnTo>
                    <a:pt x="538" y="496"/>
                  </a:lnTo>
                  <a:lnTo>
                    <a:pt x="542" y="492"/>
                  </a:lnTo>
                  <a:lnTo>
                    <a:pt x="547" y="488"/>
                  </a:lnTo>
                  <a:lnTo>
                    <a:pt x="552" y="486"/>
                  </a:lnTo>
                  <a:lnTo>
                    <a:pt x="558" y="483"/>
                  </a:lnTo>
                  <a:lnTo>
                    <a:pt x="564" y="482"/>
                  </a:lnTo>
                  <a:lnTo>
                    <a:pt x="570" y="481"/>
                  </a:lnTo>
                  <a:lnTo>
                    <a:pt x="766" y="481"/>
                  </a:lnTo>
                  <a:lnTo>
                    <a:pt x="784" y="453"/>
                  </a:lnTo>
                  <a:lnTo>
                    <a:pt x="785" y="452"/>
                  </a:lnTo>
                  <a:lnTo>
                    <a:pt x="785" y="450"/>
                  </a:lnTo>
                  <a:lnTo>
                    <a:pt x="794" y="433"/>
                  </a:lnTo>
                  <a:lnTo>
                    <a:pt x="802" y="416"/>
                  </a:lnTo>
                  <a:lnTo>
                    <a:pt x="818" y="385"/>
                  </a:lnTo>
                  <a:lnTo>
                    <a:pt x="830" y="354"/>
                  </a:lnTo>
                  <a:lnTo>
                    <a:pt x="835" y="339"/>
                  </a:lnTo>
                  <a:lnTo>
                    <a:pt x="839" y="323"/>
                  </a:lnTo>
                  <a:lnTo>
                    <a:pt x="841" y="305"/>
                  </a:lnTo>
                  <a:lnTo>
                    <a:pt x="841" y="285"/>
                  </a:lnTo>
                  <a:lnTo>
                    <a:pt x="841" y="267"/>
                  </a:lnTo>
                  <a:lnTo>
                    <a:pt x="840" y="250"/>
                  </a:lnTo>
                  <a:lnTo>
                    <a:pt x="839" y="233"/>
                  </a:lnTo>
                  <a:lnTo>
                    <a:pt x="838" y="217"/>
                  </a:lnTo>
                  <a:lnTo>
                    <a:pt x="834" y="201"/>
                  </a:lnTo>
                  <a:lnTo>
                    <a:pt x="831" y="186"/>
                  </a:lnTo>
                  <a:lnTo>
                    <a:pt x="828" y="171"/>
                  </a:lnTo>
                  <a:lnTo>
                    <a:pt x="824" y="158"/>
                  </a:lnTo>
                  <a:lnTo>
                    <a:pt x="819" y="144"/>
                  </a:lnTo>
                  <a:lnTo>
                    <a:pt x="814" y="132"/>
                  </a:lnTo>
                  <a:lnTo>
                    <a:pt x="808" y="120"/>
                  </a:lnTo>
                  <a:lnTo>
                    <a:pt x="804" y="108"/>
                  </a:lnTo>
                  <a:lnTo>
                    <a:pt x="797" y="98"/>
                  </a:lnTo>
                  <a:lnTo>
                    <a:pt x="790" y="87"/>
                  </a:lnTo>
                  <a:lnTo>
                    <a:pt x="784" y="78"/>
                  </a:lnTo>
                  <a:lnTo>
                    <a:pt x="777" y="69"/>
                  </a:lnTo>
                  <a:lnTo>
                    <a:pt x="761" y="52"/>
                  </a:lnTo>
                  <a:lnTo>
                    <a:pt x="745" y="39"/>
                  </a:lnTo>
                  <a:lnTo>
                    <a:pt x="728" y="27"/>
                  </a:lnTo>
                  <a:lnTo>
                    <a:pt x="710" y="17"/>
                  </a:lnTo>
                  <a:lnTo>
                    <a:pt x="692" y="10"/>
                  </a:lnTo>
                  <a:lnTo>
                    <a:pt x="672" y="4"/>
                  </a:lnTo>
                  <a:lnTo>
                    <a:pt x="653" y="1"/>
                  </a:lnTo>
                  <a:lnTo>
                    <a:pt x="634" y="0"/>
                  </a:lnTo>
                  <a:lnTo>
                    <a:pt x="619" y="0"/>
                  </a:lnTo>
                  <a:lnTo>
                    <a:pt x="603" y="2"/>
                  </a:lnTo>
                  <a:lnTo>
                    <a:pt x="589" y="6"/>
                  </a:lnTo>
                  <a:lnTo>
                    <a:pt x="573" y="11"/>
                  </a:lnTo>
                  <a:lnTo>
                    <a:pt x="557" y="17"/>
                  </a:lnTo>
                  <a:lnTo>
                    <a:pt x="542" y="24"/>
                  </a:lnTo>
                  <a:lnTo>
                    <a:pt x="527" y="33"/>
                  </a:lnTo>
                  <a:lnTo>
                    <a:pt x="512" y="42"/>
                  </a:lnTo>
                  <a:lnTo>
                    <a:pt x="499" y="55"/>
                  </a:lnTo>
                  <a:lnTo>
                    <a:pt x="484" y="67"/>
                  </a:lnTo>
                  <a:lnTo>
                    <a:pt x="472" y="81"/>
                  </a:lnTo>
                  <a:lnTo>
                    <a:pt x="460" y="97"/>
                  </a:lnTo>
                  <a:lnTo>
                    <a:pt x="448" y="115"/>
                  </a:lnTo>
                  <a:lnTo>
                    <a:pt x="438" y="133"/>
                  </a:lnTo>
                  <a:lnTo>
                    <a:pt x="428" y="154"/>
                  </a:lnTo>
                  <a:lnTo>
                    <a:pt x="421" y="176"/>
                  </a:lnTo>
                  <a:lnTo>
                    <a:pt x="413" y="154"/>
                  </a:lnTo>
                  <a:lnTo>
                    <a:pt x="403" y="133"/>
                  </a:lnTo>
                  <a:lnTo>
                    <a:pt x="393" y="115"/>
                  </a:lnTo>
                  <a:lnTo>
                    <a:pt x="381" y="97"/>
                  </a:lnTo>
                  <a:lnTo>
                    <a:pt x="369" y="81"/>
                  </a:lnTo>
                  <a:lnTo>
                    <a:pt x="357" y="67"/>
                  </a:lnTo>
                  <a:lnTo>
                    <a:pt x="343" y="55"/>
                  </a:lnTo>
                  <a:lnTo>
                    <a:pt x="329" y="42"/>
                  </a:lnTo>
                  <a:lnTo>
                    <a:pt x="314" y="33"/>
                  </a:lnTo>
                  <a:lnTo>
                    <a:pt x="300" y="24"/>
                  </a:lnTo>
                  <a:lnTo>
                    <a:pt x="284" y="17"/>
                  </a:lnTo>
                  <a:lnTo>
                    <a:pt x="268" y="11"/>
                  </a:lnTo>
                  <a:lnTo>
                    <a:pt x="254" y="6"/>
                  </a:lnTo>
                  <a:lnTo>
                    <a:pt x="238" y="2"/>
                  </a:lnTo>
                  <a:lnTo>
                    <a:pt x="222" y="0"/>
                  </a:lnTo>
                  <a:lnTo>
                    <a:pt x="207" y="0"/>
                  </a:lnTo>
                  <a:lnTo>
                    <a:pt x="188" y="1"/>
                  </a:lnTo>
                  <a:lnTo>
                    <a:pt x="169" y="4"/>
                  </a:lnTo>
                  <a:lnTo>
                    <a:pt x="149" y="10"/>
                  </a:lnTo>
                  <a:lnTo>
                    <a:pt x="131" y="17"/>
                  </a:lnTo>
                  <a:lnTo>
                    <a:pt x="113" y="27"/>
                  </a:lnTo>
                  <a:lnTo>
                    <a:pt x="96" y="39"/>
                  </a:lnTo>
                  <a:lnTo>
                    <a:pt x="80" y="52"/>
                  </a:lnTo>
                  <a:lnTo>
                    <a:pt x="64" y="69"/>
                  </a:lnTo>
                  <a:lnTo>
                    <a:pt x="57" y="78"/>
                  </a:lnTo>
                  <a:lnTo>
                    <a:pt x="51" y="87"/>
                  </a:lnTo>
                  <a:lnTo>
                    <a:pt x="43" y="98"/>
                  </a:lnTo>
                  <a:lnTo>
                    <a:pt x="37" y="108"/>
                  </a:lnTo>
                  <a:lnTo>
                    <a:pt x="33" y="120"/>
                  </a:lnTo>
                  <a:lnTo>
                    <a:pt x="26" y="132"/>
                  </a:lnTo>
                  <a:lnTo>
                    <a:pt x="22" y="144"/>
                  </a:lnTo>
                  <a:lnTo>
                    <a:pt x="18" y="158"/>
                  </a:lnTo>
                  <a:lnTo>
                    <a:pt x="13" y="171"/>
                  </a:lnTo>
                  <a:lnTo>
                    <a:pt x="9" y="186"/>
                  </a:lnTo>
                  <a:lnTo>
                    <a:pt x="7" y="201"/>
                  </a:lnTo>
                  <a:lnTo>
                    <a:pt x="5" y="217"/>
                  </a:lnTo>
                  <a:lnTo>
                    <a:pt x="2" y="233"/>
                  </a:lnTo>
                  <a:lnTo>
                    <a:pt x="1" y="250"/>
                  </a:lnTo>
                  <a:lnTo>
                    <a:pt x="0" y="267"/>
                  </a:lnTo>
                  <a:lnTo>
                    <a:pt x="0" y="285"/>
                  </a:lnTo>
                  <a:lnTo>
                    <a:pt x="0" y="307"/>
                  </a:lnTo>
                  <a:lnTo>
                    <a:pt x="3" y="328"/>
                  </a:lnTo>
                  <a:lnTo>
                    <a:pt x="7" y="348"/>
                  </a:lnTo>
                  <a:lnTo>
                    <a:pt x="12" y="368"/>
                  </a:lnTo>
                  <a:lnTo>
                    <a:pt x="25" y="407"/>
                  </a:lnTo>
                  <a:lnTo>
                    <a:pt x="41" y="445"/>
                  </a:lnTo>
                  <a:lnTo>
                    <a:pt x="43" y="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398">
              <a:extLst>
                <a:ext uri="{FF2B5EF4-FFF2-40B4-BE49-F238E27FC236}">
                  <a16:creationId xmlns="" xmlns:a16="http://schemas.microsoft.com/office/drawing/2014/main" id="{F15B829D-3F82-4BAB-846E-38BAA4D9E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7213" y="5246688"/>
              <a:ext cx="188913" cy="117475"/>
            </a:xfrm>
            <a:custGeom>
              <a:avLst/>
              <a:gdLst>
                <a:gd name="T0" fmla="*/ 433 w 596"/>
                <a:gd name="T1" fmla="*/ 173 h 373"/>
                <a:gd name="T2" fmla="*/ 426 w 596"/>
                <a:gd name="T3" fmla="*/ 183 h 373"/>
                <a:gd name="T4" fmla="*/ 415 w 596"/>
                <a:gd name="T5" fmla="*/ 189 h 373"/>
                <a:gd name="T6" fmla="*/ 403 w 596"/>
                <a:gd name="T7" fmla="*/ 192 h 373"/>
                <a:gd name="T8" fmla="*/ 394 w 596"/>
                <a:gd name="T9" fmla="*/ 193 h 373"/>
                <a:gd name="T10" fmla="*/ 386 w 596"/>
                <a:gd name="T11" fmla="*/ 192 h 373"/>
                <a:gd name="T12" fmla="*/ 373 w 596"/>
                <a:gd name="T13" fmla="*/ 186 h 373"/>
                <a:gd name="T14" fmla="*/ 363 w 596"/>
                <a:gd name="T15" fmla="*/ 177 h 373"/>
                <a:gd name="T16" fmla="*/ 356 w 596"/>
                <a:gd name="T17" fmla="*/ 166 h 373"/>
                <a:gd name="T18" fmla="*/ 312 w 596"/>
                <a:gd name="T19" fmla="*/ 0 h 373"/>
                <a:gd name="T20" fmla="*/ 271 w 596"/>
                <a:gd name="T21" fmla="*/ 96 h 373"/>
                <a:gd name="T22" fmla="*/ 262 w 596"/>
                <a:gd name="T23" fmla="*/ 105 h 373"/>
                <a:gd name="T24" fmla="*/ 252 w 596"/>
                <a:gd name="T25" fmla="*/ 112 h 373"/>
                <a:gd name="T26" fmla="*/ 242 w 596"/>
                <a:gd name="T27" fmla="*/ 116 h 373"/>
                <a:gd name="T28" fmla="*/ 232 w 596"/>
                <a:gd name="T29" fmla="*/ 118 h 373"/>
                <a:gd name="T30" fmla="*/ 226 w 596"/>
                <a:gd name="T31" fmla="*/ 116 h 373"/>
                <a:gd name="T32" fmla="*/ 215 w 596"/>
                <a:gd name="T33" fmla="*/ 114 h 373"/>
                <a:gd name="T34" fmla="*/ 205 w 596"/>
                <a:gd name="T35" fmla="*/ 109 h 373"/>
                <a:gd name="T36" fmla="*/ 197 w 596"/>
                <a:gd name="T37" fmla="*/ 101 h 373"/>
                <a:gd name="T38" fmla="*/ 152 w 596"/>
                <a:gd name="T39" fmla="*/ 30 h 373"/>
                <a:gd name="T40" fmla="*/ 124 w 596"/>
                <a:gd name="T41" fmla="*/ 63 h 373"/>
                <a:gd name="T42" fmla="*/ 106 w 596"/>
                <a:gd name="T43" fmla="*/ 72 h 373"/>
                <a:gd name="T44" fmla="*/ 0 w 596"/>
                <a:gd name="T45" fmla="*/ 73 h 373"/>
                <a:gd name="T46" fmla="*/ 18 w 596"/>
                <a:gd name="T47" fmla="*/ 105 h 373"/>
                <a:gd name="T48" fmla="*/ 41 w 596"/>
                <a:gd name="T49" fmla="*/ 136 h 373"/>
                <a:gd name="T50" fmla="*/ 87 w 596"/>
                <a:gd name="T51" fmla="*/ 189 h 373"/>
                <a:gd name="T52" fmla="*/ 135 w 596"/>
                <a:gd name="T53" fmla="*/ 237 h 373"/>
                <a:gd name="T54" fmla="*/ 180 w 596"/>
                <a:gd name="T55" fmla="*/ 278 h 373"/>
                <a:gd name="T56" fmla="*/ 238 w 596"/>
                <a:gd name="T57" fmla="*/ 326 h 373"/>
                <a:gd name="T58" fmla="*/ 289 w 596"/>
                <a:gd name="T59" fmla="*/ 365 h 373"/>
                <a:gd name="T60" fmla="*/ 302 w 596"/>
                <a:gd name="T61" fmla="*/ 373 h 373"/>
                <a:gd name="T62" fmla="*/ 312 w 596"/>
                <a:gd name="T63" fmla="*/ 373 h 373"/>
                <a:gd name="T64" fmla="*/ 323 w 596"/>
                <a:gd name="T65" fmla="*/ 365 h 373"/>
                <a:gd name="T66" fmla="*/ 369 w 596"/>
                <a:gd name="T67" fmla="*/ 326 h 373"/>
                <a:gd name="T68" fmla="*/ 444 w 596"/>
                <a:gd name="T69" fmla="*/ 256 h 373"/>
                <a:gd name="T70" fmla="*/ 510 w 596"/>
                <a:gd name="T71" fmla="*/ 186 h 373"/>
                <a:gd name="T72" fmla="*/ 555 w 596"/>
                <a:gd name="T73" fmla="*/ 133 h 373"/>
                <a:gd name="T74" fmla="*/ 596 w 596"/>
                <a:gd name="T75" fmla="*/ 73 h 373"/>
                <a:gd name="T76" fmla="*/ 437 w 596"/>
                <a:gd name="T77" fmla="*/ 16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6" h="373">
                  <a:moveTo>
                    <a:pt x="437" y="169"/>
                  </a:moveTo>
                  <a:lnTo>
                    <a:pt x="433" y="173"/>
                  </a:lnTo>
                  <a:lnTo>
                    <a:pt x="430" y="178"/>
                  </a:lnTo>
                  <a:lnTo>
                    <a:pt x="426" y="183"/>
                  </a:lnTo>
                  <a:lnTo>
                    <a:pt x="420" y="186"/>
                  </a:lnTo>
                  <a:lnTo>
                    <a:pt x="415" y="189"/>
                  </a:lnTo>
                  <a:lnTo>
                    <a:pt x="409" y="190"/>
                  </a:lnTo>
                  <a:lnTo>
                    <a:pt x="403" y="192"/>
                  </a:lnTo>
                  <a:lnTo>
                    <a:pt x="397" y="193"/>
                  </a:lnTo>
                  <a:lnTo>
                    <a:pt x="394" y="193"/>
                  </a:lnTo>
                  <a:lnTo>
                    <a:pt x="392" y="193"/>
                  </a:lnTo>
                  <a:lnTo>
                    <a:pt x="386" y="192"/>
                  </a:lnTo>
                  <a:lnTo>
                    <a:pt x="379" y="189"/>
                  </a:lnTo>
                  <a:lnTo>
                    <a:pt x="373" y="186"/>
                  </a:lnTo>
                  <a:lnTo>
                    <a:pt x="368" y="182"/>
                  </a:lnTo>
                  <a:lnTo>
                    <a:pt x="363" y="177"/>
                  </a:lnTo>
                  <a:lnTo>
                    <a:pt x="358" y="172"/>
                  </a:lnTo>
                  <a:lnTo>
                    <a:pt x="356" y="166"/>
                  </a:lnTo>
                  <a:lnTo>
                    <a:pt x="353" y="159"/>
                  </a:lnTo>
                  <a:lnTo>
                    <a:pt x="312" y="0"/>
                  </a:lnTo>
                  <a:lnTo>
                    <a:pt x="273" y="90"/>
                  </a:lnTo>
                  <a:lnTo>
                    <a:pt x="271" y="96"/>
                  </a:lnTo>
                  <a:lnTo>
                    <a:pt x="267" y="101"/>
                  </a:lnTo>
                  <a:lnTo>
                    <a:pt x="262" y="105"/>
                  </a:lnTo>
                  <a:lnTo>
                    <a:pt x="257" y="109"/>
                  </a:lnTo>
                  <a:lnTo>
                    <a:pt x="252" y="112"/>
                  </a:lnTo>
                  <a:lnTo>
                    <a:pt x="246" y="114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26" y="116"/>
                  </a:lnTo>
                  <a:lnTo>
                    <a:pt x="220" y="116"/>
                  </a:lnTo>
                  <a:lnTo>
                    <a:pt x="215" y="114"/>
                  </a:lnTo>
                  <a:lnTo>
                    <a:pt x="210" y="112"/>
                  </a:lnTo>
                  <a:lnTo>
                    <a:pt x="205" y="109"/>
                  </a:lnTo>
                  <a:lnTo>
                    <a:pt x="200" y="105"/>
                  </a:lnTo>
                  <a:lnTo>
                    <a:pt x="197" y="101"/>
                  </a:lnTo>
                  <a:lnTo>
                    <a:pt x="193" y="96"/>
                  </a:lnTo>
                  <a:lnTo>
                    <a:pt x="152" y="30"/>
                  </a:lnTo>
                  <a:lnTo>
                    <a:pt x="131" y="56"/>
                  </a:lnTo>
                  <a:lnTo>
                    <a:pt x="124" y="63"/>
                  </a:lnTo>
                  <a:lnTo>
                    <a:pt x="115" y="68"/>
                  </a:lnTo>
                  <a:lnTo>
                    <a:pt x="106" y="72"/>
                  </a:lnTo>
                  <a:lnTo>
                    <a:pt x="96" y="73"/>
                  </a:lnTo>
                  <a:lnTo>
                    <a:pt x="0" y="73"/>
                  </a:lnTo>
                  <a:lnTo>
                    <a:pt x="18" y="105"/>
                  </a:lnTo>
                  <a:lnTo>
                    <a:pt x="18" y="105"/>
                  </a:lnTo>
                  <a:lnTo>
                    <a:pt x="19" y="107"/>
                  </a:lnTo>
                  <a:lnTo>
                    <a:pt x="41" y="136"/>
                  </a:lnTo>
                  <a:lnTo>
                    <a:pt x="64" y="163"/>
                  </a:lnTo>
                  <a:lnTo>
                    <a:pt x="87" y="189"/>
                  </a:lnTo>
                  <a:lnTo>
                    <a:pt x="112" y="214"/>
                  </a:lnTo>
                  <a:lnTo>
                    <a:pt x="135" y="237"/>
                  </a:lnTo>
                  <a:lnTo>
                    <a:pt x="157" y="258"/>
                  </a:lnTo>
                  <a:lnTo>
                    <a:pt x="180" y="278"/>
                  </a:lnTo>
                  <a:lnTo>
                    <a:pt x="200" y="296"/>
                  </a:lnTo>
                  <a:lnTo>
                    <a:pt x="238" y="326"/>
                  </a:lnTo>
                  <a:lnTo>
                    <a:pt x="268" y="351"/>
                  </a:lnTo>
                  <a:lnTo>
                    <a:pt x="289" y="365"/>
                  </a:lnTo>
                  <a:lnTo>
                    <a:pt x="299" y="371"/>
                  </a:lnTo>
                  <a:lnTo>
                    <a:pt x="302" y="373"/>
                  </a:lnTo>
                  <a:lnTo>
                    <a:pt x="307" y="373"/>
                  </a:lnTo>
                  <a:lnTo>
                    <a:pt x="312" y="373"/>
                  </a:lnTo>
                  <a:lnTo>
                    <a:pt x="316" y="370"/>
                  </a:lnTo>
                  <a:lnTo>
                    <a:pt x="323" y="365"/>
                  </a:lnTo>
                  <a:lnTo>
                    <a:pt x="341" y="350"/>
                  </a:lnTo>
                  <a:lnTo>
                    <a:pt x="369" y="326"/>
                  </a:lnTo>
                  <a:lnTo>
                    <a:pt x="403" y="295"/>
                  </a:lnTo>
                  <a:lnTo>
                    <a:pt x="444" y="256"/>
                  </a:lnTo>
                  <a:lnTo>
                    <a:pt x="487" y="211"/>
                  </a:lnTo>
                  <a:lnTo>
                    <a:pt x="510" y="186"/>
                  </a:lnTo>
                  <a:lnTo>
                    <a:pt x="532" y="160"/>
                  </a:lnTo>
                  <a:lnTo>
                    <a:pt x="555" y="133"/>
                  </a:lnTo>
                  <a:lnTo>
                    <a:pt x="577" y="105"/>
                  </a:lnTo>
                  <a:lnTo>
                    <a:pt x="596" y="73"/>
                  </a:lnTo>
                  <a:lnTo>
                    <a:pt x="484" y="73"/>
                  </a:lnTo>
                  <a:lnTo>
                    <a:pt x="437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399">
              <a:extLst>
                <a:ext uri="{FF2B5EF4-FFF2-40B4-BE49-F238E27FC236}">
                  <a16:creationId xmlns="" xmlns:a16="http://schemas.microsoft.com/office/drawing/2014/main" id="{C36D06E0-7A37-4B31-A34C-4578A2E02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5197475"/>
              <a:ext cx="285750" cy="100013"/>
            </a:xfrm>
            <a:custGeom>
              <a:avLst/>
              <a:gdLst>
                <a:gd name="T0" fmla="*/ 601 w 902"/>
                <a:gd name="T1" fmla="*/ 165 h 316"/>
                <a:gd name="T2" fmla="*/ 594 w 902"/>
                <a:gd name="T3" fmla="*/ 167 h 316"/>
                <a:gd name="T4" fmla="*/ 588 w 902"/>
                <a:gd name="T5" fmla="*/ 174 h 316"/>
                <a:gd name="T6" fmla="*/ 481 w 902"/>
                <a:gd name="T7" fmla="*/ 12 h 316"/>
                <a:gd name="T8" fmla="*/ 476 w 902"/>
                <a:gd name="T9" fmla="*/ 4 h 316"/>
                <a:gd name="T10" fmla="*/ 468 w 902"/>
                <a:gd name="T11" fmla="*/ 0 h 316"/>
                <a:gd name="T12" fmla="*/ 462 w 902"/>
                <a:gd name="T13" fmla="*/ 0 h 316"/>
                <a:gd name="T14" fmla="*/ 454 w 902"/>
                <a:gd name="T15" fmla="*/ 5 h 316"/>
                <a:gd name="T16" fmla="*/ 374 w 902"/>
                <a:gd name="T17" fmla="*/ 194 h 316"/>
                <a:gd name="T18" fmla="*/ 311 w 902"/>
                <a:gd name="T19" fmla="*/ 95 h 316"/>
                <a:gd name="T20" fmla="*/ 306 w 902"/>
                <a:gd name="T21" fmla="*/ 91 h 316"/>
                <a:gd name="T22" fmla="*/ 300 w 902"/>
                <a:gd name="T23" fmla="*/ 90 h 316"/>
                <a:gd name="T24" fmla="*/ 289 w 902"/>
                <a:gd name="T25" fmla="*/ 96 h 316"/>
                <a:gd name="T26" fmla="*/ 15 w 902"/>
                <a:gd name="T27" fmla="*/ 165 h 316"/>
                <a:gd name="T28" fmla="*/ 5 w 902"/>
                <a:gd name="T29" fmla="*/ 170 h 316"/>
                <a:gd name="T30" fmla="*/ 0 w 902"/>
                <a:gd name="T31" fmla="*/ 180 h 316"/>
                <a:gd name="T32" fmla="*/ 5 w 902"/>
                <a:gd name="T33" fmla="*/ 191 h 316"/>
                <a:gd name="T34" fmla="*/ 15 w 902"/>
                <a:gd name="T35" fmla="*/ 195 h 316"/>
                <a:gd name="T36" fmla="*/ 244 w 902"/>
                <a:gd name="T37" fmla="*/ 195 h 316"/>
                <a:gd name="T38" fmla="*/ 251 w 902"/>
                <a:gd name="T39" fmla="*/ 193 h 316"/>
                <a:gd name="T40" fmla="*/ 299 w 902"/>
                <a:gd name="T41" fmla="*/ 132 h 316"/>
                <a:gd name="T42" fmla="*/ 366 w 902"/>
                <a:gd name="T43" fmla="*/ 237 h 316"/>
                <a:gd name="T44" fmla="*/ 373 w 902"/>
                <a:gd name="T45" fmla="*/ 240 h 316"/>
                <a:gd name="T46" fmla="*/ 378 w 902"/>
                <a:gd name="T47" fmla="*/ 240 h 316"/>
                <a:gd name="T48" fmla="*/ 385 w 902"/>
                <a:gd name="T49" fmla="*/ 238 h 316"/>
                <a:gd name="T50" fmla="*/ 390 w 902"/>
                <a:gd name="T51" fmla="*/ 232 h 316"/>
                <a:gd name="T52" fmla="*/ 527 w 902"/>
                <a:gd name="T53" fmla="*/ 305 h 316"/>
                <a:gd name="T54" fmla="*/ 532 w 902"/>
                <a:gd name="T55" fmla="*/ 312 h 316"/>
                <a:gd name="T56" fmla="*/ 541 w 902"/>
                <a:gd name="T57" fmla="*/ 316 h 316"/>
                <a:gd name="T58" fmla="*/ 546 w 902"/>
                <a:gd name="T59" fmla="*/ 314 h 316"/>
                <a:gd name="T60" fmla="*/ 553 w 902"/>
                <a:gd name="T61" fmla="*/ 311 h 316"/>
                <a:gd name="T62" fmla="*/ 611 w 902"/>
                <a:gd name="T63" fmla="*/ 195 h 316"/>
                <a:gd name="T64" fmla="*/ 894 w 902"/>
                <a:gd name="T65" fmla="*/ 194 h 316"/>
                <a:gd name="T66" fmla="*/ 901 w 902"/>
                <a:gd name="T67" fmla="*/ 186 h 316"/>
                <a:gd name="T68" fmla="*/ 901 w 902"/>
                <a:gd name="T69" fmla="*/ 175 h 316"/>
                <a:gd name="T70" fmla="*/ 894 w 902"/>
                <a:gd name="T71" fmla="*/ 16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2" h="316">
                  <a:moveTo>
                    <a:pt x="888" y="165"/>
                  </a:moveTo>
                  <a:lnTo>
                    <a:pt x="601" y="165"/>
                  </a:lnTo>
                  <a:lnTo>
                    <a:pt x="598" y="165"/>
                  </a:lnTo>
                  <a:lnTo>
                    <a:pt x="594" y="167"/>
                  </a:lnTo>
                  <a:lnTo>
                    <a:pt x="590" y="170"/>
                  </a:lnTo>
                  <a:lnTo>
                    <a:pt x="588" y="174"/>
                  </a:lnTo>
                  <a:lnTo>
                    <a:pt x="547" y="258"/>
                  </a:lnTo>
                  <a:lnTo>
                    <a:pt x="481" y="12"/>
                  </a:lnTo>
                  <a:lnTo>
                    <a:pt x="479" y="7"/>
                  </a:lnTo>
                  <a:lnTo>
                    <a:pt x="476" y="4"/>
                  </a:lnTo>
                  <a:lnTo>
                    <a:pt x="473" y="1"/>
                  </a:lnTo>
                  <a:lnTo>
                    <a:pt x="468" y="0"/>
                  </a:lnTo>
                  <a:lnTo>
                    <a:pt x="465" y="0"/>
                  </a:lnTo>
                  <a:lnTo>
                    <a:pt x="462" y="0"/>
                  </a:lnTo>
                  <a:lnTo>
                    <a:pt x="458" y="2"/>
                  </a:lnTo>
                  <a:lnTo>
                    <a:pt x="454" y="5"/>
                  </a:lnTo>
                  <a:lnTo>
                    <a:pt x="453" y="8"/>
                  </a:lnTo>
                  <a:lnTo>
                    <a:pt x="374" y="194"/>
                  </a:lnTo>
                  <a:lnTo>
                    <a:pt x="314" y="97"/>
                  </a:lnTo>
                  <a:lnTo>
                    <a:pt x="311" y="95"/>
                  </a:lnTo>
                  <a:lnTo>
                    <a:pt x="309" y="92"/>
                  </a:lnTo>
                  <a:lnTo>
                    <a:pt x="306" y="91"/>
                  </a:lnTo>
                  <a:lnTo>
                    <a:pt x="303" y="90"/>
                  </a:lnTo>
                  <a:lnTo>
                    <a:pt x="300" y="90"/>
                  </a:lnTo>
                  <a:lnTo>
                    <a:pt x="294" y="92"/>
                  </a:lnTo>
                  <a:lnTo>
                    <a:pt x="289" y="96"/>
                  </a:lnTo>
                  <a:lnTo>
                    <a:pt x="234" y="165"/>
                  </a:lnTo>
                  <a:lnTo>
                    <a:pt x="15" y="165"/>
                  </a:lnTo>
                  <a:lnTo>
                    <a:pt x="10" y="166"/>
                  </a:lnTo>
                  <a:lnTo>
                    <a:pt x="5" y="170"/>
                  </a:lnTo>
                  <a:lnTo>
                    <a:pt x="2" y="175"/>
                  </a:lnTo>
                  <a:lnTo>
                    <a:pt x="0" y="180"/>
                  </a:lnTo>
                  <a:lnTo>
                    <a:pt x="2" y="186"/>
                  </a:lnTo>
                  <a:lnTo>
                    <a:pt x="5" y="191"/>
                  </a:lnTo>
                  <a:lnTo>
                    <a:pt x="10" y="194"/>
                  </a:lnTo>
                  <a:lnTo>
                    <a:pt x="15" y="195"/>
                  </a:lnTo>
                  <a:lnTo>
                    <a:pt x="241" y="195"/>
                  </a:lnTo>
                  <a:lnTo>
                    <a:pt x="244" y="195"/>
                  </a:lnTo>
                  <a:lnTo>
                    <a:pt x="248" y="194"/>
                  </a:lnTo>
                  <a:lnTo>
                    <a:pt x="251" y="193"/>
                  </a:lnTo>
                  <a:lnTo>
                    <a:pt x="253" y="191"/>
                  </a:lnTo>
                  <a:lnTo>
                    <a:pt x="299" y="132"/>
                  </a:lnTo>
                  <a:lnTo>
                    <a:pt x="363" y="234"/>
                  </a:lnTo>
                  <a:lnTo>
                    <a:pt x="366" y="237"/>
                  </a:lnTo>
                  <a:lnTo>
                    <a:pt x="370" y="239"/>
                  </a:lnTo>
                  <a:lnTo>
                    <a:pt x="373" y="240"/>
                  </a:lnTo>
                  <a:lnTo>
                    <a:pt x="377" y="240"/>
                  </a:lnTo>
                  <a:lnTo>
                    <a:pt x="378" y="240"/>
                  </a:lnTo>
                  <a:lnTo>
                    <a:pt x="382" y="239"/>
                  </a:lnTo>
                  <a:lnTo>
                    <a:pt x="385" y="238"/>
                  </a:lnTo>
                  <a:lnTo>
                    <a:pt x="388" y="235"/>
                  </a:lnTo>
                  <a:lnTo>
                    <a:pt x="390" y="232"/>
                  </a:lnTo>
                  <a:lnTo>
                    <a:pt x="463" y="62"/>
                  </a:lnTo>
                  <a:lnTo>
                    <a:pt x="527" y="305"/>
                  </a:lnTo>
                  <a:lnTo>
                    <a:pt x="529" y="309"/>
                  </a:lnTo>
                  <a:lnTo>
                    <a:pt x="532" y="312"/>
                  </a:lnTo>
                  <a:lnTo>
                    <a:pt x="536" y="314"/>
                  </a:lnTo>
                  <a:lnTo>
                    <a:pt x="541" y="316"/>
                  </a:lnTo>
                  <a:lnTo>
                    <a:pt x="542" y="316"/>
                  </a:lnTo>
                  <a:lnTo>
                    <a:pt x="546" y="314"/>
                  </a:lnTo>
                  <a:lnTo>
                    <a:pt x="549" y="313"/>
                  </a:lnTo>
                  <a:lnTo>
                    <a:pt x="553" y="311"/>
                  </a:lnTo>
                  <a:lnTo>
                    <a:pt x="555" y="308"/>
                  </a:lnTo>
                  <a:lnTo>
                    <a:pt x="611" y="195"/>
                  </a:lnTo>
                  <a:lnTo>
                    <a:pt x="888" y="195"/>
                  </a:lnTo>
                  <a:lnTo>
                    <a:pt x="894" y="194"/>
                  </a:lnTo>
                  <a:lnTo>
                    <a:pt x="899" y="191"/>
                  </a:lnTo>
                  <a:lnTo>
                    <a:pt x="901" y="186"/>
                  </a:lnTo>
                  <a:lnTo>
                    <a:pt x="902" y="180"/>
                  </a:lnTo>
                  <a:lnTo>
                    <a:pt x="901" y="175"/>
                  </a:lnTo>
                  <a:lnTo>
                    <a:pt x="899" y="170"/>
                  </a:lnTo>
                  <a:lnTo>
                    <a:pt x="894" y="166"/>
                  </a:lnTo>
                  <a:lnTo>
                    <a:pt x="888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="" xmlns:a16="http://schemas.microsoft.com/office/drawing/2014/main" id="{D851DBAD-17A4-4DC5-93EF-CEA2A3224D49}"/>
              </a:ext>
            </a:extLst>
          </p:cNvPr>
          <p:cNvGrpSpPr/>
          <p:nvPr/>
        </p:nvGrpSpPr>
        <p:grpSpPr>
          <a:xfrm>
            <a:off x="9163255" y="3218495"/>
            <a:ext cx="211138" cy="287338"/>
            <a:chOff x="4930775" y="1943100"/>
            <a:chExt cx="211138" cy="287338"/>
          </a:xfrm>
          <a:solidFill>
            <a:schemeClr val="bg1"/>
          </a:solidFill>
        </p:grpSpPr>
        <p:sp>
          <p:nvSpPr>
            <p:cNvPr id="251" name="Freeform 1170">
              <a:extLst>
                <a:ext uri="{FF2B5EF4-FFF2-40B4-BE49-F238E27FC236}">
                  <a16:creationId xmlns="" xmlns:a16="http://schemas.microsoft.com/office/drawing/2014/main" id="{DC536AE3-F300-4D65-BD2D-23E14CE13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0775" y="1981200"/>
              <a:ext cx="211138" cy="249238"/>
            </a:xfrm>
            <a:custGeom>
              <a:avLst/>
              <a:gdLst>
                <a:gd name="T0" fmla="*/ 518 w 529"/>
                <a:gd name="T1" fmla="*/ 0 h 627"/>
                <a:gd name="T2" fmla="*/ 457 w 529"/>
                <a:gd name="T3" fmla="*/ 0 h 627"/>
                <a:gd name="T4" fmla="*/ 457 w 529"/>
                <a:gd name="T5" fmla="*/ 73 h 627"/>
                <a:gd name="T6" fmla="*/ 457 w 529"/>
                <a:gd name="T7" fmla="*/ 121 h 627"/>
                <a:gd name="T8" fmla="*/ 457 w 529"/>
                <a:gd name="T9" fmla="*/ 555 h 627"/>
                <a:gd name="T10" fmla="*/ 72 w 529"/>
                <a:gd name="T11" fmla="*/ 555 h 627"/>
                <a:gd name="T12" fmla="*/ 72 w 529"/>
                <a:gd name="T13" fmla="*/ 121 h 627"/>
                <a:gd name="T14" fmla="*/ 72 w 529"/>
                <a:gd name="T15" fmla="*/ 73 h 627"/>
                <a:gd name="T16" fmla="*/ 72 w 529"/>
                <a:gd name="T17" fmla="*/ 0 h 627"/>
                <a:gd name="T18" fmla="*/ 12 w 529"/>
                <a:gd name="T19" fmla="*/ 0 h 627"/>
                <a:gd name="T20" fmla="*/ 7 w 529"/>
                <a:gd name="T21" fmla="*/ 1 h 627"/>
                <a:gd name="T22" fmla="*/ 3 w 529"/>
                <a:gd name="T23" fmla="*/ 4 h 627"/>
                <a:gd name="T24" fmla="*/ 1 w 529"/>
                <a:gd name="T25" fmla="*/ 8 h 627"/>
                <a:gd name="T26" fmla="*/ 0 w 529"/>
                <a:gd name="T27" fmla="*/ 12 h 627"/>
                <a:gd name="T28" fmla="*/ 0 w 529"/>
                <a:gd name="T29" fmla="*/ 615 h 627"/>
                <a:gd name="T30" fmla="*/ 1 w 529"/>
                <a:gd name="T31" fmla="*/ 620 h 627"/>
                <a:gd name="T32" fmla="*/ 3 w 529"/>
                <a:gd name="T33" fmla="*/ 623 h 627"/>
                <a:gd name="T34" fmla="*/ 7 w 529"/>
                <a:gd name="T35" fmla="*/ 626 h 627"/>
                <a:gd name="T36" fmla="*/ 12 w 529"/>
                <a:gd name="T37" fmla="*/ 627 h 627"/>
                <a:gd name="T38" fmla="*/ 518 w 529"/>
                <a:gd name="T39" fmla="*/ 627 h 627"/>
                <a:gd name="T40" fmla="*/ 522 w 529"/>
                <a:gd name="T41" fmla="*/ 626 h 627"/>
                <a:gd name="T42" fmla="*/ 526 w 529"/>
                <a:gd name="T43" fmla="*/ 623 h 627"/>
                <a:gd name="T44" fmla="*/ 528 w 529"/>
                <a:gd name="T45" fmla="*/ 620 h 627"/>
                <a:gd name="T46" fmla="*/ 529 w 529"/>
                <a:gd name="T47" fmla="*/ 615 h 627"/>
                <a:gd name="T48" fmla="*/ 529 w 529"/>
                <a:gd name="T49" fmla="*/ 12 h 627"/>
                <a:gd name="T50" fmla="*/ 528 w 529"/>
                <a:gd name="T51" fmla="*/ 8 h 627"/>
                <a:gd name="T52" fmla="*/ 526 w 529"/>
                <a:gd name="T53" fmla="*/ 4 h 627"/>
                <a:gd name="T54" fmla="*/ 522 w 529"/>
                <a:gd name="T55" fmla="*/ 1 h 627"/>
                <a:gd name="T56" fmla="*/ 518 w 529"/>
                <a:gd name="T57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9" h="627">
                  <a:moveTo>
                    <a:pt x="518" y="0"/>
                  </a:moveTo>
                  <a:lnTo>
                    <a:pt x="457" y="0"/>
                  </a:lnTo>
                  <a:lnTo>
                    <a:pt x="457" y="73"/>
                  </a:lnTo>
                  <a:lnTo>
                    <a:pt x="457" y="121"/>
                  </a:lnTo>
                  <a:lnTo>
                    <a:pt x="457" y="555"/>
                  </a:lnTo>
                  <a:lnTo>
                    <a:pt x="72" y="555"/>
                  </a:lnTo>
                  <a:lnTo>
                    <a:pt x="72" y="121"/>
                  </a:lnTo>
                  <a:lnTo>
                    <a:pt x="72" y="73"/>
                  </a:lnTo>
                  <a:lnTo>
                    <a:pt x="72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615"/>
                  </a:lnTo>
                  <a:lnTo>
                    <a:pt x="1" y="620"/>
                  </a:lnTo>
                  <a:lnTo>
                    <a:pt x="3" y="623"/>
                  </a:lnTo>
                  <a:lnTo>
                    <a:pt x="7" y="626"/>
                  </a:lnTo>
                  <a:lnTo>
                    <a:pt x="12" y="627"/>
                  </a:lnTo>
                  <a:lnTo>
                    <a:pt x="518" y="627"/>
                  </a:lnTo>
                  <a:lnTo>
                    <a:pt x="522" y="626"/>
                  </a:lnTo>
                  <a:lnTo>
                    <a:pt x="526" y="623"/>
                  </a:lnTo>
                  <a:lnTo>
                    <a:pt x="528" y="620"/>
                  </a:lnTo>
                  <a:lnTo>
                    <a:pt x="529" y="615"/>
                  </a:lnTo>
                  <a:lnTo>
                    <a:pt x="529" y="12"/>
                  </a:lnTo>
                  <a:lnTo>
                    <a:pt x="528" y="8"/>
                  </a:lnTo>
                  <a:lnTo>
                    <a:pt x="526" y="4"/>
                  </a:lnTo>
                  <a:lnTo>
                    <a:pt x="522" y="1"/>
                  </a:lnTo>
                  <a:lnTo>
                    <a:pt x="5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171">
              <a:extLst>
                <a:ext uri="{FF2B5EF4-FFF2-40B4-BE49-F238E27FC236}">
                  <a16:creationId xmlns="" xmlns:a16="http://schemas.microsoft.com/office/drawing/2014/main" id="{CB0BA6FE-D8E8-4EBD-B55F-56307136A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038350"/>
              <a:ext cx="82550" cy="9525"/>
            </a:xfrm>
            <a:custGeom>
              <a:avLst/>
              <a:gdLst>
                <a:gd name="T0" fmla="*/ 194 w 206"/>
                <a:gd name="T1" fmla="*/ 0 h 24"/>
                <a:gd name="T2" fmla="*/ 12 w 206"/>
                <a:gd name="T3" fmla="*/ 0 h 24"/>
                <a:gd name="T4" fmla="*/ 7 w 206"/>
                <a:gd name="T5" fmla="*/ 1 h 24"/>
                <a:gd name="T6" fmla="*/ 3 w 206"/>
                <a:gd name="T7" fmla="*/ 4 h 24"/>
                <a:gd name="T8" fmla="*/ 1 w 206"/>
                <a:gd name="T9" fmla="*/ 8 h 24"/>
                <a:gd name="T10" fmla="*/ 0 w 206"/>
                <a:gd name="T11" fmla="*/ 12 h 24"/>
                <a:gd name="T12" fmla="*/ 1 w 206"/>
                <a:gd name="T13" fmla="*/ 17 h 24"/>
                <a:gd name="T14" fmla="*/ 3 w 206"/>
                <a:gd name="T15" fmla="*/ 21 h 24"/>
                <a:gd name="T16" fmla="*/ 7 w 206"/>
                <a:gd name="T17" fmla="*/ 23 h 24"/>
                <a:gd name="T18" fmla="*/ 12 w 206"/>
                <a:gd name="T19" fmla="*/ 24 h 24"/>
                <a:gd name="T20" fmla="*/ 194 w 206"/>
                <a:gd name="T21" fmla="*/ 24 h 24"/>
                <a:gd name="T22" fmla="*/ 199 w 206"/>
                <a:gd name="T23" fmla="*/ 23 h 24"/>
                <a:gd name="T24" fmla="*/ 203 w 206"/>
                <a:gd name="T25" fmla="*/ 21 h 24"/>
                <a:gd name="T26" fmla="*/ 205 w 206"/>
                <a:gd name="T27" fmla="*/ 17 h 24"/>
                <a:gd name="T28" fmla="*/ 206 w 206"/>
                <a:gd name="T29" fmla="*/ 12 h 24"/>
                <a:gd name="T30" fmla="*/ 205 w 206"/>
                <a:gd name="T31" fmla="*/ 8 h 24"/>
                <a:gd name="T32" fmla="*/ 203 w 206"/>
                <a:gd name="T33" fmla="*/ 4 h 24"/>
                <a:gd name="T34" fmla="*/ 199 w 206"/>
                <a:gd name="T35" fmla="*/ 1 h 24"/>
                <a:gd name="T36" fmla="*/ 194 w 206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6" h="24">
                  <a:moveTo>
                    <a:pt x="194" y="0"/>
                  </a:move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3" y="21"/>
                  </a:lnTo>
                  <a:lnTo>
                    <a:pt x="7" y="23"/>
                  </a:lnTo>
                  <a:lnTo>
                    <a:pt x="12" y="24"/>
                  </a:lnTo>
                  <a:lnTo>
                    <a:pt x="194" y="24"/>
                  </a:lnTo>
                  <a:lnTo>
                    <a:pt x="199" y="23"/>
                  </a:lnTo>
                  <a:lnTo>
                    <a:pt x="203" y="21"/>
                  </a:lnTo>
                  <a:lnTo>
                    <a:pt x="205" y="17"/>
                  </a:lnTo>
                  <a:lnTo>
                    <a:pt x="206" y="12"/>
                  </a:lnTo>
                  <a:lnTo>
                    <a:pt x="205" y="8"/>
                  </a:lnTo>
                  <a:lnTo>
                    <a:pt x="203" y="4"/>
                  </a:lnTo>
                  <a:lnTo>
                    <a:pt x="199" y="1"/>
                  </a:lnTo>
                  <a:lnTo>
                    <a:pt x="1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172">
              <a:extLst>
                <a:ext uri="{FF2B5EF4-FFF2-40B4-BE49-F238E27FC236}">
                  <a16:creationId xmlns="" xmlns:a16="http://schemas.microsoft.com/office/drawing/2014/main" id="{4373BC2A-1AC6-442B-AFD9-A87569B11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076450"/>
              <a:ext cx="82550" cy="9525"/>
            </a:xfrm>
            <a:custGeom>
              <a:avLst/>
              <a:gdLst>
                <a:gd name="T0" fmla="*/ 194 w 206"/>
                <a:gd name="T1" fmla="*/ 0 h 23"/>
                <a:gd name="T2" fmla="*/ 12 w 206"/>
                <a:gd name="T3" fmla="*/ 0 h 23"/>
                <a:gd name="T4" fmla="*/ 7 w 206"/>
                <a:gd name="T5" fmla="*/ 1 h 23"/>
                <a:gd name="T6" fmla="*/ 3 w 206"/>
                <a:gd name="T7" fmla="*/ 3 h 23"/>
                <a:gd name="T8" fmla="*/ 1 w 206"/>
                <a:gd name="T9" fmla="*/ 7 h 23"/>
                <a:gd name="T10" fmla="*/ 0 w 206"/>
                <a:gd name="T11" fmla="*/ 11 h 23"/>
                <a:gd name="T12" fmla="*/ 1 w 206"/>
                <a:gd name="T13" fmla="*/ 16 h 23"/>
                <a:gd name="T14" fmla="*/ 3 w 206"/>
                <a:gd name="T15" fmla="*/ 20 h 23"/>
                <a:gd name="T16" fmla="*/ 7 w 206"/>
                <a:gd name="T17" fmla="*/ 22 h 23"/>
                <a:gd name="T18" fmla="*/ 12 w 206"/>
                <a:gd name="T19" fmla="*/ 23 h 23"/>
                <a:gd name="T20" fmla="*/ 194 w 206"/>
                <a:gd name="T21" fmla="*/ 23 h 23"/>
                <a:gd name="T22" fmla="*/ 199 w 206"/>
                <a:gd name="T23" fmla="*/ 22 h 23"/>
                <a:gd name="T24" fmla="*/ 203 w 206"/>
                <a:gd name="T25" fmla="*/ 20 h 23"/>
                <a:gd name="T26" fmla="*/ 205 w 206"/>
                <a:gd name="T27" fmla="*/ 16 h 23"/>
                <a:gd name="T28" fmla="*/ 206 w 206"/>
                <a:gd name="T29" fmla="*/ 11 h 23"/>
                <a:gd name="T30" fmla="*/ 205 w 206"/>
                <a:gd name="T31" fmla="*/ 7 h 23"/>
                <a:gd name="T32" fmla="*/ 203 w 206"/>
                <a:gd name="T33" fmla="*/ 3 h 23"/>
                <a:gd name="T34" fmla="*/ 199 w 206"/>
                <a:gd name="T35" fmla="*/ 1 h 23"/>
                <a:gd name="T36" fmla="*/ 194 w 206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6" h="23">
                  <a:moveTo>
                    <a:pt x="194" y="0"/>
                  </a:move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3" y="20"/>
                  </a:lnTo>
                  <a:lnTo>
                    <a:pt x="7" y="22"/>
                  </a:lnTo>
                  <a:lnTo>
                    <a:pt x="12" y="23"/>
                  </a:lnTo>
                  <a:lnTo>
                    <a:pt x="194" y="23"/>
                  </a:lnTo>
                  <a:lnTo>
                    <a:pt x="199" y="22"/>
                  </a:lnTo>
                  <a:lnTo>
                    <a:pt x="203" y="20"/>
                  </a:lnTo>
                  <a:lnTo>
                    <a:pt x="205" y="16"/>
                  </a:lnTo>
                  <a:lnTo>
                    <a:pt x="206" y="11"/>
                  </a:lnTo>
                  <a:lnTo>
                    <a:pt x="205" y="7"/>
                  </a:lnTo>
                  <a:lnTo>
                    <a:pt x="203" y="3"/>
                  </a:lnTo>
                  <a:lnTo>
                    <a:pt x="199" y="1"/>
                  </a:lnTo>
                  <a:lnTo>
                    <a:pt x="1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173">
              <a:extLst>
                <a:ext uri="{FF2B5EF4-FFF2-40B4-BE49-F238E27FC236}">
                  <a16:creationId xmlns="" xmlns:a16="http://schemas.microsoft.com/office/drawing/2014/main" id="{DA2E258E-F1F3-4F9E-9481-1ADA90B75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114550"/>
              <a:ext cx="82550" cy="9525"/>
            </a:xfrm>
            <a:custGeom>
              <a:avLst/>
              <a:gdLst>
                <a:gd name="T0" fmla="*/ 194 w 206"/>
                <a:gd name="T1" fmla="*/ 0 h 25"/>
                <a:gd name="T2" fmla="*/ 12 w 206"/>
                <a:gd name="T3" fmla="*/ 0 h 25"/>
                <a:gd name="T4" fmla="*/ 7 w 206"/>
                <a:gd name="T5" fmla="*/ 2 h 25"/>
                <a:gd name="T6" fmla="*/ 3 w 206"/>
                <a:gd name="T7" fmla="*/ 5 h 25"/>
                <a:gd name="T8" fmla="*/ 1 w 206"/>
                <a:gd name="T9" fmla="*/ 9 h 25"/>
                <a:gd name="T10" fmla="*/ 0 w 206"/>
                <a:gd name="T11" fmla="*/ 13 h 25"/>
                <a:gd name="T12" fmla="*/ 1 w 206"/>
                <a:gd name="T13" fmla="*/ 18 h 25"/>
                <a:gd name="T14" fmla="*/ 3 w 206"/>
                <a:gd name="T15" fmla="*/ 21 h 25"/>
                <a:gd name="T16" fmla="*/ 7 w 206"/>
                <a:gd name="T17" fmla="*/ 24 h 25"/>
                <a:gd name="T18" fmla="*/ 12 w 206"/>
                <a:gd name="T19" fmla="*/ 25 h 25"/>
                <a:gd name="T20" fmla="*/ 194 w 206"/>
                <a:gd name="T21" fmla="*/ 25 h 25"/>
                <a:gd name="T22" fmla="*/ 199 w 206"/>
                <a:gd name="T23" fmla="*/ 24 h 25"/>
                <a:gd name="T24" fmla="*/ 203 w 206"/>
                <a:gd name="T25" fmla="*/ 21 h 25"/>
                <a:gd name="T26" fmla="*/ 205 w 206"/>
                <a:gd name="T27" fmla="*/ 18 h 25"/>
                <a:gd name="T28" fmla="*/ 206 w 206"/>
                <a:gd name="T29" fmla="*/ 13 h 25"/>
                <a:gd name="T30" fmla="*/ 205 w 206"/>
                <a:gd name="T31" fmla="*/ 9 h 25"/>
                <a:gd name="T32" fmla="*/ 203 w 206"/>
                <a:gd name="T33" fmla="*/ 5 h 25"/>
                <a:gd name="T34" fmla="*/ 199 w 206"/>
                <a:gd name="T35" fmla="*/ 2 h 25"/>
                <a:gd name="T36" fmla="*/ 194 w 206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6" h="25">
                  <a:moveTo>
                    <a:pt x="194" y="0"/>
                  </a:moveTo>
                  <a:lnTo>
                    <a:pt x="12" y="0"/>
                  </a:lnTo>
                  <a:lnTo>
                    <a:pt x="7" y="2"/>
                  </a:lnTo>
                  <a:lnTo>
                    <a:pt x="3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3" y="21"/>
                  </a:lnTo>
                  <a:lnTo>
                    <a:pt x="7" y="24"/>
                  </a:lnTo>
                  <a:lnTo>
                    <a:pt x="12" y="25"/>
                  </a:lnTo>
                  <a:lnTo>
                    <a:pt x="194" y="25"/>
                  </a:lnTo>
                  <a:lnTo>
                    <a:pt x="199" y="24"/>
                  </a:lnTo>
                  <a:lnTo>
                    <a:pt x="203" y="21"/>
                  </a:lnTo>
                  <a:lnTo>
                    <a:pt x="205" y="18"/>
                  </a:lnTo>
                  <a:lnTo>
                    <a:pt x="206" y="13"/>
                  </a:lnTo>
                  <a:lnTo>
                    <a:pt x="205" y="9"/>
                  </a:lnTo>
                  <a:lnTo>
                    <a:pt x="203" y="5"/>
                  </a:lnTo>
                  <a:lnTo>
                    <a:pt x="199" y="2"/>
                  </a:lnTo>
                  <a:lnTo>
                    <a:pt x="1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174">
              <a:extLst>
                <a:ext uri="{FF2B5EF4-FFF2-40B4-BE49-F238E27FC236}">
                  <a16:creationId xmlns="" xmlns:a16="http://schemas.microsoft.com/office/drawing/2014/main" id="{74DF6D3D-03A1-412A-9D45-9C7E306B9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154238"/>
              <a:ext cx="82550" cy="7938"/>
            </a:xfrm>
            <a:custGeom>
              <a:avLst/>
              <a:gdLst>
                <a:gd name="T0" fmla="*/ 194 w 206"/>
                <a:gd name="T1" fmla="*/ 0 h 24"/>
                <a:gd name="T2" fmla="*/ 12 w 206"/>
                <a:gd name="T3" fmla="*/ 0 h 24"/>
                <a:gd name="T4" fmla="*/ 7 w 206"/>
                <a:gd name="T5" fmla="*/ 1 h 24"/>
                <a:gd name="T6" fmla="*/ 3 w 206"/>
                <a:gd name="T7" fmla="*/ 3 h 24"/>
                <a:gd name="T8" fmla="*/ 1 w 206"/>
                <a:gd name="T9" fmla="*/ 7 h 24"/>
                <a:gd name="T10" fmla="*/ 0 w 206"/>
                <a:gd name="T11" fmla="*/ 12 h 24"/>
                <a:gd name="T12" fmla="*/ 1 w 206"/>
                <a:gd name="T13" fmla="*/ 17 h 24"/>
                <a:gd name="T14" fmla="*/ 3 w 206"/>
                <a:gd name="T15" fmla="*/ 21 h 24"/>
                <a:gd name="T16" fmla="*/ 7 w 206"/>
                <a:gd name="T17" fmla="*/ 23 h 24"/>
                <a:gd name="T18" fmla="*/ 12 w 206"/>
                <a:gd name="T19" fmla="*/ 24 h 24"/>
                <a:gd name="T20" fmla="*/ 194 w 206"/>
                <a:gd name="T21" fmla="*/ 24 h 24"/>
                <a:gd name="T22" fmla="*/ 199 w 206"/>
                <a:gd name="T23" fmla="*/ 23 h 24"/>
                <a:gd name="T24" fmla="*/ 203 w 206"/>
                <a:gd name="T25" fmla="*/ 21 h 24"/>
                <a:gd name="T26" fmla="*/ 205 w 206"/>
                <a:gd name="T27" fmla="*/ 17 h 24"/>
                <a:gd name="T28" fmla="*/ 206 w 206"/>
                <a:gd name="T29" fmla="*/ 12 h 24"/>
                <a:gd name="T30" fmla="*/ 205 w 206"/>
                <a:gd name="T31" fmla="*/ 7 h 24"/>
                <a:gd name="T32" fmla="*/ 203 w 206"/>
                <a:gd name="T33" fmla="*/ 3 h 24"/>
                <a:gd name="T34" fmla="*/ 199 w 206"/>
                <a:gd name="T35" fmla="*/ 1 h 24"/>
                <a:gd name="T36" fmla="*/ 194 w 206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6" h="24">
                  <a:moveTo>
                    <a:pt x="194" y="0"/>
                  </a:move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3" y="21"/>
                  </a:lnTo>
                  <a:lnTo>
                    <a:pt x="7" y="23"/>
                  </a:lnTo>
                  <a:lnTo>
                    <a:pt x="12" y="24"/>
                  </a:lnTo>
                  <a:lnTo>
                    <a:pt x="194" y="24"/>
                  </a:lnTo>
                  <a:lnTo>
                    <a:pt x="199" y="23"/>
                  </a:lnTo>
                  <a:lnTo>
                    <a:pt x="203" y="21"/>
                  </a:lnTo>
                  <a:lnTo>
                    <a:pt x="205" y="17"/>
                  </a:lnTo>
                  <a:lnTo>
                    <a:pt x="206" y="12"/>
                  </a:lnTo>
                  <a:lnTo>
                    <a:pt x="205" y="7"/>
                  </a:lnTo>
                  <a:lnTo>
                    <a:pt x="203" y="3"/>
                  </a:lnTo>
                  <a:lnTo>
                    <a:pt x="199" y="1"/>
                  </a:lnTo>
                  <a:lnTo>
                    <a:pt x="1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175">
              <a:extLst>
                <a:ext uri="{FF2B5EF4-FFF2-40B4-BE49-F238E27FC236}">
                  <a16:creationId xmlns="" xmlns:a16="http://schemas.microsoft.com/office/drawing/2014/main" id="{2AF8FB9F-0390-4567-BCC2-121EE66A8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8400" y="2038350"/>
              <a:ext cx="15875" cy="9525"/>
            </a:xfrm>
            <a:custGeom>
              <a:avLst/>
              <a:gdLst>
                <a:gd name="T0" fmla="*/ 28 w 40"/>
                <a:gd name="T1" fmla="*/ 0 h 24"/>
                <a:gd name="T2" fmla="*/ 13 w 40"/>
                <a:gd name="T3" fmla="*/ 0 h 24"/>
                <a:gd name="T4" fmla="*/ 7 w 40"/>
                <a:gd name="T5" fmla="*/ 1 h 24"/>
                <a:gd name="T6" fmla="*/ 4 w 40"/>
                <a:gd name="T7" fmla="*/ 4 h 24"/>
                <a:gd name="T8" fmla="*/ 1 w 40"/>
                <a:gd name="T9" fmla="*/ 8 h 24"/>
                <a:gd name="T10" fmla="*/ 0 w 40"/>
                <a:gd name="T11" fmla="*/ 12 h 24"/>
                <a:gd name="T12" fmla="*/ 1 w 40"/>
                <a:gd name="T13" fmla="*/ 17 h 24"/>
                <a:gd name="T14" fmla="*/ 4 w 40"/>
                <a:gd name="T15" fmla="*/ 21 h 24"/>
                <a:gd name="T16" fmla="*/ 7 w 40"/>
                <a:gd name="T17" fmla="*/ 23 h 24"/>
                <a:gd name="T18" fmla="*/ 13 w 40"/>
                <a:gd name="T19" fmla="*/ 24 h 24"/>
                <a:gd name="T20" fmla="*/ 28 w 40"/>
                <a:gd name="T21" fmla="*/ 24 h 24"/>
                <a:gd name="T22" fmla="*/ 33 w 40"/>
                <a:gd name="T23" fmla="*/ 23 h 24"/>
                <a:gd name="T24" fmla="*/ 36 w 40"/>
                <a:gd name="T25" fmla="*/ 21 h 24"/>
                <a:gd name="T26" fmla="*/ 39 w 40"/>
                <a:gd name="T27" fmla="*/ 17 h 24"/>
                <a:gd name="T28" fmla="*/ 40 w 40"/>
                <a:gd name="T29" fmla="*/ 12 h 24"/>
                <a:gd name="T30" fmla="*/ 39 w 40"/>
                <a:gd name="T31" fmla="*/ 8 h 24"/>
                <a:gd name="T32" fmla="*/ 36 w 40"/>
                <a:gd name="T33" fmla="*/ 4 h 24"/>
                <a:gd name="T34" fmla="*/ 33 w 40"/>
                <a:gd name="T35" fmla="*/ 1 h 24"/>
                <a:gd name="T36" fmla="*/ 28 w 40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24">
                  <a:moveTo>
                    <a:pt x="28" y="0"/>
                  </a:moveTo>
                  <a:lnTo>
                    <a:pt x="13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7" y="23"/>
                  </a:lnTo>
                  <a:lnTo>
                    <a:pt x="13" y="24"/>
                  </a:lnTo>
                  <a:lnTo>
                    <a:pt x="28" y="24"/>
                  </a:lnTo>
                  <a:lnTo>
                    <a:pt x="33" y="23"/>
                  </a:lnTo>
                  <a:lnTo>
                    <a:pt x="36" y="21"/>
                  </a:lnTo>
                  <a:lnTo>
                    <a:pt x="39" y="17"/>
                  </a:lnTo>
                  <a:lnTo>
                    <a:pt x="40" y="12"/>
                  </a:lnTo>
                  <a:lnTo>
                    <a:pt x="39" y="8"/>
                  </a:lnTo>
                  <a:lnTo>
                    <a:pt x="36" y="4"/>
                  </a:lnTo>
                  <a:lnTo>
                    <a:pt x="33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176">
              <a:extLst>
                <a:ext uri="{FF2B5EF4-FFF2-40B4-BE49-F238E27FC236}">
                  <a16:creationId xmlns="" xmlns:a16="http://schemas.microsoft.com/office/drawing/2014/main" id="{F10389A6-9B2F-44BC-A73C-908ECD48C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8400" y="2076450"/>
              <a:ext cx="15875" cy="9525"/>
            </a:xfrm>
            <a:custGeom>
              <a:avLst/>
              <a:gdLst>
                <a:gd name="T0" fmla="*/ 28 w 40"/>
                <a:gd name="T1" fmla="*/ 0 h 23"/>
                <a:gd name="T2" fmla="*/ 13 w 40"/>
                <a:gd name="T3" fmla="*/ 0 h 23"/>
                <a:gd name="T4" fmla="*/ 7 w 40"/>
                <a:gd name="T5" fmla="*/ 1 h 23"/>
                <a:gd name="T6" fmla="*/ 4 w 40"/>
                <a:gd name="T7" fmla="*/ 3 h 23"/>
                <a:gd name="T8" fmla="*/ 1 w 40"/>
                <a:gd name="T9" fmla="*/ 7 h 23"/>
                <a:gd name="T10" fmla="*/ 0 w 40"/>
                <a:gd name="T11" fmla="*/ 11 h 23"/>
                <a:gd name="T12" fmla="*/ 1 w 40"/>
                <a:gd name="T13" fmla="*/ 16 h 23"/>
                <a:gd name="T14" fmla="*/ 4 w 40"/>
                <a:gd name="T15" fmla="*/ 20 h 23"/>
                <a:gd name="T16" fmla="*/ 7 w 40"/>
                <a:gd name="T17" fmla="*/ 22 h 23"/>
                <a:gd name="T18" fmla="*/ 13 w 40"/>
                <a:gd name="T19" fmla="*/ 23 h 23"/>
                <a:gd name="T20" fmla="*/ 28 w 40"/>
                <a:gd name="T21" fmla="*/ 23 h 23"/>
                <a:gd name="T22" fmla="*/ 33 w 40"/>
                <a:gd name="T23" fmla="*/ 22 h 23"/>
                <a:gd name="T24" fmla="*/ 36 w 40"/>
                <a:gd name="T25" fmla="*/ 20 h 23"/>
                <a:gd name="T26" fmla="*/ 39 w 40"/>
                <a:gd name="T27" fmla="*/ 16 h 23"/>
                <a:gd name="T28" fmla="*/ 40 w 40"/>
                <a:gd name="T29" fmla="*/ 11 h 23"/>
                <a:gd name="T30" fmla="*/ 39 w 40"/>
                <a:gd name="T31" fmla="*/ 7 h 23"/>
                <a:gd name="T32" fmla="*/ 36 w 40"/>
                <a:gd name="T33" fmla="*/ 3 h 23"/>
                <a:gd name="T34" fmla="*/ 33 w 40"/>
                <a:gd name="T35" fmla="*/ 1 h 23"/>
                <a:gd name="T36" fmla="*/ 28 w 40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lnTo>
                    <a:pt x="13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7" y="22"/>
                  </a:lnTo>
                  <a:lnTo>
                    <a:pt x="13" y="23"/>
                  </a:lnTo>
                  <a:lnTo>
                    <a:pt x="28" y="23"/>
                  </a:lnTo>
                  <a:lnTo>
                    <a:pt x="33" y="22"/>
                  </a:lnTo>
                  <a:lnTo>
                    <a:pt x="36" y="20"/>
                  </a:lnTo>
                  <a:lnTo>
                    <a:pt x="39" y="16"/>
                  </a:lnTo>
                  <a:lnTo>
                    <a:pt x="40" y="11"/>
                  </a:lnTo>
                  <a:lnTo>
                    <a:pt x="39" y="7"/>
                  </a:lnTo>
                  <a:lnTo>
                    <a:pt x="36" y="3"/>
                  </a:lnTo>
                  <a:lnTo>
                    <a:pt x="33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177">
              <a:extLst>
                <a:ext uri="{FF2B5EF4-FFF2-40B4-BE49-F238E27FC236}">
                  <a16:creationId xmlns="" xmlns:a16="http://schemas.microsoft.com/office/drawing/2014/main" id="{85493D0C-1FB0-4602-A6D3-D857A14D2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8400" y="2114550"/>
              <a:ext cx="15875" cy="9525"/>
            </a:xfrm>
            <a:custGeom>
              <a:avLst/>
              <a:gdLst>
                <a:gd name="T0" fmla="*/ 28 w 40"/>
                <a:gd name="T1" fmla="*/ 0 h 25"/>
                <a:gd name="T2" fmla="*/ 13 w 40"/>
                <a:gd name="T3" fmla="*/ 0 h 25"/>
                <a:gd name="T4" fmla="*/ 7 w 40"/>
                <a:gd name="T5" fmla="*/ 2 h 25"/>
                <a:gd name="T6" fmla="*/ 4 w 40"/>
                <a:gd name="T7" fmla="*/ 5 h 25"/>
                <a:gd name="T8" fmla="*/ 1 w 40"/>
                <a:gd name="T9" fmla="*/ 9 h 25"/>
                <a:gd name="T10" fmla="*/ 0 w 40"/>
                <a:gd name="T11" fmla="*/ 13 h 25"/>
                <a:gd name="T12" fmla="*/ 1 w 40"/>
                <a:gd name="T13" fmla="*/ 18 h 25"/>
                <a:gd name="T14" fmla="*/ 4 w 40"/>
                <a:gd name="T15" fmla="*/ 21 h 25"/>
                <a:gd name="T16" fmla="*/ 7 w 40"/>
                <a:gd name="T17" fmla="*/ 24 h 25"/>
                <a:gd name="T18" fmla="*/ 13 w 40"/>
                <a:gd name="T19" fmla="*/ 25 h 25"/>
                <a:gd name="T20" fmla="*/ 28 w 40"/>
                <a:gd name="T21" fmla="*/ 25 h 25"/>
                <a:gd name="T22" fmla="*/ 33 w 40"/>
                <a:gd name="T23" fmla="*/ 24 h 25"/>
                <a:gd name="T24" fmla="*/ 36 w 40"/>
                <a:gd name="T25" fmla="*/ 21 h 25"/>
                <a:gd name="T26" fmla="*/ 39 w 40"/>
                <a:gd name="T27" fmla="*/ 18 h 25"/>
                <a:gd name="T28" fmla="*/ 40 w 40"/>
                <a:gd name="T29" fmla="*/ 13 h 25"/>
                <a:gd name="T30" fmla="*/ 39 w 40"/>
                <a:gd name="T31" fmla="*/ 9 h 25"/>
                <a:gd name="T32" fmla="*/ 36 w 40"/>
                <a:gd name="T33" fmla="*/ 5 h 25"/>
                <a:gd name="T34" fmla="*/ 33 w 40"/>
                <a:gd name="T35" fmla="*/ 2 h 25"/>
                <a:gd name="T36" fmla="*/ 28 w 40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25">
                  <a:moveTo>
                    <a:pt x="28" y="0"/>
                  </a:moveTo>
                  <a:lnTo>
                    <a:pt x="13" y="0"/>
                  </a:lnTo>
                  <a:lnTo>
                    <a:pt x="7" y="2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4" y="21"/>
                  </a:lnTo>
                  <a:lnTo>
                    <a:pt x="7" y="24"/>
                  </a:lnTo>
                  <a:lnTo>
                    <a:pt x="13" y="25"/>
                  </a:lnTo>
                  <a:lnTo>
                    <a:pt x="28" y="25"/>
                  </a:lnTo>
                  <a:lnTo>
                    <a:pt x="33" y="24"/>
                  </a:lnTo>
                  <a:lnTo>
                    <a:pt x="36" y="21"/>
                  </a:lnTo>
                  <a:lnTo>
                    <a:pt x="39" y="18"/>
                  </a:lnTo>
                  <a:lnTo>
                    <a:pt x="40" y="13"/>
                  </a:lnTo>
                  <a:lnTo>
                    <a:pt x="39" y="9"/>
                  </a:lnTo>
                  <a:lnTo>
                    <a:pt x="36" y="5"/>
                  </a:lnTo>
                  <a:lnTo>
                    <a:pt x="33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178">
              <a:extLst>
                <a:ext uri="{FF2B5EF4-FFF2-40B4-BE49-F238E27FC236}">
                  <a16:creationId xmlns="" xmlns:a16="http://schemas.microsoft.com/office/drawing/2014/main" id="{54C175F1-ED41-4AAD-AEEA-F0B7ABCBB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8400" y="2154238"/>
              <a:ext cx="15875" cy="7938"/>
            </a:xfrm>
            <a:custGeom>
              <a:avLst/>
              <a:gdLst>
                <a:gd name="T0" fmla="*/ 28 w 40"/>
                <a:gd name="T1" fmla="*/ 0 h 24"/>
                <a:gd name="T2" fmla="*/ 13 w 40"/>
                <a:gd name="T3" fmla="*/ 0 h 24"/>
                <a:gd name="T4" fmla="*/ 7 w 40"/>
                <a:gd name="T5" fmla="*/ 1 h 24"/>
                <a:gd name="T6" fmla="*/ 4 w 40"/>
                <a:gd name="T7" fmla="*/ 3 h 24"/>
                <a:gd name="T8" fmla="*/ 1 w 40"/>
                <a:gd name="T9" fmla="*/ 7 h 24"/>
                <a:gd name="T10" fmla="*/ 0 w 40"/>
                <a:gd name="T11" fmla="*/ 12 h 24"/>
                <a:gd name="T12" fmla="*/ 1 w 40"/>
                <a:gd name="T13" fmla="*/ 17 h 24"/>
                <a:gd name="T14" fmla="*/ 4 w 40"/>
                <a:gd name="T15" fmla="*/ 21 h 24"/>
                <a:gd name="T16" fmla="*/ 7 w 40"/>
                <a:gd name="T17" fmla="*/ 23 h 24"/>
                <a:gd name="T18" fmla="*/ 13 w 40"/>
                <a:gd name="T19" fmla="*/ 24 h 24"/>
                <a:gd name="T20" fmla="*/ 28 w 40"/>
                <a:gd name="T21" fmla="*/ 24 h 24"/>
                <a:gd name="T22" fmla="*/ 33 w 40"/>
                <a:gd name="T23" fmla="*/ 23 h 24"/>
                <a:gd name="T24" fmla="*/ 36 w 40"/>
                <a:gd name="T25" fmla="*/ 21 h 24"/>
                <a:gd name="T26" fmla="*/ 39 w 40"/>
                <a:gd name="T27" fmla="*/ 17 h 24"/>
                <a:gd name="T28" fmla="*/ 40 w 40"/>
                <a:gd name="T29" fmla="*/ 12 h 24"/>
                <a:gd name="T30" fmla="*/ 39 w 40"/>
                <a:gd name="T31" fmla="*/ 7 h 24"/>
                <a:gd name="T32" fmla="*/ 36 w 40"/>
                <a:gd name="T33" fmla="*/ 3 h 24"/>
                <a:gd name="T34" fmla="*/ 33 w 40"/>
                <a:gd name="T35" fmla="*/ 1 h 24"/>
                <a:gd name="T36" fmla="*/ 28 w 40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24">
                  <a:moveTo>
                    <a:pt x="28" y="0"/>
                  </a:moveTo>
                  <a:lnTo>
                    <a:pt x="13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7" y="23"/>
                  </a:lnTo>
                  <a:lnTo>
                    <a:pt x="13" y="24"/>
                  </a:lnTo>
                  <a:lnTo>
                    <a:pt x="28" y="24"/>
                  </a:lnTo>
                  <a:lnTo>
                    <a:pt x="33" y="23"/>
                  </a:lnTo>
                  <a:lnTo>
                    <a:pt x="36" y="21"/>
                  </a:lnTo>
                  <a:lnTo>
                    <a:pt x="39" y="17"/>
                  </a:lnTo>
                  <a:lnTo>
                    <a:pt x="40" y="12"/>
                  </a:lnTo>
                  <a:lnTo>
                    <a:pt x="39" y="7"/>
                  </a:lnTo>
                  <a:lnTo>
                    <a:pt x="36" y="3"/>
                  </a:lnTo>
                  <a:lnTo>
                    <a:pt x="33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179">
              <a:extLst>
                <a:ext uri="{FF2B5EF4-FFF2-40B4-BE49-F238E27FC236}">
                  <a16:creationId xmlns="" xmlns:a16="http://schemas.microsoft.com/office/drawing/2014/main" id="{DE0E8A04-77B6-4DF6-B26A-91475FCD8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875" y="1943100"/>
              <a:ext cx="134938" cy="80963"/>
            </a:xfrm>
            <a:custGeom>
              <a:avLst/>
              <a:gdLst>
                <a:gd name="T0" fmla="*/ 325 w 337"/>
                <a:gd name="T1" fmla="*/ 205 h 205"/>
                <a:gd name="T2" fmla="*/ 333 w 337"/>
                <a:gd name="T3" fmla="*/ 201 h 205"/>
                <a:gd name="T4" fmla="*/ 337 w 337"/>
                <a:gd name="T5" fmla="*/ 193 h 205"/>
                <a:gd name="T6" fmla="*/ 336 w 337"/>
                <a:gd name="T7" fmla="*/ 67 h 205"/>
                <a:gd name="T8" fmla="*/ 330 w 337"/>
                <a:gd name="T9" fmla="*/ 61 h 205"/>
                <a:gd name="T10" fmla="*/ 254 w 337"/>
                <a:gd name="T11" fmla="*/ 60 h 205"/>
                <a:gd name="T12" fmla="*/ 243 w 337"/>
                <a:gd name="T13" fmla="*/ 55 h 205"/>
                <a:gd name="T14" fmla="*/ 241 w 337"/>
                <a:gd name="T15" fmla="*/ 48 h 205"/>
                <a:gd name="T16" fmla="*/ 237 w 337"/>
                <a:gd name="T17" fmla="*/ 42 h 205"/>
                <a:gd name="T18" fmla="*/ 235 w 337"/>
                <a:gd name="T19" fmla="*/ 37 h 205"/>
                <a:gd name="T20" fmla="*/ 232 w 337"/>
                <a:gd name="T21" fmla="*/ 32 h 205"/>
                <a:gd name="T22" fmla="*/ 228 w 337"/>
                <a:gd name="T23" fmla="*/ 27 h 205"/>
                <a:gd name="T24" fmla="*/ 224 w 337"/>
                <a:gd name="T25" fmla="*/ 23 h 205"/>
                <a:gd name="T26" fmla="*/ 220 w 337"/>
                <a:gd name="T27" fmla="*/ 18 h 205"/>
                <a:gd name="T28" fmla="*/ 215 w 337"/>
                <a:gd name="T29" fmla="*/ 15 h 205"/>
                <a:gd name="T30" fmla="*/ 210 w 337"/>
                <a:gd name="T31" fmla="*/ 11 h 205"/>
                <a:gd name="T32" fmla="*/ 205 w 337"/>
                <a:gd name="T33" fmla="*/ 8 h 205"/>
                <a:gd name="T34" fmla="*/ 200 w 337"/>
                <a:gd name="T35" fmla="*/ 5 h 205"/>
                <a:gd name="T36" fmla="*/ 194 w 337"/>
                <a:gd name="T37" fmla="*/ 3 h 205"/>
                <a:gd name="T38" fmla="*/ 187 w 337"/>
                <a:gd name="T39" fmla="*/ 2 h 205"/>
                <a:gd name="T40" fmla="*/ 178 w 337"/>
                <a:gd name="T41" fmla="*/ 1 h 205"/>
                <a:gd name="T42" fmla="*/ 166 w 337"/>
                <a:gd name="T43" fmla="*/ 1 h 205"/>
                <a:gd name="T44" fmla="*/ 157 w 337"/>
                <a:gd name="T45" fmla="*/ 2 h 205"/>
                <a:gd name="T46" fmla="*/ 151 w 337"/>
                <a:gd name="T47" fmla="*/ 4 h 205"/>
                <a:gd name="T48" fmla="*/ 145 w 337"/>
                <a:gd name="T49" fmla="*/ 5 h 205"/>
                <a:gd name="T50" fmla="*/ 140 w 337"/>
                <a:gd name="T51" fmla="*/ 8 h 205"/>
                <a:gd name="T52" fmla="*/ 134 w 337"/>
                <a:gd name="T53" fmla="*/ 11 h 205"/>
                <a:gd name="T54" fmla="*/ 129 w 337"/>
                <a:gd name="T55" fmla="*/ 15 h 205"/>
                <a:gd name="T56" fmla="*/ 125 w 337"/>
                <a:gd name="T57" fmla="*/ 18 h 205"/>
                <a:gd name="T58" fmla="*/ 120 w 337"/>
                <a:gd name="T59" fmla="*/ 23 h 205"/>
                <a:gd name="T60" fmla="*/ 116 w 337"/>
                <a:gd name="T61" fmla="*/ 27 h 205"/>
                <a:gd name="T62" fmla="*/ 113 w 337"/>
                <a:gd name="T63" fmla="*/ 32 h 205"/>
                <a:gd name="T64" fmla="*/ 110 w 337"/>
                <a:gd name="T65" fmla="*/ 37 h 205"/>
                <a:gd name="T66" fmla="*/ 107 w 337"/>
                <a:gd name="T67" fmla="*/ 42 h 205"/>
                <a:gd name="T68" fmla="*/ 104 w 337"/>
                <a:gd name="T69" fmla="*/ 48 h 205"/>
                <a:gd name="T70" fmla="*/ 102 w 337"/>
                <a:gd name="T71" fmla="*/ 55 h 205"/>
                <a:gd name="T72" fmla="*/ 91 w 337"/>
                <a:gd name="T73" fmla="*/ 60 h 205"/>
                <a:gd name="T74" fmla="*/ 7 w 337"/>
                <a:gd name="T75" fmla="*/ 61 h 205"/>
                <a:gd name="T76" fmla="*/ 1 w 337"/>
                <a:gd name="T77" fmla="*/ 67 h 205"/>
                <a:gd name="T78" fmla="*/ 0 w 337"/>
                <a:gd name="T79" fmla="*/ 193 h 205"/>
                <a:gd name="T80" fmla="*/ 4 w 337"/>
                <a:gd name="T81" fmla="*/ 201 h 205"/>
                <a:gd name="T82" fmla="*/ 12 w 337"/>
                <a:gd name="T83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" h="205">
                  <a:moveTo>
                    <a:pt x="12" y="205"/>
                  </a:moveTo>
                  <a:lnTo>
                    <a:pt x="325" y="205"/>
                  </a:lnTo>
                  <a:lnTo>
                    <a:pt x="330" y="204"/>
                  </a:lnTo>
                  <a:lnTo>
                    <a:pt x="333" y="201"/>
                  </a:lnTo>
                  <a:lnTo>
                    <a:pt x="336" y="198"/>
                  </a:lnTo>
                  <a:lnTo>
                    <a:pt x="337" y="193"/>
                  </a:lnTo>
                  <a:lnTo>
                    <a:pt x="337" y="72"/>
                  </a:lnTo>
                  <a:lnTo>
                    <a:pt x="336" y="67"/>
                  </a:lnTo>
                  <a:lnTo>
                    <a:pt x="333" y="64"/>
                  </a:lnTo>
                  <a:lnTo>
                    <a:pt x="330" y="61"/>
                  </a:lnTo>
                  <a:lnTo>
                    <a:pt x="325" y="60"/>
                  </a:lnTo>
                  <a:lnTo>
                    <a:pt x="254" y="60"/>
                  </a:lnTo>
                  <a:lnTo>
                    <a:pt x="244" y="60"/>
                  </a:lnTo>
                  <a:lnTo>
                    <a:pt x="243" y="55"/>
                  </a:lnTo>
                  <a:lnTo>
                    <a:pt x="242" y="51"/>
                  </a:lnTo>
                  <a:lnTo>
                    <a:pt x="241" y="48"/>
                  </a:lnTo>
                  <a:lnTo>
                    <a:pt x="239" y="45"/>
                  </a:lnTo>
                  <a:lnTo>
                    <a:pt x="237" y="42"/>
                  </a:lnTo>
                  <a:lnTo>
                    <a:pt x="236" y="39"/>
                  </a:lnTo>
                  <a:lnTo>
                    <a:pt x="235" y="37"/>
                  </a:lnTo>
                  <a:lnTo>
                    <a:pt x="233" y="34"/>
                  </a:lnTo>
                  <a:lnTo>
                    <a:pt x="232" y="32"/>
                  </a:lnTo>
                  <a:lnTo>
                    <a:pt x="230" y="29"/>
                  </a:lnTo>
                  <a:lnTo>
                    <a:pt x="228" y="27"/>
                  </a:lnTo>
                  <a:lnTo>
                    <a:pt x="226" y="25"/>
                  </a:lnTo>
                  <a:lnTo>
                    <a:pt x="224" y="23"/>
                  </a:lnTo>
                  <a:lnTo>
                    <a:pt x="222" y="20"/>
                  </a:lnTo>
                  <a:lnTo>
                    <a:pt x="220" y="18"/>
                  </a:lnTo>
                  <a:lnTo>
                    <a:pt x="217" y="15"/>
                  </a:lnTo>
                  <a:lnTo>
                    <a:pt x="215" y="15"/>
                  </a:lnTo>
                  <a:lnTo>
                    <a:pt x="213" y="13"/>
                  </a:lnTo>
                  <a:lnTo>
                    <a:pt x="210" y="11"/>
                  </a:lnTo>
                  <a:lnTo>
                    <a:pt x="207" y="9"/>
                  </a:lnTo>
                  <a:lnTo>
                    <a:pt x="205" y="8"/>
                  </a:lnTo>
                  <a:lnTo>
                    <a:pt x="203" y="7"/>
                  </a:lnTo>
                  <a:lnTo>
                    <a:pt x="200" y="5"/>
                  </a:lnTo>
                  <a:lnTo>
                    <a:pt x="197" y="5"/>
                  </a:lnTo>
                  <a:lnTo>
                    <a:pt x="194" y="3"/>
                  </a:lnTo>
                  <a:lnTo>
                    <a:pt x="191" y="2"/>
                  </a:lnTo>
                  <a:lnTo>
                    <a:pt x="187" y="2"/>
                  </a:lnTo>
                  <a:lnTo>
                    <a:pt x="184" y="1"/>
                  </a:lnTo>
                  <a:lnTo>
                    <a:pt x="178" y="1"/>
                  </a:lnTo>
                  <a:lnTo>
                    <a:pt x="172" y="0"/>
                  </a:lnTo>
                  <a:lnTo>
                    <a:pt x="166" y="1"/>
                  </a:lnTo>
                  <a:lnTo>
                    <a:pt x="160" y="1"/>
                  </a:lnTo>
                  <a:lnTo>
                    <a:pt x="157" y="2"/>
                  </a:lnTo>
                  <a:lnTo>
                    <a:pt x="154" y="3"/>
                  </a:lnTo>
                  <a:lnTo>
                    <a:pt x="151" y="4"/>
                  </a:lnTo>
                  <a:lnTo>
                    <a:pt x="149" y="5"/>
                  </a:lnTo>
                  <a:lnTo>
                    <a:pt x="145" y="5"/>
                  </a:lnTo>
                  <a:lnTo>
                    <a:pt x="142" y="7"/>
                  </a:lnTo>
                  <a:lnTo>
                    <a:pt x="140" y="8"/>
                  </a:lnTo>
                  <a:lnTo>
                    <a:pt x="138" y="9"/>
                  </a:lnTo>
                  <a:lnTo>
                    <a:pt x="134" y="11"/>
                  </a:lnTo>
                  <a:lnTo>
                    <a:pt x="131" y="13"/>
                  </a:lnTo>
                  <a:lnTo>
                    <a:pt x="129" y="15"/>
                  </a:lnTo>
                  <a:lnTo>
                    <a:pt x="127" y="15"/>
                  </a:lnTo>
                  <a:lnTo>
                    <a:pt x="125" y="18"/>
                  </a:lnTo>
                  <a:lnTo>
                    <a:pt x="122" y="20"/>
                  </a:lnTo>
                  <a:lnTo>
                    <a:pt x="120" y="23"/>
                  </a:lnTo>
                  <a:lnTo>
                    <a:pt x="118" y="25"/>
                  </a:lnTo>
                  <a:lnTo>
                    <a:pt x="116" y="27"/>
                  </a:lnTo>
                  <a:lnTo>
                    <a:pt x="114" y="29"/>
                  </a:lnTo>
                  <a:lnTo>
                    <a:pt x="113" y="32"/>
                  </a:lnTo>
                  <a:lnTo>
                    <a:pt x="111" y="34"/>
                  </a:lnTo>
                  <a:lnTo>
                    <a:pt x="110" y="37"/>
                  </a:lnTo>
                  <a:lnTo>
                    <a:pt x="108" y="39"/>
                  </a:lnTo>
                  <a:lnTo>
                    <a:pt x="107" y="42"/>
                  </a:lnTo>
                  <a:lnTo>
                    <a:pt x="105" y="45"/>
                  </a:lnTo>
                  <a:lnTo>
                    <a:pt x="104" y="48"/>
                  </a:lnTo>
                  <a:lnTo>
                    <a:pt x="103" y="51"/>
                  </a:lnTo>
                  <a:lnTo>
                    <a:pt x="102" y="55"/>
                  </a:lnTo>
                  <a:lnTo>
                    <a:pt x="101" y="60"/>
                  </a:lnTo>
                  <a:lnTo>
                    <a:pt x="91" y="60"/>
                  </a:lnTo>
                  <a:lnTo>
                    <a:pt x="12" y="60"/>
                  </a:lnTo>
                  <a:lnTo>
                    <a:pt x="7" y="61"/>
                  </a:lnTo>
                  <a:lnTo>
                    <a:pt x="4" y="64"/>
                  </a:lnTo>
                  <a:lnTo>
                    <a:pt x="1" y="67"/>
                  </a:lnTo>
                  <a:lnTo>
                    <a:pt x="0" y="72"/>
                  </a:lnTo>
                  <a:lnTo>
                    <a:pt x="0" y="193"/>
                  </a:lnTo>
                  <a:lnTo>
                    <a:pt x="1" y="198"/>
                  </a:lnTo>
                  <a:lnTo>
                    <a:pt x="4" y="201"/>
                  </a:lnTo>
                  <a:lnTo>
                    <a:pt x="7" y="204"/>
                  </a:lnTo>
                  <a:lnTo>
                    <a:pt x="12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1" name="Freeform 373">
            <a:extLst>
              <a:ext uri="{FF2B5EF4-FFF2-40B4-BE49-F238E27FC236}">
                <a16:creationId xmlns="" xmlns:a16="http://schemas.microsoft.com/office/drawing/2014/main" id="{28D0D3F8-9508-4141-9856-544B1A8290A6}"/>
              </a:ext>
            </a:extLst>
          </p:cNvPr>
          <p:cNvSpPr>
            <a:spLocks/>
          </p:cNvSpPr>
          <p:nvPr/>
        </p:nvSpPr>
        <p:spPr bwMode="auto">
          <a:xfrm>
            <a:off x="6988242" y="3264787"/>
            <a:ext cx="312788" cy="194756"/>
          </a:xfrm>
          <a:custGeom>
            <a:avLst/>
            <a:gdLst>
              <a:gd name="T0" fmla="*/ 77 w 797"/>
              <a:gd name="T1" fmla="*/ 494 h 497"/>
              <a:gd name="T2" fmla="*/ 97 w 797"/>
              <a:gd name="T3" fmla="*/ 483 h 497"/>
              <a:gd name="T4" fmla="*/ 112 w 797"/>
              <a:gd name="T5" fmla="*/ 466 h 497"/>
              <a:gd name="T6" fmla="*/ 120 w 797"/>
              <a:gd name="T7" fmla="*/ 443 h 497"/>
              <a:gd name="T8" fmla="*/ 116 w 797"/>
              <a:gd name="T9" fmla="*/ 416 h 497"/>
              <a:gd name="T10" fmla="*/ 267 w 797"/>
              <a:gd name="T11" fmla="*/ 298 h 497"/>
              <a:gd name="T12" fmla="*/ 300 w 797"/>
              <a:gd name="T13" fmla="*/ 299 h 497"/>
              <a:gd name="T14" fmla="*/ 325 w 797"/>
              <a:gd name="T15" fmla="*/ 287 h 497"/>
              <a:gd name="T16" fmla="*/ 451 w 797"/>
              <a:gd name="T17" fmla="*/ 327 h 497"/>
              <a:gd name="T18" fmla="*/ 454 w 797"/>
              <a:gd name="T19" fmla="*/ 349 h 497"/>
              <a:gd name="T20" fmla="*/ 464 w 797"/>
              <a:gd name="T21" fmla="*/ 369 h 497"/>
              <a:gd name="T22" fmla="*/ 482 w 797"/>
              <a:gd name="T23" fmla="*/ 384 h 497"/>
              <a:gd name="T24" fmla="*/ 505 w 797"/>
              <a:gd name="T25" fmla="*/ 391 h 497"/>
              <a:gd name="T26" fmla="*/ 529 w 797"/>
              <a:gd name="T27" fmla="*/ 389 h 497"/>
              <a:gd name="T28" fmla="*/ 550 w 797"/>
              <a:gd name="T29" fmla="*/ 378 h 497"/>
              <a:gd name="T30" fmla="*/ 564 w 797"/>
              <a:gd name="T31" fmla="*/ 360 h 497"/>
              <a:gd name="T32" fmla="*/ 571 w 797"/>
              <a:gd name="T33" fmla="*/ 337 h 497"/>
              <a:gd name="T34" fmla="*/ 565 w 797"/>
              <a:gd name="T35" fmla="*/ 304 h 497"/>
              <a:gd name="T36" fmla="*/ 724 w 797"/>
              <a:gd name="T37" fmla="*/ 119 h 497"/>
              <a:gd name="T38" fmla="*/ 750 w 797"/>
              <a:gd name="T39" fmla="*/ 119 h 497"/>
              <a:gd name="T40" fmla="*/ 771 w 797"/>
              <a:gd name="T41" fmla="*/ 110 h 497"/>
              <a:gd name="T42" fmla="*/ 787 w 797"/>
              <a:gd name="T43" fmla="*/ 94 h 497"/>
              <a:gd name="T44" fmla="*/ 796 w 797"/>
              <a:gd name="T45" fmla="*/ 72 h 497"/>
              <a:gd name="T46" fmla="*/ 796 w 797"/>
              <a:gd name="T47" fmla="*/ 48 h 497"/>
              <a:gd name="T48" fmla="*/ 787 w 797"/>
              <a:gd name="T49" fmla="*/ 27 h 497"/>
              <a:gd name="T50" fmla="*/ 771 w 797"/>
              <a:gd name="T51" fmla="*/ 10 h 497"/>
              <a:gd name="T52" fmla="*/ 750 w 797"/>
              <a:gd name="T53" fmla="*/ 1 h 497"/>
              <a:gd name="T54" fmla="*/ 725 w 797"/>
              <a:gd name="T55" fmla="*/ 1 h 497"/>
              <a:gd name="T56" fmla="*/ 703 w 797"/>
              <a:gd name="T57" fmla="*/ 10 h 497"/>
              <a:gd name="T58" fmla="*/ 687 w 797"/>
              <a:gd name="T59" fmla="*/ 27 h 497"/>
              <a:gd name="T60" fmla="*/ 678 w 797"/>
              <a:gd name="T61" fmla="*/ 48 h 497"/>
              <a:gd name="T62" fmla="*/ 680 w 797"/>
              <a:gd name="T63" fmla="*/ 79 h 497"/>
              <a:gd name="T64" fmla="*/ 531 w 797"/>
              <a:gd name="T65" fmla="*/ 275 h 497"/>
              <a:gd name="T66" fmla="*/ 504 w 797"/>
              <a:gd name="T67" fmla="*/ 272 h 497"/>
              <a:gd name="T68" fmla="*/ 478 w 797"/>
              <a:gd name="T69" fmla="*/ 281 h 497"/>
              <a:gd name="T70" fmla="*/ 345 w 797"/>
              <a:gd name="T71" fmla="*/ 248 h 497"/>
              <a:gd name="T72" fmla="*/ 344 w 797"/>
              <a:gd name="T73" fmla="*/ 229 h 497"/>
              <a:gd name="T74" fmla="*/ 336 w 797"/>
              <a:gd name="T75" fmla="*/ 207 h 497"/>
              <a:gd name="T76" fmla="*/ 319 w 797"/>
              <a:gd name="T77" fmla="*/ 191 h 497"/>
              <a:gd name="T78" fmla="*/ 298 w 797"/>
              <a:gd name="T79" fmla="*/ 181 h 497"/>
              <a:gd name="T80" fmla="*/ 273 w 797"/>
              <a:gd name="T81" fmla="*/ 181 h 497"/>
              <a:gd name="T82" fmla="*/ 252 w 797"/>
              <a:gd name="T83" fmla="*/ 191 h 497"/>
              <a:gd name="T84" fmla="*/ 236 w 797"/>
              <a:gd name="T85" fmla="*/ 207 h 497"/>
              <a:gd name="T86" fmla="*/ 226 w 797"/>
              <a:gd name="T87" fmla="*/ 229 h 497"/>
              <a:gd name="T88" fmla="*/ 227 w 797"/>
              <a:gd name="T89" fmla="*/ 254 h 497"/>
              <a:gd name="T90" fmla="*/ 86 w 797"/>
              <a:gd name="T91" fmla="*/ 382 h 497"/>
              <a:gd name="T92" fmla="*/ 53 w 797"/>
              <a:gd name="T93" fmla="*/ 377 h 497"/>
              <a:gd name="T94" fmla="*/ 31 w 797"/>
              <a:gd name="T95" fmla="*/ 383 h 497"/>
              <a:gd name="T96" fmla="*/ 13 w 797"/>
              <a:gd name="T97" fmla="*/ 398 h 497"/>
              <a:gd name="T98" fmla="*/ 2 w 797"/>
              <a:gd name="T99" fmla="*/ 419 h 497"/>
              <a:gd name="T100" fmla="*/ 0 w 797"/>
              <a:gd name="T101" fmla="*/ 443 h 497"/>
              <a:gd name="T102" fmla="*/ 6 w 797"/>
              <a:gd name="T103" fmla="*/ 466 h 497"/>
              <a:gd name="T104" fmla="*/ 21 w 797"/>
              <a:gd name="T105" fmla="*/ 483 h 497"/>
              <a:gd name="T106" fmla="*/ 42 w 797"/>
              <a:gd name="T107" fmla="*/ 494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97" h="497">
                <a:moveTo>
                  <a:pt x="60" y="497"/>
                </a:moveTo>
                <a:lnTo>
                  <a:pt x="65" y="497"/>
                </a:lnTo>
                <a:lnTo>
                  <a:pt x="72" y="496"/>
                </a:lnTo>
                <a:lnTo>
                  <a:pt x="77" y="494"/>
                </a:lnTo>
                <a:lnTo>
                  <a:pt x="83" y="493"/>
                </a:lnTo>
                <a:lnTo>
                  <a:pt x="89" y="489"/>
                </a:lnTo>
                <a:lnTo>
                  <a:pt x="93" y="486"/>
                </a:lnTo>
                <a:lnTo>
                  <a:pt x="97" y="483"/>
                </a:lnTo>
                <a:lnTo>
                  <a:pt x="102" y="480"/>
                </a:lnTo>
                <a:lnTo>
                  <a:pt x="106" y="475"/>
                </a:lnTo>
                <a:lnTo>
                  <a:pt x="109" y="470"/>
                </a:lnTo>
                <a:lnTo>
                  <a:pt x="112" y="466"/>
                </a:lnTo>
                <a:lnTo>
                  <a:pt x="115" y="460"/>
                </a:lnTo>
                <a:lnTo>
                  <a:pt x="117" y="455"/>
                </a:lnTo>
                <a:lnTo>
                  <a:pt x="119" y="449"/>
                </a:lnTo>
                <a:lnTo>
                  <a:pt x="120" y="443"/>
                </a:lnTo>
                <a:lnTo>
                  <a:pt x="120" y="437"/>
                </a:lnTo>
                <a:lnTo>
                  <a:pt x="119" y="429"/>
                </a:lnTo>
                <a:lnTo>
                  <a:pt x="118" y="423"/>
                </a:lnTo>
                <a:lnTo>
                  <a:pt x="116" y="416"/>
                </a:lnTo>
                <a:lnTo>
                  <a:pt x="114" y="410"/>
                </a:lnTo>
                <a:lnTo>
                  <a:pt x="251" y="290"/>
                </a:lnTo>
                <a:lnTo>
                  <a:pt x="259" y="295"/>
                </a:lnTo>
                <a:lnTo>
                  <a:pt x="267" y="298"/>
                </a:lnTo>
                <a:lnTo>
                  <a:pt x="277" y="301"/>
                </a:lnTo>
                <a:lnTo>
                  <a:pt x="285" y="302"/>
                </a:lnTo>
                <a:lnTo>
                  <a:pt x="293" y="301"/>
                </a:lnTo>
                <a:lnTo>
                  <a:pt x="300" y="299"/>
                </a:lnTo>
                <a:lnTo>
                  <a:pt x="307" y="297"/>
                </a:lnTo>
                <a:lnTo>
                  <a:pt x="313" y="294"/>
                </a:lnTo>
                <a:lnTo>
                  <a:pt x="318" y="291"/>
                </a:lnTo>
                <a:lnTo>
                  <a:pt x="325" y="287"/>
                </a:lnTo>
                <a:lnTo>
                  <a:pt x="329" y="282"/>
                </a:lnTo>
                <a:lnTo>
                  <a:pt x="333" y="277"/>
                </a:lnTo>
                <a:lnTo>
                  <a:pt x="451" y="324"/>
                </a:lnTo>
                <a:lnTo>
                  <a:pt x="451" y="327"/>
                </a:lnTo>
                <a:lnTo>
                  <a:pt x="451" y="332"/>
                </a:lnTo>
                <a:lnTo>
                  <a:pt x="451" y="337"/>
                </a:lnTo>
                <a:lnTo>
                  <a:pt x="452" y="343"/>
                </a:lnTo>
                <a:lnTo>
                  <a:pt x="454" y="349"/>
                </a:lnTo>
                <a:lnTo>
                  <a:pt x="456" y="354"/>
                </a:lnTo>
                <a:lnTo>
                  <a:pt x="458" y="360"/>
                </a:lnTo>
                <a:lnTo>
                  <a:pt x="461" y="365"/>
                </a:lnTo>
                <a:lnTo>
                  <a:pt x="464" y="369"/>
                </a:lnTo>
                <a:lnTo>
                  <a:pt x="469" y="374"/>
                </a:lnTo>
                <a:lnTo>
                  <a:pt x="473" y="378"/>
                </a:lnTo>
                <a:lnTo>
                  <a:pt x="477" y="381"/>
                </a:lnTo>
                <a:lnTo>
                  <a:pt x="482" y="384"/>
                </a:lnTo>
                <a:lnTo>
                  <a:pt x="488" y="386"/>
                </a:lnTo>
                <a:lnTo>
                  <a:pt x="493" y="389"/>
                </a:lnTo>
                <a:lnTo>
                  <a:pt x="499" y="391"/>
                </a:lnTo>
                <a:lnTo>
                  <a:pt x="505" y="391"/>
                </a:lnTo>
                <a:lnTo>
                  <a:pt x="511" y="392"/>
                </a:lnTo>
                <a:lnTo>
                  <a:pt x="518" y="391"/>
                </a:lnTo>
                <a:lnTo>
                  <a:pt x="523" y="391"/>
                </a:lnTo>
                <a:lnTo>
                  <a:pt x="529" y="389"/>
                </a:lnTo>
                <a:lnTo>
                  <a:pt x="535" y="386"/>
                </a:lnTo>
                <a:lnTo>
                  <a:pt x="540" y="384"/>
                </a:lnTo>
                <a:lnTo>
                  <a:pt x="545" y="381"/>
                </a:lnTo>
                <a:lnTo>
                  <a:pt x="550" y="378"/>
                </a:lnTo>
                <a:lnTo>
                  <a:pt x="553" y="374"/>
                </a:lnTo>
                <a:lnTo>
                  <a:pt x="558" y="369"/>
                </a:lnTo>
                <a:lnTo>
                  <a:pt x="561" y="365"/>
                </a:lnTo>
                <a:lnTo>
                  <a:pt x="564" y="360"/>
                </a:lnTo>
                <a:lnTo>
                  <a:pt x="567" y="354"/>
                </a:lnTo>
                <a:lnTo>
                  <a:pt x="568" y="349"/>
                </a:lnTo>
                <a:lnTo>
                  <a:pt x="570" y="343"/>
                </a:lnTo>
                <a:lnTo>
                  <a:pt x="571" y="337"/>
                </a:lnTo>
                <a:lnTo>
                  <a:pt x="571" y="332"/>
                </a:lnTo>
                <a:lnTo>
                  <a:pt x="570" y="322"/>
                </a:lnTo>
                <a:lnTo>
                  <a:pt x="568" y="312"/>
                </a:lnTo>
                <a:lnTo>
                  <a:pt x="565" y="304"/>
                </a:lnTo>
                <a:lnTo>
                  <a:pt x="560" y="296"/>
                </a:lnTo>
                <a:lnTo>
                  <a:pt x="711" y="114"/>
                </a:lnTo>
                <a:lnTo>
                  <a:pt x="717" y="117"/>
                </a:lnTo>
                <a:lnTo>
                  <a:pt x="724" y="119"/>
                </a:lnTo>
                <a:lnTo>
                  <a:pt x="730" y="120"/>
                </a:lnTo>
                <a:lnTo>
                  <a:pt x="737" y="120"/>
                </a:lnTo>
                <a:lnTo>
                  <a:pt x="743" y="120"/>
                </a:lnTo>
                <a:lnTo>
                  <a:pt x="750" y="119"/>
                </a:lnTo>
                <a:lnTo>
                  <a:pt x="755" y="118"/>
                </a:lnTo>
                <a:lnTo>
                  <a:pt x="760" y="116"/>
                </a:lnTo>
                <a:lnTo>
                  <a:pt x="766" y="113"/>
                </a:lnTo>
                <a:lnTo>
                  <a:pt x="771" y="110"/>
                </a:lnTo>
                <a:lnTo>
                  <a:pt x="775" y="106"/>
                </a:lnTo>
                <a:lnTo>
                  <a:pt x="780" y="103"/>
                </a:lnTo>
                <a:lnTo>
                  <a:pt x="784" y="99"/>
                </a:lnTo>
                <a:lnTo>
                  <a:pt x="787" y="94"/>
                </a:lnTo>
                <a:lnTo>
                  <a:pt x="790" y="89"/>
                </a:lnTo>
                <a:lnTo>
                  <a:pt x="792" y="84"/>
                </a:lnTo>
                <a:lnTo>
                  <a:pt x="795" y="79"/>
                </a:lnTo>
                <a:lnTo>
                  <a:pt x="796" y="72"/>
                </a:lnTo>
                <a:lnTo>
                  <a:pt x="797" y="67"/>
                </a:lnTo>
                <a:lnTo>
                  <a:pt x="797" y="60"/>
                </a:lnTo>
                <a:lnTo>
                  <a:pt x="797" y="54"/>
                </a:lnTo>
                <a:lnTo>
                  <a:pt x="796" y="48"/>
                </a:lnTo>
                <a:lnTo>
                  <a:pt x="795" y="42"/>
                </a:lnTo>
                <a:lnTo>
                  <a:pt x="792" y="37"/>
                </a:lnTo>
                <a:lnTo>
                  <a:pt x="790" y="31"/>
                </a:lnTo>
                <a:lnTo>
                  <a:pt x="787" y="27"/>
                </a:lnTo>
                <a:lnTo>
                  <a:pt x="784" y="22"/>
                </a:lnTo>
                <a:lnTo>
                  <a:pt x="780" y="17"/>
                </a:lnTo>
                <a:lnTo>
                  <a:pt x="775" y="14"/>
                </a:lnTo>
                <a:lnTo>
                  <a:pt x="771" y="10"/>
                </a:lnTo>
                <a:lnTo>
                  <a:pt x="766" y="8"/>
                </a:lnTo>
                <a:lnTo>
                  <a:pt x="760" y="5"/>
                </a:lnTo>
                <a:lnTo>
                  <a:pt x="755" y="2"/>
                </a:lnTo>
                <a:lnTo>
                  <a:pt x="750" y="1"/>
                </a:lnTo>
                <a:lnTo>
                  <a:pt x="743" y="0"/>
                </a:lnTo>
                <a:lnTo>
                  <a:pt x="737" y="0"/>
                </a:lnTo>
                <a:lnTo>
                  <a:pt x="731" y="0"/>
                </a:lnTo>
                <a:lnTo>
                  <a:pt x="725" y="1"/>
                </a:lnTo>
                <a:lnTo>
                  <a:pt x="719" y="2"/>
                </a:lnTo>
                <a:lnTo>
                  <a:pt x="713" y="5"/>
                </a:lnTo>
                <a:lnTo>
                  <a:pt x="709" y="8"/>
                </a:lnTo>
                <a:lnTo>
                  <a:pt x="703" y="10"/>
                </a:lnTo>
                <a:lnTo>
                  <a:pt x="699" y="14"/>
                </a:lnTo>
                <a:lnTo>
                  <a:pt x="695" y="17"/>
                </a:lnTo>
                <a:lnTo>
                  <a:pt x="691" y="22"/>
                </a:lnTo>
                <a:lnTo>
                  <a:pt x="687" y="27"/>
                </a:lnTo>
                <a:lnTo>
                  <a:pt x="684" y="31"/>
                </a:lnTo>
                <a:lnTo>
                  <a:pt x="682" y="37"/>
                </a:lnTo>
                <a:lnTo>
                  <a:pt x="680" y="42"/>
                </a:lnTo>
                <a:lnTo>
                  <a:pt x="678" y="48"/>
                </a:lnTo>
                <a:lnTo>
                  <a:pt x="677" y="54"/>
                </a:lnTo>
                <a:lnTo>
                  <a:pt x="677" y="60"/>
                </a:lnTo>
                <a:lnTo>
                  <a:pt x="678" y="70"/>
                </a:lnTo>
                <a:lnTo>
                  <a:pt x="680" y="79"/>
                </a:lnTo>
                <a:lnTo>
                  <a:pt x="683" y="87"/>
                </a:lnTo>
                <a:lnTo>
                  <a:pt x="688" y="96"/>
                </a:lnTo>
                <a:lnTo>
                  <a:pt x="537" y="277"/>
                </a:lnTo>
                <a:lnTo>
                  <a:pt x="531" y="275"/>
                </a:lnTo>
                <a:lnTo>
                  <a:pt x="524" y="273"/>
                </a:lnTo>
                <a:lnTo>
                  <a:pt x="518" y="272"/>
                </a:lnTo>
                <a:lnTo>
                  <a:pt x="511" y="271"/>
                </a:lnTo>
                <a:lnTo>
                  <a:pt x="504" y="272"/>
                </a:lnTo>
                <a:lnTo>
                  <a:pt x="496" y="273"/>
                </a:lnTo>
                <a:lnTo>
                  <a:pt x="490" y="275"/>
                </a:lnTo>
                <a:lnTo>
                  <a:pt x="484" y="278"/>
                </a:lnTo>
                <a:lnTo>
                  <a:pt x="478" y="281"/>
                </a:lnTo>
                <a:lnTo>
                  <a:pt x="472" y="286"/>
                </a:lnTo>
                <a:lnTo>
                  <a:pt x="467" y="291"/>
                </a:lnTo>
                <a:lnTo>
                  <a:pt x="463" y="295"/>
                </a:lnTo>
                <a:lnTo>
                  <a:pt x="345" y="248"/>
                </a:lnTo>
                <a:lnTo>
                  <a:pt x="345" y="245"/>
                </a:lnTo>
                <a:lnTo>
                  <a:pt x="345" y="240"/>
                </a:lnTo>
                <a:lnTo>
                  <a:pt x="345" y="235"/>
                </a:lnTo>
                <a:lnTo>
                  <a:pt x="344" y="229"/>
                </a:lnTo>
                <a:lnTo>
                  <a:pt x="343" y="223"/>
                </a:lnTo>
                <a:lnTo>
                  <a:pt x="341" y="218"/>
                </a:lnTo>
                <a:lnTo>
                  <a:pt x="339" y="213"/>
                </a:lnTo>
                <a:lnTo>
                  <a:pt x="336" y="207"/>
                </a:lnTo>
                <a:lnTo>
                  <a:pt x="332" y="203"/>
                </a:lnTo>
                <a:lnTo>
                  <a:pt x="328" y="199"/>
                </a:lnTo>
                <a:lnTo>
                  <a:pt x="324" y="194"/>
                </a:lnTo>
                <a:lnTo>
                  <a:pt x="319" y="191"/>
                </a:lnTo>
                <a:lnTo>
                  <a:pt x="314" y="188"/>
                </a:lnTo>
                <a:lnTo>
                  <a:pt x="309" y="186"/>
                </a:lnTo>
                <a:lnTo>
                  <a:pt x="303" y="184"/>
                </a:lnTo>
                <a:lnTo>
                  <a:pt x="298" y="181"/>
                </a:lnTo>
                <a:lnTo>
                  <a:pt x="292" y="181"/>
                </a:lnTo>
                <a:lnTo>
                  <a:pt x="285" y="180"/>
                </a:lnTo>
                <a:lnTo>
                  <a:pt x="280" y="181"/>
                </a:lnTo>
                <a:lnTo>
                  <a:pt x="273" y="181"/>
                </a:lnTo>
                <a:lnTo>
                  <a:pt x="268" y="184"/>
                </a:lnTo>
                <a:lnTo>
                  <a:pt x="262" y="186"/>
                </a:lnTo>
                <a:lnTo>
                  <a:pt x="257" y="188"/>
                </a:lnTo>
                <a:lnTo>
                  <a:pt x="252" y="191"/>
                </a:lnTo>
                <a:lnTo>
                  <a:pt x="248" y="194"/>
                </a:lnTo>
                <a:lnTo>
                  <a:pt x="243" y="199"/>
                </a:lnTo>
                <a:lnTo>
                  <a:pt x="239" y="203"/>
                </a:lnTo>
                <a:lnTo>
                  <a:pt x="236" y="207"/>
                </a:lnTo>
                <a:lnTo>
                  <a:pt x="233" y="213"/>
                </a:lnTo>
                <a:lnTo>
                  <a:pt x="230" y="218"/>
                </a:lnTo>
                <a:lnTo>
                  <a:pt x="228" y="223"/>
                </a:lnTo>
                <a:lnTo>
                  <a:pt x="226" y="229"/>
                </a:lnTo>
                <a:lnTo>
                  <a:pt x="225" y="235"/>
                </a:lnTo>
                <a:lnTo>
                  <a:pt x="225" y="240"/>
                </a:lnTo>
                <a:lnTo>
                  <a:pt x="226" y="248"/>
                </a:lnTo>
                <a:lnTo>
                  <a:pt x="227" y="254"/>
                </a:lnTo>
                <a:lnTo>
                  <a:pt x="229" y="261"/>
                </a:lnTo>
                <a:lnTo>
                  <a:pt x="231" y="267"/>
                </a:lnTo>
                <a:lnTo>
                  <a:pt x="94" y="387"/>
                </a:lnTo>
                <a:lnTo>
                  <a:pt x="86" y="382"/>
                </a:lnTo>
                <a:lnTo>
                  <a:pt x="78" y="379"/>
                </a:lnTo>
                <a:lnTo>
                  <a:pt x="68" y="377"/>
                </a:lnTo>
                <a:lnTo>
                  <a:pt x="60" y="377"/>
                </a:lnTo>
                <a:lnTo>
                  <a:pt x="53" y="377"/>
                </a:lnTo>
                <a:lnTo>
                  <a:pt x="47" y="378"/>
                </a:lnTo>
                <a:lnTo>
                  <a:pt x="42" y="379"/>
                </a:lnTo>
                <a:lnTo>
                  <a:pt x="36" y="381"/>
                </a:lnTo>
                <a:lnTo>
                  <a:pt x="31" y="383"/>
                </a:lnTo>
                <a:lnTo>
                  <a:pt x="26" y="386"/>
                </a:lnTo>
                <a:lnTo>
                  <a:pt x="21" y="391"/>
                </a:lnTo>
                <a:lnTo>
                  <a:pt x="17" y="394"/>
                </a:lnTo>
                <a:lnTo>
                  <a:pt x="13" y="398"/>
                </a:lnTo>
                <a:lnTo>
                  <a:pt x="9" y="402"/>
                </a:lnTo>
                <a:lnTo>
                  <a:pt x="6" y="408"/>
                </a:lnTo>
                <a:lnTo>
                  <a:pt x="4" y="413"/>
                </a:lnTo>
                <a:lnTo>
                  <a:pt x="2" y="419"/>
                </a:lnTo>
                <a:lnTo>
                  <a:pt x="1" y="425"/>
                </a:lnTo>
                <a:lnTo>
                  <a:pt x="0" y="430"/>
                </a:lnTo>
                <a:lnTo>
                  <a:pt x="0" y="437"/>
                </a:lnTo>
                <a:lnTo>
                  <a:pt x="0" y="443"/>
                </a:lnTo>
                <a:lnTo>
                  <a:pt x="1" y="449"/>
                </a:lnTo>
                <a:lnTo>
                  <a:pt x="2" y="455"/>
                </a:lnTo>
                <a:lnTo>
                  <a:pt x="4" y="460"/>
                </a:lnTo>
                <a:lnTo>
                  <a:pt x="6" y="466"/>
                </a:lnTo>
                <a:lnTo>
                  <a:pt x="9" y="470"/>
                </a:lnTo>
                <a:lnTo>
                  <a:pt x="13" y="475"/>
                </a:lnTo>
                <a:lnTo>
                  <a:pt x="17" y="480"/>
                </a:lnTo>
                <a:lnTo>
                  <a:pt x="21" y="483"/>
                </a:lnTo>
                <a:lnTo>
                  <a:pt x="26" y="486"/>
                </a:lnTo>
                <a:lnTo>
                  <a:pt x="31" y="489"/>
                </a:lnTo>
                <a:lnTo>
                  <a:pt x="36" y="493"/>
                </a:lnTo>
                <a:lnTo>
                  <a:pt x="42" y="494"/>
                </a:lnTo>
                <a:lnTo>
                  <a:pt x="47" y="496"/>
                </a:lnTo>
                <a:lnTo>
                  <a:pt x="53" y="497"/>
                </a:lnTo>
                <a:lnTo>
                  <a:pt x="60" y="4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2" name="Group 261">
            <a:extLst>
              <a:ext uri="{FF2B5EF4-FFF2-40B4-BE49-F238E27FC236}">
                <a16:creationId xmlns="" xmlns:a16="http://schemas.microsoft.com/office/drawing/2014/main" id="{7264AC37-EDBB-4165-A7BA-884111017FF5}"/>
              </a:ext>
            </a:extLst>
          </p:cNvPr>
          <p:cNvGrpSpPr/>
          <p:nvPr/>
        </p:nvGrpSpPr>
        <p:grpSpPr>
          <a:xfrm>
            <a:off x="4877662" y="3229694"/>
            <a:ext cx="284163" cy="261938"/>
            <a:chOff x="4313201" y="1920875"/>
            <a:chExt cx="284163" cy="261938"/>
          </a:xfrm>
          <a:solidFill>
            <a:schemeClr val="bg1"/>
          </a:solidFill>
        </p:grpSpPr>
        <p:sp>
          <p:nvSpPr>
            <p:cNvPr id="263" name="Freeform 3131">
              <a:extLst>
                <a:ext uri="{FF2B5EF4-FFF2-40B4-BE49-F238E27FC236}">
                  <a16:creationId xmlns="" xmlns:a16="http://schemas.microsoft.com/office/drawing/2014/main" id="{5B1FEADB-091D-449B-A9AF-BEC2F4D6E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01" y="1920875"/>
              <a:ext cx="236538" cy="200025"/>
            </a:xfrm>
            <a:custGeom>
              <a:avLst/>
              <a:gdLst>
                <a:gd name="T0" fmla="*/ 599 w 599"/>
                <a:gd name="T1" fmla="*/ 12 h 503"/>
                <a:gd name="T2" fmla="*/ 599 w 599"/>
                <a:gd name="T3" fmla="*/ 7 h 503"/>
                <a:gd name="T4" fmla="*/ 595 w 599"/>
                <a:gd name="T5" fmla="*/ 3 h 503"/>
                <a:gd name="T6" fmla="*/ 592 w 599"/>
                <a:gd name="T7" fmla="*/ 1 h 503"/>
                <a:gd name="T8" fmla="*/ 587 w 599"/>
                <a:gd name="T9" fmla="*/ 0 h 503"/>
                <a:gd name="T10" fmla="*/ 12 w 599"/>
                <a:gd name="T11" fmla="*/ 0 h 503"/>
                <a:gd name="T12" fmla="*/ 8 w 599"/>
                <a:gd name="T13" fmla="*/ 1 h 503"/>
                <a:gd name="T14" fmla="*/ 4 w 599"/>
                <a:gd name="T15" fmla="*/ 3 h 503"/>
                <a:gd name="T16" fmla="*/ 2 w 599"/>
                <a:gd name="T17" fmla="*/ 7 h 503"/>
                <a:gd name="T18" fmla="*/ 0 w 599"/>
                <a:gd name="T19" fmla="*/ 12 h 503"/>
                <a:gd name="T20" fmla="*/ 0 w 599"/>
                <a:gd name="T21" fmla="*/ 371 h 503"/>
                <a:gd name="T22" fmla="*/ 2 w 599"/>
                <a:gd name="T23" fmla="*/ 376 h 503"/>
                <a:gd name="T24" fmla="*/ 4 w 599"/>
                <a:gd name="T25" fmla="*/ 379 h 503"/>
                <a:gd name="T26" fmla="*/ 8 w 599"/>
                <a:gd name="T27" fmla="*/ 382 h 503"/>
                <a:gd name="T28" fmla="*/ 12 w 599"/>
                <a:gd name="T29" fmla="*/ 383 h 503"/>
                <a:gd name="T30" fmla="*/ 96 w 599"/>
                <a:gd name="T31" fmla="*/ 383 h 503"/>
                <a:gd name="T32" fmla="*/ 96 w 599"/>
                <a:gd name="T33" fmla="*/ 490 h 503"/>
                <a:gd name="T34" fmla="*/ 97 w 599"/>
                <a:gd name="T35" fmla="*/ 493 h 503"/>
                <a:gd name="T36" fmla="*/ 98 w 599"/>
                <a:gd name="T37" fmla="*/ 497 h 503"/>
                <a:gd name="T38" fmla="*/ 100 w 599"/>
                <a:gd name="T39" fmla="*/ 499 h 503"/>
                <a:gd name="T40" fmla="*/ 104 w 599"/>
                <a:gd name="T41" fmla="*/ 502 h 503"/>
                <a:gd name="T42" fmla="*/ 106 w 599"/>
                <a:gd name="T43" fmla="*/ 502 h 503"/>
                <a:gd name="T44" fmla="*/ 109 w 599"/>
                <a:gd name="T45" fmla="*/ 503 h 503"/>
                <a:gd name="T46" fmla="*/ 112 w 599"/>
                <a:gd name="T47" fmla="*/ 502 h 503"/>
                <a:gd name="T48" fmla="*/ 117 w 599"/>
                <a:gd name="T49" fmla="*/ 499 h 503"/>
                <a:gd name="T50" fmla="*/ 232 w 599"/>
                <a:gd name="T51" fmla="*/ 383 h 503"/>
                <a:gd name="T52" fmla="*/ 288 w 599"/>
                <a:gd name="T53" fmla="*/ 383 h 503"/>
                <a:gd name="T54" fmla="*/ 288 w 599"/>
                <a:gd name="T55" fmla="*/ 251 h 503"/>
                <a:gd name="T56" fmla="*/ 288 w 599"/>
                <a:gd name="T57" fmla="*/ 246 h 503"/>
                <a:gd name="T58" fmla="*/ 291 w 599"/>
                <a:gd name="T59" fmla="*/ 242 h 503"/>
                <a:gd name="T60" fmla="*/ 295 w 599"/>
                <a:gd name="T61" fmla="*/ 240 h 503"/>
                <a:gd name="T62" fmla="*/ 300 w 599"/>
                <a:gd name="T63" fmla="*/ 239 h 503"/>
                <a:gd name="T64" fmla="*/ 599 w 599"/>
                <a:gd name="T65" fmla="*/ 239 h 503"/>
                <a:gd name="T66" fmla="*/ 599 w 599"/>
                <a:gd name="T67" fmla="*/ 1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9" h="503">
                  <a:moveTo>
                    <a:pt x="599" y="12"/>
                  </a:moveTo>
                  <a:lnTo>
                    <a:pt x="599" y="7"/>
                  </a:lnTo>
                  <a:lnTo>
                    <a:pt x="595" y="3"/>
                  </a:lnTo>
                  <a:lnTo>
                    <a:pt x="592" y="1"/>
                  </a:lnTo>
                  <a:lnTo>
                    <a:pt x="58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371"/>
                  </a:lnTo>
                  <a:lnTo>
                    <a:pt x="2" y="376"/>
                  </a:lnTo>
                  <a:lnTo>
                    <a:pt x="4" y="379"/>
                  </a:lnTo>
                  <a:lnTo>
                    <a:pt x="8" y="382"/>
                  </a:lnTo>
                  <a:lnTo>
                    <a:pt x="12" y="383"/>
                  </a:lnTo>
                  <a:lnTo>
                    <a:pt x="96" y="383"/>
                  </a:lnTo>
                  <a:lnTo>
                    <a:pt x="96" y="490"/>
                  </a:lnTo>
                  <a:lnTo>
                    <a:pt x="97" y="493"/>
                  </a:lnTo>
                  <a:lnTo>
                    <a:pt x="98" y="497"/>
                  </a:lnTo>
                  <a:lnTo>
                    <a:pt x="100" y="499"/>
                  </a:lnTo>
                  <a:lnTo>
                    <a:pt x="104" y="502"/>
                  </a:lnTo>
                  <a:lnTo>
                    <a:pt x="106" y="502"/>
                  </a:lnTo>
                  <a:lnTo>
                    <a:pt x="109" y="503"/>
                  </a:lnTo>
                  <a:lnTo>
                    <a:pt x="112" y="502"/>
                  </a:lnTo>
                  <a:lnTo>
                    <a:pt x="117" y="499"/>
                  </a:lnTo>
                  <a:lnTo>
                    <a:pt x="232" y="383"/>
                  </a:lnTo>
                  <a:lnTo>
                    <a:pt x="288" y="383"/>
                  </a:lnTo>
                  <a:lnTo>
                    <a:pt x="288" y="251"/>
                  </a:lnTo>
                  <a:lnTo>
                    <a:pt x="288" y="246"/>
                  </a:lnTo>
                  <a:lnTo>
                    <a:pt x="291" y="242"/>
                  </a:lnTo>
                  <a:lnTo>
                    <a:pt x="295" y="240"/>
                  </a:lnTo>
                  <a:lnTo>
                    <a:pt x="300" y="239"/>
                  </a:lnTo>
                  <a:lnTo>
                    <a:pt x="599" y="239"/>
                  </a:lnTo>
                  <a:lnTo>
                    <a:pt x="59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3132">
              <a:extLst>
                <a:ext uri="{FF2B5EF4-FFF2-40B4-BE49-F238E27FC236}">
                  <a16:creationId xmlns="" xmlns:a16="http://schemas.microsoft.com/office/drawing/2014/main" id="{EC7E65A6-FD96-473A-B542-6402DF633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026" y="2025650"/>
              <a:ext cx="160338" cy="157163"/>
            </a:xfrm>
            <a:custGeom>
              <a:avLst/>
              <a:gdLst>
                <a:gd name="T0" fmla="*/ 395 w 407"/>
                <a:gd name="T1" fmla="*/ 0 h 394"/>
                <a:gd name="T2" fmla="*/ 12 w 407"/>
                <a:gd name="T3" fmla="*/ 0 h 394"/>
                <a:gd name="T4" fmla="*/ 0 w 407"/>
                <a:gd name="T5" fmla="*/ 0 h 394"/>
                <a:gd name="T6" fmla="*/ 0 w 407"/>
                <a:gd name="T7" fmla="*/ 11 h 394"/>
                <a:gd name="T8" fmla="*/ 0 w 407"/>
                <a:gd name="T9" fmla="*/ 252 h 394"/>
                <a:gd name="T10" fmla="*/ 0 w 407"/>
                <a:gd name="T11" fmla="*/ 255 h 394"/>
                <a:gd name="T12" fmla="*/ 4 w 407"/>
                <a:gd name="T13" fmla="*/ 260 h 394"/>
                <a:gd name="T14" fmla="*/ 7 w 407"/>
                <a:gd name="T15" fmla="*/ 262 h 394"/>
                <a:gd name="T16" fmla="*/ 12 w 407"/>
                <a:gd name="T17" fmla="*/ 264 h 394"/>
                <a:gd name="T18" fmla="*/ 193 w 407"/>
                <a:gd name="T19" fmla="*/ 264 h 394"/>
                <a:gd name="T20" fmla="*/ 198 w 407"/>
                <a:gd name="T21" fmla="*/ 264 h 394"/>
                <a:gd name="T22" fmla="*/ 314 w 407"/>
                <a:gd name="T23" fmla="*/ 391 h 394"/>
                <a:gd name="T24" fmla="*/ 319 w 407"/>
                <a:gd name="T25" fmla="*/ 394 h 394"/>
                <a:gd name="T26" fmla="*/ 324 w 407"/>
                <a:gd name="T27" fmla="*/ 394 h 394"/>
                <a:gd name="T28" fmla="*/ 325 w 407"/>
                <a:gd name="T29" fmla="*/ 394 h 394"/>
                <a:gd name="T30" fmla="*/ 327 w 407"/>
                <a:gd name="T31" fmla="*/ 394 h 394"/>
                <a:gd name="T32" fmla="*/ 331 w 407"/>
                <a:gd name="T33" fmla="*/ 392 h 394"/>
                <a:gd name="T34" fmla="*/ 333 w 407"/>
                <a:gd name="T35" fmla="*/ 390 h 394"/>
                <a:gd name="T36" fmla="*/ 334 w 407"/>
                <a:gd name="T37" fmla="*/ 386 h 394"/>
                <a:gd name="T38" fmla="*/ 336 w 407"/>
                <a:gd name="T39" fmla="*/ 383 h 394"/>
                <a:gd name="T40" fmla="*/ 336 w 407"/>
                <a:gd name="T41" fmla="*/ 276 h 394"/>
                <a:gd name="T42" fmla="*/ 336 w 407"/>
                <a:gd name="T43" fmla="*/ 264 h 394"/>
                <a:gd name="T44" fmla="*/ 347 w 407"/>
                <a:gd name="T45" fmla="*/ 264 h 394"/>
                <a:gd name="T46" fmla="*/ 395 w 407"/>
                <a:gd name="T47" fmla="*/ 264 h 394"/>
                <a:gd name="T48" fmla="*/ 400 w 407"/>
                <a:gd name="T49" fmla="*/ 262 h 394"/>
                <a:gd name="T50" fmla="*/ 403 w 407"/>
                <a:gd name="T51" fmla="*/ 260 h 394"/>
                <a:gd name="T52" fmla="*/ 406 w 407"/>
                <a:gd name="T53" fmla="*/ 257 h 394"/>
                <a:gd name="T54" fmla="*/ 407 w 407"/>
                <a:gd name="T55" fmla="*/ 252 h 394"/>
                <a:gd name="T56" fmla="*/ 407 w 407"/>
                <a:gd name="T57" fmla="*/ 11 h 394"/>
                <a:gd name="T58" fmla="*/ 406 w 407"/>
                <a:gd name="T59" fmla="*/ 7 h 394"/>
                <a:gd name="T60" fmla="*/ 403 w 407"/>
                <a:gd name="T61" fmla="*/ 3 h 394"/>
                <a:gd name="T62" fmla="*/ 400 w 407"/>
                <a:gd name="T63" fmla="*/ 1 h 394"/>
                <a:gd name="T64" fmla="*/ 395 w 407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7" h="394">
                  <a:moveTo>
                    <a:pt x="395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4" y="260"/>
                  </a:lnTo>
                  <a:lnTo>
                    <a:pt x="7" y="262"/>
                  </a:lnTo>
                  <a:lnTo>
                    <a:pt x="12" y="264"/>
                  </a:lnTo>
                  <a:lnTo>
                    <a:pt x="193" y="264"/>
                  </a:lnTo>
                  <a:lnTo>
                    <a:pt x="198" y="264"/>
                  </a:lnTo>
                  <a:lnTo>
                    <a:pt x="314" y="391"/>
                  </a:lnTo>
                  <a:lnTo>
                    <a:pt x="319" y="394"/>
                  </a:lnTo>
                  <a:lnTo>
                    <a:pt x="324" y="394"/>
                  </a:lnTo>
                  <a:lnTo>
                    <a:pt x="325" y="394"/>
                  </a:lnTo>
                  <a:lnTo>
                    <a:pt x="327" y="394"/>
                  </a:lnTo>
                  <a:lnTo>
                    <a:pt x="331" y="392"/>
                  </a:lnTo>
                  <a:lnTo>
                    <a:pt x="333" y="390"/>
                  </a:lnTo>
                  <a:lnTo>
                    <a:pt x="334" y="386"/>
                  </a:lnTo>
                  <a:lnTo>
                    <a:pt x="336" y="383"/>
                  </a:lnTo>
                  <a:lnTo>
                    <a:pt x="336" y="276"/>
                  </a:lnTo>
                  <a:lnTo>
                    <a:pt x="336" y="264"/>
                  </a:lnTo>
                  <a:lnTo>
                    <a:pt x="347" y="264"/>
                  </a:lnTo>
                  <a:lnTo>
                    <a:pt x="395" y="264"/>
                  </a:lnTo>
                  <a:lnTo>
                    <a:pt x="400" y="262"/>
                  </a:lnTo>
                  <a:lnTo>
                    <a:pt x="403" y="260"/>
                  </a:lnTo>
                  <a:lnTo>
                    <a:pt x="406" y="257"/>
                  </a:lnTo>
                  <a:lnTo>
                    <a:pt x="407" y="252"/>
                  </a:lnTo>
                  <a:lnTo>
                    <a:pt x="407" y="11"/>
                  </a:lnTo>
                  <a:lnTo>
                    <a:pt x="406" y="7"/>
                  </a:lnTo>
                  <a:lnTo>
                    <a:pt x="403" y="3"/>
                  </a:lnTo>
                  <a:lnTo>
                    <a:pt x="400" y="1"/>
                  </a:lnTo>
                  <a:lnTo>
                    <a:pt x="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="" xmlns:a16="http://schemas.microsoft.com/office/drawing/2014/main" id="{25C5302B-89EF-4421-9334-39479B463B28}"/>
              </a:ext>
            </a:extLst>
          </p:cNvPr>
          <p:cNvGrpSpPr/>
          <p:nvPr/>
        </p:nvGrpSpPr>
        <p:grpSpPr>
          <a:xfrm>
            <a:off x="4095760" y="1462839"/>
            <a:ext cx="285750" cy="247650"/>
            <a:chOff x="11028363" y="5368925"/>
            <a:chExt cx="285750" cy="247650"/>
          </a:xfrm>
          <a:solidFill>
            <a:schemeClr val="bg1"/>
          </a:solidFill>
        </p:grpSpPr>
        <p:sp>
          <p:nvSpPr>
            <p:cNvPr id="266" name="Freeform 3577">
              <a:extLst>
                <a:ext uri="{FF2B5EF4-FFF2-40B4-BE49-F238E27FC236}">
                  <a16:creationId xmlns="" xmlns:a16="http://schemas.microsoft.com/office/drawing/2014/main" id="{E6DE9A8C-1DC5-4CCC-9B4E-E85AAF91A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8363" y="5454650"/>
              <a:ext cx="66675" cy="114300"/>
            </a:xfrm>
            <a:custGeom>
              <a:avLst/>
              <a:gdLst>
                <a:gd name="T0" fmla="*/ 0 w 169"/>
                <a:gd name="T1" fmla="*/ 98 h 288"/>
                <a:gd name="T2" fmla="*/ 0 w 169"/>
                <a:gd name="T3" fmla="*/ 114 h 288"/>
                <a:gd name="T4" fmla="*/ 2 w 169"/>
                <a:gd name="T5" fmla="*/ 131 h 288"/>
                <a:gd name="T6" fmla="*/ 3 w 169"/>
                <a:gd name="T7" fmla="*/ 139 h 288"/>
                <a:gd name="T8" fmla="*/ 5 w 169"/>
                <a:gd name="T9" fmla="*/ 146 h 288"/>
                <a:gd name="T10" fmla="*/ 9 w 169"/>
                <a:gd name="T11" fmla="*/ 153 h 288"/>
                <a:gd name="T12" fmla="*/ 13 w 169"/>
                <a:gd name="T13" fmla="*/ 159 h 288"/>
                <a:gd name="T14" fmla="*/ 18 w 169"/>
                <a:gd name="T15" fmla="*/ 163 h 288"/>
                <a:gd name="T16" fmla="*/ 23 w 169"/>
                <a:gd name="T17" fmla="*/ 166 h 288"/>
                <a:gd name="T18" fmla="*/ 23 w 169"/>
                <a:gd name="T19" fmla="*/ 288 h 288"/>
                <a:gd name="T20" fmla="*/ 144 w 169"/>
                <a:gd name="T21" fmla="*/ 288 h 288"/>
                <a:gd name="T22" fmla="*/ 144 w 169"/>
                <a:gd name="T23" fmla="*/ 166 h 288"/>
                <a:gd name="T24" fmla="*/ 151 w 169"/>
                <a:gd name="T25" fmla="*/ 162 h 288"/>
                <a:gd name="T26" fmla="*/ 156 w 169"/>
                <a:gd name="T27" fmla="*/ 157 h 288"/>
                <a:gd name="T28" fmla="*/ 161 w 169"/>
                <a:gd name="T29" fmla="*/ 150 h 288"/>
                <a:gd name="T30" fmla="*/ 165 w 169"/>
                <a:gd name="T31" fmla="*/ 140 h 288"/>
                <a:gd name="T32" fmla="*/ 166 w 169"/>
                <a:gd name="T33" fmla="*/ 130 h 288"/>
                <a:gd name="T34" fmla="*/ 167 w 169"/>
                <a:gd name="T35" fmla="*/ 119 h 288"/>
                <a:gd name="T36" fmla="*/ 169 w 169"/>
                <a:gd name="T37" fmla="*/ 109 h 288"/>
                <a:gd name="T38" fmla="*/ 169 w 169"/>
                <a:gd name="T39" fmla="*/ 99 h 288"/>
                <a:gd name="T40" fmla="*/ 169 w 169"/>
                <a:gd name="T41" fmla="*/ 0 h 288"/>
                <a:gd name="T42" fmla="*/ 0 w 169"/>
                <a:gd name="T43" fmla="*/ 0 h 288"/>
                <a:gd name="T44" fmla="*/ 0 w 169"/>
                <a:gd name="T45" fmla="*/ 9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9" h="288">
                  <a:moveTo>
                    <a:pt x="0" y="98"/>
                  </a:moveTo>
                  <a:lnTo>
                    <a:pt x="0" y="114"/>
                  </a:lnTo>
                  <a:lnTo>
                    <a:pt x="2" y="131"/>
                  </a:lnTo>
                  <a:lnTo>
                    <a:pt x="3" y="139"/>
                  </a:lnTo>
                  <a:lnTo>
                    <a:pt x="5" y="146"/>
                  </a:lnTo>
                  <a:lnTo>
                    <a:pt x="9" y="153"/>
                  </a:lnTo>
                  <a:lnTo>
                    <a:pt x="13" y="159"/>
                  </a:lnTo>
                  <a:lnTo>
                    <a:pt x="18" y="163"/>
                  </a:lnTo>
                  <a:lnTo>
                    <a:pt x="23" y="166"/>
                  </a:lnTo>
                  <a:lnTo>
                    <a:pt x="23" y="288"/>
                  </a:lnTo>
                  <a:lnTo>
                    <a:pt x="144" y="288"/>
                  </a:lnTo>
                  <a:lnTo>
                    <a:pt x="144" y="166"/>
                  </a:lnTo>
                  <a:lnTo>
                    <a:pt x="151" y="162"/>
                  </a:lnTo>
                  <a:lnTo>
                    <a:pt x="156" y="157"/>
                  </a:lnTo>
                  <a:lnTo>
                    <a:pt x="161" y="150"/>
                  </a:lnTo>
                  <a:lnTo>
                    <a:pt x="165" y="140"/>
                  </a:lnTo>
                  <a:lnTo>
                    <a:pt x="166" y="130"/>
                  </a:lnTo>
                  <a:lnTo>
                    <a:pt x="167" y="119"/>
                  </a:lnTo>
                  <a:lnTo>
                    <a:pt x="169" y="109"/>
                  </a:lnTo>
                  <a:lnTo>
                    <a:pt x="169" y="99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3578">
              <a:extLst>
                <a:ext uri="{FF2B5EF4-FFF2-40B4-BE49-F238E27FC236}">
                  <a16:creationId xmlns="" xmlns:a16="http://schemas.microsoft.com/office/drawing/2014/main" id="{6E31CB5E-C803-44A7-8952-84605AF4A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7438" y="5454650"/>
              <a:ext cx="66675" cy="114300"/>
            </a:xfrm>
            <a:custGeom>
              <a:avLst/>
              <a:gdLst>
                <a:gd name="T0" fmla="*/ 0 w 168"/>
                <a:gd name="T1" fmla="*/ 0 h 288"/>
                <a:gd name="T2" fmla="*/ 0 w 168"/>
                <a:gd name="T3" fmla="*/ 95 h 288"/>
                <a:gd name="T4" fmla="*/ 0 w 168"/>
                <a:gd name="T5" fmla="*/ 105 h 288"/>
                <a:gd name="T6" fmla="*/ 1 w 168"/>
                <a:gd name="T7" fmla="*/ 116 h 288"/>
                <a:gd name="T8" fmla="*/ 3 w 168"/>
                <a:gd name="T9" fmla="*/ 123 h 288"/>
                <a:gd name="T10" fmla="*/ 6 w 168"/>
                <a:gd name="T11" fmla="*/ 131 h 288"/>
                <a:gd name="T12" fmla="*/ 10 w 168"/>
                <a:gd name="T13" fmla="*/ 139 h 288"/>
                <a:gd name="T14" fmla="*/ 14 w 168"/>
                <a:gd name="T15" fmla="*/ 144 h 288"/>
                <a:gd name="T16" fmla="*/ 19 w 168"/>
                <a:gd name="T17" fmla="*/ 149 h 288"/>
                <a:gd name="T18" fmla="*/ 24 w 168"/>
                <a:gd name="T19" fmla="*/ 153 h 288"/>
                <a:gd name="T20" fmla="*/ 24 w 168"/>
                <a:gd name="T21" fmla="*/ 288 h 288"/>
                <a:gd name="T22" fmla="*/ 143 w 168"/>
                <a:gd name="T23" fmla="*/ 288 h 288"/>
                <a:gd name="T24" fmla="*/ 143 w 168"/>
                <a:gd name="T25" fmla="*/ 153 h 288"/>
                <a:gd name="T26" fmla="*/ 150 w 168"/>
                <a:gd name="T27" fmla="*/ 149 h 288"/>
                <a:gd name="T28" fmla="*/ 154 w 168"/>
                <a:gd name="T29" fmla="*/ 144 h 288"/>
                <a:gd name="T30" fmla="*/ 158 w 168"/>
                <a:gd name="T31" fmla="*/ 137 h 288"/>
                <a:gd name="T32" fmla="*/ 161 w 168"/>
                <a:gd name="T33" fmla="*/ 130 h 288"/>
                <a:gd name="T34" fmla="*/ 164 w 168"/>
                <a:gd name="T35" fmla="*/ 122 h 288"/>
                <a:gd name="T36" fmla="*/ 167 w 168"/>
                <a:gd name="T37" fmla="*/ 113 h 288"/>
                <a:gd name="T38" fmla="*/ 168 w 168"/>
                <a:gd name="T39" fmla="*/ 104 h 288"/>
                <a:gd name="T40" fmla="*/ 168 w 168"/>
                <a:gd name="T41" fmla="*/ 95 h 288"/>
                <a:gd name="T42" fmla="*/ 168 w 168"/>
                <a:gd name="T43" fmla="*/ 0 h 288"/>
                <a:gd name="T44" fmla="*/ 0 w 168"/>
                <a:gd name="T45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8" h="288">
                  <a:moveTo>
                    <a:pt x="0" y="0"/>
                  </a:moveTo>
                  <a:lnTo>
                    <a:pt x="0" y="95"/>
                  </a:lnTo>
                  <a:lnTo>
                    <a:pt x="0" y="105"/>
                  </a:lnTo>
                  <a:lnTo>
                    <a:pt x="1" y="116"/>
                  </a:lnTo>
                  <a:lnTo>
                    <a:pt x="3" y="123"/>
                  </a:lnTo>
                  <a:lnTo>
                    <a:pt x="6" y="131"/>
                  </a:lnTo>
                  <a:lnTo>
                    <a:pt x="10" y="139"/>
                  </a:lnTo>
                  <a:lnTo>
                    <a:pt x="14" y="144"/>
                  </a:lnTo>
                  <a:lnTo>
                    <a:pt x="19" y="149"/>
                  </a:lnTo>
                  <a:lnTo>
                    <a:pt x="24" y="153"/>
                  </a:lnTo>
                  <a:lnTo>
                    <a:pt x="24" y="288"/>
                  </a:lnTo>
                  <a:lnTo>
                    <a:pt x="143" y="288"/>
                  </a:lnTo>
                  <a:lnTo>
                    <a:pt x="143" y="153"/>
                  </a:lnTo>
                  <a:lnTo>
                    <a:pt x="150" y="149"/>
                  </a:lnTo>
                  <a:lnTo>
                    <a:pt x="154" y="144"/>
                  </a:lnTo>
                  <a:lnTo>
                    <a:pt x="158" y="137"/>
                  </a:lnTo>
                  <a:lnTo>
                    <a:pt x="161" y="130"/>
                  </a:lnTo>
                  <a:lnTo>
                    <a:pt x="164" y="122"/>
                  </a:lnTo>
                  <a:lnTo>
                    <a:pt x="167" y="113"/>
                  </a:lnTo>
                  <a:lnTo>
                    <a:pt x="168" y="104"/>
                  </a:lnTo>
                  <a:lnTo>
                    <a:pt x="168" y="95"/>
                  </a:lnTo>
                  <a:lnTo>
                    <a:pt x="16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3579">
              <a:extLst>
                <a:ext uri="{FF2B5EF4-FFF2-40B4-BE49-F238E27FC236}">
                  <a16:creationId xmlns="" xmlns:a16="http://schemas.microsoft.com/office/drawing/2014/main" id="{AF5DC156-1123-464D-9967-5D6962E8D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3613" y="5454650"/>
              <a:ext cx="95250" cy="161925"/>
            </a:xfrm>
            <a:custGeom>
              <a:avLst/>
              <a:gdLst>
                <a:gd name="T0" fmla="*/ 0 w 241"/>
                <a:gd name="T1" fmla="*/ 168 h 408"/>
                <a:gd name="T2" fmla="*/ 0 w 241"/>
                <a:gd name="T3" fmla="*/ 182 h 408"/>
                <a:gd name="T4" fmla="*/ 3 w 241"/>
                <a:gd name="T5" fmla="*/ 195 h 408"/>
                <a:gd name="T6" fmla="*/ 7 w 241"/>
                <a:gd name="T7" fmla="*/ 206 h 408"/>
                <a:gd name="T8" fmla="*/ 13 w 241"/>
                <a:gd name="T9" fmla="*/ 216 h 408"/>
                <a:gd name="T10" fmla="*/ 20 w 241"/>
                <a:gd name="T11" fmla="*/ 225 h 408"/>
                <a:gd name="T12" fmla="*/ 27 w 241"/>
                <a:gd name="T13" fmla="*/ 231 h 408"/>
                <a:gd name="T14" fmla="*/ 38 w 241"/>
                <a:gd name="T15" fmla="*/ 236 h 408"/>
                <a:gd name="T16" fmla="*/ 48 w 241"/>
                <a:gd name="T17" fmla="*/ 239 h 408"/>
                <a:gd name="T18" fmla="*/ 48 w 241"/>
                <a:gd name="T19" fmla="*/ 408 h 408"/>
                <a:gd name="T20" fmla="*/ 192 w 241"/>
                <a:gd name="T21" fmla="*/ 408 h 408"/>
                <a:gd name="T22" fmla="*/ 192 w 241"/>
                <a:gd name="T23" fmla="*/ 239 h 408"/>
                <a:gd name="T24" fmla="*/ 203 w 241"/>
                <a:gd name="T25" fmla="*/ 236 h 408"/>
                <a:gd name="T26" fmla="*/ 212 w 241"/>
                <a:gd name="T27" fmla="*/ 231 h 408"/>
                <a:gd name="T28" fmla="*/ 221 w 241"/>
                <a:gd name="T29" fmla="*/ 225 h 408"/>
                <a:gd name="T30" fmla="*/ 228 w 241"/>
                <a:gd name="T31" fmla="*/ 216 h 408"/>
                <a:gd name="T32" fmla="*/ 233 w 241"/>
                <a:gd name="T33" fmla="*/ 206 h 408"/>
                <a:gd name="T34" fmla="*/ 237 w 241"/>
                <a:gd name="T35" fmla="*/ 195 h 408"/>
                <a:gd name="T36" fmla="*/ 239 w 241"/>
                <a:gd name="T37" fmla="*/ 182 h 408"/>
                <a:gd name="T38" fmla="*/ 241 w 241"/>
                <a:gd name="T39" fmla="*/ 168 h 408"/>
                <a:gd name="T40" fmla="*/ 241 w 241"/>
                <a:gd name="T41" fmla="*/ 0 h 408"/>
                <a:gd name="T42" fmla="*/ 0 w 241"/>
                <a:gd name="T43" fmla="*/ 0 h 408"/>
                <a:gd name="T44" fmla="*/ 0 w 241"/>
                <a:gd name="T45" fmla="*/ 1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1" h="408">
                  <a:moveTo>
                    <a:pt x="0" y="168"/>
                  </a:moveTo>
                  <a:lnTo>
                    <a:pt x="0" y="182"/>
                  </a:lnTo>
                  <a:lnTo>
                    <a:pt x="3" y="195"/>
                  </a:lnTo>
                  <a:lnTo>
                    <a:pt x="7" y="206"/>
                  </a:lnTo>
                  <a:lnTo>
                    <a:pt x="13" y="216"/>
                  </a:lnTo>
                  <a:lnTo>
                    <a:pt x="20" y="225"/>
                  </a:lnTo>
                  <a:lnTo>
                    <a:pt x="27" y="231"/>
                  </a:lnTo>
                  <a:lnTo>
                    <a:pt x="38" y="236"/>
                  </a:lnTo>
                  <a:lnTo>
                    <a:pt x="48" y="239"/>
                  </a:lnTo>
                  <a:lnTo>
                    <a:pt x="48" y="408"/>
                  </a:lnTo>
                  <a:lnTo>
                    <a:pt x="192" y="408"/>
                  </a:lnTo>
                  <a:lnTo>
                    <a:pt x="192" y="239"/>
                  </a:lnTo>
                  <a:lnTo>
                    <a:pt x="203" y="236"/>
                  </a:lnTo>
                  <a:lnTo>
                    <a:pt x="212" y="231"/>
                  </a:lnTo>
                  <a:lnTo>
                    <a:pt x="221" y="225"/>
                  </a:lnTo>
                  <a:lnTo>
                    <a:pt x="228" y="216"/>
                  </a:lnTo>
                  <a:lnTo>
                    <a:pt x="233" y="206"/>
                  </a:lnTo>
                  <a:lnTo>
                    <a:pt x="237" y="195"/>
                  </a:lnTo>
                  <a:lnTo>
                    <a:pt x="239" y="182"/>
                  </a:lnTo>
                  <a:lnTo>
                    <a:pt x="241" y="168"/>
                  </a:lnTo>
                  <a:lnTo>
                    <a:pt x="241" y="0"/>
                  </a:lnTo>
                  <a:lnTo>
                    <a:pt x="0" y="0"/>
                  </a:lnTo>
                  <a:lnTo>
                    <a:pt x="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3581">
              <a:extLst>
                <a:ext uri="{FF2B5EF4-FFF2-40B4-BE49-F238E27FC236}">
                  <a16:creationId xmlns="" xmlns:a16="http://schemas.microsoft.com/office/drawing/2014/main" id="{6938A00B-B2DF-4557-9FCD-8C2929C51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6963" y="5397500"/>
              <a:ext cx="47625" cy="47625"/>
            </a:xfrm>
            <a:custGeom>
              <a:avLst/>
              <a:gdLst>
                <a:gd name="T0" fmla="*/ 60 w 119"/>
                <a:gd name="T1" fmla="*/ 121 h 121"/>
                <a:gd name="T2" fmla="*/ 72 w 119"/>
                <a:gd name="T3" fmla="*/ 119 h 121"/>
                <a:gd name="T4" fmla="*/ 83 w 119"/>
                <a:gd name="T5" fmla="*/ 115 h 121"/>
                <a:gd name="T6" fmla="*/ 94 w 119"/>
                <a:gd name="T7" fmla="*/ 110 h 121"/>
                <a:gd name="T8" fmla="*/ 103 w 119"/>
                <a:gd name="T9" fmla="*/ 103 h 121"/>
                <a:gd name="T10" fmla="*/ 109 w 119"/>
                <a:gd name="T11" fmla="*/ 94 h 121"/>
                <a:gd name="T12" fmla="*/ 116 w 119"/>
                <a:gd name="T13" fmla="*/ 83 h 121"/>
                <a:gd name="T14" fmla="*/ 118 w 119"/>
                <a:gd name="T15" fmla="*/ 72 h 121"/>
                <a:gd name="T16" fmla="*/ 119 w 119"/>
                <a:gd name="T17" fmla="*/ 60 h 121"/>
                <a:gd name="T18" fmla="*/ 118 w 119"/>
                <a:gd name="T19" fmla="*/ 49 h 121"/>
                <a:gd name="T20" fmla="*/ 116 w 119"/>
                <a:gd name="T21" fmla="*/ 37 h 121"/>
                <a:gd name="T22" fmla="*/ 109 w 119"/>
                <a:gd name="T23" fmla="*/ 27 h 121"/>
                <a:gd name="T24" fmla="*/ 103 w 119"/>
                <a:gd name="T25" fmla="*/ 18 h 121"/>
                <a:gd name="T26" fmla="*/ 94 w 119"/>
                <a:gd name="T27" fmla="*/ 10 h 121"/>
                <a:gd name="T28" fmla="*/ 83 w 119"/>
                <a:gd name="T29" fmla="*/ 5 h 121"/>
                <a:gd name="T30" fmla="*/ 72 w 119"/>
                <a:gd name="T31" fmla="*/ 1 h 121"/>
                <a:gd name="T32" fmla="*/ 60 w 119"/>
                <a:gd name="T33" fmla="*/ 0 h 121"/>
                <a:gd name="T34" fmla="*/ 47 w 119"/>
                <a:gd name="T35" fmla="*/ 1 h 121"/>
                <a:gd name="T36" fmla="*/ 36 w 119"/>
                <a:gd name="T37" fmla="*/ 5 h 121"/>
                <a:gd name="T38" fmla="*/ 26 w 119"/>
                <a:gd name="T39" fmla="*/ 10 h 121"/>
                <a:gd name="T40" fmla="*/ 17 w 119"/>
                <a:gd name="T41" fmla="*/ 18 h 121"/>
                <a:gd name="T42" fmla="*/ 10 w 119"/>
                <a:gd name="T43" fmla="*/ 27 h 121"/>
                <a:gd name="T44" fmla="*/ 4 w 119"/>
                <a:gd name="T45" fmla="*/ 37 h 121"/>
                <a:gd name="T46" fmla="*/ 1 w 119"/>
                <a:gd name="T47" fmla="*/ 49 h 121"/>
                <a:gd name="T48" fmla="*/ 0 w 119"/>
                <a:gd name="T49" fmla="*/ 60 h 121"/>
                <a:gd name="T50" fmla="*/ 1 w 119"/>
                <a:gd name="T51" fmla="*/ 72 h 121"/>
                <a:gd name="T52" fmla="*/ 4 w 119"/>
                <a:gd name="T53" fmla="*/ 83 h 121"/>
                <a:gd name="T54" fmla="*/ 10 w 119"/>
                <a:gd name="T55" fmla="*/ 94 h 121"/>
                <a:gd name="T56" fmla="*/ 17 w 119"/>
                <a:gd name="T57" fmla="*/ 103 h 121"/>
                <a:gd name="T58" fmla="*/ 26 w 119"/>
                <a:gd name="T59" fmla="*/ 110 h 121"/>
                <a:gd name="T60" fmla="*/ 36 w 119"/>
                <a:gd name="T61" fmla="*/ 115 h 121"/>
                <a:gd name="T62" fmla="*/ 47 w 119"/>
                <a:gd name="T63" fmla="*/ 119 h 121"/>
                <a:gd name="T64" fmla="*/ 60 w 119"/>
                <a:gd name="T6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" h="121">
                  <a:moveTo>
                    <a:pt x="60" y="121"/>
                  </a:moveTo>
                  <a:lnTo>
                    <a:pt x="72" y="119"/>
                  </a:lnTo>
                  <a:lnTo>
                    <a:pt x="83" y="115"/>
                  </a:lnTo>
                  <a:lnTo>
                    <a:pt x="94" y="110"/>
                  </a:lnTo>
                  <a:lnTo>
                    <a:pt x="103" y="103"/>
                  </a:lnTo>
                  <a:lnTo>
                    <a:pt x="109" y="94"/>
                  </a:lnTo>
                  <a:lnTo>
                    <a:pt x="116" y="83"/>
                  </a:lnTo>
                  <a:lnTo>
                    <a:pt x="118" y="72"/>
                  </a:lnTo>
                  <a:lnTo>
                    <a:pt x="119" y="60"/>
                  </a:lnTo>
                  <a:lnTo>
                    <a:pt x="118" y="49"/>
                  </a:lnTo>
                  <a:lnTo>
                    <a:pt x="116" y="37"/>
                  </a:lnTo>
                  <a:lnTo>
                    <a:pt x="109" y="27"/>
                  </a:lnTo>
                  <a:lnTo>
                    <a:pt x="103" y="18"/>
                  </a:lnTo>
                  <a:lnTo>
                    <a:pt x="94" y="10"/>
                  </a:lnTo>
                  <a:lnTo>
                    <a:pt x="83" y="5"/>
                  </a:lnTo>
                  <a:lnTo>
                    <a:pt x="72" y="1"/>
                  </a:lnTo>
                  <a:lnTo>
                    <a:pt x="60" y="0"/>
                  </a:lnTo>
                  <a:lnTo>
                    <a:pt x="47" y="1"/>
                  </a:lnTo>
                  <a:lnTo>
                    <a:pt x="36" y="5"/>
                  </a:lnTo>
                  <a:lnTo>
                    <a:pt x="26" y="10"/>
                  </a:lnTo>
                  <a:lnTo>
                    <a:pt x="17" y="18"/>
                  </a:lnTo>
                  <a:lnTo>
                    <a:pt x="10" y="27"/>
                  </a:lnTo>
                  <a:lnTo>
                    <a:pt x="4" y="37"/>
                  </a:lnTo>
                  <a:lnTo>
                    <a:pt x="1" y="49"/>
                  </a:lnTo>
                  <a:lnTo>
                    <a:pt x="0" y="60"/>
                  </a:lnTo>
                  <a:lnTo>
                    <a:pt x="1" y="72"/>
                  </a:lnTo>
                  <a:lnTo>
                    <a:pt x="4" y="83"/>
                  </a:lnTo>
                  <a:lnTo>
                    <a:pt x="10" y="94"/>
                  </a:lnTo>
                  <a:lnTo>
                    <a:pt x="17" y="103"/>
                  </a:lnTo>
                  <a:lnTo>
                    <a:pt x="26" y="110"/>
                  </a:lnTo>
                  <a:lnTo>
                    <a:pt x="36" y="115"/>
                  </a:lnTo>
                  <a:lnTo>
                    <a:pt x="47" y="119"/>
                  </a:lnTo>
                  <a:lnTo>
                    <a:pt x="60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3582">
              <a:extLst>
                <a:ext uri="{FF2B5EF4-FFF2-40B4-BE49-F238E27FC236}">
                  <a16:creationId xmlns="" xmlns:a16="http://schemas.microsoft.com/office/drawing/2014/main" id="{B7E90C7D-8F75-4250-815C-4B704FA56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7888" y="5397500"/>
              <a:ext cx="47625" cy="47625"/>
            </a:xfrm>
            <a:custGeom>
              <a:avLst/>
              <a:gdLst>
                <a:gd name="T0" fmla="*/ 61 w 121"/>
                <a:gd name="T1" fmla="*/ 121 h 121"/>
                <a:gd name="T2" fmla="*/ 72 w 121"/>
                <a:gd name="T3" fmla="*/ 119 h 121"/>
                <a:gd name="T4" fmla="*/ 84 w 121"/>
                <a:gd name="T5" fmla="*/ 115 h 121"/>
                <a:gd name="T6" fmla="*/ 94 w 121"/>
                <a:gd name="T7" fmla="*/ 110 h 121"/>
                <a:gd name="T8" fmla="*/ 103 w 121"/>
                <a:gd name="T9" fmla="*/ 103 h 121"/>
                <a:gd name="T10" fmla="*/ 111 w 121"/>
                <a:gd name="T11" fmla="*/ 94 h 121"/>
                <a:gd name="T12" fmla="*/ 116 w 121"/>
                <a:gd name="T13" fmla="*/ 83 h 121"/>
                <a:gd name="T14" fmla="*/ 120 w 121"/>
                <a:gd name="T15" fmla="*/ 72 h 121"/>
                <a:gd name="T16" fmla="*/ 121 w 121"/>
                <a:gd name="T17" fmla="*/ 60 h 121"/>
                <a:gd name="T18" fmla="*/ 120 w 121"/>
                <a:gd name="T19" fmla="*/ 49 h 121"/>
                <a:gd name="T20" fmla="*/ 116 w 121"/>
                <a:gd name="T21" fmla="*/ 37 h 121"/>
                <a:gd name="T22" fmla="*/ 111 w 121"/>
                <a:gd name="T23" fmla="*/ 27 h 121"/>
                <a:gd name="T24" fmla="*/ 103 w 121"/>
                <a:gd name="T25" fmla="*/ 18 h 121"/>
                <a:gd name="T26" fmla="*/ 94 w 121"/>
                <a:gd name="T27" fmla="*/ 10 h 121"/>
                <a:gd name="T28" fmla="*/ 84 w 121"/>
                <a:gd name="T29" fmla="*/ 5 h 121"/>
                <a:gd name="T30" fmla="*/ 72 w 121"/>
                <a:gd name="T31" fmla="*/ 1 h 121"/>
                <a:gd name="T32" fmla="*/ 61 w 121"/>
                <a:gd name="T33" fmla="*/ 0 h 121"/>
                <a:gd name="T34" fmla="*/ 49 w 121"/>
                <a:gd name="T35" fmla="*/ 1 h 121"/>
                <a:gd name="T36" fmla="*/ 38 w 121"/>
                <a:gd name="T37" fmla="*/ 5 h 121"/>
                <a:gd name="T38" fmla="*/ 27 w 121"/>
                <a:gd name="T39" fmla="*/ 10 h 121"/>
                <a:gd name="T40" fmla="*/ 18 w 121"/>
                <a:gd name="T41" fmla="*/ 18 h 121"/>
                <a:gd name="T42" fmla="*/ 11 w 121"/>
                <a:gd name="T43" fmla="*/ 27 h 121"/>
                <a:gd name="T44" fmla="*/ 6 w 121"/>
                <a:gd name="T45" fmla="*/ 37 h 121"/>
                <a:gd name="T46" fmla="*/ 2 w 121"/>
                <a:gd name="T47" fmla="*/ 49 h 121"/>
                <a:gd name="T48" fmla="*/ 0 w 121"/>
                <a:gd name="T49" fmla="*/ 60 h 121"/>
                <a:gd name="T50" fmla="*/ 2 w 121"/>
                <a:gd name="T51" fmla="*/ 72 h 121"/>
                <a:gd name="T52" fmla="*/ 6 w 121"/>
                <a:gd name="T53" fmla="*/ 83 h 121"/>
                <a:gd name="T54" fmla="*/ 11 w 121"/>
                <a:gd name="T55" fmla="*/ 94 h 121"/>
                <a:gd name="T56" fmla="*/ 18 w 121"/>
                <a:gd name="T57" fmla="*/ 103 h 121"/>
                <a:gd name="T58" fmla="*/ 27 w 121"/>
                <a:gd name="T59" fmla="*/ 110 h 121"/>
                <a:gd name="T60" fmla="*/ 38 w 121"/>
                <a:gd name="T61" fmla="*/ 115 h 121"/>
                <a:gd name="T62" fmla="*/ 49 w 121"/>
                <a:gd name="T63" fmla="*/ 119 h 121"/>
                <a:gd name="T64" fmla="*/ 61 w 121"/>
                <a:gd name="T6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21">
                  <a:moveTo>
                    <a:pt x="61" y="121"/>
                  </a:moveTo>
                  <a:lnTo>
                    <a:pt x="72" y="119"/>
                  </a:lnTo>
                  <a:lnTo>
                    <a:pt x="84" y="115"/>
                  </a:lnTo>
                  <a:lnTo>
                    <a:pt x="94" y="110"/>
                  </a:lnTo>
                  <a:lnTo>
                    <a:pt x="103" y="103"/>
                  </a:lnTo>
                  <a:lnTo>
                    <a:pt x="111" y="94"/>
                  </a:lnTo>
                  <a:lnTo>
                    <a:pt x="116" y="83"/>
                  </a:lnTo>
                  <a:lnTo>
                    <a:pt x="120" y="72"/>
                  </a:lnTo>
                  <a:lnTo>
                    <a:pt x="121" y="60"/>
                  </a:lnTo>
                  <a:lnTo>
                    <a:pt x="120" y="49"/>
                  </a:lnTo>
                  <a:lnTo>
                    <a:pt x="116" y="37"/>
                  </a:lnTo>
                  <a:lnTo>
                    <a:pt x="111" y="27"/>
                  </a:lnTo>
                  <a:lnTo>
                    <a:pt x="103" y="18"/>
                  </a:lnTo>
                  <a:lnTo>
                    <a:pt x="94" y="10"/>
                  </a:lnTo>
                  <a:lnTo>
                    <a:pt x="84" y="5"/>
                  </a:lnTo>
                  <a:lnTo>
                    <a:pt x="72" y="1"/>
                  </a:lnTo>
                  <a:lnTo>
                    <a:pt x="61" y="0"/>
                  </a:lnTo>
                  <a:lnTo>
                    <a:pt x="49" y="1"/>
                  </a:lnTo>
                  <a:lnTo>
                    <a:pt x="38" y="5"/>
                  </a:lnTo>
                  <a:lnTo>
                    <a:pt x="27" y="10"/>
                  </a:lnTo>
                  <a:lnTo>
                    <a:pt x="18" y="18"/>
                  </a:lnTo>
                  <a:lnTo>
                    <a:pt x="11" y="27"/>
                  </a:lnTo>
                  <a:lnTo>
                    <a:pt x="6" y="37"/>
                  </a:lnTo>
                  <a:lnTo>
                    <a:pt x="2" y="49"/>
                  </a:lnTo>
                  <a:lnTo>
                    <a:pt x="0" y="60"/>
                  </a:lnTo>
                  <a:lnTo>
                    <a:pt x="2" y="72"/>
                  </a:lnTo>
                  <a:lnTo>
                    <a:pt x="6" y="83"/>
                  </a:lnTo>
                  <a:lnTo>
                    <a:pt x="11" y="94"/>
                  </a:lnTo>
                  <a:lnTo>
                    <a:pt x="18" y="103"/>
                  </a:lnTo>
                  <a:lnTo>
                    <a:pt x="27" y="110"/>
                  </a:lnTo>
                  <a:lnTo>
                    <a:pt x="38" y="115"/>
                  </a:lnTo>
                  <a:lnTo>
                    <a:pt x="49" y="119"/>
                  </a:lnTo>
                  <a:lnTo>
                    <a:pt x="61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3583">
              <a:extLst>
                <a:ext uri="{FF2B5EF4-FFF2-40B4-BE49-F238E27FC236}">
                  <a16:creationId xmlns="" xmlns:a16="http://schemas.microsoft.com/office/drawing/2014/main" id="{9381560A-B911-4013-82A3-7E435CDC5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3138" y="5368925"/>
              <a:ext cx="76200" cy="76200"/>
            </a:xfrm>
            <a:custGeom>
              <a:avLst/>
              <a:gdLst>
                <a:gd name="T0" fmla="*/ 106 w 192"/>
                <a:gd name="T1" fmla="*/ 191 h 193"/>
                <a:gd name="T2" fmla="*/ 125 w 192"/>
                <a:gd name="T3" fmla="*/ 187 h 193"/>
                <a:gd name="T4" fmla="*/ 142 w 192"/>
                <a:gd name="T5" fmla="*/ 181 h 193"/>
                <a:gd name="T6" fmla="*/ 158 w 192"/>
                <a:gd name="T7" fmla="*/ 171 h 193"/>
                <a:gd name="T8" fmla="*/ 170 w 192"/>
                <a:gd name="T9" fmla="*/ 158 h 193"/>
                <a:gd name="T10" fmla="*/ 181 w 192"/>
                <a:gd name="T11" fmla="*/ 143 h 193"/>
                <a:gd name="T12" fmla="*/ 188 w 192"/>
                <a:gd name="T13" fmla="*/ 125 h 193"/>
                <a:gd name="T14" fmla="*/ 192 w 192"/>
                <a:gd name="T15" fmla="*/ 107 h 193"/>
                <a:gd name="T16" fmla="*/ 192 w 192"/>
                <a:gd name="T17" fmla="*/ 86 h 193"/>
                <a:gd name="T18" fmla="*/ 188 w 192"/>
                <a:gd name="T19" fmla="*/ 68 h 193"/>
                <a:gd name="T20" fmla="*/ 181 w 192"/>
                <a:gd name="T21" fmla="*/ 50 h 193"/>
                <a:gd name="T22" fmla="*/ 170 w 192"/>
                <a:gd name="T23" fmla="*/ 35 h 193"/>
                <a:gd name="T24" fmla="*/ 158 w 192"/>
                <a:gd name="T25" fmla="*/ 22 h 193"/>
                <a:gd name="T26" fmla="*/ 142 w 192"/>
                <a:gd name="T27" fmla="*/ 12 h 193"/>
                <a:gd name="T28" fmla="*/ 125 w 192"/>
                <a:gd name="T29" fmla="*/ 5 h 193"/>
                <a:gd name="T30" fmla="*/ 106 w 192"/>
                <a:gd name="T31" fmla="*/ 1 h 193"/>
                <a:gd name="T32" fmla="*/ 87 w 192"/>
                <a:gd name="T33" fmla="*/ 1 h 193"/>
                <a:gd name="T34" fmla="*/ 68 w 192"/>
                <a:gd name="T35" fmla="*/ 5 h 193"/>
                <a:gd name="T36" fmla="*/ 51 w 192"/>
                <a:gd name="T37" fmla="*/ 12 h 193"/>
                <a:gd name="T38" fmla="*/ 36 w 192"/>
                <a:gd name="T39" fmla="*/ 22 h 193"/>
                <a:gd name="T40" fmla="*/ 23 w 192"/>
                <a:gd name="T41" fmla="*/ 35 h 193"/>
                <a:gd name="T42" fmla="*/ 11 w 192"/>
                <a:gd name="T43" fmla="*/ 50 h 193"/>
                <a:gd name="T44" fmla="*/ 5 w 192"/>
                <a:gd name="T45" fmla="*/ 68 h 193"/>
                <a:gd name="T46" fmla="*/ 1 w 192"/>
                <a:gd name="T47" fmla="*/ 86 h 193"/>
                <a:gd name="T48" fmla="*/ 1 w 192"/>
                <a:gd name="T49" fmla="*/ 107 h 193"/>
                <a:gd name="T50" fmla="*/ 5 w 192"/>
                <a:gd name="T51" fmla="*/ 125 h 193"/>
                <a:gd name="T52" fmla="*/ 11 w 192"/>
                <a:gd name="T53" fmla="*/ 143 h 193"/>
                <a:gd name="T54" fmla="*/ 23 w 192"/>
                <a:gd name="T55" fmla="*/ 158 h 193"/>
                <a:gd name="T56" fmla="*/ 36 w 192"/>
                <a:gd name="T57" fmla="*/ 171 h 193"/>
                <a:gd name="T58" fmla="*/ 51 w 192"/>
                <a:gd name="T59" fmla="*/ 181 h 193"/>
                <a:gd name="T60" fmla="*/ 68 w 192"/>
                <a:gd name="T61" fmla="*/ 187 h 193"/>
                <a:gd name="T62" fmla="*/ 87 w 192"/>
                <a:gd name="T63" fmla="*/ 19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2" h="193">
                  <a:moveTo>
                    <a:pt x="96" y="193"/>
                  </a:moveTo>
                  <a:lnTo>
                    <a:pt x="106" y="191"/>
                  </a:lnTo>
                  <a:lnTo>
                    <a:pt x="115" y="190"/>
                  </a:lnTo>
                  <a:lnTo>
                    <a:pt x="125" y="187"/>
                  </a:lnTo>
                  <a:lnTo>
                    <a:pt x="133" y="185"/>
                  </a:lnTo>
                  <a:lnTo>
                    <a:pt x="142" y="181"/>
                  </a:lnTo>
                  <a:lnTo>
                    <a:pt x="150" y="176"/>
                  </a:lnTo>
                  <a:lnTo>
                    <a:pt x="158" y="171"/>
                  </a:lnTo>
                  <a:lnTo>
                    <a:pt x="164" y="164"/>
                  </a:lnTo>
                  <a:lnTo>
                    <a:pt x="170" y="158"/>
                  </a:lnTo>
                  <a:lnTo>
                    <a:pt x="176" y="150"/>
                  </a:lnTo>
                  <a:lnTo>
                    <a:pt x="181" y="143"/>
                  </a:lnTo>
                  <a:lnTo>
                    <a:pt x="185" y="134"/>
                  </a:lnTo>
                  <a:lnTo>
                    <a:pt x="188" y="125"/>
                  </a:lnTo>
                  <a:lnTo>
                    <a:pt x="191" y="116"/>
                  </a:lnTo>
                  <a:lnTo>
                    <a:pt x="192" y="107"/>
                  </a:lnTo>
                  <a:lnTo>
                    <a:pt x="192" y="96"/>
                  </a:lnTo>
                  <a:lnTo>
                    <a:pt x="192" y="86"/>
                  </a:lnTo>
                  <a:lnTo>
                    <a:pt x="191" y="77"/>
                  </a:lnTo>
                  <a:lnTo>
                    <a:pt x="188" y="68"/>
                  </a:lnTo>
                  <a:lnTo>
                    <a:pt x="185" y="59"/>
                  </a:lnTo>
                  <a:lnTo>
                    <a:pt x="181" y="50"/>
                  </a:lnTo>
                  <a:lnTo>
                    <a:pt x="176" y="42"/>
                  </a:lnTo>
                  <a:lnTo>
                    <a:pt x="170" y="35"/>
                  </a:lnTo>
                  <a:lnTo>
                    <a:pt x="164" y="28"/>
                  </a:lnTo>
                  <a:lnTo>
                    <a:pt x="158" y="22"/>
                  </a:lnTo>
                  <a:lnTo>
                    <a:pt x="150" y="17"/>
                  </a:lnTo>
                  <a:lnTo>
                    <a:pt x="142" y="12"/>
                  </a:lnTo>
                  <a:lnTo>
                    <a:pt x="133" y="8"/>
                  </a:lnTo>
                  <a:lnTo>
                    <a:pt x="125" y="5"/>
                  </a:lnTo>
                  <a:lnTo>
                    <a:pt x="115" y="3"/>
                  </a:lnTo>
                  <a:lnTo>
                    <a:pt x="106" y="1"/>
                  </a:lnTo>
                  <a:lnTo>
                    <a:pt x="96" y="0"/>
                  </a:lnTo>
                  <a:lnTo>
                    <a:pt x="87" y="1"/>
                  </a:lnTo>
                  <a:lnTo>
                    <a:pt x="77" y="3"/>
                  </a:lnTo>
                  <a:lnTo>
                    <a:pt x="68" y="5"/>
                  </a:lnTo>
                  <a:lnTo>
                    <a:pt x="59" y="8"/>
                  </a:lnTo>
                  <a:lnTo>
                    <a:pt x="51" y="12"/>
                  </a:lnTo>
                  <a:lnTo>
                    <a:pt x="42" y="17"/>
                  </a:lnTo>
                  <a:lnTo>
                    <a:pt x="36" y="22"/>
                  </a:lnTo>
                  <a:lnTo>
                    <a:pt x="28" y="28"/>
                  </a:lnTo>
                  <a:lnTo>
                    <a:pt x="23" y="35"/>
                  </a:lnTo>
                  <a:lnTo>
                    <a:pt x="16" y="42"/>
                  </a:lnTo>
                  <a:lnTo>
                    <a:pt x="11" y="50"/>
                  </a:lnTo>
                  <a:lnTo>
                    <a:pt x="7" y="59"/>
                  </a:lnTo>
                  <a:lnTo>
                    <a:pt x="5" y="68"/>
                  </a:lnTo>
                  <a:lnTo>
                    <a:pt x="2" y="77"/>
                  </a:lnTo>
                  <a:lnTo>
                    <a:pt x="1" y="86"/>
                  </a:lnTo>
                  <a:lnTo>
                    <a:pt x="0" y="96"/>
                  </a:lnTo>
                  <a:lnTo>
                    <a:pt x="1" y="107"/>
                  </a:lnTo>
                  <a:lnTo>
                    <a:pt x="2" y="116"/>
                  </a:lnTo>
                  <a:lnTo>
                    <a:pt x="5" y="125"/>
                  </a:lnTo>
                  <a:lnTo>
                    <a:pt x="7" y="134"/>
                  </a:lnTo>
                  <a:lnTo>
                    <a:pt x="11" y="143"/>
                  </a:lnTo>
                  <a:lnTo>
                    <a:pt x="16" y="150"/>
                  </a:lnTo>
                  <a:lnTo>
                    <a:pt x="23" y="158"/>
                  </a:lnTo>
                  <a:lnTo>
                    <a:pt x="28" y="164"/>
                  </a:lnTo>
                  <a:lnTo>
                    <a:pt x="36" y="171"/>
                  </a:lnTo>
                  <a:lnTo>
                    <a:pt x="42" y="176"/>
                  </a:lnTo>
                  <a:lnTo>
                    <a:pt x="51" y="181"/>
                  </a:lnTo>
                  <a:lnTo>
                    <a:pt x="59" y="185"/>
                  </a:lnTo>
                  <a:lnTo>
                    <a:pt x="68" y="187"/>
                  </a:lnTo>
                  <a:lnTo>
                    <a:pt x="77" y="190"/>
                  </a:lnTo>
                  <a:lnTo>
                    <a:pt x="87" y="191"/>
                  </a:lnTo>
                  <a:lnTo>
                    <a:pt x="96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2" name="Group 271">
            <a:extLst>
              <a:ext uri="{FF2B5EF4-FFF2-40B4-BE49-F238E27FC236}">
                <a16:creationId xmlns="" xmlns:a16="http://schemas.microsoft.com/office/drawing/2014/main" id="{6525580C-720F-496D-8B91-9904A1CD5F32}"/>
              </a:ext>
            </a:extLst>
          </p:cNvPr>
          <p:cNvGrpSpPr/>
          <p:nvPr/>
        </p:nvGrpSpPr>
        <p:grpSpPr>
          <a:xfrm>
            <a:off x="6214389" y="1447398"/>
            <a:ext cx="279400" cy="269875"/>
            <a:chOff x="2601876" y="3062287"/>
            <a:chExt cx="279400" cy="269875"/>
          </a:xfrm>
          <a:solidFill>
            <a:schemeClr val="bg1"/>
          </a:solidFill>
        </p:grpSpPr>
        <p:sp>
          <p:nvSpPr>
            <p:cNvPr id="273" name="Freeform 2965">
              <a:extLst>
                <a:ext uri="{FF2B5EF4-FFF2-40B4-BE49-F238E27FC236}">
                  <a16:creationId xmlns="" xmlns:a16="http://schemas.microsoft.com/office/drawing/2014/main" id="{54F1582F-A218-4477-8BBE-028CE9015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1876" y="3062287"/>
              <a:ext cx="258763" cy="241300"/>
            </a:xfrm>
            <a:custGeom>
              <a:avLst/>
              <a:gdLst>
                <a:gd name="T0" fmla="*/ 567 w 656"/>
                <a:gd name="T1" fmla="*/ 325 h 607"/>
                <a:gd name="T2" fmla="*/ 606 w 656"/>
                <a:gd name="T3" fmla="*/ 335 h 607"/>
                <a:gd name="T4" fmla="*/ 640 w 656"/>
                <a:gd name="T5" fmla="*/ 352 h 607"/>
                <a:gd name="T6" fmla="*/ 655 w 656"/>
                <a:gd name="T7" fmla="*/ 291 h 607"/>
                <a:gd name="T8" fmla="*/ 655 w 656"/>
                <a:gd name="T9" fmla="*/ 242 h 607"/>
                <a:gd name="T10" fmla="*/ 646 w 656"/>
                <a:gd name="T11" fmla="*/ 202 h 607"/>
                <a:gd name="T12" fmla="*/ 631 w 656"/>
                <a:gd name="T13" fmla="*/ 165 h 607"/>
                <a:gd name="T14" fmla="*/ 608 w 656"/>
                <a:gd name="T15" fmla="*/ 129 h 607"/>
                <a:gd name="T16" fmla="*/ 581 w 656"/>
                <a:gd name="T17" fmla="*/ 98 h 607"/>
                <a:gd name="T18" fmla="*/ 549 w 656"/>
                <a:gd name="T19" fmla="*/ 70 h 607"/>
                <a:gd name="T20" fmla="*/ 512 w 656"/>
                <a:gd name="T21" fmla="*/ 46 h 607"/>
                <a:gd name="T22" fmla="*/ 470 w 656"/>
                <a:gd name="T23" fmla="*/ 27 h 607"/>
                <a:gd name="T24" fmla="*/ 426 w 656"/>
                <a:gd name="T25" fmla="*/ 11 h 607"/>
                <a:gd name="T26" fmla="*/ 379 w 656"/>
                <a:gd name="T27" fmla="*/ 3 h 607"/>
                <a:gd name="T28" fmla="*/ 329 w 656"/>
                <a:gd name="T29" fmla="*/ 0 h 607"/>
                <a:gd name="T30" fmla="*/ 279 w 656"/>
                <a:gd name="T31" fmla="*/ 3 h 607"/>
                <a:gd name="T32" fmla="*/ 231 w 656"/>
                <a:gd name="T33" fmla="*/ 11 h 607"/>
                <a:gd name="T34" fmla="*/ 186 w 656"/>
                <a:gd name="T35" fmla="*/ 27 h 607"/>
                <a:gd name="T36" fmla="*/ 146 w 656"/>
                <a:gd name="T37" fmla="*/ 46 h 607"/>
                <a:gd name="T38" fmla="*/ 108 w 656"/>
                <a:gd name="T39" fmla="*/ 70 h 607"/>
                <a:gd name="T40" fmla="*/ 75 w 656"/>
                <a:gd name="T41" fmla="*/ 98 h 607"/>
                <a:gd name="T42" fmla="*/ 48 w 656"/>
                <a:gd name="T43" fmla="*/ 129 h 607"/>
                <a:gd name="T44" fmla="*/ 27 w 656"/>
                <a:gd name="T45" fmla="*/ 165 h 607"/>
                <a:gd name="T46" fmla="*/ 11 w 656"/>
                <a:gd name="T47" fmla="*/ 202 h 607"/>
                <a:gd name="T48" fmla="*/ 2 w 656"/>
                <a:gd name="T49" fmla="*/ 242 h 607"/>
                <a:gd name="T50" fmla="*/ 0 w 656"/>
                <a:gd name="T51" fmla="*/ 283 h 607"/>
                <a:gd name="T52" fmla="*/ 6 w 656"/>
                <a:gd name="T53" fmla="*/ 321 h 607"/>
                <a:gd name="T54" fmla="*/ 19 w 656"/>
                <a:gd name="T55" fmla="*/ 358 h 607"/>
                <a:gd name="T56" fmla="*/ 39 w 656"/>
                <a:gd name="T57" fmla="*/ 393 h 607"/>
                <a:gd name="T58" fmla="*/ 64 w 656"/>
                <a:gd name="T59" fmla="*/ 427 h 607"/>
                <a:gd name="T60" fmla="*/ 94 w 656"/>
                <a:gd name="T61" fmla="*/ 456 h 607"/>
                <a:gd name="T62" fmla="*/ 22 w 656"/>
                <a:gd name="T63" fmla="*/ 597 h 607"/>
                <a:gd name="T64" fmla="*/ 29 w 656"/>
                <a:gd name="T65" fmla="*/ 606 h 607"/>
                <a:gd name="T66" fmla="*/ 39 w 656"/>
                <a:gd name="T67" fmla="*/ 606 h 607"/>
                <a:gd name="T68" fmla="*/ 269 w 656"/>
                <a:gd name="T69" fmla="*/ 534 h 607"/>
                <a:gd name="T70" fmla="*/ 313 w 656"/>
                <a:gd name="T71" fmla="*/ 538 h 607"/>
                <a:gd name="T72" fmla="*/ 349 w 656"/>
                <a:gd name="T73" fmla="*/ 538 h 607"/>
                <a:gd name="T74" fmla="*/ 349 w 656"/>
                <a:gd name="T75" fmla="*/ 496 h 607"/>
                <a:gd name="T76" fmla="*/ 363 w 656"/>
                <a:gd name="T77" fmla="*/ 441 h 607"/>
                <a:gd name="T78" fmla="*/ 392 w 656"/>
                <a:gd name="T79" fmla="*/ 393 h 607"/>
                <a:gd name="T80" fmla="*/ 432 w 656"/>
                <a:gd name="T81" fmla="*/ 356 h 607"/>
                <a:gd name="T82" fmla="*/ 482 w 656"/>
                <a:gd name="T83" fmla="*/ 331 h 607"/>
                <a:gd name="T84" fmla="*/ 539 w 656"/>
                <a:gd name="T85" fmla="*/ 32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56" h="607">
                  <a:moveTo>
                    <a:pt x="539" y="323"/>
                  </a:moveTo>
                  <a:lnTo>
                    <a:pt x="554" y="323"/>
                  </a:lnTo>
                  <a:lnTo>
                    <a:pt x="567" y="325"/>
                  </a:lnTo>
                  <a:lnTo>
                    <a:pt x="580" y="328"/>
                  </a:lnTo>
                  <a:lnTo>
                    <a:pt x="593" y="331"/>
                  </a:lnTo>
                  <a:lnTo>
                    <a:pt x="606" y="335"/>
                  </a:lnTo>
                  <a:lnTo>
                    <a:pt x="618" y="340"/>
                  </a:lnTo>
                  <a:lnTo>
                    <a:pt x="630" y="346"/>
                  </a:lnTo>
                  <a:lnTo>
                    <a:pt x="640" y="352"/>
                  </a:lnTo>
                  <a:lnTo>
                    <a:pt x="648" y="333"/>
                  </a:lnTo>
                  <a:lnTo>
                    <a:pt x="652" y="312"/>
                  </a:lnTo>
                  <a:lnTo>
                    <a:pt x="655" y="291"/>
                  </a:lnTo>
                  <a:lnTo>
                    <a:pt x="656" y="270"/>
                  </a:lnTo>
                  <a:lnTo>
                    <a:pt x="656" y="255"/>
                  </a:lnTo>
                  <a:lnTo>
                    <a:pt x="655" y="242"/>
                  </a:lnTo>
                  <a:lnTo>
                    <a:pt x="652" y="228"/>
                  </a:lnTo>
                  <a:lnTo>
                    <a:pt x="650" y="215"/>
                  </a:lnTo>
                  <a:lnTo>
                    <a:pt x="646" y="202"/>
                  </a:lnTo>
                  <a:lnTo>
                    <a:pt x="642" y="190"/>
                  </a:lnTo>
                  <a:lnTo>
                    <a:pt x="637" y="177"/>
                  </a:lnTo>
                  <a:lnTo>
                    <a:pt x="631" y="165"/>
                  </a:lnTo>
                  <a:lnTo>
                    <a:pt x="624" y="153"/>
                  </a:lnTo>
                  <a:lnTo>
                    <a:pt x="617" y="141"/>
                  </a:lnTo>
                  <a:lnTo>
                    <a:pt x="608" y="129"/>
                  </a:lnTo>
                  <a:lnTo>
                    <a:pt x="600" y="118"/>
                  </a:lnTo>
                  <a:lnTo>
                    <a:pt x="592" y="108"/>
                  </a:lnTo>
                  <a:lnTo>
                    <a:pt x="581" y="98"/>
                  </a:lnTo>
                  <a:lnTo>
                    <a:pt x="571" y="89"/>
                  </a:lnTo>
                  <a:lnTo>
                    <a:pt x="561" y="79"/>
                  </a:lnTo>
                  <a:lnTo>
                    <a:pt x="549" y="70"/>
                  </a:lnTo>
                  <a:lnTo>
                    <a:pt x="537" y="61"/>
                  </a:lnTo>
                  <a:lnTo>
                    <a:pt x="525" y="53"/>
                  </a:lnTo>
                  <a:lnTo>
                    <a:pt x="512" y="46"/>
                  </a:lnTo>
                  <a:lnTo>
                    <a:pt x="499" y="39"/>
                  </a:lnTo>
                  <a:lnTo>
                    <a:pt x="485" y="33"/>
                  </a:lnTo>
                  <a:lnTo>
                    <a:pt x="470" y="27"/>
                  </a:lnTo>
                  <a:lnTo>
                    <a:pt x="456" y="21"/>
                  </a:lnTo>
                  <a:lnTo>
                    <a:pt x="441" y="16"/>
                  </a:lnTo>
                  <a:lnTo>
                    <a:pt x="426" y="11"/>
                  </a:lnTo>
                  <a:lnTo>
                    <a:pt x="411" y="8"/>
                  </a:lnTo>
                  <a:lnTo>
                    <a:pt x="394" y="5"/>
                  </a:lnTo>
                  <a:lnTo>
                    <a:pt x="379" y="3"/>
                  </a:lnTo>
                  <a:lnTo>
                    <a:pt x="362" y="1"/>
                  </a:lnTo>
                  <a:lnTo>
                    <a:pt x="345" y="1"/>
                  </a:lnTo>
                  <a:lnTo>
                    <a:pt x="329" y="0"/>
                  </a:lnTo>
                  <a:lnTo>
                    <a:pt x="312" y="1"/>
                  </a:lnTo>
                  <a:lnTo>
                    <a:pt x="295" y="1"/>
                  </a:lnTo>
                  <a:lnTo>
                    <a:pt x="279" y="3"/>
                  </a:lnTo>
                  <a:lnTo>
                    <a:pt x="262" y="5"/>
                  </a:lnTo>
                  <a:lnTo>
                    <a:pt x="247" y="8"/>
                  </a:lnTo>
                  <a:lnTo>
                    <a:pt x="231" y="11"/>
                  </a:lnTo>
                  <a:lnTo>
                    <a:pt x="216" y="16"/>
                  </a:lnTo>
                  <a:lnTo>
                    <a:pt x="201" y="21"/>
                  </a:lnTo>
                  <a:lnTo>
                    <a:pt x="186" y="27"/>
                  </a:lnTo>
                  <a:lnTo>
                    <a:pt x="172" y="33"/>
                  </a:lnTo>
                  <a:lnTo>
                    <a:pt x="159" y="39"/>
                  </a:lnTo>
                  <a:lnTo>
                    <a:pt x="146" y="46"/>
                  </a:lnTo>
                  <a:lnTo>
                    <a:pt x="133" y="53"/>
                  </a:lnTo>
                  <a:lnTo>
                    <a:pt x="119" y="61"/>
                  </a:lnTo>
                  <a:lnTo>
                    <a:pt x="108" y="70"/>
                  </a:lnTo>
                  <a:lnTo>
                    <a:pt x="97" y="79"/>
                  </a:lnTo>
                  <a:lnTo>
                    <a:pt x="86" y="89"/>
                  </a:lnTo>
                  <a:lnTo>
                    <a:pt x="75" y="98"/>
                  </a:lnTo>
                  <a:lnTo>
                    <a:pt x="66" y="108"/>
                  </a:lnTo>
                  <a:lnTo>
                    <a:pt x="56" y="118"/>
                  </a:lnTo>
                  <a:lnTo>
                    <a:pt x="48" y="129"/>
                  </a:lnTo>
                  <a:lnTo>
                    <a:pt x="40" y="141"/>
                  </a:lnTo>
                  <a:lnTo>
                    <a:pt x="33" y="153"/>
                  </a:lnTo>
                  <a:lnTo>
                    <a:pt x="27" y="165"/>
                  </a:lnTo>
                  <a:lnTo>
                    <a:pt x="21" y="177"/>
                  </a:lnTo>
                  <a:lnTo>
                    <a:pt x="15" y="190"/>
                  </a:lnTo>
                  <a:lnTo>
                    <a:pt x="11" y="202"/>
                  </a:lnTo>
                  <a:lnTo>
                    <a:pt x="8" y="215"/>
                  </a:lnTo>
                  <a:lnTo>
                    <a:pt x="4" y="229"/>
                  </a:lnTo>
                  <a:lnTo>
                    <a:pt x="2" y="242"/>
                  </a:lnTo>
                  <a:lnTo>
                    <a:pt x="0" y="255"/>
                  </a:lnTo>
                  <a:lnTo>
                    <a:pt x="0" y="270"/>
                  </a:lnTo>
                  <a:lnTo>
                    <a:pt x="0" y="283"/>
                  </a:lnTo>
                  <a:lnTo>
                    <a:pt x="2" y="295"/>
                  </a:lnTo>
                  <a:lnTo>
                    <a:pt x="4" y="308"/>
                  </a:lnTo>
                  <a:lnTo>
                    <a:pt x="6" y="321"/>
                  </a:lnTo>
                  <a:lnTo>
                    <a:pt x="10" y="333"/>
                  </a:lnTo>
                  <a:lnTo>
                    <a:pt x="15" y="346"/>
                  </a:lnTo>
                  <a:lnTo>
                    <a:pt x="19" y="358"/>
                  </a:lnTo>
                  <a:lnTo>
                    <a:pt x="25" y="369"/>
                  </a:lnTo>
                  <a:lnTo>
                    <a:pt x="31" y="381"/>
                  </a:lnTo>
                  <a:lnTo>
                    <a:pt x="39" y="393"/>
                  </a:lnTo>
                  <a:lnTo>
                    <a:pt x="47" y="404"/>
                  </a:lnTo>
                  <a:lnTo>
                    <a:pt x="55" y="416"/>
                  </a:lnTo>
                  <a:lnTo>
                    <a:pt x="64" y="427"/>
                  </a:lnTo>
                  <a:lnTo>
                    <a:pt x="73" y="437"/>
                  </a:lnTo>
                  <a:lnTo>
                    <a:pt x="84" y="447"/>
                  </a:lnTo>
                  <a:lnTo>
                    <a:pt x="94" y="456"/>
                  </a:lnTo>
                  <a:lnTo>
                    <a:pt x="23" y="590"/>
                  </a:lnTo>
                  <a:lnTo>
                    <a:pt x="22" y="593"/>
                  </a:lnTo>
                  <a:lnTo>
                    <a:pt x="22" y="597"/>
                  </a:lnTo>
                  <a:lnTo>
                    <a:pt x="23" y="600"/>
                  </a:lnTo>
                  <a:lnTo>
                    <a:pt x="25" y="604"/>
                  </a:lnTo>
                  <a:lnTo>
                    <a:pt x="29" y="606"/>
                  </a:lnTo>
                  <a:lnTo>
                    <a:pt x="34" y="607"/>
                  </a:lnTo>
                  <a:lnTo>
                    <a:pt x="36" y="607"/>
                  </a:lnTo>
                  <a:lnTo>
                    <a:pt x="39" y="606"/>
                  </a:lnTo>
                  <a:lnTo>
                    <a:pt x="221" y="522"/>
                  </a:lnTo>
                  <a:lnTo>
                    <a:pt x="243" y="528"/>
                  </a:lnTo>
                  <a:lnTo>
                    <a:pt x="269" y="534"/>
                  </a:lnTo>
                  <a:lnTo>
                    <a:pt x="284" y="536"/>
                  </a:lnTo>
                  <a:lnTo>
                    <a:pt x="298" y="537"/>
                  </a:lnTo>
                  <a:lnTo>
                    <a:pt x="313" y="538"/>
                  </a:lnTo>
                  <a:lnTo>
                    <a:pt x="329" y="540"/>
                  </a:lnTo>
                  <a:lnTo>
                    <a:pt x="339" y="540"/>
                  </a:lnTo>
                  <a:lnTo>
                    <a:pt x="349" y="538"/>
                  </a:lnTo>
                  <a:lnTo>
                    <a:pt x="348" y="526"/>
                  </a:lnTo>
                  <a:lnTo>
                    <a:pt x="348" y="515"/>
                  </a:lnTo>
                  <a:lnTo>
                    <a:pt x="349" y="496"/>
                  </a:lnTo>
                  <a:lnTo>
                    <a:pt x="351" y="477"/>
                  </a:lnTo>
                  <a:lnTo>
                    <a:pt x="356" y="457"/>
                  </a:lnTo>
                  <a:lnTo>
                    <a:pt x="363" y="441"/>
                  </a:lnTo>
                  <a:lnTo>
                    <a:pt x="372" y="423"/>
                  </a:lnTo>
                  <a:lnTo>
                    <a:pt x="381" y="408"/>
                  </a:lnTo>
                  <a:lnTo>
                    <a:pt x="392" y="393"/>
                  </a:lnTo>
                  <a:lnTo>
                    <a:pt x="404" y="379"/>
                  </a:lnTo>
                  <a:lnTo>
                    <a:pt x="418" y="367"/>
                  </a:lnTo>
                  <a:lnTo>
                    <a:pt x="432" y="356"/>
                  </a:lnTo>
                  <a:lnTo>
                    <a:pt x="448" y="347"/>
                  </a:lnTo>
                  <a:lnTo>
                    <a:pt x="464" y="339"/>
                  </a:lnTo>
                  <a:lnTo>
                    <a:pt x="482" y="331"/>
                  </a:lnTo>
                  <a:lnTo>
                    <a:pt x="501" y="327"/>
                  </a:lnTo>
                  <a:lnTo>
                    <a:pt x="520" y="324"/>
                  </a:lnTo>
                  <a:lnTo>
                    <a:pt x="539" y="323"/>
                  </a:lnTo>
                  <a:lnTo>
                    <a:pt x="539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966">
              <a:extLst>
                <a:ext uri="{FF2B5EF4-FFF2-40B4-BE49-F238E27FC236}">
                  <a16:creationId xmlns="" xmlns:a16="http://schemas.microsoft.com/office/drawing/2014/main" id="{7FF283F7-3522-44F7-A9BB-DC8A2457E5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7926" y="3198812"/>
              <a:ext cx="133350" cy="133350"/>
            </a:xfrm>
            <a:custGeom>
              <a:avLst/>
              <a:gdLst>
                <a:gd name="T0" fmla="*/ 142 w 335"/>
                <a:gd name="T1" fmla="*/ 262 h 335"/>
                <a:gd name="T2" fmla="*/ 54 w 335"/>
                <a:gd name="T3" fmla="*/ 172 h 335"/>
                <a:gd name="T4" fmla="*/ 54 w 335"/>
                <a:gd name="T5" fmla="*/ 163 h 335"/>
                <a:gd name="T6" fmla="*/ 60 w 335"/>
                <a:gd name="T7" fmla="*/ 157 h 335"/>
                <a:gd name="T8" fmla="*/ 70 w 335"/>
                <a:gd name="T9" fmla="*/ 157 h 335"/>
                <a:gd name="T10" fmla="*/ 141 w 335"/>
                <a:gd name="T11" fmla="*/ 227 h 335"/>
                <a:gd name="T12" fmla="*/ 265 w 335"/>
                <a:gd name="T13" fmla="*/ 93 h 335"/>
                <a:gd name="T14" fmla="*/ 274 w 335"/>
                <a:gd name="T15" fmla="*/ 93 h 335"/>
                <a:gd name="T16" fmla="*/ 282 w 335"/>
                <a:gd name="T17" fmla="*/ 99 h 335"/>
                <a:gd name="T18" fmla="*/ 282 w 335"/>
                <a:gd name="T19" fmla="*/ 108 h 335"/>
                <a:gd name="T20" fmla="*/ 167 w 335"/>
                <a:gd name="T21" fmla="*/ 0 h 335"/>
                <a:gd name="T22" fmla="*/ 134 w 335"/>
                <a:gd name="T23" fmla="*/ 3 h 335"/>
                <a:gd name="T24" fmla="*/ 102 w 335"/>
                <a:gd name="T25" fmla="*/ 13 h 335"/>
                <a:gd name="T26" fmla="*/ 73 w 335"/>
                <a:gd name="T27" fmla="*/ 28 h 335"/>
                <a:gd name="T28" fmla="*/ 50 w 335"/>
                <a:gd name="T29" fmla="*/ 50 h 335"/>
                <a:gd name="T30" fmla="*/ 28 w 335"/>
                <a:gd name="T31" fmla="*/ 74 h 335"/>
                <a:gd name="T32" fmla="*/ 13 w 335"/>
                <a:gd name="T33" fmla="*/ 102 h 335"/>
                <a:gd name="T34" fmla="*/ 3 w 335"/>
                <a:gd name="T35" fmla="*/ 134 h 335"/>
                <a:gd name="T36" fmla="*/ 0 w 335"/>
                <a:gd name="T37" fmla="*/ 168 h 335"/>
                <a:gd name="T38" fmla="*/ 3 w 335"/>
                <a:gd name="T39" fmla="*/ 202 h 335"/>
                <a:gd name="T40" fmla="*/ 13 w 335"/>
                <a:gd name="T41" fmla="*/ 233 h 335"/>
                <a:gd name="T42" fmla="*/ 28 w 335"/>
                <a:gd name="T43" fmla="*/ 262 h 335"/>
                <a:gd name="T44" fmla="*/ 50 w 335"/>
                <a:gd name="T45" fmla="*/ 287 h 335"/>
                <a:gd name="T46" fmla="*/ 73 w 335"/>
                <a:gd name="T47" fmla="*/ 307 h 335"/>
                <a:gd name="T48" fmla="*/ 102 w 335"/>
                <a:gd name="T49" fmla="*/ 322 h 335"/>
                <a:gd name="T50" fmla="*/ 134 w 335"/>
                <a:gd name="T51" fmla="*/ 332 h 335"/>
                <a:gd name="T52" fmla="*/ 167 w 335"/>
                <a:gd name="T53" fmla="*/ 335 h 335"/>
                <a:gd name="T54" fmla="*/ 202 w 335"/>
                <a:gd name="T55" fmla="*/ 332 h 335"/>
                <a:gd name="T56" fmla="*/ 233 w 335"/>
                <a:gd name="T57" fmla="*/ 322 h 335"/>
                <a:gd name="T58" fmla="*/ 261 w 335"/>
                <a:gd name="T59" fmla="*/ 307 h 335"/>
                <a:gd name="T60" fmla="*/ 286 w 335"/>
                <a:gd name="T61" fmla="*/ 287 h 335"/>
                <a:gd name="T62" fmla="*/ 306 w 335"/>
                <a:gd name="T63" fmla="*/ 262 h 335"/>
                <a:gd name="T64" fmla="*/ 322 w 335"/>
                <a:gd name="T65" fmla="*/ 233 h 335"/>
                <a:gd name="T66" fmla="*/ 331 w 335"/>
                <a:gd name="T67" fmla="*/ 202 h 335"/>
                <a:gd name="T68" fmla="*/ 335 w 335"/>
                <a:gd name="T69" fmla="*/ 168 h 335"/>
                <a:gd name="T70" fmla="*/ 331 w 335"/>
                <a:gd name="T71" fmla="*/ 134 h 335"/>
                <a:gd name="T72" fmla="*/ 322 w 335"/>
                <a:gd name="T73" fmla="*/ 102 h 335"/>
                <a:gd name="T74" fmla="*/ 306 w 335"/>
                <a:gd name="T75" fmla="*/ 74 h 335"/>
                <a:gd name="T76" fmla="*/ 286 w 335"/>
                <a:gd name="T77" fmla="*/ 50 h 335"/>
                <a:gd name="T78" fmla="*/ 261 w 335"/>
                <a:gd name="T79" fmla="*/ 28 h 335"/>
                <a:gd name="T80" fmla="*/ 233 w 335"/>
                <a:gd name="T81" fmla="*/ 13 h 335"/>
                <a:gd name="T82" fmla="*/ 202 w 335"/>
                <a:gd name="T83" fmla="*/ 3 h 335"/>
                <a:gd name="T84" fmla="*/ 167 w 335"/>
                <a:gd name="T8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5" h="335">
                  <a:moveTo>
                    <a:pt x="279" y="112"/>
                  </a:moveTo>
                  <a:lnTo>
                    <a:pt x="142" y="262"/>
                  </a:lnTo>
                  <a:lnTo>
                    <a:pt x="57" y="176"/>
                  </a:lnTo>
                  <a:lnTo>
                    <a:pt x="54" y="172"/>
                  </a:lnTo>
                  <a:lnTo>
                    <a:pt x="53" y="168"/>
                  </a:lnTo>
                  <a:lnTo>
                    <a:pt x="54" y="163"/>
                  </a:lnTo>
                  <a:lnTo>
                    <a:pt x="57" y="159"/>
                  </a:lnTo>
                  <a:lnTo>
                    <a:pt x="60" y="157"/>
                  </a:lnTo>
                  <a:lnTo>
                    <a:pt x="65" y="156"/>
                  </a:lnTo>
                  <a:lnTo>
                    <a:pt x="70" y="157"/>
                  </a:lnTo>
                  <a:lnTo>
                    <a:pt x="73" y="159"/>
                  </a:lnTo>
                  <a:lnTo>
                    <a:pt x="141" y="227"/>
                  </a:lnTo>
                  <a:lnTo>
                    <a:pt x="261" y="95"/>
                  </a:lnTo>
                  <a:lnTo>
                    <a:pt x="265" y="93"/>
                  </a:lnTo>
                  <a:lnTo>
                    <a:pt x="270" y="91"/>
                  </a:lnTo>
                  <a:lnTo>
                    <a:pt x="274" y="93"/>
                  </a:lnTo>
                  <a:lnTo>
                    <a:pt x="278" y="95"/>
                  </a:lnTo>
                  <a:lnTo>
                    <a:pt x="282" y="99"/>
                  </a:lnTo>
                  <a:lnTo>
                    <a:pt x="283" y="103"/>
                  </a:lnTo>
                  <a:lnTo>
                    <a:pt x="282" y="108"/>
                  </a:lnTo>
                  <a:lnTo>
                    <a:pt x="279" y="112"/>
                  </a:lnTo>
                  <a:close/>
                  <a:moveTo>
                    <a:pt x="167" y="0"/>
                  </a:moveTo>
                  <a:lnTo>
                    <a:pt x="151" y="1"/>
                  </a:lnTo>
                  <a:lnTo>
                    <a:pt x="134" y="3"/>
                  </a:lnTo>
                  <a:lnTo>
                    <a:pt x="117" y="8"/>
                  </a:lnTo>
                  <a:lnTo>
                    <a:pt x="102" y="13"/>
                  </a:lnTo>
                  <a:lnTo>
                    <a:pt x="88" y="20"/>
                  </a:lnTo>
                  <a:lnTo>
                    <a:pt x="73" y="28"/>
                  </a:lnTo>
                  <a:lnTo>
                    <a:pt x="61" y="38"/>
                  </a:lnTo>
                  <a:lnTo>
                    <a:pt x="50" y="50"/>
                  </a:lnTo>
                  <a:lnTo>
                    <a:pt x="38" y="62"/>
                  </a:lnTo>
                  <a:lnTo>
                    <a:pt x="28" y="74"/>
                  </a:lnTo>
                  <a:lnTo>
                    <a:pt x="20" y="88"/>
                  </a:lnTo>
                  <a:lnTo>
                    <a:pt x="13" y="102"/>
                  </a:lnTo>
                  <a:lnTo>
                    <a:pt x="8" y="118"/>
                  </a:lnTo>
                  <a:lnTo>
                    <a:pt x="3" y="134"/>
                  </a:lnTo>
                  <a:lnTo>
                    <a:pt x="1" y="151"/>
                  </a:lnTo>
                  <a:lnTo>
                    <a:pt x="0" y="168"/>
                  </a:lnTo>
                  <a:lnTo>
                    <a:pt x="1" y="185"/>
                  </a:lnTo>
                  <a:lnTo>
                    <a:pt x="3" y="202"/>
                  </a:lnTo>
                  <a:lnTo>
                    <a:pt x="8" y="218"/>
                  </a:lnTo>
                  <a:lnTo>
                    <a:pt x="13" y="233"/>
                  </a:lnTo>
                  <a:lnTo>
                    <a:pt x="20" y="247"/>
                  </a:lnTo>
                  <a:lnTo>
                    <a:pt x="28" y="262"/>
                  </a:lnTo>
                  <a:lnTo>
                    <a:pt x="38" y="275"/>
                  </a:lnTo>
                  <a:lnTo>
                    <a:pt x="50" y="287"/>
                  </a:lnTo>
                  <a:lnTo>
                    <a:pt x="61" y="297"/>
                  </a:lnTo>
                  <a:lnTo>
                    <a:pt x="73" y="307"/>
                  </a:lnTo>
                  <a:lnTo>
                    <a:pt x="88" y="315"/>
                  </a:lnTo>
                  <a:lnTo>
                    <a:pt x="102" y="322"/>
                  </a:lnTo>
                  <a:lnTo>
                    <a:pt x="117" y="328"/>
                  </a:lnTo>
                  <a:lnTo>
                    <a:pt x="134" y="332"/>
                  </a:lnTo>
                  <a:lnTo>
                    <a:pt x="151" y="334"/>
                  </a:lnTo>
                  <a:lnTo>
                    <a:pt x="167" y="335"/>
                  </a:lnTo>
                  <a:lnTo>
                    <a:pt x="185" y="334"/>
                  </a:lnTo>
                  <a:lnTo>
                    <a:pt x="202" y="332"/>
                  </a:lnTo>
                  <a:lnTo>
                    <a:pt x="217" y="328"/>
                  </a:lnTo>
                  <a:lnTo>
                    <a:pt x="233" y="322"/>
                  </a:lnTo>
                  <a:lnTo>
                    <a:pt x="247" y="315"/>
                  </a:lnTo>
                  <a:lnTo>
                    <a:pt x="261" y="307"/>
                  </a:lnTo>
                  <a:lnTo>
                    <a:pt x="274" y="297"/>
                  </a:lnTo>
                  <a:lnTo>
                    <a:pt x="286" y="287"/>
                  </a:lnTo>
                  <a:lnTo>
                    <a:pt x="297" y="275"/>
                  </a:lnTo>
                  <a:lnTo>
                    <a:pt x="306" y="262"/>
                  </a:lnTo>
                  <a:lnTo>
                    <a:pt x="315" y="247"/>
                  </a:lnTo>
                  <a:lnTo>
                    <a:pt x="322" y="233"/>
                  </a:lnTo>
                  <a:lnTo>
                    <a:pt x="328" y="218"/>
                  </a:lnTo>
                  <a:lnTo>
                    <a:pt x="331" y="202"/>
                  </a:lnTo>
                  <a:lnTo>
                    <a:pt x="334" y="185"/>
                  </a:lnTo>
                  <a:lnTo>
                    <a:pt x="335" y="168"/>
                  </a:lnTo>
                  <a:lnTo>
                    <a:pt x="334" y="151"/>
                  </a:lnTo>
                  <a:lnTo>
                    <a:pt x="331" y="134"/>
                  </a:lnTo>
                  <a:lnTo>
                    <a:pt x="328" y="118"/>
                  </a:lnTo>
                  <a:lnTo>
                    <a:pt x="322" y="102"/>
                  </a:lnTo>
                  <a:lnTo>
                    <a:pt x="315" y="88"/>
                  </a:lnTo>
                  <a:lnTo>
                    <a:pt x="306" y="74"/>
                  </a:lnTo>
                  <a:lnTo>
                    <a:pt x="297" y="62"/>
                  </a:lnTo>
                  <a:lnTo>
                    <a:pt x="286" y="50"/>
                  </a:lnTo>
                  <a:lnTo>
                    <a:pt x="274" y="38"/>
                  </a:lnTo>
                  <a:lnTo>
                    <a:pt x="261" y="28"/>
                  </a:lnTo>
                  <a:lnTo>
                    <a:pt x="247" y="20"/>
                  </a:lnTo>
                  <a:lnTo>
                    <a:pt x="233" y="13"/>
                  </a:lnTo>
                  <a:lnTo>
                    <a:pt x="217" y="8"/>
                  </a:lnTo>
                  <a:lnTo>
                    <a:pt x="202" y="3"/>
                  </a:lnTo>
                  <a:lnTo>
                    <a:pt x="185" y="1"/>
                  </a:lnTo>
                  <a:lnTo>
                    <a:pt x="167" y="0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5" name="Freeform 4458">
            <a:extLst>
              <a:ext uri="{FF2B5EF4-FFF2-40B4-BE49-F238E27FC236}">
                <a16:creationId xmlns="" xmlns:a16="http://schemas.microsoft.com/office/drawing/2014/main" id="{1AA87931-22F8-4A31-9C72-116117074C52}"/>
              </a:ext>
            </a:extLst>
          </p:cNvPr>
          <p:cNvSpPr>
            <a:spLocks noEditPoints="1"/>
          </p:cNvSpPr>
          <p:nvPr/>
        </p:nvSpPr>
        <p:spPr bwMode="auto">
          <a:xfrm>
            <a:off x="8377476" y="1477920"/>
            <a:ext cx="219075" cy="217488"/>
          </a:xfrm>
          <a:custGeom>
            <a:avLst/>
            <a:gdLst>
              <a:gd name="T0" fmla="*/ 337 w 689"/>
              <a:gd name="T1" fmla="*/ 609 h 687"/>
              <a:gd name="T2" fmla="*/ 324 w 689"/>
              <a:gd name="T3" fmla="*/ 603 h 687"/>
              <a:gd name="T4" fmla="*/ 315 w 689"/>
              <a:gd name="T5" fmla="*/ 593 h 687"/>
              <a:gd name="T6" fmla="*/ 309 w 689"/>
              <a:gd name="T7" fmla="*/ 580 h 687"/>
              <a:gd name="T8" fmla="*/ 309 w 689"/>
              <a:gd name="T9" fmla="*/ 565 h 687"/>
              <a:gd name="T10" fmla="*/ 315 w 689"/>
              <a:gd name="T11" fmla="*/ 552 h 687"/>
              <a:gd name="T12" fmla="*/ 324 w 689"/>
              <a:gd name="T13" fmla="*/ 543 h 687"/>
              <a:gd name="T14" fmla="*/ 337 w 689"/>
              <a:gd name="T15" fmla="*/ 537 h 687"/>
              <a:gd name="T16" fmla="*/ 352 w 689"/>
              <a:gd name="T17" fmla="*/ 537 h 687"/>
              <a:gd name="T18" fmla="*/ 365 w 689"/>
              <a:gd name="T19" fmla="*/ 543 h 687"/>
              <a:gd name="T20" fmla="*/ 375 w 689"/>
              <a:gd name="T21" fmla="*/ 552 h 687"/>
              <a:gd name="T22" fmla="*/ 380 w 689"/>
              <a:gd name="T23" fmla="*/ 565 h 687"/>
              <a:gd name="T24" fmla="*/ 380 w 689"/>
              <a:gd name="T25" fmla="*/ 580 h 687"/>
              <a:gd name="T26" fmla="*/ 375 w 689"/>
              <a:gd name="T27" fmla="*/ 593 h 687"/>
              <a:gd name="T28" fmla="*/ 365 w 689"/>
              <a:gd name="T29" fmla="*/ 603 h 687"/>
              <a:gd name="T30" fmla="*/ 352 w 689"/>
              <a:gd name="T31" fmla="*/ 609 h 687"/>
              <a:gd name="T32" fmla="*/ 330 w 689"/>
              <a:gd name="T33" fmla="*/ 243 h 687"/>
              <a:gd name="T34" fmla="*/ 331 w 689"/>
              <a:gd name="T35" fmla="*/ 238 h 687"/>
              <a:gd name="T36" fmla="*/ 334 w 689"/>
              <a:gd name="T37" fmla="*/ 232 h 687"/>
              <a:gd name="T38" fmla="*/ 338 w 689"/>
              <a:gd name="T39" fmla="*/ 229 h 687"/>
              <a:gd name="T40" fmla="*/ 345 w 689"/>
              <a:gd name="T41" fmla="*/ 228 h 687"/>
              <a:gd name="T42" fmla="*/ 350 w 689"/>
              <a:gd name="T43" fmla="*/ 229 h 687"/>
              <a:gd name="T44" fmla="*/ 355 w 689"/>
              <a:gd name="T45" fmla="*/ 232 h 687"/>
              <a:gd name="T46" fmla="*/ 359 w 689"/>
              <a:gd name="T47" fmla="*/ 238 h 687"/>
              <a:gd name="T48" fmla="*/ 360 w 689"/>
              <a:gd name="T49" fmla="*/ 243 h 687"/>
              <a:gd name="T50" fmla="*/ 360 w 689"/>
              <a:gd name="T51" fmla="*/ 475 h 687"/>
              <a:gd name="T52" fmla="*/ 356 w 689"/>
              <a:gd name="T53" fmla="*/ 481 h 687"/>
              <a:gd name="T54" fmla="*/ 353 w 689"/>
              <a:gd name="T55" fmla="*/ 485 h 687"/>
              <a:gd name="T56" fmla="*/ 348 w 689"/>
              <a:gd name="T57" fmla="*/ 486 h 687"/>
              <a:gd name="T58" fmla="*/ 341 w 689"/>
              <a:gd name="T59" fmla="*/ 486 h 687"/>
              <a:gd name="T60" fmla="*/ 336 w 689"/>
              <a:gd name="T61" fmla="*/ 485 h 687"/>
              <a:gd name="T62" fmla="*/ 332 w 689"/>
              <a:gd name="T63" fmla="*/ 481 h 687"/>
              <a:gd name="T64" fmla="*/ 330 w 689"/>
              <a:gd name="T65" fmla="*/ 475 h 687"/>
              <a:gd name="T66" fmla="*/ 330 w 689"/>
              <a:gd name="T67" fmla="*/ 243 h 687"/>
              <a:gd name="T68" fmla="*/ 357 w 689"/>
              <a:gd name="T69" fmla="*/ 9 h 687"/>
              <a:gd name="T70" fmla="*/ 352 w 689"/>
              <a:gd name="T71" fmla="*/ 2 h 687"/>
              <a:gd name="T72" fmla="*/ 345 w 689"/>
              <a:gd name="T73" fmla="*/ 0 h 687"/>
              <a:gd name="T74" fmla="*/ 337 w 689"/>
              <a:gd name="T75" fmla="*/ 2 h 687"/>
              <a:gd name="T76" fmla="*/ 331 w 689"/>
              <a:gd name="T77" fmla="*/ 9 h 687"/>
              <a:gd name="T78" fmla="*/ 1 w 689"/>
              <a:gd name="T79" fmla="*/ 670 h 687"/>
              <a:gd name="T80" fmla="*/ 1 w 689"/>
              <a:gd name="T81" fmla="*/ 677 h 687"/>
              <a:gd name="T82" fmla="*/ 5 w 689"/>
              <a:gd name="T83" fmla="*/ 684 h 687"/>
              <a:gd name="T84" fmla="*/ 12 w 689"/>
              <a:gd name="T85" fmla="*/ 687 h 687"/>
              <a:gd name="T86" fmla="*/ 673 w 689"/>
              <a:gd name="T87" fmla="*/ 687 h 687"/>
              <a:gd name="T88" fmla="*/ 674 w 689"/>
              <a:gd name="T89" fmla="*/ 687 h 687"/>
              <a:gd name="T90" fmla="*/ 680 w 689"/>
              <a:gd name="T91" fmla="*/ 686 h 687"/>
              <a:gd name="T92" fmla="*/ 684 w 689"/>
              <a:gd name="T93" fmla="*/ 683 h 687"/>
              <a:gd name="T94" fmla="*/ 687 w 689"/>
              <a:gd name="T95" fmla="*/ 678 h 687"/>
              <a:gd name="T96" fmla="*/ 689 w 689"/>
              <a:gd name="T97" fmla="*/ 672 h 687"/>
              <a:gd name="T98" fmla="*/ 686 w 689"/>
              <a:gd name="T99" fmla="*/ 664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89" h="687">
                <a:moveTo>
                  <a:pt x="345" y="609"/>
                </a:moveTo>
                <a:lnTo>
                  <a:pt x="337" y="609"/>
                </a:lnTo>
                <a:lnTo>
                  <a:pt x="331" y="607"/>
                </a:lnTo>
                <a:lnTo>
                  <a:pt x="324" y="603"/>
                </a:lnTo>
                <a:lnTo>
                  <a:pt x="319" y="598"/>
                </a:lnTo>
                <a:lnTo>
                  <a:pt x="315" y="593"/>
                </a:lnTo>
                <a:lnTo>
                  <a:pt x="311" y="586"/>
                </a:lnTo>
                <a:lnTo>
                  <a:pt x="309" y="580"/>
                </a:lnTo>
                <a:lnTo>
                  <a:pt x="308" y="572"/>
                </a:lnTo>
                <a:lnTo>
                  <a:pt x="309" y="565"/>
                </a:lnTo>
                <a:lnTo>
                  <a:pt x="311" y="559"/>
                </a:lnTo>
                <a:lnTo>
                  <a:pt x="315" y="552"/>
                </a:lnTo>
                <a:lnTo>
                  <a:pt x="319" y="547"/>
                </a:lnTo>
                <a:lnTo>
                  <a:pt x="324" y="543"/>
                </a:lnTo>
                <a:lnTo>
                  <a:pt x="331" y="539"/>
                </a:lnTo>
                <a:lnTo>
                  <a:pt x="337" y="537"/>
                </a:lnTo>
                <a:lnTo>
                  <a:pt x="345" y="536"/>
                </a:lnTo>
                <a:lnTo>
                  <a:pt x="352" y="537"/>
                </a:lnTo>
                <a:lnTo>
                  <a:pt x="359" y="539"/>
                </a:lnTo>
                <a:lnTo>
                  <a:pt x="365" y="543"/>
                </a:lnTo>
                <a:lnTo>
                  <a:pt x="370" y="547"/>
                </a:lnTo>
                <a:lnTo>
                  <a:pt x="375" y="552"/>
                </a:lnTo>
                <a:lnTo>
                  <a:pt x="378" y="559"/>
                </a:lnTo>
                <a:lnTo>
                  <a:pt x="380" y="565"/>
                </a:lnTo>
                <a:lnTo>
                  <a:pt x="381" y="572"/>
                </a:lnTo>
                <a:lnTo>
                  <a:pt x="380" y="580"/>
                </a:lnTo>
                <a:lnTo>
                  <a:pt x="378" y="586"/>
                </a:lnTo>
                <a:lnTo>
                  <a:pt x="375" y="593"/>
                </a:lnTo>
                <a:lnTo>
                  <a:pt x="370" y="598"/>
                </a:lnTo>
                <a:lnTo>
                  <a:pt x="365" y="603"/>
                </a:lnTo>
                <a:lnTo>
                  <a:pt x="359" y="607"/>
                </a:lnTo>
                <a:lnTo>
                  <a:pt x="352" y="609"/>
                </a:lnTo>
                <a:lnTo>
                  <a:pt x="345" y="609"/>
                </a:lnTo>
                <a:close/>
                <a:moveTo>
                  <a:pt x="330" y="243"/>
                </a:moveTo>
                <a:lnTo>
                  <a:pt x="330" y="240"/>
                </a:lnTo>
                <a:lnTo>
                  <a:pt x="331" y="238"/>
                </a:lnTo>
                <a:lnTo>
                  <a:pt x="332" y="235"/>
                </a:lnTo>
                <a:lnTo>
                  <a:pt x="334" y="232"/>
                </a:lnTo>
                <a:lnTo>
                  <a:pt x="336" y="231"/>
                </a:lnTo>
                <a:lnTo>
                  <a:pt x="338" y="229"/>
                </a:lnTo>
                <a:lnTo>
                  <a:pt x="341" y="228"/>
                </a:lnTo>
                <a:lnTo>
                  <a:pt x="345" y="228"/>
                </a:lnTo>
                <a:lnTo>
                  <a:pt x="348" y="228"/>
                </a:lnTo>
                <a:lnTo>
                  <a:pt x="350" y="229"/>
                </a:lnTo>
                <a:lnTo>
                  <a:pt x="353" y="231"/>
                </a:lnTo>
                <a:lnTo>
                  <a:pt x="355" y="232"/>
                </a:lnTo>
                <a:lnTo>
                  <a:pt x="356" y="235"/>
                </a:lnTo>
                <a:lnTo>
                  <a:pt x="359" y="238"/>
                </a:lnTo>
                <a:lnTo>
                  <a:pt x="360" y="240"/>
                </a:lnTo>
                <a:lnTo>
                  <a:pt x="360" y="243"/>
                </a:lnTo>
                <a:lnTo>
                  <a:pt x="360" y="472"/>
                </a:lnTo>
                <a:lnTo>
                  <a:pt x="360" y="475"/>
                </a:lnTo>
                <a:lnTo>
                  <a:pt x="359" y="478"/>
                </a:lnTo>
                <a:lnTo>
                  <a:pt x="356" y="481"/>
                </a:lnTo>
                <a:lnTo>
                  <a:pt x="355" y="483"/>
                </a:lnTo>
                <a:lnTo>
                  <a:pt x="353" y="485"/>
                </a:lnTo>
                <a:lnTo>
                  <a:pt x="350" y="486"/>
                </a:lnTo>
                <a:lnTo>
                  <a:pt x="348" y="486"/>
                </a:lnTo>
                <a:lnTo>
                  <a:pt x="345" y="487"/>
                </a:lnTo>
                <a:lnTo>
                  <a:pt x="341" y="486"/>
                </a:lnTo>
                <a:lnTo>
                  <a:pt x="338" y="486"/>
                </a:lnTo>
                <a:lnTo>
                  <a:pt x="336" y="485"/>
                </a:lnTo>
                <a:lnTo>
                  <a:pt x="334" y="483"/>
                </a:lnTo>
                <a:lnTo>
                  <a:pt x="332" y="481"/>
                </a:lnTo>
                <a:lnTo>
                  <a:pt x="331" y="478"/>
                </a:lnTo>
                <a:lnTo>
                  <a:pt x="330" y="475"/>
                </a:lnTo>
                <a:lnTo>
                  <a:pt x="330" y="472"/>
                </a:lnTo>
                <a:lnTo>
                  <a:pt x="330" y="243"/>
                </a:lnTo>
                <a:close/>
                <a:moveTo>
                  <a:pt x="686" y="664"/>
                </a:moveTo>
                <a:lnTo>
                  <a:pt x="357" y="9"/>
                </a:lnTo>
                <a:lnTo>
                  <a:pt x="355" y="4"/>
                </a:lnTo>
                <a:lnTo>
                  <a:pt x="352" y="2"/>
                </a:lnTo>
                <a:lnTo>
                  <a:pt x="349" y="1"/>
                </a:lnTo>
                <a:lnTo>
                  <a:pt x="345" y="0"/>
                </a:lnTo>
                <a:lnTo>
                  <a:pt x="340" y="1"/>
                </a:lnTo>
                <a:lnTo>
                  <a:pt x="337" y="2"/>
                </a:lnTo>
                <a:lnTo>
                  <a:pt x="334" y="4"/>
                </a:lnTo>
                <a:lnTo>
                  <a:pt x="331" y="9"/>
                </a:lnTo>
                <a:lnTo>
                  <a:pt x="2" y="666"/>
                </a:lnTo>
                <a:lnTo>
                  <a:pt x="1" y="670"/>
                </a:lnTo>
                <a:lnTo>
                  <a:pt x="0" y="673"/>
                </a:lnTo>
                <a:lnTo>
                  <a:pt x="1" y="677"/>
                </a:lnTo>
                <a:lnTo>
                  <a:pt x="2" y="681"/>
                </a:lnTo>
                <a:lnTo>
                  <a:pt x="5" y="684"/>
                </a:lnTo>
                <a:lnTo>
                  <a:pt x="9" y="686"/>
                </a:lnTo>
                <a:lnTo>
                  <a:pt x="12" y="687"/>
                </a:lnTo>
                <a:lnTo>
                  <a:pt x="15" y="687"/>
                </a:lnTo>
                <a:lnTo>
                  <a:pt x="673" y="687"/>
                </a:lnTo>
                <a:lnTo>
                  <a:pt x="673" y="687"/>
                </a:lnTo>
                <a:lnTo>
                  <a:pt x="674" y="687"/>
                </a:lnTo>
                <a:lnTo>
                  <a:pt x="676" y="687"/>
                </a:lnTo>
                <a:lnTo>
                  <a:pt x="680" y="686"/>
                </a:lnTo>
                <a:lnTo>
                  <a:pt x="682" y="685"/>
                </a:lnTo>
                <a:lnTo>
                  <a:pt x="684" y="683"/>
                </a:lnTo>
                <a:lnTo>
                  <a:pt x="686" y="681"/>
                </a:lnTo>
                <a:lnTo>
                  <a:pt x="687" y="678"/>
                </a:lnTo>
                <a:lnTo>
                  <a:pt x="688" y="675"/>
                </a:lnTo>
                <a:lnTo>
                  <a:pt x="689" y="672"/>
                </a:lnTo>
                <a:lnTo>
                  <a:pt x="688" y="668"/>
                </a:lnTo>
                <a:lnTo>
                  <a:pt x="686" y="6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79" name="Group 278">
            <a:extLst>
              <a:ext uri="{FF2B5EF4-FFF2-40B4-BE49-F238E27FC236}">
                <a16:creationId xmlns="" xmlns:a16="http://schemas.microsoft.com/office/drawing/2014/main" id="{C72BAC58-A4ED-43D9-B16A-C17378B63D88}"/>
              </a:ext>
            </a:extLst>
          </p:cNvPr>
          <p:cNvGrpSpPr/>
          <p:nvPr/>
        </p:nvGrpSpPr>
        <p:grpSpPr>
          <a:xfrm>
            <a:off x="6012668" y="4779789"/>
            <a:ext cx="700314" cy="698128"/>
            <a:chOff x="925918" y="1683654"/>
            <a:chExt cx="764549" cy="7621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80" name="Freeform 13">
              <a:extLst>
                <a:ext uri="{FF2B5EF4-FFF2-40B4-BE49-F238E27FC236}">
                  <a16:creationId xmlns="" xmlns:a16="http://schemas.microsoft.com/office/drawing/2014/main" id="{CF2627E9-370D-488E-98A2-FCABC5F00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765" y="2418796"/>
              <a:ext cx="113649" cy="27021"/>
            </a:xfrm>
            <a:custGeom>
              <a:avLst/>
              <a:gdLst>
                <a:gd name="T0" fmla="*/ 30 w 60"/>
                <a:gd name="T1" fmla="*/ 14 h 14"/>
                <a:gd name="T2" fmla="*/ 30 w 60"/>
                <a:gd name="T3" fmla="*/ 14 h 14"/>
                <a:gd name="T4" fmla="*/ 6 w 60"/>
                <a:gd name="T5" fmla="*/ 13 h 14"/>
                <a:gd name="T6" fmla="*/ 1 w 60"/>
                <a:gd name="T7" fmla="*/ 6 h 14"/>
                <a:gd name="T8" fmla="*/ 7 w 60"/>
                <a:gd name="T9" fmla="*/ 1 h 14"/>
                <a:gd name="T10" fmla="*/ 30 w 60"/>
                <a:gd name="T11" fmla="*/ 2 h 14"/>
                <a:gd name="T12" fmla="*/ 30 w 60"/>
                <a:gd name="T13" fmla="*/ 2 h 14"/>
                <a:gd name="T14" fmla="*/ 53 w 60"/>
                <a:gd name="T15" fmla="*/ 1 h 14"/>
                <a:gd name="T16" fmla="*/ 60 w 60"/>
                <a:gd name="T17" fmla="*/ 6 h 14"/>
                <a:gd name="T18" fmla="*/ 55 w 60"/>
                <a:gd name="T19" fmla="*/ 13 h 14"/>
                <a:gd name="T20" fmla="*/ 30 w 60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4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22" y="14"/>
                    <a:pt x="14" y="14"/>
                    <a:pt x="6" y="13"/>
                  </a:cubicBezTo>
                  <a:cubicBezTo>
                    <a:pt x="3" y="12"/>
                    <a:pt x="0" y="9"/>
                    <a:pt x="1" y="6"/>
                  </a:cubicBezTo>
                  <a:cubicBezTo>
                    <a:pt x="1" y="3"/>
                    <a:pt x="4" y="0"/>
                    <a:pt x="7" y="1"/>
                  </a:cubicBezTo>
                  <a:cubicBezTo>
                    <a:pt x="15" y="2"/>
                    <a:pt x="22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8" y="2"/>
                    <a:pt x="46" y="2"/>
                    <a:pt x="53" y="1"/>
                  </a:cubicBezTo>
                  <a:cubicBezTo>
                    <a:pt x="56" y="1"/>
                    <a:pt x="59" y="3"/>
                    <a:pt x="60" y="6"/>
                  </a:cubicBezTo>
                  <a:cubicBezTo>
                    <a:pt x="60" y="9"/>
                    <a:pt x="58" y="12"/>
                    <a:pt x="55" y="13"/>
                  </a:cubicBezTo>
                  <a:cubicBezTo>
                    <a:pt x="46" y="14"/>
                    <a:pt x="38" y="14"/>
                    <a:pt x="30" y="1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14">
              <a:extLst>
                <a:ext uri="{FF2B5EF4-FFF2-40B4-BE49-F238E27FC236}">
                  <a16:creationId xmlns="" xmlns:a16="http://schemas.microsoft.com/office/drawing/2014/main" id="{5EF39268-4B42-4D8D-A27B-92D66EF09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868" y="2356805"/>
              <a:ext cx="104113" cy="65964"/>
            </a:xfrm>
            <a:custGeom>
              <a:avLst/>
              <a:gdLst>
                <a:gd name="T0" fmla="*/ 49 w 55"/>
                <a:gd name="T1" fmla="*/ 35 h 35"/>
                <a:gd name="T2" fmla="*/ 47 w 55"/>
                <a:gd name="T3" fmla="*/ 34 h 35"/>
                <a:gd name="T4" fmla="*/ 3 w 55"/>
                <a:gd name="T5" fmla="*/ 12 h 35"/>
                <a:gd name="T6" fmla="*/ 2 w 55"/>
                <a:gd name="T7" fmla="*/ 3 h 35"/>
                <a:gd name="T8" fmla="*/ 10 w 55"/>
                <a:gd name="T9" fmla="*/ 2 h 35"/>
                <a:gd name="T10" fmla="*/ 51 w 55"/>
                <a:gd name="T11" fmla="*/ 23 h 35"/>
                <a:gd name="T12" fmla="*/ 54 w 55"/>
                <a:gd name="T13" fmla="*/ 31 h 35"/>
                <a:gd name="T14" fmla="*/ 49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49" y="35"/>
                  </a:moveTo>
                  <a:cubicBezTo>
                    <a:pt x="48" y="35"/>
                    <a:pt x="47" y="35"/>
                    <a:pt x="47" y="34"/>
                  </a:cubicBezTo>
                  <a:cubicBezTo>
                    <a:pt x="31" y="29"/>
                    <a:pt x="17" y="21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23" y="11"/>
                    <a:pt x="37" y="18"/>
                    <a:pt x="51" y="23"/>
                  </a:cubicBezTo>
                  <a:cubicBezTo>
                    <a:pt x="54" y="24"/>
                    <a:pt x="55" y="28"/>
                    <a:pt x="54" y="31"/>
                  </a:cubicBezTo>
                  <a:cubicBezTo>
                    <a:pt x="53" y="33"/>
                    <a:pt x="51" y="35"/>
                    <a:pt x="49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15">
              <a:extLst>
                <a:ext uri="{FF2B5EF4-FFF2-40B4-BE49-F238E27FC236}">
                  <a16:creationId xmlns="" xmlns:a16="http://schemas.microsoft.com/office/drawing/2014/main" id="{4BD6EB9F-D06C-4A37-B442-BAEE3B74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405" y="2356805"/>
              <a:ext cx="104113" cy="65964"/>
            </a:xfrm>
            <a:custGeom>
              <a:avLst/>
              <a:gdLst>
                <a:gd name="T0" fmla="*/ 7 w 55"/>
                <a:gd name="T1" fmla="*/ 35 h 35"/>
                <a:gd name="T2" fmla="*/ 1 w 55"/>
                <a:gd name="T3" fmla="*/ 31 h 35"/>
                <a:gd name="T4" fmla="*/ 5 w 55"/>
                <a:gd name="T5" fmla="*/ 23 h 35"/>
                <a:gd name="T6" fmla="*/ 45 w 55"/>
                <a:gd name="T7" fmla="*/ 2 h 35"/>
                <a:gd name="T8" fmla="*/ 53 w 55"/>
                <a:gd name="T9" fmla="*/ 3 h 35"/>
                <a:gd name="T10" fmla="*/ 52 w 55"/>
                <a:gd name="T11" fmla="*/ 11 h 35"/>
                <a:gd name="T12" fmla="*/ 9 w 55"/>
                <a:gd name="T13" fmla="*/ 34 h 35"/>
                <a:gd name="T14" fmla="*/ 7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7" y="35"/>
                  </a:moveTo>
                  <a:cubicBezTo>
                    <a:pt x="4" y="35"/>
                    <a:pt x="2" y="33"/>
                    <a:pt x="1" y="31"/>
                  </a:cubicBezTo>
                  <a:cubicBezTo>
                    <a:pt x="0" y="28"/>
                    <a:pt x="1" y="24"/>
                    <a:pt x="5" y="23"/>
                  </a:cubicBezTo>
                  <a:cubicBezTo>
                    <a:pt x="19" y="17"/>
                    <a:pt x="32" y="10"/>
                    <a:pt x="45" y="2"/>
                  </a:cubicBezTo>
                  <a:cubicBezTo>
                    <a:pt x="48" y="0"/>
                    <a:pt x="51" y="0"/>
                    <a:pt x="53" y="3"/>
                  </a:cubicBezTo>
                  <a:cubicBezTo>
                    <a:pt x="55" y="6"/>
                    <a:pt x="55" y="10"/>
                    <a:pt x="52" y="11"/>
                  </a:cubicBezTo>
                  <a:cubicBezTo>
                    <a:pt x="38" y="21"/>
                    <a:pt x="24" y="28"/>
                    <a:pt x="9" y="34"/>
                  </a:cubicBezTo>
                  <a:cubicBezTo>
                    <a:pt x="8" y="34"/>
                    <a:pt x="7" y="35"/>
                    <a:pt x="7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16">
              <a:extLst>
                <a:ext uri="{FF2B5EF4-FFF2-40B4-BE49-F238E27FC236}">
                  <a16:creationId xmlns="" xmlns:a16="http://schemas.microsoft.com/office/drawing/2014/main" id="{65E96577-30E1-4B61-A89E-B2F514F29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040" y="2224082"/>
              <a:ext cx="75501" cy="96959"/>
            </a:xfrm>
            <a:custGeom>
              <a:avLst/>
              <a:gdLst>
                <a:gd name="T0" fmla="*/ 33 w 40"/>
                <a:gd name="T1" fmla="*/ 51 h 51"/>
                <a:gd name="T2" fmla="*/ 29 w 40"/>
                <a:gd name="T3" fmla="*/ 49 h 51"/>
                <a:gd name="T4" fmla="*/ 1 w 40"/>
                <a:gd name="T5" fmla="*/ 9 h 51"/>
                <a:gd name="T6" fmla="*/ 4 w 40"/>
                <a:gd name="T7" fmla="*/ 1 h 51"/>
                <a:gd name="T8" fmla="*/ 12 w 40"/>
                <a:gd name="T9" fmla="*/ 4 h 51"/>
                <a:gd name="T10" fmla="*/ 38 w 40"/>
                <a:gd name="T11" fmla="*/ 41 h 51"/>
                <a:gd name="T12" fmla="*/ 37 w 40"/>
                <a:gd name="T13" fmla="*/ 50 h 51"/>
                <a:gd name="T14" fmla="*/ 33 w 40"/>
                <a:gd name="T1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1">
                  <a:moveTo>
                    <a:pt x="33" y="51"/>
                  </a:moveTo>
                  <a:cubicBezTo>
                    <a:pt x="32" y="51"/>
                    <a:pt x="30" y="51"/>
                    <a:pt x="29" y="49"/>
                  </a:cubicBezTo>
                  <a:cubicBezTo>
                    <a:pt x="18" y="37"/>
                    <a:pt x="9" y="24"/>
                    <a:pt x="1" y="9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19" y="17"/>
                    <a:pt x="28" y="30"/>
                    <a:pt x="38" y="41"/>
                  </a:cubicBezTo>
                  <a:cubicBezTo>
                    <a:pt x="40" y="44"/>
                    <a:pt x="40" y="48"/>
                    <a:pt x="37" y="50"/>
                  </a:cubicBezTo>
                  <a:cubicBezTo>
                    <a:pt x="36" y="51"/>
                    <a:pt x="35" y="51"/>
                    <a:pt x="33" y="5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17">
              <a:extLst>
                <a:ext uri="{FF2B5EF4-FFF2-40B4-BE49-F238E27FC236}">
                  <a16:creationId xmlns="" xmlns:a16="http://schemas.microsoft.com/office/drawing/2014/main" id="{C3165E06-0900-4654-A8BA-06F94EBE2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844" y="2222493"/>
              <a:ext cx="76295" cy="98548"/>
            </a:xfrm>
            <a:custGeom>
              <a:avLst/>
              <a:gdLst>
                <a:gd name="T0" fmla="*/ 7 w 40"/>
                <a:gd name="T1" fmla="*/ 52 h 52"/>
                <a:gd name="T2" fmla="*/ 3 w 40"/>
                <a:gd name="T3" fmla="*/ 51 h 52"/>
                <a:gd name="T4" fmla="*/ 2 w 40"/>
                <a:gd name="T5" fmla="*/ 42 h 52"/>
                <a:gd name="T6" fmla="*/ 28 w 40"/>
                <a:gd name="T7" fmla="*/ 5 h 52"/>
                <a:gd name="T8" fmla="*/ 36 w 40"/>
                <a:gd name="T9" fmla="*/ 2 h 52"/>
                <a:gd name="T10" fmla="*/ 39 w 40"/>
                <a:gd name="T11" fmla="*/ 10 h 52"/>
                <a:gd name="T12" fmla="*/ 11 w 40"/>
                <a:gd name="T13" fmla="*/ 50 h 52"/>
                <a:gd name="T14" fmla="*/ 7 w 40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2">
                  <a:moveTo>
                    <a:pt x="7" y="52"/>
                  </a:moveTo>
                  <a:cubicBezTo>
                    <a:pt x="5" y="52"/>
                    <a:pt x="4" y="52"/>
                    <a:pt x="3" y="51"/>
                  </a:cubicBezTo>
                  <a:cubicBezTo>
                    <a:pt x="0" y="48"/>
                    <a:pt x="0" y="45"/>
                    <a:pt x="2" y="42"/>
                  </a:cubicBezTo>
                  <a:cubicBezTo>
                    <a:pt x="12" y="31"/>
                    <a:pt x="21" y="18"/>
                    <a:pt x="28" y="5"/>
                  </a:cubicBezTo>
                  <a:cubicBezTo>
                    <a:pt x="30" y="2"/>
                    <a:pt x="33" y="0"/>
                    <a:pt x="36" y="2"/>
                  </a:cubicBezTo>
                  <a:cubicBezTo>
                    <a:pt x="39" y="4"/>
                    <a:pt x="40" y="7"/>
                    <a:pt x="39" y="10"/>
                  </a:cubicBezTo>
                  <a:cubicBezTo>
                    <a:pt x="31" y="24"/>
                    <a:pt x="22" y="38"/>
                    <a:pt x="11" y="50"/>
                  </a:cubicBezTo>
                  <a:cubicBezTo>
                    <a:pt x="10" y="51"/>
                    <a:pt x="8" y="52"/>
                    <a:pt x="7" y="5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18">
              <a:extLst>
                <a:ext uri="{FF2B5EF4-FFF2-40B4-BE49-F238E27FC236}">
                  <a16:creationId xmlns="" xmlns:a16="http://schemas.microsoft.com/office/drawing/2014/main" id="{25A6D4ED-CFD3-444F-B8AA-63B3CC5A8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18" y="2054006"/>
              <a:ext cx="34175" cy="112060"/>
            </a:xfrm>
            <a:custGeom>
              <a:avLst/>
              <a:gdLst>
                <a:gd name="T0" fmla="*/ 12 w 18"/>
                <a:gd name="T1" fmla="*/ 59 h 59"/>
                <a:gd name="T2" fmla="*/ 6 w 18"/>
                <a:gd name="T3" fmla="*/ 54 h 59"/>
                <a:gd name="T4" fmla="*/ 0 w 18"/>
                <a:gd name="T5" fmla="*/ 6 h 59"/>
                <a:gd name="T6" fmla="*/ 6 w 18"/>
                <a:gd name="T7" fmla="*/ 0 h 59"/>
                <a:gd name="T8" fmla="*/ 6 w 18"/>
                <a:gd name="T9" fmla="*/ 0 h 59"/>
                <a:gd name="T10" fmla="*/ 12 w 18"/>
                <a:gd name="T11" fmla="*/ 6 h 59"/>
                <a:gd name="T12" fmla="*/ 18 w 18"/>
                <a:gd name="T13" fmla="*/ 51 h 59"/>
                <a:gd name="T14" fmla="*/ 13 w 18"/>
                <a:gd name="T15" fmla="*/ 58 h 59"/>
                <a:gd name="T16" fmla="*/ 12 w 18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9">
                  <a:moveTo>
                    <a:pt x="12" y="59"/>
                  </a:moveTo>
                  <a:cubicBezTo>
                    <a:pt x="9" y="59"/>
                    <a:pt x="7" y="57"/>
                    <a:pt x="6" y="54"/>
                  </a:cubicBezTo>
                  <a:cubicBezTo>
                    <a:pt x="2" y="38"/>
                    <a:pt x="0" y="22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21"/>
                    <a:pt x="14" y="36"/>
                    <a:pt x="18" y="51"/>
                  </a:cubicBezTo>
                  <a:cubicBezTo>
                    <a:pt x="18" y="54"/>
                    <a:pt x="16" y="58"/>
                    <a:pt x="13" y="58"/>
                  </a:cubicBezTo>
                  <a:cubicBezTo>
                    <a:pt x="13" y="58"/>
                    <a:pt x="12" y="59"/>
                    <a:pt x="12" y="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19">
              <a:extLst>
                <a:ext uri="{FF2B5EF4-FFF2-40B4-BE49-F238E27FC236}">
                  <a16:creationId xmlns="" xmlns:a16="http://schemas.microsoft.com/office/drawing/2014/main" id="{97E08781-BCE6-45BB-986B-9F09E455C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292" y="2050827"/>
              <a:ext cx="34175" cy="112854"/>
            </a:xfrm>
            <a:custGeom>
              <a:avLst/>
              <a:gdLst>
                <a:gd name="T0" fmla="*/ 6 w 18"/>
                <a:gd name="T1" fmla="*/ 60 h 60"/>
                <a:gd name="T2" fmla="*/ 5 w 18"/>
                <a:gd name="T3" fmla="*/ 60 h 60"/>
                <a:gd name="T4" fmla="*/ 1 w 18"/>
                <a:gd name="T5" fmla="*/ 53 h 60"/>
                <a:gd name="T6" fmla="*/ 6 w 18"/>
                <a:gd name="T7" fmla="*/ 7 h 60"/>
                <a:gd name="T8" fmla="*/ 6 w 18"/>
                <a:gd name="T9" fmla="*/ 6 h 60"/>
                <a:gd name="T10" fmla="*/ 12 w 18"/>
                <a:gd name="T11" fmla="*/ 0 h 60"/>
                <a:gd name="T12" fmla="*/ 18 w 18"/>
                <a:gd name="T13" fmla="*/ 6 h 60"/>
                <a:gd name="T14" fmla="*/ 18 w 18"/>
                <a:gd name="T15" fmla="*/ 7 h 60"/>
                <a:gd name="T16" fmla="*/ 12 w 18"/>
                <a:gd name="T17" fmla="*/ 56 h 60"/>
                <a:gd name="T18" fmla="*/ 6 w 18"/>
                <a:gd name="T1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0">
                  <a:moveTo>
                    <a:pt x="6" y="60"/>
                  </a:moveTo>
                  <a:cubicBezTo>
                    <a:pt x="6" y="60"/>
                    <a:pt x="5" y="60"/>
                    <a:pt x="5" y="60"/>
                  </a:cubicBezTo>
                  <a:cubicBezTo>
                    <a:pt x="2" y="59"/>
                    <a:pt x="0" y="56"/>
                    <a:pt x="1" y="53"/>
                  </a:cubicBezTo>
                  <a:cubicBezTo>
                    <a:pt x="4" y="38"/>
                    <a:pt x="6" y="23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3"/>
                    <a:pt x="9" y="0"/>
                    <a:pt x="12" y="0"/>
                  </a:cubicBezTo>
                  <a:cubicBezTo>
                    <a:pt x="15" y="1"/>
                    <a:pt x="18" y="3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4"/>
                    <a:pt x="16" y="40"/>
                    <a:pt x="12" y="56"/>
                  </a:cubicBezTo>
                  <a:cubicBezTo>
                    <a:pt x="12" y="58"/>
                    <a:pt x="9" y="60"/>
                    <a:pt x="6" y="6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0">
              <a:extLst>
                <a:ext uri="{FF2B5EF4-FFF2-40B4-BE49-F238E27FC236}">
                  <a16:creationId xmlns="" xmlns:a16="http://schemas.microsoft.com/office/drawing/2014/main" id="{3BDEAC4F-A3A2-47C3-878C-D70A7B189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56" y="1880752"/>
              <a:ext cx="57222" cy="107291"/>
            </a:xfrm>
            <a:custGeom>
              <a:avLst/>
              <a:gdLst>
                <a:gd name="T0" fmla="*/ 7 w 30"/>
                <a:gd name="T1" fmla="*/ 57 h 57"/>
                <a:gd name="T2" fmla="*/ 5 w 30"/>
                <a:gd name="T3" fmla="*/ 57 h 57"/>
                <a:gd name="T4" fmla="*/ 1 w 30"/>
                <a:gd name="T5" fmla="*/ 49 h 57"/>
                <a:gd name="T6" fmla="*/ 18 w 30"/>
                <a:gd name="T7" fmla="*/ 4 h 57"/>
                <a:gd name="T8" fmla="*/ 26 w 30"/>
                <a:gd name="T9" fmla="*/ 1 h 57"/>
                <a:gd name="T10" fmla="*/ 29 w 30"/>
                <a:gd name="T11" fmla="*/ 9 h 57"/>
                <a:gd name="T12" fmla="*/ 12 w 30"/>
                <a:gd name="T13" fmla="*/ 52 h 57"/>
                <a:gd name="T14" fmla="*/ 7 w 30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57">
                  <a:moveTo>
                    <a:pt x="7" y="57"/>
                  </a:moveTo>
                  <a:cubicBezTo>
                    <a:pt x="6" y="57"/>
                    <a:pt x="6" y="57"/>
                    <a:pt x="5" y="57"/>
                  </a:cubicBezTo>
                  <a:cubicBezTo>
                    <a:pt x="2" y="56"/>
                    <a:pt x="0" y="53"/>
                    <a:pt x="1" y="49"/>
                  </a:cubicBezTo>
                  <a:cubicBezTo>
                    <a:pt x="5" y="34"/>
                    <a:pt x="10" y="18"/>
                    <a:pt x="18" y="4"/>
                  </a:cubicBezTo>
                  <a:cubicBezTo>
                    <a:pt x="19" y="1"/>
                    <a:pt x="23" y="0"/>
                    <a:pt x="26" y="1"/>
                  </a:cubicBezTo>
                  <a:cubicBezTo>
                    <a:pt x="29" y="3"/>
                    <a:pt x="30" y="6"/>
                    <a:pt x="29" y="9"/>
                  </a:cubicBezTo>
                  <a:cubicBezTo>
                    <a:pt x="21" y="23"/>
                    <a:pt x="16" y="37"/>
                    <a:pt x="12" y="52"/>
                  </a:cubicBezTo>
                  <a:cubicBezTo>
                    <a:pt x="12" y="55"/>
                    <a:pt x="9" y="57"/>
                    <a:pt x="7" y="5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1">
              <a:extLst>
                <a:ext uri="{FF2B5EF4-FFF2-40B4-BE49-F238E27FC236}">
                  <a16:creationId xmlns="" xmlns:a16="http://schemas.microsoft.com/office/drawing/2014/main" id="{F8AFB8DC-521A-45EA-AAB8-3726830FC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118" y="1878367"/>
              <a:ext cx="58812" cy="108086"/>
            </a:xfrm>
            <a:custGeom>
              <a:avLst/>
              <a:gdLst>
                <a:gd name="T0" fmla="*/ 24 w 31"/>
                <a:gd name="T1" fmla="*/ 57 h 57"/>
                <a:gd name="T2" fmla="*/ 18 w 31"/>
                <a:gd name="T3" fmla="*/ 52 h 57"/>
                <a:gd name="T4" fmla="*/ 2 w 31"/>
                <a:gd name="T5" fmla="*/ 9 h 57"/>
                <a:gd name="T6" fmla="*/ 4 w 31"/>
                <a:gd name="T7" fmla="*/ 1 h 57"/>
                <a:gd name="T8" fmla="*/ 13 w 31"/>
                <a:gd name="T9" fmla="*/ 4 h 57"/>
                <a:gd name="T10" fmla="*/ 30 w 31"/>
                <a:gd name="T11" fmla="*/ 49 h 57"/>
                <a:gd name="T12" fmla="*/ 26 w 31"/>
                <a:gd name="T13" fmla="*/ 56 h 57"/>
                <a:gd name="T14" fmla="*/ 24 w 31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57">
                  <a:moveTo>
                    <a:pt x="24" y="57"/>
                  </a:moveTo>
                  <a:cubicBezTo>
                    <a:pt x="21" y="57"/>
                    <a:pt x="19" y="55"/>
                    <a:pt x="18" y="52"/>
                  </a:cubicBezTo>
                  <a:cubicBezTo>
                    <a:pt x="15" y="37"/>
                    <a:pt x="9" y="23"/>
                    <a:pt x="2" y="9"/>
                  </a:cubicBezTo>
                  <a:cubicBezTo>
                    <a:pt x="0" y="6"/>
                    <a:pt x="2" y="3"/>
                    <a:pt x="4" y="1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20" y="18"/>
                    <a:pt x="26" y="33"/>
                    <a:pt x="30" y="49"/>
                  </a:cubicBezTo>
                  <a:cubicBezTo>
                    <a:pt x="31" y="52"/>
                    <a:pt x="29" y="56"/>
                    <a:pt x="26" y="56"/>
                  </a:cubicBezTo>
                  <a:cubicBezTo>
                    <a:pt x="25" y="57"/>
                    <a:pt x="25" y="57"/>
                    <a:pt x="24" y="5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2">
              <a:extLst>
                <a:ext uri="{FF2B5EF4-FFF2-40B4-BE49-F238E27FC236}">
                  <a16:creationId xmlns="" xmlns:a16="http://schemas.microsoft.com/office/drawing/2014/main" id="{230BFF79-23D7-4C37-BBF2-ECDDA757D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314" y="1746439"/>
              <a:ext cx="92191" cy="85038"/>
            </a:xfrm>
            <a:custGeom>
              <a:avLst/>
              <a:gdLst>
                <a:gd name="T0" fmla="*/ 7 w 49"/>
                <a:gd name="T1" fmla="*/ 45 h 45"/>
                <a:gd name="T2" fmla="*/ 3 w 49"/>
                <a:gd name="T3" fmla="*/ 43 h 45"/>
                <a:gd name="T4" fmla="*/ 2 w 49"/>
                <a:gd name="T5" fmla="*/ 35 h 45"/>
                <a:gd name="T6" fmla="*/ 39 w 49"/>
                <a:gd name="T7" fmla="*/ 2 h 45"/>
                <a:gd name="T8" fmla="*/ 47 w 49"/>
                <a:gd name="T9" fmla="*/ 4 h 45"/>
                <a:gd name="T10" fmla="*/ 46 w 49"/>
                <a:gd name="T11" fmla="*/ 12 h 45"/>
                <a:gd name="T12" fmla="*/ 11 w 49"/>
                <a:gd name="T13" fmla="*/ 43 h 45"/>
                <a:gd name="T14" fmla="*/ 7 w 49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5">
                  <a:moveTo>
                    <a:pt x="7" y="45"/>
                  </a:moveTo>
                  <a:cubicBezTo>
                    <a:pt x="6" y="45"/>
                    <a:pt x="4" y="44"/>
                    <a:pt x="3" y="43"/>
                  </a:cubicBezTo>
                  <a:cubicBezTo>
                    <a:pt x="1" y="41"/>
                    <a:pt x="0" y="37"/>
                    <a:pt x="2" y="35"/>
                  </a:cubicBezTo>
                  <a:cubicBezTo>
                    <a:pt x="13" y="22"/>
                    <a:pt x="25" y="12"/>
                    <a:pt x="39" y="2"/>
                  </a:cubicBezTo>
                  <a:cubicBezTo>
                    <a:pt x="42" y="0"/>
                    <a:pt x="45" y="1"/>
                    <a:pt x="47" y="4"/>
                  </a:cubicBezTo>
                  <a:cubicBezTo>
                    <a:pt x="49" y="7"/>
                    <a:pt x="48" y="10"/>
                    <a:pt x="46" y="12"/>
                  </a:cubicBezTo>
                  <a:cubicBezTo>
                    <a:pt x="33" y="21"/>
                    <a:pt x="22" y="31"/>
                    <a:pt x="11" y="43"/>
                  </a:cubicBezTo>
                  <a:cubicBezTo>
                    <a:pt x="10" y="44"/>
                    <a:pt x="9" y="45"/>
                    <a:pt x="7" y="4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3">
              <a:extLst>
                <a:ext uri="{FF2B5EF4-FFF2-40B4-BE49-F238E27FC236}">
                  <a16:creationId xmlns="" xmlns:a16="http://schemas.microsoft.com/office/drawing/2014/main" id="{39764B23-A655-4A37-AC77-F793C5FD8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290" y="1746439"/>
              <a:ext cx="92191" cy="82654"/>
            </a:xfrm>
            <a:custGeom>
              <a:avLst/>
              <a:gdLst>
                <a:gd name="T0" fmla="*/ 42 w 49"/>
                <a:gd name="T1" fmla="*/ 44 h 44"/>
                <a:gd name="T2" fmla="*/ 38 w 49"/>
                <a:gd name="T3" fmla="*/ 42 h 44"/>
                <a:gd name="T4" fmla="*/ 3 w 49"/>
                <a:gd name="T5" fmla="*/ 12 h 44"/>
                <a:gd name="T6" fmla="*/ 2 w 49"/>
                <a:gd name="T7" fmla="*/ 3 h 44"/>
                <a:gd name="T8" fmla="*/ 10 w 49"/>
                <a:gd name="T9" fmla="*/ 2 h 44"/>
                <a:gd name="T10" fmla="*/ 47 w 49"/>
                <a:gd name="T11" fmla="*/ 34 h 44"/>
                <a:gd name="T12" fmla="*/ 46 w 49"/>
                <a:gd name="T13" fmla="*/ 42 h 44"/>
                <a:gd name="T14" fmla="*/ 42 w 4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4">
                  <a:moveTo>
                    <a:pt x="42" y="44"/>
                  </a:moveTo>
                  <a:cubicBezTo>
                    <a:pt x="41" y="44"/>
                    <a:pt x="39" y="43"/>
                    <a:pt x="38" y="42"/>
                  </a:cubicBezTo>
                  <a:cubicBezTo>
                    <a:pt x="28" y="30"/>
                    <a:pt x="16" y="20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24" y="11"/>
                    <a:pt x="36" y="22"/>
                    <a:pt x="47" y="34"/>
                  </a:cubicBezTo>
                  <a:cubicBezTo>
                    <a:pt x="49" y="36"/>
                    <a:pt x="49" y="40"/>
                    <a:pt x="46" y="42"/>
                  </a:cubicBezTo>
                  <a:cubicBezTo>
                    <a:pt x="45" y="43"/>
                    <a:pt x="44" y="44"/>
                    <a:pt x="42" y="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4">
              <a:extLst>
                <a:ext uri="{FF2B5EF4-FFF2-40B4-BE49-F238E27FC236}">
                  <a16:creationId xmlns="" xmlns:a16="http://schemas.microsoft.com/office/drawing/2014/main" id="{81A9FE06-F23A-432D-BF1E-0E27E99F1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753" y="1683654"/>
              <a:ext cx="111265" cy="45301"/>
            </a:xfrm>
            <a:custGeom>
              <a:avLst/>
              <a:gdLst>
                <a:gd name="T0" fmla="*/ 7 w 59"/>
                <a:gd name="T1" fmla="*/ 24 h 24"/>
                <a:gd name="T2" fmla="*/ 1 w 59"/>
                <a:gd name="T3" fmla="*/ 20 h 24"/>
                <a:gd name="T4" fmla="*/ 5 w 59"/>
                <a:gd name="T5" fmla="*/ 13 h 24"/>
                <a:gd name="T6" fmla="*/ 52 w 59"/>
                <a:gd name="T7" fmla="*/ 1 h 24"/>
                <a:gd name="T8" fmla="*/ 59 w 59"/>
                <a:gd name="T9" fmla="*/ 6 h 24"/>
                <a:gd name="T10" fmla="*/ 54 w 59"/>
                <a:gd name="T11" fmla="*/ 13 h 24"/>
                <a:gd name="T12" fmla="*/ 9 w 59"/>
                <a:gd name="T13" fmla="*/ 24 h 24"/>
                <a:gd name="T14" fmla="*/ 7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7" y="24"/>
                  </a:moveTo>
                  <a:cubicBezTo>
                    <a:pt x="5" y="24"/>
                    <a:pt x="2" y="23"/>
                    <a:pt x="1" y="20"/>
                  </a:cubicBezTo>
                  <a:cubicBezTo>
                    <a:pt x="0" y="17"/>
                    <a:pt x="2" y="14"/>
                    <a:pt x="5" y="13"/>
                  </a:cubicBezTo>
                  <a:cubicBezTo>
                    <a:pt x="20" y="7"/>
                    <a:pt x="36" y="3"/>
                    <a:pt x="52" y="1"/>
                  </a:cubicBezTo>
                  <a:cubicBezTo>
                    <a:pt x="55" y="0"/>
                    <a:pt x="58" y="3"/>
                    <a:pt x="59" y="6"/>
                  </a:cubicBezTo>
                  <a:cubicBezTo>
                    <a:pt x="59" y="9"/>
                    <a:pt x="57" y="12"/>
                    <a:pt x="54" y="13"/>
                  </a:cubicBezTo>
                  <a:cubicBezTo>
                    <a:pt x="38" y="15"/>
                    <a:pt x="23" y="18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5">
              <a:extLst>
                <a:ext uri="{FF2B5EF4-FFF2-40B4-BE49-F238E27FC236}">
                  <a16:creationId xmlns="" xmlns:a16="http://schemas.microsoft.com/office/drawing/2014/main" id="{0D1FDFD5-51D6-4879-B583-8282421EC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0777" y="1683654"/>
              <a:ext cx="111265" cy="45301"/>
            </a:xfrm>
            <a:custGeom>
              <a:avLst/>
              <a:gdLst>
                <a:gd name="T0" fmla="*/ 52 w 59"/>
                <a:gd name="T1" fmla="*/ 24 h 24"/>
                <a:gd name="T2" fmla="*/ 50 w 59"/>
                <a:gd name="T3" fmla="*/ 23 h 24"/>
                <a:gd name="T4" fmla="*/ 5 w 59"/>
                <a:gd name="T5" fmla="*/ 13 h 24"/>
                <a:gd name="T6" fmla="*/ 0 w 59"/>
                <a:gd name="T7" fmla="*/ 6 h 24"/>
                <a:gd name="T8" fmla="*/ 7 w 59"/>
                <a:gd name="T9" fmla="*/ 1 h 24"/>
                <a:gd name="T10" fmla="*/ 54 w 59"/>
                <a:gd name="T11" fmla="*/ 12 h 24"/>
                <a:gd name="T12" fmla="*/ 58 w 59"/>
                <a:gd name="T13" fmla="*/ 20 h 24"/>
                <a:gd name="T14" fmla="*/ 52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52" y="24"/>
                  </a:moveTo>
                  <a:cubicBezTo>
                    <a:pt x="51" y="24"/>
                    <a:pt x="50" y="24"/>
                    <a:pt x="50" y="23"/>
                  </a:cubicBezTo>
                  <a:cubicBezTo>
                    <a:pt x="35" y="18"/>
                    <a:pt x="21" y="14"/>
                    <a:pt x="5" y="13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3" y="0"/>
                    <a:pt x="7" y="1"/>
                  </a:cubicBezTo>
                  <a:cubicBezTo>
                    <a:pt x="23" y="3"/>
                    <a:pt x="39" y="6"/>
                    <a:pt x="54" y="12"/>
                  </a:cubicBezTo>
                  <a:cubicBezTo>
                    <a:pt x="57" y="13"/>
                    <a:pt x="59" y="17"/>
                    <a:pt x="58" y="20"/>
                  </a:cubicBezTo>
                  <a:cubicBezTo>
                    <a:pt x="57" y="22"/>
                    <a:pt x="54" y="24"/>
                    <a:pt x="52" y="2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="" xmlns:a16="http://schemas.microsoft.com/office/drawing/2014/main" id="{72BDB517-5C54-4E82-A4EA-68E961B24259}"/>
              </a:ext>
            </a:extLst>
          </p:cNvPr>
          <p:cNvGrpSpPr/>
          <p:nvPr/>
        </p:nvGrpSpPr>
        <p:grpSpPr>
          <a:xfrm>
            <a:off x="8136857" y="4779789"/>
            <a:ext cx="700314" cy="698128"/>
            <a:chOff x="925918" y="1683654"/>
            <a:chExt cx="764549" cy="7621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94" name="Freeform 13">
              <a:extLst>
                <a:ext uri="{FF2B5EF4-FFF2-40B4-BE49-F238E27FC236}">
                  <a16:creationId xmlns="" xmlns:a16="http://schemas.microsoft.com/office/drawing/2014/main" id="{88BA7E48-001E-42CB-961D-2E38815AF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765" y="2418796"/>
              <a:ext cx="113649" cy="27021"/>
            </a:xfrm>
            <a:custGeom>
              <a:avLst/>
              <a:gdLst>
                <a:gd name="T0" fmla="*/ 30 w 60"/>
                <a:gd name="T1" fmla="*/ 14 h 14"/>
                <a:gd name="T2" fmla="*/ 30 w 60"/>
                <a:gd name="T3" fmla="*/ 14 h 14"/>
                <a:gd name="T4" fmla="*/ 6 w 60"/>
                <a:gd name="T5" fmla="*/ 13 h 14"/>
                <a:gd name="T6" fmla="*/ 1 w 60"/>
                <a:gd name="T7" fmla="*/ 6 h 14"/>
                <a:gd name="T8" fmla="*/ 7 w 60"/>
                <a:gd name="T9" fmla="*/ 1 h 14"/>
                <a:gd name="T10" fmla="*/ 30 w 60"/>
                <a:gd name="T11" fmla="*/ 2 h 14"/>
                <a:gd name="T12" fmla="*/ 30 w 60"/>
                <a:gd name="T13" fmla="*/ 2 h 14"/>
                <a:gd name="T14" fmla="*/ 53 w 60"/>
                <a:gd name="T15" fmla="*/ 1 h 14"/>
                <a:gd name="T16" fmla="*/ 60 w 60"/>
                <a:gd name="T17" fmla="*/ 6 h 14"/>
                <a:gd name="T18" fmla="*/ 55 w 60"/>
                <a:gd name="T19" fmla="*/ 13 h 14"/>
                <a:gd name="T20" fmla="*/ 30 w 60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4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22" y="14"/>
                    <a:pt x="14" y="14"/>
                    <a:pt x="6" y="13"/>
                  </a:cubicBezTo>
                  <a:cubicBezTo>
                    <a:pt x="3" y="12"/>
                    <a:pt x="0" y="9"/>
                    <a:pt x="1" y="6"/>
                  </a:cubicBezTo>
                  <a:cubicBezTo>
                    <a:pt x="1" y="3"/>
                    <a:pt x="4" y="0"/>
                    <a:pt x="7" y="1"/>
                  </a:cubicBezTo>
                  <a:cubicBezTo>
                    <a:pt x="15" y="2"/>
                    <a:pt x="22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8" y="2"/>
                    <a:pt x="46" y="2"/>
                    <a:pt x="53" y="1"/>
                  </a:cubicBezTo>
                  <a:cubicBezTo>
                    <a:pt x="56" y="1"/>
                    <a:pt x="59" y="3"/>
                    <a:pt x="60" y="6"/>
                  </a:cubicBezTo>
                  <a:cubicBezTo>
                    <a:pt x="60" y="9"/>
                    <a:pt x="58" y="12"/>
                    <a:pt x="55" y="13"/>
                  </a:cubicBezTo>
                  <a:cubicBezTo>
                    <a:pt x="46" y="14"/>
                    <a:pt x="38" y="14"/>
                    <a:pt x="30" y="1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14">
              <a:extLst>
                <a:ext uri="{FF2B5EF4-FFF2-40B4-BE49-F238E27FC236}">
                  <a16:creationId xmlns="" xmlns:a16="http://schemas.microsoft.com/office/drawing/2014/main" id="{769C74F4-46E7-455A-A611-BB7C62152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868" y="2356805"/>
              <a:ext cx="104113" cy="65964"/>
            </a:xfrm>
            <a:custGeom>
              <a:avLst/>
              <a:gdLst>
                <a:gd name="T0" fmla="*/ 49 w 55"/>
                <a:gd name="T1" fmla="*/ 35 h 35"/>
                <a:gd name="T2" fmla="*/ 47 w 55"/>
                <a:gd name="T3" fmla="*/ 34 h 35"/>
                <a:gd name="T4" fmla="*/ 3 w 55"/>
                <a:gd name="T5" fmla="*/ 12 h 35"/>
                <a:gd name="T6" fmla="*/ 2 w 55"/>
                <a:gd name="T7" fmla="*/ 3 h 35"/>
                <a:gd name="T8" fmla="*/ 10 w 55"/>
                <a:gd name="T9" fmla="*/ 2 h 35"/>
                <a:gd name="T10" fmla="*/ 51 w 55"/>
                <a:gd name="T11" fmla="*/ 23 h 35"/>
                <a:gd name="T12" fmla="*/ 54 w 55"/>
                <a:gd name="T13" fmla="*/ 31 h 35"/>
                <a:gd name="T14" fmla="*/ 49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49" y="35"/>
                  </a:moveTo>
                  <a:cubicBezTo>
                    <a:pt x="48" y="35"/>
                    <a:pt x="47" y="35"/>
                    <a:pt x="47" y="34"/>
                  </a:cubicBezTo>
                  <a:cubicBezTo>
                    <a:pt x="31" y="29"/>
                    <a:pt x="17" y="21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23" y="11"/>
                    <a:pt x="37" y="18"/>
                    <a:pt x="51" y="23"/>
                  </a:cubicBezTo>
                  <a:cubicBezTo>
                    <a:pt x="54" y="24"/>
                    <a:pt x="55" y="28"/>
                    <a:pt x="54" y="31"/>
                  </a:cubicBezTo>
                  <a:cubicBezTo>
                    <a:pt x="53" y="33"/>
                    <a:pt x="51" y="35"/>
                    <a:pt x="49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15">
              <a:extLst>
                <a:ext uri="{FF2B5EF4-FFF2-40B4-BE49-F238E27FC236}">
                  <a16:creationId xmlns="" xmlns:a16="http://schemas.microsoft.com/office/drawing/2014/main" id="{DB080A25-DDCD-460B-AF67-67C83D67B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405" y="2356805"/>
              <a:ext cx="104113" cy="65964"/>
            </a:xfrm>
            <a:custGeom>
              <a:avLst/>
              <a:gdLst>
                <a:gd name="T0" fmla="*/ 7 w 55"/>
                <a:gd name="T1" fmla="*/ 35 h 35"/>
                <a:gd name="T2" fmla="*/ 1 w 55"/>
                <a:gd name="T3" fmla="*/ 31 h 35"/>
                <a:gd name="T4" fmla="*/ 5 w 55"/>
                <a:gd name="T5" fmla="*/ 23 h 35"/>
                <a:gd name="T6" fmla="*/ 45 w 55"/>
                <a:gd name="T7" fmla="*/ 2 h 35"/>
                <a:gd name="T8" fmla="*/ 53 w 55"/>
                <a:gd name="T9" fmla="*/ 3 h 35"/>
                <a:gd name="T10" fmla="*/ 52 w 55"/>
                <a:gd name="T11" fmla="*/ 11 h 35"/>
                <a:gd name="T12" fmla="*/ 9 w 55"/>
                <a:gd name="T13" fmla="*/ 34 h 35"/>
                <a:gd name="T14" fmla="*/ 7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7" y="35"/>
                  </a:moveTo>
                  <a:cubicBezTo>
                    <a:pt x="4" y="35"/>
                    <a:pt x="2" y="33"/>
                    <a:pt x="1" y="31"/>
                  </a:cubicBezTo>
                  <a:cubicBezTo>
                    <a:pt x="0" y="28"/>
                    <a:pt x="1" y="24"/>
                    <a:pt x="5" y="23"/>
                  </a:cubicBezTo>
                  <a:cubicBezTo>
                    <a:pt x="19" y="17"/>
                    <a:pt x="32" y="10"/>
                    <a:pt x="45" y="2"/>
                  </a:cubicBezTo>
                  <a:cubicBezTo>
                    <a:pt x="48" y="0"/>
                    <a:pt x="51" y="0"/>
                    <a:pt x="53" y="3"/>
                  </a:cubicBezTo>
                  <a:cubicBezTo>
                    <a:pt x="55" y="6"/>
                    <a:pt x="55" y="10"/>
                    <a:pt x="52" y="11"/>
                  </a:cubicBezTo>
                  <a:cubicBezTo>
                    <a:pt x="38" y="21"/>
                    <a:pt x="24" y="28"/>
                    <a:pt x="9" y="34"/>
                  </a:cubicBezTo>
                  <a:cubicBezTo>
                    <a:pt x="8" y="34"/>
                    <a:pt x="7" y="35"/>
                    <a:pt x="7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16">
              <a:extLst>
                <a:ext uri="{FF2B5EF4-FFF2-40B4-BE49-F238E27FC236}">
                  <a16:creationId xmlns="" xmlns:a16="http://schemas.microsoft.com/office/drawing/2014/main" id="{1594A4D7-B866-4471-A5D2-3074875F6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040" y="2224082"/>
              <a:ext cx="75501" cy="96959"/>
            </a:xfrm>
            <a:custGeom>
              <a:avLst/>
              <a:gdLst>
                <a:gd name="T0" fmla="*/ 33 w 40"/>
                <a:gd name="T1" fmla="*/ 51 h 51"/>
                <a:gd name="T2" fmla="*/ 29 w 40"/>
                <a:gd name="T3" fmla="*/ 49 h 51"/>
                <a:gd name="T4" fmla="*/ 1 w 40"/>
                <a:gd name="T5" fmla="*/ 9 h 51"/>
                <a:gd name="T6" fmla="*/ 4 w 40"/>
                <a:gd name="T7" fmla="*/ 1 h 51"/>
                <a:gd name="T8" fmla="*/ 12 w 40"/>
                <a:gd name="T9" fmla="*/ 4 h 51"/>
                <a:gd name="T10" fmla="*/ 38 w 40"/>
                <a:gd name="T11" fmla="*/ 41 h 51"/>
                <a:gd name="T12" fmla="*/ 37 w 40"/>
                <a:gd name="T13" fmla="*/ 50 h 51"/>
                <a:gd name="T14" fmla="*/ 33 w 40"/>
                <a:gd name="T1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1">
                  <a:moveTo>
                    <a:pt x="33" y="51"/>
                  </a:moveTo>
                  <a:cubicBezTo>
                    <a:pt x="32" y="51"/>
                    <a:pt x="30" y="51"/>
                    <a:pt x="29" y="49"/>
                  </a:cubicBezTo>
                  <a:cubicBezTo>
                    <a:pt x="18" y="37"/>
                    <a:pt x="9" y="24"/>
                    <a:pt x="1" y="9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19" y="17"/>
                    <a:pt x="28" y="30"/>
                    <a:pt x="38" y="41"/>
                  </a:cubicBezTo>
                  <a:cubicBezTo>
                    <a:pt x="40" y="44"/>
                    <a:pt x="40" y="48"/>
                    <a:pt x="37" y="50"/>
                  </a:cubicBezTo>
                  <a:cubicBezTo>
                    <a:pt x="36" y="51"/>
                    <a:pt x="35" y="51"/>
                    <a:pt x="33" y="5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17">
              <a:extLst>
                <a:ext uri="{FF2B5EF4-FFF2-40B4-BE49-F238E27FC236}">
                  <a16:creationId xmlns="" xmlns:a16="http://schemas.microsoft.com/office/drawing/2014/main" id="{98C47149-D3A1-4022-AC24-0F4025D61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844" y="2222493"/>
              <a:ext cx="76295" cy="98548"/>
            </a:xfrm>
            <a:custGeom>
              <a:avLst/>
              <a:gdLst>
                <a:gd name="T0" fmla="*/ 7 w 40"/>
                <a:gd name="T1" fmla="*/ 52 h 52"/>
                <a:gd name="T2" fmla="*/ 3 w 40"/>
                <a:gd name="T3" fmla="*/ 51 h 52"/>
                <a:gd name="T4" fmla="*/ 2 w 40"/>
                <a:gd name="T5" fmla="*/ 42 h 52"/>
                <a:gd name="T6" fmla="*/ 28 w 40"/>
                <a:gd name="T7" fmla="*/ 5 h 52"/>
                <a:gd name="T8" fmla="*/ 36 w 40"/>
                <a:gd name="T9" fmla="*/ 2 h 52"/>
                <a:gd name="T10" fmla="*/ 39 w 40"/>
                <a:gd name="T11" fmla="*/ 10 h 52"/>
                <a:gd name="T12" fmla="*/ 11 w 40"/>
                <a:gd name="T13" fmla="*/ 50 h 52"/>
                <a:gd name="T14" fmla="*/ 7 w 40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2">
                  <a:moveTo>
                    <a:pt x="7" y="52"/>
                  </a:moveTo>
                  <a:cubicBezTo>
                    <a:pt x="5" y="52"/>
                    <a:pt x="4" y="52"/>
                    <a:pt x="3" y="51"/>
                  </a:cubicBezTo>
                  <a:cubicBezTo>
                    <a:pt x="0" y="48"/>
                    <a:pt x="0" y="45"/>
                    <a:pt x="2" y="42"/>
                  </a:cubicBezTo>
                  <a:cubicBezTo>
                    <a:pt x="12" y="31"/>
                    <a:pt x="21" y="18"/>
                    <a:pt x="28" y="5"/>
                  </a:cubicBezTo>
                  <a:cubicBezTo>
                    <a:pt x="30" y="2"/>
                    <a:pt x="33" y="0"/>
                    <a:pt x="36" y="2"/>
                  </a:cubicBezTo>
                  <a:cubicBezTo>
                    <a:pt x="39" y="4"/>
                    <a:pt x="40" y="7"/>
                    <a:pt x="39" y="10"/>
                  </a:cubicBezTo>
                  <a:cubicBezTo>
                    <a:pt x="31" y="24"/>
                    <a:pt x="22" y="38"/>
                    <a:pt x="11" y="50"/>
                  </a:cubicBezTo>
                  <a:cubicBezTo>
                    <a:pt x="10" y="51"/>
                    <a:pt x="8" y="52"/>
                    <a:pt x="7" y="5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18">
              <a:extLst>
                <a:ext uri="{FF2B5EF4-FFF2-40B4-BE49-F238E27FC236}">
                  <a16:creationId xmlns="" xmlns:a16="http://schemas.microsoft.com/office/drawing/2014/main" id="{694FA705-E458-4141-9559-7003E4894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18" y="2054006"/>
              <a:ext cx="34175" cy="112060"/>
            </a:xfrm>
            <a:custGeom>
              <a:avLst/>
              <a:gdLst>
                <a:gd name="T0" fmla="*/ 12 w 18"/>
                <a:gd name="T1" fmla="*/ 59 h 59"/>
                <a:gd name="T2" fmla="*/ 6 w 18"/>
                <a:gd name="T3" fmla="*/ 54 h 59"/>
                <a:gd name="T4" fmla="*/ 0 w 18"/>
                <a:gd name="T5" fmla="*/ 6 h 59"/>
                <a:gd name="T6" fmla="*/ 6 w 18"/>
                <a:gd name="T7" fmla="*/ 0 h 59"/>
                <a:gd name="T8" fmla="*/ 6 w 18"/>
                <a:gd name="T9" fmla="*/ 0 h 59"/>
                <a:gd name="T10" fmla="*/ 12 w 18"/>
                <a:gd name="T11" fmla="*/ 6 h 59"/>
                <a:gd name="T12" fmla="*/ 18 w 18"/>
                <a:gd name="T13" fmla="*/ 51 h 59"/>
                <a:gd name="T14" fmla="*/ 13 w 18"/>
                <a:gd name="T15" fmla="*/ 58 h 59"/>
                <a:gd name="T16" fmla="*/ 12 w 18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9">
                  <a:moveTo>
                    <a:pt x="12" y="59"/>
                  </a:moveTo>
                  <a:cubicBezTo>
                    <a:pt x="9" y="59"/>
                    <a:pt x="7" y="57"/>
                    <a:pt x="6" y="54"/>
                  </a:cubicBezTo>
                  <a:cubicBezTo>
                    <a:pt x="2" y="38"/>
                    <a:pt x="0" y="22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21"/>
                    <a:pt x="14" y="36"/>
                    <a:pt x="18" y="51"/>
                  </a:cubicBezTo>
                  <a:cubicBezTo>
                    <a:pt x="18" y="54"/>
                    <a:pt x="16" y="58"/>
                    <a:pt x="13" y="58"/>
                  </a:cubicBezTo>
                  <a:cubicBezTo>
                    <a:pt x="13" y="58"/>
                    <a:pt x="12" y="59"/>
                    <a:pt x="12" y="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19">
              <a:extLst>
                <a:ext uri="{FF2B5EF4-FFF2-40B4-BE49-F238E27FC236}">
                  <a16:creationId xmlns="" xmlns:a16="http://schemas.microsoft.com/office/drawing/2014/main" id="{24F4F753-CD2E-47E6-BE78-71C6B4280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292" y="2050827"/>
              <a:ext cx="34175" cy="112854"/>
            </a:xfrm>
            <a:custGeom>
              <a:avLst/>
              <a:gdLst>
                <a:gd name="T0" fmla="*/ 6 w 18"/>
                <a:gd name="T1" fmla="*/ 60 h 60"/>
                <a:gd name="T2" fmla="*/ 5 w 18"/>
                <a:gd name="T3" fmla="*/ 60 h 60"/>
                <a:gd name="T4" fmla="*/ 1 w 18"/>
                <a:gd name="T5" fmla="*/ 53 h 60"/>
                <a:gd name="T6" fmla="*/ 6 w 18"/>
                <a:gd name="T7" fmla="*/ 7 h 60"/>
                <a:gd name="T8" fmla="*/ 6 w 18"/>
                <a:gd name="T9" fmla="*/ 6 h 60"/>
                <a:gd name="T10" fmla="*/ 12 w 18"/>
                <a:gd name="T11" fmla="*/ 0 h 60"/>
                <a:gd name="T12" fmla="*/ 18 w 18"/>
                <a:gd name="T13" fmla="*/ 6 h 60"/>
                <a:gd name="T14" fmla="*/ 18 w 18"/>
                <a:gd name="T15" fmla="*/ 7 h 60"/>
                <a:gd name="T16" fmla="*/ 12 w 18"/>
                <a:gd name="T17" fmla="*/ 56 h 60"/>
                <a:gd name="T18" fmla="*/ 6 w 18"/>
                <a:gd name="T1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0">
                  <a:moveTo>
                    <a:pt x="6" y="60"/>
                  </a:moveTo>
                  <a:cubicBezTo>
                    <a:pt x="6" y="60"/>
                    <a:pt x="5" y="60"/>
                    <a:pt x="5" y="60"/>
                  </a:cubicBezTo>
                  <a:cubicBezTo>
                    <a:pt x="2" y="59"/>
                    <a:pt x="0" y="56"/>
                    <a:pt x="1" y="53"/>
                  </a:cubicBezTo>
                  <a:cubicBezTo>
                    <a:pt x="4" y="38"/>
                    <a:pt x="6" y="23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3"/>
                    <a:pt x="9" y="0"/>
                    <a:pt x="12" y="0"/>
                  </a:cubicBezTo>
                  <a:cubicBezTo>
                    <a:pt x="15" y="1"/>
                    <a:pt x="18" y="3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4"/>
                    <a:pt x="16" y="40"/>
                    <a:pt x="12" y="56"/>
                  </a:cubicBezTo>
                  <a:cubicBezTo>
                    <a:pt x="12" y="58"/>
                    <a:pt x="9" y="60"/>
                    <a:pt x="6" y="6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0">
              <a:extLst>
                <a:ext uri="{FF2B5EF4-FFF2-40B4-BE49-F238E27FC236}">
                  <a16:creationId xmlns="" xmlns:a16="http://schemas.microsoft.com/office/drawing/2014/main" id="{48B0E538-C9B6-4F2A-8E9A-3C6C28207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56" y="1880752"/>
              <a:ext cx="57222" cy="107291"/>
            </a:xfrm>
            <a:custGeom>
              <a:avLst/>
              <a:gdLst>
                <a:gd name="T0" fmla="*/ 7 w 30"/>
                <a:gd name="T1" fmla="*/ 57 h 57"/>
                <a:gd name="T2" fmla="*/ 5 w 30"/>
                <a:gd name="T3" fmla="*/ 57 h 57"/>
                <a:gd name="T4" fmla="*/ 1 w 30"/>
                <a:gd name="T5" fmla="*/ 49 h 57"/>
                <a:gd name="T6" fmla="*/ 18 w 30"/>
                <a:gd name="T7" fmla="*/ 4 h 57"/>
                <a:gd name="T8" fmla="*/ 26 w 30"/>
                <a:gd name="T9" fmla="*/ 1 h 57"/>
                <a:gd name="T10" fmla="*/ 29 w 30"/>
                <a:gd name="T11" fmla="*/ 9 h 57"/>
                <a:gd name="T12" fmla="*/ 12 w 30"/>
                <a:gd name="T13" fmla="*/ 52 h 57"/>
                <a:gd name="T14" fmla="*/ 7 w 30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57">
                  <a:moveTo>
                    <a:pt x="7" y="57"/>
                  </a:moveTo>
                  <a:cubicBezTo>
                    <a:pt x="6" y="57"/>
                    <a:pt x="6" y="57"/>
                    <a:pt x="5" y="57"/>
                  </a:cubicBezTo>
                  <a:cubicBezTo>
                    <a:pt x="2" y="56"/>
                    <a:pt x="0" y="53"/>
                    <a:pt x="1" y="49"/>
                  </a:cubicBezTo>
                  <a:cubicBezTo>
                    <a:pt x="5" y="34"/>
                    <a:pt x="10" y="18"/>
                    <a:pt x="18" y="4"/>
                  </a:cubicBezTo>
                  <a:cubicBezTo>
                    <a:pt x="19" y="1"/>
                    <a:pt x="23" y="0"/>
                    <a:pt x="26" y="1"/>
                  </a:cubicBezTo>
                  <a:cubicBezTo>
                    <a:pt x="29" y="3"/>
                    <a:pt x="30" y="6"/>
                    <a:pt x="29" y="9"/>
                  </a:cubicBezTo>
                  <a:cubicBezTo>
                    <a:pt x="21" y="23"/>
                    <a:pt x="16" y="37"/>
                    <a:pt x="12" y="52"/>
                  </a:cubicBezTo>
                  <a:cubicBezTo>
                    <a:pt x="12" y="55"/>
                    <a:pt x="9" y="57"/>
                    <a:pt x="7" y="5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1">
              <a:extLst>
                <a:ext uri="{FF2B5EF4-FFF2-40B4-BE49-F238E27FC236}">
                  <a16:creationId xmlns="" xmlns:a16="http://schemas.microsoft.com/office/drawing/2014/main" id="{91716F4E-A4C4-4B73-B6ED-EB4801224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118" y="1878367"/>
              <a:ext cx="58812" cy="108086"/>
            </a:xfrm>
            <a:custGeom>
              <a:avLst/>
              <a:gdLst>
                <a:gd name="T0" fmla="*/ 24 w 31"/>
                <a:gd name="T1" fmla="*/ 57 h 57"/>
                <a:gd name="T2" fmla="*/ 18 w 31"/>
                <a:gd name="T3" fmla="*/ 52 h 57"/>
                <a:gd name="T4" fmla="*/ 2 w 31"/>
                <a:gd name="T5" fmla="*/ 9 h 57"/>
                <a:gd name="T6" fmla="*/ 4 w 31"/>
                <a:gd name="T7" fmla="*/ 1 h 57"/>
                <a:gd name="T8" fmla="*/ 13 w 31"/>
                <a:gd name="T9" fmla="*/ 4 h 57"/>
                <a:gd name="T10" fmla="*/ 30 w 31"/>
                <a:gd name="T11" fmla="*/ 49 h 57"/>
                <a:gd name="T12" fmla="*/ 26 w 31"/>
                <a:gd name="T13" fmla="*/ 56 h 57"/>
                <a:gd name="T14" fmla="*/ 24 w 31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57">
                  <a:moveTo>
                    <a:pt x="24" y="57"/>
                  </a:moveTo>
                  <a:cubicBezTo>
                    <a:pt x="21" y="57"/>
                    <a:pt x="19" y="55"/>
                    <a:pt x="18" y="52"/>
                  </a:cubicBezTo>
                  <a:cubicBezTo>
                    <a:pt x="15" y="37"/>
                    <a:pt x="9" y="23"/>
                    <a:pt x="2" y="9"/>
                  </a:cubicBezTo>
                  <a:cubicBezTo>
                    <a:pt x="0" y="6"/>
                    <a:pt x="2" y="3"/>
                    <a:pt x="4" y="1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20" y="18"/>
                    <a:pt x="26" y="33"/>
                    <a:pt x="30" y="49"/>
                  </a:cubicBezTo>
                  <a:cubicBezTo>
                    <a:pt x="31" y="52"/>
                    <a:pt x="29" y="56"/>
                    <a:pt x="26" y="56"/>
                  </a:cubicBezTo>
                  <a:cubicBezTo>
                    <a:pt x="25" y="57"/>
                    <a:pt x="25" y="57"/>
                    <a:pt x="24" y="5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2">
              <a:extLst>
                <a:ext uri="{FF2B5EF4-FFF2-40B4-BE49-F238E27FC236}">
                  <a16:creationId xmlns="" xmlns:a16="http://schemas.microsoft.com/office/drawing/2014/main" id="{CA03F7BF-953D-4666-AEAC-ABFDE0A53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314" y="1746439"/>
              <a:ext cx="92191" cy="85038"/>
            </a:xfrm>
            <a:custGeom>
              <a:avLst/>
              <a:gdLst>
                <a:gd name="T0" fmla="*/ 7 w 49"/>
                <a:gd name="T1" fmla="*/ 45 h 45"/>
                <a:gd name="T2" fmla="*/ 3 w 49"/>
                <a:gd name="T3" fmla="*/ 43 h 45"/>
                <a:gd name="T4" fmla="*/ 2 w 49"/>
                <a:gd name="T5" fmla="*/ 35 h 45"/>
                <a:gd name="T6" fmla="*/ 39 w 49"/>
                <a:gd name="T7" fmla="*/ 2 h 45"/>
                <a:gd name="T8" fmla="*/ 47 w 49"/>
                <a:gd name="T9" fmla="*/ 4 h 45"/>
                <a:gd name="T10" fmla="*/ 46 w 49"/>
                <a:gd name="T11" fmla="*/ 12 h 45"/>
                <a:gd name="T12" fmla="*/ 11 w 49"/>
                <a:gd name="T13" fmla="*/ 43 h 45"/>
                <a:gd name="T14" fmla="*/ 7 w 49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5">
                  <a:moveTo>
                    <a:pt x="7" y="45"/>
                  </a:moveTo>
                  <a:cubicBezTo>
                    <a:pt x="6" y="45"/>
                    <a:pt x="4" y="44"/>
                    <a:pt x="3" y="43"/>
                  </a:cubicBezTo>
                  <a:cubicBezTo>
                    <a:pt x="1" y="41"/>
                    <a:pt x="0" y="37"/>
                    <a:pt x="2" y="35"/>
                  </a:cubicBezTo>
                  <a:cubicBezTo>
                    <a:pt x="13" y="22"/>
                    <a:pt x="25" y="12"/>
                    <a:pt x="39" y="2"/>
                  </a:cubicBezTo>
                  <a:cubicBezTo>
                    <a:pt x="42" y="0"/>
                    <a:pt x="45" y="1"/>
                    <a:pt x="47" y="4"/>
                  </a:cubicBezTo>
                  <a:cubicBezTo>
                    <a:pt x="49" y="7"/>
                    <a:pt x="48" y="10"/>
                    <a:pt x="46" y="12"/>
                  </a:cubicBezTo>
                  <a:cubicBezTo>
                    <a:pt x="33" y="21"/>
                    <a:pt x="22" y="31"/>
                    <a:pt x="11" y="43"/>
                  </a:cubicBezTo>
                  <a:cubicBezTo>
                    <a:pt x="10" y="44"/>
                    <a:pt x="9" y="45"/>
                    <a:pt x="7" y="4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3">
              <a:extLst>
                <a:ext uri="{FF2B5EF4-FFF2-40B4-BE49-F238E27FC236}">
                  <a16:creationId xmlns="" xmlns:a16="http://schemas.microsoft.com/office/drawing/2014/main" id="{9711C100-39B7-4D3B-B313-97EC010F8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290" y="1746439"/>
              <a:ext cx="92191" cy="82654"/>
            </a:xfrm>
            <a:custGeom>
              <a:avLst/>
              <a:gdLst>
                <a:gd name="T0" fmla="*/ 42 w 49"/>
                <a:gd name="T1" fmla="*/ 44 h 44"/>
                <a:gd name="T2" fmla="*/ 38 w 49"/>
                <a:gd name="T3" fmla="*/ 42 h 44"/>
                <a:gd name="T4" fmla="*/ 3 w 49"/>
                <a:gd name="T5" fmla="*/ 12 h 44"/>
                <a:gd name="T6" fmla="*/ 2 w 49"/>
                <a:gd name="T7" fmla="*/ 3 h 44"/>
                <a:gd name="T8" fmla="*/ 10 w 49"/>
                <a:gd name="T9" fmla="*/ 2 h 44"/>
                <a:gd name="T10" fmla="*/ 47 w 49"/>
                <a:gd name="T11" fmla="*/ 34 h 44"/>
                <a:gd name="T12" fmla="*/ 46 w 49"/>
                <a:gd name="T13" fmla="*/ 42 h 44"/>
                <a:gd name="T14" fmla="*/ 42 w 4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4">
                  <a:moveTo>
                    <a:pt x="42" y="44"/>
                  </a:moveTo>
                  <a:cubicBezTo>
                    <a:pt x="41" y="44"/>
                    <a:pt x="39" y="43"/>
                    <a:pt x="38" y="42"/>
                  </a:cubicBezTo>
                  <a:cubicBezTo>
                    <a:pt x="28" y="30"/>
                    <a:pt x="16" y="20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24" y="11"/>
                    <a:pt x="36" y="22"/>
                    <a:pt x="47" y="34"/>
                  </a:cubicBezTo>
                  <a:cubicBezTo>
                    <a:pt x="49" y="36"/>
                    <a:pt x="49" y="40"/>
                    <a:pt x="46" y="42"/>
                  </a:cubicBezTo>
                  <a:cubicBezTo>
                    <a:pt x="45" y="43"/>
                    <a:pt x="44" y="44"/>
                    <a:pt x="42" y="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4">
              <a:extLst>
                <a:ext uri="{FF2B5EF4-FFF2-40B4-BE49-F238E27FC236}">
                  <a16:creationId xmlns="" xmlns:a16="http://schemas.microsoft.com/office/drawing/2014/main" id="{FF61E465-9B3F-4903-A9BD-1FE4BEF5E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753" y="1683654"/>
              <a:ext cx="111265" cy="45301"/>
            </a:xfrm>
            <a:custGeom>
              <a:avLst/>
              <a:gdLst>
                <a:gd name="T0" fmla="*/ 7 w 59"/>
                <a:gd name="T1" fmla="*/ 24 h 24"/>
                <a:gd name="T2" fmla="*/ 1 w 59"/>
                <a:gd name="T3" fmla="*/ 20 h 24"/>
                <a:gd name="T4" fmla="*/ 5 w 59"/>
                <a:gd name="T5" fmla="*/ 13 h 24"/>
                <a:gd name="T6" fmla="*/ 52 w 59"/>
                <a:gd name="T7" fmla="*/ 1 h 24"/>
                <a:gd name="T8" fmla="*/ 59 w 59"/>
                <a:gd name="T9" fmla="*/ 6 h 24"/>
                <a:gd name="T10" fmla="*/ 54 w 59"/>
                <a:gd name="T11" fmla="*/ 13 h 24"/>
                <a:gd name="T12" fmla="*/ 9 w 59"/>
                <a:gd name="T13" fmla="*/ 24 h 24"/>
                <a:gd name="T14" fmla="*/ 7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7" y="24"/>
                  </a:moveTo>
                  <a:cubicBezTo>
                    <a:pt x="5" y="24"/>
                    <a:pt x="2" y="23"/>
                    <a:pt x="1" y="20"/>
                  </a:cubicBezTo>
                  <a:cubicBezTo>
                    <a:pt x="0" y="17"/>
                    <a:pt x="2" y="14"/>
                    <a:pt x="5" y="13"/>
                  </a:cubicBezTo>
                  <a:cubicBezTo>
                    <a:pt x="20" y="7"/>
                    <a:pt x="36" y="3"/>
                    <a:pt x="52" y="1"/>
                  </a:cubicBezTo>
                  <a:cubicBezTo>
                    <a:pt x="55" y="0"/>
                    <a:pt x="58" y="3"/>
                    <a:pt x="59" y="6"/>
                  </a:cubicBezTo>
                  <a:cubicBezTo>
                    <a:pt x="59" y="9"/>
                    <a:pt x="57" y="12"/>
                    <a:pt x="54" y="13"/>
                  </a:cubicBezTo>
                  <a:cubicBezTo>
                    <a:pt x="38" y="15"/>
                    <a:pt x="23" y="18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5">
              <a:extLst>
                <a:ext uri="{FF2B5EF4-FFF2-40B4-BE49-F238E27FC236}">
                  <a16:creationId xmlns="" xmlns:a16="http://schemas.microsoft.com/office/drawing/2014/main" id="{BDB00C13-47AF-4AED-9D67-CA60551E9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0777" y="1683654"/>
              <a:ext cx="111265" cy="45301"/>
            </a:xfrm>
            <a:custGeom>
              <a:avLst/>
              <a:gdLst>
                <a:gd name="T0" fmla="*/ 52 w 59"/>
                <a:gd name="T1" fmla="*/ 24 h 24"/>
                <a:gd name="T2" fmla="*/ 50 w 59"/>
                <a:gd name="T3" fmla="*/ 23 h 24"/>
                <a:gd name="T4" fmla="*/ 5 w 59"/>
                <a:gd name="T5" fmla="*/ 13 h 24"/>
                <a:gd name="T6" fmla="*/ 0 w 59"/>
                <a:gd name="T7" fmla="*/ 6 h 24"/>
                <a:gd name="T8" fmla="*/ 7 w 59"/>
                <a:gd name="T9" fmla="*/ 1 h 24"/>
                <a:gd name="T10" fmla="*/ 54 w 59"/>
                <a:gd name="T11" fmla="*/ 12 h 24"/>
                <a:gd name="T12" fmla="*/ 58 w 59"/>
                <a:gd name="T13" fmla="*/ 20 h 24"/>
                <a:gd name="T14" fmla="*/ 52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52" y="24"/>
                  </a:moveTo>
                  <a:cubicBezTo>
                    <a:pt x="51" y="24"/>
                    <a:pt x="50" y="24"/>
                    <a:pt x="50" y="23"/>
                  </a:cubicBezTo>
                  <a:cubicBezTo>
                    <a:pt x="35" y="18"/>
                    <a:pt x="21" y="14"/>
                    <a:pt x="5" y="13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3" y="0"/>
                    <a:pt x="7" y="1"/>
                  </a:cubicBezTo>
                  <a:cubicBezTo>
                    <a:pt x="23" y="3"/>
                    <a:pt x="39" y="6"/>
                    <a:pt x="54" y="12"/>
                  </a:cubicBezTo>
                  <a:cubicBezTo>
                    <a:pt x="57" y="13"/>
                    <a:pt x="59" y="17"/>
                    <a:pt x="58" y="20"/>
                  </a:cubicBezTo>
                  <a:cubicBezTo>
                    <a:pt x="57" y="22"/>
                    <a:pt x="54" y="24"/>
                    <a:pt x="52" y="2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="" xmlns:a16="http://schemas.microsoft.com/office/drawing/2014/main" id="{ABF1FF6A-44B3-4D24-8313-C29C2C0429FE}"/>
              </a:ext>
            </a:extLst>
          </p:cNvPr>
          <p:cNvGrpSpPr/>
          <p:nvPr/>
        </p:nvGrpSpPr>
        <p:grpSpPr>
          <a:xfrm>
            <a:off x="8918221" y="3013100"/>
            <a:ext cx="700314" cy="698128"/>
            <a:chOff x="925918" y="1683654"/>
            <a:chExt cx="764549" cy="7621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08" name="Freeform 13">
              <a:extLst>
                <a:ext uri="{FF2B5EF4-FFF2-40B4-BE49-F238E27FC236}">
                  <a16:creationId xmlns="" xmlns:a16="http://schemas.microsoft.com/office/drawing/2014/main" id="{1CFCEE35-9199-42F7-B19C-63F2A55F6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765" y="2418796"/>
              <a:ext cx="113649" cy="27021"/>
            </a:xfrm>
            <a:custGeom>
              <a:avLst/>
              <a:gdLst>
                <a:gd name="T0" fmla="*/ 30 w 60"/>
                <a:gd name="T1" fmla="*/ 14 h 14"/>
                <a:gd name="T2" fmla="*/ 30 w 60"/>
                <a:gd name="T3" fmla="*/ 14 h 14"/>
                <a:gd name="T4" fmla="*/ 6 w 60"/>
                <a:gd name="T5" fmla="*/ 13 h 14"/>
                <a:gd name="T6" fmla="*/ 1 w 60"/>
                <a:gd name="T7" fmla="*/ 6 h 14"/>
                <a:gd name="T8" fmla="*/ 7 w 60"/>
                <a:gd name="T9" fmla="*/ 1 h 14"/>
                <a:gd name="T10" fmla="*/ 30 w 60"/>
                <a:gd name="T11" fmla="*/ 2 h 14"/>
                <a:gd name="T12" fmla="*/ 30 w 60"/>
                <a:gd name="T13" fmla="*/ 2 h 14"/>
                <a:gd name="T14" fmla="*/ 53 w 60"/>
                <a:gd name="T15" fmla="*/ 1 h 14"/>
                <a:gd name="T16" fmla="*/ 60 w 60"/>
                <a:gd name="T17" fmla="*/ 6 h 14"/>
                <a:gd name="T18" fmla="*/ 55 w 60"/>
                <a:gd name="T19" fmla="*/ 13 h 14"/>
                <a:gd name="T20" fmla="*/ 30 w 60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4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22" y="14"/>
                    <a:pt x="14" y="14"/>
                    <a:pt x="6" y="13"/>
                  </a:cubicBezTo>
                  <a:cubicBezTo>
                    <a:pt x="3" y="12"/>
                    <a:pt x="0" y="9"/>
                    <a:pt x="1" y="6"/>
                  </a:cubicBezTo>
                  <a:cubicBezTo>
                    <a:pt x="1" y="3"/>
                    <a:pt x="4" y="0"/>
                    <a:pt x="7" y="1"/>
                  </a:cubicBezTo>
                  <a:cubicBezTo>
                    <a:pt x="15" y="2"/>
                    <a:pt x="22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8" y="2"/>
                    <a:pt x="46" y="2"/>
                    <a:pt x="53" y="1"/>
                  </a:cubicBezTo>
                  <a:cubicBezTo>
                    <a:pt x="56" y="1"/>
                    <a:pt x="59" y="3"/>
                    <a:pt x="60" y="6"/>
                  </a:cubicBezTo>
                  <a:cubicBezTo>
                    <a:pt x="60" y="9"/>
                    <a:pt x="58" y="12"/>
                    <a:pt x="55" y="13"/>
                  </a:cubicBezTo>
                  <a:cubicBezTo>
                    <a:pt x="46" y="14"/>
                    <a:pt x="38" y="14"/>
                    <a:pt x="30" y="1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14">
              <a:extLst>
                <a:ext uri="{FF2B5EF4-FFF2-40B4-BE49-F238E27FC236}">
                  <a16:creationId xmlns="" xmlns:a16="http://schemas.microsoft.com/office/drawing/2014/main" id="{28DF1F0E-961A-460D-AFCF-F7BC528D5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868" y="2356805"/>
              <a:ext cx="104113" cy="65964"/>
            </a:xfrm>
            <a:custGeom>
              <a:avLst/>
              <a:gdLst>
                <a:gd name="T0" fmla="*/ 49 w 55"/>
                <a:gd name="T1" fmla="*/ 35 h 35"/>
                <a:gd name="T2" fmla="*/ 47 w 55"/>
                <a:gd name="T3" fmla="*/ 34 h 35"/>
                <a:gd name="T4" fmla="*/ 3 w 55"/>
                <a:gd name="T5" fmla="*/ 12 h 35"/>
                <a:gd name="T6" fmla="*/ 2 w 55"/>
                <a:gd name="T7" fmla="*/ 3 h 35"/>
                <a:gd name="T8" fmla="*/ 10 w 55"/>
                <a:gd name="T9" fmla="*/ 2 h 35"/>
                <a:gd name="T10" fmla="*/ 51 w 55"/>
                <a:gd name="T11" fmla="*/ 23 h 35"/>
                <a:gd name="T12" fmla="*/ 54 w 55"/>
                <a:gd name="T13" fmla="*/ 31 h 35"/>
                <a:gd name="T14" fmla="*/ 49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49" y="35"/>
                  </a:moveTo>
                  <a:cubicBezTo>
                    <a:pt x="48" y="35"/>
                    <a:pt x="47" y="35"/>
                    <a:pt x="47" y="34"/>
                  </a:cubicBezTo>
                  <a:cubicBezTo>
                    <a:pt x="31" y="29"/>
                    <a:pt x="17" y="21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23" y="11"/>
                    <a:pt x="37" y="18"/>
                    <a:pt x="51" y="23"/>
                  </a:cubicBezTo>
                  <a:cubicBezTo>
                    <a:pt x="54" y="24"/>
                    <a:pt x="55" y="28"/>
                    <a:pt x="54" y="31"/>
                  </a:cubicBezTo>
                  <a:cubicBezTo>
                    <a:pt x="53" y="33"/>
                    <a:pt x="51" y="35"/>
                    <a:pt x="49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15">
              <a:extLst>
                <a:ext uri="{FF2B5EF4-FFF2-40B4-BE49-F238E27FC236}">
                  <a16:creationId xmlns="" xmlns:a16="http://schemas.microsoft.com/office/drawing/2014/main" id="{61F29038-8D3B-424E-9B7B-6C2C3FA51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405" y="2356805"/>
              <a:ext cx="104113" cy="65964"/>
            </a:xfrm>
            <a:custGeom>
              <a:avLst/>
              <a:gdLst>
                <a:gd name="T0" fmla="*/ 7 w 55"/>
                <a:gd name="T1" fmla="*/ 35 h 35"/>
                <a:gd name="T2" fmla="*/ 1 w 55"/>
                <a:gd name="T3" fmla="*/ 31 h 35"/>
                <a:gd name="T4" fmla="*/ 5 w 55"/>
                <a:gd name="T5" fmla="*/ 23 h 35"/>
                <a:gd name="T6" fmla="*/ 45 w 55"/>
                <a:gd name="T7" fmla="*/ 2 h 35"/>
                <a:gd name="T8" fmla="*/ 53 w 55"/>
                <a:gd name="T9" fmla="*/ 3 h 35"/>
                <a:gd name="T10" fmla="*/ 52 w 55"/>
                <a:gd name="T11" fmla="*/ 11 h 35"/>
                <a:gd name="T12" fmla="*/ 9 w 55"/>
                <a:gd name="T13" fmla="*/ 34 h 35"/>
                <a:gd name="T14" fmla="*/ 7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7" y="35"/>
                  </a:moveTo>
                  <a:cubicBezTo>
                    <a:pt x="4" y="35"/>
                    <a:pt x="2" y="33"/>
                    <a:pt x="1" y="31"/>
                  </a:cubicBezTo>
                  <a:cubicBezTo>
                    <a:pt x="0" y="28"/>
                    <a:pt x="1" y="24"/>
                    <a:pt x="5" y="23"/>
                  </a:cubicBezTo>
                  <a:cubicBezTo>
                    <a:pt x="19" y="17"/>
                    <a:pt x="32" y="10"/>
                    <a:pt x="45" y="2"/>
                  </a:cubicBezTo>
                  <a:cubicBezTo>
                    <a:pt x="48" y="0"/>
                    <a:pt x="51" y="0"/>
                    <a:pt x="53" y="3"/>
                  </a:cubicBezTo>
                  <a:cubicBezTo>
                    <a:pt x="55" y="6"/>
                    <a:pt x="55" y="10"/>
                    <a:pt x="52" y="11"/>
                  </a:cubicBezTo>
                  <a:cubicBezTo>
                    <a:pt x="38" y="21"/>
                    <a:pt x="24" y="28"/>
                    <a:pt x="9" y="34"/>
                  </a:cubicBezTo>
                  <a:cubicBezTo>
                    <a:pt x="8" y="34"/>
                    <a:pt x="7" y="35"/>
                    <a:pt x="7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16">
              <a:extLst>
                <a:ext uri="{FF2B5EF4-FFF2-40B4-BE49-F238E27FC236}">
                  <a16:creationId xmlns="" xmlns:a16="http://schemas.microsoft.com/office/drawing/2014/main" id="{BDF7CDBD-6585-4FA4-81BB-BDBF75ACD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040" y="2224082"/>
              <a:ext cx="75501" cy="96959"/>
            </a:xfrm>
            <a:custGeom>
              <a:avLst/>
              <a:gdLst>
                <a:gd name="T0" fmla="*/ 33 w 40"/>
                <a:gd name="T1" fmla="*/ 51 h 51"/>
                <a:gd name="T2" fmla="*/ 29 w 40"/>
                <a:gd name="T3" fmla="*/ 49 h 51"/>
                <a:gd name="T4" fmla="*/ 1 w 40"/>
                <a:gd name="T5" fmla="*/ 9 h 51"/>
                <a:gd name="T6" fmla="*/ 4 w 40"/>
                <a:gd name="T7" fmla="*/ 1 h 51"/>
                <a:gd name="T8" fmla="*/ 12 w 40"/>
                <a:gd name="T9" fmla="*/ 4 h 51"/>
                <a:gd name="T10" fmla="*/ 38 w 40"/>
                <a:gd name="T11" fmla="*/ 41 h 51"/>
                <a:gd name="T12" fmla="*/ 37 w 40"/>
                <a:gd name="T13" fmla="*/ 50 h 51"/>
                <a:gd name="T14" fmla="*/ 33 w 40"/>
                <a:gd name="T1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1">
                  <a:moveTo>
                    <a:pt x="33" y="51"/>
                  </a:moveTo>
                  <a:cubicBezTo>
                    <a:pt x="32" y="51"/>
                    <a:pt x="30" y="51"/>
                    <a:pt x="29" y="49"/>
                  </a:cubicBezTo>
                  <a:cubicBezTo>
                    <a:pt x="18" y="37"/>
                    <a:pt x="9" y="24"/>
                    <a:pt x="1" y="9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19" y="17"/>
                    <a:pt x="28" y="30"/>
                    <a:pt x="38" y="41"/>
                  </a:cubicBezTo>
                  <a:cubicBezTo>
                    <a:pt x="40" y="44"/>
                    <a:pt x="40" y="48"/>
                    <a:pt x="37" y="50"/>
                  </a:cubicBezTo>
                  <a:cubicBezTo>
                    <a:pt x="36" y="51"/>
                    <a:pt x="35" y="51"/>
                    <a:pt x="33" y="5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17">
              <a:extLst>
                <a:ext uri="{FF2B5EF4-FFF2-40B4-BE49-F238E27FC236}">
                  <a16:creationId xmlns="" xmlns:a16="http://schemas.microsoft.com/office/drawing/2014/main" id="{98334C69-8D8C-4732-9CD9-10C322A7C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844" y="2222493"/>
              <a:ext cx="76295" cy="98548"/>
            </a:xfrm>
            <a:custGeom>
              <a:avLst/>
              <a:gdLst>
                <a:gd name="T0" fmla="*/ 7 w 40"/>
                <a:gd name="T1" fmla="*/ 52 h 52"/>
                <a:gd name="T2" fmla="*/ 3 w 40"/>
                <a:gd name="T3" fmla="*/ 51 h 52"/>
                <a:gd name="T4" fmla="*/ 2 w 40"/>
                <a:gd name="T5" fmla="*/ 42 h 52"/>
                <a:gd name="T6" fmla="*/ 28 w 40"/>
                <a:gd name="T7" fmla="*/ 5 h 52"/>
                <a:gd name="T8" fmla="*/ 36 w 40"/>
                <a:gd name="T9" fmla="*/ 2 h 52"/>
                <a:gd name="T10" fmla="*/ 39 w 40"/>
                <a:gd name="T11" fmla="*/ 10 h 52"/>
                <a:gd name="T12" fmla="*/ 11 w 40"/>
                <a:gd name="T13" fmla="*/ 50 h 52"/>
                <a:gd name="T14" fmla="*/ 7 w 40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2">
                  <a:moveTo>
                    <a:pt x="7" y="52"/>
                  </a:moveTo>
                  <a:cubicBezTo>
                    <a:pt x="5" y="52"/>
                    <a:pt x="4" y="52"/>
                    <a:pt x="3" y="51"/>
                  </a:cubicBezTo>
                  <a:cubicBezTo>
                    <a:pt x="0" y="48"/>
                    <a:pt x="0" y="45"/>
                    <a:pt x="2" y="42"/>
                  </a:cubicBezTo>
                  <a:cubicBezTo>
                    <a:pt x="12" y="31"/>
                    <a:pt x="21" y="18"/>
                    <a:pt x="28" y="5"/>
                  </a:cubicBezTo>
                  <a:cubicBezTo>
                    <a:pt x="30" y="2"/>
                    <a:pt x="33" y="0"/>
                    <a:pt x="36" y="2"/>
                  </a:cubicBezTo>
                  <a:cubicBezTo>
                    <a:pt x="39" y="4"/>
                    <a:pt x="40" y="7"/>
                    <a:pt x="39" y="10"/>
                  </a:cubicBezTo>
                  <a:cubicBezTo>
                    <a:pt x="31" y="24"/>
                    <a:pt x="22" y="38"/>
                    <a:pt x="11" y="50"/>
                  </a:cubicBezTo>
                  <a:cubicBezTo>
                    <a:pt x="10" y="51"/>
                    <a:pt x="8" y="52"/>
                    <a:pt x="7" y="5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18">
              <a:extLst>
                <a:ext uri="{FF2B5EF4-FFF2-40B4-BE49-F238E27FC236}">
                  <a16:creationId xmlns="" xmlns:a16="http://schemas.microsoft.com/office/drawing/2014/main" id="{9B22032D-C117-4371-BD6E-E710395EA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18" y="2054006"/>
              <a:ext cx="34175" cy="112060"/>
            </a:xfrm>
            <a:custGeom>
              <a:avLst/>
              <a:gdLst>
                <a:gd name="T0" fmla="*/ 12 w 18"/>
                <a:gd name="T1" fmla="*/ 59 h 59"/>
                <a:gd name="T2" fmla="*/ 6 w 18"/>
                <a:gd name="T3" fmla="*/ 54 h 59"/>
                <a:gd name="T4" fmla="*/ 0 w 18"/>
                <a:gd name="T5" fmla="*/ 6 h 59"/>
                <a:gd name="T6" fmla="*/ 6 w 18"/>
                <a:gd name="T7" fmla="*/ 0 h 59"/>
                <a:gd name="T8" fmla="*/ 6 w 18"/>
                <a:gd name="T9" fmla="*/ 0 h 59"/>
                <a:gd name="T10" fmla="*/ 12 w 18"/>
                <a:gd name="T11" fmla="*/ 6 h 59"/>
                <a:gd name="T12" fmla="*/ 18 w 18"/>
                <a:gd name="T13" fmla="*/ 51 h 59"/>
                <a:gd name="T14" fmla="*/ 13 w 18"/>
                <a:gd name="T15" fmla="*/ 58 h 59"/>
                <a:gd name="T16" fmla="*/ 12 w 18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9">
                  <a:moveTo>
                    <a:pt x="12" y="59"/>
                  </a:moveTo>
                  <a:cubicBezTo>
                    <a:pt x="9" y="59"/>
                    <a:pt x="7" y="57"/>
                    <a:pt x="6" y="54"/>
                  </a:cubicBezTo>
                  <a:cubicBezTo>
                    <a:pt x="2" y="38"/>
                    <a:pt x="0" y="22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21"/>
                    <a:pt x="14" y="36"/>
                    <a:pt x="18" y="51"/>
                  </a:cubicBezTo>
                  <a:cubicBezTo>
                    <a:pt x="18" y="54"/>
                    <a:pt x="16" y="58"/>
                    <a:pt x="13" y="58"/>
                  </a:cubicBezTo>
                  <a:cubicBezTo>
                    <a:pt x="13" y="58"/>
                    <a:pt x="12" y="59"/>
                    <a:pt x="12" y="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19">
              <a:extLst>
                <a:ext uri="{FF2B5EF4-FFF2-40B4-BE49-F238E27FC236}">
                  <a16:creationId xmlns="" xmlns:a16="http://schemas.microsoft.com/office/drawing/2014/main" id="{9523DD5B-AC2A-4957-8B43-FA1AF5A0E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292" y="2050827"/>
              <a:ext cx="34175" cy="112854"/>
            </a:xfrm>
            <a:custGeom>
              <a:avLst/>
              <a:gdLst>
                <a:gd name="T0" fmla="*/ 6 w 18"/>
                <a:gd name="T1" fmla="*/ 60 h 60"/>
                <a:gd name="T2" fmla="*/ 5 w 18"/>
                <a:gd name="T3" fmla="*/ 60 h 60"/>
                <a:gd name="T4" fmla="*/ 1 w 18"/>
                <a:gd name="T5" fmla="*/ 53 h 60"/>
                <a:gd name="T6" fmla="*/ 6 w 18"/>
                <a:gd name="T7" fmla="*/ 7 h 60"/>
                <a:gd name="T8" fmla="*/ 6 w 18"/>
                <a:gd name="T9" fmla="*/ 6 h 60"/>
                <a:gd name="T10" fmla="*/ 12 w 18"/>
                <a:gd name="T11" fmla="*/ 0 h 60"/>
                <a:gd name="T12" fmla="*/ 18 w 18"/>
                <a:gd name="T13" fmla="*/ 6 h 60"/>
                <a:gd name="T14" fmla="*/ 18 w 18"/>
                <a:gd name="T15" fmla="*/ 7 h 60"/>
                <a:gd name="T16" fmla="*/ 12 w 18"/>
                <a:gd name="T17" fmla="*/ 56 h 60"/>
                <a:gd name="T18" fmla="*/ 6 w 18"/>
                <a:gd name="T1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0">
                  <a:moveTo>
                    <a:pt x="6" y="60"/>
                  </a:moveTo>
                  <a:cubicBezTo>
                    <a:pt x="6" y="60"/>
                    <a:pt x="5" y="60"/>
                    <a:pt x="5" y="60"/>
                  </a:cubicBezTo>
                  <a:cubicBezTo>
                    <a:pt x="2" y="59"/>
                    <a:pt x="0" y="56"/>
                    <a:pt x="1" y="53"/>
                  </a:cubicBezTo>
                  <a:cubicBezTo>
                    <a:pt x="4" y="38"/>
                    <a:pt x="6" y="23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3"/>
                    <a:pt x="9" y="0"/>
                    <a:pt x="12" y="0"/>
                  </a:cubicBezTo>
                  <a:cubicBezTo>
                    <a:pt x="15" y="1"/>
                    <a:pt x="18" y="3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4"/>
                    <a:pt x="16" y="40"/>
                    <a:pt x="12" y="56"/>
                  </a:cubicBezTo>
                  <a:cubicBezTo>
                    <a:pt x="12" y="58"/>
                    <a:pt x="9" y="60"/>
                    <a:pt x="6" y="6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0">
              <a:extLst>
                <a:ext uri="{FF2B5EF4-FFF2-40B4-BE49-F238E27FC236}">
                  <a16:creationId xmlns="" xmlns:a16="http://schemas.microsoft.com/office/drawing/2014/main" id="{4A29A47B-8B25-4D56-B193-A889CBA1F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56" y="1880752"/>
              <a:ext cx="57222" cy="107291"/>
            </a:xfrm>
            <a:custGeom>
              <a:avLst/>
              <a:gdLst>
                <a:gd name="T0" fmla="*/ 7 w 30"/>
                <a:gd name="T1" fmla="*/ 57 h 57"/>
                <a:gd name="T2" fmla="*/ 5 w 30"/>
                <a:gd name="T3" fmla="*/ 57 h 57"/>
                <a:gd name="T4" fmla="*/ 1 w 30"/>
                <a:gd name="T5" fmla="*/ 49 h 57"/>
                <a:gd name="T6" fmla="*/ 18 w 30"/>
                <a:gd name="T7" fmla="*/ 4 h 57"/>
                <a:gd name="T8" fmla="*/ 26 w 30"/>
                <a:gd name="T9" fmla="*/ 1 h 57"/>
                <a:gd name="T10" fmla="*/ 29 w 30"/>
                <a:gd name="T11" fmla="*/ 9 h 57"/>
                <a:gd name="T12" fmla="*/ 12 w 30"/>
                <a:gd name="T13" fmla="*/ 52 h 57"/>
                <a:gd name="T14" fmla="*/ 7 w 30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57">
                  <a:moveTo>
                    <a:pt x="7" y="57"/>
                  </a:moveTo>
                  <a:cubicBezTo>
                    <a:pt x="6" y="57"/>
                    <a:pt x="6" y="57"/>
                    <a:pt x="5" y="57"/>
                  </a:cubicBezTo>
                  <a:cubicBezTo>
                    <a:pt x="2" y="56"/>
                    <a:pt x="0" y="53"/>
                    <a:pt x="1" y="49"/>
                  </a:cubicBezTo>
                  <a:cubicBezTo>
                    <a:pt x="5" y="34"/>
                    <a:pt x="10" y="18"/>
                    <a:pt x="18" y="4"/>
                  </a:cubicBezTo>
                  <a:cubicBezTo>
                    <a:pt x="19" y="1"/>
                    <a:pt x="23" y="0"/>
                    <a:pt x="26" y="1"/>
                  </a:cubicBezTo>
                  <a:cubicBezTo>
                    <a:pt x="29" y="3"/>
                    <a:pt x="30" y="6"/>
                    <a:pt x="29" y="9"/>
                  </a:cubicBezTo>
                  <a:cubicBezTo>
                    <a:pt x="21" y="23"/>
                    <a:pt x="16" y="37"/>
                    <a:pt x="12" y="52"/>
                  </a:cubicBezTo>
                  <a:cubicBezTo>
                    <a:pt x="12" y="55"/>
                    <a:pt x="9" y="57"/>
                    <a:pt x="7" y="5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1">
              <a:extLst>
                <a:ext uri="{FF2B5EF4-FFF2-40B4-BE49-F238E27FC236}">
                  <a16:creationId xmlns="" xmlns:a16="http://schemas.microsoft.com/office/drawing/2014/main" id="{0C3A75ED-ACE4-4C11-9010-19AA412B2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118" y="1878367"/>
              <a:ext cx="58812" cy="108086"/>
            </a:xfrm>
            <a:custGeom>
              <a:avLst/>
              <a:gdLst>
                <a:gd name="T0" fmla="*/ 24 w 31"/>
                <a:gd name="T1" fmla="*/ 57 h 57"/>
                <a:gd name="T2" fmla="*/ 18 w 31"/>
                <a:gd name="T3" fmla="*/ 52 h 57"/>
                <a:gd name="T4" fmla="*/ 2 w 31"/>
                <a:gd name="T5" fmla="*/ 9 h 57"/>
                <a:gd name="T6" fmla="*/ 4 w 31"/>
                <a:gd name="T7" fmla="*/ 1 h 57"/>
                <a:gd name="T8" fmla="*/ 13 w 31"/>
                <a:gd name="T9" fmla="*/ 4 h 57"/>
                <a:gd name="T10" fmla="*/ 30 w 31"/>
                <a:gd name="T11" fmla="*/ 49 h 57"/>
                <a:gd name="T12" fmla="*/ 26 w 31"/>
                <a:gd name="T13" fmla="*/ 56 h 57"/>
                <a:gd name="T14" fmla="*/ 24 w 31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57">
                  <a:moveTo>
                    <a:pt x="24" y="57"/>
                  </a:moveTo>
                  <a:cubicBezTo>
                    <a:pt x="21" y="57"/>
                    <a:pt x="19" y="55"/>
                    <a:pt x="18" y="52"/>
                  </a:cubicBezTo>
                  <a:cubicBezTo>
                    <a:pt x="15" y="37"/>
                    <a:pt x="9" y="23"/>
                    <a:pt x="2" y="9"/>
                  </a:cubicBezTo>
                  <a:cubicBezTo>
                    <a:pt x="0" y="6"/>
                    <a:pt x="2" y="3"/>
                    <a:pt x="4" y="1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20" y="18"/>
                    <a:pt x="26" y="33"/>
                    <a:pt x="30" y="49"/>
                  </a:cubicBezTo>
                  <a:cubicBezTo>
                    <a:pt x="31" y="52"/>
                    <a:pt x="29" y="56"/>
                    <a:pt x="26" y="56"/>
                  </a:cubicBezTo>
                  <a:cubicBezTo>
                    <a:pt x="25" y="57"/>
                    <a:pt x="25" y="57"/>
                    <a:pt x="24" y="5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2">
              <a:extLst>
                <a:ext uri="{FF2B5EF4-FFF2-40B4-BE49-F238E27FC236}">
                  <a16:creationId xmlns="" xmlns:a16="http://schemas.microsoft.com/office/drawing/2014/main" id="{3CAFADEE-7842-489E-85D1-42DB0F4D6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314" y="1746439"/>
              <a:ext cx="92191" cy="85038"/>
            </a:xfrm>
            <a:custGeom>
              <a:avLst/>
              <a:gdLst>
                <a:gd name="T0" fmla="*/ 7 w 49"/>
                <a:gd name="T1" fmla="*/ 45 h 45"/>
                <a:gd name="T2" fmla="*/ 3 w 49"/>
                <a:gd name="T3" fmla="*/ 43 h 45"/>
                <a:gd name="T4" fmla="*/ 2 w 49"/>
                <a:gd name="T5" fmla="*/ 35 h 45"/>
                <a:gd name="T6" fmla="*/ 39 w 49"/>
                <a:gd name="T7" fmla="*/ 2 h 45"/>
                <a:gd name="T8" fmla="*/ 47 w 49"/>
                <a:gd name="T9" fmla="*/ 4 h 45"/>
                <a:gd name="T10" fmla="*/ 46 w 49"/>
                <a:gd name="T11" fmla="*/ 12 h 45"/>
                <a:gd name="T12" fmla="*/ 11 w 49"/>
                <a:gd name="T13" fmla="*/ 43 h 45"/>
                <a:gd name="T14" fmla="*/ 7 w 49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5">
                  <a:moveTo>
                    <a:pt x="7" y="45"/>
                  </a:moveTo>
                  <a:cubicBezTo>
                    <a:pt x="6" y="45"/>
                    <a:pt x="4" y="44"/>
                    <a:pt x="3" y="43"/>
                  </a:cubicBezTo>
                  <a:cubicBezTo>
                    <a:pt x="1" y="41"/>
                    <a:pt x="0" y="37"/>
                    <a:pt x="2" y="35"/>
                  </a:cubicBezTo>
                  <a:cubicBezTo>
                    <a:pt x="13" y="22"/>
                    <a:pt x="25" y="12"/>
                    <a:pt x="39" y="2"/>
                  </a:cubicBezTo>
                  <a:cubicBezTo>
                    <a:pt x="42" y="0"/>
                    <a:pt x="45" y="1"/>
                    <a:pt x="47" y="4"/>
                  </a:cubicBezTo>
                  <a:cubicBezTo>
                    <a:pt x="49" y="7"/>
                    <a:pt x="48" y="10"/>
                    <a:pt x="46" y="12"/>
                  </a:cubicBezTo>
                  <a:cubicBezTo>
                    <a:pt x="33" y="21"/>
                    <a:pt x="22" y="31"/>
                    <a:pt x="11" y="43"/>
                  </a:cubicBezTo>
                  <a:cubicBezTo>
                    <a:pt x="10" y="44"/>
                    <a:pt x="9" y="45"/>
                    <a:pt x="7" y="4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3">
              <a:extLst>
                <a:ext uri="{FF2B5EF4-FFF2-40B4-BE49-F238E27FC236}">
                  <a16:creationId xmlns="" xmlns:a16="http://schemas.microsoft.com/office/drawing/2014/main" id="{81F18ACF-19E3-4077-85DB-84F5236CF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290" y="1746439"/>
              <a:ext cx="92191" cy="82654"/>
            </a:xfrm>
            <a:custGeom>
              <a:avLst/>
              <a:gdLst>
                <a:gd name="T0" fmla="*/ 42 w 49"/>
                <a:gd name="T1" fmla="*/ 44 h 44"/>
                <a:gd name="T2" fmla="*/ 38 w 49"/>
                <a:gd name="T3" fmla="*/ 42 h 44"/>
                <a:gd name="T4" fmla="*/ 3 w 49"/>
                <a:gd name="T5" fmla="*/ 12 h 44"/>
                <a:gd name="T6" fmla="*/ 2 w 49"/>
                <a:gd name="T7" fmla="*/ 3 h 44"/>
                <a:gd name="T8" fmla="*/ 10 w 49"/>
                <a:gd name="T9" fmla="*/ 2 h 44"/>
                <a:gd name="T10" fmla="*/ 47 w 49"/>
                <a:gd name="T11" fmla="*/ 34 h 44"/>
                <a:gd name="T12" fmla="*/ 46 w 49"/>
                <a:gd name="T13" fmla="*/ 42 h 44"/>
                <a:gd name="T14" fmla="*/ 42 w 4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4">
                  <a:moveTo>
                    <a:pt x="42" y="44"/>
                  </a:moveTo>
                  <a:cubicBezTo>
                    <a:pt x="41" y="44"/>
                    <a:pt x="39" y="43"/>
                    <a:pt x="38" y="42"/>
                  </a:cubicBezTo>
                  <a:cubicBezTo>
                    <a:pt x="28" y="30"/>
                    <a:pt x="16" y="20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24" y="11"/>
                    <a:pt x="36" y="22"/>
                    <a:pt x="47" y="34"/>
                  </a:cubicBezTo>
                  <a:cubicBezTo>
                    <a:pt x="49" y="36"/>
                    <a:pt x="49" y="40"/>
                    <a:pt x="46" y="42"/>
                  </a:cubicBezTo>
                  <a:cubicBezTo>
                    <a:pt x="45" y="43"/>
                    <a:pt x="44" y="44"/>
                    <a:pt x="42" y="4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4">
              <a:extLst>
                <a:ext uri="{FF2B5EF4-FFF2-40B4-BE49-F238E27FC236}">
                  <a16:creationId xmlns="" xmlns:a16="http://schemas.microsoft.com/office/drawing/2014/main" id="{3045D716-7238-4DB8-ACC2-8815528FA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753" y="1683654"/>
              <a:ext cx="111265" cy="45301"/>
            </a:xfrm>
            <a:custGeom>
              <a:avLst/>
              <a:gdLst>
                <a:gd name="T0" fmla="*/ 7 w 59"/>
                <a:gd name="T1" fmla="*/ 24 h 24"/>
                <a:gd name="T2" fmla="*/ 1 w 59"/>
                <a:gd name="T3" fmla="*/ 20 h 24"/>
                <a:gd name="T4" fmla="*/ 5 w 59"/>
                <a:gd name="T5" fmla="*/ 13 h 24"/>
                <a:gd name="T6" fmla="*/ 52 w 59"/>
                <a:gd name="T7" fmla="*/ 1 h 24"/>
                <a:gd name="T8" fmla="*/ 59 w 59"/>
                <a:gd name="T9" fmla="*/ 6 h 24"/>
                <a:gd name="T10" fmla="*/ 54 w 59"/>
                <a:gd name="T11" fmla="*/ 13 h 24"/>
                <a:gd name="T12" fmla="*/ 9 w 59"/>
                <a:gd name="T13" fmla="*/ 24 h 24"/>
                <a:gd name="T14" fmla="*/ 7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7" y="24"/>
                  </a:moveTo>
                  <a:cubicBezTo>
                    <a:pt x="5" y="24"/>
                    <a:pt x="2" y="23"/>
                    <a:pt x="1" y="20"/>
                  </a:cubicBezTo>
                  <a:cubicBezTo>
                    <a:pt x="0" y="17"/>
                    <a:pt x="2" y="14"/>
                    <a:pt x="5" y="13"/>
                  </a:cubicBezTo>
                  <a:cubicBezTo>
                    <a:pt x="20" y="7"/>
                    <a:pt x="36" y="3"/>
                    <a:pt x="52" y="1"/>
                  </a:cubicBezTo>
                  <a:cubicBezTo>
                    <a:pt x="55" y="0"/>
                    <a:pt x="58" y="3"/>
                    <a:pt x="59" y="6"/>
                  </a:cubicBezTo>
                  <a:cubicBezTo>
                    <a:pt x="59" y="9"/>
                    <a:pt x="57" y="12"/>
                    <a:pt x="54" y="13"/>
                  </a:cubicBezTo>
                  <a:cubicBezTo>
                    <a:pt x="38" y="15"/>
                    <a:pt x="23" y="18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5">
              <a:extLst>
                <a:ext uri="{FF2B5EF4-FFF2-40B4-BE49-F238E27FC236}">
                  <a16:creationId xmlns="" xmlns:a16="http://schemas.microsoft.com/office/drawing/2014/main" id="{292C64CB-8F65-4483-B7DD-913CD9761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0777" y="1683654"/>
              <a:ext cx="111265" cy="45301"/>
            </a:xfrm>
            <a:custGeom>
              <a:avLst/>
              <a:gdLst>
                <a:gd name="T0" fmla="*/ 52 w 59"/>
                <a:gd name="T1" fmla="*/ 24 h 24"/>
                <a:gd name="T2" fmla="*/ 50 w 59"/>
                <a:gd name="T3" fmla="*/ 23 h 24"/>
                <a:gd name="T4" fmla="*/ 5 w 59"/>
                <a:gd name="T5" fmla="*/ 13 h 24"/>
                <a:gd name="T6" fmla="*/ 0 w 59"/>
                <a:gd name="T7" fmla="*/ 6 h 24"/>
                <a:gd name="T8" fmla="*/ 7 w 59"/>
                <a:gd name="T9" fmla="*/ 1 h 24"/>
                <a:gd name="T10" fmla="*/ 54 w 59"/>
                <a:gd name="T11" fmla="*/ 12 h 24"/>
                <a:gd name="T12" fmla="*/ 58 w 59"/>
                <a:gd name="T13" fmla="*/ 20 h 24"/>
                <a:gd name="T14" fmla="*/ 52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52" y="24"/>
                  </a:moveTo>
                  <a:cubicBezTo>
                    <a:pt x="51" y="24"/>
                    <a:pt x="50" y="24"/>
                    <a:pt x="50" y="23"/>
                  </a:cubicBezTo>
                  <a:cubicBezTo>
                    <a:pt x="35" y="18"/>
                    <a:pt x="21" y="14"/>
                    <a:pt x="5" y="13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3" y="0"/>
                    <a:pt x="7" y="1"/>
                  </a:cubicBezTo>
                  <a:cubicBezTo>
                    <a:pt x="23" y="3"/>
                    <a:pt x="39" y="6"/>
                    <a:pt x="54" y="12"/>
                  </a:cubicBezTo>
                  <a:cubicBezTo>
                    <a:pt x="57" y="13"/>
                    <a:pt x="59" y="17"/>
                    <a:pt x="58" y="20"/>
                  </a:cubicBezTo>
                  <a:cubicBezTo>
                    <a:pt x="57" y="22"/>
                    <a:pt x="54" y="24"/>
                    <a:pt x="52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="" xmlns:a16="http://schemas.microsoft.com/office/drawing/2014/main" id="{4E43B076-5CEB-4F43-BAF6-39CC96F25227}"/>
              </a:ext>
            </a:extLst>
          </p:cNvPr>
          <p:cNvGrpSpPr/>
          <p:nvPr/>
        </p:nvGrpSpPr>
        <p:grpSpPr>
          <a:xfrm>
            <a:off x="6791757" y="3013100"/>
            <a:ext cx="700314" cy="698128"/>
            <a:chOff x="925918" y="1683654"/>
            <a:chExt cx="764549" cy="7621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22" name="Freeform 13">
              <a:extLst>
                <a:ext uri="{FF2B5EF4-FFF2-40B4-BE49-F238E27FC236}">
                  <a16:creationId xmlns="" xmlns:a16="http://schemas.microsoft.com/office/drawing/2014/main" id="{F1D451A0-274C-45B6-BF87-358775E10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765" y="2418796"/>
              <a:ext cx="113649" cy="27021"/>
            </a:xfrm>
            <a:custGeom>
              <a:avLst/>
              <a:gdLst>
                <a:gd name="T0" fmla="*/ 30 w 60"/>
                <a:gd name="T1" fmla="*/ 14 h 14"/>
                <a:gd name="T2" fmla="*/ 30 w 60"/>
                <a:gd name="T3" fmla="*/ 14 h 14"/>
                <a:gd name="T4" fmla="*/ 6 w 60"/>
                <a:gd name="T5" fmla="*/ 13 h 14"/>
                <a:gd name="T6" fmla="*/ 1 w 60"/>
                <a:gd name="T7" fmla="*/ 6 h 14"/>
                <a:gd name="T8" fmla="*/ 7 w 60"/>
                <a:gd name="T9" fmla="*/ 1 h 14"/>
                <a:gd name="T10" fmla="*/ 30 w 60"/>
                <a:gd name="T11" fmla="*/ 2 h 14"/>
                <a:gd name="T12" fmla="*/ 30 w 60"/>
                <a:gd name="T13" fmla="*/ 2 h 14"/>
                <a:gd name="T14" fmla="*/ 53 w 60"/>
                <a:gd name="T15" fmla="*/ 1 h 14"/>
                <a:gd name="T16" fmla="*/ 60 w 60"/>
                <a:gd name="T17" fmla="*/ 6 h 14"/>
                <a:gd name="T18" fmla="*/ 55 w 60"/>
                <a:gd name="T19" fmla="*/ 13 h 14"/>
                <a:gd name="T20" fmla="*/ 30 w 60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4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22" y="14"/>
                    <a:pt x="14" y="14"/>
                    <a:pt x="6" y="13"/>
                  </a:cubicBezTo>
                  <a:cubicBezTo>
                    <a:pt x="3" y="12"/>
                    <a:pt x="0" y="9"/>
                    <a:pt x="1" y="6"/>
                  </a:cubicBezTo>
                  <a:cubicBezTo>
                    <a:pt x="1" y="3"/>
                    <a:pt x="4" y="0"/>
                    <a:pt x="7" y="1"/>
                  </a:cubicBezTo>
                  <a:cubicBezTo>
                    <a:pt x="15" y="2"/>
                    <a:pt x="22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8" y="2"/>
                    <a:pt x="46" y="2"/>
                    <a:pt x="53" y="1"/>
                  </a:cubicBezTo>
                  <a:cubicBezTo>
                    <a:pt x="56" y="1"/>
                    <a:pt x="59" y="3"/>
                    <a:pt x="60" y="6"/>
                  </a:cubicBezTo>
                  <a:cubicBezTo>
                    <a:pt x="60" y="9"/>
                    <a:pt x="58" y="12"/>
                    <a:pt x="55" y="13"/>
                  </a:cubicBezTo>
                  <a:cubicBezTo>
                    <a:pt x="46" y="14"/>
                    <a:pt x="38" y="14"/>
                    <a:pt x="30" y="1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14">
              <a:extLst>
                <a:ext uri="{FF2B5EF4-FFF2-40B4-BE49-F238E27FC236}">
                  <a16:creationId xmlns="" xmlns:a16="http://schemas.microsoft.com/office/drawing/2014/main" id="{73B6FFC3-0B1A-40C6-920A-2A6E771B9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868" y="2356805"/>
              <a:ext cx="104113" cy="65964"/>
            </a:xfrm>
            <a:custGeom>
              <a:avLst/>
              <a:gdLst>
                <a:gd name="T0" fmla="*/ 49 w 55"/>
                <a:gd name="T1" fmla="*/ 35 h 35"/>
                <a:gd name="T2" fmla="*/ 47 w 55"/>
                <a:gd name="T3" fmla="*/ 34 h 35"/>
                <a:gd name="T4" fmla="*/ 3 w 55"/>
                <a:gd name="T5" fmla="*/ 12 h 35"/>
                <a:gd name="T6" fmla="*/ 2 w 55"/>
                <a:gd name="T7" fmla="*/ 3 h 35"/>
                <a:gd name="T8" fmla="*/ 10 w 55"/>
                <a:gd name="T9" fmla="*/ 2 h 35"/>
                <a:gd name="T10" fmla="*/ 51 w 55"/>
                <a:gd name="T11" fmla="*/ 23 h 35"/>
                <a:gd name="T12" fmla="*/ 54 w 55"/>
                <a:gd name="T13" fmla="*/ 31 h 35"/>
                <a:gd name="T14" fmla="*/ 49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49" y="35"/>
                  </a:moveTo>
                  <a:cubicBezTo>
                    <a:pt x="48" y="35"/>
                    <a:pt x="47" y="35"/>
                    <a:pt x="47" y="34"/>
                  </a:cubicBezTo>
                  <a:cubicBezTo>
                    <a:pt x="31" y="29"/>
                    <a:pt x="17" y="21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23" y="11"/>
                    <a:pt x="37" y="18"/>
                    <a:pt x="51" y="23"/>
                  </a:cubicBezTo>
                  <a:cubicBezTo>
                    <a:pt x="54" y="24"/>
                    <a:pt x="55" y="28"/>
                    <a:pt x="54" y="31"/>
                  </a:cubicBezTo>
                  <a:cubicBezTo>
                    <a:pt x="53" y="33"/>
                    <a:pt x="51" y="35"/>
                    <a:pt x="49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15">
              <a:extLst>
                <a:ext uri="{FF2B5EF4-FFF2-40B4-BE49-F238E27FC236}">
                  <a16:creationId xmlns="" xmlns:a16="http://schemas.microsoft.com/office/drawing/2014/main" id="{A75D8A7A-4A34-4B8C-8199-E86484953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405" y="2356805"/>
              <a:ext cx="104113" cy="65964"/>
            </a:xfrm>
            <a:custGeom>
              <a:avLst/>
              <a:gdLst>
                <a:gd name="T0" fmla="*/ 7 w 55"/>
                <a:gd name="T1" fmla="*/ 35 h 35"/>
                <a:gd name="T2" fmla="*/ 1 w 55"/>
                <a:gd name="T3" fmla="*/ 31 h 35"/>
                <a:gd name="T4" fmla="*/ 5 w 55"/>
                <a:gd name="T5" fmla="*/ 23 h 35"/>
                <a:gd name="T6" fmla="*/ 45 w 55"/>
                <a:gd name="T7" fmla="*/ 2 h 35"/>
                <a:gd name="T8" fmla="*/ 53 w 55"/>
                <a:gd name="T9" fmla="*/ 3 h 35"/>
                <a:gd name="T10" fmla="*/ 52 w 55"/>
                <a:gd name="T11" fmla="*/ 11 h 35"/>
                <a:gd name="T12" fmla="*/ 9 w 55"/>
                <a:gd name="T13" fmla="*/ 34 h 35"/>
                <a:gd name="T14" fmla="*/ 7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7" y="35"/>
                  </a:moveTo>
                  <a:cubicBezTo>
                    <a:pt x="4" y="35"/>
                    <a:pt x="2" y="33"/>
                    <a:pt x="1" y="31"/>
                  </a:cubicBezTo>
                  <a:cubicBezTo>
                    <a:pt x="0" y="28"/>
                    <a:pt x="1" y="24"/>
                    <a:pt x="5" y="23"/>
                  </a:cubicBezTo>
                  <a:cubicBezTo>
                    <a:pt x="19" y="17"/>
                    <a:pt x="32" y="10"/>
                    <a:pt x="45" y="2"/>
                  </a:cubicBezTo>
                  <a:cubicBezTo>
                    <a:pt x="48" y="0"/>
                    <a:pt x="51" y="0"/>
                    <a:pt x="53" y="3"/>
                  </a:cubicBezTo>
                  <a:cubicBezTo>
                    <a:pt x="55" y="6"/>
                    <a:pt x="55" y="10"/>
                    <a:pt x="52" y="11"/>
                  </a:cubicBezTo>
                  <a:cubicBezTo>
                    <a:pt x="38" y="21"/>
                    <a:pt x="24" y="28"/>
                    <a:pt x="9" y="34"/>
                  </a:cubicBezTo>
                  <a:cubicBezTo>
                    <a:pt x="8" y="34"/>
                    <a:pt x="7" y="35"/>
                    <a:pt x="7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16">
              <a:extLst>
                <a:ext uri="{FF2B5EF4-FFF2-40B4-BE49-F238E27FC236}">
                  <a16:creationId xmlns="" xmlns:a16="http://schemas.microsoft.com/office/drawing/2014/main" id="{7DD08839-A704-4B1F-80D3-14DFA6730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040" y="2224082"/>
              <a:ext cx="75501" cy="96959"/>
            </a:xfrm>
            <a:custGeom>
              <a:avLst/>
              <a:gdLst>
                <a:gd name="T0" fmla="*/ 33 w 40"/>
                <a:gd name="T1" fmla="*/ 51 h 51"/>
                <a:gd name="T2" fmla="*/ 29 w 40"/>
                <a:gd name="T3" fmla="*/ 49 h 51"/>
                <a:gd name="T4" fmla="*/ 1 w 40"/>
                <a:gd name="T5" fmla="*/ 9 h 51"/>
                <a:gd name="T6" fmla="*/ 4 w 40"/>
                <a:gd name="T7" fmla="*/ 1 h 51"/>
                <a:gd name="T8" fmla="*/ 12 w 40"/>
                <a:gd name="T9" fmla="*/ 4 h 51"/>
                <a:gd name="T10" fmla="*/ 38 w 40"/>
                <a:gd name="T11" fmla="*/ 41 h 51"/>
                <a:gd name="T12" fmla="*/ 37 w 40"/>
                <a:gd name="T13" fmla="*/ 50 h 51"/>
                <a:gd name="T14" fmla="*/ 33 w 40"/>
                <a:gd name="T1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1">
                  <a:moveTo>
                    <a:pt x="33" y="51"/>
                  </a:moveTo>
                  <a:cubicBezTo>
                    <a:pt x="32" y="51"/>
                    <a:pt x="30" y="51"/>
                    <a:pt x="29" y="49"/>
                  </a:cubicBezTo>
                  <a:cubicBezTo>
                    <a:pt x="18" y="37"/>
                    <a:pt x="9" y="24"/>
                    <a:pt x="1" y="9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19" y="17"/>
                    <a:pt x="28" y="30"/>
                    <a:pt x="38" y="41"/>
                  </a:cubicBezTo>
                  <a:cubicBezTo>
                    <a:pt x="40" y="44"/>
                    <a:pt x="40" y="48"/>
                    <a:pt x="37" y="50"/>
                  </a:cubicBezTo>
                  <a:cubicBezTo>
                    <a:pt x="36" y="51"/>
                    <a:pt x="35" y="51"/>
                    <a:pt x="33" y="5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7">
              <a:extLst>
                <a:ext uri="{FF2B5EF4-FFF2-40B4-BE49-F238E27FC236}">
                  <a16:creationId xmlns="" xmlns:a16="http://schemas.microsoft.com/office/drawing/2014/main" id="{D9695F8D-AA9C-4C74-A541-906E53FD6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844" y="2222493"/>
              <a:ext cx="76295" cy="98548"/>
            </a:xfrm>
            <a:custGeom>
              <a:avLst/>
              <a:gdLst>
                <a:gd name="T0" fmla="*/ 7 w 40"/>
                <a:gd name="T1" fmla="*/ 52 h 52"/>
                <a:gd name="T2" fmla="*/ 3 w 40"/>
                <a:gd name="T3" fmla="*/ 51 h 52"/>
                <a:gd name="T4" fmla="*/ 2 w 40"/>
                <a:gd name="T5" fmla="*/ 42 h 52"/>
                <a:gd name="T6" fmla="*/ 28 w 40"/>
                <a:gd name="T7" fmla="*/ 5 h 52"/>
                <a:gd name="T8" fmla="*/ 36 w 40"/>
                <a:gd name="T9" fmla="*/ 2 h 52"/>
                <a:gd name="T10" fmla="*/ 39 w 40"/>
                <a:gd name="T11" fmla="*/ 10 h 52"/>
                <a:gd name="T12" fmla="*/ 11 w 40"/>
                <a:gd name="T13" fmla="*/ 50 h 52"/>
                <a:gd name="T14" fmla="*/ 7 w 40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2">
                  <a:moveTo>
                    <a:pt x="7" y="52"/>
                  </a:moveTo>
                  <a:cubicBezTo>
                    <a:pt x="5" y="52"/>
                    <a:pt x="4" y="52"/>
                    <a:pt x="3" y="51"/>
                  </a:cubicBezTo>
                  <a:cubicBezTo>
                    <a:pt x="0" y="48"/>
                    <a:pt x="0" y="45"/>
                    <a:pt x="2" y="42"/>
                  </a:cubicBezTo>
                  <a:cubicBezTo>
                    <a:pt x="12" y="31"/>
                    <a:pt x="21" y="18"/>
                    <a:pt x="28" y="5"/>
                  </a:cubicBezTo>
                  <a:cubicBezTo>
                    <a:pt x="30" y="2"/>
                    <a:pt x="33" y="0"/>
                    <a:pt x="36" y="2"/>
                  </a:cubicBezTo>
                  <a:cubicBezTo>
                    <a:pt x="39" y="4"/>
                    <a:pt x="40" y="7"/>
                    <a:pt x="39" y="10"/>
                  </a:cubicBezTo>
                  <a:cubicBezTo>
                    <a:pt x="31" y="24"/>
                    <a:pt x="22" y="38"/>
                    <a:pt x="11" y="50"/>
                  </a:cubicBezTo>
                  <a:cubicBezTo>
                    <a:pt x="10" y="51"/>
                    <a:pt x="8" y="52"/>
                    <a:pt x="7" y="5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18">
              <a:extLst>
                <a:ext uri="{FF2B5EF4-FFF2-40B4-BE49-F238E27FC236}">
                  <a16:creationId xmlns="" xmlns:a16="http://schemas.microsoft.com/office/drawing/2014/main" id="{73A875F9-D122-4E4D-ABE2-329589F27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18" y="2054006"/>
              <a:ext cx="34175" cy="112060"/>
            </a:xfrm>
            <a:custGeom>
              <a:avLst/>
              <a:gdLst>
                <a:gd name="T0" fmla="*/ 12 w 18"/>
                <a:gd name="T1" fmla="*/ 59 h 59"/>
                <a:gd name="T2" fmla="*/ 6 w 18"/>
                <a:gd name="T3" fmla="*/ 54 h 59"/>
                <a:gd name="T4" fmla="*/ 0 w 18"/>
                <a:gd name="T5" fmla="*/ 6 h 59"/>
                <a:gd name="T6" fmla="*/ 6 w 18"/>
                <a:gd name="T7" fmla="*/ 0 h 59"/>
                <a:gd name="T8" fmla="*/ 6 w 18"/>
                <a:gd name="T9" fmla="*/ 0 h 59"/>
                <a:gd name="T10" fmla="*/ 12 w 18"/>
                <a:gd name="T11" fmla="*/ 6 h 59"/>
                <a:gd name="T12" fmla="*/ 18 w 18"/>
                <a:gd name="T13" fmla="*/ 51 h 59"/>
                <a:gd name="T14" fmla="*/ 13 w 18"/>
                <a:gd name="T15" fmla="*/ 58 h 59"/>
                <a:gd name="T16" fmla="*/ 12 w 18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9">
                  <a:moveTo>
                    <a:pt x="12" y="59"/>
                  </a:moveTo>
                  <a:cubicBezTo>
                    <a:pt x="9" y="59"/>
                    <a:pt x="7" y="57"/>
                    <a:pt x="6" y="54"/>
                  </a:cubicBezTo>
                  <a:cubicBezTo>
                    <a:pt x="2" y="38"/>
                    <a:pt x="0" y="22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21"/>
                    <a:pt x="14" y="36"/>
                    <a:pt x="18" y="51"/>
                  </a:cubicBezTo>
                  <a:cubicBezTo>
                    <a:pt x="18" y="54"/>
                    <a:pt x="16" y="58"/>
                    <a:pt x="13" y="58"/>
                  </a:cubicBezTo>
                  <a:cubicBezTo>
                    <a:pt x="13" y="58"/>
                    <a:pt x="12" y="59"/>
                    <a:pt x="12" y="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9">
              <a:extLst>
                <a:ext uri="{FF2B5EF4-FFF2-40B4-BE49-F238E27FC236}">
                  <a16:creationId xmlns="" xmlns:a16="http://schemas.microsoft.com/office/drawing/2014/main" id="{FBC5766F-25FA-4FDF-8921-D01F352AC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292" y="2050827"/>
              <a:ext cx="34175" cy="112854"/>
            </a:xfrm>
            <a:custGeom>
              <a:avLst/>
              <a:gdLst>
                <a:gd name="T0" fmla="*/ 6 w 18"/>
                <a:gd name="T1" fmla="*/ 60 h 60"/>
                <a:gd name="T2" fmla="*/ 5 w 18"/>
                <a:gd name="T3" fmla="*/ 60 h 60"/>
                <a:gd name="T4" fmla="*/ 1 w 18"/>
                <a:gd name="T5" fmla="*/ 53 h 60"/>
                <a:gd name="T6" fmla="*/ 6 w 18"/>
                <a:gd name="T7" fmla="*/ 7 h 60"/>
                <a:gd name="T8" fmla="*/ 6 w 18"/>
                <a:gd name="T9" fmla="*/ 6 h 60"/>
                <a:gd name="T10" fmla="*/ 12 w 18"/>
                <a:gd name="T11" fmla="*/ 0 h 60"/>
                <a:gd name="T12" fmla="*/ 18 w 18"/>
                <a:gd name="T13" fmla="*/ 6 h 60"/>
                <a:gd name="T14" fmla="*/ 18 w 18"/>
                <a:gd name="T15" fmla="*/ 7 h 60"/>
                <a:gd name="T16" fmla="*/ 12 w 18"/>
                <a:gd name="T17" fmla="*/ 56 h 60"/>
                <a:gd name="T18" fmla="*/ 6 w 18"/>
                <a:gd name="T1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0">
                  <a:moveTo>
                    <a:pt x="6" y="60"/>
                  </a:moveTo>
                  <a:cubicBezTo>
                    <a:pt x="6" y="60"/>
                    <a:pt x="5" y="60"/>
                    <a:pt x="5" y="60"/>
                  </a:cubicBezTo>
                  <a:cubicBezTo>
                    <a:pt x="2" y="59"/>
                    <a:pt x="0" y="56"/>
                    <a:pt x="1" y="53"/>
                  </a:cubicBezTo>
                  <a:cubicBezTo>
                    <a:pt x="4" y="38"/>
                    <a:pt x="6" y="23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3"/>
                    <a:pt x="9" y="0"/>
                    <a:pt x="12" y="0"/>
                  </a:cubicBezTo>
                  <a:cubicBezTo>
                    <a:pt x="15" y="1"/>
                    <a:pt x="18" y="3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4"/>
                    <a:pt x="16" y="40"/>
                    <a:pt x="12" y="56"/>
                  </a:cubicBezTo>
                  <a:cubicBezTo>
                    <a:pt x="12" y="58"/>
                    <a:pt x="9" y="60"/>
                    <a:pt x="6" y="6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0">
              <a:extLst>
                <a:ext uri="{FF2B5EF4-FFF2-40B4-BE49-F238E27FC236}">
                  <a16:creationId xmlns="" xmlns:a16="http://schemas.microsoft.com/office/drawing/2014/main" id="{6D0DEBF1-9795-4572-A63F-FBC90AB62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56" y="1880752"/>
              <a:ext cx="57222" cy="107291"/>
            </a:xfrm>
            <a:custGeom>
              <a:avLst/>
              <a:gdLst>
                <a:gd name="T0" fmla="*/ 7 w 30"/>
                <a:gd name="T1" fmla="*/ 57 h 57"/>
                <a:gd name="T2" fmla="*/ 5 w 30"/>
                <a:gd name="T3" fmla="*/ 57 h 57"/>
                <a:gd name="T4" fmla="*/ 1 w 30"/>
                <a:gd name="T5" fmla="*/ 49 h 57"/>
                <a:gd name="T6" fmla="*/ 18 w 30"/>
                <a:gd name="T7" fmla="*/ 4 h 57"/>
                <a:gd name="T8" fmla="*/ 26 w 30"/>
                <a:gd name="T9" fmla="*/ 1 h 57"/>
                <a:gd name="T10" fmla="*/ 29 w 30"/>
                <a:gd name="T11" fmla="*/ 9 h 57"/>
                <a:gd name="T12" fmla="*/ 12 w 30"/>
                <a:gd name="T13" fmla="*/ 52 h 57"/>
                <a:gd name="T14" fmla="*/ 7 w 30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57">
                  <a:moveTo>
                    <a:pt x="7" y="57"/>
                  </a:moveTo>
                  <a:cubicBezTo>
                    <a:pt x="6" y="57"/>
                    <a:pt x="6" y="57"/>
                    <a:pt x="5" y="57"/>
                  </a:cubicBezTo>
                  <a:cubicBezTo>
                    <a:pt x="2" y="56"/>
                    <a:pt x="0" y="53"/>
                    <a:pt x="1" y="49"/>
                  </a:cubicBezTo>
                  <a:cubicBezTo>
                    <a:pt x="5" y="34"/>
                    <a:pt x="10" y="18"/>
                    <a:pt x="18" y="4"/>
                  </a:cubicBezTo>
                  <a:cubicBezTo>
                    <a:pt x="19" y="1"/>
                    <a:pt x="23" y="0"/>
                    <a:pt x="26" y="1"/>
                  </a:cubicBezTo>
                  <a:cubicBezTo>
                    <a:pt x="29" y="3"/>
                    <a:pt x="30" y="6"/>
                    <a:pt x="29" y="9"/>
                  </a:cubicBezTo>
                  <a:cubicBezTo>
                    <a:pt x="21" y="23"/>
                    <a:pt x="16" y="37"/>
                    <a:pt x="12" y="52"/>
                  </a:cubicBezTo>
                  <a:cubicBezTo>
                    <a:pt x="12" y="55"/>
                    <a:pt x="9" y="57"/>
                    <a:pt x="7" y="5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21">
              <a:extLst>
                <a:ext uri="{FF2B5EF4-FFF2-40B4-BE49-F238E27FC236}">
                  <a16:creationId xmlns="" xmlns:a16="http://schemas.microsoft.com/office/drawing/2014/main" id="{24BF9CF2-DE9A-4F57-8BB4-C7544A33F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118" y="1878367"/>
              <a:ext cx="58812" cy="108086"/>
            </a:xfrm>
            <a:custGeom>
              <a:avLst/>
              <a:gdLst>
                <a:gd name="T0" fmla="*/ 24 w 31"/>
                <a:gd name="T1" fmla="*/ 57 h 57"/>
                <a:gd name="T2" fmla="*/ 18 w 31"/>
                <a:gd name="T3" fmla="*/ 52 h 57"/>
                <a:gd name="T4" fmla="*/ 2 w 31"/>
                <a:gd name="T5" fmla="*/ 9 h 57"/>
                <a:gd name="T6" fmla="*/ 4 w 31"/>
                <a:gd name="T7" fmla="*/ 1 h 57"/>
                <a:gd name="T8" fmla="*/ 13 w 31"/>
                <a:gd name="T9" fmla="*/ 4 h 57"/>
                <a:gd name="T10" fmla="*/ 30 w 31"/>
                <a:gd name="T11" fmla="*/ 49 h 57"/>
                <a:gd name="T12" fmla="*/ 26 w 31"/>
                <a:gd name="T13" fmla="*/ 56 h 57"/>
                <a:gd name="T14" fmla="*/ 24 w 31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57">
                  <a:moveTo>
                    <a:pt x="24" y="57"/>
                  </a:moveTo>
                  <a:cubicBezTo>
                    <a:pt x="21" y="57"/>
                    <a:pt x="19" y="55"/>
                    <a:pt x="18" y="52"/>
                  </a:cubicBezTo>
                  <a:cubicBezTo>
                    <a:pt x="15" y="37"/>
                    <a:pt x="9" y="23"/>
                    <a:pt x="2" y="9"/>
                  </a:cubicBezTo>
                  <a:cubicBezTo>
                    <a:pt x="0" y="6"/>
                    <a:pt x="2" y="3"/>
                    <a:pt x="4" y="1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20" y="18"/>
                    <a:pt x="26" y="33"/>
                    <a:pt x="30" y="49"/>
                  </a:cubicBezTo>
                  <a:cubicBezTo>
                    <a:pt x="31" y="52"/>
                    <a:pt x="29" y="56"/>
                    <a:pt x="26" y="56"/>
                  </a:cubicBezTo>
                  <a:cubicBezTo>
                    <a:pt x="25" y="57"/>
                    <a:pt x="25" y="57"/>
                    <a:pt x="24" y="5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22">
              <a:extLst>
                <a:ext uri="{FF2B5EF4-FFF2-40B4-BE49-F238E27FC236}">
                  <a16:creationId xmlns="" xmlns:a16="http://schemas.microsoft.com/office/drawing/2014/main" id="{C06FE563-4F2F-4E07-A7EC-851D4FB27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314" y="1746439"/>
              <a:ext cx="92191" cy="85038"/>
            </a:xfrm>
            <a:custGeom>
              <a:avLst/>
              <a:gdLst>
                <a:gd name="T0" fmla="*/ 7 w 49"/>
                <a:gd name="T1" fmla="*/ 45 h 45"/>
                <a:gd name="T2" fmla="*/ 3 w 49"/>
                <a:gd name="T3" fmla="*/ 43 h 45"/>
                <a:gd name="T4" fmla="*/ 2 w 49"/>
                <a:gd name="T5" fmla="*/ 35 h 45"/>
                <a:gd name="T6" fmla="*/ 39 w 49"/>
                <a:gd name="T7" fmla="*/ 2 h 45"/>
                <a:gd name="T8" fmla="*/ 47 w 49"/>
                <a:gd name="T9" fmla="*/ 4 h 45"/>
                <a:gd name="T10" fmla="*/ 46 w 49"/>
                <a:gd name="T11" fmla="*/ 12 h 45"/>
                <a:gd name="T12" fmla="*/ 11 w 49"/>
                <a:gd name="T13" fmla="*/ 43 h 45"/>
                <a:gd name="T14" fmla="*/ 7 w 49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5">
                  <a:moveTo>
                    <a:pt x="7" y="45"/>
                  </a:moveTo>
                  <a:cubicBezTo>
                    <a:pt x="6" y="45"/>
                    <a:pt x="4" y="44"/>
                    <a:pt x="3" y="43"/>
                  </a:cubicBezTo>
                  <a:cubicBezTo>
                    <a:pt x="1" y="41"/>
                    <a:pt x="0" y="37"/>
                    <a:pt x="2" y="35"/>
                  </a:cubicBezTo>
                  <a:cubicBezTo>
                    <a:pt x="13" y="22"/>
                    <a:pt x="25" y="12"/>
                    <a:pt x="39" y="2"/>
                  </a:cubicBezTo>
                  <a:cubicBezTo>
                    <a:pt x="42" y="0"/>
                    <a:pt x="45" y="1"/>
                    <a:pt x="47" y="4"/>
                  </a:cubicBezTo>
                  <a:cubicBezTo>
                    <a:pt x="49" y="7"/>
                    <a:pt x="48" y="10"/>
                    <a:pt x="46" y="12"/>
                  </a:cubicBezTo>
                  <a:cubicBezTo>
                    <a:pt x="33" y="21"/>
                    <a:pt x="22" y="31"/>
                    <a:pt x="11" y="43"/>
                  </a:cubicBezTo>
                  <a:cubicBezTo>
                    <a:pt x="10" y="44"/>
                    <a:pt x="9" y="45"/>
                    <a:pt x="7" y="4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23">
              <a:extLst>
                <a:ext uri="{FF2B5EF4-FFF2-40B4-BE49-F238E27FC236}">
                  <a16:creationId xmlns="" xmlns:a16="http://schemas.microsoft.com/office/drawing/2014/main" id="{FF5C6E9C-4367-42DC-9ED0-88E55C395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290" y="1746439"/>
              <a:ext cx="92191" cy="82654"/>
            </a:xfrm>
            <a:custGeom>
              <a:avLst/>
              <a:gdLst>
                <a:gd name="T0" fmla="*/ 42 w 49"/>
                <a:gd name="T1" fmla="*/ 44 h 44"/>
                <a:gd name="T2" fmla="*/ 38 w 49"/>
                <a:gd name="T3" fmla="*/ 42 h 44"/>
                <a:gd name="T4" fmla="*/ 3 w 49"/>
                <a:gd name="T5" fmla="*/ 12 h 44"/>
                <a:gd name="T6" fmla="*/ 2 w 49"/>
                <a:gd name="T7" fmla="*/ 3 h 44"/>
                <a:gd name="T8" fmla="*/ 10 w 49"/>
                <a:gd name="T9" fmla="*/ 2 h 44"/>
                <a:gd name="T10" fmla="*/ 47 w 49"/>
                <a:gd name="T11" fmla="*/ 34 h 44"/>
                <a:gd name="T12" fmla="*/ 46 w 49"/>
                <a:gd name="T13" fmla="*/ 42 h 44"/>
                <a:gd name="T14" fmla="*/ 42 w 4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4">
                  <a:moveTo>
                    <a:pt x="42" y="44"/>
                  </a:moveTo>
                  <a:cubicBezTo>
                    <a:pt x="41" y="44"/>
                    <a:pt x="39" y="43"/>
                    <a:pt x="38" y="42"/>
                  </a:cubicBezTo>
                  <a:cubicBezTo>
                    <a:pt x="28" y="30"/>
                    <a:pt x="16" y="20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24" y="11"/>
                    <a:pt x="36" y="22"/>
                    <a:pt x="47" y="34"/>
                  </a:cubicBezTo>
                  <a:cubicBezTo>
                    <a:pt x="49" y="36"/>
                    <a:pt x="49" y="40"/>
                    <a:pt x="46" y="42"/>
                  </a:cubicBezTo>
                  <a:cubicBezTo>
                    <a:pt x="45" y="43"/>
                    <a:pt x="44" y="44"/>
                    <a:pt x="42" y="4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24">
              <a:extLst>
                <a:ext uri="{FF2B5EF4-FFF2-40B4-BE49-F238E27FC236}">
                  <a16:creationId xmlns="" xmlns:a16="http://schemas.microsoft.com/office/drawing/2014/main" id="{D9F6E473-2ECA-4222-B580-5D18699EF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753" y="1683654"/>
              <a:ext cx="111265" cy="45301"/>
            </a:xfrm>
            <a:custGeom>
              <a:avLst/>
              <a:gdLst>
                <a:gd name="T0" fmla="*/ 7 w 59"/>
                <a:gd name="T1" fmla="*/ 24 h 24"/>
                <a:gd name="T2" fmla="*/ 1 w 59"/>
                <a:gd name="T3" fmla="*/ 20 h 24"/>
                <a:gd name="T4" fmla="*/ 5 w 59"/>
                <a:gd name="T5" fmla="*/ 13 h 24"/>
                <a:gd name="T6" fmla="*/ 52 w 59"/>
                <a:gd name="T7" fmla="*/ 1 h 24"/>
                <a:gd name="T8" fmla="*/ 59 w 59"/>
                <a:gd name="T9" fmla="*/ 6 h 24"/>
                <a:gd name="T10" fmla="*/ 54 w 59"/>
                <a:gd name="T11" fmla="*/ 13 h 24"/>
                <a:gd name="T12" fmla="*/ 9 w 59"/>
                <a:gd name="T13" fmla="*/ 24 h 24"/>
                <a:gd name="T14" fmla="*/ 7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7" y="24"/>
                  </a:moveTo>
                  <a:cubicBezTo>
                    <a:pt x="5" y="24"/>
                    <a:pt x="2" y="23"/>
                    <a:pt x="1" y="20"/>
                  </a:cubicBezTo>
                  <a:cubicBezTo>
                    <a:pt x="0" y="17"/>
                    <a:pt x="2" y="14"/>
                    <a:pt x="5" y="13"/>
                  </a:cubicBezTo>
                  <a:cubicBezTo>
                    <a:pt x="20" y="7"/>
                    <a:pt x="36" y="3"/>
                    <a:pt x="52" y="1"/>
                  </a:cubicBezTo>
                  <a:cubicBezTo>
                    <a:pt x="55" y="0"/>
                    <a:pt x="58" y="3"/>
                    <a:pt x="59" y="6"/>
                  </a:cubicBezTo>
                  <a:cubicBezTo>
                    <a:pt x="59" y="9"/>
                    <a:pt x="57" y="12"/>
                    <a:pt x="54" y="13"/>
                  </a:cubicBezTo>
                  <a:cubicBezTo>
                    <a:pt x="38" y="15"/>
                    <a:pt x="23" y="18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25">
              <a:extLst>
                <a:ext uri="{FF2B5EF4-FFF2-40B4-BE49-F238E27FC236}">
                  <a16:creationId xmlns="" xmlns:a16="http://schemas.microsoft.com/office/drawing/2014/main" id="{878A344E-E17C-43B9-BE9B-BEF3836D8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0777" y="1683654"/>
              <a:ext cx="111265" cy="45301"/>
            </a:xfrm>
            <a:custGeom>
              <a:avLst/>
              <a:gdLst>
                <a:gd name="T0" fmla="*/ 52 w 59"/>
                <a:gd name="T1" fmla="*/ 24 h 24"/>
                <a:gd name="T2" fmla="*/ 50 w 59"/>
                <a:gd name="T3" fmla="*/ 23 h 24"/>
                <a:gd name="T4" fmla="*/ 5 w 59"/>
                <a:gd name="T5" fmla="*/ 13 h 24"/>
                <a:gd name="T6" fmla="*/ 0 w 59"/>
                <a:gd name="T7" fmla="*/ 6 h 24"/>
                <a:gd name="T8" fmla="*/ 7 w 59"/>
                <a:gd name="T9" fmla="*/ 1 h 24"/>
                <a:gd name="T10" fmla="*/ 54 w 59"/>
                <a:gd name="T11" fmla="*/ 12 h 24"/>
                <a:gd name="T12" fmla="*/ 58 w 59"/>
                <a:gd name="T13" fmla="*/ 20 h 24"/>
                <a:gd name="T14" fmla="*/ 52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52" y="24"/>
                  </a:moveTo>
                  <a:cubicBezTo>
                    <a:pt x="51" y="24"/>
                    <a:pt x="50" y="24"/>
                    <a:pt x="50" y="23"/>
                  </a:cubicBezTo>
                  <a:cubicBezTo>
                    <a:pt x="35" y="18"/>
                    <a:pt x="21" y="14"/>
                    <a:pt x="5" y="13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3" y="0"/>
                    <a:pt x="7" y="1"/>
                  </a:cubicBezTo>
                  <a:cubicBezTo>
                    <a:pt x="23" y="3"/>
                    <a:pt x="39" y="6"/>
                    <a:pt x="54" y="12"/>
                  </a:cubicBezTo>
                  <a:cubicBezTo>
                    <a:pt x="57" y="13"/>
                    <a:pt x="59" y="17"/>
                    <a:pt x="58" y="20"/>
                  </a:cubicBezTo>
                  <a:cubicBezTo>
                    <a:pt x="57" y="22"/>
                    <a:pt x="54" y="24"/>
                    <a:pt x="52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="" xmlns:a16="http://schemas.microsoft.com/office/drawing/2014/main" id="{656449F0-3BBA-43A9-8C0A-C889D9AF87BF}"/>
              </a:ext>
            </a:extLst>
          </p:cNvPr>
          <p:cNvGrpSpPr/>
          <p:nvPr/>
        </p:nvGrpSpPr>
        <p:grpSpPr>
          <a:xfrm>
            <a:off x="4670736" y="3013100"/>
            <a:ext cx="700314" cy="698128"/>
            <a:chOff x="925918" y="1683654"/>
            <a:chExt cx="764549" cy="7621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06" name="Freeform 13">
              <a:extLst>
                <a:ext uri="{FF2B5EF4-FFF2-40B4-BE49-F238E27FC236}">
                  <a16:creationId xmlns="" xmlns:a16="http://schemas.microsoft.com/office/drawing/2014/main" id="{EB2B8D08-25ED-445E-A9B9-8BFE21CA4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765" y="2418796"/>
              <a:ext cx="113649" cy="27021"/>
            </a:xfrm>
            <a:custGeom>
              <a:avLst/>
              <a:gdLst>
                <a:gd name="T0" fmla="*/ 30 w 60"/>
                <a:gd name="T1" fmla="*/ 14 h 14"/>
                <a:gd name="T2" fmla="*/ 30 w 60"/>
                <a:gd name="T3" fmla="*/ 14 h 14"/>
                <a:gd name="T4" fmla="*/ 6 w 60"/>
                <a:gd name="T5" fmla="*/ 13 h 14"/>
                <a:gd name="T6" fmla="*/ 1 w 60"/>
                <a:gd name="T7" fmla="*/ 6 h 14"/>
                <a:gd name="T8" fmla="*/ 7 w 60"/>
                <a:gd name="T9" fmla="*/ 1 h 14"/>
                <a:gd name="T10" fmla="*/ 30 w 60"/>
                <a:gd name="T11" fmla="*/ 2 h 14"/>
                <a:gd name="T12" fmla="*/ 30 w 60"/>
                <a:gd name="T13" fmla="*/ 2 h 14"/>
                <a:gd name="T14" fmla="*/ 53 w 60"/>
                <a:gd name="T15" fmla="*/ 1 h 14"/>
                <a:gd name="T16" fmla="*/ 60 w 60"/>
                <a:gd name="T17" fmla="*/ 6 h 14"/>
                <a:gd name="T18" fmla="*/ 55 w 60"/>
                <a:gd name="T19" fmla="*/ 13 h 14"/>
                <a:gd name="T20" fmla="*/ 30 w 60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4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22" y="14"/>
                    <a:pt x="14" y="14"/>
                    <a:pt x="6" y="13"/>
                  </a:cubicBezTo>
                  <a:cubicBezTo>
                    <a:pt x="3" y="12"/>
                    <a:pt x="0" y="9"/>
                    <a:pt x="1" y="6"/>
                  </a:cubicBezTo>
                  <a:cubicBezTo>
                    <a:pt x="1" y="3"/>
                    <a:pt x="4" y="0"/>
                    <a:pt x="7" y="1"/>
                  </a:cubicBezTo>
                  <a:cubicBezTo>
                    <a:pt x="15" y="2"/>
                    <a:pt x="22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8" y="2"/>
                    <a:pt x="46" y="2"/>
                    <a:pt x="53" y="1"/>
                  </a:cubicBezTo>
                  <a:cubicBezTo>
                    <a:pt x="56" y="1"/>
                    <a:pt x="59" y="3"/>
                    <a:pt x="60" y="6"/>
                  </a:cubicBezTo>
                  <a:cubicBezTo>
                    <a:pt x="60" y="9"/>
                    <a:pt x="58" y="12"/>
                    <a:pt x="55" y="13"/>
                  </a:cubicBezTo>
                  <a:cubicBezTo>
                    <a:pt x="46" y="14"/>
                    <a:pt x="38" y="14"/>
                    <a:pt x="30" y="1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="" xmlns:a16="http://schemas.microsoft.com/office/drawing/2014/main" id="{0011C64F-5FAE-48D8-949A-6E9F1D3D2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868" y="2356805"/>
              <a:ext cx="104113" cy="65964"/>
            </a:xfrm>
            <a:custGeom>
              <a:avLst/>
              <a:gdLst>
                <a:gd name="T0" fmla="*/ 49 w 55"/>
                <a:gd name="T1" fmla="*/ 35 h 35"/>
                <a:gd name="T2" fmla="*/ 47 w 55"/>
                <a:gd name="T3" fmla="*/ 34 h 35"/>
                <a:gd name="T4" fmla="*/ 3 w 55"/>
                <a:gd name="T5" fmla="*/ 12 h 35"/>
                <a:gd name="T6" fmla="*/ 2 w 55"/>
                <a:gd name="T7" fmla="*/ 3 h 35"/>
                <a:gd name="T8" fmla="*/ 10 w 55"/>
                <a:gd name="T9" fmla="*/ 2 h 35"/>
                <a:gd name="T10" fmla="*/ 51 w 55"/>
                <a:gd name="T11" fmla="*/ 23 h 35"/>
                <a:gd name="T12" fmla="*/ 54 w 55"/>
                <a:gd name="T13" fmla="*/ 31 h 35"/>
                <a:gd name="T14" fmla="*/ 49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49" y="35"/>
                  </a:moveTo>
                  <a:cubicBezTo>
                    <a:pt x="48" y="35"/>
                    <a:pt x="47" y="35"/>
                    <a:pt x="47" y="34"/>
                  </a:cubicBezTo>
                  <a:cubicBezTo>
                    <a:pt x="31" y="29"/>
                    <a:pt x="17" y="21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23" y="11"/>
                    <a:pt x="37" y="18"/>
                    <a:pt x="51" y="23"/>
                  </a:cubicBezTo>
                  <a:cubicBezTo>
                    <a:pt x="54" y="24"/>
                    <a:pt x="55" y="28"/>
                    <a:pt x="54" y="31"/>
                  </a:cubicBezTo>
                  <a:cubicBezTo>
                    <a:pt x="53" y="33"/>
                    <a:pt x="51" y="35"/>
                    <a:pt x="49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="" xmlns:a16="http://schemas.microsoft.com/office/drawing/2014/main" id="{97684960-B157-4030-8B44-652649682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405" y="2356805"/>
              <a:ext cx="104113" cy="65964"/>
            </a:xfrm>
            <a:custGeom>
              <a:avLst/>
              <a:gdLst>
                <a:gd name="T0" fmla="*/ 7 w 55"/>
                <a:gd name="T1" fmla="*/ 35 h 35"/>
                <a:gd name="T2" fmla="*/ 1 w 55"/>
                <a:gd name="T3" fmla="*/ 31 h 35"/>
                <a:gd name="T4" fmla="*/ 5 w 55"/>
                <a:gd name="T5" fmla="*/ 23 h 35"/>
                <a:gd name="T6" fmla="*/ 45 w 55"/>
                <a:gd name="T7" fmla="*/ 2 h 35"/>
                <a:gd name="T8" fmla="*/ 53 w 55"/>
                <a:gd name="T9" fmla="*/ 3 h 35"/>
                <a:gd name="T10" fmla="*/ 52 w 55"/>
                <a:gd name="T11" fmla="*/ 11 h 35"/>
                <a:gd name="T12" fmla="*/ 9 w 55"/>
                <a:gd name="T13" fmla="*/ 34 h 35"/>
                <a:gd name="T14" fmla="*/ 7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7" y="35"/>
                  </a:moveTo>
                  <a:cubicBezTo>
                    <a:pt x="4" y="35"/>
                    <a:pt x="2" y="33"/>
                    <a:pt x="1" y="31"/>
                  </a:cubicBezTo>
                  <a:cubicBezTo>
                    <a:pt x="0" y="28"/>
                    <a:pt x="1" y="24"/>
                    <a:pt x="5" y="23"/>
                  </a:cubicBezTo>
                  <a:cubicBezTo>
                    <a:pt x="19" y="17"/>
                    <a:pt x="32" y="10"/>
                    <a:pt x="45" y="2"/>
                  </a:cubicBezTo>
                  <a:cubicBezTo>
                    <a:pt x="48" y="0"/>
                    <a:pt x="51" y="0"/>
                    <a:pt x="53" y="3"/>
                  </a:cubicBezTo>
                  <a:cubicBezTo>
                    <a:pt x="55" y="6"/>
                    <a:pt x="55" y="10"/>
                    <a:pt x="52" y="11"/>
                  </a:cubicBezTo>
                  <a:cubicBezTo>
                    <a:pt x="38" y="21"/>
                    <a:pt x="24" y="28"/>
                    <a:pt x="9" y="34"/>
                  </a:cubicBezTo>
                  <a:cubicBezTo>
                    <a:pt x="8" y="34"/>
                    <a:pt x="7" y="35"/>
                    <a:pt x="7" y="3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="" xmlns:a16="http://schemas.microsoft.com/office/drawing/2014/main" id="{7E9380E6-C894-482B-8016-B36297B89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040" y="2224082"/>
              <a:ext cx="75501" cy="96959"/>
            </a:xfrm>
            <a:custGeom>
              <a:avLst/>
              <a:gdLst>
                <a:gd name="T0" fmla="*/ 33 w 40"/>
                <a:gd name="T1" fmla="*/ 51 h 51"/>
                <a:gd name="T2" fmla="*/ 29 w 40"/>
                <a:gd name="T3" fmla="*/ 49 h 51"/>
                <a:gd name="T4" fmla="*/ 1 w 40"/>
                <a:gd name="T5" fmla="*/ 9 h 51"/>
                <a:gd name="T6" fmla="*/ 4 w 40"/>
                <a:gd name="T7" fmla="*/ 1 h 51"/>
                <a:gd name="T8" fmla="*/ 12 w 40"/>
                <a:gd name="T9" fmla="*/ 4 h 51"/>
                <a:gd name="T10" fmla="*/ 38 w 40"/>
                <a:gd name="T11" fmla="*/ 41 h 51"/>
                <a:gd name="T12" fmla="*/ 37 w 40"/>
                <a:gd name="T13" fmla="*/ 50 h 51"/>
                <a:gd name="T14" fmla="*/ 33 w 40"/>
                <a:gd name="T1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1">
                  <a:moveTo>
                    <a:pt x="33" y="51"/>
                  </a:moveTo>
                  <a:cubicBezTo>
                    <a:pt x="32" y="51"/>
                    <a:pt x="30" y="51"/>
                    <a:pt x="29" y="49"/>
                  </a:cubicBezTo>
                  <a:cubicBezTo>
                    <a:pt x="18" y="37"/>
                    <a:pt x="9" y="24"/>
                    <a:pt x="1" y="9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19" y="17"/>
                    <a:pt x="28" y="30"/>
                    <a:pt x="38" y="41"/>
                  </a:cubicBezTo>
                  <a:cubicBezTo>
                    <a:pt x="40" y="44"/>
                    <a:pt x="40" y="48"/>
                    <a:pt x="37" y="50"/>
                  </a:cubicBezTo>
                  <a:cubicBezTo>
                    <a:pt x="36" y="51"/>
                    <a:pt x="35" y="51"/>
                    <a:pt x="33" y="5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17">
              <a:extLst>
                <a:ext uri="{FF2B5EF4-FFF2-40B4-BE49-F238E27FC236}">
                  <a16:creationId xmlns="" xmlns:a16="http://schemas.microsoft.com/office/drawing/2014/main" id="{FBB2CD4A-DD95-4BC4-97A1-E9372F0DC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844" y="2222493"/>
              <a:ext cx="76295" cy="98548"/>
            </a:xfrm>
            <a:custGeom>
              <a:avLst/>
              <a:gdLst>
                <a:gd name="T0" fmla="*/ 7 w 40"/>
                <a:gd name="T1" fmla="*/ 52 h 52"/>
                <a:gd name="T2" fmla="*/ 3 w 40"/>
                <a:gd name="T3" fmla="*/ 51 h 52"/>
                <a:gd name="T4" fmla="*/ 2 w 40"/>
                <a:gd name="T5" fmla="*/ 42 h 52"/>
                <a:gd name="T6" fmla="*/ 28 w 40"/>
                <a:gd name="T7" fmla="*/ 5 h 52"/>
                <a:gd name="T8" fmla="*/ 36 w 40"/>
                <a:gd name="T9" fmla="*/ 2 h 52"/>
                <a:gd name="T10" fmla="*/ 39 w 40"/>
                <a:gd name="T11" fmla="*/ 10 h 52"/>
                <a:gd name="T12" fmla="*/ 11 w 40"/>
                <a:gd name="T13" fmla="*/ 50 h 52"/>
                <a:gd name="T14" fmla="*/ 7 w 40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2">
                  <a:moveTo>
                    <a:pt x="7" y="52"/>
                  </a:moveTo>
                  <a:cubicBezTo>
                    <a:pt x="5" y="52"/>
                    <a:pt x="4" y="52"/>
                    <a:pt x="3" y="51"/>
                  </a:cubicBezTo>
                  <a:cubicBezTo>
                    <a:pt x="0" y="48"/>
                    <a:pt x="0" y="45"/>
                    <a:pt x="2" y="42"/>
                  </a:cubicBezTo>
                  <a:cubicBezTo>
                    <a:pt x="12" y="31"/>
                    <a:pt x="21" y="18"/>
                    <a:pt x="28" y="5"/>
                  </a:cubicBezTo>
                  <a:cubicBezTo>
                    <a:pt x="30" y="2"/>
                    <a:pt x="33" y="0"/>
                    <a:pt x="36" y="2"/>
                  </a:cubicBezTo>
                  <a:cubicBezTo>
                    <a:pt x="39" y="4"/>
                    <a:pt x="40" y="7"/>
                    <a:pt x="39" y="10"/>
                  </a:cubicBezTo>
                  <a:cubicBezTo>
                    <a:pt x="31" y="24"/>
                    <a:pt x="22" y="38"/>
                    <a:pt x="11" y="50"/>
                  </a:cubicBezTo>
                  <a:cubicBezTo>
                    <a:pt x="10" y="51"/>
                    <a:pt x="8" y="52"/>
                    <a:pt x="7" y="5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18">
              <a:extLst>
                <a:ext uri="{FF2B5EF4-FFF2-40B4-BE49-F238E27FC236}">
                  <a16:creationId xmlns="" xmlns:a16="http://schemas.microsoft.com/office/drawing/2014/main" id="{0ADD3926-5EDF-4EA1-AEC3-39BA01411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18" y="2054006"/>
              <a:ext cx="34175" cy="112060"/>
            </a:xfrm>
            <a:custGeom>
              <a:avLst/>
              <a:gdLst>
                <a:gd name="T0" fmla="*/ 12 w 18"/>
                <a:gd name="T1" fmla="*/ 59 h 59"/>
                <a:gd name="T2" fmla="*/ 6 w 18"/>
                <a:gd name="T3" fmla="*/ 54 h 59"/>
                <a:gd name="T4" fmla="*/ 0 w 18"/>
                <a:gd name="T5" fmla="*/ 6 h 59"/>
                <a:gd name="T6" fmla="*/ 6 w 18"/>
                <a:gd name="T7" fmla="*/ 0 h 59"/>
                <a:gd name="T8" fmla="*/ 6 w 18"/>
                <a:gd name="T9" fmla="*/ 0 h 59"/>
                <a:gd name="T10" fmla="*/ 12 w 18"/>
                <a:gd name="T11" fmla="*/ 6 h 59"/>
                <a:gd name="T12" fmla="*/ 18 w 18"/>
                <a:gd name="T13" fmla="*/ 51 h 59"/>
                <a:gd name="T14" fmla="*/ 13 w 18"/>
                <a:gd name="T15" fmla="*/ 58 h 59"/>
                <a:gd name="T16" fmla="*/ 12 w 18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9">
                  <a:moveTo>
                    <a:pt x="12" y="59"/>
                  </a:moveTo>
                  <a:cubicBezTo>
                    <a:pt x="9" y="59"/>
                    <a:pt x="7" y="57"/>
                    <a:pt x="6" y="54"/>
                  </a:cubicBezTo>
                  <a:cubicBezTo>
                    <a:pt x="2" y="38"/>
                    <a:pt x="0" y="22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21"/>
                    <a:pt x="14" y="36"/>
                    <a:pt x="18" y="51"/>
                  </a:cubicBezTo>
                  <a:cubicBezTo>
                    <a:pt x="18" y="54"/>
                    <a:pt x="16" y="58"/>
                    <a:pt x="13" y="58"/>
                  </a:cubicBezTo>
                  <a:cubicBezTo>
                    <a:pt x="13" y="58"/>
                    <a:pt x="12" y="59"/>
                    <a:pt x="12" y="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19">
              <a:extLst>
                <a:ext uri="{FF2B5EF4-FFF2-40B4-BE49-F238E27FC236}">
                  <a16:creationId xmlns="" xmlns:a16="http://schemas.microsoft.com/office/drawing/2014/main" id="{61F69804-AD99-4A0B-B1C6-A881F61D2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292" y="2050827"/>
              <a:ext cx="34175" cy="112854"/>
            </a:xfrm>
            <a:custGeom>
              <a:avLst/>
              <a:gdLst>
                <a:gd name="T0" fmla="*/ 6 w 18"/>
                <a:gd name="T1" fmla="*/ 60 h 60"/>
                <a:gd name="T2" fmla="*/ 5 w 18"/>
                <a:gd name="T3" fmla="*/ 60 h 60"/>
                <a:gd name="T4" fmla="*/ 1 w 18"/>
                <a:gd name="T5" fmla="*/ 53 h 60"/>
                <a:gd name="T6" fmla="*/ 6 w 18"/>
                <a:gd name="T7" fmla="*/ 7 h 60"/>
                <a:gd name="T8" fmla="*/ 6 w 18"/>
                <a:gd name="T9" fmla="*/ 6 h 60"/>
                <a:gd name="T10" fmla="*/ 12 w 18"/>
                <a:gd name="T11" fmla="*/ 0 h 60"/>
                <a:gd name="T12" fmla="*/ 18 w 18"/>
                <a:gd name="T13" fmla="*/ 6 h 60"/>
                <a:gd name="T14" fmla="*/ 18 w 18"/>
                <a:gd name="T15" fmla="*/ 7 h 60"/>
                <a:gd name="T16" fmla="*/ 12 w 18"/>
                <a:gd name="T17" fmla="*/ 56 h 60"/>
                <a:gd name="T18" fmla="*/ 6 w 18"/>
                <a:gd name="T1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0">
                  <a:moveTo>
                    <a:pt x="6" y="60"/>
                  </a:moveTo>
                  <a:cubicBezTo>
                    <a:pt x="6" y="60"/>
                    <a:pt x="5" y="60"/>
                    <a:pt x="5" y="60"/>
                  </a:cubicBezTo>
                  <a:cubicBezTo>
                    <a:pt x="2" y="59"/>
                    <a:pt x="0" y="56"/>
                    <a:pt x="1" y="53"/>
                  </a:cubicBezTo>
                  <a:cubicBezTo>
                    <a:pt x="4" y="38"/>
                    <a:pt x="6" y="23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3"/>
                    <a:pt x="9" y="0"/>
                    <a:pt x="12" y="0"/>
                  </a:cubicBezTo>
                  <a:cubicBezTo>
                    <a:pt x="15" y="1"/>
                    <a:pt x="18" y="3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4"/>
                    <a:pt x="16" y="40"/>
                    <a:pt x="12" y="56"/>
                  </a:cubicBezTo>
                  <a:cubicBezTo>
                    <a:pt x="12" y="58"/>
                    <a:pt x="9" y="60"/>
                    <a:pt x="6" y="6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20">
              <a:extLst>
                <a:ext uri="{FF2B5EF4-FFF2-40B4-BE49-F238E27FC236}">
                  <a16:creationId xmlns="" xmlns:a16="http://schemas.microsoft.com/office/drawing/2014/main" id="{E10DF5B9-F1E7-4727-977B-058CDF22E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56" y="1880752"/>
              <a:ext cx="57222" cy="107291"/>
            </a:xfrm>
            <a:custGeom>
              <a:avLst/>
              <a:gdLst>
                <a:gd name="T0" fmla="*/ 7 w 30"/>
                <a:gd name="T1" fmla="*/ 57 h 57"/>
                <a:gd name="T2" fmla="*/ 5 w 30"/>
                <a:gd name="T3" fmla="*/ 57 h 57"/>
                <a:gd name="T4" fmla="*/ 1 w 30"/>
                <a:gd name="T5" fmla="*/ 49 h 57"/>
                <a:gd name="T6" fmla="*/ 18 w 30"/>
                <a:gd name="T7" fmla="*/ 4 h 57"/>
                <a:gd name="T8" fmla="*/ 26 w 30"/>
                <a:gd name="T9" fmla="*/ 1 h 57"/>
                <a:gd name="T10" fmla="*/ 29 w 30"/>
                <a:gd name="T11" fmla="*/ 9 h 57"/>
                <a:gd name="T12" fmla="*/ 12 w 30"/>
                <a:gd name="T13" fmla="*/ 52 h 57"/>
                <a:gd name="T14" fmla="*/ 7 w 30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57">
                  <a:moveTo>
                    <a:pt x="7" y="57"/>
                  </a:moveTo>
                  <a:cubicBezTo>
                    <a:pt x="6" y="57"/>
                    <a:pt x="6" y="57"/>
                    <a:pt x="5" y="57"/>
                  </a:cubicBezTo>
                  <a:cubicBezTo>
                    <a:pt x="2" y="56"/>
                    <a:pt x="0" y="53"/>
                    <a:pt x="1" y="49"/>
                  </a:cubicBezTo>
                  <a:cubicBezTo>
                    <a:pt x="5" y="34"/>
                    <a:pt x="10" y="18"/>
                    <a:pt x="18" y="4"/>
                  </a:cubicBezTo>
                  <a:cubicBezTo>
                    <a:pt x="19" y="1"/>
                    <a:pt x="23" y="0"/>
                    <a:pt x="26" y="1"/>
                  </a:cubicBezTo>
                  <a:cubicBezTo>
                    <a:pt x="29" y="3"/>
                    <a:pt x="30" y="6"/>
                    <a:pt x="29" y="9"/>
                  </a:cubicBezTo>
                  <a:cubicBezTo>
                    <a:pt x="21" y="23"/>
                    <a:pt x="16" y="37"/>
                    <a:pt x="12" y="52"/>
                  </a:cubicBezTo>
                  <a:cubicBezTo>
                    <a:pt x="12" y="55"/>
                    <a:pt x="9" y="57"/>
                    <a:pt x="7" y="5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21">
              <a:extLst>
                <a:ext uri="{FF2B5EF4-FFF2-40B4-BE49-F238E27FC236}">
                  <a16:creationId xmlns="" xmlns:a16="http://schemas.microsoft.com/office/drawing/2014/main" id="{EEA4A799-0A35-4DEE-A6CF-BC5A73C18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118" y="1878367"/>
              <a:ext cx="58812" cy="108086"/>
            </a:xfrm>
            <a:custGeom>
              <a:avLst/>
              <a:gdLst>
                <a:gd name="T0" fmla="*/ 24 w 31"/>
                <a:gd name="T1" fmla="*/ 57 h 57"/>
                <a:gd name="T2" fmla="*/ 18 w 31"/>
                <a:gd name="T3" fmla="*/ 52 h 57"/>
                <a:gd name="T4" fmla="*/ 2 w 31"/>
                <a:gd name="T5" fmla="*/ 9 h 57"/>
                <a:gd name="T6" fmla="*/ 4 w 31"/>
                <a:gd name="T7" fmla="*/ 1 h 57"/>
                <a:gd name="T8" fmla="*/ 13 w 31"/>
                <a:gd name="T9" fmla="*/ 4 h 57"/>
                <a:gd name="T10" fmla="*/ 30 w 31"/>
                <a:gd name="T11" fmla="*/ 49 h 57"/>
                <a:gd name="T12" fmla="*/ 26 w 31"/>
                <a:gd name="T13" fmla="*/ 56 h 57"/>
                <a:gd name="T14" fmla="*/ 24 w 31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57">
                  <a:moveTo>
                    <a:pt x="24" y="57"/>
                  </a:moveTo>
                  <a:cubicBezTo>
                    <a:pt x="21" y="57"/>
                    <a:pt x="19" y="55"/>
                    <a:pt x="18" y="52"/>
                  </a:cubicBezTo>
                  <a:cubicBezTo>
                    <a:pt x="15" y="37"/>
                    <a:pt x="9" y="23"/>
                    <a:pt x="2" y="9"/>
                  </a:cubicBezTo>
                  <a:cubicBezTo>
                    <a:pt x="0" y="6"/>
                    <a:pt x="2" y="3"/>
                    <a:pt x="4" y="1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20" y="18"/>
                    <a:pt x="26" y="33"/>
                    <a:pt x="30" y="49"/>
                  </a:cubicBezTo>
                  <a:cubicBezTo>
                    <a:pt x="31" y="52"/>
                    <a:pt x="29" y="56"/>
                    <a:pt x="26" y="56"/>
                  </a:cubicBezTo>
                  <a:cubicBezTo>
                    <a:pt x="25" y="57"/>
                    <a:pt x="25" y="57"/>
                    <a:pt x="24" y="5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22">
              <a:extLst>
                <a:ext uri="{FF2B5EF4-FFF2-40B4-BE49-F238E27FC236}">
                  <a16:creationId xmlns="" xmlns:a16="http://schemas.microsoft.com/office/drawing/2014/main" id="{BD6EE6B6-CB4C-43EC-8451-58994BF2F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314" y="1746439"/>
              <a:ext cx="92191" cy="85038"/>
            </a:xfrm>
            <a:custGeom>
              <a:avLst/>
              <a:gdLst>
                <a:gd name="T0" fmla="*/ 7 w 49"/>
                <a:gd name="T1" fmla="*/ 45 h 45"/>
                <a:gd name="T2" fmla="*/ 3 w 49"/>
                <a:gd name="T3" fmla="*/ 43 h 45"/>
                <a:gd name="T4" fmla="*/ 2 w 49"/>
                <a:gd name="T5" fmla="*/ 35 h 45"/>
                <a:gd name="T6" fmla="*/ 39 w 49"/>
                <a:gd name="T7" fmla="*/ 2 h 45"/>
                <a:gd name="T8" fmla="*/ 47 w 49"/>
                <a:gd name="T9" fmla="*/ 4 h 45"/>
                <a:gd name="T10" fmla="*/ 46 w 49"/>
                <a:gd name="T11" fmla="*/ 12 h 45"/>
                <a:gd name="T12" fmla="*/ 11 w 49"/>
                <a:gd name="T13" fmla="*/ 43 h 45"/>
                <a:gd name="T14" fmla="*/ 7 w 49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5">
                  <a:moveTo>
                    <a:pt x="7" y="45"/>
                  </a:moveTo>
                  <a:cubicBezTo>
                    <a:pt x="6" y="45"/>
                    <a:pt x="4" y="44"/>
                    <a:pt x="3" y="43"/>
                  </a:cubicBezTo>
                  <a:cubicBezTo>
                    <a:pt x="1" y="41"/>
                    <a:pt x="0" y="37"/>
                    <a:pt x="2" y="35"/>
                  </a:cubicBezTo>
                  <a:cubicBezTo>
                    <a:pt x="13" y="22"/>
                    <a:pt x="25" y="12"/>
                    <a:pt x="39" y="2"/>
                  </a:cubicBezTo>
                  <a:cubicBezTo>
                    <a:pt x="42" y="0"/>
                    <a:pt x="45" y="1"/>
                    <a:pt x="47" y="4"/>
                  </a:cubicBezTo>
                  <a:cubicBezTo>
                    <a:pt x="49" y="7"/>
                    <a:pt x="48" y="10"/>
                    <a:pt x="46" y="12"/>
                  </a:cubicBezTo>
                  <a:cubicBezTo>
                    <a:pt x="33" y="21"/>
                    <a:pt x="22" y="31"/>
                    <a:pt x="11" y="43"/>
                  </a:cubicBezTo>
                  <a:cubicBezTo>
                    <a:pt x="10" y="44"/>
                    <a:pt x="9" y="45"/>
                    <a:pt x="7" y="4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23">
              <a:extLst>
                <a:ext uri="{FF2B5EF4-FFF2-40B4-BE49-F238E27FC236}">
                  <a16:creationId xmlns="" xmlns:a16="http://schemas.microsoft.com/office/drawing/2014/main" id="{3AA91B78-2C6E-4273-A746-6D973CE40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290" y="1746439"/>
              <a:ext cx="92191" cy="82654"/>
            </a:xfrm>
            <a:custGeom>
              <a:avLst/>
              <a:gdLst>
                <a:gd name="T0" fmla="*/ 42 w 49"/>
                <a:gd name="T1" fmla="*/ 44 h 44"/>
                <a:gd name="T2" fmla="*/ 38 w 49"/>
                <a:gd name="T3" fmla="*/ 42 h 44"/>
                <a:gd name="T4" fmla="*/ 3 w 49"/>
                <a:gd name="T5" fmla="*/ 12 h 44"/>
                <a:gd name="T6" fmla="*/ 2 w 49"/>
                <a:gd name="T7" fmla="*/ 3 h 44"/>
                <a:gd name="T8" fmla="*/ 10 w 49"/>
                <a:gd name="T9" fmla="*/ 2 h 44"/>
                <a:gd name="T10" fmla="*/ 47 w 49"/>
                <a:gd name="T11" fmla="*/ 34 h 44"/>
                <a:gd name="T12" fmla="*/ 46 w 49"/>
                <a:gd name="T13" fmla="*/ 42 h 44"/>
                <a:gd name="T14" fmla="*/ 42 w 4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4">
                  <a:moveTo>
                    <a:pt x="42" y="44"/>
                  </a:moveTo>
                  <a:cubicBezTo>
                    <a:pt x="41" y="44"/>
                    <a:pt x="39" y="43"/>
                    <a:pt x="38" y="42"/>
                  </a:cubicBezTo>
                  <a:cubicBezTo>
                    <a:pt x="28" y="30"/>
                    <a:pt x="16" y="20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24" y="11"/>
                    <a:pt x="36" y="22"/>
                    <a:pt x="47" y="34"/>
                  </a:cubicBezTo>
                  <a:cubicBezTo>
                    <a:pt x="49" y="36"/>
                    <a:pt x="49" y="40"/>
                    <a:pt x="46" y="42"/>
                  </a:cubicBezTo>
                  <a:cubicBezTo>
                    <a:pt x="45" y="43"/>
                    <a:pt x="44" y="44"/>
                    <a:pt x="42" y="4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24">
              <a:extLst>
                <a:ext uri="{FF2B5EF4-FFF2-40B4-BE49-F238E27FC236}">
                  <a16:creationId xmlns="" xmlns:a16="http://schemas.microsoft.com/office/drawing/2014/main" id="{E75E787F-73FA-482B-81DF-5B661E6E4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753" y="1683654"/>
              <a:ext cx="111265" cy="45301"/>
            </a:xfrm>
            <a:custGeom>
              <a:avLst/>
              <a:gdLst>
                <a:gd name="T0" fmla="*/ 7 w 59"/>
                <a:gd name="T1" fmla="*/ 24 h 24"/>
                <a:gd name="T2" fmla="*/ 1 w 59"/>
                <a:gd name="T3" fmla="*/ 20 h 24"/>
                <a:gd name="T4" fmla="*/ 5 w 59"/>
                <a:gd name="T5" fmla="*/ 13 h 24"/>
                <a:gd name="T6" fmla="*/ 52 w 59"/>
                <a:gd name="T7" fmla="*/ 1 h 24"/>
                <a:gd name="T8" fmla="*/ 59 w 59"/>
                <a:gd name="T9" fmla="*/ 6 h 24"/>
                <a:gd name="T10" fmla="*/ 54 w 59"/>
                <a:gd name="T11" fmla="*/ 13 h 24"/>
                <a:gd name="T12" fmla="*/ 9 w 59"/>
                <a:gd name="T13" fmla="*/ 24 h 24"/>
                <a:gd name="T14" fmla="*/ 7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7" y="24"/>
                  </a:moveTo>
                  <a:cubicBezTo>
                    <a:pt x="5" y="24"/>
                    <a:pt x="2" y="23"/>
                    <a:pt x="1" y="20"/>
                  </a:cubicBezTo>
                  <a:cubicBezTo>
                    <a:pt x="0" y="17"/>
                    <a:pt x="2" y="14"/>
                    <a:pt x="5" y="13"/>
                  </a:cubicBezTo>
                  <a:cubicBezTo>
                    <a:pt x="20" y="7"/>
                    <a:pt x="36" y="3"/>
                    <a:pt x="52" y="1"/>
                  </a:cubicBezTo>
                  <a:cubicBezTo>
                    <a:pt x="55" y="0"/>
                    <a:pt x="58" y="3"/>
                    <a:pt x="59" y="6"/>
                  </a:cubicBezTo>
                  <a:cubicBezTo>
                    <a:pt x="59" y="9"/>
                    <a:pt x="57" y="12"/>
                    <a:pt x="54" y="13"/>
                  </a:cubicBezTo>
                  <a:cubicBezTo>
                    <a:pt x="38" y="15"/>
                    <a:pt x="23" y="18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25">
              <a:extLst>
                <a:ext uri="{FF2B5EF4-FFF2-40B4-BE49-F238E27FC236}">
                  <a16:creationId xmlns="" xmlns:a16="http://schemas.microsoft.com/office/drawing/2014/main" id="{3E2C501B-8FCA-4E46-A2F1-C208CEC11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0777" y="1683654"/>
              <a:ext cx="111265" cy="45301"/>
            </a:xfrm>
            <a:custGeom>
              <a:avLst/>
              <a:gdLst>
                <a:gd name="T0" fmla="*/ 52 w 59"/>
                <a:gd name="T1" fmla="*/ 24 h 24"/>
                <a:gd name="T2" fmla="*/ 50 w 59"/>
                <a:gd name="T3" fmla="*/ 23 h 24"/>
                <a:gd name="T4" fmla="*/ 5 w 59"/>
                <a:gd name="T5" fmla="*/ 13 h 24"/>
                <a:gd name="T6" fmla="*/ 0 w 59"/>
                <a:gd name="T7" fmla="*/ 6 h 24"/>
                <a:gd name="T8" fmla="*/ 7 w 59"/>
                <a:gd name="T9" fmla="*/ 1 h 24"/>
                <a:gd name="T10" fmla="*/ 54 w 59"/>
                <a:gd name="T11" fmla="*/ 12 h 24"/>
                <a:gd name="T12" fmla="*/ 58 w 59"/>
                <a:gd name="T13" fmla="*/ 20 h 24"/>
                <a:gd name="T14" fmla="*/ 52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52" y="24"/>
                  </a:moveTo>
                  <a:cubicBezTo>
                    <a:pt x="51" y="24"/>
                    <a:pt x="50" y="24"/>
                    <a:pt x="50" y="23"/>
                  </a:cubicBezTo>
                  <a:cubicBezTo>
                    <a:pt x="35" y="18"/>
                    <a:pt x="21" y="14"/>
                    <a:pt x="5" y="13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3" y="0"/>
                    <a:pt x="7" y="1"/>
                  </a:cubicBezTo>
                  <a:cubicBezTo>
                    <a:pt x="23" y="3"/>
                    <a:pt x="39" y="6"/>
                    <a:pt x="54" y="12"/>
                  </a:cubicBezTo>
                  <a:cubicBezTo>
                    <a:pt x="57" y="13"/>
                    <a:pt x="59" y="17"/>
                    <a:pt x="58" y="20"/>
                  </a:cubicBezTo>
                  <a:cubicBezTo>
                    <a:pt x="57" y="22"/>
                    <a:pt x="54" y="24"/>
                    <a:pt x="52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9" name="Group 418">
            <a:extLst>
              <a:ext uri="{FF2B5EF4-FFF2-40B4-BE49-F238E27FC236}">
                <a16:creationId xmlns="" xmlns:a16="http://schemas.microsoft.com/office/drawing/2014/main" id="{D3CC72EA-CEF4-4252-A1FB-B6D24762338F}"/>
              </a:ext>
            </a:extLst>
          </p:cNvPr>
          <p:cNvGrpSpPr/>
          <p:nvPr/>
        </p:nvGrpSpPr>
        <p:grpSpPr>
          <a:xfrm>
            <a:off x="3895108" y="1233271"/>
            <a:ext cx="700314" cy="698128"/>
            <a:chOff x="925918" y="1683654"/>
            <a:chExt cx="764549" cy="7621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20" name="Freeform 13">
              <a:extLst>
                <a:ext uri="{FF2B5EF4-FFF2-40B4-BE49-F238E27FC236}">
                  <a16:creationId xmlns="" xmlns:a16="http://schemas.microsoft.com/office/drawing/2014/main" id="{1E9B6746-810A-43F9-8FBE-677154226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765" y="2418796"/>
              <a:ext cx="113649" cy="27021"/>
            </a:xfrm>
            <a:custGeom>
              <a:avLst/>
              <a:gdLst>
                <a:gd name="T0" fmla="*/ 30 w 60"/>
                <a:gd name="T1" fmla="*/ 14 h 14"/>
                <a:gd name="T2" fmla="*/ 30 w 60"/>
                <a:gd name="T3" fmla="*/ 14 h 14"/>
                <a:gd name="T4" fmla="*/ 6 w 60"/>
                <a:gd name="T5" fmla="*/ 13 h 14"/>
                <a:gd name="T6" fmla="*/ 1 w 60"/>
                <a:gd name="T7" fmla="*/ 6 h 14"/>
                <a:gd name="T8" fmla="*/ 7 w 60"/>
                <a:gd name="T9" fmla="*/ 1 h 14"/>
                <a:gd name="T10" fmla="*/ 30 w 60"/>
                <a:gd name="T11" fmla="*/ 2 h 14"/>
                <a:gd name="T12" fmla="*/ 30 w 60"/>
                <a:gd name="T13" fmla="*/ 2 h 14"/>
                <a:gd name="T14" fmla="*/ 53 w 60"/>
                <a:gd name="T15" fmla="*/ 1 h 14"/>
                <a:gd name="T16" fmla="*/ 60 w 60"/>
                <a:gd name="T17" fmla="*/ 6 h 14"/>
                <a:gd name="T18" fmla="*/ 55 w 60"/>
                <a:gd name="T19" fmla="*/ 13 h 14"/>
                <a:gd name="T20" fmla="*/ 30 w 60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4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22" y="14"/>
                    <a:pt x="14" y="14"/>
                    <a:pt x="6" y="13"/>
                  </a:cubicBezTo>
                  <a:cubicBezTo>
                    <a:pt x="3" y="12"/>
                    <a:pt x="0" y="9"/>
                    <a:pt x="1" y="6"/>
                  </a:cubicBezTo>
                  <a:cubicBezTo>
                    <a:pt x="1" y="3"/>
                    <a:pt x="4" y="0"/>
                    <a:pt x="7" y="1"/>
                  </a:cubicBezTo>
                  <a:cubicBezTo>
                    <a:pt x="15" y="2"/>
                    <a:pt x="22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8" y="2"/>
                    <a:pt x="46" y="2"/>
                    <a:pt x="53" y="1"/>
                  </a:cubicBezTo>
                  <a:cubicBezTo>
                    <a:pt x="56" y="1"/>
                    <a:pt x="59" y="3"/>
                    <a:pt x="60" y="6"/>
                  </a:cubicBezTo>
                  <a:cubicBezTo>
                    <a:pt x="60" y="9"/>
                    <a:pt x="58" y="12"/>
                    <a:pt x="55" y="13"/>
                  </a:cubicBezTo>
                  <a:cubicBezTo>
                    <a:pt x="46" y="14"/>
                    <a:pt x="38" y="14"/>
                    <a:pt x="30" y="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14">
              <a:extLst>
                <a:ext uri="{FF2B5EF4-FFF2-40B4-BE49-F238E27FC236}">
                  <a16:creationId xmlns="" xmlns:a16="http://schemas.microsoft.com/office/drawing/2014/main" id="{A574A181-B90D-47F5-B433-AF9121757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868" y="2356805"/>
              <a:ext cx="104113" cy="65964"/>
            </a:xfrm>
            <a:custGeom>
              <a:avLst/>
              <a:gdLst>
                <a:gd name="T0" fmla="*/ 49 w 55"/>
                <a:gd name="T1" fmla="*/ 35 h 35"/>
                <a:gd name="T2" fmla="*/ 47 w 55"/>
                <a:gd name="T3" fmla="*/ 34 h 35"/>
                <a:gd name="T4" fmla="*/ 3 w 55"/>
                <a:gd name="T5" fmla="*/ 12 h 35"/>
                <a:gd name="T6" fmla="*/ 2 w 55"/>
                <a:gd name="T7" fmla="*/ 3 h 35"/>
                <a:gd name="T8" fmla="*/ 10 w 55"/>
                <a:gd name="T9" fmla="*/ 2 h 35"/>
                <a:gd name="T10" fmla="*/ 51 w 55"/>
                <a:gd name="T11" fmla="*/ 23 h 35"/>
                <a:gd name="T12" fmla="*/ 54 w 55"/>
                <a:gd name="T13" fmla="*/ 31 h 35"/>
                <a:gd name="T14" fmla="*/ 49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49" y="35"/>
                  </a:moveTo>
                  <a:cubicBezTo>
                    <a:pt x="48" y="35"/>
                    <a:pt x="47" y="35"/>
                    <a:pt x="47" y="34"/>
                  </a:cubicBezTo>
                  <a:cubicBezTo>
                    <a:pt x="31" y="29"/>
                    <a:pt x="17" y="21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23" y="11"/>
                    <a:pt x="37" y="18"/>
                    <a:pt x="51" y="23"/>
                  </a:cubicBezTo>
                  <a:cubicBezTo>
                    <a:pt x="54" y="24"/>
                    <a:pt x="55" y="28"/>
                    <a:pt x="54" y="31"/>
                  </a:cubicBezTo>
                  <a:cubicBezTo>
                    <a:pt x="53" y="33"/>
                    <a:pt x="51" y="35"/>
                    <a:pt x="49" y="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15">
              <a:extLst>
                <a:ext uri="{FF2B5EF4-FFF2-40B4-BE49-F238E27FC236}">
                  <a16:creationId xmlns="" xmlns:a16="http://schemas.microsoft.com/office/drawing/2014/main" id="{A6F2C0F1-85E5-43EB-A713-CE965F294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405" y="2356805"/>
              <a:ext cx="104113" cy="65964"/>
            </a:xfrm>
            <a:custGeom>
              <a:avLst/>
              <a:gdLst>
                <a:gd name="T0" fmla="*/ 7 w 55"/>
                <a:gd name="T1" fmla="*/ 35 h 35"/>
                <a:gd name="T2" fmla="*/ 1 w 55"/>
                <a:gd name="T3" fmla="*/ 31 h 35"/>
                <a:gd name="T4" fmla="*/ 5 w 55"/>
                <a:gd name="T5" fmla="*/ 23 h 35"/>
                <a:gd name="T6" fmla="*/ 45 w 55"/>
                <a:gd name="T7" fmla="*/ 2 h 35"/>
                <a:gd name="T8" fmla="*/ 53 w 55"/>
                <a:gd name="T9" fmla="*/ 3 h 35"/>
                <a:gd name="T10" fmla="*/ 52 w 55"/>
                <a:gd name="T11" fmla="*/ 11 h 35"/>
                <a:gd name="T12" fmla="*/ 9 w 55"/>
                <a:gd name="T13" fmla="*/ 34 h 35"/>
                <a:gd name="T14" fmla="*/ 7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7" y="35"/>
                  </a:moveTo>
                  <a:cubicBezTo>
                    <a:pt x="4" y="35"/>
                    <a:pt x="2" y="33"/>
                    <a:pt x="1" y="31"/>
                  </a:cubicBezTo>
                  <a:cubicBezTo>
                    <a:pt x="0" y="28"/>
                    <a:pt x="1" y="24"/>
                    <a:pt x="5" y="23"/>
                  </a:cubicBezTo>
                  <a:cubicBezTo>
                    <a:pt x="19" y="17"/>
                    <a:pt x="32" y="10"/>
                    <a:pt x="45" y="2"/>
                  </a:cubicBezTo>
                  <a:cubicBezTo>
                    <a:pt x="48" y="0"/>
                    <a:pt x="51" y="0"/>
                    <a:pt x="53" y="3"/>
                  </a:cubicBezTo>
                  <a:cubicBezTo>
                    <a:pt x="55" y="6"/>
                    <a:pt x="55" y="10"/>
                    <a:pt x="52" y="11"/>
                  </a:cubicBezTo>
                  <a:cubicBezTo>
                    <a:pt x="38" y="21"/>
                    <a:pt x="24" y="28"/>
                    <a:pt x="9" y="34"/>
                  </a:cubicBezTo>
                  <a:cubicBezTo>
                    <a:pt x="8" y="34"/>
                    <a:pt x="7" y="35"/>
                    <a:pt x="7" y="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16">
              <a:extLst>
                <a:ext uri="{FF2B5EF4-FFF2-40B4-BE49-F238E27FC236}">
                  <a16:creationId xmlns="" xmlns:a16="http://schemas.microsoft.com/office/drawing/2014/main" id="{1F329AD6-C589-42F9-9A3A-B7F0C9A14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040" y="2224082"/>
              <a:ext cx="75501" cy="96959"/>
            </a:xfrm>
            <a:custGeom>
              <a:avLst/>
              <a:gdLst>
                <a:gd name="T0" fmla="*/ 33 w 40"/>
                <a:gd name="T1" fmla="*/ 51 h 51"/>
                <a:gd name="T2" fmla="*/ 29 w 40"/>
                <a:gd name="T3" fmla="*/ 49 h 51"/>
                <a:gd name="T4" fmla="*/ 1 w 40"/>
                <a:gd name="T5" fmla="*/ 9 h 51"/>
                <a:gd name="T6" fmla="*/ 4 w 40"/>
                <a:gd name="T7" fmla="*/ 1 h 51"/>
                <a:gd name="T8" fmla="*/ 12 w 40"/>
                <a:gd name="T9" fmla="*/ 4 h 51"/>
                <a:gd name="T10" fmla="*/ 38 w 40"/>
                <a:gd name="T11" fmla="*/ 41 h 51"/>
                <a:gd name="T12" fmla="*/ 37 w 40"/>
                <a:gd name="T13" fmla="*/ 50 h 51"/>
                <a:gd name="T14" fmla="*/ 33 w 40"/>
                <a:gd name="T1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1">
                  <a:moveTo>
                    <a:pt x="33" y="51"/>
                  </a:moveTo>
                  <a:cubicBezTo>
                    <a:pt x="32" y="51"/>
                    <a:pt x="30" y="51"/>
                    <a:pt x="29" y="49"/>
                  </a:cubicBezTo>
                  <a:cubicBezTo>
                    <a:pt x="18" y="37"/>
                    <a:pt x="9" y="24"/>
                    <a:pt x="1" y="9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19" y="17"/>
                    <a:pt x="28" y="30"/>
                    <a:pt x="38" y="41"/>
                  </a:cubicBezTo>
                  <a:cubicBezTo>
                    <a:pt x="40" y="44"/>
                    <a:pt x="40" y="48"/>
                    <a:pt x="37" y="50"/>
                  </a:cubicBezTo>
                  <a:cubicBezTo>
                    <a:pt x="36" y="51"/>
                    <a:pt x="35" y="51"/>
                    <a:pt x="33" y="5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17">
              <a:extLst>
                <a:ext uri="{FF2B5EF4-FFF2-40B4-BE49-F238E27FC236}">
                  <a16:creationId xmlns="" xmlns:a16="http://schemas.microsoft.com/office/drawing/2014/main" id="{01761161-A255-4888-8FEE-FB6B4F8BB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844" y="2222493"/>
              <a:ext cx="76295" cy="98548"/>
            </a:xfrm>
            <a:custGeom>
              <a:avLst/>
              <a:gdLst>
                <a:gd name="T0" fmla="*/ 7 w 40"/>
                <a:gd name="T1" fmla="*/ 52 h 52"/>
                <a:gd name="T2" fmla="*/ 3 w 40"/>
                <a:gd name="T3" fmla="*/ 51 h 52"/>
                <a:gd name="T4" fmla="*/ 2 w 40"/>
                <a:gd name="T5" fmla="*/ 42 h 52"/>
                <a:gd name="T6" fmla="*/ 28 w 40"/>
                <a:gd name="T7" fmla="*/ 5 h 52"/>
                <a:gd name="T8" fmla="*/ 36 w 40"/>
                <a:gd name="T9" fmla="*/ 2 h 52"/>
                <a:gd name="T10" fmla="*/ 39 w 40"/>
                <a:gd name="T11" fmla="*/ 10 h 52"/>
                <a:gd name="T12" fmla="*/ 11 w 40"/>
                <a:gd name="T13" fmla="*/ 50 h 52"/>
                <a:gd name="T14" fmla="*/ 7 w 40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2">
                  <a:moveTo>
                    <a:pt x="7" y="52"/>
                  </a:moveTo>
                  <a:cubicBezTo>
                    <a:pt x="5" y="52"/>
                    <a:pt x="4" y="52"/>
                    <a:pt x="3" y="51"/>
                  </a:cubicBezTo>
                  <a:cubicBezTo>
                    <a:pt x="0" y="48"/>
                    <a:pt x="0" y="45"/>
                    <a:pt x="2" y="42"/>
                  </a:cubicBezTo>
                  <a:cubicBezTo>
                    <a:pt x="12" y="31"/>
                    <a:pt x="21" y="18"/>
                    <a:pt x="28" y="5"/>
                  </a:cubicBezTo>
                  <a:cubicBezTo>
                    <a:pt x="30" y="2"/>
                    <a:pt x="33" y="0"/>
                    <a:pt x="36" y="2"/>
                  </a:cubicBezTo>
                  <a:cubicBezTo>
                    <a:pt x="39" y="4"/>
                    <a:pt x="40" y="7"/>
                    <a:pt x="39" y="10"/>
                  </a:cubicBezTo>
                  <a:cubicBezTo>
                    <a:pt x="31" y="24"/>
                    <a:pt x="22" y="38"/>
                    <a:pt x="11" y="50"/>
                  </a:cubicBezTo>
                  <a:cubicBezTo>
                    <a:pt x="10" y="51"/>
                    <a:pt x="8" y="52"/>
                    <a:pt x="7" y="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18">
              <a:extLst>
                <a:ext uri="{FF2B5EF4-FFF2-40B4-BE49-F238E27FC236}">
                  <a16:creationId xmlns="" xmlns:a16="http://schemas.microsoft.com/office/drawing/2014/main" id="{351D3F1B-B378-4B25-89B3-8FA363A8A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18" y="2054006"/>
              <a:ext cx="34175" cy="112060"/>
            </a:xfrm>
            <a:custGeom>
              <a:avLst/>
              <a:gdLst>
                <a:gd name="T0" fmla="*/ 12 w 18"/>
                <a:gd name="T1" fmla="*/ 59 h 59"/>
                <a:gd name="T2" fmla="*/ 6 w 18"/>
                <a:gd name="T3" fmla="*/ 54 h 59"/>
                <a:gd name="T4" fmla="*/ 0 w 18"/>
                <a:gd name="T5" fmla="*/ 6 h 59"/>
                <a:gd name="T6" fmla="*/ 6 w 18"/>
                <a:gd name="T7" fmla="*/ 0 h 59"/>
                <a:gd name="T8" fmla="*/ 6 w 18"/>
                <a:gd name="T9" fmla="*/ 0 h 59"/>
                <a:gd name="T10" fmla="*/ 12 w 18"/>
                <a:gd name="T11" fmla="*/ 6 h 59"/>
                <a:gd name="T12" fmla="*/ 18 w 18"/>
                <a:gd name="T13" fmla="*/ 51 h 59"/>
                <a:gd name="T14" fmla="*/ 13 w 18"/>
                <a:gd name="T15" fmla="*/ 58 h 59"/>
                <a:gd name="T16" fmla="*/ 12 w 18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9">
                  <a:moveTo>
                    <a:pt x="12" y="59"/>
                  </a:moveTo>
                  <a:cubicBezTo>
                    <a:pt x="9" y="59"/>
                    <a:pt x="7" y="57"/>
                    <a:pt x="6" y="54"/>
                  </a:cubicBezTo>
                  <a:cubicBezTo>
                    <a:pt x="2" y="38"/>
                    <a:pt x="0" y="22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21"/>
                    <a:pt x="14" y="36"/>
                    <a:pt x="18" y="51"/>
                  </a:cubicBezTo>
                  <a:cubicBezTo>
                    <a:pt x="18" y="54"/>
                    <a:pt x="16" y="58"/>
                    <a:pt x="13" y="58"/>
                  </a:cubicBezTo>
                  <a:cubicBezTo>
                    <a:pt x="13" y="58"/>
                    <a:pt x="12" y="59"/>
                    <a:pt x="12" y="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19">
              <a:extLst>
                <a:ext uri="{FF2B5EF4-FFF2-40B4-BE49-F238E27FC236}">
                  <a16:creationId xmlns="" xmlns:a16="http://schemas.microsoft.com/office/drawing/2014/main" id="{0BFA1772-FE5B-45C2-800E-94F798D0B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292" y="2050827"/>
              <a:ext cx="34175" cy="112854"/>
            </a:xfrm>
            <a:custGeom>
              <a:avLst/>
              <a:gdLst>
                <a:gd name="T0" fmla="*/ 6 w 18"/>
                <a:gd name="T1" fmla="*/ 60 h 60"/>
                <a:gd name="T2" fmla="*/ 5 w 18"/>
                <a:gd name="T3" fmla="*/ 60 h 60"/>
                <a:gd name="T4" fmla="*/ 1 w 18"/>
                <a:gd name="T5" fmla="*/ 53 h 60"/>
                <a:gd name="T6" fmla="*/ 6 w 18"/>
                <a:gd name="T7" fmla="*/ 7 h 60"/>
                <a:gd name="T8" fmla="*/ 6 w 18"/>
                <a:gd name="T9" fmla="*/ 6 h 60"/>
                <a:gd name="T10" fmla="*/ 12 w 18"/>
                <a:gd name="T11" fmla="*/ 0 h 60"/>
                <a:gd name="T12" fmla="*/ 18 w 18"/>
                <a:gd name="T13" fmla="*/ 6 h 60"/>
                <a:gd name="T14" fmla="*/ 18 w 18"/>
                <a:gd name="T15" fmla="*/ 7 h 60"/>
                <a:gd name="T16" fmla="*/ 12 w 18"/>
                <a:gd name="T17" fmla="*/ 56 h 60"/>
                <a:gd name="T18" fmla="*/ 6 w 18"/>
                <a:gd name="T1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0">
                  <a:moveTo>
                    <a:pt x="6" y="60"/>
                  </a:moveTo>
                  <a:cubicBezTo>
                    <a:pt x="6" y="60"/>
                    <a:pt x="5" y="60"/>
                    <a:pt x="5" y="60"/>
                  </a:cubicBezTo>
                  <a:cubicBezTo>
                    <a:pt x="2" y="59"/>
                    <a:pt x="0" y="56"/>
                    <a:pt x="1" y="53"/>
                  </a:cubicBezTo>
                  <a:cubicBezTo>
                    <a:pt x="4" y="38"/>
                    <a:pt x="6" y="23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3"/>
                    <a:pt x="9" y="0"/>
                    <a:pt x="12" y="0"/>
                  </a:cubicBezTo>
                  <a:cubicBezTo>
                    <a:pt x="15" y="1"/>
                    <a:pt x="18" y="3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4"/>
                    <a:pt x="16" y="40"/>
                    <a:pt x="12" y="56"/>
                  </a:cubicBezTo>
                  <a:cubicBezTo>
                    <a:pt x="12" y="58"/>
                    <a:pt x="9" y="60"/>
                    <a:pt x="6" y="6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20">
              <a:extLst>
                <a:ext uri="{FF2B5EF4-FFF2-40B4-BE49-F238E27FC236}">
                  <a16:creationId xmlns="" xmlns:a16="http://schemas.microsoft.com/office/drawing/2014/main" id="{0B505F6D-EAC7-4494-9394-F47E8F335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56" y="1880752"/>
              <a:ext cx="57222" cy="107291"/>
            </a:xfrm>
            <a:custGeom>
              <a:avLst/>
              <a:gdLst>
                <a:gd name="T0" fmla="*/ 7 w 30"/>
                <a:gd name="T1" fmla="*/ 57 h 57"/>
                <a:gd name="T2" fmla="*/ 5 w 30"/>
                <a:gd name="T3" fmla="*/ 57 h 57"/>
                <a:gd name="T4" fmla="*/ 1 w 30"/>
                <a:gd name="T5" fmla="*/ 49 h 57"/>
                <a:gd name="T6" fmla="*/ 18 w 30"/>
                <a:gd name="T7" fmla="*/ 4 h 57"/>
                <a:gd name="T8" fmla="*/ 26 w 30"/>
                <a:gd name="T9" fmla="*/ 1 h 57"/>
                <a:gd name="T10" fmla="*/ 29 w 30"/>
                <a:gd name="T11" fmla="*/ 9 h 57"/>
                <a:gd name="T12" fmla="*/ 12 w 30"/>
                <a:gd name="T13" fmla="*/ 52 h 57"/>
                <a:gd name="T14" fmla="*/ 7 w 30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57">
                  <a:moveTo>
                    <a:pt x="7" y="57"/>
                  </a:moveTo>
                  <a:cubicBezTo>
                    <a:pt x="6" y="57"/>
                    <a:pt x="6" y="57"/>
                    <a:pt x="5" y="57"/>
                  </a:cubicBezTo>
                  <a:cubicBezTo>
                    <a:pt x="2" y="56"/>
                    <a:pt x="0" y="53"/>
                    <a:pt x="1" y="49"/>
                  </a:cubicBezTo>
                  <a:cubicBezTo>
                    <a:pt x="5" y="34"/>
                    <a:pt x="10" y="18"/>
                    <a:pt x="18" y="4"/>
                  </a:cubicBezTo>
                  <a:cubicBezTo>
                    <a:pt x="19" y="1"/>
                    <a:pt x="23" y="0"/>
                    <a:pt x="26" y="1"/>
                  </a:cubicBezTo>
                  <a:cubicBezTo>
                    <a:pt x="29" y="3"/>
                    <a:pt x="30" y="6"/>
                    <a:pt x="29" y="9"/>
                  </a:cubicBezTo>
                  <a:cubicBezTo>
                    <a:pt x="21" y="23"/>
                    <a:pt x="16" y="37"/>
                    <a:pt x="12" y="52"/>
                  </a:cubicBezTo>
                  <a:cubicBezTo>
                    <a:pt x="12" y="55"/>
                    <a:pt x="9" y="57"/>
                    <a:pt x="7" y="5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21">
              <a:extLst>
                <a:ext uri="{FF2B5EF4-FFF2-40B4-BE49-F238E27FC236}">
                  <a16:creationId xmlns="" xmlns:a16="http://schemas.microsoft.com/office/drawing/2014/main" id="{95E202D6-AFFC-4B4F-90B0-F6C9F2FC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118" y="1878367"/>
              <a:ext cx="58812" cy="108086"/>
            </a:xfrm>
            <a:custGeom>
              <a:avLst/>
              <a:gdLst>
                <a:gd name="T0" fmla="*/ 24 w 31"/>
                <a:gd name="T1" fmla="*/ 57 h 57"/>
                <a:gd name="T2" fmla="*/ 18 w 31"/>
                <a:gd name="T3" fmla="*/ 52 h 57"/>
                <a:gd name="T4" fmla="*/ 2 w 31"/>
                <a:gd name="T5" fmla="*/ 9 h 57"/>
                <a:gd name="T6" fmla="*/ 4 w 31"/>
                <a:gd name="T7" fmla="*/ 1 h 57"/>
                <a:gd name="T8" fmla="*/ 13 w 31"/>
                <a:gd name="T9" fmla="*/ 4 h 57"/>
                <a:gd name="T10" fmla="*/ 30 w 31"/>
                <a:gd name="T11" fmla="*/ 49 h 57"/>
                <a:gd name="T12" fmla="*/ 26 w 31"/>
                <a:gd name="T13" fmla="*/ 56 h 57"/>
                <a:gd name="T14" fmla="*/ 24 w 31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57">
                  <a:moveTo>
                    <a:pt x="24" y="57"/>
                  </a:moveTo>
                  <a:cubicBezTo>
                    <a:pt x="21" y="57"/>
                    <a:pt x="19" y="55"/>
                    <a:pt x="18" y="52"/>
                  </a:cubicBezTo>
                  <a:cubicBezTo>
                    <a:pt x="15" y="37"/>
                    <a:pt x="9" y="23"/>
                    <a:pt x="2" y="9"/>
                  </a:cubicBezTo>
                  <a:cubicBezTo>
                    <a:pt x="0" y="6"/>
                    <a:pt x="2" y="3"/>
                    <a:pt x="4" y="1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20" y="18"/>
                    <a:pt x="26" y="33"/>
                    <a:pt x="30" y="49"/>
                  </a:cubicBezTo>
                  <a:cubicBezTo>
                    <a:pt x="31" y="52"/>
                    <a:pt x="29" y="56"/>
                    <a:pt x="26" y="56"/>
                  </a:cubicBezTo>
                  <a:cubicBezTo>
                    <a:pt x="25" y="57"/>
                    <a:pt x="25" y="57"/>
                    <a:pt x="24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22">
              <a:extLst>
                <a:ext uri="{FF2B5EF4-FFF2-40B4-BE49-F238E27FC236}">
                  <a16:creationId xmlns="" xmlns:a16="http://schemas.microsoft.com/office/drawing/2014/main" id="{00D45F1C-4A0D-4C58-A136-980843C66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314" y="1746439"/>
              <a:ext cx="92191" cy="85038"/>
            </a:xfrm>
            <a:custGeom>
              <a:avLst/>
              <a:gdLst>
                <a:gd name="T0" fmla="*/ 7 w 49"/>
                <a:gd name="T1" fmla="*/ 45 h 45"/>
                <a:gd name="T2" fmla="*/ 3 w 49"/>
                <a:gd name="T3" fmla="*/ 43 h 45"/>
                <a:gd name="T4" fmla="*/ 2 w 49"/>
                <a:gd name="T5" fmla="*/ 35 h 45"/>
                <a:gd name="T6" fmla="*/ 39 w 49"/>
                <a:gd name="T7" fmla="*/ 2 h 45"/>
                <a:gd name="T8" fmla="*/ 47 w 49"/>
                <a:gd name="T9" fmla="*/ 4 h 45"/>
                <a:gd name="T10" fmla="*/ 46 w 49"/>
                <a:gd name="T11" fmla="*/ 12 h 45"/>
                <a:gd name="T12" fmla="*/ 11 w 49"/>
                <a:gd name="T13" fmla="*/ 43 h 45"/>
                <a:gd name="T14" fmla="*/ 7 w 49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5">
                  <a:moveTo>
                    <a:pt x="7" y="45"/>
                  </a:moveTo>
                  <a:cubicBezTo>
                    <a:pt x="6" y="45"/>
                    <a:pt x="4" y="44"/>
                    <a:pt x="3" y="43"/>
                  </a:cubicBezTo>
                  <a:cubicBezTo>
                    <a:pt x="1" y="41"/>
                    <a:pt x="0" y="37"/>
                    <a:pt x="2" y="35"/>
                  </a:cubicBezTo>
                  <a:cubicBezTo>
                    <a:pt x="13" y="22"/>
                    <a:pt x="25" y="12"/>
                    <a:pt x="39" y="2"/>
                  </a:cubicBezTo>
                  <a:cubicBezTo>
                    <a:pt x="42" y="0"/>
                    <a:pt x="45" y="1"/>
                    <a:pt x="47" y="4"/>
                  </a:cubicBezTo>
                  <a:cubicBezTo>
                    <a:pt x="49" y="7"/>
                    <a:pt x="48" y="10"/>
                    <a:pt x="46" y="12"/>
                  </a:cubicBezTo>
                  <a:cubicBezTo>
                    <a:pt x="33" y="21"/>
                    <a:pt x="22" y="31"/>
                    <a:pt x="11" y="43"/>
                  </a:cubicBezTo>
                  <a:cubicBezTo>
                    <a:pt x="10" y="44"/>
                    <a:pt x="9" y="45"/>
                    <a:pt x="7" y="4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23">
              <a:extLst>
                <a:ext uri="{FF2B5EF4-FFF2-40B4-BE49-F238E27FC236}">
                  <a16:creationId xmlns="" xmlns:a16="http://schemas.microsoft.com/office/drawing/2014/main" id="{36A6FF21-7F59-45A6-B7FF-C4DECBC1C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290" y="1746439"/>
              <a:ext cx="92191" cy="82654"/>
            </a:xfrm>
            <a:custGeom>
              <a:avLst/>
              <a:gdLst>
                <a:gd name="T0" fmla="*/ 42 w 49"/>
                <a:gd name="T1" fmla="*/ 44 h 44"/>
                <a:gd name="T2" fmla="*/ 38 w 49"/>
                <a:gd name="T3" fmla="*/ 42 h 44"/>
                <a:gd name="T4" fmla="*/ 3 w 49"/>
                <a:gd name="T5" fmla="*/ 12 h 44"/>
                <a:gd name="T6" fmla="*/ 2 w 49"/>
                <a:gd name="T7" fmla="*/ 3 h 44"/>
                <a:gd name="T8" fmla="*/ 10 w 49"/>
                <a:gd name="T9" fmla="*/ 2 h 44"/>
                <a:gd name="T10" fmla="*/ 47 w 49"/>
                <a:gd name="T11" fmla="*/ 34 h 44"/>
                <a:gd name="T12" fmla="*/ 46 w 49"/>
                <a:gd name="T13" fmla="*/ 42 h 44"/>
                <a:gd name="T14" fmla="*/ 42 w 4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4">
                  <a:moveTo>
                    <a:pt x="42" y="44"/>
                  </a:moveTo>
                  <a:cubicBezTo>
                    <a:pt x="41" y="44"/>
                    <a:pt x="39" y="43"/>
                    <a:pt x="38" y="42"/>
                  </a:cubicBezTo>
                  <a:cubicBezTo>
                    <a:pt x="28" y="30"/>
                    <a:pt x="16" y="20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24" y="11"/>
                    <a:pt x="36" y="22"/>
                    <a:pt x="47" y="34"/>
                  </a:cubicBezTo>
                  <a:cubicBezTo>
                    <a:pt x="49" y="36"/>
                    <a:pt x="49" y="40"/>
                    <a:pt x="46" y="42"/>
                  </a:cubicBezTo>
                  <a:cubicBezTo>
                    <a:pt x="45" y="43"/>
                    <a:pt x="44" y="44"/>
                    <a:pt x="42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24">
              <a:extLst>
                <a:ext uri="{FF2B5EF4-FFF2-40B4-BE49-F238E27FC236}">
                  <a16:creationId xmlns="" xmlns:a16="http://schemas.microsoft.com/office/drawing/2014/main" id="{7D9D26C1-9189-477E-AB04-1C5357611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753" y="1683654"/>
              <a:ext cx="111265" cy="45301"/>
            </a:xfrm>
            <a:custGeom>
              <a:avLst/>
              <a:gdLst>
                <a:gd name="T0" fmla="*/ 7 w 59"/>
                <a:gd name="T1" fmla="*/ 24 h 24"/>
                <a:gd name="T2" fmla="*/ 1 w 59"/>
                <a:gd name="T3" fmla="*/ 20 h 24"/>
                <a:gd name="T4" fmla="*/ 5 w 59"/>
                <a:gd name="T5" fmla="*/ 13 h 24"/>
                <a:gd name="T6" fmla="*/ 52 w 59"/>
                <a:gd name="T7" fmla="*/ 1 h 24"/>
                <a:gd name="T8" fmla="*/ 59 w 59"/>
                <a:gd name="T9" fmla="*/ 6 h 24"/>
                <a:gd name="T10" fmla="*/ 54 w 59"/>
                <a:gd name="T11" fmla="*/ 13 h 24"/>
                <a:gd name="T12" fmla="*/ 9 w 59"/>
                <a:gd name="T13" fmla="*/ 24 h 24"/>
                <a:gd name="T14" fmla="*/ 7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7" y="24"/>
                  </a:moveTo>
                  <a:cubicBezTo>
                    <a:pt x="5" y="24"/>
                    <a:pt x="2" y="23"/>
                    <a:pt x="1" y="20"/>
                  </a:cubicBezTo>
                  <a:cubicBezTo>
                    <a:pt x="0" y="17"/>
                    <a:pt x="2" y="14"/>
                    <a:pt x="5" y="13"/>
                  </a:cubicBezTo>
                  <a:cubicBezTo>
                    <a:pt x="20" y="7"/>
                    <a:pt x="36" y="3"/>
                    <a:pt x="52" y="1"/>
                  </a:cubicBezTo>
                  <a:cubicBezTo>
                    <a:pt x="55" y="0"/>
                    <a:pt x="58" y="3"/>
                    <a:pt x="59" y="6"/>
                  </a:cubicBezTo>
                  <a:cubicBezTo>
                    <a:pt x="59" y="9"/>
                    <a:pt x="57" y="12"/>
                    <a:pt x="54" y="13"/>
                  </a:cubicBezTo>
                  <a:cubicBezTo>
                    <a:pt x="38" y="15"/>
                    <a:pt x="23" y="18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25">
              <a:extLst>
                <a:ext uri="{FF2B5EF4-FFF2-40B4-BE49-F238E27FC236}">
                  <a16:creationId xmlns="" xmlns:a16="http://schemas.microsoft.com/office/drawing/2014/main" id="{0B5174C7-C795-4C2D-B116-031FE8DC4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0777" y="1683654"/>
              <a:ext cx="111265" cy="45301"/>
            </a:xfrm>
            <a:custGeom>
              <a:avLst/>
              <a:gdLst>
                <a:gd name="T0" fmla="*/ 52 w 59"/>
                <a:gd name="T1" fmla="*/ 24 h 24"/>
                <a:gd name="T2" fmla="*/ 50 w 59"/>
                <a:gd name="T3" fmla="*/ 23 h 24"/>
                <a:gd name="T4" fmla="*/ 5 w 59"/>
                <a:gd name="T5" fmla="*/ 13 h 24"/>
                <a:gd name="T6" fmla="*/ 0 w 59"/>
                <a:gd name="T7" fmla="*/ 6 h 24"/>
                <a:gd name="T8" fmla="*/ 7 w 59"/>
                <a:gd name="T9" fmla="*/ 1 h 24"/>
                <a:gd name="T10" fmla="*/ 54 w 59"/>
                <a:gd name="T11" fmla="*/ 12 h 24"/>
                <a:gd name="T12" fmla="*/ 58 w 59"/>
                <a:gd name="T13" fmla="*/ 20 h 24"/>
                <a:gd name="T14" fmla="*/ 52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52" y="24"/>
                  </a:moveTo>
                  <a:cubicBezTo>
                    <a:pt x="51" y="24"/>
                    <a:pt x="50" y="24"/>
                    <a:pt x="50" y="23"/>
                  </a:cubicBezTo>
                  <a:cubicBezTo>
                    <a:pt x="35" y="18"/>
                    <a:pt x="21" y="14"/>
                    <a:pt x="5" y="13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3" y="0"/>
                    <a:pt x="7" y="1"/>
                  </a:cubicBezTo>
                  <a:cubicBezTo>
                    <a:pt x="23" y="3"/>
                    <a:pt x="39" y="6"/>
                    <a:pt x="54" y="12"/>
                  </a:cubicBezTo>
                  <a:cubicBezTo>
                    <a:pt x="57" y="13"/>
                    <a:pt x="59" y="17"/>
                    <a:pt x="58" y="20"/>
                  </a:cubicBezTo>
                  <a:cubicBezTo>
                    <a:pt x="57" y="22"/>
                    <a:pt x="54" y="24"/>
                    <a:pt x="52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3" name="Group 432">
            <a:extLst>
              <a:ext uri="{FF2B5EF4-FFF2-40B4-BE49-F238E27FC236}">
                <a16:creationId xmlns="" xmlns:a16="http://schemas.microsoft.com/office/drawing/2014/main" id="{DB3D1F7C-A0BE-4688-ABBA-D69A8E65F58A}"/>
              </a:ext>
            </a:extLst>
          </p:cNvPr>
          <p:cNvGrpSpPr/>
          <p:nvPr/>
        </p:nvGrpSpPr>
        <p:grpSpPr>
          <a:xfrm>
            <a:off x="6003932" y="1233271"/>
            <a:ext cx="700314" cy="698128"/>
            <a:chOff x="925918" y="1683654"/>
            <a:chExt cx="764549" cy="7621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34" name="Freeform 13">
              <a:extLst>
                <a:ext uri="{FF2B5EF4-FFF2-40B4-BE49-F238E27FC236}">
                  <a16:creationId xmlns="" xmlns:a16="http://schemas.microsoft.com/office/drawing/2014/main" id="{B097EEE2-DDFF-476E-9773-2099D0FAA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765" y="2418796"/>
              <a:ext cx="113649" cy="27021"/>
            </a:xfrm>
            <a:custGeom>
              <a:avLst/>
              <a:gdLst>
                <a:gd name="T0" fmla="*/ 30 w 60"/>
                <a:gd name="T1" fmla="*/ 14 h 14"/>
                <a:gd name="T2" fmla="*/ 30 w 60"/>
                <a:gd name="T3" fmla="*/ 14 h 14"/>
                <a:gd name="T4" fmla="*/ 6 w 60"/>
                <a:gd name="T5" fmla="*/ 13 h 14"/>
                <a:gd name="T6" fmla="*/ 1 w 60"/>
                <a:gd name="T7" fmla="*/ 6 h 14"/>
                <a:gd name="T8" fmla="*/ 7 w 60"/>
                <a:gd name="T9" fmla="*/ 1 h 14"/>
                <a:gd name="T10" fmla="*/ 30 w 60"/>
                <a:gd name="T11" fmla="*/ 2 h 14"/>
                <a:gd name="T12" fmla="*/ 30 w 60"/>
                <a:gd name="T13" fmla="*/ 2 h 14"/>
                <a:gd name="T14" fmla="*/ 53 w 60"/>
                <a:gd name="T15" fmla="*/ 1 h 14"/>
                <a:gd name="T16" fmla="*/ 60 w 60"/>
                <a:gd name="T17" fmla="*/ 6 h 14"/>
                <a:gd name="T18" fmla="*/ 55 w 60"/>
                <a:gd name="T19" fmla="*/ 13 h 14"/>
                <a:gd name="T20" fmla="*/ 30 w 60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4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22" y="14"/>
                    <a:pt x="14" y="14"/>
                    <a:pt x="6" y="13"/>
                  </a:cubicBezTo>
                  <a:cubicBezTo>
                    <a:pt x="3" y="12"/>
                    <a:pt x="0" y="9"/>
                    <a:pt x="1" y="6"/>
                  </a:cubicBezTo>
                  <a:cubicBezTo>
                    <a:pt x="1" y="3"/>
                    <a:pt x="4" y="0"/>
                    <a:pt x="7" y="1"/>
                  </a:cubicBezTo>
                  <a:cubicBezTo>
                    <a:pt x="15" y="2"/>
                    <a:pt x="22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8" y="2"/>
                    <a:pt x="46" y="2"/>
                    <a:pt x="53" y="1"/>
                  </a:cubicBezTo>
                  <a:cubicBezTo>
                    <a:pt x="56" y="1"/>
                    <a:pt x="59" y="3"/>
                    <a:pt x="60" y="6"/>
                  </a:cubicBezTo>
                  <a:cubicBezTo>
                    <a:pt x="60" y="9"/>
                    <a:pt x="58" y="12"/>
                    <a:pt x="55" y="13"/>
                  </a:cubicBezTo>
                  <a:cubicBezTo>
                    <a:pt x="46" y="14"/>
                    <a:pt x="38" y="14"/>
                    <a:pt x="30" y="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14">
              <a:extLst>
                <a:ext uri="{FF2B5EF4-FFF2-40B4-BE49-F238E27FC236}">
                  <a16:creationId xmlns="" xmlns:a16="http://schemas.microsoft.com/office/drawing/2014/main" id="{D5BCB450-675F-4278-A420-AF26D3DAD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868" y="2356805"/>
              <a:ext cx="104113" cy="65964"/>
            </a:xfrm>
            <a:custGeom>
              <a:avLst/>
              <a:gdLst>
                <a:gd name="T0" fmla="*/ 49 w 55"/>
                <a:gd name="T1" fmla="*/ 35 h 35"/>
                <a:gd name="T2" fmla="*/ 47 w 55"/>
                <a:gd name="T3" fmla="*/ 34 h 35"/>
                <a:gd name="T4" fmla="*/ 3 w 55"/>
                <a:gd name="T5" fmla="*/ 12 h 35"/>
                <a:gd name="T6" fmla="*/ 2 w 55"/>
                <a:gd name="T7" fmla="*/ 3 h 35"/>
                <a:gd name="T8" fmla="*/ 10 w 55"/>
                <a:gd name="T9" fmla="*/ 2 h 35"/>
                <a:gd name="T10" fmla="*/ 51 w 55"/>
                <a:gd name="T11" fmla="*/ 23 h 35"/>
                <a:gd name="T12" fmla="*/ 54 w 55"/>
                <a:gd name="T13" fmla="*/ 31 h 35"/>
                <a:gd name="T14" fmla="*/ 49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49" y="35"/>
                  </a:moveTo>
                  <a:cubicBezTo>
                    <a:pt x="48" y="35"/>
                    <a:pt x="47" y="35"/>
                    <a:pt x="47" y="34"/>
                  </a:cubicBezTo>
                  <a:cubicBezTo>
                    <a:pt x="31" y="29"/>
                    <a:pt x="17" y="21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23" y="11"/>
                    <a:pt x="37" y="18"/>
                    <a:pt x="51" y="23"/>
                  </a:cubicBezTo>
                  <a:cubicBezTo>
                    <a:pt x="54" y="24"/>
                    <a:pt x="55" y="28"/>
                    <a:pt x="54" y="31"/>
                  </a:cubicBezTo>
                  <a:cubicBezTo>
                    <a:pt x="53" y="33"/>
                    <a:pt x="51" y="35"/>
                    <a:pt x="49" y="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15">
              <a:extLst>
                <a:ext uri="{FF2B5EF4-FFF2-40B4-BE49-F238E27FC236}">
                  <a16:creationId xmlns="" xmlns:a16="http://schemas.microsoft.com/office/drawing/2014/main" id="{0F349056-1DE2-4D98-BE10-506D2899E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405" y="2356805"/>
              <a:ext cx="104113" cy="65964"/>
            </a:xfrm>
            <a:custGeom>
              <a:avLst/>
              <a:gdLst>
                <a:gd name="T0" fmla="*/ 7 w 55"/>
                <a:gd name="T1" fmla="*/ 35 h 35"/>
                <a:gd name="T2" fmla="*/ 1 w 55"/>
                <a:gd name="T3" fmla="*/ 31 h 35"/>
                <a:gd name="T4" fmla="*/ 5 w 55"/>
                <a:gd name="T5" fmla="*/ 23 h 35"/>
                <a:gd name="T6" fmla="*/ 45 w 55"/>
                <a:gd name="T7" fmla="*/ 2 h 35"/>
                <a:gd name="T8" fmla="*/ 53 w 55"/>
                <a:gd name="T9" fmla="*/ 3 h 35"/>
                <a:gd name="T10" fmla="*/ 52 w 55"/>
                <a:gd name="T11" fmla="*/ 11 h 35"/>
                <a:gd name="T12" fmla="*/ 9 w 55"/>
                <a:gd name="T13" fmla="*/ 34 h 35"/>
                <a:gd name="T14" fmla="*/ 7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7" y="35"/>
                  </a:moveTo>
                  <a:cubicBezTo>
                    <a:pt x="4" y="35"/>
                    <a:pt x="2" y="33"/>
                    <a:pt x="1" y="31"/>
                  </a:cubicBezTo>
                  <a:cubicBezTo>
                    <a:pt x="0" y="28"/>
                    <a:pt x="1" y="24"/>
                    <a:pt x="5" y="23"/>
                  </a:cubicBezTo>
                  <a:cubicBezTo>
                    <a:pt x="19" y="17"/>
                    <a:pt x="32" y="10"/>
                    <a:pt x="45" y="2"/>
                  </a:cubicBezTo>
                  <a:cubicBezTo>
                    <a:pt x="48" y="0"/>
                    <a:pt x="51" y="0"/>
                    <a:pt x="53" y="3"/>
                  </a:cubicBezTo>
                  <a:cubicBezTo>
                    <a:pt x="55" y="6"/>
                    <a:pt x="55" y="10"/>
                    <a:pt x="52" y="11"/>
                  </a:cubicBezTo>
                  <a:cubicBezTo>
                    <a:pt x="38" y="21"/>
                    <a:pt x="24" y="28"/>
                    <a:pt x="9" y="34"/>
                  </a:cubicBezTo>
                  <a:cubicBezTo>
                    <a:pt x="8" y="34"/>
                    <a:pt x="7" y="35"/>
                    <a:pt x="7" y="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16">
              <a:extLst>
                <a:ext uri="{FF2B5EF4-FFF2-40B4-BE49-F238E27FC236}">
                  <a16:creationId xmlns="" xmlns:a16="http://schemas.microsoft.com/office/drawing/2014/main" id="{0ACFB002-4611-4140-B2AC-5E302FB2F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040" y="2224082"/>
              <a:ext cx="75501" cy="96959"/>
            </a:xfrm>
            <a:custGeom>
              <a:avLst/>
              <a:gdLst>
                <a:gd name="T0" fmla="*/ 33 w 40"/>
                <a:gd name="T1" fmla="*/ 51 h 51"/>
                <a:gd name="T2" fmla="*/ 29 w 40"/>
                <a:gd name="T3" fmla="*/ 49 h 51"/>
                <a:gd name="T4" fmla="*/ 1 w 40"/>
                <a:gd name="T5" fmla="*/ 9 h 51"/>
                <a:gd name="T6" fmla="*/ 4 w 40"/>
                <a:gd name="T7" fmla="*/ 1 h 51"/>
                <a:gd name="T8" fmla="*/ 12 w 40"/>
                <a:gd name="T9" fmla="*/ 4 h 51"/>
                <a:gd name="T10" fmla="*/ 38 w 40"/>
                <a:gd name="T11" fmla="*/ 41 h 51"/>
                <a:gd name="T12" fmla="*/ 37 w 40"/>
                <a:gd name="T13" fmla="*/ 50 h 51"/>
                <a:gd name="T14" fmla="*/ 33 w 40"/>
                <a:gd name="T1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1">
                  <a:moveTo>
                    <a:pt x="33" y="51"/>
                  </a:moveTo>
                  <a:cubicBezTo>
                    <a:pt x="32" y="51"/>
                    <a:pt x="30" y="51"/>
                    <a:pt x="29" y="49"/>
                  </a:cubicBezTo>
                  <a:cubicBezTo>
                    <a:pt x="18" y="37"/>
                    <a:pt x="9" y="24"/>
                    <a:pt x="1" y="9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19" y="17"/>
                    <a:pt x="28" y="30"/>
                    <a:pt x="38" y="41"/>
                  </a:cubicBezTo>
                  <a:cubicBezTo>
                    <a:pt x="40" y="44"/>
                    <a:pt x="40" y="48"/>
                    <a:pt x="37" y="50"/>
                  </a:cubicBezTo>
                  <a:cubicBezTo>
                    <a:pt x="36" y="51"/>
                    <a:pt x="35" y="51"/>
                    <a:pt x="33" y="5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17">
              <a:extLst>
                <a:ext uri="{FF2B5EF4-FFF2-40B4-BE49-F238E27FC236}">
                  <a16:creationId xmlns="" xmlns:a16="http://schemas.microsoft.com/office/drawing/2014/main" id="{AE57E0BF-8FF8-4E0E-893F-500C89980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844" y="2222493"/>
              <a:ext cx="76295" cy="98548"/>
            </a:xfrm>
            <a:custGeom>
              <a:avLst/>
              <a:gdLst>
                <a:gd name="T0" fmla="*/ 7 w 40"/>
                <a:gd name="T1" fmla="*/ 52 h 52"/>
                <a:gd name="T2" fmla="*/ 3 w 40"/>
                <a:gd name="T3" fmla="*/ 51 h 52"/>
                <a:gd name="T4" fmla="*/ 2 w 40"/>
                <a:gd name="T5" fmla="*/ 42 h 52"/>
                <a:gd name="T6" fmla="*/ 28 w 40"/>
                <a:gd name="T7" fmla="*/ 5 h 52"/>
                <a:gd name="T8" fmla="*/ 36 w 40"/>
                <a:gd name="T9" fmla="*/ 2 h 52"/>
                <a:gd name="T10" fmla="*/ 39 w 40"/>
                <a:gd name="T11" fmla="*/ 10 h 52"/>
                <a:gd name="T12" fmla="*/ 11 w 40"/>
                <a:gd name="T13" fmla="*/ 50 h 52"/>
                <a:gd name="T14" fmla="*/ 7 w 40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2">
                  <a:moveTo>
                    <a:pt x="7" y="52"/>
                  </a:moveTo>
                  <a:cubicBezTo>
                    <a:pt x="5" y="52"/>
                    <a:pt x="4" y="52"/>
                    <a:pt x="3" y="51"/>
                  </a:cubicBezTo>
                  <a:cubicBezTo>
                    <a:pt x="0" y="48"/>
                    <a:pt x="0" y="45"/>
                    <a:pt x="2" y="42"/>
                  </a:cubicBezTo>
                  <a:cubicBezTo>
                    <a:pt x="12" y="31"/>
                    <a:pt x="21" y="18"/>
                    <a:pt x="28" y="5"/>
                  </a:cubicBezTo>
                  <a:cubicBezTo>
                    <a:pt x="30" y="2"/>
                    <a:pt x="33" y="0"/>
                    <a:pt x="36" y="2"/>
                  </a:cubicBezTo>
                  <a:cubicBezTo>
                    <a:pt x="39" y="4"/>
                    <a:pt x="40" y="7"/>
                    <a:pt x="39" y="10"/>
                  </a:cubicBezTo>
                  <a:cubicBezTo>
                    <a:pt x="31" y="24"/>
                    <a:pt x="22" y="38"/>
                    <a:pt x="11" y="50"/>
                  </a:cubicBezTo>
                  <a:cubicBezTo>
                    <a:pt x="10" y="51"/>
                    <a:pt x="8" y="52"/>
                    <a:pt x="7" y="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18">
              <a:extLst>
                <a:ext uri="{FF2B5EF4-FFF2-40B4-BE49-F238E27FC236}">
                  <a16:creationId xmlns="" xmlns:a16="http://schemas.microsoft.com/office/drawing/2014/main" id="{6DA3424F-982C-4D5D-91F5-6E1FBD4F2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18" y="2054006"/>
              <a:ext cx="34175" cy="112060"/>
            </a:xfrm>
            <a:custGeom>
              <a:avLst/>
              <a:gdLst>
                <a:gd name="T0" fmla="*/ 12 w 18"/>
                <a:gd name="T1" fmla="*/ 59 h 59"/>
                <a:gd name="T2" fmla="*/ 6 w 18"/>
                <a:gd name="T3" fmla="*/ 54 h 59"/>
                <a:gd name="T4" fmla="*/ 0 w 18"/>
                <a:gd name="T5" fmla="*/ 6 h 59"/>
                <a:gd name="T6" fmla="*/ 6 w 18"/>
                <a:gd name="T7" fmla="*/ 0 h 59"/>
                <a:gd name="T8" fmla="*/ 6 w 18"/>
                <a:gd name="T9" fmla="*/ 0 h 59"/>
                <a:gd name="T10" fmla="*/ 12 w 18"/>
                <a:gd name="T11" fmla="*/ 6 h 59"/>
                <a:gd name="T12" fmla="*/ 18 w 18"/>
                <a:gd name="T13" fmla="*/ 51 h 59"/>
                <a:gd name="T14" fmla="*/ 13 w 18"/>
                <a:gd name="T15" fmla="*/ 58 h 59"/>
                <a:gd name="T16" fmla="*/ 12 w 18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9">
                  <a:moveTo>
                    <a:pt x="12" y="59"/>
                  </a:moveTo>
                  <a:cubicBezTo>
                    <a:pt x="9" y="59"/>
                    <a:pt x="7" y="57"/>
                    <a:pt x="6" y="54"/>
                  </a:cubicBezTo>
                  <a:cubicBezTo>
                    <a:pt x="2" y="38"/>
                    <a:pt x="0" y="22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21"/>
                    <a:pt x="14" y="36"/>
                    <a:pt x="18" y="51"/>
                  </a:cubicBezTo>
                  <a:cubicBezTo>
                    <a:pt x="18" y="54"/>
                    <a:pt x="16" y="58"/>
                    <a:pt x="13" y="58"/>
                  </a:cubicBezTo>
                  <a:cubicBezTo>
                    <a:pt x="13" y="58"/>
                    <a:pt x="12" y="59"/>
                    <a:pt x="12" y="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19">
              <a:extLst>
                <a:ext uri="{FF2B5EF4-FFF2-40B4-BE49-F238E27FC236}">
                  <a16:creationId xmlns="" xmlns:a16="http://schemas.microsoft.com/office/drawing/2014/main" id="{F479497C-1F09-47E0-A1A0-1CE5AF8AC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292" y="2050827"/>
              <a:ext cx="34175" cy="112854"/>
            </a:xfrm>
            <a:custGeom>
              <a:avLst/>
              <a:gdLst>
                <a:gd name="T0" fmla="*/ 6 w 18"/>
                <a:gd name="T1" fmla="*/ 60 h 60"/>
                <a:gd name="T2" fmla="*/ 5 w 18"/>
                <a:gd name="T3" fmla="*/ 60 h 60"/>
                <a:gd name="T4" fmla="*/ 1 w 18"/>
                <a:gd name="T5" fmla="*/ 53 h 60"/>
                <a:gd name="T6" fmla="*/ 6 w 18"/>
                <a:gd name="T7" fmla="*/ 7 h 60"/>
                <a:gd name="T8" fmla="*/ 6 w 18"/>
                <a:gd name="T9" fmla="*/ 6 h 60"/>
                <a:gd name="T10" fmla="*/ 12 w 18"/>
                <a:gd name="T11" fmla="*/ 0 h 60"/>
                <a:gd name="T12" fmla="*/ 18 w 18"/>
                <a:gd name="T13" fmla="*/ 6 h 60"/>
                <a:gd name="T14" fmla="*/ 18 w 18"/>
                <a:gd name="T15" fmla="*/ 7 h 60"/>
                <a:gd name="T16" fmla="*/ 12 w 18"/>
                <a:gd name="T17" fmla="*/ 56 h 60"/>
                <a:gd name="T18" fmla="*/ 6 w 18"/>
                <a:gd name="T1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0">
                  <a:moveTo>
                    <a:pt x="6" y="60"/>
                  </a:moveTo>
                  <a:cubicBezTo>
                    <a:pt x="6" y="60"/>
                    <a:pt x="5" y="60"/>
                    <a:pt x="5" y="60"/>
                  </a:cubicBezTo>
                  <a:cubicBezTo>
                    <a:pt x="2" y="59"/>
                    <a:pt x="0" y="56"/>
                    <a:pt x="1" y="53"/>
                  </a:cubicBezTo>
                  <a:cubicBezTo>
                    <a:pt x="4" y="38"/>
                    <a:pt x="6" y="23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3"/>
                    <a:pt x="9" y="0"/>
                    <a:pt x="12" y="0"/>
                  </a:cubicBezTo>
                  <a:cubicBezTo>
                    <a:pt x="15" y="1"/>
                    <a:pt x="18" y="3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4"/>
                    <a:pt x="16" y="40"/>
                    <a:pt x="12" y="56"/>
                  </a:cubicBezTo>
                  <a:cubicBezTo>
                    <a:pt x="12" y="58"/>
                    <a:pt x="9" y="60"/>
                    <a:pt x="6" y="6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20">
              <a:extLst>
                <a:ext uri="{FF2B5EF4-FFF2-40B4-BE49-F238E27FC236}">
                  <a16:creationId xmlns="" xmlns:a16="http://schemas.microsoft.com/office/drawing/2014/main" id="{FFE65939-6917-463C-9310-8E3D3A0AB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56" y="1880752"/>
              <a:ext cx="57222" cy="107291"/>
            </a:xfrm>
            <a:custGeom>
              <a:avLst/>
              <a:gdLst>
                <a:gd name="T0" fmla="*/ 7 w 30"/>
                <a:gd name="T1" fmla="*/ 57 h 57"/>
                <a:gd name="T2" fmla="*/ 5 w 30"/>
                <a:gd name="T3" fmla="*/ 57 h 57"/>
                <a:gd name="T4" fmla="*/ 1 w 30"/>
                <a:gd name="T5" fmla="*/ 49 h 57"/>
                <a:gd name="T6" fmla="*/ 18 w 30"/>
                <a:gd name="T7" fmla="*/ 4 h 57"/>
                <a:gd name="T8" fmla="*/ 26 w 30"/>
                <a:gd name="T9" fmla="*/ 1 h 57"/>
                <a:gd name="T10" fmla="*/ 29 w 30"/>
                <a:gd name="T11" fmla="*/ 9 h 57"/>
                <a:gd name="T12" fmla="*/ 12 w 30"/>
                <a:gd name="T13" fmla="*/ 52 h 57"/>
                <a:gd name="T14" fmla="*/ 7 w 30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57">
                  <a:moveTo>
                    <a:pt x="7" y="57"/>
                  </a:moveTo>
                  <a:cubicBezTo>
                    <a:pt x="6" y="57"/>
                    <a:pt x="6" y="57"/>
                    <a:pt x="5" y="57"/>
                  </a:cubicBezTo>
                  <a:cubicBezTo>
                    <a:pt x="2" y="56"/>
                    <a:pt x="0" y="53"/>
                    <a:pt x="1" y="49"/>
                  </a:cubicBezTo>
                  <a:cubicBezTo>
                    <a:pt x="5" y="34"/>
                    <a:pt x="10" y="18"/>
                    <a:pt x="18" y="4"/>
                  </a:cubicBezTo>
                  <a:cubicBezTo>
                    <a:pt x="19" y="1"/>
                    <a:pt x="23" y="0"/>
                    <a:pt x="26" y="1"/>
                  </a:cubicBezTo>
                  <a:cubicBezTo>
                    <a:pt x="29" y="3"/>
                    <a:pt x="30" y="6"/>
                    <a:pt x="29" y="9"/>
                  </a:cubicBezTo>
                  <a:cubicBezTo>
                    <a:pt x="21" y="23"/>
                    <a:pt x="16" y="37"/>
                    <a:pt x="12" y="52"/>
                  </a:cubicBezTo>
                  <a:cubicBezTo>
                    <a:pt x="12" y="55"/>
                    <a:pt x="9" y="57"/>
                    <a:pt x="7" y="5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21">
              <a:extLst>
                <a:ext uri="{FF2B5EF4-FFF2-40B4-BE49-F238E27FC236}">
                  <a16:creationId xmlns="" xmlns:a16="http://schemas.microsoft.com/office/drawing/2014/main" id="{F2E3B77D-040B-4CC4-88F4-DA86E798F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118" y="1878367"/>
              <a:ext cx="58812" cy="108086"/>
            </a:xfrm>
            <a:custGeom>
              <a:avLst/>
              <a:gdLst>
                <a:gd name="T0" fmla="*/ 24 w 31"/>
                <a:gd name="T1" fmla="*/ 57 h 57"/>
                <a:gd name="T2" fmla="*/ 18 w 31"/>
                <a:gd name="T3" fmla="*/ 52 h 57"/>
                <a:gd name="T4" fmla="*/ 2 w 31"/>
                <a:gd name="T5" fmla="*/ 9 h 57"/>
                <a:gd name="T6" fmla="*/ 4 w 31"/>
                <a:gd name="T7" fmla="*/ 1 h 57"/>
                <a:gd name="T8" fmla="*/ 13 w 31"/>
                <a:gd name="T9" fmla="*/ 4 h 57"/>
                <a:gd name="T10" fmla="*/ 30 w 31"/>
                <a:gd name="T11" fmla="*/ 49 h 57"/>
                <a:gd name="T12" fmla="*/ 26 w 31"/>
                <a:gd name="T13" fmla="*/ 56 h 57"/>
                <a:gd name="T14" fmla="*/ 24 w 31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57">
                  <a:moveTo>
                    <a:pt x="24" y="57"/>
                  </a:moveTo>
                  <a:cubicBezTo>
                    <a:pt x="21" y="57"/>
                    <a:pt x="19" y="55"/>
                    <a:pt x="18" y="52"/>
                  </a:cubicBezTo>
                  <a:cubicBezTo>
                    <a:pt x="15" y="37"/>
                    <a:pt x="9" y="23"/>
                    <a:pt x="2" y="9"/>
                  </a:cubicBezTo>
                  <a:cubicBezTo>
                    <a:pt x="0" y="6"/>
                    <a:pt x="2" y="3"/>
                    <a:pt x="4" y="1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20" y="18"/>
                    <a:pt x="26" y="33"/>
                    <a:pt x="30" y="49"/>
                  </a:cubicBezTo>
                  <a:cubicBezTo>
                    <a:pt x="31" y="52"/>
                    <a:pt x="29" y="56"/>
                    <a:pt x="26" y="56"/>
                  </a:cubicBezTo>
                  <a:cubicBezTo>
                    <a:pt x="25" y="57"/>
                    <a:pt x="25" y="57"/>
                    <a:pt x="24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22">
              <a:extLst>
                <a:ext uri="{FF2B5EF4-FFF2-40B4-BE49-F238E27FC236}">
                  <a16:creationId xmlns="" xmlns:a16="http://schemas.microsoft.com/office/drawing/2014/main" id="{18B2ACB1-4235-42B8-B77C-30B84F26D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314" y="1746439"/>
              <a:ext cx="92191" cy="85038"/>
            </a:xfrm>
            <a:custGeom>
              <a:avLst/>
              <a:gdLst>
                <a:gd name="T0" fmla="*/ 7 w 49"/>
                <a:gd name="T1" fmla="*/ 45 h 45"/>
                <a:gd name="T2" fmla="*/ 3 w 49"/>
                <a:gd name="T3" fmla="*/ 43 h 45"/>
                <a:gd name="T4" fmla="*/ 2 w 49"/>
                <a:gd name="T5" fmla="*/ 35 h 45"/>
                <a:gd name="T6" fmla="*/ 39 w 49"/>
                <a:gd name="T7" fmla="*/ 2 h 45"/>
                <a:gd name="T8" fmla="*/ 47 w 49"/>
                <a:gd name="T9" fmla="*/ 4 h 45"/>
                <a:gd name="T10" fmla="*/ 46 w 49"/>
                <a:gd name="T11" fmla="*/ 12 h 45"/>
                <a:gd name="T12" fmla="*/ 11 w 49"/>
                <a:gd name="T13" fmla="*/ 43 h 45"/>
                <a:gd name="T14" fmla="*/ 7 w 49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5">
                  <a:moveTo>
                    <a:pt x="7" y="45"/>
                  </a:moveTo>
                  <a:cubicBezTo>
                    <a:pt x="6" y="45"/>
                    <a:pt x="4" y="44"/>
                    <a:pt x="3" y="43"/>
                  </a:cubicBezTo>
                  <a:cubicBezTo>
                    <a:pt x="1" y="41"/>
                    <a:pt x="0" y="37"/>
                    <a:pt x="2" y="35"/>
                  </a:cubicBezTo>
                  <a:cubicBezTo>
                    <a:pt x="13" y="22"/>
                    <a:pt x="25" y="12"/>
                    <a:pt x="39" y="2"/>
                  </a:cubicBezTo>
                  <a:cubicBezTo>
                    <a:pt x="42" y="0"/>
                    <a:pt x="45" y="1"/>
                    <a:pt x="47" y="4"/>
                  </a:cubicBezTo>
                  <a:cubicBezTo>
                    <a:pt x="49" y="7"/>
                    <a:pt x="48" y="10"/>
                    <a:pt x="46" y="12"/>
                  </a:cubicBezTo>
                  <a:cubicBezTo>
                    <a:pt x="33" y="21"/>
                    <a:pt x="22" y="31"/>
                    <a:pt x="11" y="43"/>
                  </a:cubicBezTo>
                  <a:cubicBezTo>
                    <a:pt x="10" y="44"/>
                    <a:pt x="9" y="45"/>
                    <a:pt x="7" y="4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23">
              <a:extLst>
                <a:ext uri="{FF2B5EF4-FFF2-40B4-BE49-F238E27FC236}">
                  <a16:creationId xmlns="" xmlns:a16="http://schemas.microsoft.com/office/drawing/2014/main" id="{00951A3E-1577-4AA8-9549-68F7E1FFE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290" y="1746439"/>
              <a:ext cx="92191" cy="82654"/>
            </a:xfrm>
            <a:custGeom>
              <a:avLst/>
              <a:gdLst>
                <a:gd name="T0" fmla="*/ 42 w 49"/>
                <a:gd name="T1" fmla="*/ 44 h 44"/>
                <a:gd name="T2" fmla="*/ 38 w 49"/>
                <a:gd name="T3" fmla="*/ 42 h 44"/>
                <a:gd name="T4" fmla="*/ 3 w 49"/>
                <a:gd name="T5" fmla="*/ 12 h 44"/>
                <a:gd name="T6" fmla="*/ 2 w 49"/>
                <a:gd name="T7" fmla="*/ 3 h 44"/>
                <a:gd name="T8" fmla="*/ 10 w 49"/>
                <a:gd name="T9" fmla="*/ 2 h 44"/>
                <a:gd name="T10" fmla="*/ 47 w 49"/>
                <a:gd name="T11" fmla="*/ 34 h 44"/>
                <a:gd name="T12" fmla="*/ 46 w 49"/>
                <a:gd name="T13" fmla="*/ 42 h 44"/>
                <a:gd name="T14" fmla="*/ 42 w 4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4">
                  <a:moveTo>
                    <a:pt x="42" y="44"/>
                  </a:moveTo>
                  <a:cubicBezTo>
                    <a:pt x="41" y="44"/>
                    <a:pt x="39" y="43"/>
                    <a:pt x="38" y="42"/>
                  </a:cubicBezTo>
                  <a:cubicBezTo>
                    <a:pt x="28" y="30"/>
                    <a:pt x="16" y="20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24" y="11"/>
                    <a:pt x="36" y="22"/>
                    <a:pt x="47" y="34"/>
                  </a:cubicBezTo>
                  <a:cubicBezTo>
                    <a:pt x="49" y="36"/>
                    <a:pt x="49" y="40"/>
                    <a:pt x="46" y="42"/>
                  </a:cubicBezTo>
                  <a:cubicBezTo>
                    <a:pt x="45" y="43"/>
                    <a:pt x="44" y="44"/>
                    <a:pt x="42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24">
              <a:extLst>
                <a:ext uri="{FF2B5EF4-FFF2-40B4-BE49-F238E27FC236}">
                  <a16:creationId xmlns="" xmlns:a16="http://schemas.microsoft.com/office/drawing/2014/main" id="{49FEC971-2AD5-469B-ADA9-092EF2426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753" y="1683654"/>
              <a:ext cx="111265" cy="45301"/>
            </a:xfrm>
            <a:custGeom>
              <a:avLst/>
              <a:gdLst>
                <a:gd name="T0" fmla="*/ 7 w 59"/>
                <a:gd name="T1" fmla="*/ 24 h 24"/>
                <a:gd name="T2" fmla="*/ 1 w 59"/>
                <a:gd name="T3" fmla="*/ 20 h 24"/>
                <a:gd name="T4" fmla="*/ 5 w 59"/>
                <a:gd name="T5" fmla="*/ 13 h 24"/>
                <a:gd name="T6" fmla="*/ 52 w 59"/>
                <a:gd name="T7" fmla="*/ 1 h 24"/>
                <a:gd name="T8" fmla="*/ 59 w 59"/>
                <a:gd name="T9" fmla="*/ 6 h 24"/>
                <a:gd name="T10" fmla="*/ 54 w 59"/>
                <a:gd name="T11" fmla="*/ 13 h 24"/>
                <a:gd name="T12" fmla="*/ 9 w 59"/>
                <a:gd name="T13" fmla="*/ 24 h 24"/>
                <a:gd name="T14" fmla="*/ 7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7" y="24"/>
                  </a:moveTo>
                  <a:cubicBezTo>
                    <a:pt x="5" y="24"/>
                    <a:pt x="2" y="23"/>
                    <a:pt x="1" y="20"/>
                  </a:cubicBezTo>
                  <a:cubicBezTo>
                    <a:pt x="0" y="17"/>
                    <a:pt x="2" y="14"/>
                    <a:pt x="5" y="13"/>
                  </a:cubicBezTo>
                  <a:cubicBezTo>
                    <a:pt x="20" y="7"/>
                    <a:pt x="36" y="3"/>
                    <a:pt x="52" y="1"/>
                  </a:cubicBezTo>
                  <a:cubicBezTo>
                    <a:pt x="55" y="0"/>
                    <a:pt x="58" y="3"/>
                    <a:pt x="59" y="6"/>
                  </a:cubicBezTo>
                  <a:cubicBezTo>
                    <a:pt x="59" y="9"/>
                    <a:pt x="57" y="12"/>
                    <a:pt x="54" y="13"/>
                  </a:cubicBezTo>
                  <a:cubicBezTo>
                    <a:pt x="38" y="15"/>
                    <a:pt x="23" y="18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25">
              <a:extLst>
                <a:ext uri="{FF2B5EF4-FFF2-40B4-BE49-F238E27FC236}">
                  <a16:creationId xmlns="" xmlns:a16="http://schemas.microsoft.com/office/drawing/2014/main" id="{CF1D9433-D821-417C-BB56-575C4D319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0777" y="1683654"/>
              <a:ext cx="111265" cy="45301"/>
            </a:xfrm>
            <a:custGeom>
              <a:avLst/>
              <a:gdLst>
                <a:gd name="T0" fmla="*/ 52 w 59"/>
                <a:gd name="T1" fmla="*/ 24 h 24"/>
                <a:gd name="T2" fmla="*/ 50 w 59"/>
                <a:gd name="T3" fmla="*/ 23 h 24"/>
                <a:gd name="T4" fmla="*/ 5 w 59"/>
                <a:gd name="T5" fmla="*/ 13 h 24"/>
                <a:gd name="T6" fmla="*/ 0 w 59"/>
                <a:gd name="T7" fmla="*/ 6 h 24"/>
                <a:gd name="T8" fmla="*/ 7 w 59"/>
                <a:gd name="T9" fmla="*/ 1 h 24"/>
                <a:gd name="T10" fmla="*/ 54 w 59"/>
                <a:gd name="T11" fmla="*/ 12 h 24"/>
                <a:gd name="T12" fmla="*/ 58 w 59"/>
                <a:gd name="T13" fmla="*/ 20 h 24"/>
                <a:gd name="T14" fmla="*/ 52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52" y="24"/>
                  </a:moveTo>
                  <a:cubicBezTo>
                    <a:pt x="51" y="24"/>
                    <a:pt x="50" y="24"/>
                    <a:pt x="50" y="23"/>
                  </a:cubicBezTo>
                  <a:cubicBezTo>
                    <a:pt x="35" y="18"/>
                    <a:pt x="21" y="14"/>
                    <a:pt x="5" y="13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3" y="0"/>
                    <a:pt x="7" y="1"/>
                  </a:cubicBezTo>
                  <a:cubicBezTo>
                    <a:pt x="23" y="3"/>
                    <a:pt x="39" y="6"/>
                    <a:pt x="54" y="12"/>
                  </a:cubicBezTo>
                  <a:cubicBezTo>
                    <a:pt x="57" y="13"/>
                    <a:pt x="59" y="17"/>
                    <a:pt x="58" y="20"/>
                  </a:cubicBezTo>
                  <a:cubicBezTo>
                    <a:pt x="57" y="22"/>
                    <a:pt x="54" y="24"/>
                    <a:pt x="52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7" name="Group 446">
            <a:extLst>
              <a:ext uri="{FF2B5EF4-FFF2-40B4-BE49-F238E27FC236}">
                <a16:creationId xmlns="" xmlns:a16="http://schemas.microsoft.com/office/drawing/2014/main" id="{F78D004D-6E2E-4EF6-A9C5-51C2E954CBEC}"/>
              </a:ext>
            </a:extLst>
          </p:cNvPr>
          <p:cNvGrpSpPr/>
          <p:nvPr/>
        </p:nvGrpSpPr>
        <p:grpSpPr>
          <a:xfrm>
            <a:off x="8130984" y="1233271"/>
            <a:ext cx="700314" cy="698128"/>
            <a:chOff x="925918" y="1683654"/>
            <a:chExt cx="764549" cy="7621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48" name="Freeform 13">
              <a:extLst>
                <a:ext uri="{FF2B5EF4-FFF2-40B4-BE49-F238E27FC236}">
                  <a16:creationId xmlns="" xmlns:a16="http://schemas.microsoft.com/office/drawing/2014/main" id="{FBDBF14F-BFC0-4804-8C95-F2B10D6B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765" y="2418796"/>
              <a:ext cx="113649" cy="27021"/>
            </a:xfrm>
            <a:custGeom>
              <a:avLst/>
              <a:gdLst>
                <a:gd name="T0" fmla="*/ 30 w 60"/>
                <a:gd name="T1" fmla="*/ 14 h 14"/>
                <a:gd name="T2" fmla="*/ 30 w 60"/>
                <a:gd name="T3" fmla="*/ 14 h 14"/>
                <a:gd name="T4" fmla="*/ 6 w 60"/>
                <a:gd name="T5" fmla="*/ 13 h 14"/>
                <a:gd name="T6" fmla="*/ 1 w 60"/>
                <a:gd name="T7" fmla="*/ 6 h 14"/>
                <a:gd name="T8" fmla="*/ 7 w 60"/>
                <a:gd name="T9" fmla="*/ 1 h 14"/>
                <a:gd name="T10" fmla="*/ 30 w 60"/>
                <a:gd name="T11" fmla="*/ 2 h 14"/>
                <a:gd name="T12" fmla="*/ 30 w 60"/>
                <a:gd name="T13" fmla="*/ 2 h 14"/>
                <a:gd name="T14" fmla="*/ 53 w 60"/>
                <a:gd name="T15" fmla="*/ 1 h 14"/>
                <a:gd name="T16" fmla="*/ 60 w 60"/>
                <a:gd name="T17" fmla="*/ 6 h 14"/>
                <a:gd name="T18" fmla="*/ 55 w 60"/>
                <a:gd name="T19" fmla="*/ 13 h 14"/>
                <a:gd name="T20" fmla="*/ 30 w 60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4">
                  <a:moveTo>
                    <a:pt x="30" y="14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22" y="14"/>
                    <a:pt x="14" y="14"/>
                    <a:pt x="6" y="13"/>
                  </a:cubicBezTo>
                  <a:cubicBezTo>
                    <a:pt x="3" y="12"/>
                    <a:pt x="0" y="9"/>
                    <a:pt x="1" y="6"/>
                  </a:cubicBezTo>
                  <a:cubicBezTo>
                    <a:pt x="1" y="3"/>
                    <a:pt x="4" y="0"/>
                    <a:pt x="7" y="1"/>
                  </a:cubicBezTo>
                  <a:cubicBezTo>
                    <a:pt x="15" y="2"/>
                    <a:pt x="22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8" y="2"/>
                    <a:pt x="46" y="2"/>
                    <a:pt x="53" y="1"/>
                  </a:cubicBezTo>
                  <a:cubicBezTo>
                    <a:pt x="56" y="1"/>
                    <a:pt x="59" y="3"/>
                    <a:pt x="60" y="6"/>
                  </a:cubicBezTo>
                  <a:cubicBezTo>
                    <a:pt x="60" y="9"/>
                    <a:pt x="58" y="12"/>
                    <a:pt x="55" y="13"/>
                  </a:cubicBezTo>
                  <a:cubicBezTo>
                    <a:pt x="46" y="14"/>
                    <a:pt x="38" y="14"/>
                    <a:pt x="30" y="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14">
              <a:extLst>
                <a:ext uri="{FF2B5EF4-FFF2-40B4-BE49-F238E27FC236}">
                  <a16:creationId xmlns="" xmlns:a16="http://schemas.microsoft.com/office/drawing/2014/main" id="{843ABF91-1E66-474B-83C7-DDB8F511A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868" y="2356805"/>
              <a:ext cx="104113" cy="65964"/>
            </a:xfrm>
            <a:custGeom>
              <a:avLst/>
              <a:gdLst>
                <a:gd name="T0" fmla="*/ 49 w 55"/>
                <a:gd name="T1" fmla="*/ 35 h 35"/>
                <a:gd name="T2" fmla="*/ 47 w 55"/>
                <a:gd name="T3" fmla="*/ 34 h 35"/>
                <a:gd name="T4" fmla="*/ 3 w 55"/>
                <a:gd name="T5" fmla="*/ 12 h 35"/>
                <a:gd name="T6" fmla="*/ 2 w 55"/>
                <a:gd name="T7" fmla="*/ 3 h 35"/>
                <a:gd name="T8" fmla="*/ 10 w 55"/>
                <a:gd name="T9" fmla="*/ 2 h 35"/>
                <a:gd name="T10" fmla="*/ 51 w 55"/>
                <a:gd name="T11" fmla="*/ 23 h 35"/>
                <a:gd name="T12" fmla="*/ 54 w 55"/>
                <a:gd name="T13" fmla="*/ 31 h 35"/>
                <a:gd name="T14" fmla="*/ 49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49" y="35"/>
                  </a:moveTo>
                  <a:cubicBezTo>
                    <a:pt x="48" y="35"/>
                    <a:pt x="47" y="35"/>
                    <a:pt x="47" y="34"/>
                  </a:cubicBezTo>
                  <a:cubicBezTo>
                    <a:pt x="31" y="29"/>
                    <a:pt x="17" y="21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23" y="11"/>
                    <a:pt x="37" y="18"/>
                    <a:pt x="51" y="23"/>
                  </a:cubicBezTo>
                  <a:cubicBezTo>
                    <a:pt x="54" y="24"/>
                    <a:pt x="55" y="28"/>
                    <a:pt x="54" y="31"/>
                  </a:cubicBezTo>
                  <a:cubicBezTo>
                    <a:pt x="53" y="33"/>
                    <a:pt x="51" y="35"/>
                    <a:pt x="49" y="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15">
              <a:extLst>
                <a:ext uri="{FF2B5EF4-FFF2-40B4-BE49-F238E27FC236}">
                  <a16:creationId xmlns="" xmlns:a16="http://schemas.microsoft.com/office/drawing/2014/main" id="{2C4DFE71-9D40-4291-8E27-663CC1137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405" y="2356805"/>
              <a:ext cx="104113" cy="65964"/>
            </a:xfrm>
            <a:custGeom>
              <a:avLst/>
              <a:gdLst>
                <a:gd name="T0" fmla="*/ 7 w 55"/>
                <a:gd name="T1" fmla="*/ 35 h 35"/>
                <a:gd name="T2" fmla="*/ 1 w 55"/>
                <a:gd name="T3" fmla="*/ 31 h 35"/>
                <a:gd name="T4" fmla="*/ 5 w 55"/>
                <a:gd name="T5" fmla="*/ 23 h 35"/>
                <a:gd name="T6" fmla="*/ 45 w 55"/>
                <a:gd name="T7" fmla="*/ 2 h 35"/>
                <a:gd name="T8" fmla="*/ 53 w 55"/>
                <a:gd name="T9" fmla="*/ 3 h 35"/>
                <a:gd name="T10" fmla="*/ 52 w 55"/>
                <a:gd name="T11" fmla="*/ 11 h 35"/>
                <a:gd name="T12" fmla="*/ 9 w 55"/>
                <a:gd name="T13" fmla="*/ 34 h 35"/>
                <a:gd name="T14" fmla="*/ 7 w 55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5">
                  <a:moveTo>
                    <a:pt x="7" y="35"/>
                  </a:moveTo>
                  <a:cubicBezTo>
                    <a:pt x="4" y="35"/>
                    <a:pt x="2" y="33"/>
                    <a:pt x="1" y="31"/>
                  </a:cubicBezTo>
                  <a:cubicBezTo>
                    <a:pt x="0" y="28"/>
                    <a:pt x="1" y="24"/>
                    <a:pt x="5" y="23"/>
                  </a:cubicBezTo>
                  <a:cubicBezTo>
                    <a:pt x="19" y="17"/>
                    <a:pt x="32" y="10"/>
                    <a:pt x="45" y="2"/>
                  </a:cubicBezTo>
                  <a:cubicBezTo>
                    <a:pt x="48" y="0"/>
                    <a:pt x="51" y="0"/>
                    <a:pt x="53" y="3"/>
                  </a:cubicBezTo>
                  <a:cubicBezTo>
                    <a:pt x="55" y="6"/>
                    <a:pt x="55" y="10"/>
                    <a:pt x="52" y="11"/>
                  </a:cubicBezTo>
                  <a:cubicBezTo>
                    <a:pt x="38" y="21"/>
                    <a:pt x="24" y="28"/>
                    <a:pt x="9" y="34"/>
                  </a:cubicBezTo>
                  <a:cubicBezTo>
                    <a:pt x="8" y="34"/>
                    <a:pt x="7" y="35"/>
                    <a:pt x="7" y="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16">
              <a:extLst>
                <a:ext uri="{FF2B5EF4-FFF2-40B4-BE49-F238E27FC236}">
                  <a16:creationId xmlns="" xmlns:a16="http://schemas.microsoft.com/office/drawing/2014/main" id="{869F3E02-1F7B-4FCF-9515-790C191D3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040" y="2224082"/>
              <a:ext cx="75501" cy="96959"/>
            </a:xfrm>
            <a:custGeom>
              <a:avLst/>
              <a:gdLst>
                <a:gd name="T0" fmla="*/ 33 w 40"/>
                <a:gd name="T1" fmla="*/ 51 h 51"/>
                <a:gd name="T2" fmla="*/ 29 w 40"/>
                <a:gd name="T3" fmla="*/ 49 h 51"/>
                <a:gd name="T4" fmla="*/ 1 w 40"/>
                <a:gd name="T5" fmla="*/ 9 h 51"/>
                <a:gd name="T6" fmla="*/ 4 w 40"/>
                <a:gd name="T7" fmla="*/ 1 h 51"/>
                <a:gd name="T8" fmla="*/ 12 w 40"/>
                <a:gd name="T9" fmla="*/ 4 h 51"/>
                <a:gd name="T10" fmla="*/ 38 w 40"/>
                <a:gd name="T11" fmla="*/ 41 h 51"/>
                <a:gd name="T12" fmla="*/ 37 w 40"/>
                <a:gd name="T13" fmla="*/ 50 h 51"/>
                <a:gd name="T14" fmla="*/ 33 w 40"/>
                <a:gd name="T1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1">
                  <a:moveTo>
                    <a:pt x="33" y="51"/>
                  </a:moveTo>
                  <a:cubicBezTo>
                    <a:pt x="32" y="51"/>
                    <a:pt x="30" y="51"/>
                    <a:pt x="29" y="49"/>
                  </a:cubicBezTo>
                  <a:cubicBezTo>
                    <a:pt x="18" y="37"/>
                    <a:pt x="9" y="24"/>
                    <a:pt x="1" y="9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19" y="17"/>
                    <a:pt x="28" y="30"/>
                    <a:pt x="38" y="41"/>
                  </a:cubicBezTo>
                  <a:cubicBezTo>
                    <a:pt x="40" y="44"/>
                    <a:pt x="40" y="48"/>
                    <a:pt x="37" y="50"/>
                  </a:cubicBezTo>
                  <a:cubicBezTo>
                    <a:pt x="36" y="51"/>
                    <a:pt x="35" y="51"/>
                    <a:pt x="33" y="5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17">
              <a:extLst>
                <a:ext uri="{FF2B5EF4-FFF2-40B4-BE49-F238E27FC236}">
                  <a16:creationId xmlns="" xmlns:a16="http://schemas.microsoft.com/office/drawing/2014/main" id="{24D7C0CF-7817-4F54-A34C-A317E0935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844" y="2222493"/>
              <a:ext cx="76295" cy="98548"/>
            </a:xfrm>
            <a:custGeom>
              <a:avLst/>
              <a:gdLst>
                <a:gd name="T0" fmla="*/ 7 w 40"/>
                <a:gd name="T1" fmla="*/ 52 h 52"/>
                <a:gd name="T2" fmla="*/ 3 w 40"/>
                <a:gd name="T3" fmla="*/ 51 h 52"/>
                <a:gd name="T4" fmla="*/ 2 w 40"/>
                <a:gd name="T5" fmla="*/ 42 h 52"/>
                <a:gd name="T6" fmla="*/ 28 w 40"/>
                <a:gd name="T7" fmla="*/ 5 h 52"/>
                <a:gd name="T8" fmla="*/ 36 w 40"/>
                <a:gd name="T9" fmla="*/ 2 h 52"/>
                <a:gd name="T10" fmla="*/ 39 w 40"/>
                <a:gd name="T11" fmla="*/ 10 h 52"/>
                <a:gd name="T12" fmla="*/ 11 w 40"/>
                <a:gd name="T13" fmla="*/ 50 h 52"/>
                <a:gd name="T14" fmla="*/ 7 w 40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2">
                  <a:moveTo>
                    <a:pt x="7" y="52"/>
                  </a:moveTo>
                  <a:cubicBezTo>
                    <a:pt x="5" y="52"/>
                    <a:pt x="4" y="52"/>
                    <a:pt x="3" y="51"/>
                  </a:cubicBezTo>
                  <a:cubicBezTo>
                    <a:pt x="0" y="48"/>
                    <a:pt x="0" y="45"/>
                    <a:pt x="2" y="42"/>
                  </a:cubicBezTo>
                  <a:cubicBezTo>
                    <a:pt x="12" y="31"/>
                    <a:pt x="21" y="18"/>
                    <a:pt x="28" y="5"/>
                  </a:cubicBezTo>
                  <a:cubicBezTo>
                    <a:pt x="30" y="2"/>
                    <a:pt x="33" y="0"/>
                    <a:pt x="36" y="2"/>
                  </a:cubicBezTo>
                  <a:cubicBezTo>
                    <a:pt x="39" y="4"/>
                    <a:pt x="40" y="7"/>
                    <a:pt x="39" y="10"/>
                  </a:cubicBezTo>
                  <a:cubicBezTo>
                    <a:pt x="31" y="24"/>
                    <a:pt x="22" y="38"/>
                    <a:pt x="11" y="50"/>
                  </a:cubicBezTo>
                  <a:cubicBezTo>
                    <a:pt x="10" y="51"/>
                    <a:pt x="8" y="52"/>
                    <a:pt x="7" y="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18">
              <a:extLst>
                <a:ext uri="{FF2B5EF4-FFF2-40B4-BE49-F238E27FC236}">
                  <a16:creationId xmlns="" xmlns:a16="http://schemas.microsoft.com/office/drawing/2014/main" id="{D68F5297-0471-493A-82DD-7A4474469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918" y="2054006"/>
              <a:ext cx="34175" cy="112060"/>
            </a:xfrm>
            <a:custGeom>
              <a:avLst/>
              <a:gdLst>
                <a:gd name="T0" fmla="*/ 12 w 18"/>
                <a:gd name="T1" fmla="*/ 59 h 59"/>
                <a:gd name="T2" fmla="*/ 6 w 18"/>
                <a:gd name="T3" fmla="*/ 54 h 59"/>
                <a:gd name="T4" fmla="*/ 0 w 18"/>
                <a:gd name="T5" fmla="*/ 6 h 59"/>
                <a:gd name="T6" fmla="*/ 6 w 18"/>
                <a:gd name="T7" fmla="*/ 0 h 59"/>
                <a:gd name="T8" fmla="*/ 6 w 18"/>
                <a:gd name="T9" fmla="*/ 0 h 59"/>
                <a:gd name="T10" fmla="*/ 12 w 18"/>
                <a:gd name="T11" fmla="*/ 6 h 59"/>
                <a:gd name="T12" fmla="*/ 18 w 18"/>
                <a:gd name="T13" fmla="*/ 51 h 59"/>
                <a:gd name="T14" fmla="*/ 13 w 18"/>
                <a:gd name="T15" fmla="*/ 58 h 59"/>
                <a:gd name="T16" fmla="*/ 12 w 18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9">
                  <a:moveTo>
                    <a:pt x="12" y="59"/>
                  </a:moveTo>
                  <a:cubicBezTo>
                    <a:pt x="9" y="59"/>
                    <a:pt x="7" y="57"/>
                    <a:pt x="6" y="54"/>
                  </a:cubicBezTo>
                  <a:cubicBezTo>
                    <a:pt x="2" y="38"/>
                    <a:pt x="0" y="22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21"/>
                    <a:pt x="14" y="36"/>
                    <a:pt x="18" y="51"/>
                  </a:cubicBezTo>
                  <a:cubicBezTo>
                    <a:pt x="18" y="54"/>
                    <a:pt x="16" y="58"/>
                    <a:pt x="13" y="58"/>
                  </a:cubicBezTo>
                  <a:cubicBezTo>
                    <a:pt x="13" y="58"/>
                    <a:pt x="12" y="59"/>
                    <a:pt x="12" y="5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19">
              <a:extLst>
                <a:ext uri="{FF2B5EF4-FFF2-40B4-BE49-F238E27FC236}">
                  <a16:creationId xmlns="" xmlns:a16="http://schemas.microsoft.com/office/drawing/2014/main" id="{59B9D27B-1BE5-4BE9-9D17-A8336A817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292" y="2050827"/>
              <a:ext cx="34175" cy="112854"/>
            </a:xfrm>
            <a:custGeom>
              <a:avLst/>
              <a:gdLst>
                <a:gd name="T0" fmla="*/ 6 w 18"/>
                <a:gd name="T1" fmla="*/ 60 h 60"/>
                <a:gd name="T2" fmla="*/ 5 w 18"/>
                <a:gd name="T3" fmla="*/ 60 h 60"/>
                <a:gd name="T4" fmla="*/ 1 w 18"/>
                <a:gd name="T5" fmla="*/ 53 h 60"/>
                <a:gd name="T6" fmla="*/ 6 w 18"/>
                <a:gd name="T7" fmla="*/ 7 h 60"/>
                <a:gd name="T8" fmla="*/ 6 w 18"/>
                <a:gd name="T9" fmla="*/ 6 h 60"/>
                <a:gd name="T10" fmla="*/ 12 w 18"/>
                <a:gd name="T11" fmla="*/ 0 h 60"/>
                <a:gd name="T12" fmla="*/ 18 w 18"/>
                <a:gd name="T13" fmla="*/ 6 h 60"/>
                <a:gd name="T14" fmla="*/ 18 w 18"/>
                <a:gd name="T15" fmla="*/ 7 h 60"/>
                <a:gd name="T16" fmla="*/ 12 w 18"/>
                <a:gd name="T17" fmla="*/ 56 h 60"/>
                <a:gd name="T18" fmla="*/ 6 w 18"/>
                <a:gd name="T1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60">
                  <a:moveTo>
                    <a:pt x="6" y="60"/>
                  </a:moveTo>
                  <a:cubicBezTo>
                    <a:pt x="6" y="60"/>
                    <a:pt x="5" y="60"/>
                    <a:pt x="5" y="60"/>
                  </a:cubicBezTo>
                  <a:cubicBezTo>
                    <a:pt x="2" y="59"/>
                    <a:pt x="0" y="56"/>
                    <a:pt x="1" y="53"/>
                  </a:cubicBezTo>
                  <a:cubicBezTo>
                    <a:pt x="4" y="38"/>
                    <a:pt x="6" y="23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3"/>
                    <a:pt x="9" y="0"/>
                    <a:pt x="12" y="0"/>
                  </a:cubicBezTo>
                  <a:cubicBezTo>
                    <a:pt x="15" y="1"/>
                    <a:pt x="18" y="3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4"/>
                    <a:pt x="16" y="40"/>
                    <a:pt x="12" y="56"/>
                  </a:cubicBezTo>
                  <a:cubicBezTo>
                    <a:pt x="12" y="58"/>
                    <a:pt x="9" y="60"/>
                    <a:pt x="6" y="6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20">
              <a:extLst>
                <a:ext uri="{FF2B5EF4-FFF2-40B4-BE49-F238E27FC236}">
                  <a16:creationId xmlns="" xmlns:a16="http://schemas.microsoft.com/office/drawing/2014/main" id="{CA7344BD-075E-4659-A7AA-41DAF31A3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56" y="1880752"/>
              <a:ext cx="57222" cy="107291"/>
            </a:xfrm>
            <a:custGeom>
              <a:avLst/>
              <a:gdLst>
                <a:gd name="T0" fmla="*/ 7 w 30"/>
                <a:gd name="T1" fmla="*/ 57 h 57"/>
                <a:gd name="T2" fmla="*/ 5 w 30"/>
                <a:gd name="T3" fmla="*/ 57 h 57"/>
                <a:gd name="T4" fmla="*/ 1 w 30"/>
                <a:gd name="T5" fmla="*/ 49 h 57"/>
                <a:gd name="T6" fmla="*/ 18 w 30"/>
                <a:gd name="T7" fmla="*/ 4 h 57"/>
                <a:gd name="T8" fmla="*/ 26 w 30"/>
                <a:gd name="T9" fmla="*/ 1 h 57"/>
                <a:gd name="T10" fmla="*/ 29 w 30"/>
                <a:gd name="T11" fmla="*/ 9 h 57"/>
                <a:gd name="T12" fmla="*/ 12 w 30"/>
                <a:gd name="T13" fmla="*/ 52 h 57"/>
                <a:gd name="T14" fmla="*/ 7 w 30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57">
                  <a:moveTo>
                    <a:pt x="7" y="57"/>
                  </a:moveTo>
                  <a:cubicBezTo>
                    <a:pt x="6" y="57"/>
                    <a:pt x="6" y="57"/>
                    <a:pt x="5" y="57"/>
                  </a:cubicBezTo>
                  <a:cubicBezTo>
                    <a:pt x="2" y="56"/>
                    <a:pt x="0" y="53"/>
                    <a:pt x="1" y="49"/>
                  </a:cubicBezTo>
                  <a:cubicBezTo>
                    <a:pt x="5" y="34"/>
                    <a:pt x="10" y="18"/>
                    <a:pt x="18" y="4"/>
                  </a:cubicBezTo>
                  <a:cubicBezTo>
                    <a:pt x="19" y="1"/>
                    <a:pt x="23" y="0"/>
                    <a:pt x="26" y="1"/>
                  </a:cubicBezTo>
                  <a:cubicBezTo>
                    <a:pt x="29" y="3"/>
                    <a:pt x="30" y="6"/>
                    <a:pt x="29" y="9"/>
                  </a:cubicBezTo>
                  <a:cubicBezTo>
                    <a:pt x="21" y="23"/>
                    <a:pt x="16" y="37"/>
                    <a:pt x="12" y="52"/>
                  </a:cubicBezTo>
                  <a:cubicBezTo>
                    <a:pt x="12" y="55"/>
                    <a:pt x="9" y="57"/>
                    <a:pt x="7" y="5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21">
              <a:extLst>
                <a:ext uri="{FF2B5EF4-FFF2-40B4-BE49-F238E27FC236}">
                  <a16:creationId xmlns="" xmlns:a16="http://schemas.microsoft.com/office/drawing/2014/main" id="{C8FE8A3B-5F68-44A2-A83A-755B146C9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118" y="1878367"/>
              <a:ext cx="58812" cy="108086"/>
            </a:xfrm>
            <a:custGeom>
              <a:avLst/>
              <a:gdLst>
                <a:gd name="T0" fmla="*/ 24 w 31"/>
                <a:gd name="T1" fmla="*/ 57 h 57"/>
                <a:gd name="T2" fmla="*/ 18 w 31"/>
                <a:gd name="T3" fmla="*/ 52 h 57"/>
                <a:gd name="T4" fmla="*/ 2 w 31"/>
                <a:gd name="T5" fmla="*/ 9 h 57"/>
                <a:gd name="T6" fmla="*/ 4 w 31"/>
                <a:gd name="T7" fmla="*/ 1 h 57"/>
                <a:gd name="T8" fmla="*/ 13 w 31"/>
                <a:gd name="T9" fmla="*/ 4 h 57"/>
                <a:gd name="T10" fmla="*/ 30 w 31"/>
                <a:gd name="T11" fmla="*/ 49 h 57"/>
                <a:gd name="T12" fmla="*/ 26 w 31"/>
                <a:gd name="T13" fmla="*/ 56 h 57"/>
                <a:gd name="T14" fmla="*/ 24 w 31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57">
                  <a:moveTo>
                    <a:pt x="24" y="57"/>
                  </a:moveTo>
                  <a:cubicBezTo>
                    <a:pt x="21" y="57"/>
                    <a:pt x="19" y="55"/>
                    <a:pt x="18" y="52"/>
                  </a:cubicBezTo>
                  <a:cubicBezTo>
                    <a:pt x="15" y="37"/>
                    <a:pt x="9" y="23"/>
                    <a:pt x="2" y="9"/>
                  </a:cubicBezTo>
                  <a:cubicBezTo>
                    <a:pt x="0" y="6"/>
                    <a:pt x="2" y="3"/>
                    <a:pt x="4" y="1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20" y="18"/>
                    <a:pt x="26" y="33"/>
                    <a:pt x="30" y="49"/>
                  </a:cubicBezTo>
                  <a:cubicBezTo>
                    <a:pt x="31" y="52"/>
                    <a:pt x="29" y="56"/>
                    <a:pt x="26" y="56"/>
                  </a:cubicBezTo>
                  <a:cubicBezTo>
                    <a:pt x="25" y="57"/>
                    <a:pt x="25" y="57"/>
                    <a:pt x="24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22">
              <a:extLst>
                <a:ext uri="{FF2B5EF4-FFF2-40B4-BE49-F238E27FC236}">
                  <a16:creationId xmlns="" xmlns:a16="http://schemas.microsoft.com/office/drawing/2014/main" id="{7F5E3A06-DE3C-4751-8B8F-C19FFFEAB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314" y="1746439"/>
              <a:ext cx="92191" cy="85038"/>
            </a:xfrm>
            <a:custGeom>
              <a:avLst/>
              <a:gdLst>
                <a:gd name="T0" fmla="*/ 7 w 49"/>
                <a:gd name="T1" fmla="*/ 45 h 45"/>
                <a:gd name="T2" fmla="*/ 3 w 49"/>
                <a:gd name="T3" fmla="*/ 43 h 45"/>
                <a:gd name="T4" fmla="*/ 2 w 49"/>
                <a:gd name="T5" fmla="*/ 35 h 45"/>
                <a:gd name="T6" fmla="*/ 39 w 49"/>
                <a:gd name="T7" fmla="*/ 2 h 45"/>
                <a:gd name="T8" fmla="*/ 47 w 49"/>
                <a:gd name="T9" fmla="*/ 4 h 45"/>
                <a:gd name="T10" fmla="*/ 46 w 49"/>
                <a:gd name="T11" fmla="*/ 12 h 45"/>
                <a:gd name="T12" fmla="*/ 11 w 49"/>
                <a:gd name="T13" fmla="*/ 43 h 45"/>
                <a:gd name="T14" fmla="*/ 7 w 49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5">
                  <a:moveTo>
                    <a:pt x="7" y="45"/>
                  </a:moveTo>
                  <a:cubicBezTo>
                    <a:pt x="6" y="45"/>
                    <a:pt x="4" y="44"/>
                    <a:pt x="3" y="43"/>
                  </a:cubicBezTo>
                  <a:cubicBezTo>
                    <a:pt x="1" y="41"/>
                    <a:pt x="0" y="37"/>
                    <a:pt x="2" y="35"/>
                  </a:cubicBezTo>
                  <a:cubicBezTo>
                    <a:pt x="13" y="22"/>
                    <a:pt x="25" y="12"/>
                    <a:pt x="39" y="2"/>
                  </a:cubicBezTo>
                  <a:cubicBezTo>
                    <a:pt x="42" y="0"/>
                    <a:pt x="45" y="1"/>
                    <a:pt x="47" y="4"/>
                  </a:cubicBezTo>
                  <a:cubicBezTo>
                    <a:pt x="49" y="7"/>
                    <a:pt x="48" y="10"/>
                    <a:pt x="46" y="12"/>
                  </a:cubicBezTo>
                  <a:cubicBezTo>
                    <a:pt x="33" y="21"/>
                    <a:pt x="22" y="31"/>
                    <a:pt x="11" y="43"/>
                  </a:cubicBezTo>
                  <a:cubicBezTo>
                    <a:pt x="10" y="44"/>
                    <a:pt x="9" y="45"/>
                    <a:pt x="7" y="4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23">
              <a:extLst>
                <a:ext uri="{FF2B5EF4-FFF2-40B4-BE49-F238E27FC236}">
                  <a16:creationId xmlns="" xmlns:a16="http://schemas.microsoft.com/office/drawing/2014/main" id="{1F25226C-7A75-4B15-93E2-D6D5C481C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290" y="1746439"/>
              <a:ext cx="92191" cy="82654"/>
            </a:xfrm>
            <a:custGeom>
              <a:avLst/>
              <a:gdLst>
                <a:gd name="T0" fmla="*/ 42 w 49"/>
                <a:gd name="T1" fmla="*/ 44 h 44"/>
                <a:gd name="T2" fmla="*/ 38 w 49"/>
                <a:gd name="T3" fmla="*/ 42 h 44"/>
                <a:gd name="T4" fmla="*/ 3 w 49"/>
                <a:gd name="T5" fmla="*/ 12 h 44"/>
                <a:gd name="T6" fmla="*/ 2 w 49"/>
                <a:gd name="T7" fmla="*/ 3 h 44"/>
                <a:gd name="T8" fmla="*/ 10 w 49"/>
                <a:gd name="T9" fmla="*/ 2 h 44"/>
                <a:gd name="T10" fmla="*/ 47 w 49"/>
                <a:gd name="T11" fmla="*/ 34 h 44"/>
                <a:gd name="T12" fmla="*/ 46 w 49"/>
                <a:gd name="T13" fmla="*/ 42 h 44"/>
                <a:gd name="T14" fmla="*/ 42 w 4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4">
                  <a:moveTo>
                    <a:pt x="42" y="44"/>
                  </a:moveTo>
                  <a:cubicBezTo>
                    <a:pt x="41" y="44"/>
                    <a:pt x="39" y="43"/>
                    <a:pt x="38" y="42"/>
                  </a:cubicBezTo>
                  <a:cubicBezTo>
                    <a:pt x="28" y="30"/>
                    <a:pt x="16" y="20"/>
                    <a:pt x="3" y="12"/>
                  </a:cubicBezTo>
                  <a:cubicBezTo>
                    <a:pt x="1" y="10"/>
                    <a:pt x="0" y="6"/>
                    <a:pt x="2" y="3"/>
                  </a:cubicBezTo>
                  <a:cubicBezTo>
                    <a:pt x="4" y="0"/>
                    <a:pt x="7" y="0"/>
                    <a:pt x="10" y="2"/>
                  </a:cubicBezTo>
                  <a:cubicBezTo>
                    <a:pt x="24" y="11"/>
                    <a:pt x="36" y="22"/>
                    <a:pt x="47" y="34"/>
                  </a:cubicBezTo>
                  <a:cubicBezTo>
                    <a:pt x="49" y="36"/>
                    <a:pt x="49" y="40"/>
                    <a:pt x="46" y="42"/>
                  </a:cubicBezTo>
                  <a:cubicBezTo>
                    <a:pt x="45" y="43"/>
                    <a:pt x="44" y="44"/>
                    <a:pt x="42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24">
              <a:extLst>
                <a:ext uri="{FF2B5EF4-FFF2-40B4-BE49-F238E27FC236}">
                  <a16:creationId xmlns="" xmlns:a16="http://schemas.microsoft.com/office/drawing/2014/main" id="{81683DB7-5361-46FA-ADB2-EF62F24A3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753" y="1683654"/>
              <a:ext cx="111265" cy="45301"/>
            </a:xfrm>
            <a:custGeom>
              <a:avLst/>
              <a:gdLst>
                <a:gd name="T0" fmla="*/ 7 w 59"/>
                <a:gd name="T1" fmla="*/ 24 h 24"/>
                <a:gd name="T2" fmla="*/ 1 w 59"/>
                <a:gd name="T3" fmla="*/ 20 h 24"/>
                <a:gd name="T4" fmla="*/ 5 w 59"/>
                <a:gd name="T5" fmla="*/ 13 h 24"/>
                <a:gd name="T6" fmla="*/ 52 w 59"/>
                <a:gd name="T7" fmla="*/ 1 h 24"/>
                <a:gd name="T8" fmla="*/ 59 w 59"/>
                <a:gd name="T9" fmla="*/ 6 h 24"/>
                <a:gd name="T10" fmla="*/ 54 w 59"/>
                <a:gd name="T11" fmla="*/ 13 h 24"/>
                <a:gd name="T12" fmla="*/ 9 w 59"/>
                <a:gd name="T13" fmla="*/ 24 h 24"/>
                <a:gd name="T14" fmla="*/ 7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7" y="24"/>
                  </a:moveTo>
                  <a:cubicBezTo>
                    <a:pt x="5" y="24"/>
                    <a:pt x="2" y="23"/>
                    <a:pt x="1" y="20"/>
                  </a:cubicBezTo>
                  <a:cubicBezTo>
                    <a:pt x="0" y="17"/>
                    <a:pt x="2" y="14"/>
                    <a:pt x="5" y="13"/>
                  </a:cubicBezTo>
                  <a:cubicBezTo>
                    <a:pt x="20" y="7"/>
                    <a:pt x="36" y="3"/>
                    <a:pt x="52" y="1"/>
                  </a:cubicBezTo>
                  <a:cubicBezTo>
                    <a:pt x="55" y="0"/>
                    <a:pt x="58" y="3"/>
                    <a:pt x="59" y="6"/>
                  </a:cubicBezTo>
                  <a:cubicBezTo>
                    <a:pt x="59" y="9"/>
                    <a:pt x="57" y="12"/>
                    <a:pt x="54" y="13"/>
                  </a:cubicBezTo>
                  <a:cubicBezTo>
                    <a:pt x="38" y="15"/>
                    <a:pt x="23" y="18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25">
              <a:extLst>
                <a:ext uri="{FF2B5EF4-FFF2-40B4-BE49-F238E27FC236}">
                  <a16:creationId xmlns="" xmlns:a16="http://schemas.microsoft.com/office/drawing/2014/main" id="{6879A61A-F0AD-4AD3-9BC4-7781C5140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0777" y="1683654"/>
              <a:ext cx="111265" cy="45301"/>
            </a:xfrm>
            <a:custGeom>
              <a:avLst/>
              <a:gdLst>
                <a:gd name="T0" fmla="*/ 52 w 59"/>
                <a:gd name="T1" fmla="*/ 24 h 24"/>
                <a:gd name="T2" fmla="*/ 50 w 59"/>
                <a:gd name="T3" fmla="*/ 23 h 24"/>
                <a:gd name="T4" fmla="*/ 5 w 59"/>
                <a:gd name="T5" fmla="*/ 13 h 24"/>
                <a:gd name="T6" fmla="*/ 0 w 59"/>
                <a:gd name="T7" fmla="*/ 6 h 24"/>
                <a:gd name="T8" fmla="*/ 7 w 59"/>
                <a:gd name="T9" fmla="*/ 1 h 24"/>
                <a:gd name="T10" fmla="*/ 54 w 59"/>
                <a:gd name="T11" fmla="*/ 12 h 24"/>
                <a:gd name="T12" fmla="*/ 58 w 59"/>
                <a:gd name="T13" fmla="*/ 20 h 24"/>
                <a:gd name="T14" fmla="*/ 52 w 5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24">
                  <a:moveTo>
                    <a:pt x="52" y="24"/>
                  </a:moveTo>
                  <a:cubicBezTo>
                    <a:pt x="51" y="24"/>
                    <a:pt x="50" y="24"/>
                    <a:pt x="50" y="23"/>
                  </a:cubicBezTo>
                  <a:cubicBezTo>
                    <a:pt x="35" y="18"/>
                    <a:pt x="21" y="14"/>
                    <a:pt x="5" y="13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3" y="0"/>
                    <a:pt x="7" y="1"/>
                  </a:cubicBezTo>
                  <a:cubicBezTo>
                    <a:pt x="23" y="3"/>
                    <a:pt x="39" y="6"/>
                    <a:pt x="54" y="12"/>
                  </a:cubicBezTo>
                  <a:cubicBezTo>
                    <a:pt x="57" y="13"/>
                    <a:pt x="59" y="17"/>
                    <a:pt x="58" y="20"/>
                  </a:cubicBezTo>
                  <a:cubicBezTo>
                    <a:pt x="57" y="22"/>
                    <a:pt x="54" y="24"/>
                    <a:pt x="52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1" name="Group 460">
            <a:extLst>
              <a:ext uri="{FF2B5EF4-FFF2-40B4-BE49-F238E27FC236}">
                <a16:creationId xmlns="" xmlns:a16="http://schemas.microsoft.com/office/drawing/2014/main" id="{A720E084-8D35-42AA-BE9D-91AD3F243F65}"/>
              </a:ext>
            </a:extLst>
          </p:cNvPr>
          <p:cNvGrpSpPr/>
          <p:nvPr/>
        </p:nvGrpSpPr>
        <p:grpSpPr>
          <a:xfrm>
            <a:off x="2127091" y="1505476"/>
            <a:ext cx="208633" cy="223946"/>
            <a:chOff x="6650038" y="3243263"/>
            <a:chExt cx="346075" cy="371475"/>
          </a:xfrm>
          <a:solidFill>
            <a:schemeClr val="bg1"/>
          </a:solidFill>
        </p:grpSpPr>
        <p:sp>
          <p:nvSpPr>
            <p:cNvPr id="462" name="Freeform 27">
              <a:extLst>
                <a:ext uri="{FF2B5EF4-FFF2-40B4-BE49-F238E27FC236}">
                  <a16:creationId xmlns="" xmlns:a16="http://schemas.microsoft.com/office/drawing/2014/main" id="{57243819-4A8E-4968-B25E-582512638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0038" y="3398838"/>
              <a:ext cx="346075" cy="215900"/>
            </a:xfrm>
            <a:custGeom>
              <a:avLst/>
              <a:gdLst>
                <a:gd name="T0" fmla="*/ 90 w 92"/>
                <a:gd name="T1" fmla="*/ 12 h 56"/>
                <a:gd name="T2" fmla="*/ 81 w 92"/>
                <a:gd name="T3" fmla="*/ 12 h 56"/>
                <a:gd name="T4" fmla="*/ 85 w 92"/>
                <a:gd name="T5" fmla="*/ 3 h 56"/>
                <a:gd name="T6" fmla="*/ 83 w 92"/>
                <a:gd name="T7" fmla="*/ 0 h 56"/>
                <a:gd name="T8" fmla="*/ 81 w 92"/>
                <a:gd name="T9" fmla="*/ 1 h 56"/>
                <a:gd name="T10" fmla="*/ 76 w 92"/>
                <a:gd name="T11" fmla="*/ 13 h 56"/>
                <a:gd name="T12" fmla="*/ 68 w 92"/>
                <a:gd name="T13" fmla="*/ 17 h 56"/>
                <a:gd name="T14" fmla="*/ 59 w 92"/>
                <a:gd name="T15" fmla="*/ 7 h 56"/>
                <a:gd name="T16" fmla="*/ 46 w 92"/>
                <a:gd name="T17" fmla="*/ 12 h 56"/>
                <a:gd name="T18" fmla="*/ 33 w 92"/>
                <a:gd name="T19" fmla="*/ 7 h 56"/>
                <a:gd name="T20" fmla="*/ 24 w 92"/>
                <a:gd name="T21" fmla="*/ 17 h 56"/>
                <a:gd name="T22" fmla="*/ 16 w 92"/>
                <a:gd name="T23" fmla="*/ 13 h 56"/>
                <a:gd name="T24" fmla="*/ 11 w 92"/>
                <a:gd name="T25" fmla="*/ 1 h 56"/>
                <a:gd name="T26" fmla="*/ 9 w 92"/>
                <a:gd name="T27" fmla="*/ 0 h 56"/>
                <a:gd name="T28" fmla="*/ 7 w 92"/>
                <a:gd name="T29" fmla="*/ 3 h 56"/>
                <a:gd name="T30" fmla="*/ 11 w 92"/>
                <a:gd name="T31" fmla="*/ 12 h 56"/>
                <a:gd name="T32" fmla="*/ 2 w 92"/>
                <a:gd name="T33" fmla="*/ 12 h 56"/>
                <a:gd name="T34" fmla="*/ 0 w 92"/>
                <a:gd name="T35" fmla="*/ 14 h 56"/>
                <a:gd name="T36" fmla="*/ 2 w 92"/>
                <a:gd name="T37" fmla="*/ 16 h 56"/>
                <a:gd name="T38" fmla="*/ 14 w 92"/>
                <a:gd name="T39" fmla="*/ 16 h 56"/>
                <a:gd name="T40" fmla="*/ 22 w 92"/>
                <a:gd name="T41" fmla="*/ 20 h 56"/>
                <a:gd name="T42" fmla="*/ 20 w 92"/>
                <a:gd name="T43" fmla="*/ 30 h 56"/>
                <a:gd name="T44" fmla="*/ 46 w 92"/>
                <a:gd name="T45" fmla="*/ 56 h 56"/>
                <a:gd name="T46" fmla="*/ 72 w 92"/>
                <a:gd name="T47" fmla="*/ 30 h 56"/>
                <a:gd name="T48" fmla="*/ 70 w 92"/>
                <a:gd name="T49" fmla="*/ 20 h 56"/>
                <a:gd name="T50" fmla="*/ 78 w 92"/>
                <a:gd name="T51" fmla="*/ 16 h 56"/>
                <a:gd name="T52" fmla="*/ 90 w 92"/>
                <a:gd name="T53" fmla="*/ 16 h 56"/>
                <a:gd name="T54" fmla="*/ 92 w 92"/>
                <a:gd name="T55" fmla="*/ 14 h 56"/>
                <a:gd name="T56" fmla="*/ 90 w 92"/>
                <a:gd name="T57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2" h="56">
                  <a:moveTo>
                    <a:pt x="90" y="12"/>
                  </a:moveTo>
                  <a:cubicBezTo>
                    <a:pt x="81" y="12"/>
                    <a:pt x="81" y="12"/>
                    <a:pt x="81" y="12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2"/>
                    <a:pt x="85" y="1"/>
                    <a:pt x="83" y="0"/>
                  </a:cubicBezTo>
                  <a:cubicBezTo>
                    <a:pt x="82" y="0"/>
                    <a:pt x="81" y="0"/>
                    <a:pt x="81" y="1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6" y="13"/>
                    <a:pt x="63" y="10"/>
                    <a:pt x="59" y="7"/>
                  </a:cubicBezTo>
                  <a:cubicBezTo>
                    <a:pt x="55" y="10"/>
                    <a:pt x="51" y="12"/>
                    <a:pt x="46" y="12"/>
                  </a:cubicBezTo>
                  <a:cubicBezTo>
                    <a:pt x="41" y="12"/>
                    <a:pt x="37" y="10"/>
                    <a:pt x="33" y="7"/>
                  </a:cubicBezTo>
                  <a:cubicBezTo>
                    <a:pt x="29" y="10"/>
                    <a:pt x="26" y="13"/>
                    <a:pt x="24" y="17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3"/>
                    <a:pt x="20" y="27"/>
                    <a:pt x="20" y="30"/>
                  </a:cubicBezTo>
                  <a:cubicBezTo>
                    <a:pt x="20" y="44"/>
                    <a:pt x="32" y="56"/>
                    <a:pt x="46" y="56"/>
                  </a:cubicBezTo>
                  <a:cubicBezTo>
                    <a:pt x="60" y="56"/>
                    <a:pt x="72" y="44"/>
                    <a:pt x="72" y="30"/>
                  </a:cubicBezTo>
                  <a:cubicBezTo>
                    <a:pt x="72" y="27"/>
                    <a:pt x="71" y="23"/>
                    <a:pt x="70" y="20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1" y="16"/>
                    <a:pt x="92" y="15"/>
                    <a:pt x="92" y="14"/>
                  </a:cubicBezTo>
                  <a:cubicBezTo>
                    <a:pt x="92" y="13"/>
                    <a:pt x="91" y="12"/>
                    <a:pt x="9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3" name="Freeform 28">
              <a:extLst>
                <a:ext uri="{FF2B5EF4-FFF2-40B4-BE49-F238E27FC236}">
                  <a16:creationId xmlns="" xmlns:a16="http://schemas.microsoft.com/office/drawing/2014/main" id="{8E47491C-44EC-49E5-BAB0-6C26F0B5E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8625" y="3243263"/>
              <a:ext cx="88900" cy="46038"/>
            </a:xfrm>
            <a:custGeom>
              <a:avLst/>
              <a:gdLst>
                <a:gd name="T0" fmla="*/ 24 w 24"/>
                <a:gd name="T1" fmla="*/ 12 h 12"/>
                <a:gd name="T2" fmla="*/ 24 w 24"/>
                <a:gd name="T3" fmla="*/ 2 h 12"/>
                <a:gd name="T4" fmla="*/ 22 w 24"/>
                <a:gd name="T5" fmla="*/ 0 h 12"/>
                <a:gd name="T6" fmla="*/ 2 w 24"/>
                <a:gd name="T7" fmla="*/ 0 h 12"/>
                <a:gd name="T8" fmla="*/ 0 w 24"/>
                <a:gd name="T9" fmla="*/ 2 h 12"/>
                <a:gd name="T10" fmla="*/ 0 w 24"/>
                <a:gd name="T11" fmla="*/ 12 h 12"/>
                <a:gd name="T12" fmla="*/ 24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24" y="12"/>
                  </a:move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2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4" name="Freeform 29">
              <a:extLst>
                <a:ext uri="{FF2B5EF4-FFF2-40B4-BE49-F238E27FC236}">
                  <a16:creationId xmlns="" xmlns:a16="http://schemas.microsoft.com/office/drawing/2014/main" id="{8959E7D9-366C-4313-B199-EF69417673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6238" y="3305176"/>
              <a:ext cx="195263" cy="123825"/>
            </a:xfrm>
            <a:custGeom>
              <a:avLst/>
              <a:gdLst>
                <a:gd name="T0" fmla="*/ 50 w 52"/>
                <a:gd name="T1" fmla="*/ 0 h 32"/>
                <a:gd name="T2" fmla="*/ 2 w 52"/>
                <a:gd name="T3" fmla="*/ 0 h 32"/>
                <a:gd name="T4" fmla="*/ 0 w 52"/>
                <a:gd name="T5" fmla="*/ 2 h 32"/>
                <a:gd name="T6" fmla="*/ 2 w 52"/>
                <a:gd name="T7" fmla="*/ 4 h 32"/>
                <a:gd name="T8" fmla="*/ 16 w 52"/>
                <a:gd name="T9" fmla="*/ 4 h 32"/>
                <a:gd name="T10" fmla="*/ 10 w 52"/>
                <a:gd name="T11" fmla="*/ 16 h 32"/>
                <a:gd name="T12" fmla="*/ 26 w 52"/>
                <a:gd name="T13" fmla="*/ 32 h 32"/>
                <a:gd name="T14" fmla="*/ 42 w 52"/>
                <a:gd name="T15" fmla="*/ 16 h 32"/>
                <a:gd name="T16" fmla="*/ 36 w 52"/>
                <a:gd name="T17" fmla="*/ 4 h 32"/>
                <a:gd name="T18" fmla="*/ 50 w 52"/>
                <a:gd name="T19" fmla="*/ 4 h 32"/>
                <a:gd name="T20" fmla="*/ 52 w 52"/>
                <a:gd name="T21" fmla="*/ 2 h 32"/>
                <a:gd name="T22" fmla="*/ 50 w 52"/>
                <a:gd name="T23" fmla="*/ 0 h 32"/>
                <a:gd name="T24" fmla="*/ 22 w 52"/>
                <a:gd name="T25" fmla="*/ 16 h 32"/>
                <a:gd name="T26" fmla="*/ 20 w 52"/>
                <a:gd name="T27" fmla="*/ 14 h 32"/>
                <a:gd name="T28" fmla="*/ 22 w 52"/>
                <a:gd name="T29" fmla="*/ 12 h 32"/>
                <a:gd name="T30" fmla="*/ 24 w 52"/>
                <a:gd name="T31" fmla="*/ 14 h 32"/>
                <a:gd name="T32" fmla="*/ 22 w 52"/>
                <a:gd name="T33" fmla="*/ 16 h 32"/>
                <a:gd name="T34" fmla="*/ 30 w 52"/>
                <a:gd name="T35" fmla="*/ 16 h 32"/>
                <a:gd name="T36" fmla="*/ 28 w 52"/>
                <a:gd name="T37" fmla="*/ 14 h 32"/>
                <a:gd name="T38" fmla="*/ 30 w 52"/>
                <a:gd name="T39" fmla="*/ 12 h 32"/>
                <a:gd name="T40" fmla="*/ 32 w 52"/>
                <a:gd name="T41" fmla="*/ 14 h 32"/>
                <a:gd name="T42" fmla="*/ 30 w 52"/>
                <a:gd name="T4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32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7"/>
                    <a:pt x="10" y="11"/>
                    <a:pt x="10" y="16"/>
                  </a:cubicBezTo>
                  <a:cubicBezTo>
                    <a:pt x="10" y="25"/>
                    <a:pt x="17" y="32"/>
                    <a:pt x="26" y="32"/>
                  </a:cubicBezTo>
                  <a:cubicBezTo>
                    <a:pt x="35" y="32"/>
                    <a:pt x="42" y="25"/>
                    <a:pt x="42" y="16"/>
                  </a:cubicBezTo>
                  <a:cubicBezTo>
                    <a:pt x="42" y="11"/>
                    <a:pt x="40" y="7"/>
                    <a:pt x="36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4"/>
                    <a:pt x="52" y="3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lose/>
                  <a:moveTo>
                    <a:pt x="22" y="16"/>
                  </a:moveTo>
                  <a:cubicBezTo>
                    <a:pt x="21" y="16"/>
                    <a:pt x="20" y="15"/>
                    <a:pt x="20" y="14"/>
                  </a:cubicBezTo>
                  <a:cubicBezTo>
                    <a:pt x="20" y="13"/>
                    <a:pt x="21" y="12"/>
                    <a:pt x="22" y="12"/>
                  </a:cubicBezTo>
                  <a:cubicBezTo>
                    <a:pt x="23" y="12"/>
                    <a:pt x="24" y="13"/>
                    <a:pt x="24" y="14"/>
                  </a:cubicBezTo>
                  <a:cubicBezTo>
                    <a:pt x="24" y="15"/>
                    <a:pt x="23" y="16"/>
                    <a:pt x="22" y="16"/>
                  </a:cubicBezTo>
                  <a:close/>
                  <a:moveTo>
                    <a:pt x="30" y="16"/>
                  </a:moveTo>
                  <a:cubicBezTo>
                    <a:pt x="29" y="16"/>
                    <a:pt x="28" y="15"/>
                    <a:pt x="28" y="14"/>
                  </a:cubicBezTo>
                  <a:cubicBezTo>
                    <a:pt x="28" y="13"/>
                    <a:pt x="29" y="12"/>
                    <a:pt x="30" y="12"/>
                  </a:cubicBezTo>
                  <a:cubicBezTo>
                    <a:pt x="31" y="12"/>
                    <a:pt x="32" y="13"/>
                    <a:pt x="32" y="14"/>
                  </a:cubicBezTo>
                  <a:cubicBezTo>
                    <a:pt x="32" y="15"/>
                    <a:pt x="31" y="16"/>
                    <a:pt x="3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65" name="Group 464">
            <a:extLst>
              <a:ext uri="{FF2B5EF4-FFF2-40B4-BE49-F238E27FC236}">
                <a16:creationId xmlns="" xmlns:a16="http://schemas.microsoft.com/office/drawing/2014/main" id="{A475F8C0-9143-48DE-B768-E929A62EF1F9}"/>
              </a:ext>
            </a:extLst>
          </p:cNvPr>
          <p:cNvGrpSpPr/>
          <p:nvPr/>
        </p:nvGrpSpPr>
        <p:grpSpPr>
          <a:xfrm>
            <a:off x="11194044" y="3279475"/>
            <a:ext cx="200021" cy="223946"/>
            <a:chOff x="8821738" y="3243263"/>
            <a:chExt cx="331788" cy="371476"/>
          </a:xfrm>
          <a:solidFill>
            <a:schemeClr val="bg1"/>
          </a:solidFill>
        </p:grpSpPr>
        <p:sp>
          <p:nvSpPr>
            <p:cNvPr id="466" name="Freeform 30">
              <a:extLst>
                <a:ext uri="{FF2B5EF4-FFF2-40B4-BE49-F238E27FC236}">
                  <a16:creationId xmlns="" xmlns:a16="http://schemas.microsoft.com/office/drawing/2014/main" id="{7DEC7CB2-E7CF-43BE-AC6E-0202FB862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7613" y="3536951"/>
              <a:ext cx="300038" cy="77788"/>
            </a:xfrm>
            <a:custGeom>
              <a:avLst/>
              <a:gdLst>
                <a:gd name="T0" fmla="*/ 73 w 80"/>
                <a:gd name="T1" fmla="*/ 0 h 20"/>
                <a:gd name="T2" fmla="*/ 7 w 80"/>
                <a:gd name="T3" fmla="*/ 0 h 20"/>
                <a:gd name="T4" fmla="*/ 0 w 80"/>
                <a:gd name="T5" fmla="*/ 17 h 20"/>
                <a:gd name="T6" fmla="*/ 0 w 80"/>
                <a:gd name="T7" fmla="*/ 19 h 20"/>
                <a:gd name="T8" fmla="*/ 2 w 80"/>
                <a:gd name="T9" fmla="*/ 20 h 20"/>
                <a:gd name="T10" fmla="*/ 78 w 80"/>
                <a:gd name="T11" fmla="*/ 20 h 20"/>
                <a:gd name="T12" fmla="*/ 78 w 80"/>
                <a:gd name="T13" fmla="*/ 20 h 20"/>
                <a:gd name="T14" fmla="*/ 80 w 80"/>
                <a:gd name="T15" fmla="*/ 18 h 20"/>
                <a:gd name="T16" fmla="*/ 80 w 80"/>
                <a:gd name="T17" fmla="*/ 17 h 20"/>
                <a:gd name="T18" fmla="*/ 73 w 80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0">
                  <a:moveTo>
                    <a:pt x="7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1" y="20"/>
                    <a:pt x="1" y="20"/>
                    <a:pt x="2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80" y="19"/>
                    <a:pt x="80" y="18"/>
                  </a:cubicBezTo>
                  <a:cubicBezTo>
                    <a:pt x="80" y="18"/>
                    <a:pt x="80" y="17"/>
                    <a:pt x="80" y="17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7" name="Freeform 31">
              <a:extLst>
                <a:ext uri="{FF2B5EF4-FFF2-40B4-BE49-F238E27FC236}">
                  <a16:creationId xmlns="" xmlns:a16="http://schemas.microsoft.com/office/drawing/2014/main" id="{9246B38A-FC5C-4D7F-B0DD-7BABAC723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1738" y="3243263"/>
              <a:ext cx="331788" cy="279400"/>
            </a:xfrm>
            <a:custGeom>
              <a:avLst/>
              <a:gdLst>
                <a:gd name="T0" fmla="*/ 28 w 88"/>
                <a:gd name="T1" fmla="*/ 60 h 72"/>
                <a:gd name="T2" fmla="*/ 23 w 88"/>
                <a:gd name="T3" fmla="*/ 50 h 72"/>
                <a:gd name="T4" fmla="*/ 25 w 88"/>
                <a:gd name="T5" fmla="*/ 46 h 72"/>
                <a:gd name="T6" fmla="*/ 37 w 88"/>
                <a:gd name="T7" fmla="*/ 46 h 72"/>
                <a:gd name="T8" fmla="*/ 44 w 88"/>
                <a:gd name="T9" fmla="*/ 24 h 72"/>
                <a:gd name="T10" fmla="*/ 51 w 88"/>
                <a:gd name="T11" fmla="*/ 46 h 72"/>
                <a:gd name="T12" fmla="*/ 63 w 88"/>
                <a:gd name="T13" fmla="*/ 46 h 72"/>
                <a:gd name="T14" fmla="*/ 65 w 88"/>
                <a:gd name="T15" fmla="*/ 50 h 72"/>
                <a:gd name="T16" fmla="*/ 60 w 88"/>
                <a:gd name="T17" fmla="*/ 60 h 72"/>
                <a:gd name="T18" fmla="*/ 78 w 88"/>
                <a:gd name="T19" fmla="*/ 72 h 72"/>
                <a:gd name="T20" fmla="*/ 44 w 88"/>
                <a:gd name="T21" fmla="*/ 0 h 72"/>
                <a:gd name="T22" fmla="*/ 10 w 88"/>
                <a:gd name="T23" fmla="*/ 72 h 72"/>
                <a:gd name="T24" fmla="*/ 78 w 88"/>
                <a:gd name="T25" fmla="*/ 32 h 72"/>
                <a:gd name="T26" fmla="*/ 78 w 88"/>
                <a:gd name="T27" fmla="*/ 36 h 72"/>
                <a:gd name="T28" fmla="*/ 78 w 88"/>
                <a:gd name="T29" fmla="*/ 32 h 72"/>
                <a:gd name="T30" fmla="*/ 76 w 88"/>
                <a:gd name="T31" fmla="*/ 54 h 72"/>
                <a:gd name="T32" fmla="*/ 72 w 88"/>
                <a:gd name="T33" fmla="*/ 54 h 72"/>
                <a:gd name="T34" fmla="*/ 66 w 88"/>
                <a:gd name="T35" fmla="*/ 24 h 72"/>
                <a:gd name="T36" fmla="*/ 66 w 88"/>
                <a:gd name="T37" fmla="*/ 28 h 72"/>
                <a:gd name="T38" fmla="*/ 66 w 88"/>
                <a:gd name="T39" fmla="*/ 24 h 72"/>
                <a:gd name="T40" fmla="*/ 68 w 88"/>
                <a:gd name="T41" fmla="*/ 38 h 72"/>
                <a:gd name="T42" fmla="*/ 64 w 88"/>
                <a:gd name="T43" fmla="*/ 38 h 72"/>
                <a:gd name="T44" fmla="*/ 54 w 88"/>
                <a:gd name="T45" fmla="*/ 16 h 72"/>
                <a:gd name="T46" fmla="*/ 54 w 88"/>
                <a:gd name="T47" fmla="*/ 20 h 72"/>
                <a:gd name="T48" fmla="*/ 54 w 88"/>
                <a:gd name="T49" fmla="*/ 16 h 72"/>
                <a:gd name="T50" fmla="*/ 48 w 88"/>
                <a:gd name="T51" fmla="*/ 10 h 72"/>
                <a:gd name="T52" fmla="*/ 44 w 88"/>
                <a:gd name="T53" fmla="*/ 10 h 72"/>
                <a:gd name="T54" fmla="*/ 30 w 88"/>
                <a:gd name="T55" fmla="*/ 12 h 72"/>
                <a:gd name="T56" fmla="*/ 30 w 88"/>
                <a:gd name="T57" fmla="*/ 16 h 72"/>
                <a:gd name="T58" fmla="*/ 30 w 88"/>
                <a:gd name="T59" fmla="*/ 12 h 72"/>
                <a:gd name="T60" fmla="*/ 28 w 88"/>
                <a:gd name="T61" fmla="*/ 26 h 72"/>
                <a:gd name="T62" fmla="*/ 24 w 88"/>
                <a:gd name="T63" fmla="*/ 26 h 72"/>
                <a:gd name="T64" fmla="*/ 14 w 88"/>
                <a:gd name="T65" fmla="*/ 56 h 72"/>
                <a:gd name="T66" fmla="*/ 14 w 88"/>
                <a:gd name="T67" fmla="*/ 52 h 72"/>
                <a:gd name="T68" fmla="*/ 14 w 88"/>
                <a:gd name="T69" fmla="*/ 56 h 72"/>
                <a:gd name="T70" fmla="*/ 20 w 88"/>
                <a:gd name="T71" fmla="*/ 42 h 72"/>
                <a:gd name="T72" fmla="*/ 16 w 88"/>
                <a:gd name="T73" fmla="*/ 42 h 72"/>
                <a:gd name="T74" fmla="*/ 14 w 88"/>
                <a:gd name="T75" fmla="*/ 28 h 72"/>
                <a:gd name="T76" fmla="*/ 14 w 88"/>
                <a:gd name="T77" fmla="*/ 32 h 72"/>
                <a:gd name="T78" fmla="*/ 14 w 88"/>
                <a:gd name="T79" fmla="*/ 2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8" h="72">
                  <a:moveTo>
                    <a:pt x="34" y="72"/>
                  </a:moveTo>
                  <a:cubicBezTo>
                    <a:pt x="30" y="69"/>
                    <a:pt x="28" y="65"/>
                    <a:pt x="28" y="60"/>
                  </a:cubicBezTo>
                  <a:cubicBezTo>
                    <a:pt x="28" y="58"/>
                    <a:pt x="29" y="55"/>
                    <a:pt x="30" y="53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2" y="49"/>
                    <a:pt x="22" y="48"/>
                    <a:pt x="22" y="47"/>
                  </a:cubicBezTo>
                  <a:cubicBezTo>
                    <a:pt x="23" y="46"/>
                    <a:pt x="24" y="46"/>
                    <a:pt x="25" y="46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3" y="48"/>
                    <a:pt x="35" y="47"/>
                    <a:pt x="37" y="46"/>
                  </a:cubicBezTo>
                  <a:cubicBezTo>
                    <a:pt x="34" y="44"/>
                    <a:pt x="32" y="40"/>
                    <a:pt x="32" y="36"/>
                  </a:cubicBezTo>
                  <a:cubicBezTo>
                    <a:pt x="32" y="29"/>
                    <a:pt x="37" y="24"/>
                    <a:pt x="44" y="24"/>
                  </a:cubicBezTo>
                  <a:cubicBezTo>
                    <a:pt x="51" y="24"/>
                    <a:pt x="56" y="29"/>
                    <a:pt x="56" y="36"/>
                  </a:cubicBezTo>
                  <a:cubicBezTo>
                    <a:pt x="56" y="40"/>
                    <a:pt x="54" y="44"/>
                    <a:pt x="51" y="46"/>
                  </a:cubicBezTo>
                  <a:cubicBezTo>
                    <a:pt x="53" y="47"/>
                    <a:pt x="55" y="48"/>
                    <a:pt x="56" y="50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6"/>
                    <a:pt x="65" y="46"/>
                    <a:pt x="66" y="47"/>
                  </a:cubicBezTo>
                  <a:cubicBezTo>
                    <a:pt x="66" y="48"/>
                    <a:pt x="66" y="49"/>
                    <a:pt x="65" y="50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9" y="55"/>
                    <a:pt x="60" y="58"/>
                    <a:pt x="60" y="60"/>
                  </a:cubicBezTo>
                  <a:cubicBezTo>
                    <a:pt x="60" y="65"/>
                    <a:pt x="58" y="69"/>
                    <a:pt x="54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84" y="64"/>
                    <a:pt x="88" y="54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54"/>
                    <a:pt x="4" y="64"/>
                    <a:pt x="10" y="72"/>
                  </a:cubicBezTo>
                  <a:lnTo>
                    <a:pt x="34" y="72"/>
                  </a:lnTo>
                  <a:close/>
                  <a:moveTo>
                    <a:pt x="78" y="32"/>
                  </a:moveTo>
                  <a:cubicBezTo>
                    <a:pt x="79" y="32"/>
                    <a:pt x="80" y="33"/>
                    <a:pt x="80" y="34"/>
                  </a:cubicBezTo>
                  <a:cubicBezTo>
                    <a:pt x="80" y="35"/>
                    <a:pt x="79" y="36"/>
                    <a:pt x="78" y="36"/>
                  </a:cubicBezTo>
                  <a:cubicBezTo>
                    <a:pt x="77" y="36"/>
                    <a:pt x="76" y="35"/>
                    <a:pt x="76" y="34"/>
                  </a:cubicBezTo>
                  <a:cubicBezTo>
                    <a:pt x="76" y="33"/>
                    <a:pt x="77" y="32"/>
                    <a:pt x="78" y="32"/>
                  </a:cubicBezTo>
                  <a:close/>
                  <a:moveTo>
                    <a:pt x="74" y="52"/>
                  </a:moveTo>
                  <a:cubicBezTo>
                    <a:pt x="75" y="52"/>
                    <a:pt x="76" y="53"/>
                    <a:pt x="76" y="54"/>
                  </a:cubicBezTo>
                  <a:cubicBezTo>
                    <a:pt x="76" y="55"/>
                    <a:pt x="75" y="56"/>
                    <a:pt x="74" y="56"/>
                  </a:cubicBezTo>
                  <a:cubicBezTo>
                    <a:pt x="73" y="56"/>
                    <a:pt x="72" y="55"/>
                    <a:pt x="72" y="54"/>
                  </a:cubicBezTo>
                  <a:cubicBezTo>
                    <a:pt x="72" y="53"/>
                    <a:pt x="73" y="52"/>
                    <a:pt x="74" y="52"/>
                  </a:cubicBezTo>
                  <a:close/>
                  <a:moveTo>
                    <a:pt x="66" y="24"/>
                  </a:moveTo>
                  <a:cubicBezTo>
                    <a:pt x="67" y="24"/>
                    <a:pt x="68" y="25"/>
                    <a:pt x="68" y="26"/>
                  </a:cubicBezTo>
                  <a:cubicBezTo>
                    <a:pt x="68" y="27"/>
                    <a:pt x="67" y="28"/>
                    <a:pt x="66" y="28"/>
                  </a:cubicBezTo>
                  <a:cubicBezTo>
                    <a:pt x="65" y="28"/>
                    <a:pt x="64" y="27"/>
                    <a:pt x="64" y="26"/>
                  </a:cubicBezTo>
                  <a:cubicBezTo>
                    <a:pt x="64" y="25"/>
                    <a:pt x="65" y="24"/>
                    <a:pt x="66" y="24"/>
                  </a:cubicBezTo>
                  <a:close/>
                  <a:moveTo>
                    <a:pt x="66" y="36"/>
                  </a:moveTo>
                  <a:cubicBezTo>
                    <a:pt x="67" y="36"/>
                    <a:pt x="68" y="37"/>
                    <a:pt x="68" y="38"/>
                  </a:cubicBezTo>
                  <a:cubicBezTo>
                    <a:pt x="68" y="39"/>
                    <a:pt x="67" y="40"/>
                    <a:pt x="66" y="40"/>
                  </a:cubicBezTo>
                  <a:cubicBezTo>
                    <a:pt x="65" y="40"/>
                    <a:pt x="64" y="39"/>
                    <a:pt x="64" y="38"/>
                  </a:cubicBezTo>
                  <a:cubicBezTo>
                    <a:pt x="64" y="37"/>
                    <a:pt x="65" y="36"/>
                    <a:pt x="66" y="36"/>
                  </a:cubicBezTo>
                  <a:close/>
                  <a:moveTo>
                    <a:pt x="54" y="16"/>
                  </a:moveTo>
                  <a:cubicBezTo>
                    <a:pt x="55" y="16"/>
                    <a:pt x="56" y="17"/>
                    <a:pt x="56" y="18"/>
                  </a:cubicBezTo>
                  <a:cubicBezTo>
                    <a:pt x="56" y="19"/>
                    <a:pt x="55" y="20"/>
                    <a:pt x="54" y="20"/>
                  </a:cubicBezTo>
                  <a:cubicBezTo>
                    <a:pt x="53" y="20"/>
                    <a:pt x="52" y="19"/>
                    <a:pt x="52" y="18"/>
                  </a:cubicBezTo>
                  <a:cubicBezTo>
                    <a:pt x="52" y="17"/>
                    <a:pt x="53" y="16"/>
                    <a:pt x="54" y="16"/>
                  </a:cubicBezTo>
                  <a:close/>
                  <a:moveTo>
                    <a:pt x="46" y="8"/>
                  </a:moveTo>
                  <a:cubicBezTo>
                    <a:pt x="47" y="8"/>
                    <a:pt x="48" y="9"/>
                    <a:pt x="48" y="10"/>
                  </a:cubicBezTo>
                  <a:cubicBezTo>
                    <a:pt x="48" y="11"/>
                    <a:pt x="47" y="12"/>
                    <a:pt x="46" y="12"/>
                  </a:cubicBezTo>
                  <a:cubicBezTo>
                    <a:pt x="45" y="12"/>
                    <a:pt x="44" y="11"/>
                    <a:pt x="44" y="10"/>
                  </a:cubicBezTo>
                  <a:cubicBezTo>
                    <a:pt x="44" y="9"/>
                    <a:pt x="45" y="8"/>
                    <a:pt x="46" y="8"/>
                  </a:cubicBezTo>
                  <a:close/>
                  <a:moveTo>
                    <a:pt x="30" y="12"/>
                  </a:moveTo>
                  <a:cubicBezTo>
                    <a:pt x="31" y="12"/>
                    <a:pt x="32" y="13"/>
                    <a:pt x="32" y="14"/>
                  </a:cubicBezTo>
                  <a:cubicBezTo>
                    <a:pt x="32" y="15"/>
                    <a:pt x="31" y="16"/>
                    <a:pt x="30" y="16"/>
                  </a:cubicBezTo>
                  <a:cubicBezTo>
                    <a:pt x="29" y="16"/>
                    <a:pt x="28" y="15"/>
                    <a:pt x="28" y="14"/>
                  </a:cubicBezTo>
                  <a:cubicBezTo>
                    <a:pt x="28" y="13"/>
                    <a:pt x="29" y="12"/>
                    <a:pt x="30" y="12"/>
                  </a:cubicBezTo>
                  <a:close/>
                  <a:moveTo>
                    <a:pt x="26" y="24"/>
                  </a:moveTo>
                  <a:cubicBezTo>
                    <a:pt x="27" y="24"/>
                    <a:pt x="28" y="25"/>
                    <a:pt x="28" y="26"/>
                  </a:cubicBezTo>
                  <a:cubicBezTo>
                    <a:pt x="28" y="27"/>
                    <a:pt x="27" y="28"/>
                    <a:pt x="26" y="28"/>
                  </a:cubicBezTo>
                  <a:cubicBezTo>
                    <a:pt x="25" y="28"/>
                    <a:pt x="24" y="27"/>
                    <a:pt x="24" y="26"/>
                  </a:cubicBezTo>
                  <a:cubicBezTo>
                    <a:pt x="24" y="25"/>
                    <a:pt x="25" y="24"/>
                    <a:pt x="26" y="24"/>
                  </a:cubicBezTo>
                  <a:close/>
                  <a:moveTo>
                    <a:pt x="14" y="56"/>
                  </a:moveTo>
                  <a:cubicBezTo>
                    <a:pt x="13" y="56"/>
                    <a:pt x="12" y="55"/>
                    <a:pt x="12" y="54"/>
                  </a:cubicBezTo>
                  <a:cubicBezTo>
                    <a:pt x="12" y="53"/>
                    <a:pt x="13" y="52"/>
                    <a:pt x="14" y="52"/>
                  </a:cubicBezTo>
                  <a:cubicBezTo>
                    <a:pt x="15" y="52"/>
                    <a:pt x="16" y="53"/>
                    <a:pt x="16" y="54"/>
                  </a:cubicBezTo>
                  <a:cubicBezTo>
                    <a:pt x="16" y="55"/>
                    <a:pt x="15" y="56"/>
                    <a:pt x="14" y="56"/>
                  </a:cubicBezTo>
                  <a:close/>
                  <a:moveTo>
                    <a:pt x="18" y="40"/>
                  </a:moveTo>
                  <a:cubicBezTo>
                    <a:pt x="19" y="40"/>
                    <a:pt x="20" y="41"/>
                    <a:pt x="20" y="42"/>
                  </a:cubicBezTo>
                  <a:cubicBezTo>
                    <a:pt x="20" y="43"/>
                    <a:pt x="19" y="44"/>
                    <a:pt x="18" y="44"/>
                  </a:cubicBezTo>
                  <a:cubicBezTo>
                    <a:pt x="17" y="44"/>
                    <a:pt x="16" y="43"/>
                    <a:pt x="16" y="42"/>
                  </a:cubicBezTo>
                  <a:cubicBezTo>
                    <a:pt x="16" y="41"/>
                    <a:pt x="17" y="40"/>
                    <a:pt x="18" y="40"/>
                  </a:cubicBezTo>
                  <a:close/>
                  <a:moveTo>
                    <a:pt x="14" y="28"/>
                  </a:moveTo>
                  <a:cubicBezTo>
                    <a:pt x="15" y="28"/>
                    <a:pt x="16" y="29"/>
                    <a:pt x="16" y="30"/>
                  </a:cubicBezTo>
                  <a:cubicBezTo>
                    <a:pt x="16" y="31"/>
                    <a:pt x="15" y="32"/>
                    <a:pt x="14" y="32"/>
                  </a:cubicBezTo>
                  <a:cubicBezTo>
                    <a:pt x="13" y="32"/>
                    <a:pt x="12" y="31"/>
                    <a:pt x="12" y="30"/>
                  </a:cubicBezTo>
                  <a:cubicBezTo>
                    <a:pt x="12" y="29"/>
                    <a:pt x="13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68" name="Group 467">
            <a:extLst>
              <a:ext uri="{FF2B5EF4-FFF2-40B4-BE49-F238E27FC236}">
                <a16:creationId xmlns="" xmlns:a16="http://schemas.microsoft.com/office/drawing/2014/main" id="{3CFA6BD5-D71F-4DE6-8C81-6E4883632A79}"/>
              </a:ext>
            </a:extLst>
          </p:cNvPr>
          <p:cNvGrpSpPr/>
          <p:nvPr/>
        </p:nvGrpSpPr>
        <p:grpSpPr>
          <a:xfrm>
            <a:off x="2482338" y="5025567"/>
            <a:ext cx="145468" cy="223946"/>
            <a:chOff x="4530725" y="3243263"/>
            <a:chExt cx="241300" cy="371476"/>
          </a:xfrm>
          <a:solidFill>
            <a:schemeClr val="bg1"/>
          </a:solidFill>
        </p:grpSpPr>
        <p:sp>
          <p:nvSpPr>
            <p:cNvPr id="469" name="Freeform 5">
              <a:extLst>
                <a:ext uri="{FF2B5EF4-FFF2-40B4-BE49-F238E27FC236}">
                  <a16:creationId xmlns="" xmlns:a16="http://schemas.microsoft.com/office/drawing/2014/main" id="{AA52EBDB-8696-4562-B1D2-3C53A45CC8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2950" y="3363913"/>
              <a:ext cx="184150" cy="92075"/>
            </a:xfrm>
            <a:custGeom>
              <a:avLst/>
              <a:gdLst>
                <a:gd name="T0" fmla="*/ 0 w 49"/>
                <a:gd name="T1" fmla="*/ 18 h 24"/>
                <a:gd name="T2" fmla="*/ 0 w 49"/>
                <a:gd name="T3" fmla="*/ 20 h 24"/>
                <a:gd name="T4" fmla="*/ 2 w 49"/>
                <a:gd name="T5" fmla="*/ 21 h 24"/>
                <a:gd name="T6" fmla="*/ 10 w 49"/>
                <a:gd name="T7" fmla="*/ 21 h 24"/>
                <a:gd name="T8" fmla="*/ 7 w 49"/>
                <a:gd name="T9" fmla="*/ 24 h 24"/>
                <a:gd name="T10" fmla="*/ 49 w 49"/>
                <a:gd name="T11" fmla="*/ 13 h 24"/>
                <a:gd name="T12" fmla="*/ 40 w 49"/>
                <a:gd name="T13" fmla="*/ 0 h 24"/>
                <a:gd name="T14" fmla="*/ 6 w 49"/>
                <a:gd name="T15" fmla="*/ 10 h 24"/>
                <a:gd name="T16" fmla="*/ 0 w 49"/>
                <a:gd name="T17" fmla="*/ 18 h 24"/>
                <a:gd name="T18" fmla="*/ 34 w 49"/>
                <a:gd name="T19" fmla="*/ 9 h 24"/>
                <a:gd name="T20" fmla="*/ 36 w 49"/>
                <a:gd name="T21" fmla="*/ 11 h 24"/>
                <a:gd name="T22" fmla="*/ 34 w 49"/>
                <a:gd name="T23" fmla="*/ 13 h 24"/>
                <a:gd name="T24" fmla="*/ 32 w 49"/>
                <a:gd name="T25" fmla="*/ 11 h 24"/>
                <a:gd name="T26" fmla="*/ 34 w 49"/>
                <a:gd name="T27" fmla="*/ 9 h 24"/>
                <a:gd name="T28" fmla="*/ 26 w 49"/>
                <a:gd name="T29" fmla="*/ 13 h 24"/>
                <a:gd name="T30" fmla="*/ 28 w 49"/>
                <a:gd name="T31" fmla="*/ 15 h 24"/>
                <a:gd name="T32" fmla="*/ 26 w 49"/>
                <a:gd name="T33" fmla="*/ 17 h 24"/>
                <a:gd name="T34" fmla="*/ 24 w 49"/>
                <a:gd name="T35" fmla="*/ 15 h 24"/>
                <a:gd name="T36" fmla="*/ 26 w 49"/>
                <a:gd name="T37" fmla="*/ 13 h 24"/>
                <a:gd name="T38" fmla="*/ 18 w 49"/>
                <a:gd name="T39" fmla="*/ 9 h 24"/>
                <a:gd name="T40" fmla="*/ 20 w 49"/>
                <a:gd name="T41" fmla="*/ 11 h 24"/>
                <a:gd name="T42" fmla="*/ 18 w 49"/>
                <a:gd name="T43" fmla="*/ 13 h 24"/>
                <a:gd name="T44" fmla="*/ 16 w 49"/>
                <a:gd name="T45" fmla="*/ 11 h 24"/>
                <a:gd name="T46" fmla="*/ 18 w 49"/>
                <a:gd name="T47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" h="24">
                  <a:moveTo>
                    <a:pt x="0" y="18"/>
                  </a:moveTo>
                  <a:cubicBezTo>
                    <a:pt x="0" y="19"/>
                    <a:pt x="0" y="19"/>
                    <a:pt x="0" y="20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10"/>
                    <a:pt x="6" y="10"/>
                    <a:pt x="6" y="10"/>
                  </a:cubicBezTo>
                  <a:lnTo>
                    <a:pt x="0" y="18"/>
                  </a:lnTo>
                  <a:close/>
                  <a:moveTo>
                    <a:pt x="34" y="9"/>
                  </a:moveTo>
                  <a:cubicBezTo>
                    <a:pt x="35" y="9"/>
                    <a:pt x="36" y="10"/>
                    <a:pt x="36" y="11"/>
                  </a:cubicBezTo>
                  <a:cubicBezTo>
                    <a:pt x="36" y="12"/>
                    <a:pt x="35" y="13"/>
                    <a:pt x="34" y="13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2" y="10"/>
                    <a:pt x="33" y="9"/>
                    <a:pt x="34" y="9"/>
                  </a:cubicBezTo>
                  <a:close/>
                  <a:moveTo>
                    <a:pt x="26" y="13"/>
                  </a:moveTo>
                  <a:cubicBezTo>
                    <a:pt x="27" y="13"/>
                    <a:pt x="28" y="14"/>
                    <a:pt x="28" y="15"/>
                  </a:cubicBezTo>
                  <a:cubicBezTo>
                    <a:pt x="28" y="16"/>
                    <a:pt x="27" y="17"/>
                    <a:pt x="26" y="17"/>
                  </a:cubicBezTo>
                  <a:cubicBezTo>
                    <a:pt x="25" y="17"/>
                    <a:pt x="24" y="16"/>
                    <a:pt x="24" y="15"/>
                  </a:cubicBezTo>
                  <a:cubicBezTo>
                    <a:pt x="24" y="14"/>
                    <a:pt x="25" y="13"/>
                    <a:pt x="26" y="13"/>
                  </a:cubicBezTo>
                  <a:close/>
                  <a:moveTo>
                    <a:pt x="18" y="9"/>
                  </a:moveTo>
                  <a:cubicBezTo>
                    <a:pt x="19" y="9"/>
                    <a:pt x="20" y="10"/>
                    <a:pt x="20" y="11"/>
                  </a:cubicBezTo>
                  <a:cubicBezTo>
                    <a:pt x="20" y="12"/>
                    <a:pt x="19" y="13"/>
                    <a:pt x="18" y="13"/>
                  </a:cubicBezTo>
                  <a:cubicBezTo>
                    <a:pt x="17" y="13"/>
                    <a:pt x="16" y="12"/>
                    <a:pt x="16" y="11"/>
                  </a:cubicBezTo>
                  <a:cubicBezTo>
                    <a:pt x="16" y="10"/>
                    <a:pt x="17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0" name="Freeform 6">
              <a:extLst>
                <a:ext uri="{FF2B5EF4-FFF2-40B4-BE49-F238E27FC236}">
                  <a16:creationId xmlns="" xmlns:a16="http://schemas.microsoft.com/office/drawing/2014/main" id="{96150314-7B32-4AE7-A375-C8AA28977A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3113" y="3243263"/>
              <a:ext cx="136525" cy="139700"/>
            </a:xfrm>
            <a:custGeom>
              <a:avLst/>
              <a:gdLst>
                <a:gd name="T0" fmla="*/ 2 w 36"/>
                <a:gd name="T1" fmla="*/ 28 h 36"/>
                <a:gd name="T2" fmla="*/ 6 w 36"/>
                <a:gd name="T3" fmla="*/ 28 h 36"/>
                <a:gd name="T4" fmla="*/ 1 w 36"/>
                <a:gd name="T5" fmla="*/ 36 h 36"/>
                <a:gd name="T6" fmla="*/ 36 w 36"/>
                <a:gd name="T7" fmla="*/ 26 h 36"/>
                <a:gd name="T8" fmla="*/ 20 w 36"/>
                <a:gd name="T9" fmla="*/ 1 h 36"/>
                <a:gd name="T10" fmla="*/ 16 w 36"/>
                <a:gd name="T11" fmla="*/ 1 h 36"/>
                <a:gd name="T12" fmla="*/ 0 w 36"/>
                <a:gd name="T13" fmla="*/ 25 h 36"/>
                <a:gd name="T14" fmla="*/ 0 w 36"/>
                <a:gd name="T15" fmla="*/ 27 h 36"/>
                <a:gd name="T16" fmla="*/ 2 w 36"/>
                <a:gd name="T17" fmla="*/ 28 h 36"/>
                <a:gd name="T18" fmla="*/ 18 w 36"/>
                <a:gd name="T19" fmla="*/ 16 h 36"/>
                <a:gd name="T20" fmla="*/ 20 w 36"/>
                <a:gd name="T21" fmla="*/ 18 h 36"/>
                <a:gd name="T22" fmla="*/ 18 w 36"/>
                <a:gd name="T23" fmla="*/ 20 h 36"/>
                <a:gd name="T24" fmla="*/ 16 w 36"/>
                <a:gd name="T25" fmla="*/ 18 h 36"/>
                <a:gd name="T26" fmla="*/ 18 w 36"/>
                <a:gd name="T27" fmla="*/ 16 h 36"/>
                <a:gd name="T28" fmla="*/ 18 w 36"/>
                <a:gd name="T29" fmla="*/ 24 h 36"/>
                <a:gd name="T30" fmla="*/ 20 w 36"/>
                <a:gd name="T31" fmla="*/ 26 h 36"/>
                <a:gd name="T32" fmla="*/ 18 w 36"/>
                <a:gd name="T33" fmla="*/ 28 h 36"/>
                <a:gd name="T34" fmla="*/ 16 w 36"/>
                <a:gd name="T35" fmla="*/ 26 h 36"/>
                <a:gd name="T36" fmla="*/ 18 w 36"/>
                <a:gd name="T37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6">
                  <a:moveTo>
                    <a:pt x="2" y="28"/>
                  </a:moveTo>
                  <a:cubicBezTo>
                    <a:pt x="6" y="28"/>
                    <a:pt x="6" y="28"/>
                    <a:pt x="6" y="2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20" y="1"/>
                    <a:pt x="20" y="1"/>
                  </a:cubicBezTo>
                  <a:cubicBezTo>
                    <a:pt x="19" y="0"/>
                    <a:pt x="17" y="0"/>
                    <a:pt x="16" y="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1" y="28"/>
                    <a:pt x="1" y="28"/>
                    <a:pt x="2" y="28"/>
                  </a:cubicBezTo>
                  <a:close/>
                  <a:moveTo>
                    <a:pt x="18" y="16"/>
                  </a:moveTo>
                  <a:cubicBezTo>
                    <a:pt x="19" y="16"/>
                    <a:pt x="20" y="17"/>
                    <a:pt x="20" y="18"/>
                  </a:cubicBezTo>
                  <a:cubicBezTo>
                    <a:pt x="20" y="19"/>
                    <a:pt x="19" y="20"/>
                    <a:pt x="18" y="20"/>
                  </a:cubicBezTo>
                  <a:cubicBezTo>
                    <a:pt x="17" y="20"/>
                    <a:pt x="16" y="19"/>
                    <a:pt x="16" y="18"/>
                  </a:cubicBezTo>
                  <a:cubicBezTo>
                    <a:pt x="16" y="17"/>
                    <a:pt x="17" y="16"/>
                    <a:pt x="18" y="16"/>
                  </a:cubicBezTo>
                  <a:close/>
                  <a:moveTo>
                    <a:pt x="18" y="24"/>
                  </a:moveTo>
                  <a:cubicBezTo>
                    <a:pt x="19" y="24"/>
                    <a:pt x="20" y="25"/>
                    <a:pt x="20" y="26"/>
                  </a:cubicBezTo>
                  <a:cubicBezTo>
                    <a:pt x="20" y="27"/>
                    <a:pt x="19" y="28"/>
                    <a:pt x="18" y="28"/>
                  </a:cubicBezTo>
                  <a:cubicBezTo>
                    <a:pt x="17" y="28"/>
                    <a:pt x="16" y="27"/>
                    <a:pt x="16" y="26"/>
                  </a:cubicBezTo>
                  <a:cubicBezTo>
                    <a:pt x="16" y="25"/>
                    <a:pt x="17" y="24"/>
                    <a:pt x="1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1" name="Freeform 7">
              <a:extLst>
                <a:ext uri="{FF2B5EF4-FFF2-40B4-BE49-F238E27FC236}">
                  <a16:creationId xmlns="" xmlns:a16="http://schemas.microsoft.com/office/drawing/2014/main" id="{42A61436-C762-4AAD-91E0-BCE760E61B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0725" y="3429001"/>
              <a:ext cx="241300" cy="185738"/>
            </a:xfrm>
            <a:custGeom>
              <a:avLst/>
              <a:gdLst>
                <a:gd name="T0" fmla="*/ 48 w 64"/>
                <a:gd name="T1" fmla="*/ 4 h 48"/>
                <a:gd name="T2" fmla="*/ 56 w 64"/>
                <a:gd name="T3" fmla="*/ 4 h 48"/>
                <a:gd name="T4" fmla="*/ 58 w 64"/>
                <a:gd name="T5" fmla="*/ 3 h 48"/>
                <a:gd name="T6" fmla="*/ 58 w 64"/>
                <a:gd name="T7" fmla="*/ 1 h 48"/>
                <a:gd name="T8" fmla="*/ 57 w 64"/>
                <a:gd name="T9" fmla="*/ 0 h 48"/>
                <a:gd name="T10" fmla="*/ 10 w 64"/>
                <a:gd name="T11" fmla="*/ 13 h 48"/>
                <a:gd name="T12" fmla="*/ 0 w 64"/>
                <a:gd name="T13" fmla="*/ 25 h 48"/>
                <a:gd name="T14" fmla="*/ 0 w 64"/>
                <a:gd name="T15" fmla="*/ 27 h 48"/>
                <a:gd name="T16" fmla="*/ 2 w 64"/>
                <a:gd name="T17" fmla="*/ 28 h 48"/>
                <a:gd name="T18" fmla="*/ 28 w 64"/>
                <a:gd name="T19" fmla="*/ 28 h 48"/>
                <a:gd name="T20" fmla="*/ 28 w 64"/>
                <a:gd name="T21" fmla="*/ 44 h 48"/>
                <a:gd name="T22" fmla="*/ 32 w 64"/>
                <a:gd name="T23" fmla="*/ 48 h 48"/>
                <a:gd name="T24" fmla="*/ 36 w 64"/>
                <a:gd name="T25" fmla="*/ 44 h 48"/>
                <a:gd name="T26" fmla="*/ 36 w 64"/>
                <a:gd name="T27" fmla="*/ 28 h 48"/>
                <a:gd name="T28" fmla="*/ 62 w 64"/>
                <a:gd name="T29" fmla="*/ 28 h 48"/>
                <a:gd name="T30" fmla="*/ 64 w 64"/>
                <a:gd name="T31" fmla="*/ 27 h 48"/>
                <a:gd name="T32" fmla="*/ 64 w 64"/>
                <a:gd name="T33" fmla="*/ 25 h 48"/>
                <a:gd name="T34" fmla="*/ 48 w 64"/>
                <a:gd name="T35" fmla="*/ 4 h 48"/>
                <a:gd name="T36" fmla="*/ 16 w 64"/>
                <a:gd name="T37" fmla="*/ 20 h 48"/>
                <a:gd name="T38" fmla="*/ 14 w 64"/>
                <a:gd name="T39" fmla="*/ 18 h 48"/>
                <a:gd name="T40" fmla="*/ 16 w 64"/>
                <a:gd name="T41" fmla="*/ 16 h 48"/>
                <a:gd name="T42" fmla="*/ 18 w 64"/>
                <a:gd name="T43" fmla="*/ 18 h 48"/>
                <a:gd name="T44" fmla="*/ 16 w 64"/>
                <a:gd name="T45" fmla="*/ 20 h 48"/>
                <a:gd name="T46" fmla="*/ 28 w 64"/>
                <a:gd name="T47" fmla="*/ 20 h 48"/>
                <a:gd name="T48" fmla="*/ 26 w 64"/>
                <a:gd name="T49" fmla="*/ 18 h 48"/>
                <a:gd name="T50" fmla="*/ 28 w 64"/>
                <a:gd name="T51" fmla="*/ 16 h 48"/>
                <a:gd name="T52" fmla="*/ 30 w 64"/>
                <a:gd name="T53" fmla="*/ 18 h 48"/>
                <a:gd name="T54" fmla="*/ 28 w 64"/>
                <a:gd name="T55" fmla="*/ 20 h 48"/>
                <a:gd name="T56" fmla="*/ 40 w 64"/>
                <a:gd name="T57" fmla="*/ 12 h 48"/>
                <a:gd name="T58" fmla="*/ 38 w 64"/>
                <a:gd name="T59" fmla="*/ 10 h 48"/>
                <a:gd name="T60" fmla="*/ 40 w 64"/>
                <a:gd name="T61" fmla="*/ 8 h 48"/>
                <a:gd name="T62" fmla="*/ 42 w 64"/>
                <a:gd name="T63" fmla="*/ 10 h 48"/>
                <a:gd name="T64" fmla="*/ 40 w 64"/>
                <a:gd name="T65" fmla="*/ 12 h 48"/>
                <a:gd name="T66" fmla="*/ 44 w 64"/>
                <a:gd name="T67" fmla="*/ 20 h 48"/>
                <a:gd name="T68" fmla="*/ 42 w 64"/>
                <a:gd name="T69" fmla="*/ 18 h 48"/>
                <a:gd name="T70" fmla="*/ 44 w 64"/>
                <a:gd name="T71" fmla="*/ 16 h 48"/>
                <a:gd name="T72" fmla="*/ 46 w 64"/>
                <a:gd name="T73" fmla="*/ 18 h 48"/>
                <a:gd name="T74" fmla="*/ 44 w 64"/>
                <a:gd name="T75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48">
                  <a:moveTo>
                    <a:pt x="48" y="4"/>
                  </a:moveTo>
                  <a:cubicBezTo>
                    <a:pt x="56" y="4"/>
                    <a:pt x="56" y="4"/>
                    <a:pt x="56" y="4"/>
                  </a:cubicBezTo>
                  <a:cubicBezTo>
                    <a:pt x="57" y="4"/>
                    <a:pt x="57" y="4"/>
                    <a:pt x="58" y="3"/>
                  </a:cubicBezTo>
                  <a:cubicBezTo>
                    <a:pt x="58" y="2"/>
                    <a:pt x="58" y="2"/>
                    <a:pt x="58" y="1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1" y="28"/>
                    <a:pt x="1" y="28"/>
                    <a:pt x="2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6"/>
                    <a:pt x="30" y="48"/>
                    <a:pt x="32" y="48"/>
                  </a:cubicBezTo>
                  <a:cubicBezTo>
                    <a:pt x="34" y="48"/>
                    <a:pt x="36" y="46"/>
                    <a:pt x="36" y="44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28"/>
                    <a:pt x="63" y="28"/>
                    <a:pt x="64" y="27"/>
                  </a:cubicBezTo>
                  <a:cubicBezTo>
                    <a:pt x="64" y="26"/>
                    <a:pt x="64" y="25"/>
                    <a:pt x="64" y="25"/>
                  </a:cubicBezTo>
                  <a:lnTo>
                    <a:pt x="48" y="4"/>
                  </a:lnTo>
                  <a:close/>
                  <a:moveTo>
                    <a:pt x="16" y="20"/>
                  </a:moveTo>
                  <a:cubicBezTo>
                    <a:pt x="15" y="20"/>
                    <a:pt x="14" y="19"/>
                    <a:pt x="14" y="18"/>
                  </a:cubicBezTo>
                  <a:cubicBezTo>
                    <a:pt x="14" y="17"/>
                    <a:pt x="15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18" y="19"/>
                    <a:pt x="17" y="20"/>
                    <a:pt x="16" y="20"/>
                  </a:cubicBezTo>
                  <a:close/>
                  <a:moveTo>
                    <a:pt x="28" y="20"/>
                  </a:moveTo>
                  <a:cubicBezTo>
                    <a:pt x="27" y="20"/>
                    <a:pt x="26" y="19"/>
                    <a:pt x="26" y="18"/>
                  </a:cubicBezTo>
                  <a:cubicBezTo>
                    <a:pt x="26" y="17"/>
                    <a:pt x="27" y="16"/>
                    <a:pt x="28" y="16"/>
                  </a:cubicBezTo>
                  <a:cubicBezTo>
                    <a:pt x="29" y="16"/>
                    <a:pt x="30" y="17"/>
                    <a:pt x="30" y="18"/>
                  </a:cubicBezTo>
                  <a:cubicBezTo>
                    <a:pt x="30" y="19"/>
                    <a:pt x="29" y="20"/>
                    <a:pt x="28" y="20"/>
                  </a:cubicBezTo>
                  <a:close/>
                  <a:moveTo>
                    <a:pt x="40" y="12"/>
                  </a:moveTo>
                  <a:cubicBezTo>
                    <a:pt x="39" y="12"/>
                    <a:pt x="38" y="11"/>
                    <a:pt x="38" y="10"/>
                  </a:cubicBezTo>
                  <a:cubicBezTo>
                    <a:pt x="38" y="9"/>
                    <a:pt x="39" y="8"/>
                    <a:pt x="40" y="8"/>
                  </a:cubicBezTo>
                  <a:cubicBezTo>
                    <a:pt x="41" y="8"/>
                    <a:pt x="42" y="9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lose/>
                  <a:moveTo>
                    <a:pt x="44" y="20"/>
                  </a:moveTo>
                  <a:cubicBezTo>
                    <a:pt x="43" y="20"/>
                    <a:pt x="42" y="19"/>
                    <a:pt x="42" y="18"/>
                  </a:cubicBezTo>
                  <a:cubicBezTo>
                    <a:pt x="42" y="17"/>
                    <a:pt x="43" y="16"/>
                    <a:pt x="44" y="16"/>
                  </a:cubicBezTo>
                  <a:cubicBezTo>
                    <a:pt x="45" y="16"/>
                    <a:pt x="46" y="17"/>
                    <a:pt x="46" y="18"/>
                  </a:cubicBezTo>
                  <a:cubicBezTo>
                    <a:pt x="46" y="19"/>
                    <a:pt x="45" y="20"/>
                    <a:pt x="4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864588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>
            <a:extLst>
              <a:ext uri="{FF2B5EF4-FFF2-40B4-BE49-F238E27FC236}">
                <a16:creationId xmlns="" xmlns:a16="http://schemas.microsoft.com/office/drawing/2014/main" id="{842D9554-4251-4DE4-9DF6-D67A34B836AC}"/>
              </a:ext>
            </a:extLst>
          </p:cNvPr>
          <p:cNvGrpSpPr/>
          <p:nvPr/>
        </p:nvGrpSpPr>
        <p:grpSpPr>
          <a:xfrm>
            <a:off x="544127" y="466977"/>
            <a:ext cx="11103746" cy="1914300"/>
            <a:chOff x="814298" y="3025483"/>
            <a:chExt cx="11103746" cy="1914300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02" name="Oval 58">
              <a:extLst>
                <a:ext uri="{FF2B5EF4-FFF2-40B4-BE49-F238E27FC236}">
                  <a16:creationId xmlns="" xmlns:a16="http://schemas.microsoft.com/office/drawing/2014/main" id="{532B7C76-9AF4-497B-8675-1BE348C37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59">
              <a:extLst>
                <a:ext uri="{FF2B5EF4-FFF2-40B4-BE49-F238E27FC236}">
                  <a16:creationId xmlns="" xmlns:a16="http://schemas.microsoft.com/office/drawing/2014/main" id="{5ABAFBBC-EC47-42E5-8207-8BDC1E90E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60">
              <a:extLst>
                <a:ext uri="{FF2B5EF4-FFF2-40B4-BE49-F238E27FC236}">
                  <a16:creationId xmlns="" xmlns:a16="http://schemas.microsoft.com/office/drawing/2014/main" id="{63137FAD-B269-4BB3-9101-663DB92F5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61">
              <a:extLst>
                <a:ext uri="{FF2B5EF4-FFF2-40B4-BE49-F238E27FC236}">
                  <a16:creationId xmlns="" xmlns:a16="http://schemas.microsoft.com/office/drawing/2014/main" id="{93C4A7EF-119D-4489-A9C7-781BAD763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Oval 62">
              <a:extLst>
                <a:ext uri="{FF2B5EF4-FFF2-40B4-BE49-F238E27FC236}">
                  <a16:creationId xmlns="" xmlns:a16="http://schemas.microsoft.com/office/drawing/2014/main" id="{4CCD4DBF-DDA0-46BF-A6B4-615337FB5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Oval 63">
              <a:extLst>
                <a:ext uri="{FF2B5EF4-FFF2-40B4-BE49-F238E27FC236}">
                  <a16:creationId xmlns="" xmlns:a16="http://schemas.microsoft.com/office/drawing/2014/main" id="{99B478DC-ED70-4680-8E13-3F541A61A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Oval 64">
              <a:extLst>
                <a:ext uri="{FF2B5EF4-FFF2-40B4-BE49-F238E27FC236}">
                  <a16:creationId xmlns="" xmlns:a16="http://schemas.microsoft.com/office/drawing/2014/main" id="{DA806744-6DC8-49F3-8FBD-7FF7FE81A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65">
              <a:extLst>
                <a:ext uri="{FF2B5EF4-FFF2-40B4-BE49-F238E27FC236}">
                  <a16:creationId xmlns="" xmlns:a16="http://schemas.microsoft.com/office/drawing/2014/main" id="{7FADC376-EDB7-437A-A9FD-B21E130F0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Oval 66">
              <a:extLst>
                <a:ext uri="{FF2B5EF4-FFF2-40B4-BE49-F238E27FC236}">
                  <a16:creationId xmlns="" xmlns:a16="http://schemas.microsoft.com/office/drawing/2014/main" id="{429BF130-C45D-4264-8A6D-2789F6195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Oval 67">
              <a:extLst>
                <a:ext uri="{FF2B5EF4-FFF2-40B4-BE49-F238E27FC236}">
                  <a16:creationId xmlns="" xmlns:a16="http://schemas.microsoft.com/office/drawing/2014/main" id="{7AEAAF54-7FAA-4F7B-B501-33BE3BBE0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Oval 68">
              <a:extLst>
                <a:ext uri="{FF2B5EF4-FFF2-40B4-BE49-F238E27FC236}">
                  <a16:creationId xmlns="" xmlns:a16="http://schemas.microsoft.com/office/drawing/2014/main" id="{D9CCFBCF-7B17-42B7-A5F8-FF746F38E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69">
              <a:extLst>
                <a:ext uri="{FF2B5EF4-FFF2-40B4-BE49-F238E27FC236}">
                  <a16:creationId xmlns="" xmlns:a16="http://schemas.microsoft.com/office/drawing/2014/main" id="{D80F23E2-CDF3-41B2-9AF8-8B17B7AB5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70">
              <a:extLst>
                <a:ext uri="{FF2B5EF4-FFF2-40B4-BE49-F238E27FC236}">
                  <a16:creationId xmlns="" xmlns:a16="http://schemas.microsoft.com/office/drawing/2014/main" id="{11BFB329-2CC3-403F-B21E-31D5309C5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Oval 71">
              <a:extLst>
                <a:ext uri="{FF2B5EF4-FFF2-40B4-BE49-F238E27FC236}">
                  <a16:creationId xmlns="" xmlns:a16="http://schemas.microsoft.com/office/drawing/2014/main" id="{27D942C7-2972-4EC2-AEF4-3B64CBF0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72">
              <a:extLst>
                <a:ext uri="{FF2B5EF4-FFF2-40B4-BE49-F238E27FC236}">
                  <a16:creationId xmlns="" xmlns:a16="http://schemas.microsoft.com/office/drawing/2014/main" id="{0E38A64D-B181-41CF-8989-019385B2D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Oval 73">
              <a:extLst>
                <a:ext uri="{FF2B5EF4-FFF2-40B4-BE49-F238E27FC236}">
                  <a16:creationId xmlns="" xmlns:a16="http://schemas.microsoft.com/office/drawing/2014/main" id="{7103F5B7-1039-4663-89AA-984D54F26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Oval 74">
              <a:extLst>
                <a:ext uri="{FF2B5EF4-FFF2-40B4-BE49-F238E27FC236}">
                  <a16:creationId xmlns="" xmlns:a16="http://schemas.microsoft.com/office/drawing/2014/main" id="{D65D88C0-BDAC-4E23-85EC-DADD81333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Oval 75">
              <a:extLst>
                <a:ext uri="{FF2B5EF4-FFF2-40B4-BE49-F238E27FC236}">
                  <a16:creationId xmlns="" xmlns:a16="http://schemas.microsoft.com/office/drawing/2014/main" id="{71A62F3D-D6E4-404C-813A-C3827DA56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Oval 76">
              <a:extLst>
                <a:ext uri="{FF2B5EF4-FFF2-40B4-BE49-F238E27FC236}">
                  <a16:creationId xmlns="" xmlns:a16="http://schemas.microsoft.com/office/drawing/2014/main" id="{17B9A0DC-757F-4746-8B47-E6EBE230A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77">
              <a:extLst>
                <a:ext uri="{FF2B5EF4-FFF2-40B4-BE49-F238E27FC236}">
                  <a16:creationId xmlns="" xmlns:a16="http://schemas.microsoft.com/office/drawing/2014/main" id="{4B797668-0AFA-4B46-90E3-6F9089DCD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Oval 78">
              <a:extLst>
                <a:ext uri="{FF2B5EF4-FFF2-40B4-BE49-F238E27FC236}">
                  <a16:creationId xmlns="" xmlns:a16="http://schemas.microsoft.com/office/drawing/2014/main" id="{4CFFE911-98C5-4565-9D93-8E650F43D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79">
              <a:extLst>
                <a:ext uri="{FF2B5EF4-FFF2-40B4-BE49-F238E27FC236}">
                  <a16:creationId xmlns="" xmlns:a16="http://schemas.microsoft.com/office/drawing/2014/main" id="{C1562EE2-614E-4494-A659-7B98DF4ED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="" xmlns:a16="http://schemas.microsoft.com/office/drawing/2014/main" id="{3AADA827-96CC-4ED4-B618-D5434C581018}"/>
              </a:ext>
            </a:extLst>
          </p:cNvPr>
          <p:cNvGrpSpPr/>
          <p:nvPr/>
        </p:nvGrpSpPr>
        <p:grpSpPr>
          <a:xfrm>
            <a:off x="544127" y="2471850"/>
            <a:ext cx="11103746" cy="1914300"/>
            <a:chOff x="814298" y="3025483"/>
            <a:chExt cx="11103746" cy="1914300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63" name="Oval 58">
              <a:extLst>
                <a:ext uri="{FF2B5EF4-FFF2-40B4-BE49-F238E27FC236}">
                  <a16:creationId xmlns="" xmlns:a16="http://schemas.microsoft.com/office/drawing/2014/main" id="{29A1A010-5842-499A-9E7A-4DD228D5A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Oval 59">
              <a:extLst>
                <a:ext uri="{FF2B5EF4-FFF2-40B4-BE49-F238E27FC236}">
                  <a16:creationId xmlns="" xmlns:a16="http://schemas.microsoft.com/office/drawing/2014/main" id="{FAACB90D-9F64-45F9-94D3-DBABE0855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Oval 60">
              <a:extLst>
                <a:ext uri="{FF2B5EF4-FFF2-40B4-BE49-F238E27FC236}">
                  <a16:creationId xmlns="" xmlns:a16="http://schemas.microsoft.com/office/drawing/2014/main" id="{7FE9AB69-1E4D-44C1-8DB9-574559845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Oval 61">
              <a:extLst>
                <a:ext uri="{FF2B5EF4-FFF2-40B4-BE49-F238E27FC236}">
                  <a16:creationId xmlns="" xmlns:a16="http://schemas.microsoft.com/office/drawing/2014/main" id="{4C709B14-1BA9-4FD1-9E1D-791CDAA30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62">
              <a:extLst>
                <a:ext uri="{FF2B5EF4-FFF2-40B4-BE49-F238E27FC236}">
                  <a16:creationId xmlns="" xmlns:a16="http://schemas.microsoft.com/office/drawing/2014/main" id="{A4FB2CCD-6AF3-415B-BEA4-2EC22AAA6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Oval 63">
              <a:extLst>
                <a:ext uri="{FF2B5EF4-FFF2-40B4-BE49-F238E27FC236}">
                  <a16:creationId xmlns="" xmlns:a16="http://schemas.microsoft.com/office/drawing/2014/main" id="{2952A070-3DB2-49C0-B83D-0BD2068D6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Oval 64">
              <a:extLst>
                <a:ext uri="{FF2B5EF4-FFF2-40B4-BE49-F238E27FC236}">
                  <a16:creationId xmlns="" xmlns:a16="http://schemas.microsoft.com/office/drawing/2014/main" id="{5A4BC4B9-EB2E-4508-B299-10249CCF1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Oval 65">
              <a:extLst>
                <a:ext uri="{FF2B5EF4-FFF2-40B4-BE49-F238E27FC236}">
                  <a16:creationId xmlns="" xmlns:a16="http://schemas.microsoft.com/office/drawing/2014/main" id="{1ABDD0CD-E8AC-41AB-9516-DB416BC48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Oval 66">
              <a:extLst>
                <a:ext uri="{FF2B5EF4-FFF2-40B4-BE49-F238E27FC236}">
                  <a16:creationId xmlns="" xmlns:a16="http://schemas.microsoft.com/office/drawing/2014/main" id="{8BC3A343-1579-43E1-8409-0AE8C3267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Oval 67">
              <a:extLst>
                <a:ext uri="{FF2B5EF4-FFF2-40B4-BE49-F238E27FC236}">
                  <a16:creationId xmlns="" xmlns:a16="http://schemas.microsoft.com/office/drawing/2014/main" id="{282EC82C-D770-4713-B214-E78A35D08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Oval 68">
              <a:extLst>
                <a:ext uri="{FF2B5EF4-FFF2-40B4-BE49-F238E27FC236}">
                  <a16:creationId xmlns="" xmlns:a16="http://schemas.microsoft.com/office/drawing/2014/main" id="{C145D25A-A8F0-4594-B5C6-0509A6191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Oval 69">
              <a:extLst>
                <a:ext uri="{FF2B5EF4-FFF2-40B4-BE49-F238E27FC236}">
                  <a16:creationId xmlns="" xmlns:a16="http://schemas.microsoft.com/office/drawing/2014/main" id="{35466B74-F9AA-4BDE-9307-C7D9076EC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Oval 70">
              <a:extLst>
                <a:ext uri="{FF2B5EF4-FFF2-40B4-BE49-F238E27FC236}">
                  <a16:creationId xmlns="" xmlns:a16="http://schemas.microsoft.com/office/drawing/2014/main" id="{52C93BB4-A383-4FDC-A03A-EAEA2AB39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Oval 71">
              <a:extLst>
                <a:ext uri="{FF2B5EF4-FFF2-40B4-BE49-F238E27FC236}">
                  <a16:creationId xmlns="" xmlns:a16="http://schemas.microsoft.com/office/drawing/2014/main" id="{9EA54F75-5E2C-48AE-8AE9-97A3FE545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Oval 72">
              <a:extLst>
                <a:ext uri="{FF2B5EF4-FFF2-40B4-BE49-F238E27FC236}">
                  <a16:creationId xmlns="" xmlns:a16="http://schemas.microsoft.com/office/drawing/2014/main" id="{AD4FC8AA-2551-49E5-9383-A8E6291FF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Oval 73">
              <a:extLst>
                <a:ext uri="{FF2B5EF4-FFF2-40B4-BE49-F238E27FC236}">
                  <a16:creationId xmlns="" xmlns:a16="http://schemas.microsoft.com/office/drawing/2014/main" id="{828A8119-EA74-45F9-AE5D-5C3E3CC6E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Oval 74">
              <a:extLst>
                <a:ext uri="{FF2B5EF4-FFF2-40B4-BE49-F238E27FC236}">
                  <a16:creationId xmlns="" xmlns:a16="http://schemas.microsoft.com/office/drawing/2014/main" id="{DA8189C1-5720-4AAE-B67E-10273B289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Oval 75">
              <a:extLst>
                <a:ext uri="{FF2B5EF4-FFF2-40B4-BE49-F238E27FC236}">
                  <a16:creationId xmlns="" xmlns:a16="http://schemas.microsoft.com/office/drawing/2014/main" id="{11CE7F3F-493E-4879-815D-79B86E6A9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Oval 76">
              <a:extLst>
                <a:ext uri="{FF2B5EF4-FFF2-40B4-BE49-F238E27FC236}">
                  <a16:creationId xmlns="" xmlns:a16="http://schemas.microsoft.com/office/drawing/2014/main" id="{9C7C6FA7-5340-471E-BA94-E16255D12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Oval 77">
              <a:extLst>
                <a:ext uri="{FF2B5EF4-FFF2-40B4-BE49-F238E27FC236}">
                  <a16:creationId xmlns="" xmlns:a16="http://schemas.microsoft.com/office/drawing/2014/main" id="{6C853EA3-2C29-44DE-B5E7-854F56D7A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Oval 78">
              <a:extLst>
                <a:ext uri="{FF2B5EF4-FFF2-40B4-BE49-F238E27FC236}">
                  <a16:creationId xmlns="" xmlns:a16="http://schemas.microsoft.com/office/drawing/2014/main" id="{97E68885-98B0-4A06-88EA-E627AB059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Oval 79">
              <a:extLst>
                <a:ext uri="{FF2B5EF4-FFF2-40B4-BE49-F238E27FC236}">
                  <a16:creationId xmlns="" xmlns:a16="http://schemas.microsoft.com/office/drawing/2014/main" id="{245CC49F-7B2B-4113-A1D3-C3A0BA98A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="" xmlns:a16="http://schemas.microsoft.com/office/drawing/2014/main" id="{36E4DB7B-EEF8-4B06-BDF0-3BF816F95E02}"/>
              </a:ext>
            </a:extLst>
          </p:cNvPr>
          <p:cNvGrpSpPr/>
          <p:nvPr/>
        </p:nvGrpSpPr>
        <p:grpSpPr>
          <a:xfrm>
            <a:off x="544127" y="4476724"/>
            <a:ext cx="11103746" cy="1914300"/>
            <a:chOff x="814298" y="3025483"/>
            <a:chExt cx="11103746" cy="1914300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189" name="Oval 58">
              <a:extLst>
                <a:ext uri="{FF2B5EF4-FFF2-40B4-BE49-F238E27FC236}">
                  <a16:creationId xmlns="" xmlns:a16="http://schemas.microsoft.com/office/drawing/2014/main" id="{4469706F-FC61-4AFA-AF23-A72A29E22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Oval 59">
              <a:extLst>
                <a:ext uri="{FF2B5EF4-FFF2-40B4-BE49-F238E27FC236}">
                  <a16:creationId xmlns="" xmlns:a16="http://schemas.microsoft.com/office/drawing/2014/main" id="{FBEF5F9D-8669-454A-BF52-22BECC4D4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Oval 60">
              <a:extLst>
                <a:ext uri="{FF2B5EF4-FFF2-40B4-BE49-F238E27FC236}">
                  <a16:creationId xmlns="" xmlns:a16="http://schemas.microsoft.com/office/drawing/2014/main" id="{5B1C1B59-93E6-427C-AC5F-EE87E4BC7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Oval 61">
              <a:extLst>
                <a:ext uri="{FF2B5EF4-FFF2-40B4-BE49-F238E27FC236}">
                  <a16:creationId xmlns="" xmlns:a16="http://schemas.microsoft.com/office/drawing/2014/main" id="{0155B950-6059-41C7-B5AA-2CFF45F73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Oval 62">
              <a:extLst>
                <a:ext uri="{FF2B5EF4-FFF2-40B4-BE49-F238E27FC236}">
                  <a16:creationId xmlns="" xmlns:a16="http://schemas.microsoft.com/office/drawing/2014/main" id="{82782666-9F6B-4A8F-98D9-88B388F96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Oval 63">
              <a:extLst>
                <a:ext uri="{FF2B5EF4-FFF2-40B4-BE49-F238E27FC236}">
                  <a16:creationId xmlns="" xmlns:a16="http://schemas.microsoft.com/office/drawing/2014/main" id="{AF6C9C21-5DF6-4600-912B-DFB022BF5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Oval 64">
              <a:extLst>
                <a:ext uri="{FF2B5EF4-FFF2-40B4-BE49-F238E27FC236}">
                  <a16:creationId xmlns="" xmlns:a16="http://schemas.microsoft.com/office/drawing/2014/main" id="{041CE258-2362-4B54-9B39-DF5427929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Oval 65">
              <a:extLst>
                <a:ext uri="{FF2B5EF4-FFF2-40B4-BE49-F238E27FC236}">
                  <a16:creationId xmlns="" xmlns:a16="http://schemas.microsoft.com/office/drawing/2014/main" id="{6CF373EF-FBCC-4B93-B310-4276F4C2C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Oval 66">
              <a:extLst>
                <a:ext uri="{FF2B5EF4-FFF2-40B4-BE49-F238E27FC236}">
                  <a16:creationId xmlns="" xmlns:a16="http://schemas.microsoft.com/office/drawing/2014/main" id="{E8FDABF4-378A-4158-AC95-2104E35CC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Oval 67">
              <a:extLst>
                <a:ext uri="{FF2B5EF4-FFF2-40B4-BE49-F238E27FC236}">
                  <a16:creationId xmlns="" xmlns:a16="http://schemas.microsoft.com/office/drawing/2014/main" id="{84498263-092A-4278-837C-DA1A3A63D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Oval 68">
              <a:extLst>
                <a:ext uri="{FF2B5EF4-FFF2-40B4-BE49-F238E27FC236}">
                  <a16:creationId xmlns="" xmlns:a16="http://schemas.microsoft.com/office/drawing/2014/main" id="{0749D476-8A3D-437B-878A-8B1F137DD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Oval 69">
              <a:extLst>
                <a:ext uri="{FF2B5EF4-FFF2-40B4-BE49-F238E27FC236}">
                  <a16:creationId xmlns="" xmlns:a16="http://schemas.microsoft.com/office/drawing/2014/main" id="{90D0A312-3546-403F-9D37-F9CE491F6C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Oval 70">
              <a:extLst>
                <a:ext uri="{FF2B5EF4-FFF2-40B4-BE49-F238E27FC236}">
                  <a16:creationId xmlns="" xmlns:a16="http://schemas.microsoft.com/office/drawing/2014/main" id="{2F4C6493-125F-4A9B-A7A1-F426F127E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Oval 71">
              <a:extLst>
                <a:ext uri="{FF2B5EF4-FFF2-40B4-BE49-F238E27FC236}">
                  <a16:creationId xmlns="" xmlns:a16="http://schemas.microsoft.com/office/drawing/2014/main" id="{3EFDB11D-208E-4BE6-888E-71C19C368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Oval 72">
              <a:extLst>
                <a:ext uri="{FF2B5EF4-FFF2-40B4-BE49-F238E27FC236}">
                  <a16:creationId xmlns="" xmlns:a16="http://schemas.microsoft.com/office/drawing/2014/main" id="{428E4C6F-BA8D-4C64-8A77-F8D3235FB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Oval 73">
              <a:extLst>
                <a:ext uri="{FF2B5EF4-FFF2-40B4-BE49-F238E27FC236}">
                  <a16:creationId xmlns="" xmlns:a16="http://schemas.microsoft.com/office/drawing/2014/main" id="{249EDD5A-81C4-40FE-991C-D4C658E49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Oval 74">
              <a:extLst>
                <a:ext uri="{FF2B5EF4-FFF2-40B4-BE49-F238E27FC236}">
                  <a16:creationId xmlns="" xmlns:a16="http://schemas.microsoft.com/office/drawing/2014/main" id="{5037CDBF-FFC7-43C7-8449-F26FF24A5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Oval 75">
              <a:extLst>
                <a:ext uri="{FF2B5EF4-FFF2-40B4-BE49-F238E27FC236}">
                  <a16:creationId xmlns="" xmlns:a16="http://schemas.microsoft.com/office/drawing/2014/main" id="{9A03CC45-96E6-4A82-9029-3CBAC744C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Oval 76">
              <a:extLst>
                <a:ext uri="{FF2B5EF4-FFF2-40B4-BE49-F238E27FC236}">
                  <a16:creationId xmlns="" xmlns:a16="http://schemas.microsoft.com/office/drawing/2014/main" id="{C5B178AE-1EE7-489C-9292-255FE7A92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Oval 77">
              <a:extLst>
                <a:ext uri="{FF2B5EF4-FFF2-40B4-BE49-F238E27FC236}">
                  <a16:creationId xmlns="" xmlns:a16="http://schemas.microsoft.com/office/drawing/2014/main" id="{F47A93FF-A416-41D1-A223-D2893B223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Oval 78">
              <a:extLst>
                <a:ext uri="{FF2B5EF4-FFF2-40B4-BE49-F238E27FC236}">
                  <a16:creationId xmlns="" xmlns:a16="http://schemas.microsoft.com/office/drawing/2014/main" id="{64628879-9526-48FA-9D55-21D324818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Oval 79">
              <a:extLst>
                <a:ext uri="{FF2B5EF4-FFF2-40B4-BE49-F238E27FC236}">
                  <a16:creationId xmlns="" xmlns:a16="http://schemas.microsoft.com/office/drawing/2014/main" id="{9461BE72-1B5A-4975-B98B-15EAC4756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A2961E0C-4ADD-4CC7-BDA3-AC7694A19C82}"/>
              </a:ext>
            </a:extLst>
          </p:cNvPr>
          <p:cNvGrpSpPr/>
          <p:nvPr/>
        </p:nvGrpSpPr>
        <p:grpSpPr>
          <a:xfrm>
            <a:off x="-209550" y="4321153"/>
            <a:ext cx="12611100" cy="2556215"/>
            <a:chOff x="-209550" y="4321153"/>
            <a:chExt cx="12611100" cy="2556215"/>
          </a:xfrm>
        </p:grpSpPr>
        <p:sp>
          <p:nvSpPr>
            <p:cNvPr id="212" name="Freeform: Shape 211">
              <a:extLst>
                <a:ext uri="{FF2B5EF4-FFF2-40B4-BE49-F238E27FC236}">
                  <a16:creationId xmlns="" xmlns:a16="http://schemas.microsoft.com/office/drawing/2014/main" id="{7B5BC6EC-C294-4E1B-AA2F-7389C3EE16D9}"/>
                </a:ext>
              </a:extLst>
            </p:cNvPr>
            <p:cNvSpPr/>
            <p:nvPr/>
          </p:nvSpPr>
          <p:spPr>
            <a:xfrm>
              <a:off x="-209550" y="5022851"/>
              <a:ext cx="12611100" cy="1854517"/>
            </a:xfrm>
            <a:custGeom>
              <a:avLst/>
              <a:gdLst>
                <a:gd name="connsiteX0" fmla="*/ 6305550 w 12611100"/>
                <a:gd name="connsiteY0" fmla="*/ 0 h 1854517"/>
                <a:gd name="connsiteX1" fmla="*/ 12611100 w 12611100"/>
                <a:gd name="connsiteY1" fmla="*/ 1835150 h 1854517"/>
                <a:gd name="connsiteX2" fmla="*/ 12609417 w 12611100"/>
                <a:gd name="connsiteY2" fmla="*/ 1854517 h 1854517"/>
                <a:gd name="connsiteX3" fmla="*/ 1683 w 12611100"/>
                <a:gd name="connsiteY3" fmla="*/ 1854517 h 1854517"/>
                <a:gd name="connsiteX4" fmla="*/ 0 w 12611100"/>
                <a:gd name="connsiteY4" fmla="*/ 1835150 h 1854517"/>
                <a:gd name="connsiteX5" fmla="*/ 6305550 w 12611100"/>
                <a:gd name="connsiteY5" fmla="*/ 0 h 1854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11100" h="1854517">
                  <a:moveTo>
                    <a:pt x="6305550" y="0"/>
                  </a:moveTo>
                  <a:cubicBezTo>
                    <a:pt x="9788009" y="0"/>
                    <a:pt x="12611100" y="821625"/>
                    <a:pt x="12611100" y="1835150"/>
                  </a:cubicBezTo>
                  <a:lnTo>
                    <a:pt x="12609417" y="1854517"/>
                  </a:lnTo>
                  <a:lnTo>
                    <a:pt x="1683" y="1854517"/>
                  </a:lnTo>
                  <a:lnTo>
                    <a:pt x="0" y="1835150"/>
                  </a:lnTo>
                  <a:cubicBezTo>
                    <a:pt x="0" y="821625"/>
                    <a:pt x="2823091" y="0"/>
                    <a:pt x="63055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89" name="Graphic 88">
              <a:extLst>
                <a:ext uri="{FF2B5EF4-FFF2-40B4-BE49-F238E27FC236}">
                  <a16:creationId xmlns="" xmlns:a16="http://schemas.microsoft.com/office/drawing/2014/main" id="{98B76BC8-D996-44D8-A90C-EB0538A38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61364" y="5022850"/>
              <a:ext cx="461099" cy="769392"/>
            </a:xfrm>
            <a:prstGeom prst="rect">
              <a:avLst/>
            </a:prstGeom>
          </p:spPr>
        </p:pic>
        <p:pic>
          <p:nvPicPr>
            <p:cNvPr id="90" name="Graphic 89">
              <a:extLst>
                <a:ext uri="{FF2B5EF4-FFF2-40B4-BE49-F238E27FC236}">
                  <a16:creationId xmlns="" xmlns:a16="http://schemas.microsoft.com/office/drawing/2014/main" id="{0BB1A6D8-1CC8-4A2F-8B07-3BBDD0739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402052" y="4676359"/>
              <a:ext cx="544224" cy="908095"/>
            </a:xfrm>
            <a:prstGeom prst="rect">
              <a:avLst/>
            </a:prstGeom>
          </p:spPr>
        </p:pic>
        <p:pic>
          <p:nvPicPr>
            <p:cNvPr id="91" name="Graphic 90">
              <a:extLst>
                <a:ext uri="{FF2B5EF4-FFF2-40B4-BE49-F238E27FC236}">
                  <a16:creationId xmlns="" xmlns:a16="http://schemas.microsoft.com/office/drawing/2014/main" id="{18A62B6B-7AB6-41D6-85AE-F76AE9672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522951" y="4459856"/>
              <a:ext cx="461099" cy="769392"/>
            </a:xfrm>
            <a:prstGeom prst="rect">
              <a:avLst/>
            </a:prstGeom>
          </p:spPr>
        </p:pic>
        <p:pic>
          <p:nvPicPr>
            <p:cNvPr id="92" name="Graphic 91">
              <a:extLst>
                <a:ext uri="{FF2B5EF4-FFF2-40B4-BE49-F238E27FC236}">
                  <a16:creationId xmlns="" xmlns:a16="http://schemas.microsoft.com/office/drawing/2014/main" id="{67E82E4F-D5CD-448D-B222-14DA24810A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043486" y="4321153"/>
              <a:ext cx="544224" cy="908095"/>
            </a:xfrm>
            <a:prstGeom prst="rect">
              <a:avLst/>
            </a:prstGeom>
          </p:spPr>
        </p:pic>
        <p:pic>
          <p:nvPicPr>
            <p:cNvPr id="93" name="Graphic 92">
              <a:extLst>
                <a:ext uri="{FF2B5EF4-FFF2-40B4-BE49-F238E27FC236}">
                  <a16:creationId xmlns="" xmlns:a16="http://schemas.microsoft.com/office/drawing/2014/main" id="{18BCFF4B-E63E-4858-A1F1-408F1217D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647148" y="4515179"/>
              <a:ext cx="343228" cy="572712"/>
            </a:xfrm>
            <a:prstGeom prst="rect">
              <a:avLst/>
            </a:prstGeom>
          </p:spPr>
        </p:pic>
        <p:pic>
          <p:nvPicPr>
            <p:cNvPr id="96" name="Graphic 95">
              <a:extLst>
                <a:ext uri="{FF2B5EF4-FFF2-40B4-BE49-F238E27FC236}">
                  <a16:creationId xmlns="" xmlns:a16="http://schemas.microsoft.com/office/drawing/2014/main" id="{0C7794A0-B9AD-4E5A-9D41-64C81A61F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10869538" y="5022850"/>
              <a:ext cx="461099" cy="769392"/>
            </a:xfrm>
            <a:prstGeom prst="rect">
              <a:avLst/>
            </a:prstGeom>
          </p:spPr>
        </p:pic>
        <p:pic>
          <p:nvPicPr>
            <p:cNvPr id="97" name="Graphic 96">
              <a:extLst>
                <a:ext uri="{FF2B5EF4-FFF2-40B4-BE49-F238E27FC236}">
                  <a16:creationId xmlns="" xmlns:a16="http://schemas.microsoft.com/office/drawing/2014/main" id="{8F225ED6-A687-4F75-96EB-BC573CBF31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10245725" y="4676359"/>
              <a:ext cx="544224" cy="908095"/>
            </a:xfrm>
            <a:prstGeom prst="rect">
              <a:avLst/>
            </a:prstGeom>
          </p:spPr>
        </p:pic>
        <p:pic>
          <p:nvPicPr>
            <p:cNvPr id="98" name="Graphic 97">
              <a:extLst>
                <a:ext uri="{FF2B5EF4-FFF2-40B4-BE49-F238E27FC236}">
                  <a16:creationId xmlns="" xmlns:a16="http://schemas.microsoft.com/office/drawing/2014/main" id="{47153425-CCB7-471D-9FED-97F2252FA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8207951" y="4459856"/>
              <a:ext cx="461099" cy="769392"/>
            </a:xfrm>
            <a:prstGeom prst="rect">
              <a:avLst/>
            </a:prstGeom>
          </p:spPr>
        </p:pic>
        <p:pic>
          <p:nvPicPr>
            <p:cNvPr id="99" name="Graphic 98">
              <a:extLst>
                <a:ext uri="{FF2B5EF4-FFF2-40B4-BE49-F238E27FC236}">
                  <a16:creationId xmlns="" xmlns:a16="http://schemas.microsoft.com/office/drawing/2014/main" id="{775B4D50-82BC-40B8-88CC-A6FB82130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7604291" y="4321153"/>
              <a:ext cx="544224" cy="908095"/>
            </a:xfrm>
            <a:prstGeom prst="rect">
              <a:avLst/>
            </a:prstGeom>
          </p:spPr>
        </p:pic>
        <p:pic>
          <p:nvPicPr>
            <p:cNvPr id="100" name="Graphic 99">
              <a:extLst>
                <a:ext uri="{FF2B5EF4-FFF2-40B4-BE49-F238E27FC236}">
                  <a16:creationId xmlns="" xmlns:a16="http://schemas.microsoft.com/office/drawing/2014/main" id="{4F6F9074-CD14-49FD-98ED-138C6002D0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7201625" y="4515179"/>
              <a:ext cx="343228" cy="572712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fld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06" name="Chart 105">
            <a:extLst>
              <a:ext uri="{FF2B5EF4-FFF2-40B4-BE49-F238E27FC236}">
                <a16:creationId xmlns="" xmlns:a16="http://schemas.microsoft.com/office/drawing/2014/main" id="{F13E982A-D151-415F-9371-6D76044B4A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5102278"/>
              </p:ext>
            </p:extLst>
          </p:nvPr>
        </p:nvGraphicFramePr>
        <p:xfrm>
          <a:off x="542880" y="1822444"/>
          <a:ext cx="3032242" cy="2951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0" name="Chart 109">
            <a:extLst>
              <a:ext uri="{FF2B5EF4-FFF2-40B4-BE49-F238E27FC236}">
                <a16:creationId xmlns="" xmlns:a16="http://schemas.microsoft.com/office/drawing/2014/main" id="{1B0C4895-DCC6-4BE4-BCDB-061912D2D9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867373"/>
              </p:ext>
            </p:extLst>
          </p:nvPr>
        </p:nvGraphicFramePr>
        <p:xfrm>
          <a:off x="4579879" y="1822444"/>
          <a:ext cx="3032242" cy="2951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1" name="Chart 110">
            <a:extLst>
              <a:ext uri="{FF2B5EF4-FFF2-40B4-BE49-F238E27FC236}">
                <a16:creationId xmlns="" xmlns:a16="http://schemas.microsoft.com/office/drawing/2014/main" id="{FF20527B-2F8D-4AB6-9A38-55A7209CEB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7217140"/>
              </p:ext>
            </p:extLst>
          </p:nvPr>
        </p:nvGraphicFramePr>
        <p:xfrm>
          <a:off x="8616877" y="1822444"/>
          <a:ext cx="3032244" cy="2951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2" name="TextBox 81">
            <a:extLst>
              <a:ext uri="{FF2B5EF4-FFF2-40B4-BE49-F238E27FC236}">
                <a16:creationId xmlns="" xmlns:a16="http://schemas.microsoft.com/office/drawing/2014/main" id="{9BD695BB-26A5-4DA0-B070-6E46AD233354}"/>
              </a:ext>
            </a:extLst>
          </p:cNvPr>
          <p:cNvSpPr txBox="1"/>
          <p:nvPr/>
        </p:nvSpPr>
        <p:spPr>
          <a:xfrm>
            <a:off x="549157" y="5036828"/>
            <a:ext cx="11093686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rutrum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facilisis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Maecenas vestibulum convallis dui,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dictum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tellus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cursus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turpis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neque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semper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Morbi dictum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elementum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dui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urna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Donec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turpis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posuere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faucibus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 a,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="" xmlns:a16="http://schemas.microsoft.com/office/drawing/2014/main" id="{8358F1B8-AEDF-4766-9C1E-B85D260EF0F9}"/>
              </a:ext>
            </a:extLst>
          </p:cNvPr>
          <p:cNvGrpSpPr/>
          <p:nvPr/>
        </p:nvGrpSpPr>
        <p:grpSpPr>
          <a:xfrm>
            <a:off x="1807902" y="2911738"/>
            <a:ext cx="502198" cy="773124"/>
            <a:chOff x="4530725" y="3243263"/>
            <a:chExt cx="241300" cy="371476"/>
          </a:xfrm>
          <a:solidFill>
            <a:srgbClr val="D63A31"/>
          </a:solidFill>
        </p:grpSpPr>
        <p:sp>
          <p:nvSpPr>
            <p:cNvPr id="142" name="Freeform 5">
              <a:extLst>
                <a:ext uri="{FF2B5EF4-FFF2-40B4-BE49-F238E27FC236}">
                  <a16:creationId xmlns="" xmlns:a16="http://schemas.microsoft.com/office/drawing/2014/main" id="{E083256D-8D0E-4553-8369-8272206FB9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2950" y="3363913"/>
              <a:ext cx="184150" cy="92075"/>
            </a:xfrm>
            <a:custGeom>
              <a:avLst/>
              <a:gdLst>
                <a:gd name="T0" fmla="*/ 0 w 49"/>
                <a:gd name="T1" fmla="*/ 18 h 24"/>
                <a:gd name="T2" fmla="*/ 0 w 49"/>
                <a:gd name="T3" fmla="*/ 20 h 24"/>
                <a:gd name="T4" fmla="*/ 2 w 49"/>
                <a:gd name="T5" fmla="*/ 21 h 24"/>
                <a:gd name="T6" fmla="*/ 10 w 49"/>
                <a:gd name="T7" fmla="*/ 21 h 24"/>
                <a:gd name="T8" fmla="*/ 7 w 49"/>
                <a:gd name="T9" fmla="*/ 24 h 24"/>
                <a:gd name="T10" fmla="*/ 49 w 49"/>
                <a:gd name="T11" fmla="*/ 13 h 24"/>
                <a:gd name="T12" fmla="*/ 40 w 49"/>
                <a:gd name="T13" fmla="*/ 0 h 24"/>
                <a:gd name="T14" fmla="*/ 6 w 49"/>
                <a:gd name="T15" fmla="*/ 10 h 24"/>
                <a:gd name="T16" fmla="*/ 0 w 49"/>
                <a:gd name="T17" fmla="*/ 18 h 24"/>
                <a:gd name="T18" fmla="*/ 34 w 49"/>
                <a:gd name="T19" fmla="*/ 9 h 24"/>
                <a:gd name="T20" fmla="*/ 36 w 49"/>
                <a:gd name="T21" fmla="*/ 11 h 24"/>
                <a:gd name="T22" fmla="*/ 34 w 49"/>
                <a:gd name="T23" fmla="*/ 13 h 24"/>
                <a:gd name="T24" fmla="*/ 32 w 49"/>
                <a:gd name="T25" fmla="*/ 11 h 24"/>
                <a:gd name="T26" fmla="*/ 34 w 49"/>
                <a:gd name="T27" fmla="*/ 9 h 24"/>
                <a:gd name="T28" fmla="*/ 26 w 49"/>
                <a:gd name="T29" fmla="*/ 13 h 24"/>
                <a:gd name="T30" fmla="*/ 28 w 49"/>
                <a:gd name="T31" fmla="*/ 15 h 24"/>
                <a:gd name="T32" fmla="*/ 26 w 49"/>
                <a:gd name="T33" fmla="*/ 17 h 24"/>
                <a:gd name="T34" fmla="*/ 24 w 49"/>
                <a:gd name="T35" fmla="*/ 15 h 24"/>
                <a:gd name="T36" fmla="*/ 26 w 49"/>
                <a:gd name="T37" fmla="*/ 13 h 24"/>
                <a:gd name="T38" fmla="*/ 18 w 49"/>
                <a:gd name="T39" fmla="*/ 9 h 24"/>
                <a:gd name="T40" fmla="*/ 20 w 49"/>
                <a:gd name="T41" fmla="*/ 11 h 24"/>
                <a:gd name="T42" fmla="*/ 18 w 49"/>
                <a:gd name="T43" fmla="*/ 13 h 24"/>
                <a:gd name="T44" fmla="*/ 16 w 49"/>
                <a:gd name="T45" fmla="*/ 11 h 24"/>
                <a:gd name="T46" fmla="*/ 18 w 49"/>
                <a:gd name="T47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" h="24">
                  <a:moveTo>
                    <a:pt x="0" y="18"/>
                  </a:moveTo>
                  <a:cubicBezTo>
                    <a:pt x="0" y="19"/>
                    <a:pt x="0" y="19"/>
                    <a:pt x="0" y="20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10"/>
                    <a:pt x="6" y="10"/>
                    <a:pt x="6" y="10"/>
                  </a:cubicBezTo>
                  <a:lnTo>
                    <a:pt x="0" y="18"/>
                  </a:lnTo>
                  <a:close/>
                  <a:moveTo>
                    <a:pt x="34" y="9"/>
                  </a:moveTo>
                  <a:cubicBezTo>
                    <a:pt x="35" y="9"/>
                    <a:pt x="36" y="10"/>
                    <a:pt x="36" y="11"/>
                  </a:cubicBezTo>
                  <a:cubicBezTo>
                    <a:pt x="36" y="12"/>
                    <a:pt x="35" y="13"/>
                    <a:pt x="34" y="13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2" y="10"/>
                    <a:pt x="33" y="9"/>
                    <a:pt x="34" y="9"/>
                  </a:cubicBezTo>
                  <a:close/>
                  <a:moveTo>
                    <a:pt x="26" y="13"/>
                  </a:moveTo>
                  <a:cubicBezTo>
                    <a:pt x="27" y="13"/>
                    <a:pt x="28" y="14"/>
                    <a:pt x="28" y="15"/>
                  </a:cubicBezTo>
                  <a:cubicBezTo>
                    <a:pt x="28" y="16"/>
                    <a:pt x="27" y="17"/>
                    <a:pt x="26" y="17"/>
                  </a:cubicBezTo>
                  <a:cubicBezTo>
                    <a:pt x="25" y="17"/>
                    <a:pt x="24" y="16"/>
                    <a:pt x="24" y="15"/>
                  </a:cubicBezTo>
                  <a:cubicBezTo>
                    <a:pt x="24" y="14"/>
                    <a:pt x="25" y="13"/>
                    <a:pt x="26" y="13"/>
                  </a:cubicBezTo>
                  <a:close/>
                  <a:moveTo>
                    <a:pt x="18" y="9"/>
                  </a:moveTo>
                  <a:cubicBezTo>
                    <a:pt x="19" y="9"/>
                    <a:pt x="20" y="10"/>
                    <a:pt x="20" y="11"/>
                  </a:cubicBezTo>
                  <a:cubicBezTo>
                    <a:pt x="20" y="12"/>
                    <a:pt x="19" y="13"/>
                    <a:pt x="18" y="13"/>
                  </a:cubicBezTo>
                  <a:cubicBezTo>
                    <a:pt x="17" y="13"/>
                    <a:pt x="16" y="12"/>
                    <a:pt x="16" y="11"/>
                  </a:cubicBezTo>
                  <a:cubicBezTo>
                    <a:pt x="16" y="10"/>
                    <a:pt x="17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6">
              <a:extLst>
                <a:ext uri="{FF2B5EF4-FFF2-40B4-BE49-F238E27FC236}">
                  <a16:creationId xmlns="" xmlns:a16="http://schemas.microsoft.com/office/drawing/2014/main" id="{8E8C355F-2EF0-4361-BF34-46A8B6492C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3113" y="3243263"/>
              <a:ext cx="136525" cy="139700"/>
            </a:xfrm>
            <a:custGeom>
              <a:avLst/>
              <a:gdLst>
                <a:gd name="T0" fmla="*/ 2 w 36"/>
                <a:gd name="T1" fmla="*/ 28 h 36"/>
                <a:gd name="T2" fmla="*/ 6 w 36"/>
                <a:gd name="T3" fmla="*/ 28 h 36"/>
                <a:gd name="T4" fmla="*/ 1 w 36"/>
                <a:gd name="T5" fmla="*/ 36 h 36"/>
                <a:gd name="T6" fmla="*/ 36 w 36"/>
                <a:gd name="T7" fmla="*/ 26 h 36"/>
                <a:gd name="T8" fmla="*/ 20 w 36"/>
                <a:gd name="T9" fmla="*/ 1 h 36"/>
                <a:gd name="T10" fmla="*/ 16 w 36"/>
                <a:gd name="T11" fmla="*/ 1 h 36"/>
                <a:gd name="T12" fmla="*/ 0 w 36"/>
                <a:gd name="T13" fmla="*/ 25 h 36"/>
                <a:gd name="T14" fmla="*/ 0 w 36"/>
                <a:gd name="T15" fmla="*/ 27 h 36"/>
                <a:gd name="T16" fmla="*/ 2 w 36"/>
                <a:gd name="T17" fmla="*/ 28 h 36"/>
                <a:gd name="T18" fmla="*/ 18 w 36"/>
                <a:gd name="T19" fmla="*/ 16 h 36"/>
                <a:gd name="T20" fmla="*/ 20 w 36"/>
                <a:gd name="T21" fmla="*/ 18 h 36"/>
                <a:gd name="T22" fmla="*/ 18 w 36"/>
                <a:gd name="T23" fmla="*/ 20 h 36"/>
                <a:gd name="T24" fmla="*/ 16 w 36"/>
                <a:gd name="T25" fmla="*/ 18 h 36"/>
                <a:gd name="T26" fmla="*/ 18 w 36"/>
                <a:gd name="T27" fmla="*/ 16 h 36"/>
                <a:gd name="T28" fmla="*/ 18 w 36"/>
                <a:gd name="T29" fmla="*/ 24 h 36"/>
                <a:gd name="T30" fmla="*/ 20 w 36"/>
                <a:gd name="T31" fmla="*/ 26 h 36"/>
                <a:gd name="T32" fmla="*/ 18 w 36"/>
                <a:gd name="T33" fmla="*/ 28 h 36"/>
                <a:gd name="T34" fmla="*/ 16 w 36"/>
                <a:gd name="T35" fmla="*/ 26 h 36"/>
                <a:gd name="T36" fmla="*/ 18 w 36"/>
                <a:gd name="T37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6">
                  <a:moveTo>
                    <a:pt x="2" y="28"/>
                  </a:moveTo>
                  <a:cubicBezTo>
                    <a:pt x="6" y="28"/>
                    <a:pt x="6" y="28"/>
                    <a:pt x="6" y="2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20" y="1"/>
                    <a:pt x="20" y="1"/>
                  </a:cubicBezTo>
                  <a:cubicBezTo>
                    <a:pt x="19" y="0"/>
                    <a:pt x="17" y="0"/>
                    <a:pt x="16" y="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1" y="28"/>
                    <a:pt x="1" y="28"/>
                    <a:pt x="2" y="28"/>
                  </a:cubicBezTo>
                  <a:close/>
                  <a:moveTo>
                    <a:pt x="18" y="16"/>
                  </a:moveTo>
                  <a:cubicBezTo>
                    <a:pt x="19" y="16"/>
                    <a:pt x="20" y="17"/>
                    <a:pt x="20" y="18"/>
                  </a:cubicBezTo>
                  <a:cubicBezTo>
                    <a:pt x="20" y="19"/>
                    <a:pt x="19" y="20"/>
                    <a:pt x="18" y="20"/>
                  </a:cubicBezTo>
                  <a:cubicBezTo>
                    <a:pt x="17" y="20"/>
                    <a:pt x="16" y="19"/>
                    <a:pt x="16" y="18"/>
                  </a:cubicBezTo>
                  <a:cubicBezTo>
                    <a:pt x="16" y="17"/>
                    <a:pt x="17" y="16"/>
                    <a:pt x="18" y="16"/>
                  </a:cubicBezTo>
                  <a:close/>
                  <a:moveTo>
                    <a:pt x="18" y="24"/>
                  </a:moveTo>
                  <a:cubicBezTo>
                    <a:pt x="19" y="24"/>
                    <a:pt x="20" y="25"/>
                    <a:pt x="20" y="26"/>
                  </a:cubicBezTo>
                  <a:cubicBezTo>
                    <a:pt x="20" y="27"/>
                    <a:pt x="19" y="28"/>
                    <a:pt x="18" y="28"/>
                  </a:cubicBezTo>
                  <a:cubicBezTo>
                    <a:pt x="17" y="28"/>
                    <a:pt x="16" y="27"/>
                    <a:pt x="16" y="26"/>
                  </a:cubicBezTo>
                  <a:cubicBezTo>
                    <a:pt x="16" y="25"/>
                    <a:pt x="17" y="24"/>
                    <a:pt x="1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7">
              <a:extLst>
                <a:ext uri="{FF2B5EF4-FFF2-40B4-BE49-F238E27FC236}">
                  <a16:creationId xmlns="" xmlns:a16="http://schemas.microsoft.com/office/drawing/2014/main" id="{8AB3ABCF-3109-4F5F-B55C-84DA80748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0725" y="3429001"/>
              <a:ext cx="241300" cy="185738"/>
            </a:xfrm>
            <a:custGeom>
              <a:avLst/>
              <a:gdLst>
                <a:gd name="T0" fmla="*/ 48 w 64"/>
                <a:gd name="T1" fmla="*/ 4 h 48"/>
                <a:gd name="T2" fmla="*/ 56 w 64"/>
                <a:gd name="T3" fmla="*/ 4 h 48"/>
                <a:gd name="T4" fmla="*/ 58 w 64"/>
                <a:gd name="T5" fmla="*/ 3 h 48"/>
                <a:gd name="T6" fmla="*/ 58 w 64"/>
                <a:gd name="T7" fmla="*/ 1 h 48"/>
                <a:gd name="T8" fmla="*/ 57 w 64"/>
                <a:gd name="T9" fmla="*/ 0 h 48"/>
                <a:gd name="T10" fmla="*/ 10 w 64"/>
                <a:gd name="T11" fmla="*/ 13 h 48"/>
                <a:gd name="T12" fmla="*/ 0 w 64"/>
                <a:gd name="T13" fmla="*/ 25 h 48"/>
                <a:gd name="T14" fmla="*/ 0 w 64"/>
                <a:gd name="T15" fmla="*/ 27 h 48"/>
                <a:gd name="T16" fmla="*/ 2 w 64"/>
                <a:gd name="T17" fmla="*/ 28 h 48"/>
                <a:gd name="T18" fmla="*/ 28 w 64"/>
                <a:gd name="T19" fmla="*/ 28 h 48"/>
                <a:gd name="T20" fmla="*/ 28 w 64"/>
                <a:gd name="T21" fmla="*/ 44 h 48"/>
                <a:gd name="T22" fmla="*/ 32 w 64"/>
                <a:gd name="T23" fmla="*/ 48 h 48"/>
                <a:gd name="T24" fmla="*/ 36 w 64"/>
                <a:gd name="T25" fmla="*/ 44 h 48"/>
                <a:gd name="T26" fmla="*/ 36 w 64"/>
                <a:gd name="T27" fmla="*/ 28 h 48"/>
                <a:gd name="T28" fmla="*/ 62 w 64"/>
                <a:gd name="T29" fmla="*/ 28 h 48"/>
                <a:gd name="T30" fmla="*/ 64 w 64"/>
                <a:gd name="T31" fmla="*/ 27 h 48"/>
                <a:gd name="T32" fmla="*/ 64 w 64"/>
                <a:gd name="T33" fmla="*/ 25 h 48"/>
                <a:gd name="T34" fmla="*/ 48 w 64"/>
                <a:gd name="T35" fmla="*/ 4 h 48"/>
                <a:gd name="T36" fmla="*/ 16 w 64"/>
                <a:gd name="T37" fmla="*/ 20 h 48"/>
                <a:gd name="T38" fmla="*/ 14 w 64"/>
                <a:gd name="T39" fmla="*/ 18 h 48"/>
                <a:gd name="T40" fmla="*/ 16 w 64"/>
                <a:gd name="T41" fmla="*/ 16 h 48"/>
                <a:gd name="T42" fmla="*/ 18 w 64"/>
                <a:gd name="T43" fmla="*/ 18 h 48"/>
                <a:gd name="T44" fmla="*/ 16 w 64"/>
                <a:gd name="T45" fmla="*/ 20 h 48"/>
                <a:gd name="T46" fmla="*/ 28 w 64"/>
                <a:gd name="T47" fmla="*/ 20 h 48"/>
                <a:gd name="T48" fmla="*/ 26 w 64"/>
                <a:gd name="T49" fmla="*/ 18 h 48"/>
                <a:gd name="T50" fmla="*/ 28 w 64"/>
                <a:gd name="T51" fmla="*/ 16 h 48"/>
                <a:gd name="T52" fmla="*/ 30 w 64"/>
                <a:gd name="T53" fmla="*/ 18 h 48"/>
                <a:gd name="T54" fmla="*/ 28 w 64"/>
                <a:gd name="T55" fmla="*/ 20 h 48"/>
                <a:gd name="T56" fmla="*/ 40 w 64"/>
                <a:gd name="T57" fmla="*/ 12 h 48"/>
                <a:gd name="T58" fmla="*/ 38 w 64"/>
                <a:gd name="T59" fmla="*/ 10 h 48"/>
                <a:gd name="T60" fmla="*/ 40 w 64"/>
                <a:gd name="T61" fmla="*/ 8 h 48"/>
                <a:gd name="T62" fmla="*/ 42 w 64"/>
                <a:gd name="T63" fmla="*/ 10 h 48"/>
                <a:gd name="T64" fmla="*/ 40 w 64"/>
                <a:gd name="T65" fmla="*/ 12 h 48"/>
                <a:gd name="T66" fmla="*/ 44 w 64"/>
                <a:gd name="T67" fmla="*/ 20 h 48"/>
                <a:gd name="T68" fmla="*/ 42 w 64"/>
                <a:gd name="T69" fmla="*/ 18 h 48"/>
                <a:gd name="T70" fmla="*/ 44 w 64"/>
                <a:gd name="T71" fmla="*/ 16 h 48"/>
                <a:gd name="T72" fmla="*/ 46 w 64"/>
                <a:gd name="T73" fmla="*/ 18 h 48"/>
                <a:gd name="T74" fmla="*/ 44 w 64"/>
                <a:gd name="T75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48">
                  <a:moveTo>
                    <a:pt x="48" y="4"/>
                  </a:moveTo>
                  <a:cubicBezTo>
                    <a:pt x="56" y="4"/>
                    <a:pt x="56" y="4"/>
                    <a:pt x="56" y="4"/>
                  </a:cubicBezTo>
                  <a:cubicBezTo>
                    <a:pt x="57" y="4"/>
                    <a:pt x="57" y="4"/>
                    <a:pt x="58" y="3"/>
                  </a:cubicBezTo>
                  <a:cubicBezTo>
                    <a:pt x="58" y="2"/>
                    <a:pt x="58" y="2"/>
                    <a:pt x="58" y="1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1" y="28"/>
                    <a:pt x="1" y="28"/>
                    <a:pt x="2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6"/>
                    <a:pt x="30" y="48"/>
                    <a:pt x="32" y="48"/>
                  </a:cubicBezTo>
                  <a:cubicBezTo>
                    <a:pt x="34" y="48"/>
                    <a:pt x="36" y="46"/>
                    <a:pt x="36" y="44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28"/>
                    <a:pt x="63" y="28"/>
                    <a:pt x="64" y="27"/>
                  </a:cubicBezTo>
                  <a:cubicBezTo>
                    <a:pt x="64" y="26"/>
                    <a:pt x="64" y="25"/>
                    <a:pt x="64" y="25"/>
                  </a:cubicBezTo>
                  <a:lnTo>
                    <a:pt x="48" y="4"/>
                  </a:lnTo>
                  <a:close/>
                  <a:moveTo>
                    <a:pt x="16" y="20"/>
                  </a:moveTo>
                  <a:cubicBezTo>
                    <a:pt x="15" y="20"/>
                    <a:pt x="14" y="19"/>
                    <a:pt x="14" y="18"/>
                  </a:cubicBezTo>
                  <a:cubicBezTo>
                    <a:pt x="14" y="17"/>
                    <a:pt x="15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18" y="19"/>
                    <a:pt x="17" y="20"/>
                    <a:pt x="16" y="20"/>
                  </a:cubicBezTo>
                  <a:close/>
                  <a:moveTo>
                    <a:pt x="28" y="20"/>
                  </a:moveTo>
                  <a:cubicBezTo>
                    <a:pt x="27" y="20"/>
                    <a:pt x="26" y="19"/>
                    <a:pt x="26" y="18"/>
                  </a:cubicBezTo>
                  <a:cubicBezTo>
                    <a:pt x="26" y="17"/>
                    <a:pt x="27" y="16"/>
                    <a:pt x="28" y="16"/>
                  </a:cubicBezTo>
                  <a:cubicBezTo>
                    <a:pt x="29" y="16"/>
                    <a:pt x="30" y="17"/>
                    <a:pt x="30" y="18"/>
                  </a:cubicBezTo>
                  <a:cubicBezTo>
                    <a:pt x="30" y="19"/>
                    <a:pt x="29" y="20"/>
                    <a:pt x="28" y="20"/>
                  </a:cubicBezTo>
                  <a:close/>
                  <a:moveTo>
                    <a:pt x="40" y="12"/>
                  </a:moveTo>
                  <a:cubicBezTo>
                    <a:pt x="39" y="12"/>
                    <a:pt x="38" y="11"/>
                    <a:pt x="38" y="10"/>
                  </a:cubicBezTo>
                  <a:cubicBezTo>
                    <a:pt x="38" y="9"/>
                    <a:pt x="39" y="8"/>
                    <a:pt x="40" y="8"/>
                  </a:cubicBezTo>
                  <a:cubicBezTo>
                    <a:pt x="41" y="8"/>
                    <a:pt x="42" y="9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lose/>
                  <a:moveTo>
                    <a:pt x="44" y="20"/>
                  </a:moveTo>
                  <a:cubicBezTo>
                    <a:pt x="43" y="20"/>
                    <a:pt x="42" y="19"/>
                    <a:pt x="42" y="18"/>
                  </a:cubicBezTo>
                  <a:cubicBezTo>
                    <a:pt x="42" y="17"/>
                    <a:pt x="43" y="16"/>
                    <a:pt x="44" y="16"/>
                  </a:cubicBezTo>
                  <a:cubicBezTo>
                    <a:pt x="45" y="16"/>
                    <a:pt x="46" y="17"/>
                    <a:pt x="46" y="18"/>
                  </a:cubicBezTo>
                  <a:cubicBezTo>
                    <a:pt x="46" y="19"/>
                    <a:pt x="45" y="20"/>
                    <a:pt x="4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="" xmlns:a16="http://schemas.microsoft.com/office/drawing/2014/main" id="{B43CB284-E05C-4A05-97F5-C4923B6B8441}"/>
              </a:ext>
            </a:extLst>
          </p:cNvPr>
          <p:cNvGrpSpPr/>
          <p:nvPr/>
        </p:nvGrpSpPr>
        <p:grpSpPr>
          <a:xfrm>
            <a:off x="5735869" y="2911739"/>
            <a:ext cx="720260" cy="773122"/>
            <a:chOff x="6650038" y="3243263"/>
            <a:chExt cx="346075" cy="371475"/>
          </a:xfrm>
          <a:solidFill>
            <a:srgbClr val="066F89"/>
          </a:solidFill>
        </p:grpSpPr>
        <p:sp>
          <p:nvSpPr>
            <p:cNvPr id="146" name="Freeform 27">
              <a:extLst>
                <a:ext uri="{FF2B5EF4-FFF2-40B4-BE49-F238E27FC236}">
                  <a16:creationId xmlns="" xmlns:a16="http://schemas.microsoft.com/office/drawing/2014/main" id="{A7FF4137-CBCC-4D2B-BD14-66F450E69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0038" y="3398838"/>
              <a:ext cx="346075" cy="215900"/>
            </a:xfrm>
            <a:custGeom>
              <a:avLst/>
              <a:gdLst>
                <a:gd name="T0" fmla="*/ 90 w 92"/>
                <a:gd name="T1" fmla="*/ 12 h 56"/>
                <a:gd name="T2" fmla="*/ 81 w 92"/>
                <a:gd name="T3" fmla="*/ 12 h 56"/>
                <a:gd name="T4" fmla="*/ 85 w 92"/>
                <a:gd name="T5" fmla="*/ 3 h 56"/>
                <a:gd name="T6" fmla="*/ 83 w 92"/>
                <a:gd name="T7" fmla="*/ 0 h 56"/>
                <a:gd name="T8" fmla="*/ 81 w 92"/>
                <a:gd name="T9" fmla="*/ 1 h 56"/>
                <a:gd name="T10" fmla="*/ 76 w 92"/>
                <a:gd name="T11" fmla="*/ 13 h 56"/>
                <a:gd name="T12" fmla="*/ 68 w 92"/>
                <a:gd name="T13" fmla="*/ 17 h 56"/>
                <a:gd name="T14" fmla="*/ 59 w 92"/>
                <a:gd name="T15" fmla="*/ 7 h 56"/>
                <a:gd name="T16" fmla="*/ 46 w 92"/>
                <a:gd name="T17" fmla="*/ 12 h 56"/>
                <a:gd name="T18" fmla="*/ 33 w 92"/>
                <a:gd name="T19" fmla="*/ 7 h 56"/>
                <a:gd name="T20" fmla="*/ 24 w 92"/>
                <a:gd name="T21" fmla="*/ 17 h 56"/>
                <a:gd name="T22" fmla="*/ 16 w 92"/>
                <a:gd name="T23" fmla="*/ 13 h 56"/>
                <a:gd name="T24" fmla="*/ 11 w 92"/>
                <a:gd name="T25" fmla="*/ 1 h 56"/>
                <a:gd name="T26" fmla="*/ 9 w 92"/>
                <a:gd name="T27" fmla="*/ 0 h 56"/>
                <a:gd name="T28" fmla="*/ 7 w 92"/>
                <a:gd name="T29" fmla="*/ 3 h 56"/>
                <a:gd name="T30" fmla="*/ 11 w 92"/>
                <a:gd name="T31" fmla="*/ 12 h 56"/>
                <a:gd name="T32" fmla="*/ 2 w 92"/>
                <a:gd name="T33" fmla="*/ 12 h 56"/>
                <a:gd name="T34" fmla="*/ 0 w 92"/>
                <a:gd name="T35" fmla="*/ 14 h 56"/>
                <a:gd name="T36" fmla="*/ 2 w 92"/>
                <a:gd name="T37" fmla="*/ 16 h 56"/>
                <a:gd name="T38" fmla="*/ 14 w 92"/>
                <a:gd name="T39" fmla="*/ 16 h 56"/>
                <a:gd name="T40" fmla="*/ 22 w 92"/>
                <a:gd name="T41" fmla="*/ 20 h 56"/>
                <a:gd name="T42" fmla="*/ 20 w 92"/>
                <a:gd name="T43" fmla="*/ 30 h 56"/>
                <a:gd name="T44" fmla="*/ 46 w 92"/>
                <a:gd name="T45" fmla="*/ 56 h 56"/>
                <a:gd name="T46" fmla="*/ 72 w 92"/>
                <a:gd name="T47" fmla="*/ 30 h 56"/>
                <a:gd name="T48" fmla="*/ 70 w 92"/>
                <a:gd name="T49" fmla="*/ 20 h 56"/>
                <a:gd name="T50" fmla="*/ 78 w 92"/>
                <a:gd name="T51" fmla="*/ 16 h 56"/>
                <a:gd name="T52" fmla="*/ 90 w 92"/>
                <a:gd name="T53" fmla="*/ 16 h 56"/>
                <a:gd name="T54" fmla="*/ 92 w 92"/>
                <a:gd name="T55" fmla="*/ 14 h 56"/>
                <a:gd name="T56" fmla="*/ 90 w 92"/>
                <a:gd name="T57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2" h="56">
                  <a:moveTo>
                    <a:pt x="90" y="12"/>
                  </a:moveTo>
                  <a:cubicBezTo>
                    <a:pt x="81" y="12"/>
                    <a:pt x="81" y="12"/>
                    <a:pt x="81" y="12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2"/>
                    <a:pt x="85" y="1"/>
                    <a:pt x="83" y="0"/>
                  </a:cubicBezTo>
                  <a:cubicBezTo>
                    <a:pt x="82" y="0"/>
                    <a:pt x="81" y="0"/>
                    <a:pt x="81" y="1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6" y="13"/>
                    <a:pt x="63" y="10"/>
                    <a:pt x="59" y="7"/>
                  </a:cubicBezTo>
                  <a:cubicBezTo>
                    <a:pt x="55" y="10"/>
                    <a:pt x="51" y="12"/>
                    <a:pt x="46" y="12"/>
                  </a:cubicBezTo>
                  <a:cubicBezTo>
                    <a:pt x="41" y="12"/>
                    <a:pt x="37" y="10"/>
                    <a:pt x="33" y="7"/>
                  </a:cubicBezTo>
                  <a:cubicBezTo>
                    <a:pt x="29" y="10"/>
                    <a:pt x="26" y="13"/>
                    <a:pt x="24" y="17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3"/>
                    <a:pt x="20" y="27"/>
                    <a:pt x="20" y="30"/>
                  </a:cubicBezTo>
                  <a:cubicBezTo>
                    <a:pt x="20" y="44"/>
                    <a:pt x="32" y="56"/>
                    <a:pt x="46" y="56"/>
                  </a:cubicBezTo>
                  <a:cubicBezTo>
                    <a:pt x="60" y="56"/>
                    <a:pt x="72" y="44"/>
                    <a:pt x="72" y="30"/>
                  </a:cubicBezTo>
                  <a:cubicBezTo>
                    <a:pt x="72" y="27"/>
                    <a:pt x="71" y="23"/>
                    <a:pt x="70" y="20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1" y="16"/>
                    <a:pt x="92" y="15"/>
                    <a:pt x="92" y="14"/>
                  </a:cubicBezTo>
                  <a:cubicBezTo>
                    <a:pt x="92" y="13"/>
                    <a:pt x="91" y="12"/>
                    <a:pt x="9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28">
              <a:extLst>
                <a:ext uri="{FF2B5EF4-FFF2-40B4-BE49-F238E27FC236}">
                  <a16:creationId xmlns="" xmlns:a16="http://schemas.microsoft.com/office/drawing/2014/main" id="{CC1213D1-4334-495E-BE3C-0F1510DE6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8625" y="3243263"/>
              <a:ext cx="88900" cy="46038"/>
            </a:xfrm>
            <a:custGeom>
              <a:avLst/>
              <a:gdLst>
                <a:gd name="T0" fmla="*/ 24 w 24"/>
                <a:gd name="T1" fmla="*/ 12 h 12"/>
                <a:gd name="T2" fmla="*/ 24 w 24"/>
                <a:gd name="T3" fmla="*/ 2 h 12"/>
                <a:gd name="T4" fmla="*/ 22 w 24"/>
                <a:gd name="T5" fmla="*/ 0 h 12"/>
                <a:gd name="T6" fmla="*/ 2 w 24"/>
                <a:gd name="T7" fmla="*/ 0 h 12"/>
                <a:gd name="T8" fmla="*/ 0 w 24"/>
                <a:gd name="T9" fmla="*/ 2 h 12"/>
                <a:gd name="T10" fmla="*/ 0 w 24"/>
                <a:gd name="T11" fmla="*/ 12 h 12"/>
                <a:gd name="T12" fmla="*/ 24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24" y="12"/>
                  </a:move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2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29">
              <a:extLst>
                <a:ext uri="{FF2B5EF4-FFF2-40B4-BE49-F238E27FC236}">
                  <a16:creationId xmlns="" xmlns:a16="http://schemas.microsoft.com/office/drawing/2014/main" id="{87FD1103-EDAF-45B0-AD4A-63CCF5587A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6238" y="3305176"/>
              <a:ext cx="195263" cy="123825"/>
            </a:xfrm>
            <a:custGeom>
              <a:avLst/>
              <a:gdLst>
                <a:gd name="T0" fmla="*/ 50 w 52"/>
                <a:gd name="T1" fmla="*/ 0 h 32"/>
                <a:gd name="T2" fmla="*/ 2 w 52"/>
                <a:gd name="T3" fmla="*/ 0 h 32"/>
                <a:gd name="T4" fmla="*/ 0 w 52"/>
                <a:gd name="T5" fmla="*/ 2 h 32"/>
                <a:gd name="T6" fmla="*/ 2 w 52"/>
                <a:gd name="T7" fmla="*/ 4 h 32"/>
                <a:gd name="T8" fmla="*/ 16 w 52"/>
                <a:gd name="T9" fmla="*/ 4 h 32"/>
                <a:gd name="T10" fmla="*/ 10 w 52"/>
                <a:gd name="T11" fmla="*/ 16 h 32"/>
                <a:gd name="T12" fmla="*/ 26 w 52"/>
                <a:gd name="T13" fmla="*/ 32 h 32"/>
                <a:gd name="T14" fmla="*/ 42 w 52"/>
                <a:gd name="T15" fmla="*/ 16 h 32"/>
                <a:gd name="T16" fmla="*/ 36 w 52"/>
                <a:gd name="T17" fmla="*/ 4 h 32"/>
                <a:gd name="T18" fmla="*/ 50 w 52"/>
                <a:gd name="T19" fmla="*/ 4 h 32"/>
                <a:gd name="T20" fmla="*/ 52 w 52"/>
                <a:gd name="T21" fmla="*/ 2 h 32"/>
                <a:gd name="T22" fmla="*/ 50 w 52"/>
                <a:gd name="T23" fmla="*/ 0 h 32"/>
                <a:gd name="T24" fmla="*/ 22 w 52"/>
                <a:gd name="T25" fmla="*/ 16 h 32"/>
                <a:gd name="T26" fmla="*/ 20 w 52"/>
                <a:gd name="T27" fmla="*/ 14 h 32"/>
                <a:gd name="T28" fmla="*/ 22 w 52"/>
                <a:gd name="T29" fmla="*/ 12 h 32"/>
                <a:gd name="T30" fmla="*/ 24 w 52"/>
                <a:gd name="T31" fmla="*/ 14 h 32"/>
                <a:gd name="T32" fmla="*/ 22 w 52"/>
                <a:gd name="T33" fmla="*/ 16 h 32"/>
                <a:gd name="T34" fmla="*/ 30 w 52"/>
                <a:gd name="T35" fmla="*/ 16 h 32"/>
                <a:gd name="T36" fmla="*/ 28 w 52"/>
                <a:gd name="T37" fmla="*/ 14 h 32"/>
                <a:gd name="T38" fmla="*/ 30 w 52"/>
                <a:gd name="T39" fmla="*/ 12 h 32"/>
                <a:gd name="T40" fmla="*/ 32 w 52"/>
                <a:gd name="T41" fmla="*/ 14 h 32"/>
                <a:gd name="T42" fmla="*/ 30 w 52"/>
                <a:gd name="T4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32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7"/>
                    <a:pt x="10" y="11"/>
                    <a:pt x="10" y="16"/>
                  </a:cubicBezTo>
                  <a:cubicBezTo>
                    <a:pt x="10" y="25"/>
                    <a:pt x="17" y="32"/>
                    <a:pt x="26" y="32"/>
                  </a:cubicBezTo>
                  <a:cubicBezTo>
                    <a:pt x="35" y="32"/>
                    <a:pt x="42" y="25"/>
                    <a:pt x="42" y="16"/>
                  </a:cubicBezTo>
                  <a:cubicBezTo>
                    <a:pt x="42" y="11"/>
                    <a:pt x="40" y="7"/>
                    <a:pt x="36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4"/>
                    <a:pt x="52" y="3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lose/>
                  <a:moveTo>
                    <a:pt x="22" y="16"/>
                  </a:moveTo>
                  <a:cubicBezTo>
                    <a:pt x="21" y="16"/>
                    <a:pt x="20" y="15"/>
                    <a:pt x="20" y="14"/>
                  </a:cubicBezTo>
                  <a:cubicBezTo>
                    <a:pt x="20" y="13"/>
                    <a:pt x="21" y="12"/>
                    <a:pt x="22" y="12"/>
                  </a:cubicBezTo>
                  <a:cubicBezTo>
                    <a:pt x="23" y="12"/>
                    <a:pt x="24" y="13"/>
                    <a:pt x="24" y="14"/>
                  </a:cubicBezTo>
                  <a:cubicBezTo>
                    <a:pt x="24" y="15"/>
                    <a:pt x="23" y="16"/>
                    <a:pt x="22" y="16"/>
                  </a:cubicBezTo>
                  <a:close/>
                  <a:moveTo>
                    <a:pt x="30" y="16"/>
                  </a:moveTo>
                  <a:cubicBezTo>
                    <a:pt x="29" y="16"/>
                    <a:pt x="28" y="15"/>
                    <a:pt x="28" y="14"/>
                  </a:cubicBezTo>
                  <a:cubicBezTo>
                    <a:pt x="28" y="13"/>
                    <a:pt x="29" y="12"/>
                    <a:pt x="30" y="12"/>
                  </a:cubicBezTo>
                  <a:cubicBezTo>
                    <a:pt x="31" y="12"/>
                    <a:pt x="32" y="13"/>
                    <a:pt x="32" y="14"/>
                  </a:cubicBezTo>
                  <a:cubicBezTo>
                    <a:pt x="32" y="15"/>
                    <a:pt x="31" y="16"/>
                    <a:pt x="3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="" xmlns:a16="http://schemas.microsoft.com/office/drawing/2014/main" id="{29DCA904-BF1D-48AB-BAEB-8BDE8A790DA4}"/>
              </a:ext>
            </a:extLst>
          </p:cNvPr>
          <p:cNvGrpSpPr/>
          <p:nvPr/>
        </p:nvGrpSpPr>
        <p:grpSpPr>
          <a:xfrm>
            <a:off x="9787737" y="2911739"/>
            <a:ext cx="690524" cy="773124"/>
            <a:chOff x="8821738" y="3243263"/>
            <a:chExt cx="331788" cy="371476"/>
          </a:xfrm>
          <a:solidFill>
            <a:srgbClr val="52B0BC"/>
          </a:solidFill>
        </p:grpSpPr>
        <p:sp>
          <p:nvSpPr>
            <p:cNvPr id="150" name="Freeform 30">
              <a:extLst>
                <a:ext uri="{FF2B5EF4-FFF2-40B4-BE49-F238E27FC236}">
                  <a16:creationId xmlns="" xmlns:a16="http://schemas.microsoft.com/office/drawing/2014/main" id="{4E34DDE5-8264-41E1-815A-2A28A1E3B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7613" y="3536951"/>
              <a:ext cx="300038" cy="77788"/>
            </a:xfrm>
            <a:custGeom>
              <a:avLst/>
              <a:gdLst>
                <a:gd name="T0" fmla="*/ 73 w 80"/>
                <a:gd name="T1" fmla="*/ 0 h 20"/>
                <a:gd name="T2" fmla="*/ 7 w 80"/>
                <a:gd name="T3" fmla="*/ 0 h 20"/>
                <a:gd name="T4" fmla="*/ 0 w 80"/>
                <a:gd name="T5" fmla="*/ 17 h 20"/>
                <a:gd name="T6" fmla="*/ 0 w 80"/>
                <a:gd name="T7" fmla="*/ 19 h 20"/>
                <a:gd name="T8" fmla="*/ 2 w 80"/>
                <a:gd name="T9" fmla="*/ 20 h 20"/>
                <a:gd name="T10" fmla="*/ 78 w 80"/>
                <a:gd name="T11" fmla="*/ 20 h 20"/>
                <a:gd name="T12" fmla="*/ 78 w 80"/>
                <a:gd name="T13" fmla="*/ 20 h 20"/>
                <a:gd name="T14" fmla="*/ 80 w 80"/>
                <a:gd name="T15" fmla="*/ 18 h 20"/>
                <a:gd name="T16" fmla="*/ 80 w 80"/>
                <a:gd name="T17" fmla="*/ 17 h 20"/>
                <a:gd name="T18" fmla="*/ 73 w 80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0">
                  <a:moveTo>
                    <a:pt x="7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1" y="20"/>
                    <a:pt x="1" y="20"/>
                    <a:pt x="2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80" y="19"/>
                    <a:pt x="80" y="18"/>
                  </a:cubicBezTo>
                  <a:cubicBezTo>
                    <a:pt x="80" y="18"/>
                    <a:pt x="80" y="17"/>
                    <a:pt x="80" y="17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31">
              <a:extLst>
                <a:ext uri="{FF2B5EF4-FFF2-40B4-BE49-F238E27FC236}">
                  <a16:creationId xmlns="" xmlns:a16="http://schemas.microsoft.com/office/drawing/2014/main" id="{F25210E4-7036-4A3E-9E06-C7FC213068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1738" y="3243263"/>
              <a:ext cx="331788" cy="279400"/>
            </a:xfrm>
            <a:custGeom>
              <a:avLst/>
              <a:gdLst>
                <a:gd name="T0" fmla="*/ 28 w 88"/>
                <a:gd name="T1" fmla="*/ 60 h 72"/>
                <a:gd name="T2" fmla="*/ 23 w 88"/>
                <a:gd name="T3" fmla="*/ 50 h 72"/>
                <a:gd name="T4" fmla="*/ 25 w 88"/>
                <a:gd name="T5" fmla="*/ 46 h 72"/>
                <a:gd name="T6" fmla="*/ 37 w 88"/>
                <a:gd name="T7" fmla="*/ 46 h 72"/>
                <a:gd name="T8" fmla="*/ 44 w 88"/>
                <a:gd name="T9" fmla="*/ 24 h 72"/>
                <a:gd name="T10" fmla="*/ 51 w 88"/>
                <a:gd name="T11" fmla="*/ 46 h 72"/>
                <a:gd name="T12" fmla="*/ 63 w 88"/>
                <a:gd name="T13" fmla="*/ 46 h 72"/>
                <a:gd name="T14" fmla="*/ 65 w 88"/>
                <a:gd name="T15" fmla="*/ 50 h 72"/>
                <a:gd name="T16" fmla="*/ 60 w 88"/>
                <a:gd name="T17" fmla="*/ 60 h 72"/>
                <a:gd name="T18" fmla="*/ 78 w 88"/>
                <a:gd name="T19" fmla="*/ 72 h 72"/>
                <a:gd name="T20" fmla="*/ 44 w 88"/>
                <a:gd name="T21" fmla="*/ 0 h 72"/>
                <a:gd name="T22" fmla="*/ 10 w 88"/>
                <a:gd name="T23" fmla="*/ 72 h 72"/>
                <a:gd name="T24" fmla="*/ 78 w 88"/>
                <a:gd name="T25" fmla="*/ 32 h 72"/>
                <a:gd name="T26" fmla="*/ 78 w 88"/>
                <a:gd name="T27" fmla="*/ 36 h 72"/>
                <a:gd name="T28" fmla="*/ 78 w 88"/>
                <a:gd name="T29" fmla="*/ 32 h 72"/>
                <a:gd name="T30" fmla="*/ 76 w 88"/>
                <a:gd name="T31" fmla="*/ 54 h 72"/>
                <a:gd name="T32" fmla="*/ 72 w 88"/>
                <a:gd name="T33" fmla="*/ 54 h 72"/>
                <a:gd name="T34" fmla="*/ 66 w 88"/>
                <a:gd name="T35" fmla="*/ 24 h 72"/>
                <a:gd name="T36" fmla="*/ 66 w 88"/>
                <a:gd name="T37" fmla="*/ 28 h 72"/>
                <a:gd name="T38" fmla="*/ 66 w 88"/>
                <a:gd name="T39" fmla="*/ 24 h 72"/>
                <a:gd name="T40" fmla="*/ 68 w 88"/>
                <a:gd name="T41" fmla="*/ 38 h 72"/>
                <a:gd name="T42" fmla="*/ 64 w 88"/>
                <a:gd name="T43" fmla="*/ 38 h 72"/>
                <a:gd name="T44" fmla="*/ 54 w 88"/>
                <a:gd name="T45" fmla="*/ 16 h 72"/>
                <a:gd name="T46" fmla="*/ 54 w 88"/>
                <a:gd name="T47" fmla="*/ 20 h 72"/>
                <a:gd name="T48" fmla="*/ 54 w 88"/>
                <a:gd name="T49" fmla="*/ 16 h 72"/>
                <a:gd name="T50" fmla="*/ 48 w 88"/>
                <a:gd name="T51" fmla="*/ 10 h 72"/>
                <a:gd name="T52" fmla="*/ 44 w 88"/>
                <a:gd name="T53" fmla="*/ 10 h 72"/>
                <a:gd name="T54" fmla="*/ 30 w 88"/>
                <a:gd name="T55" fmla="*/ 12 h 72"/>
                <a:gd name="T56" fmla="*/ 30 w 88"/>
                <a:gd name="T57" fmla="*/ 16 h 72"/>
                <a:gd name="T58" fmla="*/ 30 w 88"/>
                <a:gd name="T59" fmla="*/ 12 h 72"/>
                <a:gd name="T60" fmla="*/ 28 w 88"/>
                <a:gd name="T61" fmla="*/ 26 h 72"/>
                <a:gd name="T62" fmla="*/ 24 w 88"/>
                <a:gd name="T63" fmla="*/ 26 h 72"/>
                <a:gd name="T64" fmla="*/ 14 w 88"/>
                <a:gd name="T65" fmla="*/ 56 h 72"/>
                <a:gd name="T66" fmla="*/ 14 w 88"/>
                <a:gd name="T67" fmla="*/ 52 h 72"/>
                <a:gd name="T68" fmla="*/ 14 w 88"/>
                <a:gd name="T69" fmla="*/ 56 h 72"/>
                <a:gd name="T70" fmla="*/ 20 w 88"/>
                <a:gd name="T71" fmla="*/ 42 h 72"/>
                <a:gd name="T72" fmla="*/ 16 w 88"/>
                <a:gd name="T73" fmla="*/ 42 h 72"/>
                <a:gd name="T74" fmla="*/ 14 w 88"/>
                <a:gd name="T75" fmla="*/ 28 h 72"/>
                <a:gd name="T76" fmla="*/ 14 w 88"/>
                <a:gd name="T77" fmla="*/ 32 h 72"/>
                <a:gd name="T78" fmla="*/ 14 w 88"/>
                <a:gd name="T79" fmla="*/ 2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8" h="72">
                  <a:moveTo>
                    <a:pt x="34" y="72"/>
                  </a:moveTo>
                  <a:cubicBezTo>
                    <a:pt x="30" y="69"/>
                    <a:pt x="28" y="65"/>
                    <a:pt x="28" y="60"/>
                  </a:cubicBezTo>
                  <a:cubicBezTo>
                    <a:pt x="28" y="58"/>
                    <a:pt x="29" y="55"/>
                    <a:pt x="30" y="53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2" y="49"/>
                    <a:pt x="22" y="48"/>
                    <a:pt x="22" y="47"/>
                  </a:cubicBezTo>
                  <a:cubicBezTo>
                    <a:pt x="23" y="46"/>
                    <a:pt x="24" y="46"/>
                    <a:pt x="25" y="46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3" y="48"/>
                    <a:pt x="35" y="47"/>
                    <a:pt x="37" y="46"/>
                  </a:cubicBezTo>
                  <a:cubicBezTo>
                    <a:pt x="34" y="44"/>
                    <a:pt x="32" y="40"/>
                    <a:pt x="32" y="36"/>
                  </a:cubicBezTo>
                  <a:cubicBezTo>
                    <a:pt x="32" y="29"/>
                    <a:pt x="37" y="24"/>
                    <a:pt x="44" y="24"/>
                  </a:cubicBezTo>
                  <a:cubicBezTo>
                    <a:pt x="51" y="24"/>
                    <a:pt x="56" y="29"/>
                    <a:pt x="56" y="36"/>
                  </a:cubicBezTo>
                  <a:cubicBezTo>
                    <a:pt x="56" y="40"/>
                    <a:pt x="54" y="44"/>
                    <a:pt x="51" y="46"/>
                  </a:cubicBezTo>
                  <a:cubicBezTo>
                    <a:pt x="53" y="47"/>
                    <a:pt x="55" y="48"/>
                    <a:pt x="56" y="50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6"/>
                    <a:pt x="65" y="46"/>
                    <a:pt x="66" y="47"/>
                  </a:cubicBezTo>
                  <a:cubicBezTo>
                    <a:pt x="66" y="48"/>
                    <a:pt x="66" y="49"/>
                    <a:pt x="65" y="50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9" y="55"/>
                    <a:pt x="60" y="58"/>
                    <a:pt x="60" y="60"/>
                  </a:cubicBezTo>
                  <a:cubicBezTo>
                    <a:pt x="60" y="65"/>
                    <a:pt x="58" y="69"/>
                    <a:pt x="54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84" y="64"/>
                    <a:pt x="88" y="54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54"/>
                    <a:pt x="4" y="64"/>
                    <a:pt x="10" y="72"/>
                  </a:cubicBezTo>
                  <a:lnTo>
                    <a:pt x="34" y="72"/>
                  </a:lnTo>
                  <a:close/>
                  <a:moveTo>
                    <a:pt x="78" y="32"/>
                  </a:moveTo>
                  <a:cubicBezTo>
                    <a:pt x="79" y="32"/>
                    <a:pt x="80" y="33"/>
                    <a:pt x="80" y="34"/>
                  </a:cubicBezTo>
                  <a:cubicBezTo>
                    <a:pt x="80" y="35"/>
                    <a:pt x="79" y="36"/>
                    <a:pt x="78" y="36"/>
                  </a:cubicBezTo>
                  <a:cubicBezTo>
                    <a:pt x="77" y="36"/>
                    <a:pt x="76" y="35"/>
                    <a:pt x="76" y="34"/>
                  </a:cubicBezTo>
                  <a:cubicBezTo>
                    <a:pt x="76" y="33"/>
                    <a:pt x="77" y="32"/>
                    <a:pt x="78" y="32"/>
                  </a:cubicBezTo>
                  <a:close/>
                  <a:moveTo>
                    <a:pt x="74" y="52"/>
                  </a:moveTo>
                  <a:cubicBezTo>
                    <a:pt x="75" y="52"/>
                    <a:pt x="76" y="53"/>
                    <a:pt x="76" y="54"/>
                  </a:cubicBezTo>
                  <a:cubicBezTo>
                    <a:pt x="76" y="55"/>
                    <a:pt x="75" y="56"/>
                    <a:pt x="74" y="56"/>
                  </a:cubicBezTo>
                  <a:cubicBezTo>
                    <a:pt x="73" y="56"/>
                    <a:pt x="72" y="55"/>
                    <a:pt x="72" y="54"/>
                  </a:cubicBezTo>
                  <a:cubicBezTo>
                    <a:pt x="72" y="53"/>
                    <a:pt x="73" y="52"/>
                    <a:pt x="74" y="52"/>
                  </a:cubicBezTo>
                  <a:close/>
                  <a:moveTo>
                    <a:pt x="66" y="24"/>
                  </a:moveTo>
                  <a:cubicBezTo>
                    <a:pt x="67" y="24"/>
                    <a:pt x="68" y="25"/>
                    <a:pt x="68" y="26"/>
                  </a:cubicBezTo>
                  <a:cubicBezTo>
                    <a:pt x="68" y="27"/>
                    <a:pt x="67" y="28"/>
                    <a:pt x="66" y="28"/>
                  </a:cubicBezTo>
                  <a:cubicBezTo>
                    <a:pt x="65" y="28"/>
                    <a:pt x="64" y="27"/>
                    <a:pt x="64" y="26"/>
                  </a:cubicBezTo>
                  <a:cubicBezTo>
                    <a:pt x="64" y="25"/>
                    <a:pt x="65" y="24"/>
                    <a:pt x="66" y="24"/>
                  </a:cubicBezTo>
                  <a:close/>
                  <a:moveTo>
                    <a:pt x="66" y="36"/>
                  </a:moveTo>
                  <a:cubicBezTo>
                    <a:pt x="67" y="36"/>
                    <a:pt x="68" y="37"/>
                    <a:pt x="68" y="38"/>
                  </a:cubicBezTo>
                  <a:cubicBezTo>
                    <a:pt x="68" y="39"/>
                    <a:pt x="67" y="40"/>
                    <a:pt x="66" y="40"/>
                  </a:cubicBezTo>
                  <a:cubicBezTo>
                    <a:pt x="65" y="40"/>
                    <a:pt x="64" y="39"/>
                    <a:pt x="64" y="38"/>
                  </a:cubicBezTo>
                  <a:cubicBezTo>
                    <a:pt x="64" y="37"/>
                    <a:pt x="65" y="36"/>
                    <a:pt x="66" y="36"/>
                  </a:cubicBezTo>
                  <a:close/>
                  <a:moveTo>
                    <a:pt x="54" y="16"/>
                  </a:moveTo>
                  <a:cubicBezTo>
                    <a:pt x="55" y="16"/>
                    <a:pt x="56" y="17"/>
                    <a:pt x="56" y="18"/>
                  </a:cubicBezTo>
                  <a:cubicBezTo>
                    <a:pt x="56" y="19"/>
                    <a:pt x="55" y="20"/>
                    <a:pt x="54" y="20"/>
                  </a:cubicBezTo>
                  <a:cubicBezTo>
                    <a:pt x="53" y="20"/>
                    <a:pt x="52" y="19"/>
                    <a:pt x="52" y="18"/>
                  </a:cubicBezTo>
                  <a:cubicBezTo>
                    <a:pt x="52" y="17"/>
                    <a:pt x="53" y="16"/>
                    <a:pt x="54" y="16"/>
                  </a:cubicBezTo>
                  <a:close/>
                  <a:moveTo>
                    <a:pt x="46" y="8"/>
                  </a:moveTo>
                  <a:cubicBezTo>
                    <a:pt x="47" y="8"/>
                    <a:pt x="48" y="9"/>
                    <a:pt x="48" y="10"/>
                  </a:cubicBezTo>
                  <a:cubicBezTo>
                    <a:pt x="48" y="11"/>
                    <a:pt x="47" y="12"/>
                    <a:pt x="46" y="12"/>
                  </a:cubicBezTo>
                  <a:cubicBezTo>
                    <a:pt x="45" y="12"/>
                    <a:pt x="44" y="11"/>
                    <a:pt x="44" y="10"/>
                  </a:cubicBezTo>
                  <a:cubicBezTo>
                    <a:pt x="44" y="9"/>
                    <a:pt x="45" y="8"/>
                    <a:pt x="46" y="8"/>
                  </a:cubicBezTo>
                  <a:close/>
                  <a:moveTo>
                    <a:pt x="30" y="12"/>
                  </a:moveTo>
                  <a:cubicBezTo>
                    <a:pt x="31" y="12"/>
                    <a:pt x="32" y="13"/>
                    <a:pt x="32" y="14"/>
                  </a:cubicBezTo>
                  <a:cubicBezTo>
                    <a:pt x="32" y="15"/>
                    <a:pt x="31" y="16"/>
                    <a:pt x="30" y="16"/>
                  </a:cubicBezTo>
                  <a:cubicBezTo>
                    <a:pt x="29" y="16"/>
                    <a:pt x="28" y="15"/>
                    <a:pt x="28" y="14"/>
                  </a:cubicBezTo>
                  <a:cubicBezTo>
                    <a:pt x="28" y="13"/>
                    <a:pt x="29" y="12"/>
                    <a:pt x="30" y="12"/>
                  </a:cubicBezTo>
                  <a:close/>
                  <a:moveTo>
                    <a:pt x="26" y="24"/>
                  </a:moveTo>
                  <a:cubicBezTo>
                    <a:pt x="27" y="24"/>
                    <a:pt x="28" y="25"/>
                    <a:pt x="28" y="26"/>
                  </a:cubicBezTo>
                  <a:cubicBezTo>
                    <a:pt x="28" y="27"/>
                    <a:pt x="27" y="28"/>
                    <a:pt x="26" y="28"/>
                  </a:cubicBezTo>
                  <a:cubicBezTo>
                    <a:pt x="25" y="28"/>
                    <a:pt x="24" y="27"/>
                    <a:pt x="24" y="26"/>
                  </a:cubicBezTo>
                  <a:cubicBezTo>
                    <a:pt x="24" y="25"/>
                    <a:pt x="25" y="24"/>
                    <a:pt x="26" y="24"/>
                  </a:cubicBezTo>
                  <a:close/>
                  <a:moveTo>
                    <a:pt x="14" y="56"/>
                  </a:moveTo>
                  <a:cubicBezTo>
                    <a:pt x="13" y="56"/>
                    <a:pt x="12" y="55"/>
                    <a:pt x="12" y="54"/>
                  </a:cubicBezTo>
                  <a:cubicBezTo>
                    <a:pt x="12" y="53"/>
                    <a:pt x="13" y="52"/>
                    <a:pt x="14" y="52"/>
                  </a:cubicBezTo>
                  <a:cubicBezTo>
                    <a:pt x="15" y="52"/>
                    <a:pt x="16" y="53"/>
                    <a:pt x="16" y="54"/>
                  </a:cubicBezTo>
                  <a:cubicBezTo>
                    <a:pt x="16" y="55"/>
                    <a:pt x="15" y="56"/>
                    <a:pt x="14" y="56"/>
                  </a:cubicBezTo>
                  <a:close/>
                  <a:moveTo>
                    <a:pt x="18" y="40"/>
                  </a:moveTo>
                  <a:cubicBezTo>
                    <a:pt x="19" y="40"/>
                    <a:pt x="20" y="41"/>
                    <a:pt x="20" y="42"/>
                  </a:cubicBezTo>
                  <a:cubicBezTo>
                    <a:pt x="20" y="43"/>
                    <a:pt x="19" y="44"/>
                    <a:pt x="18" y="44"/>
                  </a:cubicBezTo>
                  <a:cubicBezTo>
                    <a:pt x="17" y="44"/>
                    <a:pt x="16" y="43"/>
                    <a:pt x="16" y="42"/>
                  </a:cubicBezTo>
                  <a:cubicBezTo>
                    <a:pt x="16" y="41"/>
                    <a:pt x="17" y="40"/>
                    <a:pt x="18" y="40"/>
                  </a:cubicBezTo>
                  <a:close/>
                  <a:moveTo>
                    <a:pt x="14" y="28"/>
                  </a:moveTo>
                  <a:cubicBezTo>
                    <a:pt x="15" y="28"/>
                    <a:pt x="16" y="29"/>
                    <a:pt x="16" y="30"/>
                  </a:cubicBezTo>
                  <a:cubicBezTo>
                    <a:pt x="16" y="31"/>
                    <a:pt x="15" y="32"/>
                    <a:pt x="14" y="32"/>
                  </a:cubicBezTo>
                  <a:cubicBezTo>
                    <a:pt x="13" y="32"/>
                    <a:pt x="12" y="31"/>
                    <a:pt x="12" y="30"/>
                  </a:cubicBezTo>
                  <a:cubicBezTo>
                    <a:pt x="12" y="29"/>
                    <a:pt x="13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6" name="TextBox 175">
            <a:extLst>
              <a:ext uri="{FF2B5EF4-FFF2-40B4-BE49-F238E27FC236}">
                <a16:creationId xmlns="" xmlns:a16="http://schemas.microsoft.com/office/drawing/2014/main" id="{6B1320F4-B01C-4E8B-8960-74C5125FA283}"/>
              </a:ext>
            </a:extLst>
          </p:cNvPr>
          <p:cNvSpPr txBox="1"/>
          <p:nvPr/>
        </p:nvSpPr>
        <p:spPr>
          <a:xfrm>
            <a:off x="542878" y="1305735"/>
            <a:ext cx="3032243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400" dirty="0">
                <a:solidFill>
                  <a:srgbClr val="D63A31"/>
                </a:solidFill>
                <a:latin typeface="+mj-lt"/>
              </a:rPr>
              <a:t>LOREM IPSUM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="" xmlns:a16="http://schemas.microsoft.com/office/drawing/2014/main" id="{5361E6BA-66CB-4CA6-9A86-BC2EA385DB9A}"/>
              </a:ext>
            </a:extLst>
          </p:cNvPr>
          <p:cNvSpPr txBox="1"/>
          <p:nvPr/>
        </p:nvSpPr>
        <p:spPr>
          <a:xfrm>
            <a:off x="4579879" y="1305735"/>
            <a:ext cx="3032243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400" dirty="0">
                <a:solidFill>
                  <a:srgbClr val="066F89"/>
                </a:solidFill>
                <a:latin typeface="+mj-lt"/>
              </a:rPr>
              <a:t>LOREM IPSUM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="" xmlns:a16="http://schemas.microsoft.com/office/drawing/2014/main" id="{B9CDEF18-7256-46FD-A9A0-4CE6AF86E128}"/>
              </a:ext>
            </a:extLst>
          </p:cNvPr>
          <p:cNvSpPr txBox="1"/>
          <p:nvPr/>
        </p:nvSpPr>
        <p:spPr>
          <a:xfrm>
            <a:off x="8610600" y="1305735"/>
            <a:ext cx="3032243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400" dirty="0">
                <a:solidFill>
                  <a:srgbClr val="52B0BC"/>
                </a:solidFill>
                <a:latin typeface="+mj-lt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1437822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9ED8F563-ADC7-44DE-BFE8-AA1B76FC2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88891" cy="6055732"/>
          </a:xfrm>
          <a:prstGeom prst="rect">
            <a:avLst/>
          </a:prstGeom>
          <a:gradFill flip="none" rotWithShape="1">
            <a:gsLst>
              <a:gs pos="50000">
                <a:schemeClr val="accent3">
                  <a:lumMod val="75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  <a:gs pos="0">
                <a:schemeClr val="accent3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9F1FCC83-D858-4E83-951A-524FA5BFCDD5}"/>
              </a:ext>
            </a:extLst>
          </p:cNvPr>
          <p:cNvSpPr txBox="1"/>
          <p:nvPr/>
        </p:nvSpPr>
        <p:spPr>
          <a:xfrm>
            <a:off x="1715594" y="2690338"/>
            <a:ext cx="8760812" cy="147732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  <a:latin typeface="+mj-lt"/>
              </a:rPr>
              <a:t>THANK YOU</a:t>
            </a:r>
            <a:endParaRPr lang="id-ID" sz="96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EB97392A-2B76-45EE-8353-05FE0369A96F}"/>
              </a:ext>
            </a:extLst>
          </p:cNvPr>
          <p:cNvGrpSpPr/>
          <p:nvPr/>
        </p:nvGrpSpPr>
        <p:grpSpPr>
          <a:xfrm flipH="1">
            <a:off x="544124" y="246677"/>
            <a:ext cx="11103746" cy="1914300"/>
            <a:chOff x="814298" y="3025483"/>
            <a:chExt cx="11103746" cy="1914300"/>
          </a:xfrm>
          <a:solidFill>
            <a:schemeClr val="bg1"/>
          </a:solidFill>
        </p:grpSpPr>
        <p:sp>
          <p:nvSpPr>
            <p:cNvPr id="51" name="Oval 58">
              <a:extLst>
                <a:ext uri="{FF2B5EF4-FFF2-40B4-BE49-F238E27FC236}">
                  <a16:creationId xmlns="" xmlns:a16="http://schemas.microsoft.com/office/drawing/2014/main" id="{ADACE6FA-E90A-4890-822C-BDD6AF166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59">
              <a:extLst>
                <a:ext uri="{FF2B5EF4-FFF2-40B4-BE49-F238E27FC236}">
                  <a16:creationId xmlns="" xmlns:a16="http://schemas.microsoft.com/office/drawing/2014/main" id="{58B70817-9861-4740-9A5B-302480E31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60">
              <a:extLst>
                <a:ext uri="{FF2B5EF4-FFF2-40B4-BE49-F238E27FC236}">
                  <a16:creationId xmlns="" xmlns:a16="http://schemas.microsoft.com/office/drawing/2014/main" id="{A1F5551C-5A5C-4515-AA36-762E7F525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61">
              <a:extLst>
                <a:ext uri="{FF2B5EF4-FFF2-40B4-BE49-F238E27FC236}">
                  <a16:creationId xmlns="" xmlns:a16="http://schemas.microsoft.com/office/drawing/2014/main" id="{53B338A4-A9A7-48E2-8436-BC21B1D4C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62">
              <a:extLst>
                <a:ext uri="{FF2B5EF4-FFF2-40B4-BE49-F238E27FC236}">
                  <a16:creationId xmlns="" xmlns:a16="http://schemas.microsoft.com/office/drawing/2014/main" id="{1AC685C9-2137-45D4-B108-CC3CCEC96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63">
              <a:extLst>
                <a:ext uri="{FF2B5EF4-FFF2-40B4-BE49-F238E27FC236}">
                  <a16:creationId xmlns="" xmlns:a16="http://schemas.microsoft.com/office/drawing/2014/main" id="{EB3EECAC-CE90-42C3-A152-6F1224674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64">
              <a:extLst>
                <a:ext uri="{FF2B5EF4-FFF2-40B4-BE49-F238E27FC236}">
                  <a16:creationId xmlns="" xmlns:a16="http://schemas.microsoft.com/office/drawing/2014/main" id="{0AF50880-8A1B-4307-82DF-AC327FC56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65">
              <a:extLst>
                <a:ext uri="{FF2B5EF4-FFF2-40B4-BE49-F238E27FC236}">
                  <a16:creationId xmlns="" xmlns:a16="http://schemas.microsoft.com/office/drawing/2014/main" id="{E6B9F83E-46E2-4C08-9F4A-EE4BA1782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66">
              <a:extLst>
                <a:ext uri="{FF2B5EF4-FFF2-40B4-BE49-F238E27FC236}">
                  <a16:creationId xmlns="" xmlns:a16="http://schemas.microsoft.com/office/drawing/2014/main" id="{2D772505-B700-400A-9E6E-FE44D2F59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67">
              <a:extLst>
                <a:ext uri="{FF2B5EF4-FFF2-40B4-BE49-F238E27FC236}">
                  <a16:creationId xmlns="" xmlns:a16="http://schemas.microsoft.com/office/drawing/2014/main" id="{43961854-BA74-445F-8F7C-85B0E217F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68">
              <a:extLst>
                <a:ext uri="{FF2B5EF4-FFF2-40B4-BE49-F238E27FC236}">
                  <a16:creationId xmlns="" xmlns:a16="http://schemas.microsoft.com/office/drawing/2014/main" id="{1FE017B3-530F-4AAC-8E2F-574F38AC9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69">
              <a:extLst>
                <a:ext uri="{FF2B5EF4-FFF2-40B4-BE49-F238E27FC236}">
                  <a16:creationId xmlns="" xmlns:a16="http://schemas.microsoft.com/office/drawing/2014/main" id="{9D3C4901-2500-46C2-9E2D-E861882C2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70">
              <a:extLst>
                <a:ext uri="{FF2B5EF4-FFF2-40B4-BE49-F238E27FC236}">
                  <a16:creationId xmlns="" xmlns:a16="http://schemas.microsoft.com/office/drawing/2014/main" id="{64F1F47D-B4B7-4F7F-B0B0-84331BF03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71">
              <a:extLst>
                <a:ext uri="{FF2B5EF4-FFF2-40B4-BE49-F238E27FC236}">
                  <a16:creationId xmlns="" xmlns:a16="http://schemas.microsoft.com/office/drawing/2014/main" id="{DF04B3BB-825D-4F52-9422-BB46E5425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72">
              <a:extLst>
                <a:ext uri="{FF2B5EF4-FFF2-40B4-BE49-F238E27FC236}">
                  <a16:creationId xmlns="" xmlns:a16="http://schemas.microsoft.com/office/drawing/2014/main" id="{79CCD85C-01D9-4D48-94D7-FA099E8D4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73">
              <a:extLst>
                <a:ext uri="{FF2B5EF4-FFF2-40B4-BE49-F238E27FC236}">
                  <a16:creationId xmlns="" xmlns:a16="http://schemas.microsoft.com/office/drawing/2014/main" id="{2E7D36BB-1E1A-40F4-93F9-BD6C9E197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74">
              <a:extLst>
                <a:ext uri="{FF2B5EF4-FFF2-40B4-BE49-F238E27FC236}">
                  <a16:creationId xmlns="" xmlns:a16="http://schemas.microsoft.com/office/drawing/2014/main" id="{30072D1B-3E1F-41E2-B531-4CFE55AA9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75">
              <a:extLst>
                <a:ext uri="{FF2B5EF4-FFF2-40B4-BE49-F238E27FC236}">
                  <a16:creationId xmlns="" xmlns:a16="http://schemas.microsoft.com/office/drawing/2014/main" id="{7122F621-FB1A-4230-AC59-AF0CF6D9A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76">
              <a:extLst>
                <a:ext uri="{FF2B5EF4-FFF2-40B4-BE49-F238E27FC236}">
                  <a16:creationId xmlns="" xmlns:a16="http://schemas.microsoft.com/office/drawing/2014/main" id="{0B2C924E-53C9-45F3-81A1-C0B5B60A9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77">
              <a:extLst>
                <a:ext uri="{FF2B5EF4-FFF2-40B4-BE49-F238E27FC236}">
                  <a16:creationId xmlns="" xmlns:a16="http://schemas.microsoft.com/office/drawing/2014/main" id="{D1B3D9A1-75E9-4869-BD69-B997B630D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78">
              <a:extLst>
                <a:ext uri="{FF2B5EF4-FFF2-40B4-BE49-F238E27FC236}">
                  <a16:creationId xmlns="" xmlns:a16="http://schemas.microsoft.com/office/drawing/2014/main" id="{E8B93F87-34BF-4943-97D6-652D7BBCD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79">
              <a:extLst>
                <a:ext uri="{FF2B5EF4-FFF2-40B4-BE49-F238E27FC236}">
                  <a16:creationId xmlns="" xmlns:a16="http://schemas.microsoft.com/office/drawing/2014/main" id="{C7E27E45-8FB0-47C7-89DE-DCB7BE04C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C53B0E02-68CD-4A67-B974-EE90342D2F97}"/>
              </a:ext>
            </a:extLst>
          </p:cNvPr>
          <p:cNvGrpSpPr/>
          <p:nvPr/>
        </p:nvGrpSpPr>
        <p:grpSpPr>
          <a:xfrm>
            <a:off x="399639" y="388912"/>
            <a:ext cx="11392723" cy="3027269"/>
            <a:chOff x="2659604" y="1441625"/>
            <a:chExt cx="6415594" cy="1704748"/>
          </a:xfrm>
          <a:solidFill>
            <a:schemeClr val="bg1">
              <a:alpha val="10000"/>
            </a:schemeClr>
          </a:solidFill>
        </p:grpSpPr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2CAB4A14-A8F7-4EDD-9AC0-29B36E0997CE}"/>
                </a:ext>
              </a:extLst>
            </p:cNvPr>
            <p:cNvGrpSpPr/>
            <p:nvPr/>
          </p:nvGrpSpPr>
          <p:grpSpPr>
            <a:xfrm>
              <a:off x="2659604" y="1441625"/>
              <a:ext cx="6415594" cy="801274"/>
              <a:chOff x="1364205" y="298625"/>
              <a:chExt cx="6415594" cy="801274"/>
            </a:xfrm>
            <a:grpFill/>
          </p:grpSpPr>
          <p:sp>
            <p:nvSpPr>
              <p:cNvPr id="7" name="Freeform 10">
                <a:extLst>
                  <a:ext uri="{FF2B5EF4-FFF2-40B4-BE49-F238E27FC236}">
                    <a16:creationId xmlns="" xmlns:a16="http://schemas.microsoft.com/office/drawing/2014/main" id="{99F34B89-8228-4AA3-A742-DF4C717BE9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96069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10">
                <a:extLst>
                  <a:ext uri="{FF2B5EF4-FFF2-40B4-BE49-F238E27FC236}">
                    <a16:creationId xmlns="" xmlns:a16="http://schemas.microsoft.com/office/drawing/2014/main" id="{7A69EF59-BB46-434A-9215-DC75DBA9FD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07425" y="298625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10">
                <a:extLst>
                  <a:ext uri="{FF2B5EF4-FFF2-40B4-BE49-F238E27FC236}">
                    <a16:creationId xmlns="" xmlns:a16="http://schemas.microsoft.com/office/drawing/2014/main" id="{AD7328C6-D230-4DAD-ABF2-A08335BC5A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8781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>
                <a:extLst>
                  <a:ext uri="{FF2B5EF4-FFF2-40B4-BE49-F238E27FC236}">
                    <a16:creationId xmlns="" xmlns:a16="http://schemas.microsoft.com/office/drawing/2014/main" id="{617FF9FF-E4D8-4D89-9446-988C351B57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30137" y="298625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="" xmlns:a16="http://schemas.microsoft.com/office/drawing/2014/main" id="{5E8C3578-1331-4A8F-A1A8-A9C03AF58D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41493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">
                <a:extLst>
                  <a:ext uri="{FF2B5EF4-FFF2-40B4-BE49-F238E27FC236}">
                    <a16:creationId xmlns="" xmlns:a16="http://schemas.microsoft.com/office/drawing/2014/main" id="{A0961401-E30D-4546-985C-9D870BD610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52849" y="298625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0">
                <a:extLst>
                  <a:ext uri="{FF2B5EF4-FFF2-40B4-BE49-F238E27FC236}">
                    <a16:creationId xmlns="" xmlns:a16="http://schemas.microsoft.com/office/drawing/2014/main" id="{9E637FD0-A520-42C4-8137-1C24619522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4205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22382CF1-7823-4F6B-A1E1-C667F27E89B3}"/>
                </a:ext>
              </a:extLst>
            </p:cNvPr>
            <p:cNvGrpSpPr/>
            <p:nvPr/>
          </p:nvGrpSpPr>
          <p:grpSpPr>
            <a:xfrm>
              <a:off x="3044606" y="2542573"/>
              <a:ext cx="5645588" cy="603800"/>
              <a:chOff x="1758605" y="1148800"/>
              <a:chExt cx="5645588" cy="603800"/>
            </a:xfrm>
            <a:grpFill/>
          </p:grpSpPr>
          <p:sp>
            <p:nvSpPr>
              <p:cNvPr id="17" name="Freeform 22">
                <a:extLst>
                  <a:ext uri="{FF2B5EF4-FFF2-40B4-BE49-F238E27FC236}">
                    <a16:creationId xmlns="" xmlns:a16="http://schemas.microsoft.com/office/drawing/2014/main" id="{D4830223-DFF0-435E-8FC0-62584C1B0E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860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22">
                <a:extLst>
                  <a:ext uri="{FF2B5EF4-FFF2-40B4-BE49-F238E27FC236}">
                    <a16:creationId xmlns="" xmlns:a16="http://schemas.microsoft.com/office/drawing/2014/main" id="{86BDC774-F753-462C-A7DF-3FB7EE19BD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8157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22">
                <a:extLst>
                  <a:ext uri="{FF2B5EF4-FFF2-40B4-BE49-F238E27FC236}">
                    <a16:creationId xmlns="" xmlns:a16="http://schemas.microsoft.com/office/drawing/2014/main" id="{B4F668FB-7D63-4DB2-87A8-6B24A2187E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0454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2">
                <a:extLst>
                  <a:ext uri="{FF2B5EF4-FFF2-40B4-BE49-F238E27FC236}">
                    <a16:creationId xmlns="" xmlns:a16="http://schemas.microsoft.com/office/drawing/2014/main" id="{1E81D41B-D688-44BC-BEEE-8EFE886FD2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2751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2">
                <a:extLst>
                  <a:ext uri="{FF2B5EF4-FFF2-40B4-BE49-F238E27FC236}">
                    <a16:creationId xmlns="" xmlns:a16="http://schemas.microsoft.com/office/drawing/2014/main" id="{5AB975C2-428A-47D2-84A8-ED6CB30231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5048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2">
                <a:extLst>
                  <a:ext uri="{FF2B5EF4-FFF2-40B4-BE49-F238E27FC236}">
                    <a16:creationId xmlns="" xmlns:a16="http://schemas.microsoft.com/office/drawing/2014/main" id="{75FBD9A2-FC81-4F42-A4F9-5C7FEC9ECA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7345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5EEA6D70-FD8A-47BA-AD81-1F655292223A}"/>
              </a:ext>
            </a:extLst>
          </p:cNvPr>
          <p:cNvGrpSpPr/>
          <p:nvPr/>
        </p:nvGrpSpPr>
        <p:grpSpPr>
          <a:xfrm>
            <a:off x="544124" y="1501882"/>
            <a:ext cx="11103746" cy="1914300"/>
            <a:chOff x="814298" y="3025483"/>
            <a:chExt cx="11103746" cy="1914300"/>
          </a:xfrm>
          <a:solidFill>
            <a:schemeClr val="bg1"/>
          </a:solidFill>
        </p:grpSpPr>
        <p:sp>
          <p:nvSpPr>
            <p:cNvPr id="26" name="Oval 58">
              <a:extLst>
                <a:ext uri="{FF2B5EF4-FFF2-40B4-BE49-F238E27FC236}">
                  <a16:creationId xmlns="" xmlns:a16="http://schemas.microsoft.com/office/drawing/2014/main" id="{C9FE51A8-C17C-4467-8273-C082218C3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59">
              <a:extLst>
                <a:ext uri="{FF2B5EF4-FFF2-40B4-BE49-F238E27FC236}">
                  <a16:creationId xmlns="" xmlns:a16="http://schemas.microsoft.com/office/drawing/2014/main" id="{117BF3D3-8F9D-42CB-86E3-53A66E684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0">
              <a:extLst>
                <a:ext uri="{FF2B5EF4-FFF2-40B4-BE49-F238E27FC236}">
                  <a16:creationId xmlns="" xmlns:a16="http://schemas.microsoft.com/office/drawing/2014/main" id="{FF20C897-AF5E-4C63-B1F5-7DB34F490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61">
              <a:extLst>
                <a:ext uri="{FF2B5EF4-FFF2-40B4-BE49-F238E27FC236}">
                  <a16:creationId xmlns="" xmlns:a16="http://schemas.microsoft.com/office/drawing/2014/main" id="{9D5272B1-9869-433E-B528-AF14AC5D5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62">
              <a:extLst>
                <a:ext uri="{FF2B5EF4-FFF2-40B4-BE49-F238E27FC236}">
                  <a16:creationId xmlns="" xmlns:a16="http://schemas.microsoft.com/office/drawing/2014/main" id="{7084D2A4-8162-409F-8398-C821489D1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63">
              <a:extLst>
                <a:ext uri="{FF2B5EF4-FFF2-40B4-BE49-F238E27FC236}">
                  <a16:creationId xmlns="" xmlns:a16="http://schemas.microsoft.com/office/drawing/2014/main" id="{955073EC-3B5B-4A14-A548-1F77D7B8C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64">
              <a:extLst>
                <a:ext uri="{FF2B5EF4-FFF2-40B4-BE49-F238E27FC236}">
                  <a16:creationId xmlns="" xmlns:a16="http://schemas.microsoft.com/office/drawing/2014/main" id="{5E525545-D290-4122-998B-775263F9A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65">
              <a:extLst>
                <a:ext uri="{FF2B5EF4-FFF2-40B4-BE49-F238E27FC236}">
                  <a16:creationId xmlns="" xmlns:a16="http://schemas.microsoft.com/office/drawing/2014/main" id="{A249F4E5-AF21-4C48-BAF1-08744EAD2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66">
              <a:extLst>
                <a:ext uri="{FF2B5EF4-FFF2-40B4-BE49-F238E27FC236}">
                  <a16:creationId xmlns="" xmlns:a16="http://schemas.microsoft.com/office/drawing/2014/main" id="{ABDD882B-58EE-4368-AF61-7FC1827A7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67">
              <a:extLst>
                <a:ext uri="{FF2B5EF4-FFF2-40B4-BE49-F238E27FC236}">
                  <a16:creationId xmlns="" xmlns:a16="http://schemas.microsoft.com/office/drawing/2014/main" id="{778FD01D-718A-4601-AFFE-F6892181A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68">
              <a:extLst>
                <a:ext uri="{FF2B5EF4-FFF2-40B4-BE49-F238E27FC236}">
                  <a16:creationId xmlns="" xmlns:a16="http://schemas.microsoft.com/office/drawing/2014/main" id="{11A0DED6-D75A-4E59-8A17-495A569FE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69">
              <a:extLst>
                <a:ext uri="{FF2B5EF4-FFF2-40B4-BE49-F238E27FC236}">
                  <a16:creationId xmlns="" xmlns:a16="http://schemas.microsoft.com/office/drawing/2014/main" id="{28EA82FC-E1A0-4B0B-8F28-6EFC1C9F9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70">
              <a:extLst>
                <a:ext uri="{FF2B5EF4-FFF2-40B4-BE49-F238E27FC236}">
                  <a16:creationId xmlns="" xmlns:a16="http://schemas.microsoft.com/office/drawing/2014/main" id="{635CFFFC-9C70-475A-8C32-1C667671D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71">
              <a:extLst>
                <a:ext uri="{FF2B5EF4-FFF2-40B4-BE49-F238E27FC236}">
                  <a16:creationId xmlns="" xmlns:a16="http://schemas.microsoft.com/office/drawing/2014/main" id="{E6737169-B044-483E-82C3-3339C6F12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72">
              <a:extLst>
                <a:ext uri="{FF2B5EF4-FFF2-40B4-BE49-F238E27FC236}">
                  <a16:creationId xmlns="" xmlns:a16="http://schemas.microsoft.com/office/drawing/2014/main" id="{4994A3B9-B2B0-4C41-AF61-5D1FF703E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73">
              <a:extLst>
                <a:ext uri="{FF2B5EF4-FFF2-40B4-BE49-F238E27FC236}">
                  <a16:creationId xmlns="" xmlns:a16="http://schemas.microsoft.com/office/drawing/2014/main" id="{BFC7E522-1B4B-4D0B-B75A-B12FC0AA9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74">
              <a:extLst>
                <a:ext uri="{FF2B5EF4-FFF2-40B4-BE49-F238E27FC236}">
                  <a16:creationId xmlns="" xmlns:a16="http://schemas.microsoft.com/office/drawing/2014/main" id="{D2E99DFC-932B-4AEC-8524-9E53176F8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75">
              <a:extLst>
                <a:ext uri="{FF2B5EF4-FFF2-40B4-BE49-F238E27FC236}">
                  <a16:creationId xmlns="" xmlns:a16="http://schemas.microsoft.com/office/drawing/2014/main" id="{F250811B-2E87-4225-B8DD-239E0E37B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76">
              <a:extLst>
                <a:ext uri="{FF2B5EF4-FFF2-40B4-BE49-F238E27FC236}">
                  <a16:creationId xmlns="" xmlns:a16="http://schemas.microsoft.com/office/drawing/2014/main" id="{AFEDF159-FA0A-4EFE-A731-206D302EB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77">
              <a:extLst>
                <a:ext uri="{FF2B5EF4-FFF2-40B4-BE49-F238E27FC236}">
                  <a16:creationId xmlns="" xmlns:a16="http://schemas.microsoft.com/office/drawing/2014/main" id="{82CA4409-0B38-433F-B25C-45E4A3018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78">
              <a:extLst>
                <a:ext uri="{FF2B5EF4-FFF2-40B4-BE49-F238E27FC236}">
                  <a16:creationId xmlns="" xmlns:a16="http://schemas.microsoft.com/office/drawing/2014/main" id="{4332D21F-EAC2-47EA-885B-B4FA19AB3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79">
              <a:extLst>
                <a:ext uri="{FF2B5EF4-FFF2-40B4-BE49-F238E27FC236}">
                  <a16:creationId xmlns="" xmlns:a16="http://schemas.microsoft.com/office/drawing/2014/main" id="{D05E329D-6EBB-40F8-8C05-2ABAFCDC4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="" xmlns:a16="http://schemas.microsoft.com/office/drawing/2014/main" id="{25535D8B-625E-4FD5-ACB1-081EA787058A}"/>
              </a:ext>
            </a:extLst>
          </p:cNvPr>
          <p:cNvGrpSpPr/>
          <p:nvPr/>
        </p:nvGrpSpPr>
        <p:grpSpPr>
          <a:xfrm flipH="1">
            <a:off x="544124" y="3441818"/>
            <a:ext cx="11103746" cy="1914300"/>
            <a:chOff x="814298" y="3025483"/>
            <a:chExt cx="11103746" cy="1914300"/>
          </a:xfrm>
          <a:solidFill>
            <a:schemeClr val="bg1"/>
          </a:solidFill>
        </p:grpSpPr>
        <p:sp>
          <p:nvSpPr>
            <p:cNvPr id="154" name="Oval 58">
              <a:extLst>
                <a:ext uri="{FF2B5EF4-FFF2-40B4-BE49-F238E27FC236}">
                  <a16:creationId xmlns="" xmlns:a16="http://schemas.microsoft.com/office/drawing/2014/main" id="{77403FC8-87E9-43AF-A9B5-4C98416B5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Oval 59">
              <a:extLst>
                <a:ext uri="{FF2B5EF4-FFF2-40B4-BE49-F238E27FC236}">
                  <a16:creationId xmlns="" xmlns:a16="http://schemas.microsoft.com/office/drawing/2014/main" id="{BDCA56CA-8619-4EED-BF66-0B2F94C65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60">
              <a:extLst>
                <a:ext uri="{FF2B5EF4-FFF2-40B4-BE49-F238E27FC236}">
                  <a16:creationId xmlns="" xmlns:a16="http://schemas.microsoft.com/office/drawing/2014/main" id="{D6CD70E1-54A7-46E8-8548-26739BDE7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Oval 61">
              <a:extLst>
                <a:ext uri="{FF2B5EF4-FFF2-40B4-BE49-F238E27FC236}">
                  <a16:creationId xmlns="" xmlns:a16="http://schemas.microsoft.com/office/drawing/2014/main" id="{860A3C9E-DD03-4D87-AF36-D2E537D10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Oval 62">
              <a:extLst>
                <a:ext uri="{FF2B5EF4-FFF2-40B4-BE49-F238E27FC236}">
                  <a16:creationId xmlns="" xmlns:a16="http://schemas.microsoft.com/office/drawing/2014/main" id="{C6E86624-A98D-42DE-93A2-677E67FAE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Oval 63">
              <a:extLst>
                <a:ext uri="{FF2B5EF4-FFF2-40B4-BE49-F238E27FC236}">
                  <a16:creationId xmlns="" xmlns:a16="http://schemas.microsoft.com/office/drawing/2014/main" id="{F17CAA7B-480D-4795-A699-7DDE43C27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Oval 64">
              <a:extLst>
                <a:ext uri="{FF2B5EF4-FFF2-40B4-BE49-F238E27FC236}">
                  <a16:creationId xmlns="" xmlns:a16="http://schemas.microsoft.com/office/drawing/2014/main" id="{6768C6CD-4506-4D11-8A06-439F2190B3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Oval 65">
              <a:extLst>
                <a:ext uri="{FF2B5EF4-FFF2-40B4-BE49-F238E27FC236}">
                  <a16:creationId xmlns="" xmlns:a16="http://schemas.microsoft.com/office/drawing/2014/main" id="{3CDE53D5-0F51-458A-9E56-5E56A384D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Oval 66">
              <a:extLst>
                <a:ext uri="{FF2B5EF4-FFF2-40B4-BE49-F238E27FC236}">
                  <a16:creationId xmlns="" xmlns:a16="http://schemas.microsoft.com/office/drawing/2014/main" id="{B52B2593-3605-4D31-9B1D-3CF2ECC5F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Oval 67">
              <a:extLst>
                <a:ext uri="{FF2B5EF4-FFF2-40B4-BE49-F238E27FC236}">
                  <a16:creationId xmlns="" xmlns:a16="http://schemas.microsoft.com/office/drawing/2014/main" id="{DFF42C09-7545-462E-AE8B-5BB429C51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Oval 68">
              <a:extLst>
                <a:ext uri="{FF2B5EF4-FFF2-40B4-BE49-F238E27FC236}">
                  <a16:creationId xmlns="" xmlns:a16="http://schemas.microsoft.com/office/drawing/2014/main" id="{83ACFC2B-FA44-465E-8F46-50C4130DD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Oval 69">
              <a:extLst>
                <a:ext uri="{FF2B5EF4-FFF2-40B4-BE49-F238E27FC236}">
                  <a16:creationId xmlns="" xmlns:a16="http://schemas.microsoft.com/office/drawing/2014/main" id="{DA1207D3-F3C4-455E-B29D-297CB80C0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Oval 70">
              <a:extLst>
                <a:ext uri="{FF2B5EF4-FFF2-40B4-BE49-F238E27FC236}">
                  <a16:creationId xmlns="" xmlns:a16="http://schemas.microsoft.com/office/drawing/2014/main" id="{CF7232D8-4E79-45A0-A693-695A7391C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71">
              <a:extLst>
                <a:ext uri="{FF2B5EF4-FFF2-40B4-BE49-F238E27FC236}">
                  <a16:creationId xmlns="" xmlns:a16="http://schemas.microsoft.com/office/drawing/2014/main" id="{877BE5EA-FF31-412B-819D-D4CA670FB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Oval 72">
              <a:extLst>
                <a:ext uri="{FF2B5EF4-FFF2-40B4-BE49-F238E27FC236}">
                  <a16:creationId xmlns="" xmlns:a16="http://schemas.microsoft.com/office/drawing/2014/main" id="{0857E3C7-AFBE-4272-8071-B95A23B90A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Oval 73">
              <a:extLst>
                <a:ext uri="{FF2B5EF4-FFF2-40B4-BE49-F238E27FC236}">
                  <a16:creationId xmlns="" xmlns:a16="http://schemas.microsoft.com/office/drawing/2014/main" id="{E87570AD-76D0-46E4-ACD1-9952BF75A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Oval 74">
              <a:extLst>
                <a:ext uri="{FF2B5EF4-FFF2-40B4-BE49-F238E27FC236}">
                  <a16:creationId xmlns="" xmlns:a16="http://schemas.microsoft.com/office/drawing/2014/main" id="{6BD8AEB9-0984-43BA-B32C-139AA8978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Oval 75">
              <a:extLst>
                <a:ext uri="{FF2B5EF4-FFF2-40B4-BE49-F238E27FC236}">
                  <a16:creationId xmlns="" xmlns:a16="http://schemas.microsoft.com/office/drawing/2014/main" id="{CDAE298C-6DD2-4F1B-88DB-D410E542F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Oval 76">
              <a:extLst>
                <a:ext uri="{FF2B5EF4-FFF2-40B4-BE49-F238E27FC236}">
                  <a16:creationId xmlns="" xmlns:a16="http://schemas.microsoft.com/office/drawing/2014/main" id="{C343CCCA-4E49-4FBF-A5B7-1994F05D9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Oval 77">
              <a:extLst>
                <a:ext uri="{FF2B5EF4-FFF2-40B4-BE49-F238E27FC236}">
                  <a16:creationId xmlns="" xmlns:a16="http://schemas.microsoft.com/office/drawing/2014/main" id="{D3B36CC9-3C20-4AB8-BEB5-71F71D6DF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Oval 78">
              <a:extLst>
                <a:ext uri="{FF2B5EF4-FFF2-40B4-BE49-F238E27FC236}">
                  <a16:creationId xmlns="" xmlns:a16="http://schemas.microsoft.com/office/drawing/2014/main" id="{B7ED6361-DA08-432D-98D0-C9C3C71CE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Oval 79">
              <a:extLst>
                <a:ext uri="{FF2B5EF4-FFF2-40B4-BE49-F238E27FC236}">
                  <a16:creationId xmlns="" xmlns:a16="http://schemas.microsoft.com/office/drawing/2014/main" id="{B896C2E7-0DF4-4FB4-998D-A3C7CA631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="" xmlns:a16="http://schemas.microsoft.com/office/drawing/2014/main" id="{6A25F29D-FF4C-417D-B4A7-2C8E5A26C541}"/>
              </a:ext>
            </a:extLst>
          </p:cNvPr>
          <p:cNvGrpSpPr/>
          <p:nvPr/>
        </p:nvGrpSpPr>
        <p:grpSpPr>
          <a:xfrm>
            <a:off x="399639" y="3584053"/>
            <a:ext cx="11392723" cy="3027269"/>
            <a:chOff x="2659604" y="1441625"/>
            <a:chExt cx="6415594" cy="1704748"/>
          </a:xfrm>
          <a:solidFill>
            <a:schemeClr val="bg1">
              <a:alpha val="10000"/>
            </a:schemeClr>
          </a:solidFill>
        </p:grpSpPr>
        <p:grpSp>
          <p:nvGrpSpPr>
            <p:cNvPr id="139" name="Group 138">
              <a:extLst>
                <a:ext uri="{FF2B5EF4-FFF2-40B4-BE49-F238E27FC236}">
                  <a16:creationId xmlns="" xmlns:a16="http://schemas.microsoft.com/office/drawing/2014/main" id="{F54006D4-FFCB-408A-902D-E4698776C948}"/>
                </a:ext>
              </a:extLst>
            </p:cNvPr>
            <p:cNvGrpSpPr/>
            <p:nvPr/>
          </p:nvGrpSpPr>
          <p:grpSpPr>
            <a:xfrm>
              <a:off x="2659604" y="1441625"/>
              <a:ext cx="6415594" cy="801274"/>
              <a:chOff x="1364205" y="298625"/>
              <a:chExt cx="6415594" cy="801274"/>
            </a:xfrm>
            <a:grpFill/>
          </p:grpSpPr>
          <p:sp>
            <p:nvSpPr>
              <p:cNvPr id="147" name="Freeform 10">
                <a:extLst>
                  <a:ext uri="{FF2B5EF4-FFF2-40B4-BE49-F238E27FC236}">
                    <a16:creationId xmlns="" xmlns:a16="http://schemas.microsoft.com/office/drawing/2014/main" id="{07410C32-ABD9-45E6-9900-5E15EF15C4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96069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0">
                <a:extLst>
                  <a:ext uri="{FF2B5EF4-FFF2-40B4-BE49-F238E27FC236}">
                    <a16:creationId xmlns="" xmlns:a16="http://schemas.microsoft.com/office/drawing/2014/main" id="{C75D5FA7-8DA7-4962-BD3A-FD065D26D9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07425" y="298625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0">
                <a:extLst>
                  <a:ext uri="{FF2B5EF4-FFF2-40B4-BE49-F238E27FC236}">
                    <a16:creationId xmlns="" xmlns:a16="http://schemas.microsoft.com/office/drawing/2014/main" id="{CF9CEB92-649B-4333-81E2-D8885856AD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8781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0">
                <a:extLst>
                  <a:ext uri="{FF2B5EF4-FFF2-40B4-BE49-F238E27FC236}">
                    <a16:creationId xmlns="" xmlns:a16="http://schemas.microsoft.com/office/drawing/2014/main" id="{A574E290-B430-4089-A401-97405210C5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30137" y="298625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0">
                <a:extLst>
                  <a:ext uri="{FF2B5EF4-FFF2-40B4-BE49-F238E27FC236}">
                    <a16:creationId xmlns="" xmlns:a16="http://schemas.microsoft.com/office/drawing/2014/main" id="{6F047286-5C4D-46C5-AB44-31B6AA0749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41493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0">
                <a:extLst>
                  <a:ext uri="{FF2B5EF4-FFF2-40B4-BE49-F238E27FC236}">
                    <a16:creationId xmlns="" xmlns:a16="http://schemas.microsoft.com/office/drawing/2014/main" id="{9CE5B644-D1AB-4DD9-8B03-78197F00ED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52849" y="298625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0">
                <a:extLst>
                  <a:ext uri="{FF2B5EF4-FFF2-40B4-BE49-F238E27FC236}">
                    <a16:creationId xmlns="" xmlns:a16="http://schemas.microsoft.com/office/drawing/2014/main" id="{697CBC50-3875-41FA-9DDA-2298F715F6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4205" y="680929"/>
                <a:ext cx="483730" cy="418970"/>
              </a:xfrm>
              <a:custGeom>
                <a:avLst/>
                <a:gdLst>
                  <a:gd name="T0" fmla="*/ 354 w 493"/>
                  <a:gd name="T1" fmla="*/ 423 h 427"/>
                  <a:gd name="T2" fmla="*/ 318 w 493"/>
                  <a:gd name="T3" fmla="*/ 324 h 427"/>
                  <a:gd name="T4" fmla="*/ 352 w 493"/>
                  <a:gd name="T5" fmla="*/ 303 h 427"/>
                  <a:gd name="T6" fmla="*/ 294 w 493"/>
                  <a:gd name="T7" fmla="*/ 279 h 427"/>
                  <a:gd name="T8" fmla="*/ 294 w 493"/>
                  <a:gd name="T9" fmla="*/ 230 h 427"/>
                  <a:gd name="T10" fmla="*/ 294 w 493"/>
                  <a:gd name="T11" fmla="*/ 170 h 427"/>
                  <a:gd name="T12" fmla="*/ 357 w 493"/>
                  <a:gd name="T13" fmla="*/ 158 h 427"/>
                  <a:gd name="T14" fmla="*/ 376 w 493"/>
                  <a:gd name="T15" fmla="*/ 166 h 427"/>
                  <a:gd name="T16" fmla="*/ 378 w 493"/>
                  <a:gd name="T17" fmla="*/ 206 h 427"/>
                  <a:gd name="T18" fmla="*/ 481 w 493"/>
                  <a:gd name="T19" fmla="*/ 223 h 427"/>
                  <a:gd name="T20" fmla="*/ 402 w 493"/>
                  <a:gd name="T21" fmla="*/ 262 h 427"/>
                  <a:gd name="T22" fmla="*/ 326 w 493"/>
                  <a:gd name="T23" fmla="*/ 221 h 427"/>
                  <a:gd name="T24" fmla="*/ 347 w 493"/>
                  <a:gd name="T25" fmla="*/ 286 h 427"/>
                  <a:gd name="T26" fmla="*/ 318 w 493"/>
                  <a:gd name="T27" fmla="*/ 122 h 427"/>
                  <a:gd name="T28" fmla="*/ 354 w 493"/>
                  <a:gd name="T29" fmla="*/ 101 h 427"/>
                  <a:gd name="T30" fmla="*/ 371 w 493"/>
                  <a:gd name="T31" fmla="*/ 0 h 427"/>
                  <a:gd name="T32" fmla="*/ 294 w 493"/>
                  <a:gd name="T33" fmla="*/ 67 h 427"/>
                  <a:gd name="T34" fmla="*/ 278 w 493"/>
                  <a:gd name="T35" fmla="*/ 286 h 427"/>
                  <a:gd name="T36" fmla="*/ 282 w 493"/>
                  <a:gd name="T37" fmla="*/ 372 h 427"/>
                  <a:gd name="T38" fmla="*/ 294 w 493"/>
                  <a:gd name="T39" fmla="*/ 279 h 427"/>
                  <a:gd name="T40" fmla="*/ 280 w 493"/>
                  <a:gd name="T41" fmla="*/ 247 h 427"/>
                  <a:gd name="T42" fmla="*/ 294 w 493"/>
                  <a:gd name="T43" fmla="*/ 199 h 427"/>
                  <a:gd name="T44" fmla="*/ 282 w 493"/>
                  <a:gd name="T45" fmla="*/ 182 h 427"/>
                  <a:gd name="T46" fmla="*/ 292 w 493"/>
                  <a:gd name="T47" fmla="*/ 151 h 427"/>
                  <a:gd name="T48" fmla="*/ 270 w 493"/>
                  <a:gd name="T49" fmla="*/ 50 h 427"/>
                  <a:gd name="T50" fmla="*/ 273 w 493"/>
                  <a:gd name="T51" fmla="*/ 115 h 427"/>
                  <a:gd name="T52" fmla="*/ 247 w 493"/>
                  <a:gd name="T53" fmla="*/ 134 h 427"/>
                  <a:gd name="T54" fmla="*/ 259 w 493"/>
                  <a:gd name="T55" fmla="*/ 168 h 427"/>
                  <a:gd name="T56" fmla="*/ 256 w 493"/>
                  <a:gd name="T57" fmla="*/ 262 h 427"/>
                  <a:gd name="T58" fmla="*/ 247 w 493"/>
                  <a:gd name="T59" fmla="*/ 339 h 427"/>
                  <a:gd name="T60" fmla="*/ 201 w 493"/>
                  <a:gd name="T61" fmla="*/ 363 h 427"/>
                  <a:gd name="T62" fmla="*/ 203 w 493"/>
                  <a:gd name="T63" fmla="*/ 322 h 427"/>
                  <a:gd name="T64" fmla="*/ 239 w 493"/>
                  <a:gd name="T65" fmla="*/ 339 h 427"/>
                  <a:gd name="T66" fmla="*/ 237 w 493"/>
                  <a:gd name="T67" fmla="*/ 262 h 427"/>
                  <a:gd name="T68" fmla="*/ 235 w 493"/>
                  <a:gd name="T69" fmla="*/ 168 h 427"/>
                  <a:gd name="T70" fmla="*/ 247 w 493"/>
                  <a:gd name="T71" fmla="*/ 89 h 427"/>
                  <a:gd name="T72" fmla="*/ 225 w 493"/>
                  <a:gd name="T73" fmla="*/ 77 h 427"/>
                  <a:gd name="T74" fmla="*/ 201 w 493"/>
                  <a:gd name="T75" fmla="*/ 70 h 427"/>
                  <a:gd name="T76" fmla="*/ 203 w 493"/>
                  <a:gd name="T77" fmla="*/ 168 h 427"/>
                  <a:gd name="T78" fmla="*/ 201 w 493"/>
                  <a:gd name="T79" fmla="*/ 202 h 427"/>
                  <a:gd name="T80" fmla="*/ 201 w 493"/>
                  <a:gd name="T81" fmla="*/ 226 h 427"/>
                  <a:gd name="T82" fmla="*/ 203 w 493"/>
                  <a:gd name="T83" fmla="*/ 259 h 427"/>
                  <a:gd name="T84" fmla="*/ 52 w 493"/>
                  <a:gd name="T85" fmla="*/ 228 h 427"/>
                  <a:gd name="T86" fmla="*/ 96 w 493"/>
                  <a:gd name="T87" fmla="*/ 274 h 427"/>
                  <a:gd name="T88" fmla="*/ 148 w 493"/>
                  <a:gd name="T89" fmla="*/ 240 h 427"/>
                  <a:gd name="T90" fmla="*/ 175 w 493"/>
                  <a:gd name="T91" fmla="*/ 286 h 427"/>
                  <a:gd name="T92" fmla="*/ 194 w 493"/>
                  <a:gd name="T93" fmla="*/ 233 h 427"/>
                  <a:gd name="T94" fmla="*/ 177 w 493"/>
                  <a:gd name="T95" fmla="*/ 173 h 427"/>
                  <a:gd name="T96" fmla="*/ 143 w 493"/>
                  <a:gd name="T97" fmla="*/ 144 h 427"/>
                  <a:gd name="T98" fmla="*/ 131 w 493"/>
                  <a:gd name="T99" fmla="*/ 197 h 427"/>
                  <a:gd name="T100" fmla="*/ 96 w 493"/>
                  <a:gd name="T101" fmla="*/ 178 h 427"/>
                  <a:gd name="T102" fmla="*/ 0 w 493"/>
                  <a:gd name="T103" fmla="*/ 214 h 427"/>
                  <a:gd name="T104" fmla="*/ 179 w 493"/>
                  <a:gd name="T105" fmla="*/ 346 h 427"/>
                  <a:gd name="T106" fmla="*/ 136 w 493"/>
                  <a:gd name="T107" fmla="*/ 375 h 427"/>
                  <a:gd name="T108" fmla="*/ 117 w 493"/>
                  <a:gd name="T109" fmla="*/ 315 h 427"/>
                  <a:gd name="T110" fmla="*/ 201 w 493"/>
                  <a:gd name="T111" fmla="*/ 279 h 427"/>
                  <a:gd name="T112" fmla="*/ 127 w 493"/>
                  <a:gd name="T113" fmla="*/ 120 h 427"/>
                  <a:gd name="T114" fmla="*/ 167 w 493"/>
                  <a:gd name="T115" fmla="*/ 89 h 427"/>
                  <a:gd name="T116" fmla="*/ 163 w 493"/>
                  <a:gd name="T117" fmla="*/ 38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3" h="427">
                    <a:moveTo>
                      <a:pt x="294" y="358"/>
                    </a:moveTo>
                    <a:lnTo>
                      <a:pt x="306" y="331"/>
                    </a:lnTo>
                    <a:lnTo>
                      <a:pt x="314" y="346"/>
                    </a:lnTo>
                    <a:lnTo>
                      <a:pt x="330" y="389"/>
                    </a:lnTo>
                    <a:lnTo>
                      <a:pt x="354" y="423"/>
                    </a:lnTo>
                    <a:lnTo>
                      <a:pt x="371" y="427"/>
                    </a:lnTo>
                    <a:lnTo>
                      <a:pt x="371" y="413"/>
                    </a:lnTo>
                    <a:lnTo>
                      <a:pt x="357" y="375"/>
                    </a:lnTo>
                    <a:lnTo>
                      <a:pt x="328" y="339"/>
                    </a:lnTo>
                    <a:lnTo>
                      <a:pt x="318" y="324"/>
                    </a:lnTo>
                    <a:lnTo>
                      <a:pt x="354" y="327"/>
                    </a:lnTo>
                    <a:lnTo>
                      <a:pt x="366" y="324"/>
                    </a:lnTo>
                    <a:lnTo>
                      <a:pt x="376" y="317"/>
                    </a:lnTo>
                    <a:lnTo>
                      <a:pt x="369" y="307"/>
                    </a:lnTo>
                    <a:lnTo>
                      <a:pt x="352" y="303"/>
                    </a:lnTo>
                    <a:lnTo>
                      <a:pt x="318" y="305"/>
                    </a:lnTo>
                    <a:lnTo>
                      <a:pt x="294" y="279"/>
                    </a:lnTo>
                    <a:lnTo>
                      <a:pt x="294" y="358"/>
                    </a:lnTo>
                    <a:lnTo>
                      <a:pt x="294" y="358"/>
                    </a:lnTo>
                    <a:close/>
                    <a:moveTo>
                      <a:pt x="294" y="279"/>
                    </a:moveTo>
                    <a:lnTo>
                      <a:pt x="294" y="257"/>
                    </a:lnTo>
                    <a:lnTo>
                      <a:pt x="316" y="254"/>
                    </a:lnTo>
                    <a:lnTo>
                      <a:pt x="306" y="230"/>
                    </a:lnTo>
                    <a:lnTo>
                      <a:pt x="302" y="233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302" y="194"/>
                    </a:lnTo>
                    <a:lnTo>
                      <a:pt x="306" y="199"/>
                    </a:lnTo>
                    <a:lnTo>
                      <a:pt x="316" y="173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318" y="142"/>
                    </a:lnTo>
                    <a:lnTo>
                      <a:pt x="347" y="142"/>
                    </a:lnTo>
                    <a:lnTo>
                      <a:pt x="359" y="158"/>
                    </a:lnTo>
                    <a:lnTo>
                      <a:pt x="357" y="158"/>
                    </a:lnTo>
                    <a:lnTo>
                      <a:pt x="359" y="163"/>
                    </a:lnTo>
                    <a:lnTo>
                      <a:pt x="345" y="187"/>
                    </a:lnTo>
                    <a:lnTo>
                      <a:pt x="326" y="206"/>
                    </a:lnTo>
                    <a:lnTo>
                      <a:pt x="362" y="199"/>
                    </a:lnTo>
                    <a:lnTo>
                      <a:pt x="376" y="166"/>
                    </a:lnTo>
                    <a:lnTo>
                      <a:pt x="388" y="156"/>
                    </a:lnTo>
                    <a:lnTo>
                      <a:pt x="400" y="154"/>
                    </a:lnTo>
                    <a:lnTo>
                      <a:pt x="402" y="166"/>
                    </a:lnTo>
                    <a:lnTo>
                      <a:pt x="400" y="178"/>
                    </a:lnTo>
                    <a:lnTo>
                      <a:pt x="378" y="206"/>
                    </a:lnTo>
                    <a:lnTo>
                      <a:pt x="395" y="206"/>
                    </a:lnTo>
                    <a:lnTo>
                      <a:pt x="441" y="199"/>
                    </a:lnTo>
                    <a:lnTo>
                      <a:pt x="481" y="204"/>
                    </a:lnTo>
                    <a:lnTo>
                      <a:pt x="493" y="214"/>
                    </a:lnTo>
                    <a:lnTo>
                      <a:pt x="481" y="223"/>
                    </a:lnTo>
                    <a:lnTo>
                      <a:pt x="441" y="228"/>
                    </a:lnTo>
                    <a:lnTo>
                      <a:pt x="395" y="221"/>
                    </a:lnTo>
                    <a:lnTo>
                      <a:pt x="378" y="221"/>
                    </a:lnTo>
                    <a:lnTo>
                      <a:pt x="400" y="250"/>
                    </a:lnTo>
                    <a:lnTo>
                      <a:pt x="402" y="262"/>
                    </a:lnTo>
                    <a:lnTo>
                      <a:pt x="400" y="276"/>
                    </a:lnTo>
                    <a:lnTo>
                      <a:pt x="388" y="274"/>
                    </a:lnTo>
                    <a:lnTo>
                      <a:pt x="376" y="262"/>
                    </a:lnTo>
                    <a:lnTo>
                      <a:pt x="362" y="230"/>
                    </a:lnTo>
                    <a:lnTo>
                      <a:pt x="326" y="221"/>
                    </a:lnTo>
                    <a:lnTo>
                      <a:pt x="345" y="240"/>
                    </a:lnTo>
                    <a:lnTo>
                      <a:pt x="359" y="267"/>
                    </a:lnTo>
                    <a:lnTo>
                      <a:pt x="350" y="283"/>
                    </a:lnTo>
                    <a:lnTo>
                      <a:pt x="350" y="283"/>
                    </a:lnTo>
                    <a:lnTo>
                      <a:pt x="347" y="286"/>
                    </a:lnTo>
                    <a:lnTo>
                      <a:pt x="318" y="286"/>
                    </a:lnTo>
                    <a:lnTo>
                      <a:pt x="294" y="279"/>
                    </a:lnTo>
                    <a:lnTo>
                      <a:pt x="294" y="279"/>
                    </a:lnTo>
                    <a:close/>
                    <a:moveTo>
                      <a:pt x="294" y="149"/>
                    </a:moveTo>
                    <a:lnTo>
                      <a:pt x="318" y="122"/>
                    </a:lnTo>
                    <a:lnTo>
                      <a:pt x="354" y="125"/>
                    </a:lnTo>
                    <a:lnTo>
                      <a:pt x="369" y="120"/>
                    </a:lnTo>
                    <a:lnTo>
                      <a:pt x="376" y="113"/>
                    </a:lnTo>
                    <a:lnTo>
                      <a:pt x="366" y="103"/>
                    </a:lnTo>
                    <a:lnTo>
                      <a:pt x="354" y="101"/>
                    </a:lnTo>
                    <a:lnTo>
                      <a:pt x="321" y="103"/>
                    </a:lnTo>
                    <a:lnTo>
                      <a:pt x="328" y="89"/>
                    </a:lnTo>
                    <a:lnTo>
                      <a:pt x="357" y="53"/>
                    </a:lnTo>
                    <a:lnTo>
                      <a:pt x="374" y="14"/>
                    </a:lnTo>
                    <a:lnTo>
                      <a:pt x="371" y="0"/>
                    </a:lnTo>
                    <a:lnTo>
                      <a:pt x="357" y="5"/>
                    </a:lnTo>
                    <a:lnTo>
                      <a:pt x="333" y="38"/>
                    </a:lnTo>
                    <a:lnTo>
                      <a:pt x="314" y="82"/>
                    </a:lnTo>
                    <a:lnTo>
                      <a:pt x="306" y="96"/>
                    </a:lnTo>
                    <a:lnTo>
                      <a:pt x="294" y="67"/>
                    </a:lnTo>
                    <a:lnTo>
                      <a:pt x="294" y="149"/>
                    </a:lnTo>
                    <a:close/>
                    <a:moveTo>
                      <a:pt x="247" y="339"/>
                    </a:moveTo>
                    <a:lnTo>
                      <a:pt x="259" y="339"/>
                    </a:lnTo>
                    <a:lnTo>
                      <a:pt x="273" y="312"/>
                    </a:lnTo>
                    <a:lnTo>
                      <a:pt x="278" y="286"/>
                    </a:lnTo>
                    <a:lnTo>
                      <a:pt x="290" y="322"/>
                    </a:lnTo>
                    <a:lnTo>
                      <a:pt x="270" y="351"/>
                    </a:lnTo>
                    <a:lnTo>
                      <a:pt x="266" y="365"/>
                    </a:lnTo>
                    <a:lnTo>
                      <a:pt x="270" y="377"/>
                    </a:lnTo>
                    <a:lnTo>
                      <a:pt x="282" y="372"/>
                    </a:lnTo>
                    <a:lnTo>
                      <a:pt x="292" y="365"/>
                    </a:lnTo>
                    <a:lnTo>
                      <a:pt x="294" y="358"/>
                    </a:lnTo>
                    <a:lnTo>
                      <a:pt x="294" y="279"/>
                    </a:lnTo>
                    <a:lnTo>
                      <a:pt x="292" y="279"/>
                    </a:lnTo>
                    <a:lnTo>
                      <a:pt x="294" y="279"/>
                    </a:lnTo>
                    <a:lnTo>
                      <a:pt x="294" y="257"/>
                    </a:lnTo>
                    <a:lnTo>
                      <a:pt x="290" y="259"/>
                    </a:lnTo>
                    <a:lnTo>
                      <a:pt x="290" y="250"/>
                    </a:lnTo>
                    <a:lnTo>
                      <a:pt x="282" y="245"/>
                    </a:lnTo>
                    <a:lnTo>
                      <a:pt x="280" y="247"/>
                    </a:lnTo>
                    <a:lnTo>
                      <a:pt x="270" y="228"/>
                    </a:lnTo>
                    <a:lnTo>
                      <a:pt x="292" y="228"/>
                    </a:lnTo>
                    <a:lnTo>
                      <a:pt x="292" y="228"/>
                    </a:lnTo>
                    <a:lnTo>
                      <a:pt x="294" y="230"/>
                    </a:lnTo>
                    <a:lnTo>
                      <a:pt x="294" y="199"/>
                    </a:lnTo>
                    <a:lnTo>
                      <a:pt x="292" y="199"/>
                    </a:lnTo>
                    <a:lnTo>
                      <a:pt x="292" y="202"/>
                    </a:lnTo>
                    <a:lnTo>
                      <a:pt x="270" y="202"/>
                    </a:lnTo>
                    <a:lnTo>
                      <a:pt x="282" y="180"/>
                    </a:lnTo>
                    <a:lnTo>
                      <a:pt x="282" y="182"/>
                    </a:lnTo>
                    <a:lnTo>
                      <a:pt x="292" y="178"/>
                    </a:lnTo>
                    <a:lnTo>
                      <a:pt x="292" y="170"/>
                    </a:lnTo>
                    <a:lnTo>
                      <a:pt x="294" y="170"/>
                    </a:lnTo>
                    <a:lnTo>
                      <a:pt x="294" y="151"/>
                    </a:lnTo>
                    <a:lnTo>
                      <a:pt x="292" y="151"/>
                    </a:lnTo>
                    <a:lnTo>
                      <a:pt x="294" y="149"/>
                    </a:lnTo>
                    <a:lnTo>
                      <a:pt x="294" y="67"/>
                    </a:lnTo>
                    <a:lnTo>
                      <a:pt x="292" y="65"/>
                    </a:lnTo>
                    <a:lnTo>
                      <a:pt x="282" y="55"/>
                    </a:lnTo>
                    <a:lnTo>
                      <a:pt x="270" y="50"/>
                    </a:lnTo>
                    <a:lnTo>
                      <a:pt x="268" y="62"/>
                    </a:lnTo>
                    <a:lnTo>
                      <a:pt x="270" y="77"/>
                    </a:lnTo>
                    <a:lnTo>
                      <a:pt x="292" y="106"/>
                    </a:lnTo>
                    <a:lnTo>
                      <a:pt x="280" y="144"/>
                    </a:lnTo>
                    <a:lnTo>
                      <a:pt x="273" y="115"/>
                    </a:lnTo>
                    <a:lnTo>
                      <a:pt x="259" y="91"/>
                    </a:lnTo>
                    <a:lnTo>
                      <a:pt x="256" y="91"/>
                    </a:lnTo>
                    <a:lnTo>
                      <a:pt x="254" y="89"/>
                    </a:lnTo>
                    <a:lnTo>
                      <a:pt x="247" y="89"/>
                    </a:lnTo>
                    <a:lnTo>
                      <a:pt x="247" y="134"/>
                    </a:lnTo>
                    <a:lnTo>
                      <a:pt x="247" y="132"/>
                    </a:lnTo>
                    <a:lnTo>
                      <a:pt x="263" y="154"/>
                    </a:lnTo>
                    <a:lnTo>
                      <a:pt x="256" y="158"/>
                    </a:lnTo>
                    <a:lnTo>
                      <a:pt x="256" y="168"/>
                    </a:lnTo>
                    <a:lnTo>
                      <a:pt x="259" y="168"/>
                    </a:lnTo>
                    <a:lnTo>
                      <a:pt x="247" y="187"/>
                    </a:lnTo>
                    <a:lnTo>
                      <a:pt x="247" y="185"/>
                    </a:lnTo>
                    <a:lnTo>
                      <a:pt x="247" y="240"/>
                    </a:lnTo>
                    <a:lnTo>
                      <a:pt x="259" y="262"/>
                    </a:lnTo>
                    <a:lnTo>
                      <a:pt x="256" y="262"/>
                    </a:lnTo>
                    <a:lnTo>
                      <a:pt x="256" y="271"/>
                    </a:lnTo>
                    <a:lnTo>
                      <a:pt x="263" y="274"/>
                    </a:lnTo>
                    <a:lnTo>
                      <a:pt x="247" y="295"/>
                    </a:lnTo>
                    <a:lnTo>
                      <a:pt x="247" y="295"/>
                    </a:lnTo>
                    <a:lnTo>
                      <a:pt x="247" y="339"/>
                    </a:lnTo>
                    <a:close/>
                    <a:moveTo>
                      <a:pt x="201" y="279"/>
                    </a:moveTo>
                    <a:lnTo>
                      <a:pt x="201" y="276"/>
                    </a:lnTo>
                    <a:lnTo>
                      <a:pt x="201" y="279"/>
                    </a:lnTo>
                    <a:lnTo>
                      <a:pt x="201" y="360"/>
                    </a:lnTo>
                    <a:lnTo>
                      <a:pt x="201" y="363"/>
                    </a:lnTo>
                    <a:lnTo>
                      <a:pt x="211" y="372"/>
                    </a:lnTo>
                    <a:lnTo>
                      <a:pt x="223" y="377"/>
                    </a:lnTo>
                    <a:lnTo>
                      <a:pt x="227" y="365"/>
                    </a:lnTo>
                    <a:lnTo>
                      <a:pt x="223" y="351"/>
                    </a:lnTo>
                    <a:lnTo>
                      <a:pt x="203" y="322"/>
                    </a:lnTo>
                    <a:lnTo>
                      <a:pt x="215" y="286"/>
                    </a:lnTo>
                    <a:lnTo>
                      <a:pt x="220" y="312"/>
                    </a:lnTo>
                    <a:lnTo>
                      <a:pt x="235" y="336"/>
                    </a:lnTo>
                    <a:lnTo>
                      <a:pt x="239" y="336"/>
                    </a:lnTo>
                    <a:lnTo>
                      <a:pt x="239" y="339"/>
                    </a:lnTo>
                    <a:lnTo>
                      <a:pt x="247" y="339"/>
                    </a:lnTo>
                    <a:lnTo>
                      <a:pt x="247" y="295"/>
                    </a:lnTo>
                    <a:lnTo>
                      <a:pt x="230" y="274"/>
                    </a:lnTo>
                    <a:lnTo>
                      <a:pt x="237" y="269"/>
                    </a:lnTo>
                    <a:lnTo>
                      <a:pt x="237" y="262"/>
                    </a:lnTo>
                    <a:lnTo>
                      <a:pt x="235" y="259"/>
                    </a:lnTo>
                    <a:lnTo>
                      <a:pt x="247" y="240"/>
                    </a:lnTo>
                    <a:lnTo>
                      <a:pt x="247" y="240"/>
                    </a:lnTo>
                    <a:lnTo>
                      <a:pt x="247" y="185"/>
                    </a:lnTo>
                    <a:lnTo>
                      <a:pt x="235" y="168"/>
                    </a:lnTo>
                    <a:lnTo>
                      <a:pt x="237" y="166"/>
                    </a:lnTo>
                    <a:lnTo>
                      <a:pt x="237" y="158"/>
                    </a:lnTo>
                    <a:lnTo>
                      <a:pt x="230" y="154"/>
                    </a:lnTo>
                    <a:lnTo>
                      <a:pt x="247" y="134"/>
                    </a:lnTo>
                    <a:lnTo>
                      <a:pt x="247" y="89"/>
                    </a:lnTo>
                    <a:lnTo>
                      <a:pt x="235" y="89"/>
                    </a:lnTo>
                    <a:lnTo>
                      <a:pt x="220" y="115"/>
                    </a:lnTo>
                    <a:lnTo>
                      <a:pt x="215" y="142"/>
                    </a:lnTo>
                    <a:lnTo>
                      <a:pt x="203" y="106"/>
                    </a:lnTo>
                    <a:lnTo>
                      <a:pt x="225" y="77"/>
                    </a:lnTo>
                    <a:lnTo>
                      <a:pt x="227" y="62"/>
                    </a:lnTo>
                    <a:lnTo>
                      <a:pt x="223" y="50"/>
                    </a:lnTo>
                    <a:lnTo>
                      <a:pt x="213" y="55"/>
                    </a:lnTo>
                    <a:lnTo>
                      <a:pt x="203" y="65"/>
                    </a:lnTo>
                    <a:lnTo>
                      <a:pt x="201" y="70"/>
                    </a:lnTo>
                    <a:lnTo>
                      <a:pt x="201" y="149"/>
                    </a:lnTo>
                    <a:lnTo>
                      <a:pt x="201" y="151"/>
                    </a:lnTo>
                    <a:lnTo>
                      <a:pt x="201" y="149"/>
                    </a:lnTo>
                    <a:lnTo>
                      <a:pt x="201" y="170"/>
                    </a:lnTo>
                    <a:lnTo>
                      <a:pt x="203" y="168"/>
                    </a:lnTo>
                    <a:lnTo>
                      <a:pt x="203" y="178"/>
                    </a:lnTo>
                    <a:lnTo>
                      <a:pt x="211" y="182"/>
                    </a:lnTo>
                    <a:lnTo>
                      <a:pt x="213" y="180"/>
                    </a:lnTo>
                    <a:lnTo>
                      <a:pt x="223" y="199"/>
                    </a:lnTo>
                    <a:lnTo>
                      <a:pt x="201" y="202"/>
                    </a:lnTo>
                    <a:lnTo>
                      <a:pt x="201" y="199"/>
                    </a:lnTo>
                    <a:lnTo>
                      <a:pt x="201" y="197"/>
                    </a:lnTo>
                    <a:lnTo>
                      <a:pt x="201" y="230"/>
                    </a:lnTo>
                    <a:lnTo>
                      <a:pt x="201" y="228"/>
                    </a:lnTo>
                    <a:lnTo>
                      <a:pt x="201" y="226"/>
                    </a:lnTo>
                    <a:lnTo>
                      <a:pt x="223" y="228"/>
                    </a:lnTo>
                    <a:lnTo>
                      <a:pt x="213" y="247"/>
                    </a:lnTo>
                    <a:lnTo>
                      <a:pt x="211" y="245"/>
                    </a:lnTo>
                    <a:lnTo>
                      <a:pt x="203" y="250"/>
                    </a:lnTo>
                    <a:lnTo>
                      <a:pt x="203" y="259"/>
                    </a:lnTo>
                    <a:lnTo>
                      <a:pt x="201" y="257"/>
                    </a:lnTo>
                    <a:lnTo>
                      <a:pt x="201" y="279"/>
                    </a:lnTo>
                    <a:close/>
                    <a:moveTo>
                      <a:pt x="0" y="214"/>
                    </a:moveTo>
                    <a:lnTo>
                      <a:pt x="12" y="223"/>
                    </a:lnTo>
                    <a:lnTo>
                      <a:pt x="52" y="228"/>
                    </a:lnTo>
                    <a:lnTo>
                      <a:pt x="98" y="221"/>
                    </a:lnTo>
                    <a:lnTo>
                      <a:pt x="115" y="221"/>
                    </a:lnTo>
                    <a:lnTo>
                      <a:pt x="96" y="250"/>
                    </a:lnTo>
                    <a:lnTo>
                      <a:pt x="93" y="262"/>
                    </a:lnTo>
                    <a:lnTo>
                      <a:pt x="96" y="274"/>
                    </a:lnTo>
                    <a:lnTo>
                      <a:pt x="105" y="271"/>
                    </a:lnTo>
                    <a:lnTo>
                      <a:pt x="117" y="262"/>
                    </a:lnTo>
                    <a:lnTo>
                      <a:pt x="131" y="228"/>
                    </a:lnTo>
                    <a:lnTo>
                      <a:pt x="170" y="221"/>
                    </a:lnTo>
                    <a:lnTo>
                      <a:pt x="148" y="240"/>
                    </a:lnTo>
                    <a:lnTo>
                      <a:pt x="134" y="264"/>
                    </a:lnTo>
                    <a:lnTo>
                      <a:pt x="136" y="269"/>
                    </a:lnTo>
                    <a:lnTo>
                      <a:pt x="136" y="269"/>
                    </a:lnTo>
                    <a:lnTo>
                      <a:pt x="146" y="286"/>
                    </a:lnTo>
                    <a:lnTo>
                      <a:pt x="175" y="286"/>
                    </a:lnTo>
                    <a:lnTo>
                      <a:pt x="201" y="279"/>
                    </a:lnTo>
                    <a:lnTo>
                      <a:pt x="201" y="257"/>
                    </a:lnTo>
                    <a:lnTo>
                      <a:pt x="177" y="254"/>
                    </a:lnTo>
                    <a:lnTo>
                      <a:pt x="187" y="228"/>
                    </a:lnTo>
                    <a:lnTo>
                      <a:pt x="194" y="233"/>
                    </a:lnTo>
                    <a:lnTo>
                      <a:pt x="201" y="230"/>
                    </a:lnTo>
                    <a:lnTo>
                      <a:pt x="201" y="197"/>
                    </a:lnTo>
                    <a:lnTo>
                      <a:pt x="194" y="194"/>
                    </a:lnTo>
                    <a:lnTo>
                      <a:pt x="187" y="197"/>
                    </a:lnTo>
                    <a:lnTo>
                      <a:pt x="177" y="173"/>
                    </a:lnTo>
                    <a:lnTo>
                      <a:pt x="201" y="170"/>
                    </a:lnTo>
                    <a:lnTo>
                      <a:pt x="201" y="149"/>
                    </a:lnTo>
                    <a:lnTo>
                      <a:pt x="175" y="142"/>
                    </a:lnTo>
                    <a:lnTo>
                      <a:pt x="146" y="142"/>
                    </a:lnTo>
                    <a:lnTo>
                      <a:pt x="143" y="144"/>
                    </a:lnTo>
                    <a:lnTo>
                      <a:pt x="143" y="144"/>
                    </a:lnTo>
                    <a:lnTo>
                      <a:pt x="134" y="163"/>
                    </a:lnTo>
                    <a:lnTo>
                      <a:pt x="148" y="187"/>
                    </a:lnTo>
                    <a:lnTo>
                      <a:pt x="170" y="206"/>
                    </a:lnTo>
                    <a:lnTo>
                      <a:pt x="131" y="197"/>
                    </a:lnTo>
                    <a:lnTo>
                      <a:pt x="117" y="166"/>
                    </a:lnTo>
                    <a:lnTo>
                      <a:pt x="105" y="154"/>
                    </a:lnTo>
                    <a:lnTo>
                      <a:pt x="96" y="154"/>
                    </a:lnTo>
                    <a:lnTo>
                      <a:pt x="93" y="166"/>
                    </a:lnTo>
                    <a:lnTo>
                      <a:pt x="96" y="178"/>
                    </a:lnTo>
                    <a:lnTo>
                      <a:pt x="115" y="206"/>
                    </a:lnTo>
                    <a:lnTo>
                      <a:pt x="98" y="206"/>
                    </a:lnTo>
                    <a:lnTo>
                      <a:pt x="52" y="199"/>
                    </a:lnTo>
                    <a:lnTo>
                      <a:pt x="12" y="204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  <a:moveTo>
                      <a:pt x="201" y="279"/>
                    </a:moveTo>
                    <a:lnTo>
                      <a:pt x="201" y="360"/>
                    </a:lnTo>
                    <a:lnTo>
                      <a:pt x="187" y="331"/>
                    </a:lnTo>
                    <a:lnTo>
                      <a:pt x="179" y="346"/>
                    </a:lnTo>
                    <a:lnTo>
                      <a:pt x="163" y="389"/>
                    </a:lnTo>
                    <a:lnTo>
                      <a:pt x="139" y="423"/>
                    </a:lnTo>
                    <a:lnTo>
                      <a:pt x="122" y="427"/>
                    </a:lnTo>
                    <a:lnTo>
                      <a:pt x="122" y="413"/>
                    </a:lnTo>
                    <a:lnTo>
                      <a:pt x="136" y="375"/>
                    </a:lnTo>
                    <a:lnTo>
                      <a:pt x="167" y="339"/>
                    </a:lnTo>
                    <a:lnTo>
                      <a:pt x="175" y="324"/>
                    </a:lnTo>
                    <a:lnTo>
                      <a:pt x="139" y="327"/>
                    </a:lnTo>
                    <a:lnTo>
                      <a:pt x="127" y="324"/>
                    </a:lnTo>
                    <a:lnTo>
                      <a:pt x="117" y="315"/>
                    </a:lnTo>
                    <a:lnTo>
                      <a:pt x="124" y="307"/>
                    </a:lnTo>
                    <a:lnTo>
                      <a:pt x="141" y="303"/>
                    </a:lnTo>
                    <a:lnTo>
                      <a:pt x="175" y="305"/>
                    </a:lnTo>
                    <a:lnTo>
                      <a:pt x="201" y="279"/>
                    </a:lnTo>
                    <a:lnTo>
                      <a:pt x="201" y="279"/>
                    </a:lnTo>
                    <a:close/>
                    <a:moveTo>
                      <a:pt x="201" y="70"/>
                    </a:moveTo>
                    <a:lnTo>
                      <a:pt x="201" y="149"/>
                    </a:lnTo>
                    <a:lnTo>
                      <a:pt x="177" y="122"/>
                    </a:lnTo>
                    <a:lnTo>
                      <a:pt x="141" y="125"/>
                    </a:lnTo>
                    <a:lnTo>
                      <a:pt x="127" y="120"/>
                    </a:lnTo>
                    <a:lnTo>
                      <a:pt x="119" y="113"/>
                    </a:lnTo>
                    <a:lnTo>
                      <a:pt x="129" y="103"/>
                    </a:lnTo>
                    <a:lnTo>
                      <a:pt x="141" y="101"/>
                    </a:lnTo>
                    <a:lnTo>
                      <a:pt x="175" y="103"/>
                    </a:lnTo>
                    <a:lnTo>
                      <a:pt x="167" y="89"/>
                    </a:lnTo>
                    <a:lnTo>
                      <a:pt x="139" y="53"/>
                    </a:lnTo>
                    <a:lnTo>
                      <a:pt x="122" y="14"/>
                    </a:lnTo>
                    <a:lnTo>
                      <a:pt x="124" y="0"/>
                    </a:lnTo>
                    <a:lnTo>
                      <a:pt x="139" y="5"/>
                    </a:lnTo>
                    <a:lnTo>
                      <a:pt x="163" y="38"/>
                    </a:lnTo>
                    <a:lnTo>
                      <a:pt x="179" y="82"/>
                    </a:lnTo>
                    <a:lnTo>
                      <a:pt x="187" y="96"/>
                    </a:lnTo>
                    <a:lnTo>
                      <a:pt x="201" y="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="" xmlns:a16="http://schemas.microsoft.com/office/drawing/2014/main" id="{8F3DDE3C-68BD-481B-AFAE-55764D3F6E4E}"/>
                </a:ext>
              </a:extLst>
            </p:cNvPr>
            <p:cNvGrpSpPr/>
            <p:nvPr/>
          </p:nvGrpSpPr>
          <p:grpSpPr>
            <a:xfrm>
              <a:off x="3044606" y="2542573"/>
              <a:ext cx="5645588" cy="603800"/>
              <a:chOff x="1758605" y="1148800"/>
              <a:chExt cx="5645588" cy="603800"/>
            </a:xfrm>
            <a:grpFill/>
          </p:grpSpPr>
          <p:sp>
            <p:nvSpPr>
              <p:cNvPr id="141" name="Freeform 22">
                <a:extLst>
                  <a:ext uri="{FF2B5EF4-FFF2-40B4-BE49-F238E27FC236}">
                    <a16:creationId xmlns="" xmlns:a16="http://schemas.microsoft.com/office/drawing/2014/main" id="{F044F98A-CBC8-4164-AD2E-D577EB1EA1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860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22">
                <a:extLst>
                  <a:ext uri="{FF2B5EF4-FFF2-40B4-BE49-F238E27FC236}">
                    <a16:creationId xmlns="" xmlns:a16="http://schemas.microsoft.com/office/drawing/2014/main" id="{D9839BF2-593D-442A-B4F6-5E35E7BFF6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8157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22">
                <a:extLst>
                  <a:ext uri="{FF2B5EF4-FFF2-40B4-BE49-F238E27FC236}">
                    <a16:creationId xmlns="" xmlns:a16="http://schemas.microsoft.com/office/drawing/2014/main" id="{E741795A-3CEE-4D0A-84A0-9D72723B08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0454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22">
                <a:extLst>
                  <a:ext uri="{FF2B5EF4-FFF2-40B4-BE49-F238E27FC236}">
                    <a16:creationId xmlns="" xmlns:a16="http://schemas.microsoft.com/office/drawing/2014/main" id="{504C2533-8459-4185-95B0-250724F599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2751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22">
                <a:extLst>
                  <a:ext uri="{FF2B5EF4-FFF2-40B4-BE49-F238E27FC236}">
                    <a16:creationId xmlns="" xmlns:a16="http://schemas.microsoft.com/office/drawing/2014/main" id="{3315B172-05CD-4960-8143-B306B81A6D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5048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22">
                <a:extLst>
                  <a:ext uri="{FF2B5EF4-FFF2-40B4-BE49-F238E27FC236}">
                    <a16:creationId xmlns="" xmlns:a16="http://schemas.microsoft.com/office/drawing/2014/main" id="{02040C3B-05C3-4C11-A4CC-F7A3BC4050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73455" y="1148800"/>
                <a:ext cx="530738" cy="603800"/>
              </a:xfrm>
              <a:custGeom>
                <a:avLst/>
                <a:gdLst>
                  <a:gd name="T0" fmla="*/ 149 w 160"/>
                  <a:gd name="T1" fmla="*/ 127 h 182"/>
                  <a:gd name="T2" fmla="*/ 158 w 160"/>
                  <a:gd name="T3" fmla="*/ 121 h 182"/>
                  <a:gd name="T4" fmla="*/ 133 w 160"/>
                  <a:gd name="T5" fmla="*/ 118 h 182"/>
                  <a:gd name="T6" fmla="*/ 147 w 160"/>
                  <a:gd name="T7" fmla="*/ 109 h 182"/>
                  <a:gd name="T8" fmla="*/ 101 w 160"/>
                  <a:gd name="T9" fmla="*/ 94 h 182"/>
                  <a:gd name="T10" fmla="*/ 101 w 160"/>
                  <a:gd name="T11" fmla="*/ 88 h 182"/>
                  <a:gd name="T12" fmla="*/ 153 w 160"/>
                  <a:gd name="T13" fmla="*/ 73 h 182"/>
                  <a:gd name="T14" fmla="*/ 135 w 160"/>
                  <a:gd name="T15" fmla="*/ 62 h 182"/>
                  <a:gd name="T16" fmla="*/ 159 w 160"/>
                  <a:gd name="T17" fmla="*/ 58 h 182"/>
                  <a:gd name="T18" fmla="*/ 151 w 160"/>
                  <a:gd name="T19" fmla="*/ 54 h 182"/>
                  <a:gd name="T20" fmla="*/ 146 w 160"/>
                  <a:gd name="T21" fmla="*/ 49 h 182"/>
                  <a:gd name="T22" fmla="*/ 147 w 160"/>
                  <a:gd name="T23" fmla="*/ 37 h 182"/>
                  <a:gd name="T24" fmla="*/ 131 w 160"/>
                  <a:gd name="T25" fmla="*/ 58 h 182"/>
                  <a:gd name="T26" fmla="*/ 131 w 160"/>
                  <a:gd name="T27" fmla="*/ 35 h 182"/>
                  <a:gd name="T28" fmla="*/ 93 w 160"/>
                  <a:gd name="T29" fmla="*/ 74 h 182"/>
                  <a:gd name="T30" fmla="*/ 88 w 160"/>
                  <a:gd name="T31" fmla="*/ 71 h 182"/>
                  <a:gd name="T32" fmla="*/ 96 w 160"/>
                  <a:gd name="T33" fmla="*/ 23 h 182"/>
                  <a:gd name="T34" fmla="*/ 98 w 160"/>
                  <a:gd name="T35" fmla="*/ 15 h 182"/>
                  <a:gd name="T36" fmla="*/ 92 w 160"/>
                  <a:gd name="T37" fmla="*/ 6 h 182"/>
                  <a:gd name="T38" fmla="*/ 82 w 160"/>
                  <a:gd name="T39" fmla="*/ 0 h 182"/>
                  <a:gd name="T40" fmla="*/ 77 w 160"/>
                  <a:gd name="T41" fmla="*/ 11 h 182"/>
                  <a:gd name="T42" fmla="*/ 77 w 160"/>
                  <a:gd name="T43" fmla="*/ 15 h 182"/>
                  <a:gd name="T44" fmla="*/ 60 w 160"/>
                  <a:gd name="T45" fmla="*/ 15 h 182"/>
                  <a:gd name="T46" fmla="*/ 77 w 160"/>
                  <a:gd name="T47" fmla="*/ 35 h 182"/>
                  <a:gd name="T48" fmla="*/ 66 w 160"/>
                  <a:gd name="T49" fmla="*/ 63 h 182"/>
                  <a:gd name="T50" fmla="*/ 34 w 160"/>
                  <a:gd name="T51" fmla="*/ 61 h 182"/>
                  <a:gd name="T52" fmla="*/ 26 w 160"/>
                  <a:gd name="T53" fmla="*/ 35 h 182"/>
                  <a:gd name="T54" fmla="*/ 14 w 160"/>
                  <a:gd name="T55" fmla="*/ 38 h 182"/>
                  <a:gd name="T56" fmla="*/ 4 w 160"/>
                  <a:gd name="T57" fmla="*/ 43 h 182"/>
                  <a:gd name="T58" fmla="*/ 9 w 160"/>
                  <a:gd name="T59" fmla="*/ 53 h 182"/>
                  <a:gd name="T60" fmla="*/ 13 w 160"/>
                  <a:gd name="T61" fmla="*/ 55 h 182"/>
                  <a:gd name="T62" fmla="*/ 6 w 160"/>
                  <a:gd name="T63" fmla="*/ 69 h 182"/>
                  <a:gd name="T64" fmla="*/ 30 w 160"/>
                  <a:gd name="T65" fmla="*/ 65 h 182"/>
                  <a:gd name="T66" fmla="*/ 49 w 160"/>
                  <a:gd name="T67" fmla="*/ 88 h 182"/>
                  <a:gd name="T68" fmla="*/ 49 w 160"/>
                  <a:gd name="T69" fmla="*/ 94 h 182"/>
                  <a:gd name="T70" fmla="*/ 32 w 160"/>
                  <a:gd name="T71" fmla="*/ 115 h 182"/>
                  <a:gd name="T72" fmla="*/ 11 w 160"/>
                  <a:gd name="T73" fmla="*/ 113 h 182"/>
                  <a:gd name="T74" fmla="*/ 1 w 160"/>
                  <a:gd name="T75" fmla="*/ 121 h 182"/>
                  <a:gd name="T76" fmla="*/ 11 w 160"/>
                  <a:gd name="T77" fmla="*/ 127 h 182"/>
                  <a:gd name="T78" fmla="*/ 13 w 160"/>
                  <a:gd name="T79" fmla="*/ 133 h 182"/>
                  <a:gd name="T80" fmla="*/ 13 w 160"/>
                  <a:gd name="T81" fmla="*/ 142 h 182"/>
                  <a:gd name="T82" fmla="*/ 25 w 160"/>
                  <a:gd name="T83" fmla="*/ 144 h 182"/>
                  <a:gd name="T84" fmla="*/ 34 w 160"/>
                  <a:gd name="T85" fmla="*/ 121 h 182"/>
                  <a:gd name="T86" fmla="*/ 62 w 160"/>
                  <a:gd name="T87" fmla="*/ 117 h 182"/>
                  <a:gd name="T88" fmla="*/ 77 w 160"/>
                  <a:gd name="T89" fmla="*/ 111 h 182"/>
                  <a:gd name="T90" fmla="*/ 58 w 160"/>
                  <a:gd name="T91" fmla="*/ 162 h 182"/>
                  <a:gd name="T92" fmla="*/ 77 w 160"/>
                  <a:gd name="T93" fmla="*/ 151 h 182"/>
                  <a:gd name="T94" fmla="*/ 69 w 160"/>
                  <a:gd name="T95" fmla="*/ 175 h 182"/>
                  <a:gd name="T96" fmla="*/ 78 w 160"/>
                  <a:gd name="T97" fmla="*/ 182 h 182"/>
                  <a:gd name="T98" fmla="*/ 91 w 160"/>
                  <a:gd name="T99" fmla="*/ 175 h 182"/>
                  <a:gd name="T100" fmla="*/ 83 w 160"/>
                  <a:gd name="T101" fmla="*/ 151 h 182"/>
                  <a:gd name="T102" fmla="*/ 102 w 160"/>
                  <a:gd name="T103" fmla="*/ 162 h 182"/>
                  <a:gd name="T104" fmla="*/ 83 w 160"/>
                  <a:gd name="T105" fmla="*/ 111 h 182"/>
                  <a:gd name="T106" fmla="*/ 98 w 160"/>
                  <a:gd name="T107" fmla="*/ 117 h 182"/>
                  <a:gd name="T108" fmla="*/ 104 w 160"/>
                  <a:gd name="T109" fmla="*/ 108 h 182"/>
                  <a:gd name="T110" fmla="*/ 132 w 160"/>
                  <a:gd name="T111" fmla="*/ 145 h 182"/>
                  <a:gd name="T112" fmla="*/ 143 w 160"/>
                  <a:gd name="T113" fmla="*/ 131 h 182"/>
                  <a:gd name="T114" fmla="*/ 148 w 160"/>
                  <a:gd name="T115" fmla="*/ 142 h 182"/>
                  <a:gd name="T116" fmla="*/ 160 w 160"/>
                  <a:gd name="T117" fmla="*/ 135 h 182"/>
                  <a:gd name="T118" fmla="*/ 66 w 160"/>
                  <a:gd name="T119" fmla="*/ 8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" h="182">
                    <a:moveTo>
                      <a:pt x="159" y="133"/>
                    </a:moveTo>
                    <a:cubicBezTo>
                      <a:pt x="156" y="131"/>
                      <a:pt x="153" y="129"/>
                      <a:pt x="149" y="127"/>
                    </a:cubicBezTo>
                    <a:cubicBezTo>
                      <a:pt x="149" y="127"/>
                      <a:pt x="149" y="127"/>
                      <a:pt x="149" y="127"/>
                    </a:cubicBezTo>
                    <a:cubicBezTo>
                      <a:pt x="152" y="126"/>
                      <a:pt x="156" y="124"/>
                      <a:pt x="159" y="123"/>
                    </a:cubicBezTo>
                    <a:cubicBezTo>
                      <a:pt x="159" y="122"/>
                      <a:pt x="159" y="122"/>
                      <a:pt x="159" y="121"/>
                    </a:cubicBezTo>
                    <a:cubicBezTo>
                      <a:pt x="159" y="121"/>
                      <a:pt x="159" y="121"/>
                      <a:pt x="158" y="121"/>
                    </a:cubicBezTo>
                    <a:cubicBezTo>
                      <a:pt x="155" y="120"/>
                      <a:pt x="149" y="126"/>
                      <a:pt x="145" y="125"/>
                    </a:cubicBezTo>
                    <a:cubicBezTo>
                      <a:pt x="141" y="123"/>
                      <a:pt x="138" y="121"/>
                      <a:pt x="134" y="118"/>
                    </a:cubicBezTo>
                    <a:cubicBezTo>
                      <a:pt x="134" y="118"/>
                      <a:pt x="133" y="118"/>
                      <a:pt x="133" y="118"/>
                    </a:cubicBezTo>
                    <a:cubicBezTo>
                      <a:pt x="138" y="117"/>
                      <a:pt x="152" y="113"/>
                      <a:pt x="154" y="110"/>
                    </a:cubicBezTo>
                    <a:cubicBezTo>
                      <a:pt x="154" y="108"/>
                      <a:pt x="154" y="107"/>
                      <a:pt x="153" y="107"/>
                    </a:cubicBezTo>
                    <a:cubicBezTo>
                      <a:pt x="151" y="106"/>
                      <a:pt x="148" y="108"/>
                      <a:pt x="147" y="109"/>
                    </a:cubicBezTo>
                    <a:cubicBezTo>
                      <a:pt x="141" y="111"/>
                      <a:pt x="133" y="112"/>
                      <a:pt x="128" y="115"/>
                    </a:cubicBezTo>
                    <a:cubicBezTo>
                      <a:pt x="119" y="110"/>
                      <a:pt x="109" y="104"/>
                      <a:pt x="100" y="99"/>
                    </a:cubicBezTo>
                    <a:cubicBezTo>
                      <a:pt x="100" y="97"/>
                      <a:pt x="100" y="96"/>
                      <a:pt x="101" y="94"/>
                    </a:cubicBezTo>
                    <a:cubicBezTo>
                      <a:pt x="102" y="93"/>
                      <a:pt x="109" y="94"/>
                      <a:pt x="111" y="93"/>
                    </a:cubicBezTo>
                    <a:cubicBezTo>
                      <a:pt x="112" y="91"/>
                      <a:pt x="112" y="89"/>
                      <a:pt x="111" y="88"/>
                    </a:cubicBezTo>
                    <a:cubicBezTo>
                      <a:pt x="108" y="87"/>
                      <a:pt x="104" y="88"/>
                      <a:pt x="101" y="88"/>
                    </a:cubicBezTo>
                    <a:cubicBezTo>
                      <a:pt x="100" y="86"/>
                      <a:pt x="100" y="85"/>
                      <a:pt x="99" y="83"/>
                    </a:cubicBezTo>
                    <a:cubicBezTo>
                      <a:pt x="110" y="77"/>
                      <a:pt x="120" y="71"/>
                      <a:pt x="130" y="66"/>
                    </a:cubicBezTo>
                    <a:cubicBezTo>
                      <a:pt x="133" y="67"/>
                      <a:pt x="151" y="73"/>
                      <a:pt x="153" y="73"/>
                    </a:cubicBezTo>
                    <a:cubicBezTo>
                      <a:pt x="154" y="72"/>
                      <a:pt x="155" y="71"/>
                      <a:pt x="154" y="70"/>
                    </a:cubicBezTo>
                    <a:cubicBezTo>
                      <a:pt x="153" y="68"/>
                      <a:pt x="138" y="63"/>
                      <a:pt x="135" y="63"/>
                    </a:cubicBezTo>
                    <a:cubicBezTo>
                      <a:pt x="135" y="62"/>
                      <a:pt x="135" y="62"/>
                      <a:pt x="135" y="62"/>
                    </a:cubicBezTo>
                    <a:cubicBezTo>
                      <a:pt x="137" y="61"/>
                      <a:pt x="147" y="55"/>
                      <a:pt x="148" y="55"/>
                    </a:cubicBezTo>
                    <a:cubicBezTo>
                      <a:pt x="151" y="56"/>
                      <a:pt x="155" y="59"/>
                      <a:pt x="158" y="59"/>
                    </a:cubicBezTo>
                    <a:cubicBezTo>
                      <a:pt x="159" y="59"/>
                      <a:pt x="159" y="58"/>
                      <a:pt x="159" y="58"/>
                    </a:cubicBezTo>
                    <a:cubicBezTo>
                      <a:pt x="159" y="58"/>
                      <a:pt x="159" y="57"/>
                      <a:pt x="159" y="57"/>
                    </a:cubicBezTo>
                    <a:cubicBezTo>
                      <a:pt x="156" y="56"/>
                      <a:pt x="154" y="55"/>
                      <a:pt x="151" y="54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53" y="52"/>
                      <a:pt x="158" y="51"/>
                      <a:pt x="160" y="48"/>
                    </a:cubicBezTo>
                    <a:cubicBezTo>
                      <a:pt x="160" y="46"/>
                      <a:pt x="158" y="44"/>
                      <a:pt x="157" y="43"/>
                    </a:cubicBezTo>
                    <a:cubicBezTo>
                      <a:pt x="153" y="44"/>
                      <a:pt x="150" y="47"/>
                      <a:pt x="146" y="49"/>
                    </a:cubicBezTo>
                    <a:cubicBezTo>
                      <a:pt x="146" y="49"/>
                      <a:pt x="146" y="49"/>
                      <a:pt x="146" y="49"/>
                    </a:cubicBezTo>
                    <a:cubicBezTo>
                      <a:pt x="147" y="45"/>
                      <a:pt x="148" y="42"/>
                      <a:pt x="148" y="38"/>
                    </a:cubicBezTo>
                    <a:cubicBezTo>
                      <a:pt x="148" y="38"/>
                      <a:pt x="148" y="38"/>
                      <a:pt x="147" y="37"/>
                    </a:cubicBezTo>
                    <a:cubicBezTo>
                      <a:pt x="147" y="37"/>
                      <a:pt x="147" y="37"/>
                      <a:pt x="146" y="37"/>
                    </a:cubicBezTo>
                    <a:cubicBezTo>
                      <a:pt x="145" y="38"/>
                      <a:pt x="143" y="49"/>
                      <a:pt x="143" y="51"/>
                    </a:cubicBezTo>
                    <a:cubicBezTo>
                      <a:pt x="139" y="53"/>
                      <a:pt x="135" y="56"/>
                      <a:pt x="131" y="58"/>
                    </a:cubicBezTo>
                    <a:cubicBezTo>
                      <a:pt x="132" y="51"/>
                      <a:pt x="134" y="43"/>
                      <a:pt x="135" y="36"/>
                    </a:cubicBezTo>
                    <a:cubicBezTo>
                      <a:pt x="135" y="36"/>
                      <a:pt x="134" y="36"/>
                      <a:pt x="134" y="35"/>
                    </a:cubicBezTo>
                    <a:cubicBezTo>
                      <a:pt x="133" y="35"/>
                      <a:pt x="132" y="35"/>
                      <a:pt x="131" y="35"/>
                    </a:cubicBezTo>
                    <a:cubicBezTo>
                      <a:pt x="130" y="36"/>
                      <a:pt x="126" y="58"/>
                      <a:pt x="126" y="61"/>
                    </a:cubicBezTo>
                    <a:cubicBezTo>
                      <a:pt x="116" y="67"/>
                      <a:pt x="106" y="72"/>
                      <a:pt x="96" y="78"/>
                    </a:cubicBezTo>
                    <a:cubicBezTo>
                      <a:pt x="95" y="77"/>
                      <a:pt x="94" y="75"/>
                      <a:pt x="93" y="74"/>
                    </a:cubicBezTo>
                    <a:cubicBezTo>
                      <a:pt x="94" y="71"/>
                      <a:pt x="98" y="68"/>
                      <a:pt x="97" y="64"/>
                    </a:cubicBezTo>
                    <a:cubicBezTo>
                      <a:pt x="96" y="63"/>
                      <a:pt x="95" y="63"/>
                      <a:pt x="94" y="62"/>
                    </a:cubicBezTo>
                    <a:cubicBezTo>
                      <a:pt x="91" y="63"/>
                      <a:pt x="88" y="69"/>
                      <a:pt x="88" y="71"/>
                    </a:cubicBezTo>
                    <a:cubicBezTo>
                      <a:pt x="87" y="71"/>
                      <a:pt x="85" y="70"/>
                      <a:pt x="83" y="70"/>
                    </a:cubicBezTo>
                    <a:cubicBezTo>
                      <a:pt x="83" y="59"/>
                      <a:pt x="83" y="47"/>
                      <a:pt x="83" y="35"/>
                    </a:cubicBezTo>
                    <a:cubicBezTo>
                      <a:pt x="88" y="31"/>
                      <a:pt x="92" y="27"/>
                      <a:pt x="96" y="23"/>
                    </a:cubicBezTo>
                    <a:cubicBezTo>
                      <a:pt x="98" y="22"/>
                      <a:pt x="100" y="20"/>
                      <a:pt x="102" y="18"/>
                    </a:cubicBezTo>
                    <a:cubicBezTo>
                      <a:pt x="102" y="17"/>
                      <a:pt x="101" y="16"/>
                      <a:pt x="100" y="16"/>
                    </a:cubicBezTo>
                    <a:cubicBezTo>
                      <a:pt x="99" y="16"/>
                      <a:pt x="99" y="16"/>
                      <a:pt x="98" y="15"/>
                    </a:cubicBezTo>
                    <a:cubicBezTo>
                      <a:pt x="93" y="20"/>
                      <a:pt x="88" y="24"/>
                      <a:pt x="83" y="29"/>
                    </a:cubicBezTo>
                    <a:cubicBezTo>
                      <a:pt x="83" y="24"/>
                      <a:pt x="83" y="19"/>
                      <a:pt x="83" y="15"/>
                    </a:cubicBezTo>
                    <a:cubicBezTo>
                      <a:pt x="86" y="12"/>
                      <a:pt x="89" y="9"/>
                      <a:pt x="92" y="6"/>
                    </a:cubicBezTo>
                    <a:cubicBezTo>
                      <a:pt x="92" y="5"/>
                      <a:pt x="92" y="5"/>
                      <a:pt x="91" y="5"/>
                    </a:cubicBezTo>
                    <a:cubicBezTo>
                      <a:pt x="90" y="5"/>
                      <a:pt x="85" y="10"/>
                      <a:pt x="83" y="11"/>
                    </a:cubicBezTo>
                    <a:cubicBezTo>
                      <a:pt x="83" y="7"/>
                      <a:pt x="84" y="2"/>
                      <a:pt x="82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8" y="0"/>
                      <a:pt x="78" y="0"/>
                      <a:pt x="77" y="1"/>
                    </a:cubicBezTo>
                    <a:cubicBezTo>
                      <a:pt x="77" y="4"/>
                      <a:pt x="77" y="8"/>
                      <a:pt x="77" y="11"/>
                    </a:cubicBezTo>
                    <a:cubicBezTo>
                      <a:pt x="74" y="10"/>
                      <a:pt x="72" y="6"/>
                      <a:pt x="69" y="5"/>
                    </a:cubicBezTo>
                    <a:cubicBezTo>
                      <a:pt x="68" y="5"/>
                      <a:pt x="68" y="5"/>
                      <a:pt x="67" y="6"/>
                    </a:cubicBezTo>
                    <a:cubicBezTo>
                      <a:pt x="68" y="8"/>
                      <a:pt x="75" y="14"/>
                      <a:pt x="77" y="15"/>
                    </a:cubicBezTo>
                    <a:cubicBezTo>
                      <a:pt x="77" y="20"/>
                      <a:pt x="77" y="25"/>
                      <a:pt x="77" y="29"/>
                    </a:cubicBezTo>
                    <a:cubicBezTo>
                      <a:pt x="72" y="25"/>
                      <a:pt x="66" y="20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59" y="16"/>
                      <a:pt x="58" y="17"/>
                      <a:pt x="58" y="18"/>
                    </a:cubicBezTo>
                    <a:cubicBezTo>
                      <a:pt x="58" y="20"/>
                      <a:pt x="62" y="22"/>
                      <a:pt x="63" y="23"/>
                    </a:cubicBezTo>
                    <a:cubicBezTo>
                      <a:pt x="68" y="27"/>
                      <a:pt x="72" y="31"/>
                      <a:pt x="77" y="35"/>
                    </a:cubicBezTo>
                    <a:cubicBezTo>
                      <a:pt x="77" y="47"/>
                      <a:pt x="77" y="59"/>
                      <a:pt x="77" y="70"/>
                    </a:cubicBezTo>
                    <a:cubicBezTo>
                      <a:pt x="75" y="71"/>
                      <a:pt x="74" y="71"/>
                      <a:pt x="72" y="71"/>
                    </a:cubicBezTo>
                    <a:cubicBezTo>
                      <a:pt x="71" y="69"/>
                      <a:pt x="69" y="64"/>
                      <a:pt x="66" y="63"/>
                    </a:cubicBezTo>
                    <a:cubicBezTo>
                      <a:pt x="58" y="63"/>
                      <a:pt x="65" y="72"/>
                      <a:pt x="67" y="74"/>
                    </a:cubicBezTo>
                    <a:cubicBezTo>
                      <a:pt x="66" y="76"/>
                      <a:pt x="65" y="77"/>
                      <a:pt x="64" y="78"/>
                    </a:cubicBezTo>
                    <a:cubicBezTo>
                      <a:pt x="54" y="72"/>
                      <a:pt x="44" y="67"/>
                      <a:pt x="34" y="61"/>
                    </a:cubicBezTo>
                    <a:cubicBezTo>
                      <a:pt x="33" y="55"/>
                      <a:pt x="32" y="48"/>
                      <a:pt x="30" y="42"/>
                    </a:cubicBezTo>
                    <a:cubicBezTo>
                      <a:pt x="30" y="40"/>
                      <a:pt x="30" y="36"/>
                      <a:pt x="28" y="35"/>
                    </a:cubicBezTo>
                    <a:cubicBezTo>
                      <a:pt x="27" y="35"/>
                      <a:pt x="26" y="35"/>
                      <a:pt x="26" y="35"/>
                    </a:cubicBezTo>
                    <a:cubicBezTo>
                      <a:pt x="23" y="38"/>
                      <a:pt x="28" y="53"/>
                      <a:pt x="29" y="58"/>
                    </a:cubicBezTo>
                    <a:cubicBezTo>
                      <a:pt x="25" y="55"/>
                      <a:pt x="21" y="53"/>
                      <a:pt x="17" y="51"/>
                    </a:cubicBezTo>
                    <a:cubicBezTo>
                      <a:pt x="16" y="46"/>
                      <a:pt x="15" y="42"/>
                      <a:pt x="14" y="38"/>
                    </a:cubicBezTo>
                    <a:cubicBezTo>
                      <a:pt x="13" y="37"/>
                      <a:pt x="12" y="37"/>
                      <a:pt x="12" y="38"/>
                    </a:cubicBezTo>
                    <a:cubicBezTo>
                      <a:pt x="12" y="42"/>
                      <a:pt x="13" y="45"/>
                      <a:pt x="13" y="49"/>
                    </a:cubicBezTo>
                    <a:cubicBezTo>
                      <a:pt x="10" y="47"/>
                      <a:pt x="7" y="45"/>
                      <a:pt x="4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2" y="44"/>
                      <a:pt x="0" y="46"/>
                      <a:pt x="1" y="48"/>
                    </a:cubicBezTo>
                    <a:cubicBezTo>
                      <a:pt x="2" y="50"/>
                      <a:pt x="7" y="52"/>
                      <a:pt x="9" y="53"/>
                    </a:cubicBezTo>
                    <a:cubicBezTo>
                      <a:pt x="9" y="55"/>
                      <a:pt x="0" y="54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10" y="56"/>
                      <a:pt x="13" y="55"/>
                    </a:cubicBezTo>
                    <a:cubicBezTo>
                      <a:pt x="16" y="57"/>
                      <a:pt x="20" y="60"/>
                      <a:pt x="24" y="62"/>
                    </a:cubicBezTo>
                    <a:cubicBezTo>
                      <a:pt x="24" y="63"/>
                      <a:pt x="21" y="63"/>
                      <a:pt x="20" y="64"/>
                    </a:cubicBezTo>
                    <a:cubicBezTo>
                      <a:pt x="17" y="65"/>
                      <a:pt x="7" y="67"/>
                      <a:pt x="6" y="69"/>
                    </a:cubicBezTo>
                    <a:cubicBezTo>
                      <a:pt x="5" y="71"/>
                      <a:pt x="6" y="72"/>
                      <a:pt x="7" y="73"/>
                    </a:cubicBezTo>
                    <a:cubicBezTo>
                      <a:pt x="10" y="73"/>
                      <a:pt x="12" y="71"/>
                      <a:pt x="14" y="71"/>
                    </a:cubicBezTo>
                    <a:cubicBezTo>
                      <a:pt x="20" y="69"/>
                      <a:pt x="25" y="67"/>
                      <a:pt x="30" y="65"/>
                    </a:cubicBezTo>
                    <a:cubicBezTo>
                      <a:pt x="40" y="71"/>
                      <a:pt x="50" y="77"/>
                      <a:pt x="60" y="83"/>
                    </a:cubicBezTo>
                    <a:cubicBezTo>
                      <a:pt x="61" y="83"/>
                      <a:pt x="60" y="86"/>
                      <a:pt x="59" y="88"/>
                    </a:cubicBezTo>
                    <a:cubicBezTo>
                      <a:pt x="58" y="89"/>
                      <a:pt x="51" y="87"/>
                      <a:pt x="49" y="88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8" y="90"/>
                      <a:pt x="48" y="91"/>
                      <a:pt x="48" y="93"/>
                    </a:cubicBezTo>
                    <a:cubicBezTo>
                      <a:pt x="48" y="93"/>
                      <a:pt x="48" y="93"/>
                      <a:pt x="49" y="94"/>
                    </a:cubicBezTo>
                    <a:cubicBezTo>
                      <a:pt x="52" y="94"/>
                      <a:pt x="56" y="94"/>
                      <a:pt x="59" y="94"/>
                    </a:cubicBezTo>
                    <a:cubicBezTo>
                      <a:pt x="60" y="95"/>
                      <a:pt x="60" y="97"/>
                      <a:pt x="61" y="99"/>
                    </a:cubicBezTo>
                    <a:cubicBezTo>
                      <a:pt x="51" y="104"/>
                      <a:pt x="41" y="110"/>
                      <a:pt x="32" y="115"/>
                    </a:cubicBezTo>
                    <a:cubicBezTo>
                      <a:pt x="29" y="114"/>
                      <a:pt x="11" y="107"/>
                      <a:pt x="7" y="107"/>
                    </a:cubicBezTo>
                    <a:cubicBezTo>
                      <a:pt x="6" y="107"/>
                      <a:pt x="5" y="109"/>
                      <a:pt x="6" y="111"/>
                    </a:cubicBezTo>
                    <a:cubicBezTo>
                      <a:pt x="6" y="112"/>
                      <a:pt x="10" y="112"/>
                      <a:pt x="11" y="113"/>
                    </a:cubicBezTo>
                    <a:cubicBezTo>
                      <a:pt x="16" y="115"/>
                      <a:pt x="22" y="116"/>
                      <a:pt x="27" y="118"/>
                    </a:cubicBezTo>
                    <a:cubicBezTo>
                      <a:pt x="23" y="120"/>
                      <a:pt x="18" y="123"/>
                      <a:pt x="14" y="125"/>
                    </a:cubicBezTo>
                    <a:cubicBezTo>
                      <a:pt x="10" y="124"/>
                      <a:pt x="6" y="121"/>
                      <a:pt x="1" y="121"/>
                    </a:cubicBezTo>
                    <a:cubicBezTo>
                      <a:pt x="1" y="121"/>
                      <a:pt x="1" y="121"/>
                      <a:pt x="1" y="122"/>
                    </a:cubicBezTo>
                    <a:cubicBezTo>
                      <a:pt x="1" y="122"/>
                      <a:pt x="1" y="122"/>
                      <a:pt x="0" y="123"/>
                    </a:cubicBezTo>
                    <a:cubicBezTo>
                      <a:pt x="3" y="125"/>
                      <a:pt x="8" y="126"/>
                      <a:pt x="11" y="127"/>
                    </a:cubicBezTo>
                    <a:cubicBezTo>
                      <a:pt x="9" y="130"/>
                      <a:pt x="3" y="130"/>
                      <a:pt x="0" y="134"/>
                    </a:cubicBezTo>
                    <a:cubicBezTo>
                      <a:pt x="1" y="136"/>
                      <a:pt x="2" y="137"/>
                      <a:pt x="3" y="138"/>
                    </a:cubicBezTo>
                    <a:cubicBezTo>
                      <a:pt x="5" y="139"/>
                      <a:pt x="11" y="134"/>
                      <a:pt x="13" y="133"/>
                    </a:cubicBezTo>
                    <a:cubicBezTo>
                      <a:pt x="13" y="136"/>
                      <a:pt x="12" y="139"/>
                      <a:pt x="11" y="142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13" y="142"/>
                      <a:pt x="13" y="142"/>
                      <a:pt x="13" y="142"/>
                    </a:cubicBezTo>
                    <a:cubicBezTo>
                      <a:pt x="14" y="142"/>
                      <a:pt x="16" y="133"/>
                      <a:pt x="16" y="131"/>
                    </a:cubicBezTo>
                    <a:cubicBezTo>
                      <a:pt x="20" y="129"/>
                      <a:pt x="24" y="127"/>
                      <a:pt x="28" y="124"/>
                    </a:cubicBezTo>
                    <a:cubicBezTo>
                      <a:pt x="28" y="128"/>
                      <a:pt x="24" y="141"/>
                      <a:pt x="25" y="144"/>
                    </a:cubicBezTo>
                    <a:cubicBezTo>
                      <a:pt x="25" y="144"/>
                      <a:pt x="25" y="144"/>
                      <a:pt x="26" y="145"/>
                    </a:cubicBezTo>
                    <a:cubicBezTo>
                      <a:pt x="26" y="145"/>
                      <a:pt x="27" y="145"/>
                      <a:pt x="28" y="145"/>
                    </a:cubicBezTo>
                    <a:cubicBezTo>
                      <a:pt x="30" y="143"/>
                      <a:pt x="33" y="125"/>
                      <a:pt x="34" y="121"/>
                    </a:cubicBezTo>
                    <a:cubicBezTo>
                      <a:pt x="44" y="115"/>
                      <a:pt x="54" y="110"/>
                      <a:pt x="64" y="104"/>
                    </a:cubicBezTo>
                    <a:cubicBezTo>
                      <a:pt x="65" y="105"/>
                      <a:pt x="66" y="106"/>
                      <a:pt x="67" y="107"/>
                    </a:cubicBezTo>
                    <a:cubicBezTo>
                      <a:pt x="65" y="110"/>
                      <a:pt x="62" y="113"/>
                      <a:pt x="62" y="117"/>
                    </a:cubicBezTo>
                    <a:cubicBezTo>
                      <a:pt x="63" y="118"/>
                      <a:pt x="64" y="119"/>
                      <a:pt x="65" y="119"/>
                    </a:cubicBezTo>
                    <a:cubicBezTo>
                      <a:pt x="68" y="119"/>
                      <a:pt x="71" y="113"/>
                      <a:pt x="72" y="110"/>
                    </a:cubicBezTo>
                    <a:cubicBezTo>
                      <a:pt x="74" y="111"/>
                      <a:pt x="75" y="111"/>
                      <a:pt x="77" y="111"/>
                    </a:cubicBezTo>
                    <a:cubicBezTo>
                      <a:pt x="77" y="122"/>
                      <a:pt x="77" y="133"/>
                      <a:pt x="77" y="144"/>
                    </a:cubicBezTo>
                    <a:cubicBezTo>
                      <a:pt x="72" y="148"/>
                      <a:pt x="68" y="153"/>
                      <a:pt x="63" y="157"/>
                    </a:cubicBezTo>
                    <a:cubicBezTo>
                      <a:pt x="61" y="158"/>
                      <a:pt x="59" y="159"/>
                      <a:pt x="58" y="162"/>
                    </a:cubicBezTo>
                    <a:cubicBezTo>
                      <a:pt x="58" y="163"/>
                      <a:pt x="59" y="164"/>
                      <a:pt x="60" y="164"/>
                    </a:cubicBezTo>
                    <a:cubicBezTo>
                      <a:pt x="60" y="164"/>
                      <a:pt x="61" y="164"/>
                      <a:pt x="61" y="164"/>
                    </a:cubicBezTo>
                    <a:cubicBezTo>
                      <a:pt x="67" y="160"/>
                      <a:pt x="72" y="155"/>
                      <a:pt x="77" y="151"/>
                    </a:cubicBezTo>
                    <a:cubicBezTo>
                      <a:pt x="77" y="155"/>
                      <a:pt x="77" y="160"/>
                      <a:pt x="77" y="165"/>
                    </a:cubicBezTo>
                    <a:cubicBezTo>
                      <a:pt x="74" y="167"/>
                      <a:pt x="71" y="170"/>
                      <a:pt x="67" y="173"/>
                    </a:cubicBezTo>
                    <a:cubicBezTo>
                      <a:pt x="68" y="174"/>
                      <a:pt x="68" y="175"/>
                      <a:pt x="69" y="175"/>
                    </a:cubicBezTo>
                    <a:cubicBezTo>
                      <a:pt x="70" y="175"/>
                      <a:pt x="76" y="170"/>
                      <a:pt x="77" y="168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7" y="172"/>
                      <a:pt x="76" y="179"/>
                      <a:pt x="78" y="182"/>
                    </a:cubicBezTo>
                    <a:cubicBezTo>
                      <a:pt x="80" y="182"/>
                      <a:pt x="82" y="182"/>
                      <a:pt x="83" y="181"/>
                    </a:cubicBezTo>
                    <a:cubicBezTo>
                      <a:pt x="84" y="178"/>
                      <a:pt x="83" y="173"/>
                      <a:pt x="83" y="169"/>
                    </a:cubicBezTo>
                    <a:cubicBezTo>
                      <a:pt x="86" y="171"/>
                      <a:pt x="88" y="174"/>
                      <a:pt x="91" y="175"/>
                    </a:cubicBezTo>
                    <a:cubicBezTo>
                      <a:pt x="92" y="175"/>
                      <a:pt x="92" y="175"/>
                      <a:pt x="92" y="174"/>
                    </a:cubicBezTo>
                    <a:cubicBezTo>
                      <a:pt x="92" y="172"/>
                      <a:pt x="85" y="166"/>
                      <a:pt x="83" y="165"/>
                    </a:cubicBezTo>
                    <a:cubicBezTo>
                      <a:pt x="83" y="161"/>
                      <a:pt x="83" y="156"/>
                      <a:pt x="83" y="151"/>
                    </a:cubicBezTo>
                    <a:cubicBezTo>
                      <a:pt x="88" y="156"/>
                      <a:pt x="93" y="160"/>
                      <a:pt x="98" y="164"/>
                    </a:cubicBezTo>
                    <a:cubicBezTo>
                      <a:pt x="99" y="164"/>
                      <a:pt x="99" y="164"/>
                      <a:pt x="100" y="164"/>
                    </a:cubicBezTo>
                    <a:cubicBezTo>
                      <a:pt x="101" y="164"/>
                      <a:pt x="101" y="163"/>
                      <a:pt x="102" y="162"/>
                    </a:cubicBezTo>
                    <a:cubicBezTo>
                      <a:pt x="101" y="160"/>
                      <a:pt x="99" y="159"/>
                      <a:pt x="97" y="158"/>
                    </a:cubicBezTo>
                    <a:cubicBezTo>
                      <a:pt x="93" y="153"/>
                      <a:pt x="88" y="149"/>
                      <a:pt x="83" y="145"/>
                    </a:cubicBezTo>
                    <a:cubicBezTo>
                      <a:pt x="83" y="134"/>
                      <a:pt x="83" y="123"/>
                      <a:pt x="83" y="111"/>
                    </a:cubicBezTo>
                    <a:cubicBezTo>
                      <a:pt x="85" y="111"/>
                      <a:pt x="86" y="111"/>
                      <a:pt x="88" y="110"/>
                    </a:cubicBezTo>
                    <a:cubicBezTo>
                      <a:pt x="90" y="113"/>
                      <a:pt x="90" y="117"/>
                      <a:pt x="94" y="119"/>
                    </a:cubicBezTo>
                    <a:cubicBezTo>
                      <a:pt x="96" y="119"/>
                      <a:pt x="97" y="118"/>
                      <a:pt x="98" y="117"/>
                    </a:cubicBezTo>
                    <a:cubicBezTo>
                      <a:pt x="97" y="113"/>
                      <a:pt x="94" y="111"/>
                      <a:pt x="93" y="107"/>
                    </a:cubicBezTo>
                    <a:cubicBezTo>
                      <a:pt x="94" y="106"/>
                      <a:pt x="95" y="105"/>
                      <a:pt x="96" y="104"/>
                    </a:cubicBezTo>
                    <a:cubicBezTo>
                      <a:pt x="98" y="103"/>
                      <a:pt x="102" y="107"/>
                      <a:pt x="104" y="108"/>
                    </a:cubicBezTo>
                    <a:cubicBezTo>
                      <a:pt x="111" y="112"/>
                      <a:pt x="118" y="116"/>
                      <a:pt x="126" y="120"/>
                    </a:cubicBezTo>
                    <a:cubicBezTo>
                      <a:pt x="127" y="128"/>
                      <a:pt x="129" y="136"/>
                      <a:pt x="131" y="144"/>
                    </a:cubicBezTo>
                    <a:cubicBezTo>
                      <a:pt x="131" y="144"/>
                      <a:pt x="131" y="145"/>
                      <a:pt x="132" y="145"/>
                    </a:cubicBezTo>
                    <a:cubicBezTo>
                      <a:pt x="133" y="145"/>
                      <a:pt x="134" y="145"/>
                      <a:pt x="135" y="144"/>
                    </a:cubicBezTo>
                    <a:cubicBezTo>
                      <a:pt x="136" y="141"/>
                      <a:pt x="132" y="127"/>
                      <a:pt x="131" y="124"/>
                    </a:cubicBezTo>
                    <a:cubicBezTo>
                      <a:pt x="135" y="126"/>
                      <a:pt x="139" y="128"/>
                      <a:pt x="143" y="131"/>
                    </a:cubicBezTo>
                    <a:cubicBezTo>
                      <a:pt x="144" y="133"/>
                      <a:pt x="145" y="141"/>
                      <a:pt x="146" y="142"/>
                    </a:cubicBezTo>
                    <a:cubicBezTo>
                      <a:pt x="147" y="142"/>
                      <a:pt x="147" y="142"/>
                      <a:pt x="147" y="142"/>
                    </a:cubicBezTo>
                    <a:cubicBezTo>
                      <a:pt x="147" y="142"/>
                      <a:pt x="148" y="142"/>
                      <a:pt x="148" y="142"/>
                    </a:cubicBezTo>
                    <a:cubicBezTo>
                      <a:pt x="149" y="140"/>
                      <a:pt x="147" y="135"/>
                      <a:pt x="147" y="133"/>
                    </a:cubicBezTo>
                    <a:cubicBezTo>
                      <a:pt x="150" y="135"/>
                      <a:pt x="154" y="136"/>
                      <a:pt x="157" y="138"/>
                    </a:cubicBezTo>
                    <a:cubicBezTo>
                      <a:pt x="158" y="137"/>
                      <a:pt x="159" y="136"/>
                      <a:pt x="160" y="135"/>
                    </a:cubicBezTo>
                    <a:cubicBezTo>
                      <a:pt x="160" y="134"/>
                      <a:pt x="160" y="134"/>
                      <a:pt x="159" y="133"/>
                    </a:cubicBezTo>
                    <a:close/>
                    <a:moveTo>
                      <a:pt x="82" y="105"/>
                    </a:moveTo>
                    <a:cubicBezTo>
                      <a:pt x="72" y="107"/>
                      <a:pt x="63" y="97"/>
                      <a:pt x="66" y="87"/>
                    </a:cubicBezTo>
                    <a:cubicBezTo>
                      <a:pt x="68" y="80"/>
                      <a:pt x="72" y="77"/>
                      <a:pt x="79" y="76"/>
                    </a:cubicBezTo>
                    <a:cubicBezTo>
                      <a:pt x="99" y="76"/>
                      <a:pt x="100" y="102"/>
                      <a:pt x="8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6" name="Group 115">
            <a:extLst>
              <a:ext uri="{FF2B5EF4-FFF2-40B4-BE49-F238E27FC236}">
                <a16:creationId xmlns="" xmlns:a16="http://schemas.microsoft.com/office/drawing/2014/main" id="{D4A521A0-285B-4CE6-8E77-084B852C6635}"/>
              </a:ext>
            </a:extLst>
          </p:cNvPr>
          <p:cNvGrpSpPr/>
          <p:nvPr/>
        </p:nvGrpSpPr>
        <p:grpSpPr>
          <a:xfrm>
            <a:off x="544124" y="4697023"/>
            <a:ext cx="11103746" cy="1914300"/>
            <a:chOff x="814298" y="3025483"/>
            <a:chExt cx="11103746" cy="1914300"/>
          </a:xfrm>
          <a:solidFill>
            <a:schemeClr val="bg1"/>
          </a:solidFill>
        </p:grpSpPr>
        <p:sp>
          <p:nvSpPr>
            <p:cNvPr id="117" name="Oval 58">
              <a:extLst>
                <a:ext uri="{FF2B5EF4-FFF2-40B4-BE49-F238E27FC236}">
                  <a16:creationId xmlns="" xmlns:a16="http://schemas.microsoft.com/office/drawing/2014/main" id="{412BAA70-D2FA-4936-BD3E-7ACFC0DBE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59">
              <a:extLst>
                <a:ext uri="{FF2B5EF4-FFF2-40B4-BE49-F238E27FC236}">
                  <a16:creationId xmlns="" xmlns:a16="http://schemas.microsoft.com/office/drawing/2014/main" id="{F25D311B-210D-4BD9-B03A-581E488FE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Oval 60">
              <a:extLst>
                <a:ext uri="{FF2B5EF4-FFF2-40B4-BE49-F238E27FC236}">
                  <a16:creationId xmlns="" xmlns:a16="http://schemas.microsoft.com/office/drawing/2014/main" id="{28D3C523-7B71-4869-A302-047DCEFE31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61">
              <a:extLst>
                <a:ext uri="{FF2B5EF4-FFF2-40B4-BE49-F238E27FC236}">
                  <a16:creationId xmlns="" xmlns:a16="http://schemas.microsoft.com/office/drawing/2014/main" id="{96E6DF84-EAD8-4485-9598-5B4823EFC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Oval 62">
              <a:extLst>
                <a:ext uri="{FF2B5EF4-FFF2-40B4-BE49-F238E27FC236}">
                  <a16:creationId xmlns="" xmlns:a16="http://schemas.microsoft.com/office/drawing/2014/main" id="{D910C655-7B8F-45A8-AE60-7825553AF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Oval 63">
              <a:extLst>
                <a:ext uri="{FF2B5EF4-FFF2-40B4-BE49-F238E27FC236}">
                  <a16:creationId xmlns="" xmlns:a16="http://schemas.microsoft.com/office/drawing/2014/main" id="{167EBB3B-2509-4310-ACF5-1BA4AD5AB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Oval 64">
              <a:extLst>
                <a:ext uri="{FF2B5EF4-FFF2-40B4-BE49-F238E27FC236}">
                  <a16:creationId xmlns="" xmlns:a16="http://schemas.microsoft.com/office/drawing/2014/main" id="{0D74F7C7-E7FB-4B0E-8B4F-00B747A40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Oval 65">
              <a:extLst>
                <a:ext uri="{FF2B5EF4-FFF2-40B4-BE49-F238E27FC236}">
                  <a16:creationId xmlns="" xmlns:a16="http://schemas.microsoft.com/office/drawing/2014/main" id="{17D76C90-FF8B-4F01-8888-34B73D060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66">
              <a:extLst>
                <a:ext uri="{FF2B5EF4-FFF2-40B4-BE49-F238E27FC236}">
                  <a16:creationId xmlns="" xmlns:a16="http://schemas.microsoft.com/office/drawing/2014/main" id="{1834517E-8241-4E40-AA5A-1F170CA10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Oval 67">
              <a:extLst>
                <a:ext uri="{FF2B5EF4-FFF2-40B4-BE49-F238E27FC236}">
                  <a16:creationId xmlns="" xmlns:a16="http://schemas.microsoft.com/office/drawing/2014/main" id="{92E50459-3D25-4E19-8AA5-CD2423AAD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68">
              <a:extLst>
                <a:ext uri="{FF2B5EF4-FFF2-40B4-BE49-F238E27FC236}">
                  <a16:creationId xmlns="" xmlns:a16="http://schemas.microsoft.com/office/drawing/2014/main" id="{C90B7334-A07F-436F-A26C-E8A0B4C72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69">
              <a:extLst>
                <a:ext uri="{FF2B5EF4-FFF2-40B4-BE49-F238E27FC236}">
                  <a16:creationId xmlns="" xmlns:a16="http://schemas.microsoft.com/office/drawing/2014/main" id="{6990ECAE-95C3-447C-A613-C1E78DD1C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Oval 70">
              <a:extLst>
                <a:ext uri="{FF2B5EF4-FFF2-40B4-BE49-F238E27FC236}">
                  <a16:creationId xmlns="" xmlns:a16="http://schemas.microsoft.com/office/drawing/2014/main" id="{1E8D1BEA-0B3D-4F7C-9477-C0C344B77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71">
              <a:extLst>
                <a:ext uri="{FF2B5EF4-FFF2-40B4-BE49-F238E27FC236}">
                  <a16:creationId xmlns="" xmlns:a16="http://schemas.microsoft.com/office/drawing/2014/main" id="{E3E356EA-D35F-4EDB-B2B5-35A2F0A85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72">
              <a:extLst>
                <a:ext uri="{FF2B5EF4-FFF2-40B4-BE49-F238E27FC236}">
                  <a16:creationId xmlns="" xmlns:a16="http://schemas.microsoft.com/office/drawing/2014/main" id="{4882A8A0-ED95-45F9-B07D-E9676FF1C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73">
              <a:extLst>
                <a:ext uri="{FF2B5EF4-FFF2-40B4-BE49-F238E27FC236}">
                  <a16:creationId xmlns="" xmlns:a16="http://schemas.microsoft.com/office/drawing/2014/main" id="{C886EB20-BE35-422D-B630-CB700C334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Oval 74">
              <a:extLst>
                <a:ext uri="{FF2B5EF4-FFF2-40B4-BE49-F238E27FC236}">
                  <a16:creationId xmlns="" xmlns:a16="http://schemas.microsoft.com/office/drawing/2014/main" id="{E635D408-5CA6-42C6-B154-B2D49EA3F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Oval 75">
              <a:extLst>
                <a:ext uri="{FF2B5EF4-FFF2-40B4-BE49-F238E27FC236}">
                  <a16:creationId xmlns="" xmlns:a16="http://schemas.microsoft.com/office/drawing/2014/main" id="{B7AC9F89-65CE-4310-B547-20C82E811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Oval 76">
              <a:extLst>
                <a:ext uri="{FF2B5EF4-FFF2-40B4-BE49-F238E27FC236}">
                  <a16:creationId xmlns="" xmlns:a16="http://schemas.microsoft.com/office/drawing/2014/main" id="{8A29CE89-4CAE-42BE-B8F9-5B1AC84C5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Oval 77">
              <a:extLst>
                <a:ext uri="{FF2B5EF4-FFF2-40B4-BE49-F238E27FC236}">
                  <a16:creationId xmlns="" xmlns:a16="http://schemas.microsoft.com/office/drawing/2014/main" id="{B829F4AA-5F37-4D48-966E-A6361EA5A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Oval 78">
              <a:extLst>
                <a:ext uri="{FF2B5EF4-FFF2-40B4-BE49-F238E27FC236}">
                  <a16:creationId xmlns="" xmlns:a16="http://schemas.microsoft.com/office/drawing/2014/main" id="{5D96C7A4-5D2B-4AB7-94A4-A565A3540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Oval 79">
              <a:extLst>
                <a:ext uri="{FF2B5EF4-FFF2-40B4-BE49-F238E27FC236}">
                  <a16:creationId xmlns="" xmlns:a16="http://schemas.microsoft.com/office/drawing/2014/main" id="{1A5542B3-017B-44DC-9BFF-3906C859F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" name="Graphic 1">
            <a:extLst>
              <a:ext uri="{FF2B5EF4-FFF2-40B4-BE49-F238E27FC236}">
                <a16:creationId xmlns="" xmlns:a16="http://schemas.microsoft.com/office/drawing/2014/main" id="{8059EE78-4EE7-45A9-9DAE-E3F601990A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450858">
            <a:off x="8009894" y="2289710"/>
            <a:ext cx="2704170" cy="1129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07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val 83">
            <a:extLst>
              <a:ext uri="{FF2B5EF4-FFF2-40B4-BE49-F238E27FC236}">
                <a16:creationId xmlns="" xmlns:a16="http://schemas.microsoft.com/office/drawing/2014/main" id="{6C846EC7-DCAE-42A1-9FE1-9DAFD13841BD}"/>
              </a:ext>
            </a:extLst>
          </p:cNvPr>
          <p:cNvSpPr/>
          <p:nvPr/>
        </p:nvSpPr>
        <p:spPr>
          <a:xfrm>
            <a:off x="1110458" y="5963612"/>
            <a:ext cx="1705609" cy="234950"/>
          </a:xfrm>
          <a:prstGeom prst="ellipse">
            <a:avLst/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Graphic 33">
            <a:extLst>
              <a:ext uri="{FF2B5EF4-FFF2-40B4-BE49-F238E27FC236}">
                <a16:creationId xmlns="" xmlns:a16="http://schemas.microsoft.com/office/drawing/2014/main" id="{DED450B2-A5EA-474E-BA5E-B81AC1FA93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4857" y="2772838"/>
            <a:ext cx="3396145" cy="3328224"/>
          </a:xfrm>
          <a:prstGeom prst="rect">
            <a:avLst/>
          </a:prstGeom>
        </p:spPr>
      </p:pic>
      <p:grpSp>
        <p:nvGrpSpPr>
          <p:cNvPr id="101" name="Group 100">
            <a:extLst>
              <a:ext uri="{FF2B5EF4-FFF2-40B4-BE49-F238E27FC236}">
                <a16:creationId xmlns="" xmlns:a16="http://schemas.microsoft.com/office/drawing/2014/main" id="{F433B6DF-5FA6-4805-85FC-3A31FA165351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102" name="Group 101">
              <a:extLst>
                <a:ext uri="{FF2B5EF4-FFF2-40B4-BE49-F238E27FC236}">
                  <a16:creationId xmlns="" xmlns:a16="http://schemas.microsoft.com/office/drawing/2014/main" id="{868E47C0-1A82-453C-9112-4CE85BF758AA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164" name="Oval 58">
                <a:extLst>
                  <a:ext uri="{FF2B5EF4-FFF2-40B4-BE49-F238E27FC236}">
                    <a16:creationId xmlns="" xmlns:a16="http://schemas.microsoft.com/office/drawing/2014/main" id="{D8E114C0-606D-4815-8741-EA3485E0AA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Oval 59">
                <a:extLst>
                  <a:ext uri="{FF2B5EF4-FFF2-40B4-BE49-F238E27FC236}">
                    <a16:creationId xmlns="" xmlns:a16="http://schemas.microsoft.com/office/drawing/2014/main" id="{117E8822-5505-4C49-AB59-57E0919980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Oval 60">
                <a:extLst>
                  <a:ext uri="{FF2B5EF4-FFF2-40B4-BE49-F238E27FC236}">
                    <a16:creationId xmlns="" xmlns:a16="http://schemas.microsoft.com/office/drawing/2014/main" id="{2536D6F6-224F-4923-B0B3-D49B1544A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Oval 61">
                <a:extLst>
                  <a:ext uri="{FF2B5EF4-FFF2-40B4-BE49-F238E27FC236}">
                    <a16:creationId xmlns="" xmlns:a16="http://schemas.microsoft.com/office/drawing/2014/main" id="{2ECF4970-396B-4F10-A3C4-0B4CBAC63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Oval 62">
                <a:extLst>
                  <a:ext uri="{FF2B5EF4-FFF2-40B4-BE49-F238E27FC236}">
                    <a16:creationId xmlns="" xmlns:a16="http://schemas.microsoft.com/office/drawing/2014/main" id="{454DED05-0E8C-4572-9A95-C8CB89CD6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Oval 63">
                <a:extLst>
                  <a:ext uri="{FF2B5EF4-FFF2-40B4-BE49-F238E27FC236}">
                    <a16:creationId xmlns="" xmlns:a16="http://schemas.microsoft.com/office/drawing/2014/main" id="{34B74A18-B639-4FAB-AB6C-67362CB63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Oval 64">
                <a:extLst>
                  <a:ext uri="{FF2B5EF4-FFF2-40B4-BE49-F238E27FC236}">
                    <a16:creationId xmlns="" xmlns:a16="http://schemas.microsoft.com/office/drawing/2014/main" id="{EEB9D4DD-4BFA-45FB-898F-22BA2DCC8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Oval 65">
                <a:extLst>
                  <a:ext uri="{FF2B5EF4-FFF2-40B4-BE49-F238E27FC236}">
                    <a16:creationId xmlns="" xmlns:a16="http://schemas.microsoft.com/office/drawing/2014/main" id="{F12604C4-51CA-4662-8A74-3B12A9A85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Oval 66">
                <a:extLst>
                  <a:ext uri="{FF2B5EF4-FFF2-40B4-BE49-F238E27FC236}">
                    <a16:creationId xmlns="" xmlns:a16="http://schemas.microsoft.com/office/drawing/2014/main" id="{EF2CDE09-D67E-44D7-B681-A1F7E97A1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Oval 67">
                <a:extLst>
                  <a:ext uri="{FF2B5EF4-FFF2-40B4-BE49-F238E27FC236}">
                    <a16:creationId xmlns="" xmlns:a16="http://schemas.microsoft.com/office/drawing/2014/main" id="{6A127376-9427-4B38-88F5-AB9A6BB94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Oval 68">
                <a:extLst>
                  <a:ext uri="{FF2B5EF4-FFF2-40B4-BE49-F238E27FC236}">
                    <a16:creationId xmlns="" xmlns:a16="http://schemas.microsoft.com/office/drawing/2014/main" id="{80AF9800-7436-4549-9652-F0F50D66C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Oval 69">
                <a:extLst>
                  <a:ext uri="{FF2B5EF4-FFF2-40B4-BE49-F238E27FC236}">
                    <a16:creationId xmlns="" xmlns:a16="http://schemas.microsoft.com/office/drawing/2014/main" id="{EF1A0BE4-F412-437F-B87F-AE27ACBF5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Oval 70">
                <a:extLst>
                  <a:ext uri="{FF2B5EF4-FFF2-40B4-BE49-F238E27FC236}">
                    <a16:creationId xmlns="" xmlns:a16="http://schemas.microsoft.com/office/drawing/2014/main" id="{6E870230-CBC4-40BF-AE7E-A11D238684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Oval 71">
                <a:extLst>
                  <a:ext uri="{FF2B5EF4-FFF2-40B4-BE49-F238E27FC236}">
                    <a16:creationId xmlns="" xmlns:a16="http://schemas.microsoft.com/office/drawing/2014/main" id="{07CE9BFB-DA5D-41F8-AEED-D5DC2F46F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Oval 72">
                <a:extLst>
                  <a:ext uri="{FF2B5EF4-FFF2-40B4-BE49-F238E27FC236}">
                    <a16:creationId xmlns="" xmlns:a16="http://schemas.microsoft.com/office/drawing/2014/main" id="{0C5B9E03-62C7-42E7-BA19-CF1579F16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Oval 73">
                <a:extLst>
                  <a:ext uri="{FF2B5EF4-FFF2-40B4-BE49-F238E27FC236}">
                    <a16:creationId xmlns="" xmlns:a16="http://schemas.microsoft.com/office/drawing/2014/main" id="{C821CD9B-2590-4E5E-9EB8-D5A4D5A3D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Oval 74">
                <a:extLst>
                  <a:ext uri="{FF2B5EF4-FFF2-40B4-BE49-F238E27FC236}">
                    <a16:creationId xmlns="" xmlns:a16="http://schemas.microsoft.com/office/drawing/2014/main" id="{0FF5DD16-D62E-4371-95EE-9B6C0D9F8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Oval 75">
                <a:extLst>
                  <a:ext uri="{FF2B5EF4-FFF2-40B4-BE49-F238E27FC236}">
                    <a16:creationId xmlns="" xmlns:a16="http://schemas.microsoft.com/office/drawing/2014/main" id="{9C255B95-C641-45B2-A4E1-6F682B150B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Oval 76">
                <a:extLst>
                  <a:ext uri="{FF2B5EF4-FFF2-40B4-BE49-F238E27FC236}">
                    <a16:creationId xmlns="" xmlns:a16="http://schemas.microsoft.com/office/drawing/2014/main" id="{EE7D49CF-2583-427B-8B84-1E4D0F6E4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Oval 77">
                <a:extLst>
                  <a:ext uri="{FF2B5EF4-FFF2-40B4-BE49-F238E27FC236}">
                    <a16:creationId xmlns="" xmlns:a16="http://schemas.microsoft.com/office/drawing/2014/main" id="{EFC46369-BAF1-4249-AA7E-D6FCAB55A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Oval 78">
                <a:extLst>
                  <a:ext uri="{FF2B5EF4-FFF2-40B4-BE49-F238E27FC236}">
                    <a16:creationId xmlns="" xmlns:a16="http://schemas.microsoft.com/office/drawing/2014/main" id="{DCFFD43C-BC40-47DA-BD3D-989419B71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Oval 79">
                <a:extLst>
                  <a:ext uri="{FF2B5EF4-FFF2-40B4-BE49-F238E27FC236}">
                    <a16:creationId xmlns="" xmlns:a16="http://schemas.microsoft.com/office/drawing/2014/main" id="{031359CB-7531-452A-8F10-EE32B1B97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="" xmlns:a16="http://schemas.microsoft.com/office/drawing/2014/main" id="{92ADBA4A-FB0C-4FDF-BB4A-1B04BD279C25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131" name="Oval 58">
                <a:extLst>
                  <a:ext uri="{FF2B5EF4-FFF2-40B4-BE49-F238E27FC236}">
                    <a16:creationId xmlns="" xmlns:a16="http://schemas.microsoft.com/office/drawing/2014/main" id="{3134DC3D-2062-42AC-9842-F62599CB9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Oval 59">
                <a:extLst>
                  <a:ext uri="{FF2B5EF4-FFF2-40B4-BE49-F238E27FC236}">
                    <a16:creationId xmlns="" xmlns:a16="http://schemas.microsoft.com/office/drawing/2014/main" id="{9BFDB041-0283-48CC-8FAD-818D8C071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Oval 60">
                <a:extLst>
                  <a:ext uri="{FF2B5EF4-FFF2-40B4-BE49-F238E27FC236}">
                    <a16:creationId xmlns="" xmlns:a16="http://schemas.microsoft.com/office/drawing/2014/main" id="{D20BFDC4-DF6D-4D42-8C7D-8B56FE93C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Oval 61">
                <a:extLst>
                  <a:ext uri="{FF2B5EF4-FFF2-40B4-BE49-F238E27FC236}">
                    <a16:creationId xmlns="" xmlns:a16="http://schemas.microsoft.com/office/drawing/2014/main" id="{5DF1CF7E-F582-4660-9ADA-336172EE1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Oval 62">
                <a:extLst>
                  <a:ext uri="{FF2B5EF4-FFF2-40B4-BE49-F238E27FC236}">
                    <a16:creationId xmlns="" xmlns:a16="http://schemas.microsoft.com/office/drawing/2014/main" id="{98D8F20C-41CC-4D4F-A8C7-15908792E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Oval 63">
                <a:extLst>
                  <a:ext uri="{FF2B5EF4-FFF2-40B4-BE49-F238E27FC236}">
                    <a16:creationId xmlns="" xmlns:a16="http://schemas.microsoft.com/office/drawing/2014/main" id="{FB37B0D3-E821-46C3-8C04-7461C2561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Oval 64">
                <a:extLst>
                  <a:ext uri="{FF2B5EF4-FFF2-40B4-BE49-F238E27FC236}">
                    <a16:creationId xmlns="" xmlns:a16="http://schemas.microsoft.com/office/drawing/2014/main" id="{3CE00B5C-3293-460F-9BEC-6C64EEA6B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Oval 65">
                <a:extLst>
                  <a:ext uri="{FF2B5EF4-FFF2-40B4-BE49-F238E27FC236}">
                    <a16:creationId xmlns="" xmlns:a16="http://schemas.microsoft.com/office/drawing/2014/main" id="{44B42BB2-4256-4BF7-8494-5D534C83F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Oval 66">
                <a:extLst>
                  <a:ext uri="{FF2B5EF4-FFF2-40B4-BE49-F238E27FC236}">
                    <a16:creationId xmlns="" xmlns:a16="http://schemas.microsoft.com/office/drawing/2014/main" id="{9A97644D-5AAA-4DEB-B9DA-69F88EB84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Oval 67">
                <a:extLst>
                  <a:ext uri="{FF2B5EF4-FFF2-40B4-BE49-F238E27FC236}">
                    <a16:creationId xmlns="" xmlns:a16="http://schemas.microsoft.com/office/drawing/2014/main" id="{2D3D59DD-6939-43D9-B2D6-E78459F63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Oval 68">
                <a:extLst>
                  <a:ext uri="{FF2B5EF4-FFF2-40B4-BE49-F238E27FC236}">
                    <a16:creationId xmlns="" xmlns:a16="http://schemas.microsoft.com/office/drawing/2014/main" id="{9CA161C1-C3A3-471C-BDFC-B2FA18AAB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Oval 69">
                <a:extLst>
                  <a:ext uri="{FF2B5EF4-FFF2-40B4-BE49-F238E27FC236}">
                    <a16:creationId xmlns="" xmlns:a16="http://schemas.microsoft.com/office/drawing/2014/main" id="{E6C8750B-0006-4587-A5F4-366972440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Oval 70">
                <a:extLst>
                  <a:ext uri="{FF2B5EF4-FFF2-40B4-BE49-F238E27FC236}">
                    <a16:creationId xmlns="" xmlns:a16="http://schemas.microsoft.com/office/drawing/2014/main" id="{D3DEFF38-A28F-4D47-97B0-28E3882A1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Oval 71">
                <a:extLst>
                  <a:ext uri="{FF2B5EF4-FFF2-40B4-BE49-F238E27FC236}">
                    <a16:creationId xmlns="" xmlns:a16="http://schemas.microsoft.com/office/drawing/2014/main" id="{8961FA15-A6F2-4F9F-B9E2-C942B2C8A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Oval 72">
                <a:extLst>
                  <a:ext uri="{FF2B5EF4-FFF2-40B4-BE49-F238E27FC236}">
                    <a16:creationId xmlns="" xmlns:a16="http://schemas.microsoft.com/office/drawing/2014/main" id="{F1073D2C-D832-4014-981B-C2CF936C6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Oval 73">
                <a:extLst>
                  <a:ext uri="{FF2B5EF4-FFF2-40B4-BE49-F238E27FC236}">
                    <a16:creationId xmlns="" xmlns:a16="http://schemas.microsoft.com/office/drawing/2014/main" id="{7069C5F8-5B8C-4C3B-89CC-C6BC423052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Oval 74">
                <a:extLst>
                  <a:ext uri="{FF2B5EF4-FFF2-40B4-BE49-F238E27FC236}">
                    <a16:creationId xmlns="" xmlns:a16="http://schemas.microsoft.com/office/drawing/2014/main" id="{6D643A79-6B93-4C2C-A3ED-9EA730D20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Oval 75">
                <a:extLst>
                  <a:ext uri="{FF2B5EF4-FFF2-40B4-BE49-F238E27FC236}">
                    <a16:creationId xmlns="" xmlns:a16="http://schemas.microsoft.com/office/drawing/2014/main" id="{184CEE11-F0D4-4C59-8377-891DB0FE8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Oval 76">
                <a:extLst>
                  <a:ext uri="{FF2B5EF4-FFF2-40B4-BE49-F238E27FC236}">
                    <a16:creationId xmlns="" xmlns:a16="http://schemas.microsoft.com/office/drawing/2014/main" id="{0AEB6AAF-3A1E-49F3-85BD-DFB3D2FD3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Oval 77">
                <a:extLst>
                  <a:ext uri="{FF2B5EF4-FFF2-40B4-BE49-F238E27FC236}">
                    <a16:creationId xmlns="" xmlns:a16="http://schemas.microsoft.com/office/drawing/2014/main" id="{40846A9C-F728-4265-AF83-5A51FE600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Oval 78">
                <a:extLst>
                  <a:ext uri="{FF2B5EF4-FFF2-40B4-BE49-F238E27FC236}">
                    <a16:creationId xmlns="" xmlns:a16="http://schemas.microsoft.com/office/drawing/2014/main" id="{BF5F72A3-1864-4232-AF59-5B3A03336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Oval 79">
                <a:extLst>
                  <a:ext uri="{FF2B5EF4-FFF2-40B4-BE49-F238E27FC236}">
                    <a16:creationId xmlns="" xmlns:a16="http://schemas.microsoft.com/office/drawing/2014/main" id="{36AFDA82-528D-445D-A0A8-D059FFF51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="" xmlns:a16="http://schemas.microsoft.com/office/drawing/2014/main" id="{3807C889-4490-415F-8EB4-17B58807487B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105" name="Oval 58">
                <a:extLst>
                  <a:ext uri="{FF2B5EF4-FFF2-40B4-BE49-F238E27FC236}">
                    <a16:creationId xmlns="" xmlns:a16="http://schemas.microsoft.com/office/drawing/2014/main" id="{BD372A9E-5B7B-4DAD-A5E8-088C769CC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Oval 59">
                <a:extLst>
                  <a:ext uri="{FF2B5EF4-FFF2-40B4-BE49-F238E27FC236}">
                    <a16:creationId xmlns="" xmlns:a16="http://schemas.microsoft.com/office/drawing/2014/main" id="{F919CFF5-834F-4B81-87AE-F5B3199A31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Oval 60">
                <a:extLst>
                  <a:ext uri="{FF2B5EF4-FFF2-40B4-BE49-F238E27FC236}">
                    <a16:creationId xmlns="" xmlns:a16="http://schemas.microsoft.com/office/drawing/2014/main" id="{8FBEB7CC-A8B1-4E15-BB90-6E740C975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Oval 61">
                <a:extLst>
                  <a:ext uri="{FF2B5EF4-FFF2-40B4-BE49-F238E27FC236}">
                    <a16:creationId xmlns="" xmlns:a16="http://schemas.microsoft.com/office/drawing/2014/main" id="{F5296298-2C5C-4A0F-B90F-D960413575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Oval 62">
                <a:extLst>
                  <a:ext uri="{FF2B5EF4-FFF2-40B4-BE49-F238E27FC236}">
                    <a16:creationId xmlns="" xmlns:a16="http://schemas.microsoft.com/office/drawing/2014/main" id="{9579F8B5-57F2-443A-9B5F-4F9A11719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Oval 63">
                <a:extLst>
                  <a:ext uri="{FF2B5EF4-FFF2-40B4-BE49-F238E27FC236}">
                    <a16:creationId xmlns="" xmlns:a16="http://schemas.microsoft.com/office/drawing/2014/main" id="{687C0E73-1254-4553-A2B6-CDBF5DFE8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Oval 64">
                <a:extLst>
                  <a:ext uri="{FF2B5EF4-FFF2-40B4-BE49-F238E27FC236}">
                    <a16:creationId xmlns="" xmlns:a16="http://schemas.microsoft.com/office/drawing/2014/main" id="{308EF2A6-21A8-4567-9B8C-71F7460CA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Oval 65">
                <a:extLst>
                  <a:ext uri="{FF2B5EF4-FFF2-40B4-BE49-F238E27FC236}">
                    <a16:creationId xmlns="" xmlns:a16="http://schemas.microsoft.com/office/drawing/2014/main" id="{132DA38E-C7DD-4E48-A17D-6B3EAC012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Oval 66">
                <a:extLst>
                  <a:ext uri="{FF2B5EF4-FFF2-40B4-BE49-F238E27FC236}">
                    <a16:creationId xmlns="" xmlns:a16="http://schemas.microsoft.com/office/drawing/2014/main" id="{16C4CA1D-6AB9-4BCD-B6C0-1677EEDA6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Oval 67">
                <a:extLst>
                  <a:ext uri="{FF2B5EF4-FFF2-40B4-BE49-F238E27FC236}">
                    <a16:creationId xmlns="" xmlns:a16="http://schemas.microsoft.com/office/drawing/2014/main" id="{775D790C-6373-4EFE-B7DF-780EEAC73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Oval 68">
                <a:extLst>
                  <a:ext uri="{FF2B5EF4-FFF2-40B4-BE49-F238E27FC236}">
                    <a16:creationId xmlns="" xmlns:a16="http://schemas.microsoft.com/office/drawing/2014/main" id="{ABF234CD-D26A-44A8-97A5-0488D17F1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Oval 69">
                <a:extLst>
                  <a:ext uri="{FF2B5EF4-FFF2-40B4-BE49-F238E27FC236}">
                    <a16:creationId xmlns="" xmlns:a16="http://schemas.microsoft.com/office/drawing/2014/main" id="{7311A7CB-F9C7-4BBC-81E7-661A45B77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Oval 70">
                <a:extLst>
                  <a:ext uri="{FF2B5EF4-FFF2-40B4-BE49-F238E27FC236}">
                    <a16:creationId xmlns="" xmlns:a16="http://schemas.microsoft.com/office/drawing/2014/main" id="{4777CF77-7924-4563-A19A-3D3DA20CE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71">
                <a:extLst>
                  <a:ext uri="{FF2B5EF4-FFF2-40B4-BE49-F238E27FC236}">
                    <a16:creationId xmlns="" xmlns:a16="http://schemas.microsoft.com/office/drawing/2014/main" id="{0B38EF04-EFA4-42E6-8A91-C16FB6987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Oval 72">
                <a:extLst>
                  <a:ext uri="{FF2B5EF4-FFF2-40B4-BE49-F238E27FC236}">
                    <a16:creationId xmlns="" xmlns:a16="http://schemas.microsoft.com/office/drawing/2014/main" id="{C4D17179-6707-4EE4-8797-2D5FB3E10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Oval 73">
                <a:extLst>
                  <a:ext uri="{FF2B5EF4-FFF2-40B4-BE49-F238E27FC236}">
                    <a16:creationId xmlns="" xmlns:a16="http://schemas.microsoft.com/office/drawing/2014/main" id="{FF6CF04C-2753-4BF1-A018-9FFDF1AA0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Oval 74">
                <a:extLst>
                  <a:ext uri="{FF2B5EF4-FFF2-40B4-BE49-F238E27FC236}">
                    <a16:creationId xmlns="" xmlns:a16="http://schemas.microsoft.com/office/drawing/2014/main" id="{0A8AF698-F378-449D-8E71-56EB52D33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Oval 75">
                <a:extLst>
                  <a:ext uri="{FF2B5EF4-FFF2-40B4-BE49-F238E27FC236}">
                    <a16:creationId xmlns="" xmlns:a16="http://schemas.microsoft.com/office/drawing/2014/main" id="{9CDD31CD-4F40-4233-B43E-2E81B3037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Oval 76">
                <a:extLst>
                  <a:ext uri="{FF2B5EF4-FFF2-40B4-BE49-F238E27FC236}">
                    <a16:creationId xmlns="" xmlns:a16="http://schemas.microsoft.com/office/drawing/2014/main" id="{F236A43A-D14F-4368-A561-1B6ED3CC3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Oval 77">
                <a:extLst>
                  <a:ext uri="{FF2B5EF4-FFF2-40B4-BE49-F238E27FC236}">
                    <a16:creationId xmlns="" xmlns:a16="http://schemas.microsoft.com/office/drawing/2014/main" id="{B245568C-2230-45FF-9BB1-0D634C8B5F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Oval 78">
                <a:extLst>
                  <a:ext uri="{FF2B5EF4-FFF2-40B4-BE49-F238E27FC236}">
                    <a16:creationId xmlns="" xmlns:a16="http://schemas.microsoft.com/office/drawing/2014/main" id="{8F85A1C1-06FC-48EF-84DD-4E00351172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Oval 79">
                <a:extLst>
                  <a:ext uri="{FF2B5EF4-FFF2-40B4-BE49-F238E27FC236}">
                    <a16:creationId xmlns="" xmlns:a16="http://schemas.microsoft.com/office/drawing/2014/main" id="{AC18D468-47BB-439A-B758-4F096A5A7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9" name="Freeform: Shape 208">
            <a:extLst>
              <a:ext uri="{FF2B5EF4-FFF2-40B4-BE49-F238E27FC236}">
                <a16:creationId xmlns="" xmlns:a16="http://schemas.microsoft.com/office/drawing/2014/main" id="{E91080FC-9792-4BBB-9BA0-4A3C92E225F5}"/>
              </a:ext>
            </a:extLst>
          </p:cNvPr>
          <p:cNvSpPr/>
          <p:nvPr/>
        </p:nvSpPr>
        <p:spPr>
          <a:xfrm>
            <a:off x="3155071" y="1096237"/>
            <a:ext cx="9036929" cy="5097180"/>
          </a:xfrm>
          <a:custGeom>
            <a:avLst/>
            <a:gdLst>
              <a:gd name="connsiteX0" fmla="*/ 196394 w 8812073"/>
              <a:gd name="connsiteY0" fmla="*/ 0 h 5097180"/>
              <a:gd name="connsiteX1" fmla="*/ 8812073 w 8812073"/>
              <a:gd name="connsiteY1" fmla="*/ 0 h 5097180"/>
              <a:gd name="connsiteX2" fmla="*/ 8812073 w 8812073"/>
              <a:gd name="connsiteY2" fmla="*/ 5097180 h 5097180"/>
              <a:gd name="connsiteX3" fmla="*/ 196394 w 8812073"/>
              <a:gd name="connsiteY3" fmla="*/ 5097180 h 5097180"/>
              <a:gd name="connsiteX4" fmla="*/ 0 w 8812073"/>
              <a:gd name="connsiteY4" fmla="*/ 4900786 h 5097180"/>
              <a:gd name="connsiteX5" fmla="*/ 0 w 8812073"/>
              <a:gd name="connsiteY5" fmla="*/ 196394 h 5097180"/>
              <a:gd name="connsiteX6" fmla="*/ 196394 w 8812073"/>
              <a:gd name="connsiteY6" fmla="*/ 0 h 50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12073" h="5097180">
                <a:moveTo>
                  <a:pt x="196394" y="0"/>
                </a:moveTo>
                <a:lnTo>
                  <a:pt x="8812073" y="0"/>
                </a:lnTo>
                <a:lnTo>
                  <a:pt x="8812073" y="5097180"/>
                </a:lnTo>
                <a:lnTo>
                  <a:pt x="196394" y="5097180"/>
                </a:lnTo>
                <a:cubicBezTo>
                  <a:pt x="87929" y="5097180"/>
                  <a:pt x="0" y="5009251"/>
                  <a:pt x="0" y="4900786"/>
                </a:cubicBezTo>
                <a:lnTo>
                  <a:pt x="0" y="196394"/>
                </a:lnTo>
                <a:cubicBezTo>
                  <a:pt x="0" y="87929"/>
                  <a:pt x="87929" y="0"/>
                  <a:pt x="196394" y="0"/>
                </a:cubicBezTo>
                <a:close/>
              </a:path>
            </a:pathLst>
          </a:cu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="" xmlns:a16="http://schemas.microsoft.com/office/drawing/2014/main" id="{F594609B-0282-437B-A58A-EE052D69A469}"/>
              </a:ext>
            </a:extLst>
          </p:cNvPr>
          <p:cNvSpPr/>
          <p:nvPr/>
        </p:nvSpPr>
        <p:spPr>
          <a:xfrm>
            <a:off x="4001634" y="2105243"/>
            <a:ext cx="564536" cy="340841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1" name="Rectangle: Rounded Corners 190">
            <a:extLst>
              <a:ext uri="{FF2B5EF4-FFF2-40B4-BE49-F238E27FC236}">
                <a16:creationId xmlns="" xmlns:a16="http://schemas.microsoft.com/office/drawing/2014/main" id="{E8F4656B-A69C-45E9-887C-C33027169180}"/>
              </a:ext>
            </a:extLst>
          </p:cNvPr>
          <p:cNvSpPr/>
          <p:nvPr/>
        </p:nvSpPr>
        <p:spPr>
          <a:xfrm rot="10800000">
            <a:off x="4001634" y="2949520"/>
            <a:ext cx="564536" cy="2564142"/>
          </a:xfrm>
          <a:prstGeom prst="roundRect">
            <a:avLst>
              <a:gd name="adj" fmla="val 50000"/>
            </a:avLst>
          </a:prstGeom>
          <a:solidFill>
            <a:srgbClr val="D63A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: Rounded Corners 191">
            <a:extLst>
              <a:ext uri="{FF2B5EF4-FFF2-40B4-BE49-F238E27FC236}">
                <a16:creationId xmlns="" xmlns:a16="http://schemas.microsoft.com/office/drawing/2014/main" id="{6552198E-B67B-40DD-A4FA-4C9CF7B48C23}"/>
              </a:ext>
            </a:extLst>
          </p:cNvPr>
          <p:cNvSpPr/>
          <p:nvPr/>
        </p:nvSpPr>
        <p:spPr>
          <a:xfrm>
            <a:off x="5370963" y="2105243"/>
            <a:ext cx="564536" cy="340841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: Rounded Corners 192">
            <a:extLst>
              <a:ext uri="{FF2B5EF4-FFF2-40B4-BE49-F238E27FC236}">
                <a16:creationId xmlns="" xmlns:a16="http://schemas.microsoft.com/office/drawing/2014/main" id="{B7E40CC3-02FC-454E-806A-257380FF3DAB}"/>
              </a:ext>
            </a:extLst>
          </p:cNvPr>
          <p:cNvSpPr/>
          <p:nvPr/>
        </p:nvSpPr>
        <p:spPr>
          <a:xfrm rot="10800000">
            <a:off x="5370963" y="2476101"/>
            <a:ext cx="564536" cy="3037561"/>
          </a:xfrm>
          <a:prstGeom prst="roundRect">
            <a:avLst>
              <a:gd name="adj" fmla="val 50000"/>
            </a:avLst>
          </a:prstGeom>
          <a:solidFill>
            <a:srgbClr val="52B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: Rounded Corners 193">
            <a:extLst>
              <a:ext uri="{FF2B5EF4-FFF2-40B4-BE49-F238E27FC236}">
                <a16:creationId xmlns="" xmlns:a16="http://schemas.microsoft.com/office/drawing/2014/main" id="{810CD36B-0B9F-455D-A879-282630AB22FC}"/>
              </a:ext>
            </a:extLst>
          </p:cNvPr>
          <p:cNvSpPr/>
          <p:nvPr/>
        </p:nvSpPr>
        <p:spPr>
          <a:xfrm>
            <a:off x="6740292" y="2105243"/>
            <a:ext cx="564536" cy="340841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: Rounded Corners 194">
            <a:extLst>
              <a:ext uri="{FF2B5EF4-FFF2-40B4-BE49-F238E27FC236}">
                <a16:creationId xmlns="" xmlns:a16="http://schemas.microsoft.com/office/drawing/2014/main" id="{4E203F47-5627-425E-9283-E1634E56BEE4}"/>
              </a:ext>
            </a:extLst>
          </p:cNvPr>
          <p:cNvSpPr/>
          <p:nvPr/>
        </p:nvSpPr>
        <p:spPr>
          <a:xfrm rot="10800000">
            <a:off x="6740292" y="3799724"/>
            <a:ext cx="564536" cy="1713938"/>
          </a:xfrm>
          <a:prstGeom prst="roundRect">
            <a:avLst>
              <a:gd name="adj" fmla="val 50000"/>
            </a:avLst>
          </a:prstGeom>
          <a:solidFill>
            <a:srgbClr val="066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: Rounded Corners 195">
            <a:extLst>
              <a:ext uri="{FF2B5EF4-FFF2-40B4-BE49-F238E27FC236}">
                <a16:creationId xmlns="" xmlns:a16="http://schemas.microsoft.com/office/drawing/2014/main" id="{05A93752-21FD-4239-B32A-5F6015C846D0}"/>
              </a:ext>
            </a:extLst>
          </p:cNvPr>
          <p:cNvSpPr/>
          <p:nvPr/>
        </p:nvSpPr>
        <p:spPr>
          <a:xfrm>
            <a:off x="8109621" y="2105243"/>
            <a:ext cx="564536" cy="340841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ctangle: Rounded Corners 196">
            <a:extLst>
              <a:ext uri="{FF2B5EF4-FFF2-40B4-BE49-F238E27FC236}">
                <a16:creationId xmlns="" xmlns:a16="http://schemas.microsoft.com/office/drawing/2014/main" id="{404BC6BC-A777-4B89-AEED-B4229C6E7ACB}"/>
              </a:ext>
            </a:extLst>
          </p:cNvPr>
          <p:cNvSpPr/>
          <p:nvPr/>
        </p:nvSpPr>
        <p:spPr>
          <a:xfrm rot="10800000">
            <a:off x="8109621" y="3446527"/>
            <a:ext cx="564536" cy="2067135"/>
          </a:xfrm>
          <a:prstGeom prst="roundRect">
            <a:avLst>
              <a:gd name="adj" fmla="val 50000"/>
            </a:avLst>
          </a:prstGeom>
          <a:solidFill>
            <a:srgbClr val="D63A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="" xmlns:a16="http://schemas.microsoft.com/office/drawing/2014/main" id="{71125385-9683-45E5-BFA7-543A0D3F94E4}"/>
              </a:ext>
            </a:extLst>
          </p:cNvPr>
          <p:cNvSpPr/>
          <p:nvPr/>
        </p:nvSpPr>
        <p:spPr>
          <a:xfrm>
            <a:off x="9478950" y="2105243"/>
            <a:ext cx="564536" cy="340841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: Rounded Corners 198">
            <a:extLst>
              <a:ext uri="{FF2B5EF4-FFF2-40B4-BE49-F238E27FC236}">
                <a16:creationId xmlns="" xmlns:a16="http://schemas.microsoft.com/office/drawing/2014/main" id="{765A8236-05D7-4F94-A709-8B4BCC53551F}"/>
              </a:ext>
            </a:extLst>
          </p:cNvPr>
          <p:cNvSpPr/>
          <p:nvPr/>
        </p:nvSpPr>
        <p:spPr>
          <a:xfrm rot="10800000">
            <a:off x="9478950" y="4489503"/>
            <a:ext cx="564536" cy="1024159"/>
          </a:xfrm>
          <a:prstGeom prst="roundRect">
            <a:avLst>
              <a:gd name="adj" fmla="val 50000"/>
            </a:avLst>
          </a:prstGeom>
          <a:solidFill>
            <a:srgbClr val="52B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: Rounded Corners 199">
            <a:extLst>
              <a:ext uri="{FF2B5EF4-FFF2-40B4-BE49-F238E27FC236}">
                <a16:creationId xmlns="" xmlns:a16="http://schemas.microsoft.com/office/drawing/2014/main" id="{58D24BFE-8A5A-4362-BA01-2876CC898572}"/>
              </a:ext>
            </a:extLst>
          </p:cNvPr>
          <p:cNvSpPr/>
          <p:nvPr/>
        </p:nvSpPr>
        <p:spPr>
          <a:xfrm>
            <a:off x="10848277" y="2105243"/>
            <a:ext cx="564536" cy="340841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ctangle: Rounded Corners 200">
            <a:extLst>
              <a:ext uri="{FF2B5EF4-FFF2-40B4-BE49-F238E27FC236}">
                <a16:creationId xmlns="" xmlns:a16="http://schemas.microsoft.com/office/drawing/2014/main" id="{608818A5-AD51-43E6-8483-34D8D3FC3989}"/>
              </a:ext>
            </a:extLst>
          </p:cNvPr>
          <p:cNvSpPr/>
          <p:nvPr/>
        </p:nvSpPr>
        <p:spPr>
          <a:xfrm rot="10800000">
            <a:off x="10848277" y="2789098"/>
            <a:ext cx="564536" cy="2724563"/>
          </a:xfrm>
          <a:prstGeom prst="roundRect">
            <a:avLst>
              <a:gd name="adj" fmla="val 50000"/>
            </a:avLst>
          </a:prstGeom>
          <a:solidFill>
            <a:srgbClr val="066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="" xmlns:a16="http://schemas.microsoft.com/office/drawing/2014/main" id="{87C4A1AD-F69D-44ED-8457-A0632D26025A}"/>
              </a:ext>
            </a:extLst>
          </p:cNvPr>
          <p:cNvSpPr txBox="1"/>
          <p:nvPr/>
        </p:nvSpPr>
        <p:spPr>
          <a:xfrm>
            <a:off x="3716988" y="5674946"/>
            <a:ext cx="1133826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Data 1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="" xmlns:a16="http://schemas.microsoft.com/office/drawing/2014/main" id="{F8F819F8-4048-4721-8AFB-76E3781AB0EA}"/>
              </a:ext>
            </a:extLst>
          </p:cNvPr>
          <p:cNvSpPr txBox="1"/>
          <p:nvPr/>
        </p:nvSpPr>
        <p:spPr>
          <a:xfrm>
            <a:off x="5085889" y="5674946"/>
            <a:ext cx="1133826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Data 2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="" xmlns:a16="http://schemas.microsoft.com/office/drawing/2014/main" id="{7BDE7658-4594-4398-9BDD-AA62600E94CC}"/>
              </a:ext>
            </a:extLst>
          </p:cNvPr>
          <p:cNvSpPr txBox="1"/>
          <p:nvPr/>
        </p:nvSpPr>
        <p:spPr>
          <a:xfrm>
            <a:off x="6454790" y="5674946"/>
            <a:ext cx="1133826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Data 3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="" xmlns:a16="http://schemas.microsoft.com/office/drawing/2014/main" id="{96080415-05DE-4968-95E4-57DC3FA03D4C}"/>
              </a:ext>
            </a:extLst>
          </p:cNvPr>
          <p:cNvSpPr txBox="1"/>
          <p:nvPr/>
        </p:nvSpPr>
        <p:spPr>
          <a:xfrm>
            <a:off x="7823691" y="5674946"/>
            <a:ext cx="1133826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Data 4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="" xmlns:a16="http://schemas.microsoft.com/office/drawing/2014/main" id="{5C4BDB2F-62EE-4172-94D3-2B51254CE147}"/>
              </a:ext>
            </a:extLst>
          </p:cNvPr>
          <p:cNvSpPr txBox="1"/>
          <p:nvPr/>
        </p:nvSpPr>
        <p:spPr>
          <a:xfrm>
            <a:off x="9192592" y="5674946"/>
            <a:ext cx="1133826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Data 5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="" xmlns:a16="http://schemas.microsoft.com/office/drawing/2014/main" id="{94B77EE2-F9CD-4842-BAD0-F8235CD9E13B}"/>
              </a:ext>
            </a:extLst>
          </p:cNvPr>
          <p:cNvSpPr txBox="1"/>
          <p:nvPr/>
        </p:nvSpPr>
        <p:spPr>
          <a:xfrm>
            <a:off x="10561493" y="5674946"/>
            <a:ext cx="1133826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Data 6</a:t>
            </a:r>
          </a:p>
        </p:txBody>
      </p:sp>
      <p:sp>
        <p:nvSpPr>
          <p:cNvPr id="208" name="TextBox 207">
            <a:extLst>
              <a:ext uri="{FF2B5EF4-FFF2-40B4-BE49-F238E27FC236}">
                <a16:creationId xmlns="" xmlns:a16="http://schemas.microsoft.com/office/drawing/2014/main" id="{EFAEAFF6-313F-4A1A-B05C-3BCB7C9603A6}"/>
              </a:ext>
            </a:extLst>
          </p:cNvPr>
          <p:cNvSpPr txBox="1"/>
          <p:nvPr/>
        </p:nvSpPr>
        <p:spPr>
          <a:xfrm>
            <a:off x="5306133" y="1358182"/>
            <a:ext cx="4509948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551359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3" name="Connector: Elbow 212">
            <a:extLst>
              <a:ext uri="{FF2B5EF4-FFF2-40B4-BE49-F238E27FC236}">
                <a16:creationId xmlns="" xmlns:a16="http://schemas.microsoft.com/office/drawing/2014/main" id="{948F7230-84A5-45AE-8940-A7822B5D480F}"/>
              </a:ext>
            </a:extLst>
          </p:cNvPr>
          <p:cNvCxnSpPr>
            <a:cxnSpLocks/>
            <a:stCxn id="190" idx="3"/>
            <a:endCxn id="211" idx="3"/>
          </p:cNvCxnSpPr>
          <p:nvPr/>
        </p:nvCxnSpPr>
        <p:spPr>
          <a:xfrm>
            <a:off x="4618173" y="1801921"/>
            <a:ext cx="12700" cy="3734510"/>
          </a:xfrm>
          <a:prstGeom prst="bentConnector3">
            <a:avLst>
              <a:gd name="adj1" fmla="val 1800000"/>
            </a:avLst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or: Elbow 81">
            <a:extLst>
              <a:ext uri="{FF2B5EF4-FFF2-40B4-BE49-F238E27FC236}">
                <a16:creationId xmlns="" xmlns:a16="http://schemas.microsoft.com/office/drawing/2014/main" id="{1FEFD406-CF4E-4A28-89C4-38C5A49352DF}"/>
              </a:ext>
            </a:extLst>
          </p:cNvPr>
          <p:cNvCxnSpPr>
            <a:stCxn id="35" idx="1"/>
            <a:endCxn id="177" idx="1"/>
          </p:cNvCxnSpPr>
          <p:nvPr/>
        </p:nvCxnSpPr>
        <p:spPr>
          <a:xfrm rot="10800000" flipV="1">
            <a:off x="7573827" y="1801921"/>
            <a:ext cx="12700" cy="3734510"/>
          </a:xfrm>
          <a:prstGeom prst="bentConnector3">
            <a:avLst>
              <a:gd name="adj1" fmla="val 1800000"/>
            </a:avLst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42BC3402-78D2-4E83-9A97-FB212AB80DCC}"/>
              </a:ext>
            </a:extLst>
          </p:cNvPr>
          <p:cNvSpPr/>
          <p:nvPr/>
        </p:nvSpPr>
        <p:spPr>
          <a:xfrm>
            <a:off x="4421326" y="2027397"/>
            <a:ext cx="3349348" cy="334934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="" xmlns:a16="http://schemas.microsoft.com/office/drawing/2014/main" id="{74470F21-A933-4CF4-B62E-E538D45933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6324" y="2668263"/>
            <a:ext cx="2059354" cy="206535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01" name="Group 100">
            <a:extLst>
              <a:ext uri="{FF2B5EF4-FFF2-40B4-BE49-F238E27FC236}">
                <a16:creationId xmlns="" xmlns:a16="http://schemas.microsoft.com/office/drawing/2014/main" id="{F433B6DF-5FA6-4805-85FC-3A31FA165351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102" name="Group 101">
              <a:extLst>
                <a:ext uri="{FF2B5EF4-FFF2-40B4-BE49-F238E27FC236}">
                  <a16:creationId xmlns="" xmlns:a16="http://schemas.microsoft.com/office/drawing/2014/main" id="{868E47C0-1A82-453C-9112-4CE85BF758AA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164" name="Oval 58">
                <a:extLst>
                  <a:ext uri="{FF2B5EF4-FFF2-40B4-BE49-F238E27FC236}">
                    <a16:creationId xmlns="" xmlns:a16="http://schemas.microsoft.com/office/drawing/2014/main" id="{D8E114C0-606D-4815-8741-EA3485E0AA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Oval 59">
                <a:extLst>
                  <a:ext uri="{FF2B5EF4-FFF2-40B4-BE49-F238E27FC236}">
                    <a16:creationId xmlns="" xmlns:a16="http://schemas.microsoft.com/office/drawing/2014/main" id="{117E8822-5505-4C49-AB59-57E0919980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Oval 60">
                <a:extLst>
                  <a:ext uri="{FF2B5EF4-FFF2-40B4-BE49-F238E27FC236}">
                    <a16:creationId xmlns="" xmlns:a16="http://schemas.microsoft.com/office/drawing/2014/main" id="{2536D6F6-224F-4923-B0B3-D49B1544A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Oval 61">
                <a:extLst>
                  <a:ext uri="{FF2B5EF4-FFF2-40B4-BE49-F238E27FC236}">
                    <a16:creationId xmlns="" xmlns:a16="http://schemas.microsoft.com/office/drawing/2014/main" id="{2ECF4970-396B-4F10-A3C4-0B4CBAC63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Oval 62">
                <a:extLst>
                  <a:ext uri="{FF2B5EF4-FFF2-40B4-BE49-F238E27FC236}">
                    <a16:creationId xmlns="" xmlns:a16="http://schemas.microsoft.com/office/drawing/2014/main" id="{454DED05-0E8C-4572-9A95-C8CB89CD6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Oval 63">
                <a:extLst>
                  <a:ext uri="{FF2B5EF4-FFF2-40B4-BE49-F238E27FC236}">
                    <a16:creationId xmlns="" xmlns:a16="http://schemas.microsoft.com/office/drawing/2014/main" id="{34B74A18-B639-4FAB-AB6C-67362CB63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Oval 64">
                <a:extLst>
                  <a:ext uri="{FF2B5EF4-FFF2-40B4-BE49-F238E27FC236}">
                    <a16:creationId xmlns="" xmlns:a16="http://schemas.microsoft.com/office/drawing/2014/main" id="{EEB9D4DD-4BFA-45FB-898F-22BA2DCC8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Oval 65">
                <a:extLst>
                  <a:ext uri="{FF2B5EF4-FFF2-40B4-BE49-F238E27FC236}">
                    <a16:creationId xmlns="" xmlns:a16="http://schemas.microsoft.com/office/drawing/2014/main" id="{F12604C4-51CA-4662-8A74-3B12A9A85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Oval 66">
                <a:extLst>
                  <a:ext uri="{FF2B5EF4-FFF2-40B4-BE49-F238E27FC236}">
                    <a16:creationId xmlns="" xmlns:a16="http://schemas.microsoft.com/office/drawing/2014/main" id="{EF2CDE09-D67E-44D7-B681-A1F7E97A1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Oval 67">
                <a:extLst>
                  <a:ext uri="{FF2B5EF4-FFF2-40B4-BE49-F238E27FC236}">
                    <a16:creationId xmlns="" xmlns:a16="http://schemas.microsoft.com/office/drawing/2014/main" id="{6A127376-9427-4B38-88F5-AB9A6BB94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Oval 68">
                <a:extLst>
                  <a:ext uri="{FF2B5EF4-FFF2-40B4-BE49-F238E27FC236}">
                    <a16:creationId xmlns="" xmlns:a16="http://schemas.microsoft.com/office/drawing/2014/main" id="{80AF9800-7436-4549-9652-F0F50D66C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Oval 69">
                <a:extLst>
                  <a:ext uri="{FF2B5EF4-FFF2-40B4-BE49-F238E27FC236}">
                    <a16:creationId xmlns="" xmlns:a16="http://schemas.microsoft.com/office/drawing/2014/main" id="{EF1A0BE4-F412-437F-B87F-AE27ACBF5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Oval 70">
                <a:extLst>
                  <a:ext uri="{FF2B5EF4-FFF2-40B4-BE49-F238E27FC236}">
                    <a16:creationId xmlns="" xmlns:a16="http://schemas.microsoft.com/office/drawing/2014/main" id="{6E870230-CBC4-40BF-AE7E-A11D238684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Oval 71">
                <a:extLst>
                  <a:ext uri="{FF2B5EF4-FFF2-40B4-BE49-F238E27FC236}">
                    <a16:creationId xmlns="" xmlns:a16="http://schemas.microsoft.com/office/drawing/2014/main" id="{07CE9BFB-DA5D-41F8-AEED-D5DC2F46F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Oval 72">
                <a:extLst>
                  <a:ext uri="{FF2B5EF4-FFF2-40B4-BE49-F238E27FC236}">
                    <a16:creationId xmlns="" xmlns:a16="http://schemas.microsoft.com/office/drawing/2014/main" id="{0C5B9E03-62C7-42E7-BA19-CF1579F16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Oval 73">
                <a:extLst>
                  <a:ext uri="{FF2B5EF4-FFF2-40B4-BE49-F238E27FC236}">
                    <a16:creationId xmlns="" xmlns:a16="http://schemas.microsoft.com/office/drawing/2014/main" id="{C821CD9B-2590-4E5E-9EB8-D5A4D5A3D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Oval 74">
                <a:extLst>
                  <a:ext uri="{FF2B5EF4-FFF2-40B4-BE49-F238E27FC236}">
                    <a16:creationId xmlns="" xmlns:a16="http://schemas.microsoft.com/office/drawing/2014/main" id="{0FF5DD16-D62E-4371-95EE-9B6C0D9F8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Oval 75">
                <a:extLst>
                  <a:ext uri="{FF2B5EF4-FFF2-40B4-BE49-F238E27FC236}">
                    <a16:creationId xmlns="" xmlns:a16="http://schemas.microsoft.com/office/drawing/2014/main" id="{9C255B95-C641-45B2-A4E1-6F682B150B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Oval 76">
                <a:extLst>
                  <a:ext uri="{FF2B5EF4-FFF2-40B4-BE49-F238E27FC236}">
                    <a16:creationId xmlns="" xmlns:a16="http://schemas.microsoft.com/office/drawing/2014/main" id="{EE7D49CF-2583-427B-8B84-1E4D0F6E4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Oval 77">
                <a:extLst>
                  <a:ext uri="{FF2B5EF4-FFF2-40B4-BE49-F238E27FC236}">
                    <a16:creationId xmlns="" xmlns:a16="http://schemas.microsoft.com/office/drawing/2014/main" id="{EFC46369-BAF1-4249-AA7E-D6FCAB55A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Oval 78">
                <a:extLst>
                  <a:ext uri="{FF2B5EF4-FFF2-40B4-BE49-F238E27FC236}">
                    <a16:creationId xmlns="" xmlns:a16="http://schemas.microsoft.com/office/drawing/2014/main" id="{DCFFD43C-BC40-47DA-BD3D-989419B71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Oval 79">
                <a:extLst>
                  <a:ext uri="{FF2B5EF4-FFF2-40B4-BE49-F238E27FC236}">
                    <a16:creationId xmlns="" xmlns:a16="http://schemas.microsoft.com/office/drawing/2014/main" id="{031359CB-7531-452A-8F10-EE32B1B97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="" xmlns:a16="http://schemas.microsoft.com/office/drawing/2014/main" id="{92ADBA4A-FB0C-4FDF-BB4A-1B04BD279C25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131" name="Oval 58">
                <a:extLst>
                  <a:ext uri="{FF2B5EF4-FFF2-40B4-BE49-F238E27FC236}">
                    <a16:creationId xmlns="" xmlns:a16="http://schemas.microsoft.com/office/drawing/2014/main" id="{3134DC3D-2062-42AC-9842-F62599CB9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Oval 59">
                <a:extLst>
                  <a:ext uri="{FF2B5EF4-FFF2-40B4-BE49-F238E27FC236}">
                    <a16:creationId xmlns="" xmlns:a16="http://schemas.microsoft.com/office/drawing/2014/main" id="{9BFDB041-0283-48CC-8FAD-818D8C071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Oval 60">
                <a:extLst>
                  <a:ext uri="{FF2B5EF4-FFF2-40B4-BE49-F238E27FC236}">
                    <a16:creationId xmlns="" xmlns:a16="http://schemas.microsoft.com/office/drawing/2014/main" id="{D20BFDC4-DF6D-4D42-8C7D-8B56FE93C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Oval 61">
                <a:extLst>
                  <a:ext uri="{FF2B5EF4-FFF2-40B4-BE49-F238E27FC236}">
                    <a16:creationId xmlns="" xmlns:a16="http://schemas.microsoft.com/office/drawing/2014/main" id="{5DF1CF7E-F582-4660-9ADA-336172EE1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Oval 62">
                <a:extLst>
                  <a:ext uri="{FF2B5EF4-FFF2-40B4-BE49-F238E27FC236}">
                    <a16:creationId xmlns="" xmlns:a16="http://schemas.microsoft.com/office/drawing/2014/main" id="{98D8F20C-41CC-4D4F-A8C7-15908792E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Oval 63">
                <a:extLst>
                  <a:ext uri="{FF2B5EF4-FFF2-40B4-BE49-F238E27FC236}">
                    <a16:creationId xmlns="" xmlns:a16="http://schemas.microsoft.com/office/drawing/2014/main" id="{FB37B0D3-E821-46C3-8C04-7461C2561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Oval 64">
                <a:extLst>
                  <a:ext uri="{FF2B5EF4-FFF2-40B4-BE49-F238E27FC236}">
                    <a16:creationId xmlns="" xmlns:a16="http://schemas.microsoft.com/office/drawing/2014/main" id="{3CE00B5C-3293-460F-9BEC-6C64EEA6B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Oval 65">
                <a:extLst>
                  <a:ext uri="{FF2B5EF4-FFF2-40B4-BE49-F238E27FC236}">
                    <a16:creationId xmlns="" xmlns:a16="http://schemas.microsoft.com/office/drawing/2014/main" id="{44B42BB2-4256-4BF7-8494-5D534C83F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Oval 66">
                <a:extLst>
                  <a:ext uri="{FF2B5EF4-FFF2-40B4-BE49-F238E27FC236}">
                    <a16:creationId xmlns="" xmlns:a16="http://schemas.microsoft.com/office/drawing/2014/main" id="{9A97644D-5AAA-4DEB-B9DA-69F88EB84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Oval 67">
                <a:extLst>
                  <a:ext uri="{FF2B5EF4-FFF2-40B4-BE49-F238E27FC236}">
                    <a16:creationId xmlns="" xmlns:a16="http://schemas.microsoft.com/office/drawing/2014/main" id="{2D3D59DD-6939-43D9-B2D6-E78459F63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Oval 68">
                <a:extLst>
                  <a:ext uri="{FF2B5EF4-FFF2-40B4-BE49-F238E27FC236}">
                    <a16:creationId xmlns="" xmlns:a16="http://schemas.microsoft.com/office/drawing/2014/main" id="{9CA161C1-C3A3-471C-BDFC-B2FA18AAB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Oval 69">
                <a:extLst>
                  <a:ext uri="{FF2B5EF4-FFF2-40B4-BE49-F238E27FC236}">
                    <a16:creationId xmlns="" xmlns:a16="http://schemas.microsoft.com/office/drawing/2014/main" id="{E6C8750B-0006-4587-A5F4-366972440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Oval 70">
                <a:extLst>
                  <a:ext uri="{FF2B5EF4-FFF2-40B4-BE49-F238E27FC236}">
                    <a16:creationId xmlns="" xmlns:a16="http://schemas.microsoft.com/office/drawing/2014/main" id="{D3DEFF38-A28F-4D47-97B0-28E3882A1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Oval 71">
                <a:extLst>
                  <a:ext uri="{FF2B5EF4-FFF2-40B4-BE49-F238E27FC236}">
                    <a16:creationId xmlns="" xmlns:a16="http://schemas.microsoft.com/office/drawing/2014/main" id="{8961FA15-A6F2-4F9F-B9E2-C942B2C8A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Oval 72">
                <a:extLst>
                  <a:ext uri="{FF2B5EF4-FFF2-40B4-BE49-F238E27FC236}">
                    <a16:creationId xmlns="" xmlns:a16="http://schemas.microsoft.com/office/drawing/2014/main" id="{F1073D2C-D832-4014-981B-C2CF936C6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Oval 73">
                <a:extLst>
                  <a:ext uri="{FF2B5EF4-FFF2-40B4-BE49-F238E27FC236}">
                    <a16:creationId xmlns="" xmlns:a16="http://schemas.microsoft.com/office/drawing/2014/main" id="{7069C5F8-5B8C-4C3B-89CC-C6BC423052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Oval 74">
                <a:extLst>
                  <a:ext uri="{FF2B5EF4-FFF2-40B4-BE49-F238E27FC236}">
                    <a16:creationId xmlns="" xmlns:a16="http://schemas.microsoft.com/office/drawing/2014/main" id="{6D643A79-6B93-4C2C-A3ED-9EA730D20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Oval 75">
                <a:extLst>
                  <a:ext uri="{FF2B5EF4-FFF2-40B4-BE49-F238E27FC236}">
                    <a16:creationId xmlns="" xmlns:a16="http://schemas.microsoft.com/office/drawing/2014/main" id="{184CEE11-F0D4-4C59-8377-891DB0FE8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Oval 76">
                <a:extLst>
                  <a:ext uri="{FF2B5EF4-FFF2-40B4-BE49-F238E27FC236}">
                    <a16:creationId xmlns="" xmlns:a16="http://schemas.microsoft.com/office/drawing/2014/main" id="{0AEB6AAF-3A1E-49F3-85BD-DFB3D2FD3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Oval 77">
                <a:extLst>
                  <a:ext uri="{FF2B5EF4-FFF2-40B4-BE49-F238E27FC236}">
                    <a16:creationId xmlns="" xmlns:a16="http://schemas.microsoft.com/office/drawing/2014/main" id="{40846A9C-F728-4265-AF83-5A51FE600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Oval 78">
                <a:extLst>
                  <a:ext uri="{FF2B5EF4-FFF2-40B4-BE49-F238E27FC236}">
                    <a16:creationId xmlns="" xmlns:a16="http://schemas.microsoft.com/office/drawing/2014/main" id="{BF5F72A3-1864-4232-AF59-5B3A03336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Oval 79">
                <a:extLst>
                  <a:ext uri="{FF2B5EF4-FFF2-40B4-BE49-F238E27FC236}">
                    <a16:creationId xmlns="" xmlns:a16="http://schemas.microsoft.com/office/drawing/2014/main" id="{36AFDA82-528D-445D-A0A8-D059FFF51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="" xmlns:a16="http://schemas.microsoft.com/office/drawing/2014/main" id="{3807C889-4490-415F-8EB4-17B58807487B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105" name="Oval 58">
                <a:extLst>
                  <a:ext uri="{FF2B5EF4-FFF2-40B4-BE49-F238E27FC236}">
                    <a16:creationId xmlns="" xmlns:a16="http://schemas.microsoft.com/office/drawing/2014/main" id="{BD372A9E-5B7B-4DAD-A5E8-088C769CC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Oval 59">
                <a:extLst>
                  <a:ext uri="{FF2B5EF4-FFF2-40B4-BE49-F238E27FC236}">
                    <a16:creationId xmlns="" xmlns:a16="http://schemas.microsoft.com/office/drawing/2014/main" id="{F919CFF5-834F-4B81-87AE-F5B3199A31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Oval 60">
                <a:extLst>
                  <a:ext uri="{FF2B5EF4-FFF2-40B4-BE49-F238E27FC236}">
                    <a16:creationId xmlns="" xmlns:a16="http://schemas.microsoft.com/office/drawing/2014/main" id="{8FBEB7CC-A8B1-4E15-BB90-6E740C975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Oval 61">
                <a:extLst>
                  <a:ext uri="{FF2B5EF4-FFF2-40B4-BE49-F238E27FC236}">
                    <a16:creationId xmlns="" xmlns:a16="http://schemas.microsoft.com/office/drawing/2014/main" id="{F5296298-2C5C-4A0F-B90F-D960413575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Oval 62">
                <a:extLst>
                  <a:ext uri="{FF2B5EF4-FFF2-40B4-BE49-F238E27FC236}">
                    <a16:creationId xmlns="" xmlns:a16="http://schemas.microsoft.com/office/drawing/2014/main" id="{9579F8B5-57F2-443A-9B5F-4F9A11719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Oval 63">
                <a:extLst>
                  <a:ext uri="{FF2B5EF4-FFF2-40B4-BE49-F238E27FC236}">
                    <a16:creationId xmlns="" xmlns:a16="http://schemas.microsoft.com/office/drawing/2014/main" id="{687C0E73-1254-4553-A2B6-CDBF5DFE8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Oval 64">
                <a:extLst>
                  <a:ext uri="{FF2B5EF4-FFF2-40B4-BE49-F238E27FC236}">
                    <a16:creationId xmlns="" xmlns:a16="http://schemas.microsoft.com/office/drawing/2014/main" id="{308EF2A6-21A8-4567-9B8C-71F7460CA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Oval 65">
                <a:extLst>
                  <a:ext uri="{FF2B5EF4-FFF2-40B4-BE49-F238E27FC236}">
                    <a16:creationId xmlns="" xmlns:a16="http://schemas.microsoft.com/office/drawing/2014/main" id="{132DA38E-C7DD-4E48-A17D-6B3EAC012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Oval 66">
                <a:extLst>
                  <a:ext uri="{FF2B5EF4-FFF2-40B4-BE49-F238E27FC236}">
                    <a16:creationId xmlns="" xmlns:a16="http://schemas.microsoft.com/office/drawing/2014/main" id="{16C4CA1D-6AB9-4BCD-B6C0-1677EEDA6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Oval 67">
                <a:extLst>
                  <a:ext uri="{FF2B5EF4-FFF2-40B4-BE49-F238E27FC236}">
                    <a16:creationId xmlns="" xmlns:a16="http://schemas.microsoft.com/office/drawing/2014/main" id="{775D790C-6373-4EFE-B7DF-780EEAC73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Oval 68">
                <a:extLst>
                  <a:ext uri="{FF2B5EF4-FFF2-40B4-BE49-F238E27FC236}">
                    <a16:creationId xmlns="" xmlns:a16="http://schemas.microsoft.com/office/drawing/2014/main" id="{ABF234CD-D26A-44A8-97A5-0488D17F1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Oval 69">
                <a:extLst>
                  <a:ext uri="{FF2B5EF4-FFF2-40B4-BE49-F238E27FC236}">
                    <a16:creationId xmlns="" xmlns:a16="http://schemas.microsoft.com/office/drawing/2014/main" id="{7311A7CB-F9C7-4BBC-81E7-661A45B77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Oval 70">
                <a:extLst>
                  <a:ext uri="{FF2B5EF4-FFF2-40B4-BE49-F238E27FC236}">
                    <a16:creationId xmlns="" xmlns:a16="http://schemas.microsoft.com/office/drawing/2014/main" id="{4777CF77-7924-4563-A19A-3D3DA20CE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71">
                <a:extLst>
                  <a:ext uri="{FF2B5EF4-FFF2-40B4-BE49-F238E27FC236}">
                    <a16:creationId xmlns="" xmlns:a16="http://schemas.microsoft.com/office/drawing/2014/main" id="{0B38EF04-EFA4-42E6-8A91-C16FB6987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Oval 72">
                <a:extLst>
                  <a:ext uri="{FF2B5EF4-FFF2-40B4-BE49-F238E27FC236}">
                    <a16:creationId xmlns="" xmlns:a16="http://schemas.microsoft.com/office/drawing/2014/main" id="{C4D17179-6707-4EE4-8797-2D5FB3E10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Oval 73">
                <a:extLst>
                  <a:ext uri="{FF2B5EF4-FFF2-40B4-BE49-F238E27FC236}">
                    <a16:creationId xmlns="" xmlns:a16="http://schemas.microsoft.com/office/drawing/2014/main" id="{FF6CF04C-2753-4BF1-A018-9FFDF1AA0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Oval 74">
                <a:extLst>
                  <a:ext uri="{FF2B5EF4-FFF2-40B4-BE49-F238E27FC236}">
                    <a16:creationId xmlns="" xmlns:a16="http://schemas.microsoft.com/office/drawing/2014/main" id="{0A8AF698-F378-449D-8E71-56EB52D33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Oval 75">
                <a:extLst>
                  <a:ext uri="{FF2B5EF4-FFF2-40B4-BE49-F238E27FC236}">
                    <a16:creationId xmlns="" xmlns:a16="http://schemas.microsoft.com/office/drawing/2014/main" id="{9CDD31CD-4F40-4233-B43E-2E81B3037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Oval 76">
                <a:extLst>
                  <a:ext uri="{FF2B5EF4-FFF2-40B4-BE49-F238E27FC236}">
                    <a16:creationId xmlns="" xmlns:a16="http://schemas.microsoft.com/office/drawing/2014/main" id="{F236A43A-D14F-4368-A561-1B6ED3CC3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Oval 77">
                <a:extLst>
                  <a:ext uri="{FF2B5EF4-FFF2-40B4-BE49-F238E27FC236}">
                    <a16:creationId xmlns="" xmlns:a16="http://schemas.microsoft.com/office/drawing/2014/main" id="{B245568C-2230-45FF-9BB1-0D634C8B5F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Oval 78">
                <a:extLst>
                  <a:ext uri="{FF2B5EF4-FFF2-40B4-BE49-F238E27FC236}">
                    <a16:creationId xmlns="" xmlns:a16="http://schemas.microsoft.com/office/drawing/2014/main" id="{8F85A1C1-06FC-48EF-84DD-4E00351172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Oval 79">
                <a:extLst>
                  <a:ext uri="{FF2B5EF4-FFF2-40B4-BE49-F238E27FC236}">
                    <a16:creationId xmlns="" xmlns:a16="http://schemas.microsoft.com/office/drawing/2014/main" id="{AC18D468-47BB-439A-B758-4F096A5A7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="" xmlns:a16="http://schemas.microsoft.com/office/drawing/2014/main" id="{BE28AAE2-9194-451D-84C8-B712735C2833}"/>
              </a:ext>
            </a:extLst>
          </p:cNvPr>
          <p:cNvSpPr/>
          <p:nvPr/>
        </p:nvSpPr>
        <p:spPr>
          <a:xfrm>
            <a:off x="7573827" y="1271347"/>
            <a:ext cx="4346325" cy="1061148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1567F67E-603F-4A04-85A9-C1DEAFA02FC3}"/>
              </a:ext>
            </a:extLst>
          </p:cNvPr>
          <p:cNvSpPr/>
          <p:nvPr/>
        </p:nvSpPr>
        <p:spPr>
          <a:xfrm>
            <a:off x="7647765" y="1341643"/>
            <a:ext cx="907930" cy="90793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: Rounded Corners 176">
            <a:extLst>
              <a:ext uri="{FF2B5EF4-FFF2-40B4-BE49-F238E27FC236}">
                <a16:creationId xmlns="" xmlns:a16="http://schemas.microsoft.com/office/drawing/2014/main" id="{CAB07D7F-E32D-40B1-BF96-D42742443D1B}"/>
              </a:ext>
            </a:extLst>
          </p:cNvPr>
          <p:cNvSpPr/>
          <p:nvPr/>
        </p:nvSpPr>
        <p:spPr>
          <a:xfrm>
            <a:off x="7573827" y="5005857"/>
            <a:ext cx="4346325" cy="1061148"/>
          </a:xfrm>
          <a:prstGeom prst="roundRect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>
            <a:extLst>
              <a:ext uri="{FF2B5EF4-FFF2-40B4-BE49-F238E27FC236}">
                <a16:creationId xmlns="" xmlns:a16="http://schemas.microsoft.com/office/drawing/2014/main" id="{36C2E336-8033-42DB-820A-90D52E68AC3D}"/>
              </a:ext>
            </a:extLst>
          </p:cNvPr>
          <p:cNvSpPr/>
          <p:nvPr/>
        </p:nvSpPr>
        <p:spPr>
          <a:xfrm>
            <a:off x="7647765" y="5076153"/>
            <a:ext cx="907930" cy="907930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: Rounded Corners 189">
            <a:extLst>
              <a:ext uri="{FF2B5EF4-FFF2-40B4-BE49-F238E27FC236}">
                <a16:creationId xmlns="" xmlns:a16="http://schemas.microsoft.com/office/drawing/2014/main" id="{8D8C181C-51CB-48EF-A743-98DDC2DEEFC8}"/>
              </a:ext>
            </a:extLst>
          </p:cNvPr>
          <p:cNvSpPr/>
          <p:nvPr/>
        </p:nvSpPr>
        <p:spPr>
          <a:xfrm>
            <a:off x="271848" y="1271347"/>
            <a:ext cx="4346325" cy="1061148"/>
          </a:xfrm>
          <a:prstGeom prst="roundRect">
            <a:avLst>
              <a:gd name="adj" fmla="val 5000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>
            <a:extLst>
              <a:ext uri="{FF2B5EF4-FFF2-40B4-BE49-F238E27FC236}">
                <a16:creationId xmlns="" xmlns:a16="http://schemas.microsoft.com/office/drawing/2014/main" id="{44BF5CE4-480F-4B0E-A533-E19C637341CC}"/>
              </a:ext>
            </a:extLst>
          </p:cNvPr>
          <p:cNvSpPr/>
          <p:nvPr/>
        </p:nvSpPr>
        <p:spPr>
          <a:xfrm>
            <a:off x="3636305" y="1341643"/>
            <a:ext cx="907930" cy="907930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: Rounded Corners 210">
            <a:extLst>
              <a:ext uri="{FF2B5EF4-FFF2-40B4-BE49-F238E27FC236}">
                <a16:creationId xmlns="" xmlns:a16="http://schemas.microsoft.com/office/drawing/2014/main" id="{7B88EEB5-6E0A-42FE-B345-23833D24C3D7}"/>
              </a:ext>
            </a:extLst>
          </p:cNvPr>
          <p:cNvSpPr/>
          <p:nvPr/>
        </p:nvSpPr>
        <p:spPr>
          <a:xfrm>
            <a:off x="271848" y="5005857"/>
            <a:ext cx="4346325" cy="1061148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="" xmlns:a16="http://schemas.microsoft.com/office/drawing/2014/main" id="{9FB85C7A-3E9F-4ECC-AD2E-7CF6650BB13A}"/>
              </a:ext>
            </a:extLst>
          </p:cNvPr>
          <p:cNvSpPr/>
          <p:nvPr/>
        </p:nvSpPr>
        <p:spPr>
          <a:xfrm>
            <a:off x="3636305" y="5076153"/>
            <a:ext cx="907930" cy="90793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4" name="Group 213">
            <a:extLst>
              <a:ext uri="{FF2B5EF4-FFF2-40B4-BE49-F238E27FC236}">
                <a16:creationId xmlns="" xmlns:a16="http://schemas.microsoft.com/office/drawing/2014/main" id="{DDB63A16-7C30-4E2E-A9AF-2D96716F4BA6}"/>
              </a:ext>
            </a:extLst>
          </p:cNvPr>
          <p:cNvGrpSpPr/>
          <p:nvPr/>
        </p:nvGrpSpPr>
        <p:grpSpPr>
          <a:xfrm>
            <a:off x="7981080" y="1609870"/>
            <a:ext cx="241300" cy="371476"/>
            <a:chOff x="4530725" y="3243263"/>
            <a:chExt cx="241300" cy="371476"/>
          </a:xfrm>
          <a:solidFill>
            <a:schemeClr val="bg1"/>
          </a:solidFill>
        </p:grpSpPr>
        <p:sp>
          <p:nvSpPr>
            <p:cNvPr id="215" name="Freeform 5">
              <a:extLst>
                <a:ext uri="{FF2B5EF4-FFF2-40B4-BE49-F238E27FC236}">
                  <a16:creationId xmlns="" xmlns:a16="http://schemas.microsoft.com/office/drawing/2014/main" id="{63C90BB4-DD55-4D27-ACF3-0219C72164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2950" y="3363913"/>
              <a:ext cx="184150" cy="92075"/>
            </a:xfrm>
            <a:custGeom>
              <a:avLst/>
              <a:gdLst>
                <a:gd name="T0" fmla="*/ 0 w 49"/>
                <a:gd name="T1" fmla="*/ 18 h 24"/>
                <a:gd name="T2" fmla="*/ 0 w 49"/>
                <a:gd name="T3" fmla="*/ 20 h 24"/>
                <a:gd name="T4" fmla="*/ 2 w 49"/>
                <a:gd name="T5" fmla="*/ 21 h 24"/>
                <a:gd name="T6" fmla="*/ 10 w 49"/>
                <a:gd name="T7" fmla="*/ 21 h 24"/>
                <a:gd name="T8" fmla="*/ 7 w 49"/>
                <a:gd name="T9" fmla="*/ 24 h 24"/>
                <a:gd name="T10" fmla="*/ 49 w 49"/>
                <a:gd name="T11" fmla="*/ 13 h 24"/>
                <a:gd name="T12" fmla="*/ 40 w 49"/>
                <a:gd name="T13" fmla="*/ 0 h 24"/>
                <a:gd name="T14" fmla="*/ 6 w 49"/>
                <a:gd name="T15" fmla="*/ 10 h 24"/>
                <a:gd name="T16" fmla="*/ 0 w 49"/>
                <a:gd name="T17" fmla="*/ 18 h 24"/>
                <a:gd name="T18" fmla="*/ 34 w 49"/>
                <a:gd name="T19" fmla="*/ 9 h 24"/>
                <a:gd name="T20" fmla="*/ 36 w 49"/>
                <a:gd name="T21" fmla="*/ 11 h 24"/>
                <a:gd name="T22" fmla="*/ 34 w 49"/>
                <a:gd name="T23" fmla="*/ 13 h 24"/>
                <a:gd name="T24" fmla="*/ 32 w 49"/>
                <a:gd name="T25" fmla="*/ 11 h 24"/>
                <a:gd name="T26" fmla="*/ 34 w 49"/>
                <a:gd name="T27" fmla="*/ 9 h 24"/>
                <a:gd name="T28" fmla="*/ 26 w 49"/>
                <a:gd name="T29" fmla="*/ 13 h 24"/>
                <a:gd name="T30" fmla="*/ 28 w 49"/>
                <a:gd name="T31" fmla="*/ 15 h 24"/>
                <a:gd name="T32" fmla="*/ 26 w 49"/>
                <a:gd name="T33" fmla="*/ 17 h 24"/>
                <a:gd name="T34" fmla="*/ 24 w 49"/>
                <a:gd name="T35" fmla="*/ 15 h 24"/>
                <a:gd name="T36" fmla="*/ 26 w 49"/>
                <a:gd name="T37" fmla="*/ 13 h 24"/>
                <a:gd name="T38" fmla="*/ 18 w 49"/>
                <a:gd name="T39" fmla="*/ 9 h 24"/>
                <a:gd name="T40" fmla="*/ 20 w 49"/>
                <a:gd name="T41" fmla="*/ 11 h 24"/>
                <a:gd name="T42" fmla="*/ 18 w 49"/>
                <a:gd name="T43" fmla="*/ 13 h 24"/>
                <a:gd name="T44" fmla="*/ 16 w 49"/>
                <a:gd name="T45" fmla="*/ 11 h 24"/>
                <a:gd name="T46" fmla="*/ 18 w 49"/>
                <a:gd name="T47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" h="24">
                  <a:moveTo>
                    <a:pt x="0" y="18"/>
                  </a:moveTo>
                  <a:cubicBezTo>
                    <a:pt x="0" y="19"/>
                    <a:pt x="0" y="19"/>
                    <a:pt x="0" y="20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10"/>
                    <a:pt x="6" y="10"/>
                    <a:pt x="6" y="10"/>
                  </a:cubicBezTo>
                  <a:lnTo>
                    <a:pt x="0" y="18"/>
                  </a:lnTo>
                  <a:close/>
                  <a:moveTo>
                    <a:pt x="34" y="9"/>
                  </a:moveTo>
                  <a:cubicBezTo>
                    <a:pt x="35" y="9"/>
                    <a:pt x="36" y="10"/>
                    <a:pt x="36" y="11"/>
                  </a:cubicBezTo>
                  <a:cubicBezTo>
                    <a:pt x="36" y="12"/>
                    <a:pt x="35" y="13"/>
                    <a:pt x="34" y="13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2" y="10"/>
                    <a:pt x="33" y="9"/>
                    <a:pt x="34" y="9"/>
                  </a:cubicBezTo>
                  <a:close/>
                  <a:moveTo>
                    <a:pt x="26" y="13"/>
                  </a:moveTo>
                  <a:cubicBezTo>
                    <a:pt x="27" y="13"/>
                    <a:pt x="28" y="14"/>
                    <a:pt x="28" y="15"/>
                  </a:cubicBezTo>
                  <a:cubicBezTo>
                    <a:pt x="28" y="16"/>
                    <a:pt x="27" y="17"/>
                    <a:pt x="26" y="17"/>
                  </a:cubicBezTo>
                  <a:cubicBezTo>
                    <a:pt x="25" y="17"/>
                    <a:pt x="24" y="16"/>
                    <a:pt x="24" y="15"/>
                  </a:cubicBezTo>
                  <a:cubicBezTo>
                    <a:pt x="24" y="14"/>
                    <a:pt x="25" y="13"/>
                    <a:pt x="26" y="13"/>
                  </a:cubicBezTo>
                  <a:close/>
                  <a:moveTo>
                    <a:pt x="18" y="9"/>
                  </a:moveTo>
                  <a:cubicBezTo>
                    <a:pt x="19" y="9"/>
                    <a:pt x="20" y="10"/>
                    <a:pt x="20" y="11"/>
                  </a:cubicBezTo>
                  <a:cubicBezTo>
                    <a:pt x="20" y="12"/>
                    <a:pt x="19" y="13"/>
                    <a:pt x="18" y="13"/>
                  </a:cubicBezTo>
                  <a:cubicBezTo>
                    <a:pt x="17" y="13"/>
                    <a:pt x="16" y="12"/>
                    <a:pt x="16" y="11"/>
                  </a:cubicBezTo>
                  <a:cubicBezTo>
                    <a:pt x="16" y="10"/>
                    <a:pt x="17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6">
              <a:extLst>
                <a:ext uri="{FF2B5EF4-FFF2-40B4-BE49-F238E27FC236}">
                  <a16:creationId xmlns="" xmlns:a16="http://schemas.microsoft.com/office/drawing/2014/main" id="{E8613368-6429-4AB6-8734-F491696B95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3113" y="3243263"/>
              <a:ext cx="136525" cy="139700"/>
            </a:xfrm>
            <a:custGeom>
              <a:avLst/>
              <a:gdLst>
                <a:gd name="T0" fmla="*/ 2 w 36"/>
                <a:gd name="T1" fmla="*/ 28 h 36"/>
                <a:gd name="T2" fmla="*/ 6 w 36"/>
                <a:gd name="T3" fmla="*/ 28 h 36"/>
                <a:gd name="T4" fmla="*/ 1 w 36"/>
                <a:gd name="T5" fmla="*/ 36 h 36"/>
                <a:gd name="T6" fmla="*/ 36 w 36"/>
                <a:gd name="T7" fmla="*/ 26 h 36"/>
                <a:gd name="T8" fmla="*/ 20 w 36"/>
                <a:gd name="T9" fmla="*/ 1 h 36"/>
                <a:gd name="T10" fmla="*/ 16 w 36"/>
                <a:gd name="T11" fmla="*/ 1 h 36"/>
                <a:gd name="T12" fmla="*/ 0 w 36"/>
                <a:gd name="T13" fmla="*/ 25 h 36"/>
                <a:gd name="T14" fmla="*/ 0 w 36"/>
                <a:gd name="T15" fmla="*/ 27 h 36"/>
                <a:gd name="T16" fmla="*/ 2 w 36"/>
                <a:gd name="T17" fmla="*/ 28 h 36"/>
                <a:gd name="T18" fmla="*/ 18 w 36"/>
                <a:gd name="T19" fmla="*/ 16 h 36"/>
                <a:gd name="T20" fmla="*/ 20 w 36"/>
                <a:gd name="T21" fmla="*/ 18 h 36"/>
                <a:gd name="T22" fmla="*/ 18 w 36"/>
                <a:gd name="T23" fmla="*/ 20 h 36"/>
                <a:gd name="T24" fmla="*/ 16 w 36"/>
                <a:gd name="T25" fmla="*/ 18 h 36"/>
                <a:gd name="T26" fmla="*/ 18 w 36"/>
                <a:gd name="T27" fmla="*/ 16 h 36"/>
                <a:gd name="T28" fmla="*/ 18 w 36"/>
                <a:gd name="T29" fmla="*/ 24 h 36"/>
                <a:gd name="T30" fmla="*/ 20 w 36"/>
                <a:gd name="T31" fmla="*/ 26 h 36"/>
                <a:gd name="T32" fmla="*/ 18 w 36"/>
                <a:gd name="T33" fmla="*/ 28 h 36"/>
                <a:gd name="T34" fmla="*/ 16 w 36"/>
                <a:gd name="T35" fmla="*/ 26 h 36"/>
                <a:gd name="T36" fmla="*/ 18 w 36"/>
                <a:gd name="T37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6">
                  <a:moveTo>
                    <a:pt x="2" y="28"/>
                  </a:moveTo>
                  <a:cubicBezTo>
                    <a:pt x="6" y="28"/>
                    <a:pt x="6" y="28"/>
                    <a:pt x="6" y="2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20" y="1"/>
                    <a:pt x="20" y="1"/>
                  </a:cubicBezTo>
                  <a:cubicBezTo>
                    <a:pt x="19" y="0"/>
                    <a:pt x="17" y="0"/>
                    <a:pt x="16" y="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1" y="28"/>
                    <a:pt x="1" y="28"/>
                    <a:pt x="2" y="28"/>
                  </a:cubicBezTo>
                  <a:close/>
                  <a:moveTo>
                    <a:pt x="18" y="16"/>
                  </a:moveTo>
                  <a:cubicBezTo>
                    <a:pt x="19" y="16"/>
                    <a:pt x="20" y="17"/>
                    <a:pt x="20" y="18"/>
                  </a:cubicBezTo>
                  <a:cubicBezTo>
                    <a:pt x="20" y="19"/>
                    <a:pt x="19" y="20"/>
                    <a:pt x="18" y="20"/>
                  </a:cubicBezTo>
                  <a:cubicBezTo>
                    <a:pt x="17" y="20"/>
                    <a:pt x="16" y="19"/>
                    <a:pt x="16" y="18"/>
                  </a:cubicBezTo>
                  <a:cubicBezTo>
                    <a:pt x="16" y="17"/>
                    <a:pt x="17" y="16"/>
                    <a:pt x="18" y="16"/>
                  </a:cubicBezTo>
                  <a:close/>
                  <a:moveTo>
                    <a:pt x="18" y="24"/>
                  </a:moveTo>
                  <a:cubicBezTo>
                    <a:pt x="19" y="24"/>
                    <a:pt x="20" y="25"/>
                    <a:pt x="20" y="26"/>
                  </a:cubicBezTo>
                  <a:cubicBezTo>
                    <a:pt x="20" y="27"/>
                    <a:pt x="19" y="28"/>
                    <a:pt x="18" y="28"/>
                  </a:cubicBezTo>
                  <a:cubicBezTo>
                    <a:pt x="17" y="28"/>
                    <a:pt x="16" y="27"/>
                    <a:pt x="16" y="26"/>
                  </a:cubicBezTo>
                  <a:cubicBezTo>
                    <a:pt x="16" y="25"/>
                    <a:pt x="17" y="24"/>
                    <a:pt x="1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7">
              <a:extLst>
                <a:ext uri="{FF2B5EF4-FFF2-40B4-BE49-F238E27FC236}">
                  <a16:creationId xmlns="" xmlns:a16="http://schemas.microsoft.com/office/drawing/2014/main" id="{C5A96196-43E9-4927-A892-B1825A581E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0725" y="3429001"/>
              <a:ext cx="241300" cy="185738"/>
            </a:xfrm>
            <a:custGeom>
              <a:avLst/>
              <a:gdLst>
                <a:gd name="T0" fmla="*/ 48 w 64"/>
                <a:gd name="T1" fmla="*/ 4 h 48"/>
                <a:gd name="T2" fmla="*/ 56 w 64"/>
                <a:gd name="T3" fmla="*/ 4 h 48"/>
                <a:gd name="T4" fmla="*/ 58 w 64"/>
                <a:gd name="T5" fmla="*/ 3 h 48"/>
                <a:gd name="T6" fmla="*/ 58 w 64"/>
                <a:gd name="T7" fmla="*/ 1 h 48"/>
                <a:gd name="T8" fmla="*/ 57 w 64"/>
                <a:gd name="T9" fmla="*/ 0 h 48"/>
                <a:gd name="T10" fmla="*/ 10 w 64"/>
                <a:gd name="T11" fmla="*/ 13 h 48"/>
                <a:gd name="T12" fmla="*/ 0 w 64"/>
                <a:gd name="T13" fmla="*/ 25 h 48"/>
                <a:gd name="T14" fmla="*/ 0 w 64"/>
                <a:gd name="T15" fmla="*/ 27 h 48"/>
                <a:gd name="T16" fmla="*/ 2 w 64"/>
                <a:gd name="T17" fmla="*/ 28 h 48"/>
                <a:gd name="T18" fmla="*/ 28 w 64"/>
                <a:gd name="T19" fmla="*/ 28 h 48"/>
                <a:gd name="T20" fmla="*/ 28 w 64"/>
                <a:gd name="T21" fmla="*/ 44 h 48"/>
                <a:gd name="T22" fmla="*/ 32 w 64"/>
                <a:gd name="T23" fmla="*/ 48 h 48"/>
                <a:gd name="T24" fmla="*/ 36 w 64"/>
                <a:gd name="T25" fmla="*/ 44 h 48"/>
                <a:gd name="T26" fmla="*/ 36 w 64"/>
                <a:gd name="T27" fmla="*/ 28 h 48"/>
                <a:gd name="T28" fmla="*/ 62 w 64"/>
                <a:gd name="T29" fmla="*/ 28 h 48"/>
                <a:gd name="T30" fmla="*/ 64 w 64"/>
                <a:gd name="T31" fmla="*/ 27 h 48"/>
                <a:gd name="T32" fmla="*/ 64 w 64"/>
                <a:gd name="T33" fmla="*/ 25 h 48"/>
                <a:gd name="T34" fmla="*/ 48 w 64"/>
                <a:gd name="T35" fmla="*/ 4 h 48"/>
                <a:gd name="T36" fmla="*/ 16 w 64"/>
                <a:gd name="T37" fmla="*/ 20 h 48"/>
                <a:gd name="T38" fmla="*/ 14 w 64"/>
                <a:gd name="T39" fmla="*/ 18 h 48"/>
                <a:gd name="T40" fmla="*/ 16 w 64"/>
                <a:gd name="T41" fmla="*/ 16 h 48"/>
                <a:gd name="T42" fmla="*/ 18 w 64"/>
                <a:gd name="T43" fmla="*/ 18 h 48"/>
                <a:gd name="T44" fmla="*/ 16 w 64"/>
                <a:gd name="T45" fmla="*/ 20 h 48"/>
                <a:gd name="T46" fmla="*/ 28 w 64"/>
                <a:gd name="T47" fmla="*/ 20 h 48"/>
                <a:gd name="T48" fmla="*/ 26 w 64"/>
                <a:gd name="T49" fmla="*/ 18 h 48"/>
                <a:gd name="T50" fmla="*/ 28 w 64"/>
                <a:gd name="T51" fmla="*/ 16 h 48"/>
                <a:gd name="T52" fmla="*/ 30 w 64"/>
                <a:gd name="T53" fmla="*/ 18 h 48"/>
                <a:gd name="T54" fmla="*/ 28 w 64"/>
                <a:gd name="T55" fmla="*/ 20 h 48"/>
                <a:gd name="T56" fmla="*/ 40 w 64"/>
                <a:gd name="T57" fmla="*/ 12 h 48"/>
                <a:gd name="T58" fmla="*/ 38 w 64"/>
                <a:gd name="T59" fmla="*/ 10 h 48"/>
                <a:gd name="T60" fmla="*/ 40 w 64"/>
                <a:gd name="T61" fmla="*/ 8 h 48"/>
                <a:gd name="T62" fmla="*/ 42 w 64"/>
                <a:gd name="T63" fmla="*/ 10 h 48"/>
                <a:gd name="T64" fmla="*/ 40 w 64"/>
                <a:gd name="T65" fmla="*/ 12 h 48"/>
                <a:gd name="T66" fmla="*/ 44 w 64"/>
                <a:gd name="T67" fmla="*/ 20 h 48"/>
                <a:gd name="T68" fmla="*/ 42 w 64"/>
                <a:gd name="T69" fmla="*/ 18 h 48"/>
                <a:gd name="T70" fmla="*/ 44 w 64"/>
                <a:gd name="T71" fmla="*/ 16 h 48"/>
                <a:gd name="T72" fmla="*/ 46 w 64"/>
                <a:gd name="T73" fmla="*/ 18 h 48"/>
                <a:gd name="T74" fmla="*/ 44 w 64"/>
                <a:gd name="T75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48">
                  <a:moveTo>
                    <a:pt x="48" y="4"/>
                  </a:moveTo>
                  <a:cubicBezTo>
                    <a:pt x="56" y="4"/>
                    <a:pt x="56" y="4"/>
                    <a:pt x="56" y="4"/>
                  </a:cubicBezTo>
                  <a:cubicBezTo>
                    <a:pt x="57" y="4"/>
                    <a:pt x="57" y="4"/>
                    <a:pt x="58" y="3"/>
                  </a:cubicBezTo>
                  <a:cubicBezTo>
                    <a:pt x="58" y="2"/>
                    <a:pt x="58" y="2"/>
                    <a:pt x="58" y="1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1" y="28"/>
                    <a:pt x="1" y="28"/>
                    <a:pt x="2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6"/>
                    <a:pt x="30" y="48"/>
                    <a:pt x="32" y="48"/>
                  </a:cubicBezTo>
                  <a:cubicBezTo>
                    <a:pt x="34" y="48"/>
                    <a:pt x="36" y="46"/>
                    <a:pt x="36" y="44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28"/>
                    <a:pt x="63" y="28"/>
                    <a:pt x="64" y="27"/>
                  </a:cubicBezTo>
                  <a:cubicBezTo>
                    <a:pt x="64" y="26"/>
                    <a:pt x="64" y="25"/>
                    <a:pt x="64" y="25"/>
                  </a:cubicBezTo>
                  <a:lnTo>
                    <a:pt x="48" y="4"/>
                  </a:lnTo>
                  <a:close/>
                  <a:moveTo>
                    <a:pt x="16" y="20"/>
                  </a:moveTo>
                  <a:cubicBezTo>
                    <a:pt x="15" y="20"/>
                    <a:pt x="14" y="19"/>
                    <a:pt x="14" y="18"/>
                  </a:cubicBezTo>
                  <a:cubicBezTo>
                    <a:pt x="14" y="17"/>
                    <a:pt x="15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18" y="19"/>
                    <a:pt x="17" y="20"/>
                    <a:pt x="16" y="20"/>
                  </a:cubicBezTo>
                  <a:close/>
                  <a:moveTo>
                    <a:pt x="28" y="20"/>
                  </a:moveTo>
                  <a:cubicBezTo>
                    <a:pt x="27" y="20"/>
                    <a:pt x="26" y="19"/>
                    <a:pt x="26" y="18"/>
                  </a:cubicBezTo>
                  <a:cubicBezTo>
                    <a:pt x="26" y="17"/>
                    <a:pt x="27" y="16"/>
                    <a:pt x="28" y="16"/>
                  </a:cubicBezTo>
                  <a:cubicBezTo>
                    <a:pt x="29" y="16"/>
                    <a:pt x="30" y="17"/>
                    <a:pt x="30" y="18"/>
                  </a:cubicBezTo>
                  <a:cubicBezTo>
                    <a:pt x="30" y="19"/>
                    <a:pt x="29" y="20"/>
                    <a:pt x="28" y="20"/>
                  </a:cubicBezTo>
                  <a:close/>
                  <a:moveTo>
                    <a:pt x="40" y="12"/>
                  </a:moveTo>
                  <a:cubicBezTo>
                    <a:pt x="39" y="12"/>
                    <a:pt x="38" y="11"/>
                    <a:pt x="38" y="10"/>
                  </a:cubicBezTo>
                  <a:cubicBezTo>
                    <a:pt x="38" y="9"/>
                    <a:pt x="39" y="8"/>
                    <a:pt x="40" y="8"/>
                  </a:cubicBezTo>
                  <a:cubicBezTo>
                    <a:pt x="41" y="8"/>
                    <a:pt x="42" y="9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lose/>
                  <a:moveTo>
                    <a:pt x="44" y="20"/>
                  </a:moveTo>
                  <a:cubicBezTo>
                    <a:pt x="43" y="20"/>
                    <a:pt x="42" y="19"/>
                    <a:pt x="42" y="18"/>
                  </a:cubicBezTo>
                  <a:cubicBezTo>
                    <a:pt x="42" y="17"/>
                    <a:pt x="43" y="16"/>
                    <a:pt x="44" y="16"/>
                  </a:cubicBezTo>
                  <a:cubicBezTo>
                    <a:pt x="45" y="16"/>
                    <a:pt x="46" y="17"/>
                    <a:pt x="46" y="18"/>
                  </a:cubicBezTo>
                  <a:cubicBezTo>
                    <a:pt x="46" y="19"/>
                    <a:pt x="45" y="20"/>
                    <a:pt x="4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="" xmlns:a16="http://schemas.microsoft.com/office/drawing/2014/main" id="{CD4D4EE0-14C1-411D-90B6-A215F2E4548F}"/>
              </a:ext>
            </a:extLst>
          </p:cNvPr>
          <p:cNvGrpSpPr/>
          <p:nvPr/>
        </p:nvGrpSpPr>
        <p:grpSpPr>
          <a:xfrm>
            <a:off x="7926312" y="5349937"/>
            <a:ext cx="350837" cy="360363"/>
            <a:chOff x="5199063" y="3254376"/>
            <a:chExt cx="350837" cy="360363"/>
          </a:xfrm>
          <a:solidFill>
            <a:schemeClr val="bg1"/>
          </a:solidFill>
        </p:grpSpPr>
        <p:sp>
          <p:nvSpPr>
            <p:cNvPr id="219" name="Freeform 8">
              <a:extLst>
                <a:ext uri="{FF2B5EF4-FFF2-40B4-BE49-F238E27FC236}">
                  <a16:creationId xmlns="" xmlns:a16="http://schemas.microsoft.com/office/drawing/2014/main" id="{6BEE4A45-C24C-4368-98C5-2254ECB46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9875" y="3409951"/>
              <a:ext cx="200025" cy="204788"/>
            </a:xfrm>
            <a:custGeom>
              <a:avLst/>
              <a:gdLst>
                <a:gd name="T0" fmla="*/ 52 w 53"/>
                <a:gd name="T1" fmla="*/ 30 h 53"/>
                <a:gd name="T2" fmla="*/ 9 w 53"/>
                <a:gd name="T3" fmla="*/ 0 h 53"/>
                <a:gd name="T4" fmla="*/ 1 w 53"/>
                <a:gd name="T5" fmla="*/ 1 h 53"/>
                <a:gd name="T6" fmla="*/ 0 w 53"/>
                <a:gd name="T7" fmla="*/ 9 h 53"/>
                <a:gd name="T8" fmla="*/ 29 w 53"/>
                <a:gd name="T9" fmla="*/ 52 h 53"/>
                <a:gd name="T10" fmla="*/ 31 w 53"/>
                <a:gd name="T11" fmla="*/ 53 h 53"/>
                <a:gd name="T12" fmla="*/ 31 w 53"/>
                <a:gd name="T13" fmla="*/ 53 h 53"/>
                <a:gd name="T14" fmla="*/ 33 w 53"/>
                <a:gd name="T15" fmla="*/ 52 h 53"/>
                <a:gd name="T16" fmla="*/ 37 w 53"/>
                <a:gd name="T17" fmla="*/ 37 h 53"/>
                <a:gd name="T18" fmla="*/ 51 w 53"/>
                <a:gd name="T19" fmla="*/ 33 h 53"/>
                <a:gd name="T20" fmla="*/ 53 w 53"/>
                <a:gd name="T21" fmla="*/ 32 h 53"/>
                <a:gd name="T22" fmla="*/ 52 w 53"/>
                <a:gd name="T23" fmla="*/ 3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53">
                  <a:moveTo>
                    <a:pt x="52" y="3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0" y="53"/>
                    <a:pt x="30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2" y="53"/>
                    <a:pt x="33" y="52"/>
                    <a:pt x="33" y="52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3"/>
                    <a:pt x="53" y="32"/>
                    <a:pt x="53" y="32"/>
                  </a:cubicBezTo>
                  <a:cubicBezTo>
                    <a:pt x="53" y="31"/>
                    <a:pt x="53" y="30"/>
                    <a:pt x="5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9">
              <a:extLst>
                <a:ext uri="{FF2B5EF4-FFF2-40B4-BE49-F238E27FC236}">
                  <a16:creationId xmlns="" xmlns:a16="http://schemas.microsoft.com/office/drawing/2014/main" id="{37525621-B9CD-4215-913F-44D66AA36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9063" y="3254376"/>
              <a:ext cx="222250" cy="228600"/>
            </a:xfrm>
            <a:custGeom>
              <a:avLst/>
              <a:gdLst>
                <a:gd name="T0" fmla="*/ 58 w 59"/>
                <a:gd name="T1" fmla="*/ 31 h 59"/>
                <a:gd name="T2" fmla="*/ 40 w 59"/>
                <a:gd name="T3" fmla="*/ 22 h 59"/>
                <a:gd name="T4" fmla="*/ 43 w 59"/>
                <a:gd name="T5" fmla="*/ 3 h 59"/>
                <a:gd name="T6" fmla="*/ 42 w 59"/>
                <a:gd name="T7" fmla="*/ 0 h 59"/>
                <a:gd name="T8" fmla="*/ 40 w 59"/>
                <a:gd name="T9" fmla="*/ 1 h 59"/>
                <a:gd name="T10" fmla="*/ 26 w 59"/>
                <a:gd name="T11" fmla="*/ 15 h 59"/>
                <a:gd name="T12" fmla="*/ 8 w 59"/>
                <a:gd name="T13" fmla="*/ 6 h 59"/>
                <a:gd name="T14" fmla="*/ 6 w 59"/>
                <a:gd name="T15" fmla="*/ 6 h 59"/>
                <a:gd name="T16" fmla="*/ 6 w 59"/>
                <a:gd name="T17" fmla="*/ 8 h 59"/>
                <a:gd name="T18" fmla="*/ 14 w 59"/>
                <a:gd name="T19" fmla="*/ 26 h 59"/>
                <a:gd name="T20" fmla="*/ 1 w 59"/>
                <a:gd name="T21" fmla="*/ 40 h 59"/>
                <a:gd name="T22" fmla="*/ 0 w 59"/>
                <a:gd name="T23" fmla="*/ 42 h 59"/>
                <a:gd name="T24" fmla="*/ 2 w 59"/>
                <a:gd name="T25" fmla="*/ 43 h 59"/>
                <a:gd name="T26" fmla="*/ 22 w 59"/>
                <a:gd name="T27" fmla="*/ 40 h 59"/>
                <a:gd name="T28" fmla="*/ 31 w 59"/>
                <a:gd name="T29" fmla="*/ 58 h 59"/>
                <a:gd name="T30" fmla="*/ 33 w 59"/>
                <a:gd name="T31" fmla="*/ 59 h 59"/>
                <a:gd name="T32" fmla="*/ 33 w 59"/>
                <a:gd name="T33" fmla="*/ 59 h 59"/>
                <a:gd name="T34" fmla="*/ 35 w 59"/>
                <a:gd name="T35" fmla="*/ 57 h 59"/>
                <a:gd name="T36" fmla="*/ 38 w 59"/>
                <a:gd name="T37" fmla="*/ 38 h 59"/>
                <a:gd name="T38" fmla="*/ 57 w 59"/>
                <a:gd name="T39" fmla="*/ 35 h 59"/>
                <a:gd name="T40" fmla="*/ 59 w 59"/>
                <a:gd name="T41" fmla="*/ 33 h 59"/>
                <a:gd name="T42" fmla="*/ 58 w 59"/>
                <a:gd name="T43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" h="59">
                  <a:moveTo>
                    <a:pt x="58" y="31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2"/>
                    <a:pt x="43" y="1"/>
                    <a:pt x="42" y="0"/>
                  </a:cubicBezTo>
                  <a:cubicBezTo>
                    <a:pt x="41" y="0"/>
                    <a:pt x="40" y="0"/>
                    <a:pt x="40" y="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5" y="7"/>
                    <a:pt x="5" y="8"/>
                    <a:pt x="6" y="8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0"/>
                    <a:pt x="0" y="41"/>
                    <a:pt x="0" y="42"/>
                  </a:cubicBezTo>
                  <a:cubicBezTo>
                    <a:pt x="1" y="43"/>
                    <a:pt x="1" y="43"/>
                    <a:pt x="2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9"/>
                    <a:pt x="32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4" y="59"/>
                    <a:pt x="35" y="58"/>
                    <a:pt x="35" y="57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35"/>
                    <a:pt x="58" y="34"/>
                    <a:pt x="59" y="33"/>
                  </a:cubicBezTo>
                  <a:cubicBezTo>
                    <a:pt x="59" y="32"/>
                    <a:pt x="58" y="31"/>
                    <a:pt x="5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1" name="Freeform 10">
            <a:extLst>
              <a:ext uri="{FF2B5EF4-FFF2-40B4-BE49-F238E27FC236}">
                <a16:creationId xmlns="" xmlns:a16="http://schemas.microsoft.com/office/drawing/2014/main" id="{684ACB13-D096-4F4D-9503-7CE226AA727F}"/>
              </a:ext>
            </a:extLst>
          </p:cNvPr>
          <p:cNvSpPr>
            <a:spLocks noEditPoints="1"/>
          </p:cNvSpPr>
          <p:nvPr/>
        </p:nvSpPr>
        <p:spPr bwMode="auto">
          <a:xfrm>
            <a:off x="3910089" y="1648764"/>
            <a:ext cx="360363" cy="293688"/>
          </a:xfrm>
          <a:custGeom>
            <a:avLst/>
            <a:gdLst>
              <a:gd name="T0" fmla="*/ 92 w 96"/>
              <a:gd name="T1" fmla="*/ 52 h 76"/>
              <a:gd name="T2" fmla="*/ 88 w 96"/>
              <a:gd name="T3" fmla="*/ 56 h 76"/>
              <a:gd name="T4" fmla="*/ 76 w 96"/>
              <a:gd name="T5" fmla="*/ 68 h 76"/>
              <a:gd name="T6" fmla="*/ 73 w 96"/>
              <a:gd name="T7" fmla="*/ 68 h 76"/>
              <a:gd name="T8" fmla="*/ 68 w 96"/>
              <a:gd name="T9" fmla="*/ 52 h 76"/>
              <a:gd name="T10" fmla="*/ 83 w 96"/>
              <a:gd name="T11" fmla="*/ 52 h 76"/>
              <a:gd name="T12" fmla="*/ 93 w 96"/>
              <a:gd name="T13" fmla="*/ 45 h 76"/>
              <a:gd name="T14" fmla="*/ 95 w 96"/>
              <a:gd name="T15" fmla="*/ 37 h 76"/>
              <a:gd name="T16" fmla="*/ 94 w 96"/>
              <a:gd name="T17" fmla="*/ 28 h 76"/>
              <a:gd name="T18" fmla="*/ 86 w 96"/>
              <a:gd name="T19" fmla="*/ 24 h 76"/>
              <a:gd name="T20" fmla="*/ 50 w 96"/>
              <a:gd name="T21" fmla="*/ 24 h 76"/>
              <a:gd name="T22" fmla="*/ 36 w 96"/>
              <a:gd name="T23" fmla="*/ 14 h 76"/>
              <a:gd name="T24" fmla="*/ 34 w 96"/>
              <a:gd name="T25" fmla="*/ 7 h 76"/>
              <a:gd name="T26" fmla="*/ 24 w 96"/>
              <a:gd name="T27" fmla="*/ 0 h 76"/>
              <a:gd name="T28" fmla="*/ 2 w 96"/>
              <a:gd name="T29" fmla="*/ 0 h 76"/>
              <a:gd name="T30" fmla="*/ 0 w 96"/>
              <a:gd name="T31" fmla="*/ 1 h 76"/>
              <a:gd name="T32" fmla="*/ 0 w 96"/>
              <a:gd name="T33" fmla="*/ 3 h 76"/>
              <a:gd name="T34" fmla="*/ 18 w 96"/>
              <a:gd name="T35" fmla="*/ 51 h 76"/>
              <a:gd name="T36" fmla="*/ 20 w 96"/>
              <a:gd name="T37" fmla="*/ 52 h 76"/>
              <a:gd name="T38" fmla="*/ 28 w 96"/>
              <a:gd name="T39" fmla="*/ 52 h 76"/>
              <a:gd name="T40" fmla="*/ 23 w 96"/>
              <a:gd name="T41" fmla="*/ 68 h 76"/>
              <a:gd name="T42" fmla="*/ 4 w 96"/>
              <a:gd name="T43" fmla="*/ 68 h 76"/>
              <a:gd name="T44" fmla="*/ 0 w 96"/>
              <a:gd name="T45" fmla="*/ 72 h 76"/>
              <a:gd name="T46" fmla="*/ 4 w 96"/>
              <a:gd name="T47" fmla="*/ 76 h 76"/>
              <a:gd name="T48" fmla="*/ 70 w 96"/>
              <a:gd name="T49" fmla="*/ 76 h 76"/>
              <a:gd name="T50" fmla="*/ 76 w 96"/>
              <a:gd name="T51" fmla="*/ 76 h 76"/>
              <a:gd name="T52" fmla="*/ 96 w 96"/>
              <a:gd name="T53" fmla="*/ 56 h 76"/>
              <a:gd name="T54" fmla="*/ 92 w 96"/>
              <a:gd name="T55" fmla="*/ 52 h 76"/>
              <a:gd name="T56" fmla="*/ 24 w 96"/>
              <a:gd name="T57" fmla="*/ 18 h 76"/>
              <a:gd name="T58" fmla="*/ 22 w 96"/>
              <a:gd name="T59" fmla="*/ 12 h 76"/>
              <a:gd name="T60" fmla="*/ 13 w 96"/>
              <a:gd name="T61" fmla="*/ 12 h 76"/>
              <a:gd name="T62" fmla="*/ 11 w 96"/>
              <a:gd name="T63" fmla="*/ 10 h 76"/>
              <a:gd name="T64" fmla="*/ 13 w 96"/>
              <a:gd name="T65" fmla="*/ 8 h 76"/>
              <a:gd name="T66" fmla="*/ 24 w 96"/>
              <a:gd name="T67" fmla="*/ 8 h 76"/>
              <a:gd name="T68" fmla="*/ 25 w 96"/>
              <a:gd name="T69" fmla="*/ 9 h 76"/>
              <a:gd name="T70" fmla="*/ 28 w 96"/>
              <a:gd name="T71" fmla="*/ 17 h 76"/>
              <a:gd name="T72" fmla="*/ 49 w 96"/>
              <a:gd name="T73" fmla="*/ 32 h 76"/>
              <a:gd name="T74" fmla="*/ 85 w 96"/>
              <a:gd name="T75" fmla="*/ 32 h 76"/>
              <a:gd name="T76" fmla="*/ 87 w 96"/>
              <a:gd name="T77" fmla="*/ 34 h 76"/>
              <a:gd name="T78" fmla="*/ 85 w 96"/>
              <a:gd name="T79" fmla="*/ 36 h 76"/>
              <a:gd name="T80" fmla="*/ 49 w 96"/>
              <a:gd name="T81" fmla="*/ 36 h 76"/>
              <a:gd name="T82" fmla="*/ 24 w 96"/>
              <a:gd name="T83" fmla="*/ 18 h 76"/>
              <a:gd name="T84" fmla="*/ 32 w 96"/>
              <a:gd name="T85" fmla="*/ 68 h 76"/>
              <a:gd name="T86" fmla="*/ 36 w 96"/>
              <a:gd name="T87" fmla="*/ 52 h 76"/>
              <a:gd name="T88" fmla="*/ 60 w 96"/>
              <a:gd name="T89" fmla="*/ 52 h 76"/>
              <a:gd name="T90" fmla="*/ 64 w 96"/>
              <a:gd name="T91" fmla="*/ 68 h 76"/>
              <a:gd name="T92" fmla="*/ 32 w 96"/>
              <a:gd name="T93" fmla="*/ 6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6" h="76">
                <a:moveTo>
                  <a:pt x="92" y="52"/>
                </a:moveTo>
                <a:cubicBezTo>
                  <a:pt x="90" y="52"/>
                  <a:pt x="88" y="54"/>
                  <a:pt x="88" y="56"/>
                </a:cubicBezTo>
                <a:cubicBezTo>
                  <a:pt x="88" y="63"/>
                  <a:pt x="83" y="68"/>
                  <a:pt x="76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68" y="52"/>
                  <a:pt x="68" y="52"/>
                  <a:pt x="68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87" y="52"/>
                  <a:pt x="91" y="49"/>
                  <a:pt x="93" y="45"/>
                </a:cubicBezTo>
                <a:cubicBezTo>
                  <a:pt x="95" y="37"/>
                  <a:pt x="95" y="37"/>
                  <a:pt x="95" y="37"/>
                </a:cubicBezTo>
                <a:cubicBezTo>
                  <a:pt x="96" y="34"/>
                  <a:pt x="96" y="31"/>
                  <a:pt x="94" y="28"/>
                </a:cubicBezTo>
                <a:cubicBezTo>
                  <a:pt x="92" y="26"/>
                  <a:pt x="89" y="24"/>
                  <a:pt x="86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43" y="24"/>
                  <a:pt x="38" y="20"/>
                  <a:pt x="36" y="14"/>
                </a:cubicBezTo>
                <a:cubicBezTo>
                  <a:pt x="34" y="7"/>
                  <a:pt x="34" y="7"/>
                  <a:pt x="34" y="7"/>
                </a:cubicBezTo>
                <a:cubicBezTo>
                  <a:pt x="32" y="3"/>
                  <a:pt x="29" y="0"/>
                  <a:pt x="2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1"/>
                  <a:pt x="0" y="2"/>
                  <a:pt x="0" y="3"/>
                </a:cubicBezTo>
                <a:cubicBezTo>
                  <a:pt x="18" y="51"/>
                  <a:pt x="18" y="51"/>
                  <a:pt x="18" y="51"/>
                </a:cubicBezTo>
                <a:cubicBezTo>
                  <a:pt x="19" y="52"/>
                  <a:pt x="19" y="52"/>
                  <a:pt x="20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3" y="68"/>
                  <a:pt x="23" y="68"/>
                  <a:pt x="23" y="68"/>
                </a:cubicBezTo>
                <a:cubicBezTo>
                  <a:pt x="4" y="68"/>
                  <a:pt x="4" y="68"/>
                  <a:pt x="4" y="68"/>
                </a:cubicBezTo>
                <a:cubicBezTo>
                  <a:pt x="2" y="68"/>
                  <a:pt x="0" y="70"/>
                  <a:pt x="0" y="72"/>
                </a:cubicBezTo>
                <a:cubicBezTo>
                  <a:pt x="0" y="74"/>
                  <a:pt x="2" y="76"/>
                  <a:pt x="4" y="76"/>
                </a:cubicBezTo>
                <a:cubicBezTo>
                  <a:pt x="4" y="76"/>
                  <a:pt x="70" y="76"/>
                  <a:pt x="70" y="76"/>
                </a:cubicBezTo>
                <a:cubicBezTo>
                  <a:pt x="76" y="76"/>
                  <a:pt x="76" y="76"/>
                  <a:pt x="76" y="76"/>
                </a:cubicBezTo>
                <a:cubicBezTo>
                  <a:pt x="87" y="76"/>
                  <a:pt x="96" y="67"/>
                  <a:pt x="96" y="56"/>
                </a:cubicBezTo>
                <a:cubicBezTo>
                  <a:pt x="96" y="54"/>
                  <a:pt x="94" y="52"/>
                  <a:pt x="92" y="52"/>
                </a:cubicBezTo>
                <a:close/>
                <a:moveTo>
                  <a:pt x="24" y="18"/>
                </a:moveTo>
                <a:cubicBezTo>
                  <a:pt x="22" y="12"/>
                  <a:pt x="22" y="12"/>
                  <a:pt x="22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2"/>
                  <a:pt x="11" y="11"/>
                  <a:pt x="11" y="10"/>
                </a:cubicBezTo>
                <a:cubicBezTo>
                  <a:pt x="11" y="9"/>
                  <a:pt x="12" y="8"/>
                  <a:pt x="13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5" y="9"/>
                  <a:pt x="25" y="9"/>
                </a:cubicBezTo>
                <a:cubicBezTo>
                  <a:pt x="28" y="17"/>
                  <a:pt x="28" y="17"/>
                  <a:pt x="28" y="17"/>
                </a:cubicBezTo>
                <a:cubicBezTo>
                  <a:pt x="31" y="26"/>
                  <a:pt x="39" y="32"/>
                  <a:pt x="49" y="32"/>
                </a:cubicBezTo>
                <a:cubicBezTo>
                  <a:pt x="85" y="32"/>
                  <a:pt x="85" y="32"/>
                  <a:pt x="85" y="32"/>
                </a:cubicBezTo>
                <a:cubicBezTo>
                  <a:pt x="86" y="32"/>
                  <a:pt x="87" y="33"/>
                  <a:pt x="87" y="34"/>
                </a:cubicBezTo>
                <a:cubicBezTo>
                  <a:pt x="87" y="35"/>
                  <a:pt x="86" y="36"/>
                  <a:pt x="85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38" y="36"/>
                  <a:pt x="28" y="29"/>
                  <a:pt x="24" y="18"/>
                </a:cubicBezTo>
                <a:close/>
                <a:moveTo>
                  <a:pt x="32" y="68"/>
                </a:moveTo>
                <a:cubicBezTo>
                  <a:pt x="36" y="52"/>
                  <a:pt x="36" y="52"/>
                  <a:pt x="36" y="52"/>
                </a:cubicBezTo>
                <a:cubicBezTo>
                  <a:pt x="60" y="52"/>
                  <a:pt x="60" y="52"/>
                  <a:pt x="60" y="52"/>
                </a:cubicBezTo>
                <a:cubicBezTo>
                  <a:pt x="64" y="68"/>
                  <a:pt x="64" y="68"/>
                  <a:pt x="64" y="68"/>
                </a:cubicBezTo>
                <a:lnTo>
                  <a:pt x="32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2" name="Freeform 21">
            <a:extLst>
              <a:ext uri="{FF2B5EF4-FFF2-40B4-BE49-F238E27FC236}">
                <a16:creationId xmlns="" xmlns:a16="http://schemas.microsoft.com/office/drawing/2014/main" id="{3F606039-8FF0-4E9A-9B82-7BD8416624C5}"/>
              </a:ext>
            </a:extLst>
          </p:cNvPr>
          <p:cNvSpPr>
            <a:spLocks/>
          </p:cNvSpPr>
          <p:nvPr/>
        </p:nvSpPr>
        <p:spPr bwMode="auto">
          <a:xfrm>
            <a:off x="3936283" y="5352318"/>
            <a:ext cx="307975" cy="355600"/>
          </a:xfrm>
          <a:custGeom>
            <a:avLst/>
            <a:gdLst>
              <a:gd name="T0" fmla="*/ 71 w 82"/>
              <a:gd name="T1" fmla="*/ 60 h 92"/>
              <a:gd name="T2" fmla="*/ 72 w 82"/>
              <a:gd name="T3" fmla="*/ 51 h 92"/>
              <a:gd name="T4" fmla="*/ 59 w 82"/>
              <a:gd name="T5" fmla="*/ 54 h 92"/>
              <a:gd name="T6" fmla="*/ 70 w 82"/>
              <a:gd name="T7" fmla="*/ 43 h 92"/>
              <a:gd name="T8" fmla="*/ 72 w 82"/>
              <a:gd name="T9" fmla="*/ 39 h 92"/>
              <a:gd name="T10" fmla="*/ 79 w 82"/>
              <a:gd name="T11" fmla="*/ 38 h 92"/>
              <a:gd name="T12" fmla="*/ 81 w 82"/>
              <a:gd name="T13" fmla="*/ 34 h 92"/>
              <a:gd name="T14" fmla="*/ 81 w 82"/>
              <a:gd name="T15" fmla="*/ 25 h 92"/>
              <a:gd name="T16" fmla="*/ 74 w 82"/>
              <a:gd name="T17" fmla="*/ 20 h 92"/>
              <a:gd name="T18" fmla="*/ 69 w 82"/>
              <a:gd name="T19" fmla="*/ 29 h 92"/>
              <a:gd name="T20" fmla="*/ 62 w 82"/>
              <a:gd name="T21" fmla="*/ 23 h 92"/>
              <a:gd name="T22" fmla="*/ 57 w 82"/>
              <a:gd name="T23" fmla="*/ 36 h 92"/>
              <a:gd name="T24" fmla="*/ 51 w 82"/>
              <a:gd name="T25" fmla="*/ 18 h 92"/>
              <a:gd name="T26" fmla="*/ 43 w 82"/>
              <a:gd name="T27" fmla="*/ 18 h 92"/>
              <a:gd name="T28" fmla="*/ 52 w 82"/>
              <a:gd name="T29" fmla="*/ 5 h 92"/>
              <a:gd name="T30" fmla="*/ 43 w 82"/>
              <a:gd name="T31" fmla="*/ 2 h 92"/>
              <a:gd name="T32" fmla="*/ 39 w 82"/>
              <a:gd name="T33" fmla="*/ 8 h 92"/>
              <a:gd name="T34" fmla="*/ 31 w 82"/>
              <a:gd name="T35" fmla="*/ 8 h 92"/>
              <a:gd name="T36" fmla="*/ 33 w 82"/>
              <a:gd name="T37" fmla="*/ 15 h 92"/>
              <a:gd name="T38" fmla="*/ 39 w 82"/>
              <a:gd name="T39" fmla="*/ 23 h 92"/>
              <a:gd name="T40" fmla="*/ 22 w 82"/>
              <a:gd name="T41" fmla="*/ 34 h 92"/>
              <a:gd name="T42" fmla="*/ 18 w 82"/>
              <a:gd name="T43" fmla="*/ 25 h 92"/>
              <a:gd name="T44" fmla="*/ 12 w 82"/>
              <a:gd name="T45" fmla="*/ 20 h 92"/>
              <a:gd name="T46" fmla="*/ 9 w 82"/>
              <a:gd name="T47" fmla="*/ 27 h 92"/>
              <a:gd name="T48" fmla="*/ 2 w 82"/>
              <a:gd name="T49" fmla="*/ 28 h 92"/>
              <a:gd name="T50" fmla="*/ 0 w 82"/>
              <a:gd name="T51" fmla="*/ 37 h 92"/>
              <a:gd name="T52" fmla="*/ 11 w 82"/>
              <a:gd name="T53" fmla="*/ 33 h 92"/>
              <a:gd name="T54" fmla="*/ 10 w 82"/>
              <a:gd name="T55" fmla="*/ 42 h 92"/>
              <a:gd name="T56" fmla="*/ 20 w 82"/>
              <a:gd name="T57" fmla="*/ 38 h 92"/>
              <a:gd name="T58" fmla="*/ 20 w 82"/>
              <a:gd name="T59" fmla="*/ 55 h 92"/>
              <a:gd name="T60" fmla="*/ 10 w 82"/>
              <a:gd name="T61" fmla="*/ 54 h 92"/>
              <a:gd name="T62" fmla="*/ 3 w 82"/>
              <a:gd name="T63" fmla="*/ 55 h 92"/>
              <a:gd name="T64" fmla="*/ 7 w 82"/>
              <a:gd name="T65" fmla="*/ 62 h 92"/>
              <a:gd name="T66" fmla="*/ 3 w 82"/>
              <a:gd name="T67" fmla="*/ 69 h 92"/>
              <a:gd name="T68" fmla="*/ 8 w 82"/>
              <a:gd name="T69" fmla="*/ 73 h 92"/>
              <a:gd name="T70" fmla="*/ 12 w 82"/>
              <a:gd name="T71" fmla="*/ 73 h 92"/>
              <a:gd name="T72" fmla="*/ 18 w 82"/>
              <a:gd name="T73" fmla="*/ 68 h 92"/>
              <a:gd name="T74" fmla="*/ 22 w 82"/>
              <a:gd name="T75" fmla="*/ 68 h 92"/>
              <a:gd name="T76" fmla="*/ 39 w 82"/>
              <a:gd name="T77" fmla="*/ 67 h 92"/>
              <a:gd name="T78" fmla="*/ 30 w 82"/>
              <a:gd name="T79" fmla="*/ 77 h 92"/>
              <a:gd name="T80" fmla="*/ 39 w 82"/>
              <a:gd name="T81" fmla="*/ 80 h 92"/>
              <a:gd name="T82" fmla="*/ 33 w 82"/>
              <a:gd name="T83" fmla="*/ 89 h 92"/>
              <a:gd name="T84" fmla="*/ 41 w 82"/>
              <a:gd name="T85" fmla="*/ 92 h 92"/>
              <a:gd name="T86" fmla="*/ 49 w 82"/>
              <a:gd name="T87" fmla="*/ 89 h 92"/>
              <a:gd name="T88" fmla="*/ 51 w 82"/>
              <a:gd name="T89" fmla="*/ 85 h 92"/>
              <a:gd name="T90" fmla="*/ 49 w 82"/>
              <a:gd name="T91" fmla="*/ 78 h 92"/>
              <a:gd name="T92" fmla="*/ 51 w 82"/>
              <a:gd name="T93" fmla="*/ 75 h 92"/>
              <a:gd name="T94" fmla="*/ 57 w 82"/>
              <a:gd name="T95" fmla="*/ 57 h 92"/>
              <a:gd name="T96" fmla="*/ 62 w 82"/>
              <a:gd name="T97" fmla="*/ 70 h 92"/>
              <a:gd name="T98" fmla="*/ 64 w 82"/>
              <a:gd name="T99" fmla="*/ 61 h 92"/>
              <a:gd name="T100" fmla="*/ 72 w 82"/>
              <a:gd name="T101" fmla="*/ 75 h 92"/>
              <a:gd name="T102" fmla="*/ 73 w 82"/>
              <a:gd name="T103" fmla="*/ 66 h 92"/>
              <a:gd name="T104" fmla="*/ 81 w 82"/>
              <a:gd name="T105" fmla="*/ 67 h 92"/>
              <a:gd name="T106" fmla="*/ 81 w 82"/>
              <a:gd name="T107" fmla="*/ 5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2" h="92">
                <a:moveTo>
                  <a:pt x="82" y="56"/>
                </a:moveTo>
                <a:cubicBezTo>
                  <a:pt x="81" y="55"/>
                  <a:pt x="80" y="55"/>
                  <a:pt x="79" y="55"/>
                </a:cubicBezTo>
                <a:cubicBezTo>
                  <a:pt x="71" y="60"/>
                  <a:pt x="71" y="60"/>
                  <a:pt x="71" y="60"/>
                </a:cubicBezTo>
                <a:cubicBezTo>
                  <a:pt x="66" y="57"/>
                  <a:pt x="66" y="57"/>
                  <a:pt x="66" y="57"/>
                </a:cubicBezTo>
                <a:cubicBezTo>
                  <a:pt x="72" y="54"/>
                  <a:pt x="72" y="54"/>
                  <a:pt x="72" y="54"/>
                </a:cubicBezTo>
                <a:cubicBezTo>
                  <a:pt x="73" y="53"/>
                  <a:pt x="73" y="52"/>
                  <a:pt x="72" y="51"/>
                </a:cubicBezTo>
                <a:cubicBezTo>
                  <a:pt x="72" y="50"/>
                  <a:pt x="71" y="50"/>
                  <a:pt x="70" y="50"/>
                </a:cubicBezTo>
                <a:cubicBezTo>
                  <a:pt x="62" y="55"/>
                  <a:pt x="62" y="55"/>
                  <a:pt x="62" y="55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39"/>
                  <a:pt x="59" y="39"/>
                  <a:pt x="59" y="39"/>
                </a:cubicBezTo>
                <a:cubicBezTo>
                  <a:pt x="62" y="38"/>
                  <a:pt x="62" y="38"/>
                  <a:pt x="62" y="38"/>
                </a:cubicBezTo>
                <a:cubicBezTo>
                  <a:pt x="70" y="43"/>
                  <a:pt x="70" y="43"/>
                  <a:pt x="70" y="43"/>
                </a:cubicBezTo>
                <a:cubicBezTo>
                  <a:pt x="70" y="43"/>
                  <a:pt x="70" y="43"/>
                  <a:pt x="71" y="43"/>
                </a:cubicBezTo>
                <a:cubicBezTo>
                  <a:pt x="71" y="43"/>
                  <a:pt x="72" y="43"/>
                  <a:pt x="72" y="42"/>
                </a:cubicBezTo>
                <a:cubicBezTo>
                  <a:pt x="73" y="41"/>
                  <a:pt x="73" y="40"/>
                  <a:pt x="72" y="39"/>
                </a:cubicBezTo>
                <a:cubicBezTo>
                  <a:pt x="66" y="36"/>
                  <a:pt x="66" y="36"/>
                  <a:pt x="66" y="36"/>
                </a:cubicBezTo>
                <a:cubicBezTo>
                  <a:pt x="71" y="33"/>
                  <a:pt x="71" y="33"/>
                  <a:pt x="71" y="33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38"/>
                  <a:pt x="80" y="38"/>
                  <a:pt x="80" y="38"/>
                </a:cubicBezTo>
                <a:cubicBezTo>
                  <a:pt x="81" y="38"/>
                  <a:pt x="81" y="38"/>
                  <a:pt x="82" y="37"/>
                </a:cubicBezTo>
                <a:cubicBezTo>
                  <a:pt x="82" y="36"/>
                  <a:pt x="82" y="35"/>
                  <a:pt x="81" y="34"/>
                </a:cubicBezTo>
                <a:cubicBezTo>
                  <a:pt x="75" y="31"/>
                  <a:pt x="75" y="31"/>
                  <a:pt x="75" y="31"/>
                </a:cubicBezTo>
                <a:cubicBezTo>
                  <a:pt x="80" y="28"/>
                  <a:pt x="80" y="28"/>
                  <a:pt x="80" y="28"/>
                </a:cubicBezTo>
                <a:cubicBezTo>
                  <a:pt x="81" y="28"/>
                  <a:pt x="81" y="26"/>
                  <a:pt x="81" y="25"/>
                </a:cubicBezTo>
                <a:cubicBezTo>
                  <a:pt x="80" y="24"/>
                  <a:pt x="79" y="24"/>
                  <a:pt x="78" y="25"/>
                </a:cubicBezTo>
                <a:cubicBezTo>
                  <a:pt x="73" y="27"/>
                  <a:pt x="73" y="27"/>
                  <a:pt x="73" y="27"/>
                </a:cubicBezTo>
                <a:cubicBezTo>
                  <a:pt x="74" y="20"/>
                  <a:pt x="74" y="20"/>
                  <a:pt x="74" y="20"/>
                </a:cubicBezTo>
                <a:cubicBezTo>
                  <a:pt x="74" y="19"/>
                  <a:pt x="73" y="18"/>
                  <a:pt x="72" y="18"/>
                </a:cubicBezTo>
                <a:cubicBezTo>
                  <a:pt x="71" y="18"/>
                  <a:pt x="70" y="19"/>
                  <a:pt x="70" y="20"/>
                </a:cubicBezTo>
                <a:cubicBezTo>
                  <a:pt x="69" y="29"/>
                  <a:pt x="69" y="29"/>
                  <a:pt x="69" y="29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25"/>
                  <a:pt x="64" y="25"/>
                  <a:pt x="64" y="25"/>
                </a:cubicBezTo>
                <a:cubicBezTo>
                  <a:pt x="64" y="24"/>
                  <a:pt x="63" y="23"/>
                  <a:pt x="62" y="23"/>
                </a:cubicBezTo>
                <a:cubicBezTo>
                  <a:pt x="61" y="23"/>
                  <a:pt x="60" y="24"/>
                  <a:pt x="60" y="25"/>
                </a:cubicBezTo>
                <a:cubicBezTo>
                  <a:pt x="60" y="34"/>
                  <a:pt x="60" y="34"/>
                  <a:pt x="60" y="34"/>
                </a:cubicBezTo>
                <a:cubicBezTo>
                  <a:pt x="57" y="36"/>
                  <a:pt x="57" y="36"/>
                  <a:pt x="57" y="3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3"/>
                  <a:pt x="43" y="23"/>
                  <a:pt x="43" y="23"/>
                </a:cubicBezTo>
                <a:cubicBezTo>
                  <a:pt x="51" y="18"/>
                  <a:pt x="51" y="18"/>
                  <a:pt x="51" y="18"/>
                </a:cubicBezTo>
                <a:cubicBezTo>
                  <a:pt x="52" y="18"/>
                  <a:pt x="52" y="16"/>
                  <a:pt x="52" y="16"/>
                </a:cubicBezTo>
                <a:cubicBezTo>
                  <a:pt x="51" y="15"/>
                  <a:pt x="50" y="14"/>
                  <a:pt x="49" y="15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2"/>
                  <a:pt x="43" y="12"/>
                  <a:pt x="43" y="12"/>
                </a:cubicBezTo>
                <a:cubicBezTo>
                  <a:pt x="51" y="8"/>
                  <a:pt x="51" y="8"/>
                  <a:pt x="51" y="8"/>
                </a:cubicBezTo>
                <a:cubicBezTo>
                  <a:pt x="52" y="7"/>
                  <a:pt x="52" y="6"/>
                  <a:pt x="52" y="5"/>
                </a:cubicBezTo>
                <a:cubicBezTo>
                  <a:pt x="51" y="4"/>
                  <a:pt x="50" y="4"/>
                  <a:pt x="49" y="4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1"/>
                  <a:pt x="42" y="0"/>
                  <a:pt x="41" y="0"/>
                </a:cubicBezTo>
                <a:cubicBezTo>
                  <a:pt x="40" y="0"/>
                  <a:pt x="39" y="1"/>
                  <a:pt x="39" y="2"/>
                </a:cubicBezTo>
                <a:cubicBezTo>
                  <a:pt x="39" y="8"/>
                  <a:pt x="39" y="8"/>
                  <a:pt x="39" y="8"/>
                </a:cubicBezTo>
                <a:cubicBezTo>
                  <a:pt x="33" y="4"/>
                  <a:pt x="33" y="4"/>
                  <a:pt x="33" y="4"/>
                </a:cubicBezTo>
                <a:cubicBezTo>
                  <a:pt x="32" y="4"/>
                  <a:pt x="31" y="4"/>
                  <a:pt x="30" y="5"/>
                </a:cubicBezTo>
                <a:cubicBezTo>
                  <a:pt x="30" y="6"/>
                  <a:pt x="30" y="7"/>
                  <a:pt x="31" y="8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8"/>
                  <a:pt x="39" y="18"/>
                  <a:pt x="39" y="18"/>
                </a:cubicBezTo>
                <a:cubicBezTo>
                  <a:pt x="33" y="15"/>
                  <a:pt x="33" y="15"/>
                  <a:pt x="33" y="15"/>
                </a:cubicBezTo>
                <a:cubicBezTo>
                  <a:pt x="32" y="14"/>
                  <a:pt x="31" y="15"/>
                  <a:pt x="30" y="16"/>
                </a:cubicBezTo>
                <a:cubicBezTo>
                  <a:pt x="30" y="17"/>
                  <a:pt x="30" y="18"/>
                  <a:pt x="31" y="18"/>
                </a:cubicBezTo>
                <a:cubicBezTo>
                  <a:pt x="39" y="23"/>
                  <a:pt x="39" y="23"/>
                  <a:pt x="39" y="23"/>
                </a:cubicBezTo>
                <a:cubicBezTo>
                  <a:pt x="39" y="26"/>
                  <a:pt x="39" y="26"/>
                  <a:pt x="39" y="26"/>
                </a:cubicBezTo>
                <a:cubicBezTo>
                  <a:pt x="25" y="36"/>
                  <a:pt x="25" y="36"/>
                  <a:pt x="25" y="36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4"/>
                  <a:pt x="21" y="23"/>
                  <a:pt x="20" y="23"/>
                </a:cubicBezTo>
                <a:cubicBezTo>
                  <a:pt x="19" y="23"/>
                  <a:pt x="18" y="24"/>
                  <a:pt x="18" y="25"/>
                </a:cubicBezTo>
                <a:cubicBezTo>
                  <a:pt x="18" y="32"/>
                  <a:pt x="18" y="32"/>
                  <a:pt x="18" y="32"/>
                </a:cubicBezTo>
                <a:cubicBezTo>
                  <a:pt x="13" y="29"/>
                  <a:pt x="13" y="29"/>
                  <a:pt x="13" y="29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9"/>
                  <a:pt x="11" y="18"/>
                  <a:pt x="10" y="18"/>
                </a:cubicBezTo>
                <a:cubicBezTo>
                  <a:pt x="9" y="18"/>
                  <a:pt x="8" y="19"/>
                  <a:pt x="8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4" y="25"/>
                  <a:pt x="4" y="25"/>
                  <a:pt x="4" y="25"/>
                </a:cubicBezTo>
                <a:cubicBezTo>
                  <a:pt x="3" y="24"/>
                  <a:pt x="2" y="24"/>
                  <a:pt x="1" y="25"/>
                </a:cubicBezTo>
                <a:cubicBezTo>
                  <a:pt x="1" y="26"/>
                  <a:pt x="1" y="28"/>
                  <a:pt x="2" y="28"/>
                </a:cubicBezTo>
                <a:cubicBezTo>
                  <a:pt x="7" y="31"/>
                  <a:pt x="7" y="31"/>
                  <a:pt x="7" y="31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5"/>
                  <a:pt x="0" y="36"/>
                  <a:pt x="0" y="37"/>
                </a:cubicBezTo>
                <a:cubicBezTo>
                  <a:pt x="1" y="38"/>
                  <a:pt x="1" y="38"/>
                  <a:pt x="2" y="38"/>
                </a:cubicBezTo>
                <a:cubicBezTo>
                  <a:pt x="2" y="38"/>
                  <a:pt x="3" y="38"/>
                  <a:pt x="3" y="38"/>
                </a:cubicBezTo>
                <a:cubicBezTo>
                  <a:pt x="11" y="33"/>
                  <a:pt x="11" y="33"/>
                  <a:pt x="11" y="33"/>
                </a:cubicBezTo>
                <a:cubicBezTo>
                  <a:pt x="16" y="36"/>
                  <a:pt x="16" y="36"/>
                  <a:pt x="16" y="36"/>
                </a:cubicBezTo>
                <a:cubicBezTo>
                  <a:pt x="10" y="39"/>
                  <a:pt x="10" y="39"/>
                  <a:pt x="10" y="39"/>
                </a:cubicBezTo>
                <a:cubicBezTo>
                  <a:pt x="9" y="40"/>
                  <a:pt x="9" y="41"/>
                  <a:pt x="10" y="42"/>
                </a:cubicBezTo>
                <a:cubicBezTo>
                  <a:pt x="10" y="43"/>
                  <a:pt x="11" y="43"/>
                  <a:pt x="11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20" y="38"/>
                  <a:pt x="20" y="38"/>
                  <a:pt x="20" y="3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54"/>
                  <a:pt x="23" y="54"/>
                  <a:pt x="23" y="54"/>
                </a:cubicBezTo>
                <a:cubicBezTo>
                  <a:pt x="20" y="55"/>
                  <a:pt x="20" y="55"/>
                  <a:pt x="20" y="55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0" y="50"/>
                  <a:pt x="10" y="51"/>
                </a:cubicBezTo>
                <a:cubicBezTo>
                  <a:pt x="9" y="52"/>
                  <a:pt x="9" y="53"/>
                  <a:pt x="10" y="54"/>
                </a:cubicBezTo>
                <a:cubicBezTo>
                  <a:pt x="16" y="57"/>
                  <a:pt x="16" y="57"/>
                  <a:pt x="16" y="57"/>
                </a:cubicBezTo>
                <a:cubicBezTo>
                  <a:pt x="11" y="60"/>
                  <a:pt x="11" y="60"/>
                  <a:pt x="11" y="60"/>
                </a:cubicBezTo>
                <a:cubicBezTo>
                  <a:pt x="3" y="55"/>
                  <a:pt x="3" y="55"/>
                  <a:pt x="3" y="55"/>
                </a:cubicBezTo>
                <a:cubicBezTo>
                  <a:pt x="2" y="55"/>
                  <a:pt x="1" y="55"/>
                  <a:pt x="0" y="56"/>
                </a:cubicBezTo>
                <a:cubicBezTo>
                  <a:pt x="0" y="57"/>
                  <a:pt x="0" y="58"/>
                  <a:pt x="1" y="59"/>
                </a:cubicBezTo>
                <a:cubicBezTo>
                  <a:pt x="7" y="62"/>
                  <a:pt x="7" y="62"/>
                  <a:pt x="7" y="62"/>
                </a:cubicBezTo>
                <a:cubicBezTo>
                  <a:pt x="2" y="65"/>
                  <a:pt x="2" y="65"/>
                  <a:pt x="2" y="65"/>
                </a:cubicBezTo>
                <a:cubicBezTo>
                  <a:pt x="1" y="65"/>
                  <a:pt x="1" y="66"/>
                  <a:pt x="1" y="67"/>
                </a:cubicBezTo>
                <a:cubicBezTo>
                  <a:pt x="2" y="68"/>
                  <a:pt x="2" y="69"/>
                  <a:pt x="3" y="69"/>
                </a:cubicBezTo>
                <a:cubicBezTo>
                  <a:pt x="3" y="69"/>
                  <a:pt x="4" y="68"/>
                  <a:pt x="4" y="68"/>
                </a:cubicBezTo>
                <a:cubicBezTo>
                  <a:pt x="9" y="66"/>
                  <a:pt x="9" y="66"/>
                  <a:pt x="9" y="66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9" y="75"/>
                  <a:pt x="10" y="75"/>
                </a:cubicBezTo>
                <a:cubicBezTo>
                  <a:pt x="10" y="75"/>
                  <a:pt x="10" y="75"/>
                  <a:pt x="10" y="75"/>
                </a:cubicBezTo>
                <a:cubicBezTo>
                  <a:pt x="11" y="75"/>
                  <a:pt x="12" y="74"/>
                  <a:pt x="12" y="73"/>
                </a:cubicBezTo>
                <a:cubicBezTo>
                  <a:pt x="13" y="64"/>
                  <a:pt x="13" y="64"/>
                  <a:pt x="13" y="64"/>
                </a:cubicBezTo>
                <a:cubicBezTo>
                  <a:pt x="18" y="61"/>
                  <a:pt x="18" y="61"/>
                  <a:pt x="18" y="61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69"/>
                  <a:pt x="19" y="70"/>
                  <a:pt x="20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21" y="70"/>
                  <a:pt x="22" y="69"/>
                  <a:pt x="22" y="68"/>
                </a:cubicBezTo>
                <a:cubicBezTo>
                  <a:pt x="22" y="59"/>
                  <a:pt x="22" y="59"/>
                  <a:pt x="22" y="59"/>
                </a:cubicBezTo>
                <a:cubicBezTo>
                  <a:pt x="25" y="57"/>
                  <a:pt x="25" y="57"/>
                  <a:pt x="25" y="57"/>
                </a:cubicBezTo>
                <a:cubicBezTo>
                  <a:pt x="39" y="67"/>
                  <a:pt x="39" y="67"/>
                  <a:pt x="39" y="67"/>
                </a:cubicBezTo>
                <a:cubicBezTo>
                  <a:pt x="39" y="70"/>
                  <a:pt x="39" y="70"/>
                  <a:pt x="39" y="70"/>
                </a:cubicBezTo>
                <a:cubicBezTo>
                  <a:pt x="31" y="74"/>
                  <a:pt x="31" y="74"/>
                  <a:pt x="31" y="74"/>
                </a:cubicBezTo>
                <a:cubicBezTo>
                  <a:pt x="30" y="75"/>
                  <a:pt x="30" y="76"/>
                  <a:pt x="30" y="77"/>
                </a:cubicBezTo>
                <a:cubicBezTo>
                  <a:pt x="31" y="78"/>
                  <a:pt x="32" y="78"/>
                  <a:pt x="33" y="78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80"/>
                  <a:pt x="39" y="80"/>
                  <a:pt x="39" y="80"/>
                </a:cubicBezTo>
                <a:cubicBezTo>
                  <a:pt x="31" y="85"/>
                  <a:pt x="31" y="85"/>
                  <a:pt x="31" y="85"/>
                </a:cubicBezTo>
                <a:cubicBezTo>
                  <a:pt x="30" y="86"/>
                  <a:pt x="30" y="87"/>
                  <a:pt x="30" y="88"/>
                </a:cubicBezTo>
                <a:cubicBezTo>
                  <a:pt x="31" y="89"/>
                  <a:pt x="32" y="89"/>
                  <a:pt x="33" y="89"/>
                </a:cubicBezTo>
                <a:cubicBezTo>
                  <a:pt x="39" y="85"/>
                  <a:pt x="39" y="85"/>
                  <a:pt x="39" y="85"/>
                </a:cubicBezTo>
                <a:cubicBezTo>
                  <a:pt x="39" y="90"/>
                  <a:pt x="39" y="90"/>
                  <a:pt x="39" y="90"/>
                </a:cubicBezTo>
                <a:cubicBezTo>
                  <a:pt x="39" y="92"/>
                  <a:pt x="40" y="92"/>
                  <a:pt x="41" y="92"/>
                </a:cubicBezTo>
                <a:cubicBezTo>
                  <a:pt x="42" y="92"/>
                  <a:pt x="43" y="92"/>
                  <a:pt x="43" y="90"/>
                </a:cubicBezTo>
                <a:cubicBezTo>
                  <a:pt x="43" y="85"/>
                  <a:pt x="43" y="85"/>
                  <a:pt x="43" y="85"/>
                </a:cubicBezTo>
                <a:cubicBezTo>
                  <a:pt x="49" y="89"/>
                  <a:pt x="49" y="89"/>
                  <a:pt x="49" y="89"/>
                </a:cubicBezTo>
                <a:cubicBezTo>
                  <a:pt x="49" y="89"/>
                  <a:pt x="50" y="89"/>
                  <a:pt x="50" y="89"/>
                </a:cubicBezTo>
                <a:cubicBezTo>
                  <a:pt x="51" y="89"/>
                  <a:pt x="51" y="89"/>
                  <a:pt x="52" y="88"/>
                </a:cubicBezTo>
                <a:cubicBezTo>
                  <a:pt x="52" y="87"/>
                  <a:pt x="52" y="86"/>
                  <a:pt x="51" y="85"/>
                </a:cubicBezTo>
                <a:cubicBezTo>
                  <a:pt x="43" y="80"/>
                  <a:pt x="43" y="80"/>
                  <a:pt x="43" y="80"/>
                </a:cubicBezTo>
                <a:cubicBezTo>
                  <a:pt x="43" y="74"/>
                  <a:pt x="43" y="74"/>
                  <a:pt x="43" y="74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78"/>
                  <a:pt x="50" y="78"/>
                  <a:pt x="50" y="78"/>
                </a:cubicBezTo>
                <a:cubicBezTo>
                  <a:pt x="51" y="78"/>
                  <a:pt x="51" y="78"/>
                  <a:pt x="52" y="77"/>
                </a:cubicBezTo>
                <a:cubicBezTo>
                  <a:pt x="52" y="76"/>
                  <a:pt x="52" y="75"/>
                  <a:pt x="51" y="75"/>
                </a:cubicBezTo>
                <a:cubicBezTo>
                  <a:pt x="43" y="70"/>
                  <a:pt x="43" y="70"/>
                  <a:pt x="43" y="70"/>
                </a:cubicBezTo>
                <a:cubicBezTo>
                  <a:pt x="43" y="67"/>
                  <a:pt x="43" y="67"/>
                  <a:pt x="43" y="67"/>
                </a:cubicBezTo>
                <a:cubicBezTo>
                  <a:pt x="57" y="57"/>
                  <a:pt x="57" y="57"/>
                  <a:pt x="57" y="57"/>
                </a:cubicBezTo>
                <a:cubicBezTo>
                  <a:pt x="60" y="59"/>
                  <a:pt x="60" y="59"/>
                  <a:pt x="60" y="59"/>
                </a:cubicBezTo>
                <a:cubicBezTo>
                  <a:pt x="60" y="68"/>
                  <a:pt x="60" y="68"/>
                  <a:pt x="60" y="68"/>
                </a:cubicBezTo>
                <a:cubicBezTo>
                  <a:pt x="60" y="69"/>
                  <a:pt x="61" y="70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3" y="70"/>
                  <a:pt x="64" y="69"/>
                  <a:pt x="64" y="68"/>
                </a:cubicBezTo>
                <a:cubicBezTo>
                  <a:pt x="64" y="61"/>
                  <a:pt x="64" y="61"/>
                  <a:pt x="64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70" y="73"/>
                  <a:pt x="70" y="73"/>
                  <a:pt x="70" y="73"/>
                </a:cubicBezTo>
                <a:cubicBezTo>
                  <a:pt x="70" y="74"/>
                  <a:pt x="71" y="75"/>
                  <a:pt x="72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3" y="75"/>
                  <a:pt x="74" y="74"/>
                  <a:pt x="74" y="73"/>
                </a:cubicBezTo>
                <a:cubicBezTo>
                  <a:pt x="73" y="66"/>
                  <a:pt x="73" y="66"/>
                  <a:pt x="73" y="66"/>
                </a:cubicBezTo>
                <a:cubicBezTo>
                  <a:pt x="78" y="68"/>
                  <a:pt x="78" y="68"/>
                  <a:pt x="78" y="68"/>
                </a:cubicBezTo>
                <a:cubicBezTo>
                  <a:pt x="78" y="68"/>
                  <a:pt x="79" y="69"/>
                  <a:pt x="79" y="69"/>
                </a:cubicBezTo>
                <a:cubicBezTo>
                  <a:pt x="80" y="69"/>
                  <a:pt x="80" y="68"/>
                  <a:pt x="81" y="67"/>
                </a:cubicBezTo>
                <a:cubicBezTo>
                  <a:pt x="81" y="66"/>
                  <a:pt x="81" y="65"/>
                  <a:pt x="80" y="65"/>
                </a:cubicBezTo>
                <a:cubicBezTo>
                  <a:pt x="75" y="62"/>
                  <a:pt x="75" y="62"/>
                  <a:pt x="75" y="62"/>
                </a:cubicBezTo>
                <a:cubicBezTo>
                  <a:pt x="81" y="59"/>
                  <a:pt x="81" y="59"/>
                  <a:pt x="81" y="59"/>
                </a:cubicBezTo>
                <a:cubicBezTo>
                  <a:pt x="82" y="58"/>
                  <a:pt x="82" y="57"/>
                  <a:pt x="8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3" name="TextBox 222">
            <a:extLst>
              <a:ext uri="{FF2B5EF4-FFF2-40B4-BE49-F238E27FC236}">
                <a16:creationId xmlns="" xmlns:a16="http://schemas.microsoft.com/office/drawing/2014/main" id="{6C7B82F5-89F9-40A5-9068-9EAA7EAED7B5}"/>
              </a:ext>
            </a:extLst>
          </p:cNvPr>
          <p:cNvSpPr txBox="1"/>
          <p:nvPr/>
        </p:nvSpPr>
        <p:spPr>
          <a:xfrm>
            <a:off x="8702823" y="1555700"/>
            <a:ext cx="280693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="" xmlns:a16="http://schemas.microsoft.com/office/drawing/2014/main" id="{51587672-4E9A-4043-A62C-720B2FE1E1C7}"/>
              </a:ext>
            </a:extLst>
          </p:cNvPr>
          <p:cNvSpPr txBox="1"/>
          <p:nvPr/>
        </p:nvSpPr>
        <p:spPr>
          <a:xfrm>
            <a:off x="682247" y="1555700"/>
            <a:ext cx="280693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="" xmlns:a16="http://schemas.microsoft.com/office/drawing/2014/main" id="{CCC06C58-4FD6-4E7D-AD75-3399F5090372}"/>
              </a:ext>
            </a:extLst>
          </p:cNvPr>
          <p:cNvSpPr txBox="1"/>
          <p:nvPr/>
        </p:nvSpPr>
        <p:spPr>
          <a:xfrm>
            <a:off x="8702823" y="5290210"/>
            <a:ext cx="280693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="" xmlns:a16="http://schemas.microsoft.com/office/drawing/2014/main" id="{DC764F04-BF18-49AF-8E3B-4BB808BF2AB9}"/>
              </a:ext>
            </a:extLst>
          </p:cNvPr>
          <p:cNvSpPr txBox="1"/>
          <p:nvPr/>
        </p:nvSpPr>
        <p:spPr>
          <a:xfrm>
            <a:off x="682247" y="5290210"/>
            <a:ext cx="280693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86885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ED5F9518-CD35-4890-A84B-CD91423FA53B}"/>
              </a:ext>
            </a:extLst>
          </p:cNvPr>
          <p:cNvGrpSpPr/>
          <p:nvPr/>
        </p:nvGrpSpPr>
        <p:grpSpPr>
          <a:xfrm>
            <a:off x="318219" y="0"/>
            <a:ext cx="4554369" cy="6147551"/>
            <a:chOff x="348944" y="-1192559"/>
            <a:chExt cx="5214679" cy="7038846"/>
          </a:xfrm>
        </p:grpSpPr>
        <p:sp>
          <p:nvSpPr>
            <p:cNvPr id="38" name="Rectangle 37">
              <a:extLst>
                <a:ext uri="{FF2B5EF4-FFF2-40B4-BE49-F238E27FC236}">
                  <a16:creationId xmlns="" xmlns:a16="http://schemas.microsoft.com/office/drawing/2014/main" id="{94F05CF3-BB7B-4AB0-B104-4D438AB9652F}"/>
                </a:ext>
              </a:extLst>
            </p:cNvPr>
            <p:cNvSpPr/>
            <p:nvPr/>
          </p:nvSpPr>
          <p:spPr>
            <a:xfrm>
              <a:off x="1877054" y="-1192559"/>
              <a:ext cx="182673" cy="346218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="" xmlns:a16="http://schemas.microsoft.com/office/drawing/2014/main" id="{99B50A13-F887-4E6B-8D69-C0B2A280E978}"/>
                </a:ext>
              </a:extLst>
            </p:cNvPr>
            <p:cNvSpPr/>
            <p:nvPr/>
          </p:nvSpPr>
          <p:spPr>
            <a:xfrm>
              <a:off x="4401269" y="-1192559"/>
              <a:ext cx="182673" cy="346218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Graphic 34">
              <a:extLst>
                <a:ext uri="{FF2B5EF4-FFF2-40B4-BE49-F238E27FC236}">
                  <a16:creationId xmlns="" xmlns:a16="http://schemas.microsoft.com/office/drawing/2014/main" id="{232002BB-AD88-4D12-B607-99FC00B26A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48944" y="1853132"/>
              <a:ext cx="3238893" cy="3993155"/>
            </a:xfrm>
            <a:prstGeom prst="rect">
              <a:avLst/>
            </a:prstGeom>
          </p:spPr>
        </p:pic>
        <p:pic>
          <p:nvPicPr>
            <p:cNvPr id="37" name="Graphic 36">
              <a:extLst>
                <a:ext uri="{FF2B5EF4-FFF2-40B4-BE49-F238E27FC236}">
                  <a16:creationId xmlns="" xmlns:a16="http://schemas.microsoft.com/office/drawing/2014/main" id="{324E2088-9692-415E-A4B7-C595B3372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410451" y="1357246"/>
              <a:ext cx="2153172" cy="2653910"/>
            </a:xfrm>
            <a:prstGeom prst="rect">
              <a:avLst/>
            </a:prstGeom>
          </p:spPr>
        </p:pic>
      </p:grpSp>
      <p:grpSp>
        <p:nvGrpSpPr>
          <p:cNvPr id="330" name="Group 329">
            <a:extLst>
              <a:ext uri="{FF2B5EF4-FFF2-40B4-BE49-F238E27FC236}">
                <a16:creationId xmlns="" xmlns:a16="http://schemas.microsoft.com/office/drawing/2014/main" id="{98C82C47-847A-48E0-A010-BBB3742BE36D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7EEC2A24-3F09-4001-A666-A9772E7E0BD4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78" name="Oval 58">
                <a:extLst>
                  <a:ext uri="{FF2B5EF4-FFF2-40B4-BE49-F238E27FC236}">
                    <a16:creationId xmlns="" xmlns:a16="http://schemas.microsoft.com/office/drawing/2014/main" id="{3E5FE7ED-2D0A-4A7F-98FF-74D607303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59">
                <a:extLst>
                  <a:ext uri="{FF2B5EF4-FFF2-40B4-BE49-F238E27FC236}">
                    <a16:creationId xmlns="" xmlns:a16="http://schemas.microsoft.com/office/drawing/2014/main" id="{744C72AB-A2A8-46BD-8DF8-F530C90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60">
                <a:extLst>
                  <a:ext uri="{FF2B5EF4-FFF2-40B4-BE49-F238E27FC236}">
                    <a16:creationId xmlns="" xmlns:a16="http://schemas.microsoft.com/office/drawing/2014/main" id="{8E24C8C0-747C-49CE-82D0-3400BF0E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61">
                <a:extLst>
                  <a:ext uri="{FF2B5EF4-FFF2-40B4-BE49-F238E27FC236}">
                    <a16:creationId xmlns="" xmlns:a16="http://schemas.microsoft.com/office/drawing/2014/main" id="{05F7E92D-D2A7-437B-9B85-952E9F48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62">
                <a:extLst>
                  <a:ext uri="{FF2B5EF4-FFF2-40B4-BE49-F238E27FC236}">
                    <a16:creationId xmlns="" xmlns:a16="http://schemas.microsoft.com/office/drawing/2014/main" id="{F51651E9-147E-40F1-A229-CE7E96EF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63">
                <a:extLst>
                  <a:ext uri="{FF2B5EF4-FFF2-40B4-BE49-F238E27FC236}">
                    <a16:creationId xmlns="" xmlns:a16="http://schemas.microsoft.com/office/drawing/2014/main" id="{FBD752F6-F217-41B5-9A27-CF5539673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64">
                <a:extLst>
                  <a:ext uri="{FF2B5EF4-FFF2-40B4-BE49-F238E27FC236}">
                    <a16:creationId xmlns="" xmlns:a16="http://schemas.microsoft.com/office/drawing/2014/main" id="{8D704A7F-51AA-40C6-8A0B-9AA8FAFE4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65">
                <a:extLst>
                  <a:ext uri="{FF2B5EF4-FFF2-40B4-BE49-F238E27FC236}">
                    <a16:creationId xmlns="" xmlns:a16="http://schemas.microsoft.com/office/drawing/2014/main" id="{BCD21634-A69F-49AA-9399-BA065E593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66">
                <a:extLst>
                  <a:ext uri="{FF2B5EF4-FFF2-40B4-BE49-F238E27FC236}">
                    <a16:creationId xmlns="" xmlns:a16="http://schemas.microsoft.com/office/drawing/2014/main" id="{8EAA5FE1-B5BA-4CFE-AA2A-275505C7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67">
                <a:extLst>
                  <a:ext uri="{FF2B5EF4-FFF2-40B4-BE49-F238E27FC236}">
                    <a16:creationId xmlns="" xmlns:a16="http://schemas.microsoft.com/office/drawing/2014/main" id="{A560E825-E45B-48E8-9F9E-BF18D55BF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68">
                <a:extLst>
                  <a:ext uri="{FF2B5EF4-FFF2-40B4-BE49-F238E27FC236}">
                    <a16:creationId xmlns="" xmlns:a16="http://schemas.microsoft.com/office/drawing/2014/main" id="{62440F27-51FC-49D3-BE7C-F7A4A0E8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69">
                <a:extLst>
                  <a:ext uri="{FF2B5EF4-FFF2-40B4-BE49-F238E27FC236}">
                    <a16:creationId xmlns="" xmlns:a16="http://schemas.microsoft.com/office/drawing/2014/main" id="{870ABFA1-788C-459E-9971-738B1136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70">
                <a:extLst>
                  <a:ext uri="{FF2B5EF4-FFF2-40B4-BE49-F238E27FC236}">
                    <a16:creationId xmlns="" xmlns:a16="http://schemas.microsoft.com/office/drawing/2014/main" id="{A6BBB49C-4491-4A42-90F9-452BEFEFE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71">
                <a:extLst>
                  <a:ext uri="{FF2B5EF4-FFF2-40B4-BE49-F238E27FC236}">
                    <a16:creationId xmlns="" xmlns:a16="http://schemas.microsoft.com/office/drawing/2014/main" id="{3BD19E50-7380-4D0D-BE6D-484D5C7F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72">
                <a:extLst>
                  <a:ext uri="{FF2B5EF4-FFF2-40B4-BE49-F238E27FC236}">
                    <a16:creationId xmlns="" xmlns:a16="http://schemas.microsoft.com/office/drawing/2014/main" id="{485AAC05-6BD8-47D3-8EE4-635905B4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73">
                <a:extLst>
                  <a:ext uri="{FF2B5EF4-FFF2-40B4-BE49-F238E27FC236}">
                    <a16:creationId xmlns="" xmlns:a16="http://schemas.microsoft.com/office/drawing/2014/main" id="{1C48824A-CBDD-4BC7-B0F5-9B60C971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74">
                <a:extLst>
                  <a:ext uri="{FF2B5EF4-FFF2-40B4-BE49-F238E27FC236}">
                    <a16:creationId xmlns="" xmlns:a16="http://schemas.microsoft.com/office/drawing/2014/main" id="{31FE5F08-2A6E-49DB-B928-F81ED17F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75">
                <a:extLst>
                  <a:ext uri="{FF2B5EF4-FFF2-40B4-BE49-F238E27FC236}">
                    <a16:creationId xmlns="" xmlns:a16="http://schemas.microsoft.com/office/drawing/2014/main" id="{8DD72AA3-7614-47A4-9664-52AE8F50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76">
                <a:extLst>
                  <a:ext uri="{FF2B5EF4-FFF2-40B4-BE49-F238E27FC236}">
                    <a16:creationId xmlns="" xmlns:a16="http://schemas.microsoft.com/office/drawing/2014/main" id="{E01E7CDF-D28C-41B2-A70D-3E9220A6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77">
                <a:extLst>
                  <a:ext uri="{FF2B5EF4-FFF2-40B4-BE49-F238E27FC236}">
                    <a16:creationId xmlns="" xmlns:a16="http://schemas.microsoft.com/office/drawing/2014/main" id="{9434C99C-3FCD-4199-8A65-DB0DA11B6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78">
                <a:extLst>
                  <a:ext uri="{FF2B5EF4-FFF2-40B4-BE49-F238E27FC236}">
                    <a16:creationId xmlns="" xmlns:a16="http://schemas.microsoft.com/office/drawing/2014/main" id="{984204A5-ACB8-447D-ADE6-2BD28ABB8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79">
                <a:extLst>
                  <a:ext uri="{FF2B5EF4-FFF2-40B4-BE49-F238E27FC236}">
                    <a16:creationId xmlns="" xmlns:a16="http://schemas.microsoft.com/office/drawing/2014/main" id="{A42F464F-EDEC-4DE3-99A8-5C4AF9C1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D5FF0F4C-CEA0-48A1-8B0A-5481059ECA39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56" name="Oval 58">
                <a:extLst>
                  <a:ext uri="{FF2B5EF4-FFF2-40B4-BE49-F238E27FC236}">
                    <a16:creationId xmlns="" xmlns:a16="http://schemas.microsoft.com/office/drawing/2014/main" id="{37B2A23C-7E4A-4262-B527-D8A6BF4EB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59">
                <a:extLst>
                  <a:ext uri="{FF2B5EF4-FFF2-40B4-BE49-F238E27FC236}">
                    <a16:creationId xmlns="" xmlns:a16="http://schemas.microsoft.com/office/drawing/2014/main" id="{B2F5631A-CB41-49C4-B3A9-1AE10800F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60">
                <a:extLst>
                  <a:ext uri="{FF2B5EF4-FFF2-40B4-BE49-F238E27FC236}">
                    <a16:creationId xmlns="" xmlns:a16="http://schemas.microsoft.com/office/drawing/2014/main" id="{A2F59B61-7194-4CFA-81EB-50CF98E8F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61">
                <a:extLst>
                  <a:ext uri="{FF2B5EF4-FFF2-40B4-BE49-F238E27FC236}">
                    <a16:creationId xmlns="" xmlns:a16="http://schemas.microsoft.com/office/drawing/2014/main" id="{1B522CB5-90C1-472F-B265-EB555DAD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62">
                <a:extLst>
                  <a:ext uri="{FF2B5EF4-FFF2-40B4-BE49-F238E27FC236}">
                    <a16:creationId xmlns="" xmlns:a16="http://schemas.microsoft.com/office/drawing/2014/main" id="{39C59ECB-D905-48D2-8E6D-88D2262FD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63">
                <a:extLst>
                  <a:ext uri="{FF2B5EF4-FFF2-40B4-BE49-F238E27FC236}">
                    <a16:creationId xmlns="" xmlns:a16="http://schemas.microsoft.com/office/drawing/2014/main" id="{E676246A-E668-4974-A5EB-8E11B3DED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64">
                <a:extLst>
                  <a:ext uri="{FF2B5EF4-FFF2-40B4-BE49-F238E27FC236}">
                    <a16:creationId xmlns="" xmlns:a16="http://schemas.microsoft.com/office/drawing/2014/main" id="{CECAC02B-7269-41BE-AAB4-088B17677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65">
                <a:extLst>
                  <a:ext uri="{FF2B5EF4-FFF2-40B4-BE49-F238E27FC236}">
                    <a16:creationId xmlns="" xmlns:a16="http://schemas.microsoft.com/office/drawing/2014/main" id="{86B2358A-2DDD-4D7C-B31A-43DA576C3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66">
                <a:extLst>
                  <a:ext uri="{FF2B5EF4-FFF2-40B4-BE49-F238E27FC236}">
                    <a16:creationId xmlns="" xmlns:a16="http://schemas.microsoft.com/office/drawing/2014/main" id="{7CCC3DCD-DD99-42ED-B564-7CC3F3128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67">
                <a:extLst>
                  <a:ext uri="{FF2B5EF4-FFF2-40B4-BE49-F238E27FC236}">
                    <a16:creationId xmlns="" xmlns:a16="http://schemas.microsoft.com/office/drawing/2014/main" id="{BD8D65EF-E7DE-4BDF-972B-11A5AD26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68">
                <a:extLst>
                  <a:ext uri="{FF2B5EF4-FFF2-40B4-BE49-F238E27FC236}">
                    <a16:creationId xmlns="" xmlns:a16="http://schemas.microsoft.com/office/drawing/2014/main" id="{E90DC25C-9758-4881-8F17-EA9708BC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69">
                <a:extLst>
                  <a:ext uri="{FF2B5EF4-FFF2-40B4-BE49-F238E27FC236}">
                    <a16:creationId xmlns="" xmlns:a16="http://schemas.microsoft.com/office/drawing/2014/main" id="{4DF7B717-E287-49F5-8EDC-270547E02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70">
                <a:extLst>
                  <a:ext uri="{FF2B5EF4-FFF2-40B4-BE49-F238E27FC236}">
                    <a16:creationId xmlns="" xmlns:a16="http://schemas.microsoft.com/office/drawing/2014/main" id="{782B3D62-6A98-4FDC-A951-24BC8D5D2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71">
                <a:extLst>
                  <a:ext uri="{FF2B5EF4-FFF2-40B4-BE49-F238E27FC236}">
                    <a16:creationId xmlns="" xmlns:a16="http://schemas.microsoft.com/office/drawing/2014/main" id="{14AAE281-8E49-4F21-BA52-14DD3525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72">
                <a:extLst>
                  <a:ext uri="{FF2B5EF4-FFF2-40B4-BE49-F238E27FC236}">
                    <a16:creationId xmlns="" xmlns:a16="http://schemas.microsoft.com/office/drawing/2014/main" id="{3F39DB63-35A7-4669-9809-CD46D79E3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73">
                <a:extLst>
                  <a:ext uri="{FF2B5EF4-FFF2-40B4-BE49-F238E27FC236}">
                    <a16:creationId xmlns="" xmlns:a16="http://schemas.microsoft.com/office/drawing/2014/main" id="{5B1EC70C-BFFC-4345-8128-451B4968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74">
                <a:extLst>
                  <a:ext uri="{FF2B5EF4-FFF2-40B4-BE49-F238E27FC236}">
                    <a16:creationId xmlns="" xmlns:a16="http://schemas.microsoft.com/office/drawing/2014/main" id="{863F97EB-EED4-42D8-AC70-17BF4EB6E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75">
                <a:extLst>
                  <a:ext uri="{FF2B5EF4-FFF2-40B4-BE49-F238E27FC236}">
                    <a16:creationId xmlns="" xmlns:a16="http://schemas.microsoft.com/office/drawing/2014/main" id="{4A3C4F72-C1F5-4371-B1E8-4059DC65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76">
                <a:extLst>
                  <a:ext uri="{FF2B5EF4-FFF2-40B4-BE49-F238E27FC236}">
                    <a16:creationId xmlns="" xmlns:a16="http://schemas.microsoft.com/office/drawing/2014/main" id="{C42B89DB-D5D5-4720-BF71-FBC9C1DFE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77">
                <a:extLst>
                  <a:ext uri="{FF2B5EF4-FFF2-40B4-BE49-F238E27FC236}">
                    <a16:creationId xmlns="" xmlns:a16="http://schemas.microsoft.com/office/drawing/2014/main" id="{043B4D3F-BF3C-43A1-914C-9E5C5595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78">
                <a:extLst>
                  <a:ext uri="{FF2B5EF4-FFF2-40B4-BE49-F238E27FC236}">
                    <a16:creationId xmlns="" xmlns:a16="http://schemas.microsoft.com/office/drawing/2014/main" id="{FDF582B5-EB22-4091-9DEE-B38BC0DD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79">
                <a:extLst>
                  <a:ext uri="{FF2B5EF4-FFF2-40B4-BE49-F238E27FC236}">
                    <a16:creationId xmlns="" xmlns:a16="http://schemas.microsoft.com/office/drawing/2014/main" id="{CC0D233D-178E-4379-A17E-C0E7E1A3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46AE09A3-79A3-4CF4-96F5-0BC3B898E98C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34" name="Oval 58">
                <a:extLst>
                  <a:ext uri="{FF2B5EF4-FFF2-40B4-BE49-F238E27FC236}">
                    <a16:creationId xmlns="" xmlns:a16="http://schemas.microsoft.com/office/drawing/2014/main" id="{6ED4D78A-E4AE-4A2A-AA07-D2A83480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59">
                <a:extLst>
                  <a:ext uri="{FF2B5EF4-FFF2-40B4-BE49-F238E27FC236}">
                    <a16:creationId xmlns="" xmlns:a16="http://schemas.microsoft.com/office/drawing/2014/main" id="{8C1B7A8E-E8D3-4F41-9A0A-5235A11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60">
                <a:extLst>
                  <a:ext uri="{FF2B5EF4-FFF2-40B4-BE49-F238E27FC236}">
                    <a16:creationId xmlns="" xmlns:a16="http://schemas.microsoft.com/office/drawing/2014/main" id="{BDD10440-AC78-4D29-8CC2-82912F3D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61">
                <a:extLst>
                  <a:ext uri="{FF2B5EF4-FFF2-40B4-BE49-F238E27FC236}">
                    <a16:creationId xmlns="" xmlns:a16="http://schemas.microsoft.com/office/drawing/2014/main" id="{EE46E904-CC5B-4696-B8E6-0E63DBE0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62">
                <a:extLst>
                  <a:ext uri="{FF2B5EF4-FFF2-40B4-BE49-F238E27FC236}">
                    <a16:creationId xmlns="" xmlns:a16="http://schemas.microsoft.com/office/drawing/2014/main" id="{28D2ADBB-7AC7-4248-B1F4-3056622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63">
                <a:extLst>
                  <a:ext uri="{FF2B5EF4-FFF2-40B4-BE49-F238E27FC236}">
                    <a16:creationId xmlns="" xmlns:a16="http://schemas.microsoft.com/office/drawing/2014/main" id="{F8DC5BBE-8A4B-414E-88BB-EB8AC4A13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64">
                <a:extLst>
                  <a:ext uri="{FF2B5EF4-FFF2-40B4-BE49-F238E27FC236}">
                    <a16:creationId xmlns="" xmlns:a16="http://schemas.microsoft.com/office/drawing/2014/main" id="{1F0EE553-F03F-4B9B-91BC-D0B28B772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65">
                <a:extLst>
                  <a:ext uri="{FF2B5EF4-FFF2-40B4-BE49-F238E27FC236}">
                    <a16:creationId xmlns="" xmlns:a16="http://schemas.microsoft.com/office/drawing/2014/main" id="{524E2014-A107-4AD8-9A28-1E17EBE64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66">
                <a:extLst>
                  <a:ext uri="{FF2B5EF4-FFF2-40B4-BE49-F238E27FC236}">
                    <a16:creationId xmlns="" xmlns:a16="http://schemas.microsoft.com/office/drawing/2014/main" id="{0E61AA6C-784A-425E-86EB-977DCDF5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67">
                <a:extLst>
                  <a:ext uri="{FF2B5EF4-FFF2-40B4-BE49-F238E27FC236}">
                    <a16:creationId xmlns="" xmlns:a16="http://schemas.microsoft.com/office/drawing/2014/main" id="{071E7611-6D0F-4D86-9D72-F8725B17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68">
                <a:extLst>
                  <a:ext uri="{FF2B5EF4-FFF2-40B4-BE49-F238E27FC236}">
                    <a16:creationId xmlns="" xmlns:a16="http://schemas.microsoft.com/office/drawing/2014/main" id="{8A55FF1E-B799-4529-AB31-3F4E76003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69">
                <a:extLst>
                  <a:ext uri="{FF2B5EF4-FFF2-40B4-BE49-F238E27FC236}">
                    <a16:creationId xmlns="" xmlns:a16="http://schemas.microsoft.com/office/drawing/2014/main" id="{EE601973-DAF3-4776-927D-4FE6C466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70">
                <a:extLst>
                  <a:ext uri="{FF2B5EF4-FFF2-40B4-BE49-F238E27FC236}">
                    <a16:creationId xmlns="" xmlns:a16="http://schemas.microsoft.com/office/drawing/2014/main" id="{2E78D590-F6E7-41C8-BD88-733E9B203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71">
                <a:extLst>
                  <a:ext uri="{FF2B5EF4-FFF2-40B4-BE49-F238E27FC236}">
                    <a16:creationId xmlns="" xmlns:a16="http://schemas.microsoft.com/office/drawing/2014/main" id="{7DD18819-335E-4831-AFF4-617A220B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72">
                <a:extLst>
                  <a:ext uri="{FF2B5EF4-FFF2-40B4-BE49-F238E27FC236}">
                    <a16:creationId xmlns="" xmlns:a16="http://schemas.microsoft.com/office/drawing/2014/main" id="{4E98C501-A8DB-4FFF-87E1-EEFCE68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73">
                <a:extLst>
                  <a:ext uri="{FF2B5EF4-FFF2-40B4-BE49-F238E27FC236}">
                    <a16:creationId xmlns="" xmlns:a16="http://schemas.microsoft.com/office/drawing/2014/main" id="{633A82ED-78F1-477D-BDEC-A79F186A7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74">
                <a:extLst>
                  <a:ext uri="{FF2B5EF4-FFF2-40B4-BE49-F238E27FC236}">
                    <a16:creationId xmlns="" xmlns:a16="http://schemas.microsoft.com/office/drawing/2014/main" id="{77457420-4357-4EA1-8399-7B213A7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75">
                <a:extLst>
                  <a:ext uri="{FF2B5EF4-FFF2-40B4-BE49-F238E27FC236}">
                    <a16:creationId xmlns="" xmlns:a16="http://schemas.microsoft.com/office/drawing/2014/main" id="{C45FE86D-C0E2-4F08-9B1D-1C08E2486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76">
                <a:extLst>
                  <a:ext uri="{FF2B5EF4-FFF2-40B4-BE49-F238E27FC236}">
                    <a16:creationId xmlns="" xmlns:a16="http://schemas.microsoft.com/office/drawing/2014/main" id="{484A3009-A9F9-4697-B415-BAAA6C57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77">
                <a:extLst>
                  <a:ext uri="{FF2B5EF4-FFF2-40B4-BE49-F238E27FC236}">
                    <a16:creationId xmlns="" xmlns:a16="http://schemas.microsoft.com/office/drawing/2014/main" id="{236C25BE-CAA3-41CB-B30B-861AE0B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78">
                <a:extLst>
                  <a:ext uri="{FF2B5EF4-FFF2-40B4-BE49-F238E27FC236}">
                    <a16:creationId xmlns="" xmlns:a16="http://schemas.microsoft.com/office/drawing/2014/main" id="{5C38EC93-573F-4A0B-B1B8-A8AE0733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79">
                <a:extLst>
                  <a:ext uri="{FF2B5EF4-FFF2-40B4-BE49-F238E27FC236}">
                    <a16:creationId xmlns="" xmlns:a16="http://schemas.microsoft.com/office/drawing/2014/main" id="{C8421B68-0EBD-45A0-9976-70588523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99" name="Group 198">
            <a:extLst>
              <a:ext uri="{FF2B5EF4-FFF2-40B4-BE49-F238E27FC236}">
                <a16:creationId xmlns="" xmlns:a16="http://schemas.microsoft.com/office/drawing/2014/main" id="{C78806C6-89C4-49D7-8A34-611F7DBDEF31}"/>
              </a:ext>
            </a:extLst>
          </p:cNvPr>
          <p:cNvGrpSpPr/>
          <p:nvPr/>
        </p:nvGrpSpPr>
        <p:grpSpPr>
          <a:xfrm>
            <a:off x="8009157" y="969260"/>
            <a:ext cx="799812" cy="355600"/>
            <a:chOff x="1463964" y="360779"/>
            <a:chExt cx="799812" cy="355600"/>
          </a:xfrm>
        </p:grpSpPr>
        <p:grpSp>
          <p:nvGrpSpPr>
            <p:cNvPr id="200" name="Group 199">
              <a:extLst>
                <a:ext uri="{FF2B5EF4-FFF2-40B4-BE49-F238E27FC236}">
                  <a16:creationId xmlns="" xmlns:a16="http://schemas.microsoft.com/office/drawing/2014/main" id="{9C15A7D8-AD02-4218-B041-C6E66C75C7F0}"/>
                </a:ext>
              </a:extLst>
            </p:cNvPr>
            <p:cNvGrpSpPr/>
            <p:nvPr/>
          </p:nvGrpSpPr>
          <p:grpSpPr>
            <a:xfrm>
              <a:off x="1971676" y="368717"/>
              <a:ext cx="292100" cy="339725"/>
              <a:chOff x="3798888" y="3251201"/>
              <a:chExt cx="292100" cy="339725"/>
            </a:xfrm>
          </p:grpSpPr>
          <p:sp>
            <p:nvSpPr>
              <p:cNvPr id="210" name="Freeform 51">
                <a:extLst>
                  <a:ext uri="{FF2B5EF4-FFF2-40B4-BE49-F238E27FC236}">
                    <a16:creationId xmlns="" xmlns:a16="http://schemas.microsoft.com/office/drawing/2014/main" id="{1A8BB75F-94BC-4154-8FAE-E56FBDC8E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1" name="Freeform 52">
                <a:extLst>
                  <a:ext uri="{FF2B5EF4-FFF2-40B4-BE49-F238E27FC236}">
                    <a16:creationId xmlns="" xmlns:a16="http://schemas.microsoft.com/office/drawing/2014/main" id="{6673959D-26EE-42FB-A56E-DCE33D5885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2" name="Line 53">
                <a:extLst>
                  <a:ext uri="{FF2B5EF4-FFF2-40B4-BE49-F238E27FC236}">
                    <a16:creationId xmlns="" xmlns:a16="http://schemas.microsoft.com/office/drawing/2014/main" id="{05A33AF7-69C3-438A-B757-69C0895086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3" name="Freeform 54">
                <a:extLst>
                  <a:ext uri="{FF2B5EF4-FFF2-40B4-BE49-F238E27FC236}">
                    <a16:creationId xmlns="" xmlns:a16="http://schemas.microsoft.com/office/drawing/2014/main" id="{C7C5ECC0-19D2-4F97-81F4-57C0F904D4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4" name="Line 55">
                <a:extLst>
                  <a:ext uri="{FF2B5EF4-FFF2-40B4-BE49-F238E27FC236}">
                    <a16:creationId xmlns="" xmlns:a16="http://schemas.microsoft.com/office/drawing/2014/main" id="{D425C2DE-1655-4371-B2A6-E089E95319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5" name="Freeform 56">
                <a:extLst>
                  <a:ext uri="{FF2B5EF4-FFF2-40B4-BE49-F238E27FC236}">
                    <a16:creationId xmlns="" xmlns:a16="http://schemas.microsoft.com/office/drawing/2014/main" id="{678FF620-D357-4086-B539-1C441A21C1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6" name="Freeform 57">
                <a:extLst>
                  <a:ext uri="{FF2B5EF4-FFF2-40B4-BE49-F238E27FC236}">
                    <a16:creationId xmlns="" xmlns:a16="http://schemas.microsoft.com/office/drawing/2014/main" id="{8D739E01-E87A-493B-845D-C8151F790B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7" name="Line 58">
                <a:extLst>
                  <a:ext uri="{FF2B5EF4-FFF2-40B4-BE49-F238E27FC236}">
                    <a16:creationId xmlns="" xmlns:a16="http://schemas.microsoft.com/office/drawing/2014/main" id="{9BF9697C-3734-4CD0-AAF9-9ABDF7E9A6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8" name="Freeform 59">
                <a:extLst>
                  <a:ext uri="{FF2B5EF4-FFF2-40B4-BE49-F238E27FC236}">
                    <a16:creationId xmlns="" xmlns:a16="http://schemas.microsoft.com/office/drawing/2014/main" id="{B0FA794A-CC4E-4669-B093-3ABCA88C8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9" name="Freeform 60">
                <a:extLst>
                  <a:ext uri="{FF2B5EF4-FFF2-40B4-BE49-F238E27FC236}">
                    <a16:creationId xmlns="" xmlns:a16="http://schemas.microsoft.com/office/drawing/2014/main" id="{79A0A739-0095-4150-8030-80F2EAE0C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0" name="Line 61">
                <a:extLst>
                  <a:ext uri="{FF2B5EF4-FFF2-40B4-BE49-F238E27FC236}">
                    <a16:creationId xmlns="" xmlns:a16="http://schemas.microsoft.com/office/drawing/2014/main" id="{49BBC985-45FC-42B7-AFBD-C045110E24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1" name="Freeform 62">
                <a:extLst>
                  <a:ext uri="{FF2B5EF4-FFF2-40B4-BE49-F238E27FC236}">
                    <a16:creationId xmlns="" xmlns:a16="http://schemas.microsoft.com/office/drawing/2014/main" id="{B328E84A-2E8E-4F99-BB5D-0BF363CBB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2" name="Freeform 63">
                <a:extLst>
                  <a:ext uri="{FF2B5EF4-FFF2-40B4-BE49-F238E27FC236}">
                    <a16:creationId xmlns="" xmlns:a16="http://schemas.microsoft.com/office/drawing/2014/main" id="{1E832D65-CFC6-48D5-B04E-5EA76D1BF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3" name="Line 64">
                <a:extLst>
                  <a:ext uri="{FF2B5EF4-FFF2-40B4-BE49-F238E27FC236}">
                    <a16:creationId xmlns="" xmlns:a16="http://schemas.microsoft.com/office/drawing/2014/main" id="{81FD6D48-F63F-490D-91A5-0587E1BCF7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4" name="Freeform 65">
                <a:extLst>
                  <a:ext uri="{FF2B5EF4-FFF2-40B4-BE49-F238E27FC236}">
                    <a16:creationId xmlns="" xmlns:a16="http://schemas.microsoft.com/office/drawing/2014/main" id="{56AE45C6-C6F9-48D5-8479-CF0C791A7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5" name="Freeform 66">
                <a:extLst>
                  <a:ext uri="{FF2B5EF4-FFF2-40B4-BE49-F238E27FC236}">
                    <a16:creationId xmlns="" xmlns:a16="http://schemas.microsoft.com/office/drawing/2014/main" id="{18E42238-9C89-4528-AB4E-65F0E9D4C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6" name="Line 67">
                <a:extLst>
                  <a:ext uri="{FF2B5EF4-FFF2-40B4-BE49-F238E27FC236}">
                    <a16:creationId xmlns="" xmlns:a16="http://schemas.microsoft.com/office/drawing/2014/main" id="{B4B77245-5F33-4DBF-9104-C59AF38BF5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7" name="Freeform 68">
                <a:extLst>
                  <a:ext uri="{FF2B5EF4-FFF2-40B4-BE49-F238E27FC236}">
                    <a16:creationId xmlns="" xmlns:a16="http://schemas.microsoft.com/office/drawing/2014/main" id="{232404CF-73C3-4696-AB65-A5F1A76F7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8" name="Freeform 69">
                <a:extLst>
                  <a:ext uri="{FF2B5EF4-FFF2-40B4-BE49-F238E27FC236}">
                    <a16:creationId xmlns="" xmlns:a16="http://schemas.microsoft.com/office/drawing/2014/main" id="{B3477200-88C9-4EAE-80FB-7D4A09ECC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="" xmlns:a16="http://schemas.microsoft.com/office/drawing/2014/main" id="{6DDBF76F-9427-4106-A59E-F6E594E90B28}"/>
                </a:ext>
              </a:extLst>
            </p:cNvPr>
            <p:cNvGrpSpPr/>
            <p:nvPr/>
          </p:nvGrpSpPr>
          <p:grpSpPr>
            <a:xfrm>
              <a:off x="1463964" y="360779"/>
              <a:ext cx="285750" cy="355600"/>
              <a:chOff x="8115300" y="3251201"/>
              <a:chExt cx="285750" cy="355600"/>
            </a:xfrm>
          </p:grpSpPr>
          <p:sp>
            <p:nvSpPr>
              <p:cNvPr id="202" name="Oval 201">
                <a:extLst>
                  <a:ext uri="{FF2B5EF4-FFF2-40B4-BE49-F238E27FC236}">
                    <a16:creationId xmlns="" xmlns:a16="http://schemas.microsoft.com/office/drawing/2014/main" id="{2BFD05F0-9E97-4DB3-B9BD-7FBFEEC9B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3" name="Freeform 88">
                <a:extLst>
                  <a:ext uri="{FF2B5EF4-FFF2-40B4-BE49-F238E27FC236}">
                    <a16:creationId xmlns="" xmlns:a16="http://schemas.microsoft.com/office/drawing/2014/main" id="{19E832D3-F7D7-4F4B-9977-728DA3CC7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4" name="Freeform 89">
                <a:extLst>
                  <a:ext uri="{FF2B5EF4-FFF2-40B4-BE49-F238E27FC236}">
                    <a16:creationId xmlns="" xmlns:a16="http://schemas.microsoft.com/office/drawing/2014/main" id="{84B2B932-785D-4F27-A50C-469AB6F1B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5" name="Freeform 90">
                <a:extLst>
                  <a:ext uri="{FF2B5EF4-FFF2-40B4-BE49-F238E27FC236}">
                    <a16:creationId xmlns="" xmlns:a16="http://schemas.microsoft.com/office/drawing/2014/main" id="{606D1930-9EF9-4082-95EB-A62BD7A66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6" name="Freeform 91">
                <a:extLst>
                  <a:ext uri="{FF2B5EF4-FFF2-40B4-BE49-F238E27FC236}">
                    <a16:creationId xmlns="" xmlns:a16="http://schemas.microsoft.com/office/drawing/2014/main" id="{D292161D-E5B5-43B9-8FB0-69DB0B4C8F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7" name="Freeform 92">
                <a:extLst>
                  <a:ext uri="{FF2B5EF4-FFF2-40B4-BE49-F238E27FC236}">
                    <a16:creationId xmlns="" xmlns:a16="http://schemas.microsoft.com/office/drawing/2014/main" id="{F52F928D-D147-48BC-B097-271C06243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8" name="Freeform 93">
                <a:extLst>
                  <a:ext uri="{FF2B5EF4-FFF2-40B4-BE49-F238E27FC236}">
                    <a16:creationId xmlns="" xmlns:a16="http://schemas.microsoft.com/office/drawing/2014/main" id="{286A8B66-D3A8-4D0F-91D7-29B3466C8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9" name="Line 94">
                <a:extLst>
                  <a:ext uri="{FF2B5EF4-FFF2-40B4-BE49-F238E27FC236}">
                    <a16:creationId xmlns="" xmlns:a16="http://schemas.microsoft.com/office/drawing/2014/main" id="{86D8F19C-C971-4204-A2C3-AF2A24FC38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29" name="TextBox 228">
            <a:extLst>
              <a:ext uri="{FF2B5EF4-FFF2-40B4-BE49-F238E27FC236}">
                <a16:creationId xmlns="" xmlns:a16="http://schemas.microsoft.com/office/drawing/2014/main" id="{A07CA159-BCBD-444F-9185-51A07F197BF9}"/>
              </a:ext>
            </a:extLst>
          </p:cNvPr>
          <p:cNvSpPr txBox="1"/>
          <p:nvPr/>
        </p:nvSpPr>
        <p:spPr>
          <a:xfrm>
            <a:off x="4980063" y="1467015"/>
            <a:ext cx="6858000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="" xmlns:a16="http://schemas.microsoft.com/office/drawing/2014/main" id="{DECF923F-3976-4D8B-B35D-D73DE810A1A2}"/>
              </a:ext>
            </a:extLst>
          </p:cNvPr>
          <p:cNvSpPr txBox="1"/>
          <p:nvPr/>
        </p:nvSpPr>
        <p:spPr>
          <a:xfrm>
            <a:off x="5281714" y="2576280"/>
            <a:ext cx="6254698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rutrum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facilisis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Maecenas vestibulum convallis dui,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dictum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tellus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ac. 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="" xmlns:a16="http://schemas.microsoft.com/office/drawing/2014/main" id="{B8154A93-E080-4DC5-9608-96B6DCF2AC4A}"/>
              </a:ext>
            </a:extLst>
          </p:cNvPr>
          <p:cNvSpPr txBox="1"/>
          <p:nvPr/>
        </p:nvSpPr>
        <p:spPr>
          <a:xfrm>
            <a:off x="5281714" y="3863178"/>
            <a:ext cx="6254698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rutrum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facilisis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Maecenas vestibulum convallis dui,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dictum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tellus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ac. 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="" xmlns:a16="http://schemas.microsoft.com/office/drawing/2014/main" id="{40E7A88C-8821-4583-B23D-970BA8FF0576}"/>
              </a:ext>
            </a:extLst>
          </p:cNvPr>
          <p:cNvSpPr txBox="1"/>
          <p:nvPr/>
        </p:nvSpPr>
        <p:spPr>
          <a:xfrm>
            <a:off x="5281714" y="5150076"/>
            <a:ext cx="6254698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rutrum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facilisis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Maecenas vestibulum convallis dui,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dictum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tellus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ac. 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="" xmlns:a16="http://schemas.microsoft.com/office/drawing/2014/main" id="{1F588B8D-C0D5-4165-B533-01DC7AC5CD86}"/>
              </a:ext>
            </a:extLst>
          </p:cNvPr>
          <p:cNvCxnSpPr/>
          <p:nvPr/>
        </p:nvCxnSpPr>
        <p:spPr>
          <a:xfrm>
            <a:off x="6300574" y="3589061"/>
            <a:ext cx="4216979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="" xmlns:a16="http://schemas.microsoft.com/office/drawing/2014/main" id="{7CAA804B-F70E-4EBD-A48C-EAD8A7C82985}"/>
              </a:ext>
            </a:extLst>
          </p:cNvPr>
          <p:cNvCxnSpPr/>
          <p:nvPr/>
        </p:nvCxnSpPr>
        <p:spPr>
          <a:xfrm>
            <a:off x="6300574" y="4875959"/>
            <a:ext cx="4216979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6678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>
            <a:extLst>
              <a:ext uri="{FF2B5EF4-FFF2-40B4-BE49-F238E27FC236}">
                <a16:creationId xmlns="" xmlns:a16="http://schemas.microsoft.com/office/drawing/2014/main" id="{F433B6DF-5FA6-4805-85FC-3A31FA165351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102" name="Group 101">
              <a:extLst>
                <a:ext uri="{FF2B5EF4-FFF2-40B4-BE49-F238E27FC236}">
                  <a16:creationId xmlns="" xmlns:a16="http://schemas.microsoft.com/office/drawing/2014/main" id="{868E47C0-1A82-453C-9112-4CE85BF758AA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164" name="Oval 58">
                <a:extLst>
                  <a:ext uri="{FF2B5EF4-FFF2-40B4-BE49-F238E27FC236}">
                    <a16:creationId xmlns="" xmlns:a16="http://schemas.microsoft.com/office/drawing/2014/main" id="{D8E114C0-606D-4815-8741-EA3485E0AA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Oval 59">
                <a:extLst>
                  <a:ext uri="{FF2B5EF4-FFF2-40B4-BE49-F238E27FC236}">
                    <a16:creationId xmlns="" xmlns:a16="http://schemas.microsoft.com/office/drawing/2014/main" id="{117E8822-5505-4C49-AB59-57E0919980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Oval 60">
                <a:extLst>
                  <a:ext uri="{FF2B5EF4-FFF2-40B4-BE49-F238E27FC236}">
                    <a16:creationId xmlns="" xmlns:a16="http://schemas.microsoft.com/office/drawing/2014/main" id="{2536D6F6-224F-4923-B0B3-D49B1544A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Oval 61">
                <a:extLst>
                  <a:ext uri="{FF2B5EF4-FFF2-40B4-BE49-F238E27FC236}">
                    <a16:creationId xmlns="" xmlns:a16="http://schemas.microsoft.com/office/drawing/2014/main" id="{2ECF4970-396B-4F10-A3C4-0B4CBAC63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Oval 62">
                <a:extLst>
                  <a:ext uri="{FF2B5EF4-FFF2-40B4-BE49-F238E27FC236}">
                    <a16:creationId xmlns="" xmlns:a16="http://schemas.microsoft.com/office/drawing/2014/main" id="{454DED05-0E8C-4572-9A95-C8CB89CD6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Oval 63">
                <a:extLst>
                  <a:ext uri="{FF2B5EF4-FFF2-40B4-BE49-F238E27FC236}">
                    <a16:creationId xmlns="" xmlns:a16="http://schemas.microsoft.com/office/drawing/2014/main" id="{34B74A18-B639-4FAB-AB6C-67362CB63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Oval 64">
                <a:extLst>
                  <a:ext uri="{FF2B5EF4-FFF2-40B4-BE49-F238E27FC236}">
                    <a16:creationId xmlns="" xmlns:a16="http://schemas.microsoft.com/office/drawing/2014/main" id="{EEB9D4DD-4BFA-45FB-898F-22BA2DCC8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Oval 65">
                <a:extLst>
                  <a:ext uri="{FF2B5EF4-FFF2-40B4-BE49-F238E27FC236}">
                    <a16:creationId xmlns="" xmlns:a16="http://schemas.microsoft.com/office/drawing/2014/main" id="{F12604C4-51CA-4662-8A74-3B12A9A85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Oval 66">
                <a:extLst>
                  <a:ext uri="{FF2B5EF4-FFF2-40B4-BE49-F238E27FC236}">
                    <a16:creationId xmlns="" xmlns:a16="http://schemas.microsoft.com/office/drawing/2014/main" id="{EF2CDE09-D67E-44D7-B681-A1F7E97A1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Oval 67">
                <a:extLst>
                  <a:ext uri="{FF2B5EF4-FFF2-40B4-BE49-F238E27FC236}">
                    <a16:creationId xmlns="" xmlns:a16="http://schemas.microsoft.com/office/drawing/2014/main" id="{6A127376-9427-4B38-88F5-AB9A6BB94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Oval 68">
                <a:extLst>
                  <a:ext uri="{FF2B5EF4-FFF2-40B4-BE49-F238E27FC236}">
                    <a16:creationId xmlns="" xmlns:a16="http://schemas.microsoft.com/office/drawing/2014/main" id="{80AF9800-7436-4549-9652-F0F50D66C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Oval 69">
                <a:extLst>
                  <a:ext uri="{FF2B5EF4-FFF2-40B4-BE49-F238E27FC236}">
                    <a16:creationId xmlns="" xmlns:a16="http://schemas.microsoft.com/office/drawing/2014/main" id="{EF1A0BE4-F412-437F-B87F-AE27ACBF5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Oval 70">
                <a:extLst>
                  <a:ext uri="{FF2B5EF4-FFF2-40B4-BE49-F238E27FC236}">
                    <a16:creationId xmlns="" xmlns:a16="http://schemas.microsoft.com/office/drawing/2014/main" id="{6E870230-CBC4-40BF-AE7E-A11D238684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Oval 71">
                <a:extLst>
                  <a:ext uri="{FF2B5EF4-FFF2-40B4-BE49-F238E27FC236}">
                    <a16:creationId xmlns="" xmlns:a16="http://schemas.microsoft.com/office/drawing/2014/main" id="{07CE9BFB-DA5D-41F8-AEED-D5DC2F46F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Oval 72">
                <a:extLst>
                  <a:ext uri="{FF2B5EF4-FFF2-40B4-BE49-F238E27FC236}">
                    <a16:creationId xmlns="" xmlns:a16="http://schemas.microsoft.com/office/drawing/2014/main" id="{0C5B9E03-62C7-42E7-BA19-CF1579F16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Oval 73">
                <a:extLst>
                  <a:ext uri="{FF2B5EF4-FFF2-40B4-BE49-F238E27FC236}">
                    <a16:creationId xmlns="" xmlns:a16="http://schemas.microsoft.com/office/drawing/2014/main" id="{C821CD9B-2590-4E5E-9EB8-D5A4D5A3D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Oval 74">
                <a:extLst>
                  <a:ext uri="{FF2B5EF4-FFF2-40B4-BE49-F238E27FC236}">
                    <a16:creationId xmlns="" xmlns:a16="http://schemas.microsoft.com/office/drawing/2014/main" id="{0FF5DD16-D62E-4371-95EE-9B6C0D9F8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Oval 75">
                <a:extLst>
                  <a:ext uri="{FF2B5EF4-FFF2-40B4-BE49-F238E27FC236}">
                    <a16:creationId xmlns="" xmlns:a16="http://schemas.microsoft.com/office/drawing/2014/main" id="{9C255B95-C641-45B2-A4E1-6F682B150B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Oval 76">
                <a:extLst>
                  <a:ext uri="{FF2B5EF4-FFF2-40B4-BE49-F238E27FC236}">
                    <a16:creationId xmlns="" xmlns:a16="http://schemas.microsoft.com/office/drawing/2014/main" id="{EE7D49CF-2583-427B-8B84-1E4D0F6E4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Oval 77">
                <a:extLst>
                  <a:ext uri="{FF2B5EF4-FFF2-40B4-BE49-F238E27FC236}">
                    <a16:creationId xmlns="" xmlns:a16="http://schemas.microsoft.com/office/drawing/2014/main" id="{EFC46369-BAF1-4249-AA7E-D6FCAB55A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Oval 78">
                <a:extLst>
                  <a:ext uri="{FF2B5EF4-FFF2-40B4-BE49-F238E27FC236}">
                    <a16:creationId xmlns="" xmlns:a16="http://schemas.microsoft.com/office/drawing/2014/main" id="{DCFFD43C-BC40-47DA-BD3D-989419B71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Oval 79">
                <a:extLst>
                  <a:ext uri="{FF2B5EF4-FFF2-40B4-BE49-F238E27FC236}">
                    <a16:creationId xmlns="" xmlns:a16="http://schemas.microsoft.com/office/drawing/2014/main" id="{031359CB-7531-452A-8F10-EE32B1B97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="" xmlns:a16="http://schemas.microsoft.com/office/drawing/2014/main" id="{92ADBA4A-FB0C-4FDF-BB4A-1B04BD279C25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131" name="Oval 58">
                <a:extLst>
                  <a:ext uri="{FF2B5EF4-FFF2-40B4-BE49-F238E27FC236}">
                    <a16:creationId xmlns="" xmlns:a16="http://schemas.microsoft.com/office/drawing/2014/main" id="{3134DC3D-2062-42AC-9842-F62599CB9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Oval 59">
                <a:extLst>
                  <a:ext uri="{FF2B5EF4-FFF2-40B4-BE49-F238E27FC236}">
                    <a16:creationId xmlns="" xmlns:a16="http://schemas.microsoft.com/office/drawing/2014/main" id="{9BFDB041-0283-48CC-8FAD-818D8C071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Oval 60">
                <a:extLst>
                  <a:ext uri="{FF2B5EF4-FFF2-40B4-BE49-F238E27FC236}">
                    <a16:creationId xmlns="" xmlns:a16="http://schemas.microsoft.com/office/drawing/2014/main" id="{D20BFDC4-DF6D-4D42-8C7D-8B56FE93C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Oval 61">
                <a:extLst>
                  <a:ext uri="{FF2B5EF4-FFF2-40B4-BE49-F238E27FC236}">
                    <a16:creationId xmlns="" xmlns:a16="http://schemas.microsoft.com/office/drawing/2014/main" id="{5DF1CF7E-F582-4660-9ADA-336172EE1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Oval 62">
                <a:extLst>
                  <a:ext uri="{FF2B5EF4-FFF2-40B4-BE49-F238E27FC236}">
                    <a16:creationId xmlns="" xmlns:a16="http://schemas.microsoft.com/office/drawing/2014/main" id="{98D8F20C-41CC-4D4F-A8C7-15908792E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Oval 63">
                <a:extLst>
                  <a:ext uri="{FF2B5EF4-FFF2-40B4-BE49-F238E27FC236}">
                    <a16:creationId xmlns="" xmlns:a16="http://schemas.microsoft.com/office/drawing/2014/main" id="{FB37B0D3-E821-46C3-8C04-7461C2561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Oval 64">
                <a:extLst>
                  <a:ext uri="{FF2B5EF4-FFF2-40B4-BE49-F238E27FC236}">
                    <a16:creationId xmlns="" xmlns:a16="http://schemas.microsoft.com/office/drawing/2014/main" id="{3CE00B5C-3293-460F-9BEC-6C64EEA6B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Oval 65">
                <a:extLst>
                  <a:ext uri="{FF2B5EF4-FFF2-40B4-BE49-F238E27FC236}">
                    <a16:creationId xmlns="" xmlns:a16="http://schemas.microsoft.com/office/drawing/2014/main" id="{44B42BB2-4256-4BF7-8494-5D534C83F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Oval 66">
                <a:extLst>
                  <a:ext uri="{FF2B5EF4-FFF2-40B4-BE49-F238E27FC236}">
                    <a16:creationId xmlns="" xmlns:a16="http://schemas.microsoft.com/office/drawing/2014/main" id="{9A97644D-5AAA-4DEB-B9DA-69F88EB84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Oval 67">
                <a:extLst>
                  <a:ext uri="{FF2B5EF4-FFF2-40B4-BE49-F238E27FC236}">
                    <a16:creationId xmlns="" xmlns:a16="http://schemas.microsoft.com/office/drawing/2014/main" id="{2D3D59DD-6939-43D9-B2D6-E78459F63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Oval 68">
                <a:extLst>
                  <a:ext uri="{FF2B5EF4-FFF2-40B4-BE49-F238E27FC236}">
                    <a16:creationId xmlns="" xmlns:a16="http://schemas.microsoft.com/office/drawing/2014/main" id="{9CA161C1-C3A3-471C-BDFC-B2FA18AAB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Oval 69">
                <a:extLst>
                  <a:ext uri="{FF2B5EF4-FFF2-40B4-BE49-F238E27FC236}">
                    <a16:creationId xmlns="" xmlns:a16="http://schemas.microsoft.com/office/drawing/2014/main" id="{E6C8750B-0006-4587-A5F4-366972440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Oval 70">
                <a:extLst>
                  <a:ext uri="{FF2B5EF4-FFF2-40B4-BE49-F238E27FC236}">
                    <a16:creationId xmlns="" xmlns:a16="http://schemas.microsoft.com/office/drawing/2014/main" id="{D3DEFF38-A28F-4D47-97B0-28E3882A1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Oval 71">
                <a:extLst>
                  <a:ext uri="{FF2B5EF4-FFF2-40B4-BE49-F238E27FC236}">
                    <a16:creationId xmlns="" xmlns:a16="http://schemas.microsoft.com/office/drawing/2014/main" id="{8961FA15-A6F2-4F9F-B9E2-C942B2C8A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Oval 72">
                <a:extLst>
                  <a:ext uri="{FF2B5EF4-FFF2-40B4-BE49-F238E27FC236}">
                    <a16:creationId xmlns="" xmlns:a16="http://schemas.microsoft.com/office/drawing/2014/main" id="{F1073D2C-D832-4014-981B-C2CF936C6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Oval 73">
                <a:extLst>
                  <a:ext uri="{FF2B5EF4-FFF2-40B4-BE49-F238E27FC236}">
                    <a16:creationId xmlns="" xmlns:a16="http://schemas.microsoft.com/office/drawing/2014/main" id="{7069C5F8-5B8C-4C3B-89CC-C6BC423052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Oval 74">
                <a:extLst>
                  <a:ext uri="{FF2B5EF4-FFF2-40B4-BE49-F238E27FC236}">
                    <a16:creationId xmlns="" xmlns:a16="http://schemas.microsoft.com/office/drawing/2014/main" id="{6D643A79-6B93-4C2C-A3ED-9EA730D20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Oval 75">
                <a:extLst>
                  <a:ext uri="{FF2B5EF4-FFF2-40B4-BE49-F238E27FC236}">
                    <a16:creationId xmlns="" xmlns:a16="http://schemas.microsoft.com/office/drawing/2014/main" id="{184CEE11-F0D4-4C59-8377-891DB0FE8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Oval 76">
                <a:extLst>
                  <a:ext uri="{FF2B5EF4-FFF2-40B4-BE49-F238E27FC236}">
                    <a16:creationId xmlns="" xmlns:a16="http://schemas.microsoft.com/office/drawing/2014/main" id="{0AEB6AAF-3A1E-49F3-85BD-DFB3D2FD3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Oval 77">
                <a:extLst>
                  <a:ext uri="{FF2B5EF4-FFF2-40B4-BE49-F238E27FC236}">
                    <a16:creationId xmlns="" xmlns:a16="http://schemas.microsoft.com/office/drawing/2014/main" id="{40846A9C-F728-4265-AF83-5A51FE600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Oval 78">
                <a:extLst>
                  <a:ext uri="{FF2B5EF4-FFF2-40B4-BE49-F238E27FC236}">
                    <a16:creationId xmlns="" xmlns:a16="http://schemas.microsoft.com/office/drawing/2014/main" id="{BF5F72A3-1864-4232-AF59-5B3A03336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Oval 79">
                <a:extLst>
                  <a:ext uri="{FF2B5EF4-FFF2-40B4-BE49-F238E27FC236}">
                    <a16:creationId xmlns="" xmlns:a16="http://schemas.microsoft.com/office/drawing/2014/main" id="{36AFDA82-528D-445D-A0A8-D059FFF51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="" xmlns:a16="http://schemas.microsoft.com/office/drawing/2014/main" id="{3807C889-4490-415F-8EB4-17B58807487B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105" name="Oval 58">
                <a:extLst>
                  <a:ext uri="{FF2B5EF4-FFF2-40B4-BE49-F238E27FC236}">
                    <a16:creationId xmlns="" xmlns:a16="http://schemas.microsoft.com/office/drawing/2014/main" id="{BD372A9E-5B7B-4DAD-A5E8-088C769CC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Oval 59">
                <a:extLst>
                  <a:ext uri="{FF2B5EF4-FFF2-40B4-BE49-F238E27FC236}">
                    <a16:creationId xmlns="" xmlns:a16="http://schemas.microsoft.com/office/drawing/2014/main" id="{F919CFF5-834F-4B81-87AE-F5B3199A31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Oval 60">
                <a:extLst>
                  <a:ext uri="{FF2B5EF4-FFF2-40B4-BE49-F238E27FC236}">
                    <a16:creationId xmlns="" xmlns:a16="http://schemas.microsoft.com/office/drawing/2014/main" id="{8FBEB7CC-A8B1-4E15-BB90-6E740C975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Oval 61">
                <a:extLst>
                  <a:ext uri="{FF2B5EF4-FFF2-40B4-BE49-F238E27FC236}">
                    <a16:creationId xmlns="" xmlns:a16="http://schemas.microsoft.com/office/drawing/2014/main" id="{F5296298-2C5C-4A0F-B90F-D960413575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Oval 62">
                <a:extLst>
                  <a:ext uri="{FF2B5EF4-FFF2-40B4-BE49-F238E27FC236}">
                    <a16:creationId xmlns="" xmlns:a16="http://schemas.microsoft.com/office/drawing/2014/main" id="{9579F8B5-57F2-443A-9B5F-4F9A11719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Oval 63">
                <a:extLst>
                  <a:ext uri="{FF2B5EF4-FFF2-40B4-BE49-F238E27FC236}">
                    <a16:creationId xmlns="" xmlns:a16="http://schemas.microsoft.com/office/drawing/2014/main" id="{687C0E73-1254-4553-A2B6-CDBF5DFE8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Oval 64">
                <a:extLst>
                  <a:ext uri="{FF2B5EF4-FFF2-40B4-BE49-F238E27FC236}">
                    <a16:creationId xmlns="" xmlns:a16="http://schemas.microsoft.com/office/drawing/2014/main" id="{308EF2A6-21A8-4567-9B8C-71F7460CA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Oval 65">
                <a:extLst>
                  <a:ext uri="{FF2B5EF4-FFF2-40B4-BE49-F238E27FC236}">
                    <a16:creationId xmlns="" xmlns:a16="http://schemas.microsoft.com/office/drawing/2014/main" id="{132DA38E-C7DD-4E48-A17D-6B3EAC012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Oval 66">
                <a:extLst>
                  <a:ext uri="{FF2B5EF4-FFF2-40B4-BE49-F238E27FC236}">
                    <a16:creationId xmlns="" xmlns:a16="http://schemas.microsoft.com/office/drawing/2014/main" id="{16C4CA1D-6AB9-4BCD-B6C0-1677EEDA6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Oval 67">
                <a:extLst>
                  <a:ext uri="{FF2B5EF4-FFF2-40B4-BE49-F238E27FC236}">
                    <a16:creationId xmlns="" xmlns:a16="http://schemas.microsoft.com/office/drawing/2014/main" id="{775D790C-6373-4EFE-B7DF-780EEAC73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Oval 68">
                <a:extLst>
                  <a:ext uri="{FF2B5EF4-FFF2-40B4-BE49-F238E27FC236}">
                    <a16:creationId xmlns="" xmlns:a16="http://schemas.microsoft.com/office/drawing/2014/main" id="{ABF234CD-D26A-44A8-97A5-0488D17F1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Oval 69">
                <a:extLst>
                  <a:ext uri="{FF2B5EF4-FFF2-40B4-BE49-F238E27FC236}">
                    <a16:creationId xmlns="" xmlns:a16="http://schemas.microsoft.com/office/drawing/2014/main" id="{7311A7CB-F9C7-4BBC-81E7-661A45B77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Oval 70">
                <a:extLst>
                  <a:ext uri="{FF2B5EF4-FFF2-40B4-BE49-F238E27FC236}">
                    <a16:creationId xmlns="" xmlns:a16="http://schemas.microsoft.com/office/drawing/2014/main" id="{4777CF77-7924-4563-A19A-3D3DA20CE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71">
                <a:extLst>
                  <a:ext uri="{FF2B5EF4-FFF2-40B4-BE49-F238E27FC236}">
                    <a16:creationId xmlns="" xmlns:a16="http://schemas.microsoft.com/office/drawing/2014/main" id="{0B38EF04-EFA4-42E6-8A91-C16FB6987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Oval 72">
                <a:extLst>
                  <a:ext uri="{FF2B5EF4-FFF2-40B4-BE49-F238E27FC236}">
                    <a16:creationId xmlns="" xmlns:a16="http://schemas.microsoft.com/office/drawing/2014/main" id="{C4D17179-6707-4EE4-8797-2D5FB3E10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Oval 73">
                <a:extLst>
                  <a:ext uri="{FF2B5EF4-FFF2-40B4-BE49-F238E27FC236}">
                    <a16:creationId xmlns="" xmlns:a16="http://schemas.microsoft.com/office/drawing/2014/main" id="{FF6CF04C-2753-4BF1-A018-9FFDF1AA0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Oval 74">
                <a:extLst>
                  <a:ext uri="{FF2B5EF4-FFF2-40B4-BE49-F238E27FC236}">
                    <a16:creationId xmlns="" xmlns:a16="http://schemas.microsoft.com/office/drawing/2014/main" id="{0A8AF698-F378-449D-8E71-56EB52D33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Oval 75">
                <a:extLst>
                  <a:ext uri="{FF2B5EF4-FFF2-40B4-BE49-F238E27FC236}">
                    <a16:creationId xmlns="" xmlns:a16="http://schemas.microsoft.com/office/drawing/2014/main" id="{9CDD31CD-4F40-4233-B43E-2E81B3037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Oval 76">
                <a:extLst>
                  <a:ext uri="{FF2B5EF4-FFF2-40B4-BE49-F238E27FC236}">
                    <a16:creationId xmlns="" xmlns:a16="http://schemas.microsoft.com/office/drawing/2014/main" id="{F236A43A-D14F-4368-A561-1B6ED3CC3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Oval 77">
                <a:extLst>
                  <a:ext uri="{FF2B5EF4-FFF2-40B4-BE49-F238E27FC236}">
                    <a16:creationId xmlns="" xmlns:a16="http://schemas.microsoft.com/office/drawing/2014/main" id="{B245568C-2230-45FF-9BB1-0D634C8B5F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Oval 78">
                <a:extLst>
                  <a:ext uri="{FF2B5EF4-FFF2-40B4-BE49-F238E27FC236}">
                    <a16:creationId xmlns="" xmlns:a16="http://schemas.microsoft.com/office/drawing/2014/main" id="{8F85A1C1-06FC-48EF-84DD-4E00351172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Oval 79">
                <a:extLst>
                  <a:ext uri="{FF2B5EF4-FFF2-40B4-BE49-F238E27FC236}">
                    <a16:creationId xmlns="" xmlns:a16="http://schemas.microsoft.com/office/drawing/2014/main" id="{AC18D468-47BB-439A-B758-4F096A5A7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2" name="Rectangle 241">
            <a:extLst>
              <a:ext uri="{FF2B5EF4-FFF2-40B4-BE49-F238E27FC236}">
                <a16:creationId xmlns="" xmlns:a16="http://schemas.microsoft.com/office/drawing/2014/main" id="{C332B0B1-3808-455B-8926-01FD83CB8A60}"/>
              </a:ext>
            </a:extLst>
          </p:cNvPr>
          <p:cNvSpPr/>
          <p:nvPr/>
        </p:nvSpPr>
        <p:spPr>
          <a:xfrm>
            <a:off x="6155380" y="3782319"/>
            <a:ext cx="5068675" cy="10300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 242">
            <a:extLst>
              <a:ext uri="{FF2B5EF4-FFF2-40B4-BE49-F238E27FC236}">
                <a16:creationId xmlns="" xmlns:a16="http://schemas.microsoft.com/office/drawing/2014/main" id="{D1FD5E4F-9CF6-4CD8-AC3C-E190200AB16E}"/>
              </a:ext>
            </a:extLst>
          </p:cNvPr>
          <p:cNvSpPr/>
          <p:nvPr/>
        </p:nvSpPr>
        <p:spPr>
          <a:xfrm>
            <a:off x="967407" y="3051662"/>
            <a:ext cx="5565546" cy="1030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DCABC3B8-8206-4D73-A2B4-6BC78645BBC8}"/>
              </a:ext>
            </a:extLst>
          </p:cNvPr>
          <p:cNvSpPr/>
          <p:nvPr/>
        </p:nvSpPr>
        <p:spPr>
          <a:xfrm>
            <a:off x="6757340" y="2500744"/>
            <a:ext cx="4466715" cy="10300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>
            <a:extLst>
              <a:ext uri="{FF2B5EF4-FFF2-40B4-BE49-F238E27FC236}">
                <a16:creationId xmlns="" xmlns:a16="http://schemas.microsoft.com/office/drawing/2014/main" id="{27E7A88F-19CE-4ED5-99FD-1449C5B37876}"/>
              </a:ext>
            </a:extLst>
          </p:cNvPr>
          <p:cNvSpPr/>
          <p:nvPr/>
        </p:nvSpPr>
        <p:spPr>
          <a:xfrm>
            <a:off x="967407" y="1770087"/>
            <a:ext cx="6020514" cy="10300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Rectangle 243">
            <a:extLst>
              <a:ext uri="{FF2B5EF4-FFF2-40B4-BE49-F238E27FC236}">
                <a16:creationId xmlns="" xmlns:a16="http://schemas.microsoft.com/office/drawing/2014/main" id="{FFEE5F39-6E9D-4E55-A709-6F98AB627B37}"/>
              </a:ext>
            </a:extLst>
          </p:cNvPr>
          <p:cNvSpPr/>
          <p:nvPr/>
        </p:nvSpPr>
        <p:spPr>
          <a:xfrm>
            <a:off x="5566259" y="5063894"/>
            <a:ext cx="5657796" cy="10300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>
            <a:extLst>
              <a:ext uri="{FF2B5EF4-FFF2-40B4-BE49-F238E27FC236}">
                <a16:creationId xmlns="" xmlns:a16="http://schemas.microsoft.com/office/drawing/2014/main" id="{F9CFC58D-D85B-43CD-974E-23E074FAEB92}"/>
              </a:ext>
            </a:extLst>
          </p:cNvPr>
          <p:cNvSpPr/>
          <p:nvPr/>
        </p:nvSpPr>
        <p:spPr>
          <a:xfrm>
            <a:off x="967408" y="4333237"/>
            <a:ext cx="4903997" cy="1030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Graphic 39">
            <a:extLst>
              <a:ext uri="{FF2B5EF4-FFF2-40B4-BE49-F238E27FC236}">
                <a16:creationId xmlns="" xmlns:a16="http://schemas.microsoft.com/office/drawing/2014/main" id="{70BD1592-4C4B-4877-BD35-678D3FFAA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61282" y="1110645"/>
            <a:ext cx="2348886" cy="507383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46" name="TextBox 245">
            <a:extLst>
              <a:ext uri="{FF2B5EF4-FFF2-40B4-BE49-F238E27FC236}">
                <a16:creationId xmlns="" xmlns:a16="http://schemas.microsoft.com/office/drawing/2014/main" id="{DB3F893E-12EE-49D4-99A2-21B70FA6AF79}"/>
              </a:ext>
            </a:extLst>
          </p:cNvPr>
          <p:cNvSpPr txBox="1"/>
          <p:nvPr/>
        </p:nvSpPr>
        <p:spPr>
          <a:xfrm>
            <a:off x="7473016" y="2649239"/>
            <a:ext cx="3508779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Proin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consequat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massa</a:t>
            </a:r>
            <a:r>
              <a:rPr lang="en-US" sz="1600" dirty="0">
                <a:solidFill>
                  <a:schemeClr val="bg1"/>
                </a:solidFill>
              </a:rPr>
              <a:t> in </a:t>
            </a:r>
            <a:r>
              <a:rPr lang="en-US" sz="1600" dirty="0" err="1">
                <a:solidFill>
                  <a:schemeClr val="bg1"/>
                </a:solidFill>
              </a:rPr>
              <a:t>nibh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ultricies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blandit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="" xmlns:a16="http://schemas.microsoft.com/office/drawing/2014/main" id="{187E15BE-862B-4DFE-A0C6-E03080DF4F89}"/>
              </a:ext>
            </a:extLst>
          </p:cNvPr>
          <p:cNvSpPr txBox="1"/>
          <p:nvPr/>
        </p:nvSpPr>
        <p:spPr>
          <a:xfrm>
            <a:off x="7010400" y="3928024"/>
            <a:ext cx="3971395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="" xmlns:a16="http://schemas.microsoft.com/office/drawing/2014/main" id="{C8B490DF-84F5-4628-A2AD-ADA0D8D6D22F}"/>
              </a:ext>
            </a:extLst>
          </p:cNvPr>
          <p:cNvSpPr txBox="1"/>
          <p:nvPr/>
        </p:nvSpPr>
        <p:spPr>
          <a:xfrm>
            <a:off x="6468636" y="5332710"/>
            <a:ext cx="4513159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49" name="TextBox 248">
            <a:extLst>
              <a:ext uri="{FF2B5EF4-FFF2-40B4-BE49-F238E27FC236}">
                <a16:creationId xmlns="" xmlns:a16="http://schemas.microsoft.com/office/drawing/2014/main" id="{E4F244AB-145F-47C0-88B3-1E6BD26F7134}"/>
              </a:ext>
            </a:extLst>
          </p:cNvPr>
          <p:cNvSpPr txBox="1"/>
          <p:nvPr/>
        </p:nvSpPr>
        <p:spPr>
          <a:xfrm>
            <a:off x="1269887" y="1915792"/>
            <a:ext cx="3508779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r"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Proin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consequat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massa</a:t>
            </a:r>
            <a:r>
              <a:rPr lang="en-US" sz="1600" dirty="0">
                <a:solidFill>
                  <a:schemeClr val="bg1"/>
                </a:solidFill>
              </a:rPr>
              <a:t> in </a:t>
            </a:r>
            <a:r>
              <a:rPr lang="en-US" sz="1600" dirty="0" err="1">
                <a:solidFill>
                  <a:schemeClr val="bg1"/>
                </a:solidFill>
              </a:rPr>
              <a:t>nibh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ultricies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blandit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="" xmlns:a16="http://schemas.microsoft.com/office/drawing/2014/main" id="{C1D873E1-5556-4E70-A338-F94294F5FFFC}"/>
              </a:ext>
            </a:extLst>
          </p:cNvPr>
          <p:cNvSpPr txBox="1"/>
          <p:nvPr/>
        </p:nvSpPr>
        <p:spPr>
          <a:xfrm>
            <a:off x="1269887" y="3320478"/>
            <a:ext cx="4296372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r"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Proin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consequat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massa</a:t>
            </a:r>
            <a:r>
              <a:rPr lang="en-US" sz="1600" dirty="0">
                <a:solidFill>
                  <a:schemeClr val="bg1"/>
                </a:solidFill>
              </a:rPr>
              <a:t> in </a:t>
            </a:r>
            <a:r>
              <a:rPr lang="en-US" sz="1600" dirty="0" err="1">
                <a:solidFill>
                  <a:schemeClr val="bg1"/>
                </a:solidFill>
              </a:rPr>
              <a:t>nibh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ultricies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blandit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="" xmlns:a16="http://schemas.microsoft.com/office/drawing/2014/main" id="{1112C657-89D7-4134-81FE-C26F61A630D4}"/>
              </a:ext>
            </a:extLst>
          </p:cNvPr>
          <p:cNvSpPr txBox="1"/>
          <p:nvPr/>
        </p:nvSpPr>
        <p:spPr>
          <a:xfrm>
            <a:off x="1269887" y="4478943"/>
            <a:ext cx="3773130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r"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Proin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consequat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massa</a:t>
            </a:r>
            <a:r>
              <a:rPr lang="en-US" sz="1600" dirty="0">
                <a:solidFill>
                  <a:schemeClr val="bg1"/>
                </a:solidFill>
              </a:rPr>
              <a:t> in </a:t>
            </a:r>
            <a:r>
              <a:rPr lang="en-US" sz="1600" dirty="0" err="1">
                <a:solidFill>
                  <a:schemeClr val="bg1"/>
                </a:solidFill>
              </a:rPr>
              <a:t>nibh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ultricies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blandit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60229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0" name="Group 329">
            <a:extLst>
              <a:ext uri="{FF2B5EF4-FFF2-40B4-BE49-F238E27FC236}">
                <a16:creationId xmlns="" xmlns:a16="http://schemas.microsoft.com/office/drawing/2014/main" id="{98C82C47-847A-48E0-A010-BBB3742BE36D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7EEC2A24-3F09-4001-A666-A9772E7E0BD4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78" name="Oval 58">
                <a:extLst>
                  <a:ext uri="{FF2B5EF4-FFF2-40B4-BE49-F238E27FC236}">
                    <a16:creationId xmlns="" xmlns:a16="http://schemas.microsoft.com/office/drawing/2014/main" id="{3E5FE7ED-2D0A-4A7F-98FF-74D607303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59">
                <a:extLst>
                  <a:ext uri="{FF2B5EF4-FFF2-40B4-BE49-F238E27FC236}">
                    <a16:creationId xmlns="" xmlns:a16="http://schemas.microsoft.com/office/drawing/2014/main" id="{744C72AB-A2A8-46BD-8DF8-F530C90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60">
                <a:extLst>
                  <a:ext uri="{FF2B5EF4-FFF2-40B4-BE49-F238E27FC236}">
                    <a16:creationId xmlns="" xmlns:a16="http://schemas.microsoft.com/office/drawing/2014/main" id="{8E24C8C0-747C-49CE-82D0-3400BF0E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61">
                <a:extLst>
                  <a:ext uri="{FF2B5EF4-FFF2-40B4-BE49-F238E27FC236}">
                    <a16:creationId xmlns="" xmlns:a16="http://schemas.microsoft.com/office/drawing/2014/main" id="{05F7E92D-D2A7-437B-9B85-952E9F48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62">
                <a:extLst>
                  <a:ext uri="{FF2B5EF4-FFF2-40B4-BE49-F238E27FC236}">
                    <a16:creationId xmlns="" xmlns:a16="http://schemas.microsoft.com/office/drawing/2014/main" id="{F51651E9-147E-40F1-A229-CE7E96EF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63">
                <a:extLst>
                  <a:ext uri="{FF2B5EF4-FFF2-40B4-BE49-F238E27FC236}">
                    <a16:creationId xmlns="" xmlns:a16="http://schemas.microsoft.com/office/drawing/2014/main" id="{FBD752F6-F217-41B5-9A27-CF5539673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64">
                <a:extLst>
                  <a:ext uri="{FF2B5EF4-FFF2-40B4-BE49-F238E27FC236}">
                    <a16:creationId xmlns="" xmlns:a16="http://schemas.microsoft.com/office/drawing/2014/main" id="{8D704A7F-51AA-40C6-8A0B-9AA8FAFE4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65">
                <a:extLst>
                  <a:ext uri="{FF2B5EF4-FFF2-40B4-BE49-F238E27FC236}">
                    <a16:creationId xmlns="" xmlns:a16="http://schemas.microsoft.com/office/drawing/2014/main" id="{BCD21634-A69F-49AA-9399-BA065E593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66">
                <a:extLst>
                  <a:ext uri="{FF2B5EF4-FFF2-40B4-BE49-F238E27FC236}">
                    <a16:creationId xmlns="" xmlns:a16="http://schemas.microsoft.com/office/drawing/2014/main" id="{8EAA5FE1-B5BA-4CFE-AA2A-275505C7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67">
                <a:extLst>
                  <a:ext uri="{FF2B5EF4-FFF2-40B4-BE49-F238E27FC236}">
                    <a16:creationId xmlns="" xmlns:a16="http://schemas.microsoft.com/office/drawing/2014/main" id="{A560E825-E45B-48E8-9F9E-BF18D55BF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68">
                <a:extLst>
                  <a:ext uri="{FF2B5EF4-FFF2-40B4-BE49-F238E27FC236}">
                    <a16:creationId xmlns="" xmlns:a16="http://schemas.microsoft.com/office/drawing/2014/main" id="{62440F27-51FC-49D3-BE7C-F7A4A0E8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69">
                <a:extLst>
                  <a:ext uri="{FF2B5EF4-FFF2-40B4-BE49-F238E27FC236}">
                    <a16:creationId xmlns="" xmlns:a16="http://schemas.microsoft.com/office/drawing/2014/main" id="{870ABFA1-788C-459E-9971-738B1136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70">
                <a:extLst>
                  <a:ext uri="{FF2B5EF4-FFF2-40B4-BE49-F238E27FC236}">
                    <a16:creationId xmlns="" xmlns:a16="http://schemas.microsoft.com/office/drawing/2014/main" id="{A6BBB49C-4491-4A42-90F9-452BEFEFE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71">
                <a:extLst>
                  <a:ext uri="{FF2B5EF4-FFF2-40B4-BE49-F238E27FC236}">
                    <a16:creationId xmlns="" xmlns:a16="http://schemas.microsoft.com/office/drawing/2014/main" id="{3BD19E50-7380-4D0D-BE6D-484D5C7F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72">
                <a:extLst>
                  <a:ext uri="{FF2B5EF4-FFF2-40B4-BE49-F238E27FC236}">
                    <a16:creationId xmlns="" xmlns:a16="http://schemas.microsoft.com/office/drawing/2014/main" id="{485AAC05-6BD8-47D3-8EE4-635905B4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73">
                <a:extLst>
                  <a:ext uri="{FF2B5EF4-FFF2-40B4-BE49-F238E27FC236}">
                    <a16:creationId xmlns="" xmlns:a16="http://schemas.microsoft.com/office/drawing/2014/main" id="{1C48824A-CBDD-4BC7-B0F5-9B60C971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74">
                <a:extLst>
                  <a:ext uri="{FF2B5EF4-FFF2-40B4-BE49-F238E27FC236}">
                    <a16:creationId xmlns="" xmlns:a16="http://schemas.microsoft.com/office/drawing/2014/main" id="{31FE5F08-2A6E-49DB-B928-F81ED17F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75">
                <a:extLst>
                  <a:ext uri="{FF2B5EF4-FFF2-40B4-BE49-F238E27FC236}">
                    <a16:creationId xmlns="" xmlns:a16="http://schemas.microsoft.com/office/drawing/2014/main" id="{8DD72AA3-7614-47A4-9664-52AE8F50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76">
                <a:extLst>
                  <a:ext uri="{FF2B5EF4-FFF2-40B4-BE49-F238E27FC236}">
                    <a16:creationId xmlns="" xmlns:a16="http://schemas.microsoft.com/office/drawing/2014/main" id="{E01E7CDF-D28C-41B2-A70D-3E9220A6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77">
                <a:extLst>
                  <a:ext uri="{FF2B5EF4-FFF2-40B4-BE49-F238E27FC236}">
                    <a16:creationId xmlns="" xmlns:a16="http://schemas.microsoft.com/office/drawing/2014/main" id="{9434C99C-3FCD-4199-8A65-DB0DA11B6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78">
                <a:extLst>
                  <a:ext uri="{FF2B5EF4-FFF2-40B4-BE49-F238E27FC236}">
                    <a16:creationId xmlns="" xmlns:a16="http://schemas.microsoft.com/office/drawing/2014/main" id="{984204A5-ACB8-447D-ADE6-2BD28ABB8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79">
                <a:extLst>
                  <a:ext uri="{FF2B5EF4-FFF2-40B4-BE49-F238E27FC236}">
                    <a16:creationId xmlns="" xmlns:a16="http://schemas.microsoft.com/office/drawing/2014/main" id="{A42F464F-EDEC-4DE3-99A8-5C4AF9C1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D5FF0F4C-CEA0-48A1-8B0A-5481059ECA39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56" name="Oval 58">
                <a:extLst>
                  <a:ext uri="{FF2B5EF4-FFF2-40B4-BE49-F238E27FC236}">
                    <a16:creationId xmlns="" xmlns:a16="http://schemas.microsoft.com/office/drawing/2014/main" id="{37B2A23C-7E4A-4262-B527-D8A6BF4EB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59">
                <a:extLst>
                  <a:ext uri="{FF2B5EF4-FFF2-40B4-BE49-F238E27FC236}">
                    <a16:creationId xmlns="" xmlns:a16="http://schemas.microsoft.com/office/drawing/2014/main" id="{B2F5631A-CB41-49C4-B3A9-1AE10800F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60">
                <a:extLst>
                  <a:ext uri="{FF2B5EF4-FFF2-40B4-BE49-F238E27FC236}">
                    <a16:creationId xmlns="" xmlns:a16="http://schemas.microsoft.com/office/drawing/2014/main" id="{A2F59B61-7194-4CFA-81EB-50CF98E8F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61">
                <a:extLst>
                  <a:ext uri="{FF2B5EF4-FFF2-40B4-BE49-F238E27FC236}">
                    <a16:creationId xmlns="" xmlns:a16="http://schemas.microsoft.com/office/drawing/2014/main" id="{1B522CB5-90C1-472F-B265-EB555DAD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62">
                <a:extLst>
                  <a:ext uri="{FF2B5EF4-FFF2-40B4-BE49-F238E27FC236}">
                    <a16:creationId xmlns="" xmlns:a16="http://schemas.microsoft.com/office/drawing/2014/main" id="{39C59ECB-D905-48D2-8E6D-88D2262FD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63">
                <a:extLst>
                  <a:ext uri="{FF2B5EF4-FFF2-40B4-BE49-F238E27FC236}">
                    <a16:creationId xmlns="" xmlns:a16="http://schemas.microsoft.com/office/drawing/2014/main" id="{E676246A-E668-4974-A5EB-8E11B3DED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64">
                <a:extLst>
                  <a:ext uri="{FF2B5EF4-FFF2-40B4-BE49-F238E27FC236}">
                    <a16:creationId xmlns="" xmlns:a16="http://schemas.microsoft.com/office/drawing/2014/main" id="{CECAC02B-7269-41BE-AAB4-088B17677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65">
                <a:extLst>
                  <a:ext uri="{FF2B5EF4-FFF2-40B4-BE49-F238E27FC236}">
                    <a16:creationId xmlns="" xmlns:a16="http://schemas.microsoft.com/office/drawing/2014/main" id="{86B2358A-2DDD-4D7C-B31A-43DA576C3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66">
                <a:extLst>
                  <a:ext uri="{FF2B5EF4-FFF2-40B4-BE49-F238E27FC236}">
                    <a16:creationId xmlns="" xmlns:a16="http://schemas.microsoft.com/office/drawing/2014/main" id="{7CCC3DCD-DD99-42ED-B564-7CC3F3128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67">
                <a:extLst>
                  <a:ext uri="{FF2B5EF4-FFF2-40B4-BE49-F238E27FC236}">
                    <a16:creationId xmlns="" xmlns:a16="http://schemas.microsoft.com/office/drawing/2014/main" id="{BD8D65EF-E7DE-4BDF-972B-11A5AD26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68">
                <a:extLst>
                  <a:ext uri="{FF2B5EF4-FFF2-40B4-BE49-F238E27FC236}">
                    <a16:creationId xmlns="" xmlns:a16="http://schemas.microsoft.com/office/drawing/2014/main" id="{E90DC25C-9758-4881-8F17-EA9708BC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69">
                <a:extLst>
                  <a:ext uri="{FF2B5EF4-FFF2-40B4-BE49-F238E27FC236}">
                    <a16:creationId xmlns="" xmlns:a16="http://schemas.microsoft.com/office/drawing/2014/main" id="{4DF7B717-E287-49F5-8EDC-270547E02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70">
                <a:extLst>
                  <a:ext uri="{FF2B5EF4-FFF2-40B4-BE49-F238E27FC236}">
                    <a16:creationId xmlns="" xmlns:a16="http://schemas.microsoft.com/office/drawing/2014/main" id="{782B3D62-6A98-4FDC-A951-24BC8D5D2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71">
                <a:extLst>
                  <a:ext uri="{FF2B5EF4-FFF2-40B4-BE49-F238E27FC236}">
                    <a16:creationId xmlns="" xmlns:a16="http://schemas.microsoft.com/office/drawing/2014/main" id="{14AAE281-8E49-4F21-BA52-14DD3525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72">
                <a:extLst>
                  <a:ext uri="{FF2B5EF4-FFF2-40B4-BE49-F238E27FC236}">
                    <a16:creationId xmlns="" xmlns:a16="http://schemas.microsoft.com/office/drawing/2014/main" id="{3F39DB63-35A7-4669-9809-CD46D79E3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73">
                <a:extLst>
                  <a:ext uri="{FF2B5EF4-FFF2-40B4-BE49-F238E27FC236}">
                    <a16:creationId xmlns="" xmlns:a16="http://schemas.microsoft.com/office/drawing/2014/main" id="{5B1EC70C-BFFC-4345-8128-451B4968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74">
                <a:extLst>
                  <a:ext uri="{FF2B5EF4-FFF2-40B4-BE49-F238E27FC236}">
                    <a16:creationId xmlns="" xmlns:a16="http://schemas.microsoft.com/office/drawing/2014/main" id="{863F97EB-EED4-42D8-AC70-17BF4EB6E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75">
                <a:extLst>
                  <a:ext uri="{FF2B5EF4-FFF2-40B4-BE49-F238E27FC236}">
                    <a16:creationId xmlns="" xmlns:a16="http://schemas.microsoft.com/office/drawing/2014/main" id="{4A3C4F72-C1F5-4371-B1E8-4059DC65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76">
                <a:extLst>
                  <a:ext uri="{FF2B5EF4-FFF2-40B4-BE49-F238E27FC236}">
                    <a16:creationId xmlns="" xmlns:a16="http://schemas.microsoft.com/office/drawing/2014/main" id="{C42B89DB-D5D5-4720-BF71-FBC9C1DFE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77">
                <a:extLst>
                  <a:ext uri="{FF2B5EF4-FFF2-40B4-BE49-F238E27FC236}">
                    <a16:creationId xmlns="" xmlns:a16="http://schemas.microsoft.com/office/drawing/2014/main" id="{043B4D3F-BF3C-43A1-914C-9E5C5595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78">
                <a:extLst>
                  <a:ext uri="{FF2B5EF4-FFF2-40B4-BE49-F238E27FC236}">
                    <a16:creationId xmlns="" xmlns:a16="http://schemas.microsoft.com/office/drawing/2014/main" id="{FDF582B5-EB22-4091-9DEE-B38BC0DD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79">
                <a:extLst>
                  <a:ext uri="{FF2B5EF4-FFF2-40B4-BE49-F238E27FC236}">
                    <a16:creationId xmlns="" xmlns:a16="http://schemas.microsoft.com/office/drawing/2014/main" id="{CC0D233D-178E-4379-A17E-C0E7E1A3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46AE09A3-79A3-4CF4-96F5-0BC3B898E98C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34" name="Oval 58">
                <a:extLst>
                  <a:ext uri="{FF2B5EF4-FFF2-40B4-BE49-F238E27FC236}">
                    <a16:creationId xmlns="" xmlns:a16="http://schemas.microsoft.com/office/drawing/2014/main" id="{6ED4D78A-E4AE-4A2A-AA07-D2A83480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59">
                <a:extLst>
                  <a:ext uri="{FF2B5EF4-FFF2-40B4-BE49-F238E27FC236}">
                    <a16:creationId xmlns="" xmlns:a16="http://schemas.microsoft.com/office/drawing/2014/main" id="{8C1B7A8E-E8D3-4F41-9A0A-5235A11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60">
                <a:extLst>
                  <a:ext uri="{FF2B5EF4-FFF2-40B4-BE49-F238E27FC236}">
                    <a16:creationId xmlns="" xmlns:a16="http://schemas.microsoft.com/office/drawing/2014/main" id="{BDD10440-AC78-4D29-8CC2-82912F3D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61">
                <a:extLst>
                  <a:ext uri="{FF2B5EF4-FFF2-40B4-BE49-F238E27FC236}">
                    <a16:creationId xmlns="" xmlns:a16="http://schemas.microsoft.com/office/drawing/2014/main" id="{EE46E904-CC5B-4696-B8E6-0E63DBE0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62">
                <a:extLst>
                  <a:ext uri="{FF2B5EF4-FFF2-40B4-BE49-F238E27FC236}">
                    <a16:creationId xmlns="" xmlns:a16="http://schemas.microsoft.com/office/drawing/2014/main" id="{28D2ADBB-7AC7-4248-B1F4-3056622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63">
                <a:extLst>
                  <a:ext uri="{FF2B5EF4-FFF2-40B4-BE49-F238E27FC236}">
                    <a16:creationId xmlns="" xmlns:a16="http://schemas.microsoft.com/office/drawing/2014/main" id="{F8DC5BBE-8A4B-414E-88BB-EB8AC4A13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64">
                <a:extLst>
                  <a:ext uri="{FF2B5EF4-FFF2-40B4-BE49-F238E27FC236}">
                    <a16:creationId xmlns="" xmlns:a16="http://schemas.microsoft.com/office/drawing/2014/main" id="{1F0EE553-F03F-4B9B-91BC-D0B28B772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65">
                <a:extLst>
                  <a:ext uri="{FF2B5EF4-FFF2-40B4-BE49-F238E27FC236}">
                    <a16:creationId xmlns="" xmlns:a16="http://schemas.microsoft.com/office/drawing/2014/main" id="{524E2014-A107-4AD8-9A28-1E17EBE64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66">
                <a:extLst>
                  <a:ext uri="{FF2B5EF4-FFF2-40B4-BE49-F238E27FC236}">
                    <a16:creationId xmlns="" xmlns:a16="http://schemas.microsoft.com/office/drawing/2014/main" id="{0E61AA6C-784A-425E-86EB-977DCDF5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67">
                <a:extLst>
                  <a:ext uri="{FF2B5EF4-FFF2-40B4-BE49-F238E27FC236}">
                    <a16:creationId xmlns="" xmlns:a16="http://schemas.microsoft.com/office/drawing/2014/main" id="{071E7611-6D0F-4D86-9D72-F8725B17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68">
                <a:extLst>
                  <a:ext uri="{FF2B5EF4-FFF2-40B4-BE49-F238E27FC236}">
                    <a16:creationId xmlns="" xmlns:a16="http://schemas.microsoft.com/office/drawing/2014/main" id="{8A55FF1E-B799-4529-AB31-3F4E76003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69">
                <a:extLst>
                  <a:ext uri="{FF2B5EF4-FFF2-40B4-BE49-F238E27FC236}">
                    <a16:creationId xmlns="" xmlns:a16="http://schemas.microsoft.com/office/drawing/2014/main" id="{EE601973-DAF3-4776-927D-4FE6C466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70">
                <a:extLst>
                  <a:ext uri="{FF2B5EF4-FFF2-40B4-BE49-F238E27FC236}">
                    <a16:creationId xmlns="" xmlns:a16="http://schemas.microsoft.com/office/drawing/2014/main" id="{2E78D590-F6E7-41C8-BD88-733E9B203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71">
                <a:extLst>
                  <a:ext uri="{FF2B5EF4-FFF2-40B4-BE49-F238E27FC236}">
                    <a16:creationId xmlns="" xmlns:a16="http://schemas.microsoft.com/office/drawing/2014/main" id="{7DD18819-335E-4831-AFF4-617A220B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72">
                <a:extLst>
                  <a:ext uri="{FF2B5EF4-FFF2-40B4-BE49-F238E27FC236}">
                    <a16:creationId xmlns="" xmlns:a16="http://schemas.microsoft.com/office/drawing/2014/main" id="{4E98C501-A8DB-4FFF-87E1-EEFCE68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73">
                <a:extLst>
                  <a:ext uri="{FF2B5EF4-FFF2-40B4-BE49-F238E27FC236}">
                    <a16:creationId xmlns="" xmlns:a16="http://schemas.microsoft.com/office/drawing/2014/main" id="{633A82ED-78F1-477D-BDEC-A79F186A7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74">
                <a:extLst>
                  <a:ext uri="{FF2B5EF4-FFF2-40B4-BE49-F238E27FC236}">
                    <a16:creationId xmlns="" xmlns:a16="http://schemas.microsoft.com/office/drawing/2014/main" id="{77457420-4357-4EA1-8399-7B213A7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75">
                <a:extLst>
                  <a:ext uri="{FF2B5EF4-FFF2-40B4-BE49-F238E27FC236}">
                    <a16:creationId xmlns="" xmlns:a16="http://schemas.microsoft.com/office/drawing/2014/main" id="{C45FE86D-C0E2-4F08-9B1D-1C08E2486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76">
                <a:extLst>
                  <a:ext uri="{FF2B5EF4-FFF2-40B4-BE49-F238E27FC236}">
                    <a16:creationId xmlns="" xmlns:a16="http://schemas.microsoft.com/office/drawing/2014/main" id="{484A3009-A9F9-4697-B415-BAAA6C57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77">
                <a:extLst>
                  <a:ext uri="{FF2B5EF4-FFF2-40B4-BE49-F238E27FC236}">
                    <a16:creationId xmlns="" xmlns:a16="http://schemas.microsoft.com/office/drawing/2014/main" id="{236C25BE-CAA3-41CB-B30B-861AE0B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78">
                <a:extLst>
                  <a:ext uri="{FF2B5EF4-FFF2-40B4-BE49-F238E27FC236}">
                    <a16:creationId xmlns="" xmlns:a16="http://schemas.microsoft.com/office/drawing/2014/main" id="{5C38EC93-573F-4A0B-B1B8-A8AE0733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79">
                <a:extLst>
                  <a:ext uri="{FF2B5EF4-FFF2-40B4-BE49-F238E27FC236}">
                    <a16:creationId xmlns="" xmlns:a16="http://schemas.microsoft.com/office/drawing/2014/main" id="{C8421B68-0EBD-45A0-9976-70588523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3" name="Freeform 22">
            <a:extLst>
              <a:ext uri="{FF2B5EF4-FFF2-40B4-BE49-F238E27FC236}">
                <a16:creationId xmlns="" xmlns:a16="http://schemas.microsoft.com/office/drawing/2014/main" id="{D4814D01-D78A-4E8E-9F17-2E4AEA14352C}"/>
              </a:ext>
            </a:extLst>
          </p:cNvPr>
          <p:cNvSpPr>
            <a:spLocks noEditPoints="1"/>
          </p:cNvSpPr>
          <p:nvPr/>
        </p:nvSpPr>
        <p:spPr bwMode="auto">
          <a:xfrm>
            <a:off x="-423146" y="-877716"/>
            <a:ext cx="4075712" cy="4636778"/>
          </a:xfrm>
          <a:custGeom>
            <a:avLst/>
            <a:gdLst>
              <a:gd name="T0" fmla="*/ 149 w 160"/>
              <a:gd name="T1" fmla="*/ 127 h 182"/>
              <a:gd name="T2" fmla="*/ 158 w 160"/>
              <a:gd name="T3" fmla="*/ 121 h 182"/>
              <a:gd name="T4" fmla="*/ 133 w 160"/>
              <a:gd name="T5" fmla="*/ 118 h 182"/>
              <a:gd name="T6" fmla="*/ 147 w 160"/>
              <a:gd name="T7" fmla="*/ 109 h 182"/>
              <a:gd name="T8" fmla="*/ 101 w 160"/>
              <a:gd name="T9" fmla="*/ 94 h 182"/>
              <a:gd name="T10" fmla="*/ 101 w 160"/>
              <a:gd name="T11" fmla="*/ 88 h 182"/>
              <a:gd name="T12" fmla="*/ 153 w 160"/>
              <a:gd name="T13" fmla="*/ 73 h 182"/>
              <a:gd name="T14" fmla="*/ 135 w 160"/>
              <a:gd name="T15" fmla="*/ 62 h 182"/>
              <a:gd name="T16" fmla="*/ 159 w 160"/>
              <a:gd name="T17" fmla="*/ 58 h 182"/>
              <a:gd name="T18" fmla="*/ 151 w 160"/>
              <a:gd name="T19" fmla="*/ 54 h 182"/>
              <a:gd name="T20" fmla="*/ 146 w 160"/>
              <a:gd name="T21" fmla="*/ 49 h 182"/>
              <a:gd name="T22" fmla="*/ 147 w 160"/>
              <a:gd name="T23" fmla="*/ 37 h 182"/>
              <a:gd name="T24" fmla="*/ 131 w 160"/>
              <a:gd name="T25" fmla="*/ 58 h 182"/>
              <a:gd name="T26" fmla="*/ 131 w 160"/>
              <a:gd name="T27" fmla="*/ 35 h 182"/>
              <a:gd name="T28" fmla="*/ 93 w 160"/>
              <a:gd name="T29" fmla="*/ 74 h 182"/>
              <a:gd name="T30" fmla="*/ 88 w 160"/>
              <a:gd name="T31" fmla="*/ 71 h 182"/>
              <a:gd name="T32" fmla="*/ 96 w 160"/>
              <a:gd name="T33" fmla="*/ 23 h 182"/>
              <a:gd name="T34" fmla="*/ 98 w 160"/>
              <a:gd name="T35" fmla="*/ 15 h 182"/>
              <a:gd name="T36" fmla="*/ 92 w 160"/>
              <a:gd name="T37" fmla="*/ 6 h 182"/>
              <a:gd name="T38" fmla="*/ 82 w 160"/>
              <a:gd name="T39" fmla="*/ 0 h 182"/>
              <a:gd name="T40" fmla="*/ 77 w 160"/>
              <a:gd name="T41" fmla="*/ 11 h 182"/>
              <a:gd name="T42" fmla="*/ 77 w 160"/>
              <a:gd name="T43" fmla="*/ 15 h 182"/>
              <a:gd name="T44" fmla="*/ 60 w 160"/>
              <a:gd name="T45" fmla="*/ 15 h 182"/>
              <a:gd name="T46" fmla="*/ 77 w 160"/>
              <a:gd name="T47" fmla="*/ 35 h 182"/>
              <a:gd name="T48" fmla="*/ 66 w 160"/>
              <a:gd name="T49" fmla="*/ 63 h 182"/>
              <a:gd name="T50" fmla="*/ 34 w 160"/>
              <a:gd name="T51" fmla="*/ 61 h 182"/>
              <a:gd name="T52" fmla="*/ 26 w 160"/>
              <a:gd name="T53" fmla="*/ 35 h 182"/>
              <a:gd name="T54" fmla="*/ 14 w 160"/>
              <a:gd name="T55" fmla="*/ 38 h 182"/>
              <a:gd name="T56" fmla="*/ 4 w 160"/>
              <a:gd name="T57" fmla="*/ 43 h 182"/>
              <a:gd name="T58" fmla="*/ 9 w 160"/>
              <a:gd name="T59" fmla="*/ 53 h 182"/>
              <a:gd name="T60" fmla="*/ 13 w 160"/>
              <a:gd name="T61" fmla="*/ 55 h 182"/>
              <a:gd name="T62" fmla="*/ 6 w 160"/>
              <a:gd name="T63" fmla="*/ 69 h 182"/>
              <a:gd name="T64" fmla="*/ 30 w 160"/>
              <a:gd name="T65" fmla="*/ 65 h 182"/>
              <a:gd name="T66" fmla="*/ 49 w 160"/>
              <a:gd name="T67" fmla="*/ 88 h 182"/>
              <a:gd name="T68" fmla="*/ 49 w 160"/>
              <a:gd name="T69" fmla="*/ 94 h 182"/>
              <a:gd name="T70" fmla="*/ 32 w 160"/>
              <a:gd name="T71" fmla="*/ 115 h 182"/>
              <a:gd name="T72" fmla="*/ 11 w 160"/>
              <a:gd name="T73" fmla="*/ 113 h 182"/>
              <a:gd name="T74" fmla="*/ 1 w 160"/>
              <a:gd name="T75" fmla="*/ 121 h 182"/>
              <a:gd name="T76" fmla="*/ 11 w 160"/>
              <a:gd name="T77" fmla="*/ 127 h 182"/>
              <a:gd name="T78" fmla="*/ 13 w 160"/>
              <a:gd name="T79" fmla="*/ 133 h 182"/>
              <a:gd name="T80" fmla="*/ 13 w 160"/>
              <a:gd name="T81" fmla="*/ 142 h 182"/>
              <a:gd name="T82" fmla="*/ 25 w 160"/>
              <a:gd name="T83" fmla="*/ 144 h 182"/>
              <a:gd name="T84" fmla="*/ 34 w 160"/>
              <a:gd name="T85" fmla="*/ 121 h 182"/>
              <a:gd name="T86" fmla="*/ 62 w 160"/>
              <a:gd name="T87" fmla="*/ 117 h 182"/>
              <a:gd name="T88" fmla="*/ 77 w 160"/>
              <a:gd name="T89" fmla="*/ 111 h 182"/>
              <a:gd name="T90" fmla="*/ 58 w 160"/>
              <a:gd name="T91" fmla="*/ 162 h 182"/>
              <a:gd name="T92" fmla="*/ 77 w 160"/>
              <a:gd name="T93" fmla="*/ 151 h 182"/>
              <a:gd name="T94" fmla="*/ 69 w 160"/>
              <a:gd name="T95" fmla="*/ 175 h 182"/>
              <a:gd name="T96" fmla="*/ 78 w 160"/>
              <a:gd name="T97" fmla="*/ 182 h 182"/>
              <a:gd name="T98" fmla="*/ 91 w 160"/>
              <a:gd name="T99" fmla="*/ 175 h 182"/>
              <a:gd name="T100" fmla="*/ 83 w 160"/>
              <a:gd name="T101" fmla="*/ 151 h 182"/>
              <a:gd name="T102" fmla="*/ 102 w 160"/>
              <a:gd name="T103" fmla="*/ 162 h 182"/>
              <a:gd name="T104" fmla="*/ 83 w 160"/>
              <a:gd name="T105" fmla="*/ 111 h 182"/>
              <a:gd name="T106" fmla="*/ 98 w 160"/>
              <a:gd name="T107" fmla="*/ 117 h 182"/>
              <a:gd name="T108" fmla="*/ 104 w 160"/>
              <a:gd name="T109" fmla="*/ 108 h 182"/>
              <a:gd name="T110" fmla="*/ 132 w 160"/>
              <a:gd name="T111" fmla="*/ 145 h 182"/>
              <a:gd name="T112" fmla="*/ 143 w 160"/>
              <a:gd name="T113" fmla="*/ 131 h 182"/>
              <a:gd name="T114" fmla="*/ 148 w 160"/>
              <a:gd name="T115" fmla="*/ 142 h 182"/>
              <a:gd name="T116" fmla="*/ 160 w 160"/>
              <a:gd name="T117" fmla="*/ 135 h 182"/>
              <a:gd name="T118" fmla="*/ 66 w 160"/>
              <a:gd name="T119" fmla="*/ 8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0" h="182">
                <a:moveTo>
                  <a:pt x="159" y="133"/>
                </a:moveTo>
                <a:cubicBezTo>
                  <a:pt x="156" y="131"/>
                  <a:pt x="153" y="129"/>
                  <a:pt x="149" y="127"/>
                </a:cubicBezTo>
                <a:cubicBezTo>
                  <a:pt x="149" y="127"/>
                  <a:pt x="149" y="127"/>
                  <a:pt x="149" y="127"/>
                </a:cubicBezTo>
                <a:cubicBezTo>
                  <a:pt x="152" y="126"/>
                  <a:pt x="156" y="124"/>
                  <a:pt x="159" y="123"/>
                </a:cubicBezTo>
                <a:cubicBezTo>
                  <a:pt x="159" y="122"/>
                  <a:pt x="159" y="122"/>
                  <a:pt x="159" y="121"/>
                </a:cubicBezTo>
                <a:cubicBezTo>
                  <a:pt x="159" y="121"/>
                  <a:pt x="159" y="121"/>
                  <a:pt x="158" y="121"/>
                </a:cubicBezTo>
                <a:cubicBezTo>
                  <a:pt x="155" y="120"/>
                  <a:pt x="149" y="126"/>
                  <a:pt x="145" y="125"/>
                </a:cubicBezTo>
                <a:cubicBezTo>
                  <a:pt x="141" y="123"/>
                  <a:pt x="138" y="121"/>
                  <a:pt x="134" y="118"/>
                </a:cubicBezTo>
                <a:cubicBezTo>
                  <a:pt x="134" y="118"/>
                  <a:pt x="133" y="118"/>
                  <a:pt x="133" y="118"/>
                </a:cubicBezTo>
                <a:cubicBezTo>
                  <a:pt x="138" y="117"/>
                  <a:pt x="152" y="113"/>
                  <a:pt x="154" y="110"/>
                </a:cubicBezTo>
                <a:cubicBezTo>
                  <a:pt x="154" y="108"/>
                  <a:pt x="154" y="107"/>
                  <a:pt x="153" y="107"/>
                </a:cubicBezTo>
                <a:cubicBezTo>
                  <a:pt x="151" y="106"/>
                  <a:pt x="148" y="108"/>
                  <a:pt x="147" y="109"/>
                </a:cubicBezTo>
                <a:cubicBezTo>
                  <a:pt x="141" y="111"/>
                  <a:pt x="133" y="112"/>
                  <a:pt x="128" y="115"/>
                </a:cubicBezTo>
                <a:cubicBezTo>
                  <a:pt x="119" y="110"/>
                  <a:pt x="109" y="104"/>
                  <a:pt x="100" y="99"/>
                </a:cubicBezTo>
                <a:cubicBezTo>
                  <a:pt x="100" y="97"/>
                  <a:pt x="100" y="96"/>
                  <a:pt x="101" y="94"/>
                </a:cubicBezTo>
                <a:cubicBezTo>
                  <a:pt x="102" y="93"/>
                  <a:pt x="109" y="94"/>
                  <a:pt x="111" y="93"/>
                </a:cubicBezTo>
                <a:cubicBezTo>
                  <a:pt x="112" y="91"/>
                  <a:pt x="112" y="89"/>
                  <a:pt x="111" y="88"/>
                </a:cubicBezTo>
                <a:cubicBezTo>
                  <a:pt x="108" y="87"/>
                  <a:pt x="104" y="88"/>
                  <a:pt x="101" y="88"/>
                </a:cubicBezTo>
                <a:cubicBezTo>
                  <a:pt x="100" y="86"/>
                  <a:pt x="100" y="85"/>
                  <a:pt x="99" y="83"/>
                </a:cubicBezTo>
                <a:cubicBezTo>
                  <a:pt x="110" y="77"/>
                  <a:pt x="120" y="71"/>
                  <a:pt x="130" y="66"/>
                </a:cubicBezTo>
                <a:cubicBezTo>
                  <a:pt x="133" y="67"/>
                  <a:pt x="151" y="73"/>
                  <a:pt x="153" y="73"/>
                </a:cubicBezTo>
                <a:cubicBezTo>
                  <a:pt x="154" y="72"/>
                  <a:pt x="155" y="71"/>
                  <a:pt x="154" y="70"/>
                </a:cubicBezTo>
                <a:cubicBezTo>
                  <a:pt x="153" y="68"/>
                  <a:pt x="138" y="63"/>
                  <a:pt x="135" y="63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37" y="61"/>
                  <a:pt x="147" y="55"/>
                  <a:pt x="148" y="55"/>
                </a:cubicBezTo>
                <a:cubicBezTo>
                  <a:pt x="151" y="56"/>
                  <a:pt x="155" y="59"/>
                  <a:pt x="158" y="59"/>
                </a:cubicBezTo>
                <a:cubicBezTo>
                  <a:pt x="159" y="59"/>
                  <a:pt x="159" y="58"/>
                  <a:pt x="159" y="58"/>
                </a:cubicBezTo>
                <a:cubicBezTo>
                  <a:pt x="159" y="58"/>
                  <a:pt x="159" y="57"/>
                  <a:pt x="159" y="57"/>
                </a:cubicBezTo>
                <a:cubicBezTo>
                  <a:pt x="156" y="56"/>
                  <a:pt x="154" y="55"/>
                  <a:pt x="151" y="54"/>
                </a:cubicBezTo>
                <a:cubicBezTo>
                  <a:pt x="151" y="54"/>
                  <a:pt x="151" y="54"/>
                  <a:pt x="151" y="54"/>
                </a:cubicBezTo>
                <a:cubicBezTo>
                  <a:pt x="153" y="52"/>
                  <a:pt x="158" y="51"/>
                  <a:pt x="160" y="48"/>
                </a:cubicBezTo>
                <a:cubicBezTo>
                  <a:pt x="160" y="46"/>
                  <a:pt x="158" y="44"/>
                  <a:pt x="157" y="43"/>
                </a:cubicBezTo>
                <a:cubicBezTo>
                  <a:pt x="153" y="44"/>
                  <a:pt x="150" y="47"/>
                  <a:pt x="146" y="49"/>
                </a:cubicBezTo>
                <a:cubicBezTo>
                  <a:pt x="146" y="49"/>
                  <a:pt x="146" y="49"/>
                  <a:pt x="146" y="49"/>
                </a:cubicBezTo>
                <a:cubicBezTo>
                  <a:pt x="147" y="45"/>
                  <a:pt x="148" y="42"/>
                  <a:pt x="148" y="38"/>
                </a:cubicBezTo>
                <a:cubicBezTo>
                  <a:pt x="148" y="38"/>
                  <a:pt x="148" y="38"/>
                  <a:pt x="147" y="37"/>
                </a:cubicBezTo>
                <a:cubicBezTo>
                  <a:pt x="147" y="37"/>
                  <a:pt x="147" y="37"/>
                  <a:pt x="146" y="37"/>
                </a:cubicBezTo>
                <a:cubicBezTo>
                  <a:pt x="145" y="38"/>
                  <a:pt x="143" y="49"/>
                  <a:pt x="143" y="51"/>
                </a:cubicBezTo>
                <a:cubicBezTo>
                  <a:pt x="139" y="53"/>
                  <a:pt x="135" y="56"/>
                  <a:pt x="131" y="58"/>
                </a:cubicBezTo>
                <a:cubicBezTo>
                  <a:pt x="132" y="51"/>
                  <a:pt x="134" y="43"/>
                  <a:pt x="135" y="36"/>
                </a:cubicBezTo>
                <a:cubicBezTo>
                  <a:pt x="135" y="36"/>
                  <a:pt x="134" y="36"/>
                  <a:pt x="134" y="35"/>
                </a:cubicBezTo>
                <a:cubicBezTo>
                  <a:pt x="133" y="35"/>
                  <a:pt x="132" y="35"/>
                  <a:pt x="131" y="35"/>
                </a:cubicBezTo>
                <a:cubicBezTo>
                  <a:pt x="130" y="36"/>
                  <a:pt x="126" y="58"/>
                  <a:pt x="126" y="61"/>
                </a:cubicBezTo>
                <a:cubicBezTo>
                  <a:pt x="116" y="67"/>
                  <a:pt x="106" y="72"/>
                  <a:pt x="96" y="78"/>
                </a:cubicBezTo>
                <a:cubicBezTo>
                  <a:pt x="95" y="77"/>
                  <a:pt x="94" y="75"/>
                  <a:pt x="93" y="74"/>
                </a:cubicBezTo>
                <a:cubicBezTo>
                  <a:pt x="94" y="71"/>
                  <a:pt x="98" y="68"/>
                  <a:pt x="97" y="64"/>
                </a:cubicBezTo>
                <a:cubicBezTo>
                  <a:pt x="96" y="63"/>
                  <a:pt x="95" y="63"/>
                  <a:pt x="94" y="62"/>
                </a:cubicBezTo>
                <a:cubicBezTo>
                  <a:pt x="91" y="63"/>
                  <a:pt x="88" y="69"/>
                  <a:pt x="88" y="71"/>
                </a:cubicBezTo>
                <a:cubicBezTo>
                  <a:pt x="87" y="71"/>
                  <a:pt x="85" y="70"/>
                  <a:pt x="83" y="70"/>
                </a:cubicBezTo>
                <a:cubicBezTo>
                  <a:pt x="83" y="59"/>
                  <a:pt x="83" y="47"/>
                  <a:pt x="83" y="35"/>
                </a:cubicBezTo>
                <a:cubicBezTo>
                  <a:pt x="88" y="31"/>
                  <a:pt x="92" y="27"/>
                  <a:pt x="96" y="23"/>
                </a:cubicBezTo>
                <a:cubicBezTo>
                  <a:pt x="98" y="22"/>
                  <a:pt x="100" y="20"/>
                  <a:pt x="102" y="18"/>
                </a:cubicBezTo>
                <a:cubicBezTo>
                  <a:pt x="102" y="17"/>
                  <a:pt x="101" y="16"/>
                  <a:pt x="100" y="16"/>
                </a:cubicBezTo>
                <a:cubicBezTo>
                  <a:pt x="99" y="16"/>
                  <a:pt x="99" y="16"/>
                  <a:pt x="98" y="15"/>
                </a:cubicBezTo>
                <a:cubicBezTo>
                  <a:pt x="93" y="20"/>
                  <a:pt x="88" y="24"/>
                  <a:pt x="83" y="29"/>
                </a:cubicBezTo>
                <a:cubicBezTo>
                  <a:pt x="83" y="24"/>
                  <a:pt x="83" y="19"/>
                  <a:pt x="83" y="15"/>
                </a:cubicBezTo>
                <a:cubicBezTo>
                  <a:pt x="86" y="12"/>
                  <a:pt x="89" y="9"/>
                  <a:pt x="92" y="6"/>
                </a:cubicBezTo>
                <a:cubicBezTo>
                  <a:pt x="92" y="5"/>
                  <a:pt x="92" y="5"/>
                  <a:pt x="91" y="5"/>
                </a:cubicBezTo>
                <a:cubicBezTo>
                  <a:pt x="90" y="5"/>
                  <a:pt x="85" y="10"/>
                  <a:pt x="83" y="11"/>
                </a:cubicBezTo>
                <a:cubicBezTo>
                  <a:pt x="83" y="7"/>
                  <a:pt x="84" y="2"/>
                  <a:pt x="82" y="0"/>
                </a:cubicBezTo>
                <a:cubicBezTo>
                  <a:pt x="81" y="0"/>
                  <a:pt x="80" y="0"/>
                  <a:pt x="79" y="0"/>
                </a:cubicBezTo>
                <a:cubicBezTo>
                  <a:pt x="78" y="0"/>
                  <a:pt x="78" y="0"/>
                  <a:pt x="77" y="1"/>
                </a:cubicBezTo>
                <a:cubicBezTo>
                  <a:pt x="77" y="4"/>
                  <a:pt x="77" y="8"/>
                  <a:pt x="77" y="11"/>
                </a:cubicBezTo>
                <a:cubicBezTo>
                  <a:pt x="74" y="10"/>
                  <a:pt x="72" y="6"/>
                  <a:pt x="69" y="5"/>
                </a:cubicBezTo>
                <a:cubicBezTo>
                  <a:pt x="68" y="5"/>
                  <a:pt x="68" y="5"/>
                  <a:pt x="67" y="6"/>
                </a:cubicBezTo>
                <a:cubicBezTo>
                  <a:pt x="68" y="8"/>
                  <a:pt x="75" y="14"/>
                  <a:pt x="77" y="15"/>
                </a:cubicBezTo>
                <a:cubicBezTo>
                  <a:pt x="77" y="20"/>
                  <a:pt x="77" y="25"/>
                  <a:pt x="77" y="29"/>
                </a:cubicBezTo>
                <a:cubicBezTo>
                  <a:pt x="72" y="25"/>
                  <a:pt x="66" y="20"/>
                  <a:pt x="61" y="15"/>
                </a:cubicBezTo>
                <a:cubicBezTo>
                  <a:pt x="61" y="15"/>
                  <a:pt x="60" y="15"/>
                  <a:pt x="60" y="15"/>
                </a:cubicBezTo>
                <a:cubicBezTo>
                  <a:pt x="59" y="16"/>
                  <a:pt x="58" y="17"/>
                  <a:pt x="58" y="18"/>
                </a:cubicBezTo>
                <a:cubicBezTo>
                  <a:pt x="58" y="20"/>
                  <a:pt x="62" y="22"/>
                  <a:pt x="63" y="23"/>
                </a:cubicBezTo>
                <a:cubicBezTo>
                  <a:pt x="68" y="27"/>
                  <a:pt x="72" y="31"/>
                  <a:pt x="77" y="35"/>
                </a:cubicBezTo>
                <a:cubicBezTo>
                  <a:pt x="77" y="47"/>
                  <a:pt x="77" y="59"/>
                  <a:pt x="77" y="70"/>
                </a:cubicBezTo>
                <a:cubicBezTo>
                  <a:pt x="75" y="71"/>
                  <a:pt x="74" y="71"/>
                  <a:pt x="72" y="71"/>
                </a:cubicBezTo>
                <a:cubicBezTo>
                  <a:pt x="71" y="69"/>
                  <a:pt x="69" y="64"/>
                  <a:pt x="66" y="63"/>
                </a:cubicBezTo>
                <a:cubicBezTo>
                  <a:pt x="58" y="63"/>
                  <a:pt x="65" y="72"/>
                  <a:pt x="67" y="74"/>
                </a:cubicBezTo>
                <a:cubicBezTo>
                  <a:pt x="66" y="76"/>
                  <a:pt x="65" y="77"/>
                  <a:pt x="64" y="78"/>
                </a:cubicBezTo>
                <a:cubicBezTo>
                  <a:pt x="54" y="72"/>
                  <a:pt x="44" y="67"/>
                  <a:pt x="34" y="61"/>
                </a:cubicBezTo>
                <a:cubicBezTo>
                  <a:pt x="33" y="55"/>
                  <a:pt x="32" y="48"/>
                  <a:pt x="30" y="42"/>
                </a:cubicBezTo>
                <a:cubicBezTo>
                  <a:pt x="30" y="40"/>
                  <a:pt x="30" y="36"/>
                  <a:pt x="28" y="35"/>
                </a:cubicBezTo>
                <a:cubicBezTo>
                  <a:pt x="27" y="35"/>
                  <a:pt x="26" y="35"/>
                  <a:pt x="26" y="35"/>
                </a:cubicBezTo>
                <a:cubicBezTo>
                  <a:pt x="23" y="38"/>
                  <a:pt x="28" y="53"/>
                  <a:pt x="29" y="58"/>
                </a:cubicBezTo>
                <a:cubicBezTo>
                  <a:pt x="25" y="55"/>
                  <a:pt x="21" y="53"/>
                  <a:pt x="17" y="51"/>
                </a:cubicBezTo>
                <a:cubicBezTo>
                  <a:pt x="16" y="46"/>
                  <a:pt x="15" y="42"/>
                  <a:pt x="14" y="38"/>
                </a:cubicBezTo>
                <a:cubicBezTo>
                  <a:pt x="13" y="37"/>
                  <a:pt x="12" y="37"/>
                  <a:pt x="12" y="38"/>
                </a:cubicBezTo>
                <a:cubicBezTo>
                  <a:pt x="12" y="42"/>
                  <a:pt x="13" y="45"/>
                  <a:pt x="13" y="49"/>
                </a:cubicBezTo>
                <a:cubicBezTo>
                  <a:pt x="10" y="47"/>
                  <a:pt x="7" y="45"/>
                  <a:pt x="4" y="43"/>
                </a:cubicBezTo>
                <a:cubicBezTo>
                  <a:pt x="3" y="43"/>
                  <a:pt x="3" y="43"/>
                  <a:pt x="3" y="43"/>
                </a:cubicBezTo>
                <a:cubicBezTo>
                  <a:pt x="2" y="44"/>
                  <a:pt x="0" y="46"/>
                  <a:pt x="1" y="48"/>
                </a:cubicBezTo>
                <a:cubicBezTo>
                  <a:pt x="2" y="50"/>
                  <a:pt x="7" y="52"/>
                  <a:pt x="9" y="53"/>
                </a:cubicBezTo>
                <a:cubicBezTo>
                  <a:pt x="9" y="55"/>
                  <a:pt x="0" y="54"/>
                  <a:pt x="1" y="58"/>
                </a:cubicBezTo>
                <a:cubicBezTo>
                  <a:pt x="1" y="58"/>
                  <a:pt x="1" y="58"/>
                  <a:pt x="1" y="58"/>
                </a:cubicBezTo>
                <a:cubicBezTo>
                  <a:pt x="2" y="59"/>
                  <a:pt x="10" y="56"/>
                  <a:pt x="13" y="55"/>
                </a:cubicBezTo>
                <a:cubicBezTo>
                  <a:pt x="16" y="57"/>
                  <a:pt x="20" y="60"/>
                  <a:pt x="24" y="62"/>
                </a:cubicBezTo>
                <a:cubicBezTo>
                  <a:pt x="24" y="63"/>
                  <a:pt x="21" y="63"/>
                  <a:pt x="20" y="64"/>
                </a:cubicBezTo>
                <a:cubicBezTo>
                  <a:pt x="17" y="65"/>
                  <a:pt x="7" y="67"/>
                  <a:pt x="6" y="69"/>
                </a:cubicBezTo>
                <a:cubicBezTo>
                  <a:pt x="5" y="71"/>
                  <a:pt x="6" y="72"/>
                  <a:pt x="7" y="73"/>
                </a:cubicBezTo>
                <a:cubicBezTo>
                  <a:pt x="10" y="73"/>
                  <a:pt x="12" y="71"/>
                  <a:pt x="14" y="71"/>
                </a:cubicBezTo>
                <a:cubicBezTo>
                  <a:pt x="20" y="69"/>
                  <a:pt x="25" y="67"/>
                  <a:pt x="30" y="65"/>
                </a:cubicBezTo>
                <a:cubicBezTo>
                  <a:pt x="40" y="71"/>
                  <a:pt x="50" y="77"/>
                  <a:pt x="60" y="83"/>
                </a:cubicBezTo>
                <a:cubicBezTo>
                  <a:pt x="61" y="83"/>
                  <a:pt x="60" y="86"/>
                  <a:pt x="59" y="88"/>
                </a:cubicBezTo>
                <a:cubicBezTo>
                  <a:pt x="58" y="89"/>
                  <a:pt x="51" y="87"/>
                  <a:pt x="49" y="88"/>
                </a:cubicBezTo>
                <a:cubicBezTo>
                  <a:pt x="48" y="89"/>
                  <a:pt x="48" y="89"/>
                  <a:pt x="48" y="89"/>
                </a:cubicBezTo>
                <a:cubicBezTo>
                  <a:pt x="48" y="90"/>
                  <a:pt x="48" y="91"/>
                  <a:pt x="48" y="93"/>
                </a:cubicBezTo>
                <a:cubicBezTo>
                  <a:pt x="48" y="93"/>
                  <a:pt x="48" y="93"/>
                  <a:pt x="49" y="94"/>
                </a:cubicBezTo>
                <a:cubicBezTo>
                  <a:pt x="52" y="94"/>
                  <a:pt x="56" y="94"/>
                  <a:pt x="59" y="94"/>
                </a:cubicBezTo>
                <a:cubicBezTo>
                  <a:pt x="60" y="95"/>
                  <a:pt x="60" y="97"/>
                  <a:pt x="61" y="99"/>
                </a:cubicBezTo>
                <a:cubicBezTo>
                  <a:pt x="51" y="104"/>
                  <a:pt x="41" y="110"/>
                  <a:pt x="32" y="115"/>
                </a:cubicBezTo>
                <a:cubicBezTo>
                  <a:pt x="29" y="114"/>
                  <a:pt x="11" y="107"/>
                  <a:pt x="7" y="107"/>
                </a:cubicBezTo>
                <a:cubicBezTo>
                  <a:pt x="6" y="107"/>
                  <a:pt x="5" y="109"/>
                  <a:pt x="6" y="111"/>
                </a:cubicBezTo>
                <a:cubicBezTo>
                  <a:pt x="6" y="112"/>
                  <a:pt x="10" y="112"/>
                  <a:pt x="11" y="113"/>
                </a:cubicBezTo>
                <a:cubicBezTo>
                  <a:pt x="16" y="115"/>
                  <a:pt x="22" y="116"/>
                  <a:pt x="27" y="118"/>
                </a:cubicBezTo>
                <a:cubicBezTo>
                  <a:pt x="23" y="120"/>
                  <a:pt x="18" y="123"/>
                  <a:pt x="14" y="125"/>
                </a:cubicBezTo>
                <a:cubicBezTo>
                  <a:pt x="10" y="124"/>
                  <a:pt x="6" y="121"/>
                  <a:pt x="1" y="121"/>
                </a:cubicBezTo>
                <a:cubicBezTo>
                  <a:pt x="1" y="121"/>
                  <a:pt x="1" y="121"/>
                  <a:pt x="1" y="122"/>
                </a:cubicBezTo>
                <a:cubicBezTo>
                  <a:pt x="1" y="122"/>
                  <a:pt x="1" y="122"/>
                  <a:pt x="0" y="123"/>
                </a:cubicBezTo>
                <a:cubicBezTo>
                  <a:pt x="3" y="125"/>
                  <a:pt x="8" y="126"/>
                  <a:pt x="11" y="127"/>
                </a:cubicBezTo>
                <a:cubicBezTo>
                  <a:pt x="9" y="130"/>
                  <a:pt x="3" y="130"/>
                  <a:pt x="0" y="134"/>
                </a:cubicBezTo>
                <a:cubicBezTo>
                  <a:pt x="1" y="136"/>
                  <a:pt x="2" y="137"/>
                  <a:pt x="3" y="138"/>
                </a:cubicBezTo>
                <a:cubicBezTo>
                  <a:pt x="5" y="139"/>
                  <a:pt x="11" y="134"/>
                  <a:pt x="13" y="133"/>
                </a:cubicBezTo>
                <a:cubicBezTo>
                  <a:pt x="13" y="136"/>
                  <a:pt x="12" y="139"/>
                  <a:pt x="11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3" y="142"/>
                  <a:pt x="13" y="142"/>
                  <a:pt x="13" y="142"/>
                </a:cubicBezTo>
                <a:cubicBezTo>
                  <a:pt x="14" y="142"/>
                  <a:pt x="16" y="133"/>
                  <a:pt x="16" y="131"/>
                </a:cubicBezTo>
                <a:cubicBezTo>
                  <a:pt x="20" y="129"/>
                  <a:pt x="24" y="127"/>
                  <a:pt x="28" y="124"/>
                </a:cubicBezTo>
                <a:cubicBezTo>
                  <a:pt x="28" y="128"/>
                  <a:pt x="24" y="141"/>
                  <a:pt x="25" y="144"/>
                </a:cubicBezTo>
                <a:cubicBezTo>
                  <a:pt x="25" y="144"/>
                  <a:pt x="25" y="144"/>
                  <a:pt x="26" y="145"/>
                </a:cubicBezTo>
                <a:cubicBezTo>
                  <a:pt x="26" y="145"/>
                  <a:pt x="27" y="145"/>
                  <a:pt x="28" y="145"/>
                </a:cubicBezTo>
                <a:cubicBezTo>
                  <a:pt x="30" y="143"/>
                  <a:pt x="33" y="125"/>
                  <a:pt x="34" y="121"/>
                </a:cubicBezTo>
                <a:cubicBezTo>
                  <a:pt x="44" y="115"/>
                  <a:pt x="54" y="110"/>
                  <a:pt x="64" y="104"/>
                </a:cubicBezTo>
                <a:cubicBezTo>
                  <a:pt x="65" y="105"/>
                  <a:pt x="66" y="106"/>
                  <a:pt x="67" y="107"/>
                </a:cubicBezTo>
                <a:cubicBezTo>
                  <a:pt x="65" y="110"/>
                  <a:pt x="62" y="113"/>
                  <a:pt x="62" y="117"/>
                </a:cubicBezTo>
                <a:cubicBezTo>
                  <a:pt x="63" y="118"/>
                  <a:pt x="64" y="119"/>
                  <a:pt x="65" y="119"/>
                </a:cubicBezTo>
                <a:cubicBezTo>
                  <a:pt x="68" y="119"/>
                  <a:pt x="71" y="113"/>
                  <a:pt x="72" y="110"/>
                </a:cubicBezTo>
                <a:cubicBezTo>
                  <a:pt x="74" y="111"/>
                  <a:pt x="75" y="111"/>
                  <a:pt x="77" y="111"/>
                </a:cubicBezTo>
                <a:cubicBezTo>
                  <a:pt x="77" y="122"/>
                  <a:pt x="77" y="133"/>
                  <a:pt x="77" y="144"/>
                </a:cubicBezTo>
                <a:cubicBezTo>
                  <a:pt x="72" y="148"/>
                  <a:pt x="68" y="153"/>
                  <a:pt x="63" y="157"/>
                </a:cubicBezTo>
                <a:cubicBezTo>
                  <a:pt x="61" y="158"/>
                  <a:pt x="59" y="159"/>
                  <a:pt x="58" y="162"/>
                </a:cubicBezTo>
                <a:cubicBezTo>
                  <a:pt x="58" y="163"/>
                  <a:pt x="59" y="164"/>
                  <a:pt x="60" y="164"/>
                </a:cubicBezTo>
                <a:cubicBezTo>
                  <a:pt x="60" y="164"/>
                  <a:pt x="61" y="164"/>
                  <a:pt x="61" y="164"/>
                </a:cubicBezTo>
                <a:cubicBezTo>
                  <a:pt x="67" y="160"/>
                  <a:pt x="72" y="155"/>
                  <a:pt x="77" y="151"/>
                </a:cubicBezTo>
                <a:cubicBezTo>
                  <a:pt x="77" y="155"/>
                  <a:pt x="77" y="160"/>
                  <a:pt x="77" y="165"/>
                </a:cubicBezTo>
                <a:cubicBezTo>
                  <a:pt x="74" y="167"/>
                  <a:pt x="71" y="170"/>
                  <a:pt x="67" y="173"/>
                </a:cubicBezTo>
                <a:cubicBezTo>
                  <a:pt x="68" y="174"/>
                  <a:pt x="68" y="175"/>
                  <a:pt x="69" y="175"/>
                </a:cubicBezTo>
                <a:cubicBezTo>
                  <a:pt x="70" y="175"/>
                  <a:pt x="76" y="170"/>
                  <a:pt x="77" y="168"/>
                </a:cubicBezTo>
                <a:cubicBezTo>
                  <a:pt x="77" y="168"/>
                  <a:pt x="77" y="168"/>
                  <a:pt x="77" y="168"/>
                </a:cubicBezTo>
                <a:cubicBezTo>
                  <a:pt x="77" y="172"/>
                  <a:pt x="76" y="179"/>
                  <a:pt x="78" y="182"/>
                </a:cubicBezTo>
                <a:cubicBezTo>
                  <a:pt x="80" y="182"/>
                  <a:pt x="82" y="182"/>
                  <a:pt x="83" y="181"/>
                </a:cubicBezTo>
                <a:cubicBezTo>
                  <a:pt x="84" y="178"/>
                  <a:pt x="83" y="173"/>
                  <a:pt x="83" y="169"/>
                </a:cubicBezTo>
                <a:cubicBezTo>
                  <a:pt x="86" y="171"/>
                  <a:pt x="88" y="174"/>
                  <a:pt x="91" y="175"/>
                </a:cubicBezTo>
                <a:cubicBezTo>
                  <a:pt x="92" y="175"/>
                  <a:pt x="92" y="175"/>
                  <a:pt x="92" y="174"/>
                </a:cubicBezTo>
                <a:cubicBezTo>
                  <a:pt x="92" y="172"/>
                  <a:pt x="85" y="166"/>
                  <a:pt x="83" y="165"/>
                </a:cubicBezTo>
                <a:cubicBezTo>
                  <a:pt x="83" y="161"/>
                  <a:pt x="83" y="156"/>
                  <a:pt x="83" y="151"/>
                </a:cubicBezTo>
                <a:cubicBezTo>
                  <a:pt x="88" y="156"/>
                  <a:pt x="93" y="160"/>
                  <a:pt x="98" y="164"/>
                </a:cubicBezTo>
                <a:cubicBezTo>
                  <a:pt x="99" y="164"/>
                  <a:pt x="99" y="164"/>
                  <a:pt x="100" y="164"/>
                </a:cubicBezTo>
                <a:cubicBezTo>
                  <a:pt x="101" y="164"/>
                  <a:pt x="101" y="163"/>
                  <a:pt x="102" y="162"/>
                </a:cubicBezTo>
                <a:cubicBezTo>
                  <a:pt x="101" y="160"/>
                  <a:pt x="99" y="159"/>
                  <a:pt x="97" y="158"/>
                </a:cubicBezTo>
                <a:cubicBezTo>
                  <a:pt x="93" y="153"/>
                  <a:pt x="88" y="149"/>
                  <a:pt x="83" y="145"/>
                </a:cubicBezTo>
                <a:cubicBezTo>
                  <a:pt x="83" y="134"/>
                  <a:pt x="83" y="123"/>
                  <a:pt x="83" y="111"/>
                </a:cubicBezTo>
                <a:cubicBezTo>
                  <a:pt x="85" y="111"/>
                  <a:pt x="86" y="111"/>
                  <a:pt x="88" y="110"/>
                </a:cubicBezTo>
                <a:cubicBezTo>
                  <a:pt x="90" y="113"/>
                  <a:pt x="90" y="117"/>
                  <a:pt x="94" y="119"/>
                </a:cubicBezTo>
                <a:cubicBezTo>
                  <a:pt x="96" y="119"/>
                  <a:pt x="97" y="118"/>
                  <a:pt x="98" y="117"/>
                </a:cubicBezTo>
                <a:cubicBezTo>
                  <a:pt x="97" y="113"/>
                  <a:pt x="94" y="111"/>
                  <a:pt x="93" y="107"/>
                </a:cubicBezTo>
                <a:cubicBezTo>
                  <a:pt x="94" y="106"/>
                  <a:pt x="95" y="105"/>
                  <a:pt x="96" y="104"/>
                </a:cubicBezTo>
                <a:cubicBezTo>
                  <a:pt x="98" y="103"/>
                  <a:pt x="102" y="107"/>
                  <a:pt x="104" y="108"/>
                </a:cubicBezTo>
                <a:cubicBezTo>
                  <a:pt x="111" y="112"/>
                  <a:pt x="118" y="116"/>
                  <a:pt x="126" y="120"/>
                </a:cubicBezTo>
                <a:cubicBezTo>
                  <a:pt x="127" y="128"/>
                  <a:pt x="129" y="136"/>
                  <a:pt x="131" y="144"/>
                </a:cubicBezTo>
                <a:cubicBezTo>
                  <a:pt x="131" y="144"/>
                  <a:pt x="131" y="145"/>
                  <a:pt x="132" y="145"/>
                </a:cubicBezTo>
                <a:cubicBezTo>
                  <a:pt x="133" y="145"/>
                  <a:pt x="134" y="145"/>
                  <a:pt x="135" y="144"/>
                </a:cubicBezTo>
                <a:cubicBezTo>
                  <a:pt x="136" y="141"/>
                  <a:pt x="132" y="127"/>
                  <a:pt x="131" y="124"/>
                </a:cubicBezTo>
                <a:cubicBezTo>
                  <a:pt x="135" y="126"/>
                  <a:pt x="139" y="128"/>
                  <a:pt x="143" y="131"/>
                </a:cubicBezTo>
                <a:cubicBezTo>
                  <a:pt x="144" y="133"/>
                  <a:pt x="145" y="141"/>
                  <a:pt x="146" y="142"/>
                </a:cubicBezTo>
                <a:cubicBezTo>
                  <a:pt x="147" y="142"/>
                  <a:pt x="147" y="142"/>
                  <a:pt x="147" y="142"/>
                </a:cubicBezTo>
                <a:cubicBezTo>
                  <a:pt x="147" y="142"/>
                  <a:pt x="148" y="142"/>
                  <a:pt x="148" y="142"/>
                </a:cubicBezTo>
                <a:cubicBezTo>
                  <a:pt x="149" y="140"/>
                  <a:pt x="147" y="135"/>
                  <a:pt x="147" y="133"/>
                </a:cubicBezTo>
                <a:cubicBezTo>
                  <a:pt x="150" y="135"/>
                  <a:pt x="154" y="136"/>
                  <a:pt x="157" y="138"/>
                </a:cubicBezTo>
                <a:cubicBezTo>
                  <a:pt x="158" y="137"/>
                  <a:pt x="159" y="136"/>
                  <a:pt x="160" y="135"/>
                </a:cubicBezTo>
                <a:cubicBezTo>
                  <a:pt x="160" y="134"/>
                  <a:pt x="160" y="134"/>
                  <a:pt x="159" y="133"/>
                </a:cubicBezTo>
                <a:close/>
                <a:moveTo>
                  <a:pt x="82" y="105"/>
                </a:moveTo>
                <a:cubicBezTo>
                  <a:pt x="72" y="107"/>
                  <a:pt x="63" y="97"/>
                  <a:pt x="66" y="87"/>
                </a:cubicBezTo>
                <a:cubicBezTo>
                  <a:pt x="68" y="80"/>
                  <a:pt x="72" y="77"/>
                  <a:pt x="79" y="76"/>
                </a:cubicBezTo>
                <a:cubicBezTo>
                  <a:pt x="99" y="76"/>
                  <a:pt x="100" y="102"/>
                  <a:pt x="82" y="105"/>
                </a:cubicBez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3" name="Group 82">
            <a:extLst>
              <a:ext uri="{FF2B5EF4-FFF2-40B4-BE49-F238E27FC236}">
                <a16:creationId xmlns="" xmlns:a16="http://schemas.microsoft.com/office/drawing/2014/main" id="{34DB7B82-AEEC-46C1-A682-2E18A73A4F90}"/>
              </a:ext>
            </a:extLst>
          </p:cNvPr>
          <p:cNvGrpSpPr/>
          <p:nvPr/>
        </p:nvGrpSpPr>
        <p:grpSpPr>
          <a:xfrm>
            <a:off x="4055371" y="441789"/>
            <a:ext cx="7786688" cy="5511801"/>
            <a:chOff x="4241800" y="673100"/>
            <a:chExt cx="7786688" cy="5511801"/>
          </a:xfrm>
        </p:grpSpPr>
        <p:sp>
          <p:nvSpPr>
            <p:cNvPr id="41" name="Freeform 5">
              <a:extLst>
                <a:ext uri="{FF2B5EF4-FFF2-40B4-BE49-F238E27FC236}">
                  <a16:creationId xmlns="" xmlns:a16="http://schemas.microsoft.com/office/drawing/2014/main" id="{850279C0-88B3-4449-9B18-BF133D39C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0" y="2139950"/>
              <a:ext cx="1416050" cy="1619250"/>
            </a:xfrm>
            <a:custGeom>
              <a:avLst/>
              <a:gdLst>
                <a:gd name="T0" fmla="*/ 0 w 892"/>
                <a:gd name="T1" fmla="*/ 160 h 1020"/>
                <a:gd name="T2" fmla="*/ 892 w 892"/>
                <a:gd name="T3" fmla="*/ 0 h 1020"/>
                <a:gd name="T4" fmla="*/ 892 w 892"/>
                <a:gd name="T5" fmla="*/ 860 h 1020"/>
                <a:gd name="T6" fmla="*/ 0 w 892"/>
                <a:gd name="T7" fmla="*/ 1020 h 1020"/>
                <a:gd name="T8" fmla="*/ 271 w 892"/>
                <a:gd name="T9" fmla="*/ 558 h 1020"/>
                <a:gd name="T10" fmla="*/ 0 w 892"/>
                <a:gd name="T11" fmla="*/ 16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2" h="1020">
                  <a:moveTo>
                    <a:pt x="0" y="160"/>
                  </a:moveTo>
                  <a:lnTo>
                    <a:pt x="892" y="0"/>
                  </a:lnTo>
                  <a:lnTo>
                    <a:pt x="892" y="860"/>
                  </a:lnTo>
                  <a:lnTo>
                    <a:pt x="0" y="1020"/>
                  </a:lnTo>
                  <a:lnTo>
                    <a:pt x="271" y="558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">
              <a:extLst>
                <a:ext uri="{FF2B5EF4-FFF2-40B4-BE49-F238E27FC236}">
                  <a16:creationId xmlns="" xmlns:a16="http://schemas.microsoft.com/office/drawing/2014/main" id="{2D39480B-84F8-48CD-AFFA-7198510F2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9700" y="1685925"/>
              <a:ext cx="438150" cy="1819275"/>
            </a:xfrm>
            <a:custGeom>
              <a:avLst/>
              <a:gdLst>
                <a:gd name="T0" fmla="*/ 0 w 276"/>
                <a:gd name="T1" fmla="*/ 860 h 1146"/>
                <a:gd name="T2" fmla="*/ 276 w 276"/>
                <a:gd name="T3" fmla="*/ 1146 h 1146"/>
                <a:gd name="T4" fmla="*/ 276 w 276"/>
                <a:gd name="T5" fmla="*/ 286 h 1146"/>
                <a:gd name="T6" fmla="*/ 0 w 276"/>
                <a:gd name="T7" fmla="*/ 0 h 1146"/>
                <a:gd name="T8" fmla="*/ 0 w 276"/>
                <a:gd name="T9" fmla="*/ 86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146">
                  <a:moveTo>
                    <a:pt x="0" y="860"/>
                  </a:moveTo>
                  <a:lnTo>
                    <a:pt x="276" y="1146"/>
                  </a:lnTo>
                  <a:lnTo>
                    <a:pt x="276" y="286"/>
                  </a:lnTo>
                  <a:lnTo>
                    <a:pt x="0" y="0"/>
                  </a:lnTo>
                  <a:lnTo>
                    <a:pt x="0" y="86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">
              <a:extLst>
                <a:ext uri="{FF2B5EF4-FFF2-40B4-BE49-F238E27FC236}">
                  <a16:creationId xmlns="" xmlns:a16="http://schemas.microsoft.com/office/drawing/2014/main" id="{042967FE-1064-4BF3-BC32-E55390B8B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825" y="673100"/>
              <a:ext cx="5919788" cy="3949700"/>
            </a:xfrm>
            <a:custGeom>
              <a:avLst/>
              <a:gdLst>
                <a:gd name="T0" fmla="*/ 3729 w 3729"/>
                <a:gd name="T1" fmla="*/ 861 h 2488"/>
                <a:gd name="T2" fmla="*/ 0 w 3729"/>
                <a:gd name="T3" fmla="*/ 2488 h 2488"/>
                <a:gd name="T4" fmla="*/ 0 w 3729"/>
                <a:gd name="T5" fmla="*/ 1627 h 2488"/>
                <a:gd name="T6" fmla="*/ 3729 w 3729"/>
                <a:gd name="T7" fmla="*/ 0 h 2488"/>
                <a:gd name="T8" fmla="*/ 3729 w 3729"/>
                <a:gd name="T9" fmla="*/ 861 h 2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9" h="2488">
                  <a:moveTo>
                    <a:pt x="3729" y="861"/>
                  </a:moveTo>
                  <a:lnTo>
                    <a:pt x="0" y="2488"/>
                  </a:lnTo>
                  <a:lnTo>
                    <a:pt x="0" y="1627"/>
                  </a:lnTo>
                  <a:lnTo>
                    <a:pt x="3729" y="0"/>
                  </a:lnTo>
                  <a:lnTo>
                    <a:pt x="3729" y="86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8">
              <a:extLst>
                <a:ext uri="{FF2B5EF4-FFF2-40B4-BE49-F238E27FC236}">
                  <a16:creationId xmlns="" xmlns:a16="http://schemas.microsoft.com/office/drawing/2014/main" id="{EF934D95-06E2-4C6A-B220-7DB9D19AE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825" y="2236788"/>
              <a:ext cx="5919788" cy="3948113"/>
            </a:xfrm>
            <a:custGeom>
              <a:avLst/>
              <a:gdLst>
                <a:gd name="T0" fmla="*/ 3729 w 3729"/>
                <a:gd name="T1" fmla="*/ 860 h 2487"/>
                <a:gd name="T2" fmla="*/ 0 w 3729"/>
                <a:gd name="T3" fmla="*/ 2487 h 2487"/>
                <a:gd name="T4" fmla="*/ 0 w 3729"/>
                <a:gd name="T5" fmla="*/ 1626 h 2487"/>
                <a:gd name="T6" fmla="*/ 3729 w 3729"/>
                <a:gd name="T7" fmla="*/ 0 h 2487"/>
                <a:gd name="T8" fmla="*/ 3729 w 3729"/>
                <a:gd name="T9" fmla="*/ 860 h 2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9" h="2487">
                  <a:moveTo>
                    <a:pt x="3729" y="860"/>
                  </a:moveTo>
                  <a:lnTo>
                    <a:pt x="0" y="2487"/>
                  </a:lnTo>
                  <a:lnTo>
                    <a:pt x="0" y="1626"/>
                  </a:lnTo>
                  <a:lnTo>
                    <a:pt x="3729" y="0"/>
                  </a:lnTo>
                  <a:lnTo>
                    <a:pt x="3729" y="86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">
              <a:extLst>
                <a:ext uri="{FF2B5EF4-FFF2-40B4-BE49-F238E27FC236}">
                  <a16:creationId xmlns="" xmlns:a16="http://schemas.microsoft.com/office/drawing/2014/main" id="{3F99D2C2-40DA-4A43-B155-24AE020E2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4149725"/>
              <a:ext cx="1416050" cy="1617663"/>
            </a:xfrm>
            <a:custGeom>
              <a:avLst/>
              <a:gdLst>
                <a:gd name="T0" fmla="*/ 892 w 892"/>
                <a:gd name="T1" fmla="*/ 0 h 1019"/>
                <a:gd name="T2" fmla="*/ 0 w 892"/>
                <a:gd name="T3" fmla="*/ 160 h 1019"/>
                <a:gd name="T4" fmla="*/ 0 w 892"/>
                <a:gd name="T5" fmla="*/ 1019 h 1019"/>
                <a:gd name="T6" fmla="*/ 892 w 892"/>
                <a:gd name="T7" fmla="*/ 861 h 1019"/>
                <a:gd name="T8" fmla="*/ 653 w 892"/>
                <a:gd name="T9" fmla="*/ 494 h 1019"/>
                <a:gd name="T10" fmla="*/ 892 w 892"/>
                <a:gd name="T11" fmla="*/ 0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2" h="1019">
                  <a:moveTo>
                    <a:pt x="892" y="0"/>
                  </a:moveTo>
                  <a:lnTo>
                    <a:pt x="0" y="160"/>
                  </a:lnTo>
                  <a:lnTo>
                    <a:pt x="0" y="1019"/>
                  </a:lnTo>
                  <a:lnTo>
                    <a:pt x="892" y="861"/>
                  </a:lnTo>
                  <a:lnTo>
                    <a:pt x="653" y="494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">
              <a:extLst>
                <a:ext uri="{FF2B5EF4-FFF2-40B4-BE49-F238E27FC236}">
                  <a16:creationId xmlns="" xmlns:a16="http://schemas.microsoft.com/office/drawing/2014/main" id="{43F72B4F-DCFE-49A8-B19F-D721ECBED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3814763"/>
              <a:ext cx="503238" cy="1952625"/>
            </a:xfrm>
            <a:custGeom>
              <a:avLst/>
              <a:gdLst>
                <a:gd name="T0" fmla="*/ 317 w 317"/>
                <a:gd name="T1" fmla="*/ 859 h 1230"/>
                <a:gd name="T2" fmla="*/ 0 w 317"/>
                <a:gd name="T3" fmla="*/ 1230 h 1230"/>
                <a:gd name="T4" fmla="*/ 0 w 317"/>
                <a:gd name="T5" fmla="*/ 307 h 1230"/>
                <a:gd name="T6" fmla="*/ 317 w 317"/>
                <a:gd name="T7" fmla="*/ 0 h 1230"/>
                <a:gd name="T8" fmla="*/ 317 w 317"/>
                <a:gd name="T9" fmla="*/ 859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230">
                  <a:moveTo>
                    <a:pt x="317" y="859"/>
                  </a:moveTo>
                  <a:lnTo>
                    <a:pt x="0" y="1230"/>
                  </a:lnTo>
                  <a:lnTo>
                    <a:pt x="0" y="307"/>
                  </a:lnTo>
                  <a:lnTo>
                    <a:pt x="317" y="0"/>
                  </a:lnTo>
                  <a:lnTo>
                    <a:pt x="317" y="85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">
              <a:extLst>
                <a:ext uri="{FF2B5EF4-FFF2-40B4-BE49-F238E27FC236}">
                  <a16:creationId xmlns="" xmlns:a16="http://schemas.microsoft.com/office/drawing/2014/main" id="{AB679078-F379-4B7E-AB8F-2BC6F4028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825" y="673100"/>
              <a:ext cx="5919788" cy="2378075"/>
            </a:xfrm>
            <a:custGeom>
              <a:avLst/>
              <a:gdLst>
                <a:gd name="T0" fmla="*/ 3729 w 3729"/>
                <a:gd name="T1" fmla="*/ 861 h 1498"/>
                <a:gd name="T2" fmla="*/ 0 w 3729"/>
                <a:gd name="T3" fmla="*/ 1498 h 1498"/>
                <a:gd name="T4" fmla="*/ 0 w 3729"/>
                <a:gd name="T5" fmla="*/ 638 h 1498"/>
                <a:gd name="T6" fmla="*/ 3729 w 3729"/>
                <a:gd name="T7" fmla="*/ 0 h 1498"/>
                <a:gd name="T8" fmla="*/ 3729 w 3729"/>
                <a:gd name="T9" fmla="*/ 861 h 1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9" h="1498">
                  <a:moveTo>
                    <a:pt x="3729" y="861"/>
                  </a:moveTo>
                  <a:lnTo>
                    <a:pt x="0" y="1498"/>
                  </a:lnTo>
                  <a:lnTo>
                    <a:pt x="0" y="638"/>
                  </a:lnTo>
                  <a:lnTo>
                    <a:pt x="3729" y="0"/>
                  </a:lnTo>
                  <a:lnTo>
                    <a:pt x="3729" y="8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2">
              <a:extLst>
                <a:ext uri="{FF2B5EF4-FFF2-40B4-BE49-F238E27FC236}">
                  <a16:creationId xmlns="" xmlns:a16="http://schemas.microsoft.com/office/drawing/2014/main" id="{5CDE7223-A61A-4BC3-83BE-DB22607F1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825" y="2241550"/>
              <a:ext cx="5919788" cy="2374900"/>
            </a:xfrm>
            <a:custGeom>
              <a:avLst/>
              <a:gdLst>
                <a:gd name="T0" fmla="*/ 3729 w 3729"/>
                <a:gd name="T1" fmla="*/ 860 h 1496"/>
                <a:gd name="T2" fmla="*/ 0 w 3729"/>
                <a:gd name="T3" fmla="*/ 1496 h 1496"/>
                <a:gd name="T4" fmla="*/ 0 w 3729"/>
                <a:gd name="T5" fmla="*/ 637 h 1496"/>
                <a:gd name="T6" fmla="*/ 3729 w 3729"/>
                <a:gd name="T7" fmla="*/ 0 h 1496"/>
                <a:gd name="T8" fmla="*/ 3729 w 3729"/>
                <a:gd name="T9" fmla="*/ 860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9" h="1496">
                  <a:moveTo>
                    <a:pt x="3729" y="860"/>
                  </a:moveTo>
                  <a:lnTo>
                    <a:pt x="0" y="1496"/>
                  </a:lnTo>
                  <a:lnTo>
                    <a:pt x="0" y="637"/>
                  </a:lnTo>
                  <a:lnTo>
                    <a:pt x="3729" y="0"/>
                  </a:lnTo>
                  <a:lnTo>
                    <a:pt x="3729" y="8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">
              <a:extLst>
                <a:ext uri="{FF2B5EF4-FFF2-40B4-BE49-F238E27FC236}">
                  <a16:creationId xmlns="" xmlns:a16="http://schemas.microsoft.com/office/drawing/2014/main" id="{B01ECC04-9143-40E4-A51D-CBA3AC499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5888" y="3810000"/>
              <a:ext cx="5919788" cy="2374900"/>
            </a:xfrm>
            <a:custGeom>
              <a:avLst/>
              <a:gdLst>
                <a:gd name="T0" fmla="*/ 0 w 3729"/>
                <a:gd name="T1" fmla="*/ 635 h 1496"/>
                <a:gd name="T2" fmla="*/ 3729 w 3729"/>
                <a:gd name="T3" fmla="*/ 0 h 1496"/>
                <a:gd name="T4" fmla="*/ 3729 w 3729"/>
                <a:gd name="T5" fmla="*/ 858 h 1496"/>
                <a:gd name="T6" fmla="*/ 0 w 3729"/>
                <a:gd name="T7" fmla="*/ 1496 h 1496"/>
                <a:gd name="T8" fmla="*/ 0 w 3729"/>
                <a:gd name="T9" fmla="*/ 635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9" h="1496">
                  <a:moveTo>
                    <a:pt x="0" y="635"/>
                  </a:moveTo>
                  <a:lnTo>
                    <a:pt x="3729" y="0"/>
                  </a:lnTo>
                  <a:lnTo>
                    <a:pt x="3729" y="858"/>
                  </a:lnTo>
                  <a:lnTo>
                    <a:pt x="0" y="1496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4" name="TextBox 213">
            <a:extLst>
              <a:ext uri="{FF2B5EF4-FFF2-40B4-BE49-F238E27FC236}">
                <a16:creationId xmlns="" xmlns:a16="http://schemas.microsoft.com/office/drawing/2014/main" id="{AAC8AF39-5FA6-498E-948B-2DCFCE217ABB}"/>
              </a:ext>
            </a:extLst>
          </p:cNvPr>
          <p:cNvSpPr txBox="1"/>
          <p:nvPr/>
        </p:nvSpPr>
        <p:spPr>
          <a:xfrm rot="21035573">
            <a:off x="6082434" y="1189848"/>
            <a:ext cx="4528698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Proin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consequat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massa</a:t>
            </a:r>
            <a:r>
              <a:rPr lang="en-US" sz="1600" dirty="0">
                <a:solidFill>
                  <a:schemeClr val="bg1"/>
                </a:solidFill>
              </a:rPr>
              <a:t> in </a:t>
            </a:r>
            <a:r>
              <a:rPr lang="en-US" sz="1600" dirty="0" err="1">
                <a:solidFill>
                  <a:schemeClr val="bg1"/>
                </a:solidFill>
              </a:rPr>
              <a:t>nibh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ultricies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blandit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Suspendisse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molestie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rutrum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facilisis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="" xmlns:a16="http://schemas.microsoft.com/office/drawing/2014/main" id="{D9C5BBFC-2248-46EF-B0C3-0B6194733DF2}"/>
              </a:ext>
            </a:extLst>
          </p:cNvPr>
          <p:cNvSpPr txBox="1"/>
          <p:nvPr/>
        </p:nvSpPr>
        <p:spPr>
          <a:xfrm rot="21035573">
            <a:off x="6082434" y="2789912"/>
            <a:ext cx="4528698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Proin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consequat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massa</a:t>
            </a:r>
            <a:r>
              <a:rPr lang="en-US" sz="1600" dirty="0">
                <a:solidFill>
                  <a:schemeClr val="bg1"/>
                </a:solidFill>
              </a:rPr>
              <a:t> in </a:t>
            </a:r>
            <a:r>
              <a:rPr lang="en-US" sz="1600" dirty="0" err="1">
                <a:solidFill>
                  <a:schemeClr val="bg1"/>
                </a:solidFill>
              </a:rPr>
              <a:t>nibh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ultricies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blandit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Suspendisse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molestie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rutrum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facilisis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="" xmlns:a16="http://schemas.microsoft.com/office/drawing/2014/main" id="{2ACC92EE-B493-4B81-9E54-FDCF86A5D185}"/>
              </a:ext>
            </a:extLst>
          </p:cNvPr>
          <p:cNvSpPr txBox="1"/>
          <p:nvPr/>
        </p:nvSpPr>
        <p:spPr>
          <a:xfrm rot="21035573">
            <a:off x="6082435" y="4324462"/>
            <a:ext cx="4528698" cy="73866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Proin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consequat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massa</a:t>
            </a:r>
            <a:r>
              <a:rPr lang="en-US" sz="1600" dirty="0">
                <a:solidFill>
                  <a:schemeClr val="bg1"/>
                </a:solidFill>
              </a:rPr>
              <a:t> in </a:t>
            </a:r>
            <a:r>
              <a:rPr lang="en-US" sz="1600" dirty="0" err="1">
                <a:solidFill>
                  <a:schemeClr val="bg1"/>
                </a:solidFill>
              </a:rPr>
              <a:t>nibh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ultricies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blandit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Suspendisse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molestie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rutrum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facilisis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221" name="Group 220">
            <a:extLst>
              <a:ext uri="{FF2B5EF4-FFF2-40B4-BE49-F238E27FC236}">
                <a16:creationId xmlns="" xmlns:a16="http://schemas.microsoft.com/office/drawing/2014/main" id="{29BBD2C9-C35F-4533-9A25-348737C6FA90}"/>
              </a:ext>
            </a:extLst>
          </p:cNvPr>
          <p:cNvGrpSpPr/>
          <p:nvPr/>
        </p:nvGrpSpPr>
        <p:grpSpPr>
          <a:xfrm>
            <a:off x="5325474" y="3420575"/>
            <a:ext cx="406568" cy="436407"/>
            <a:chOff x="6650038" y="3243263"/>
            <a:chExt cx="346075" cy="371475"/>
          </a:xfrm>
          <a:solidFill>
            <a:schemeClr val="bg1"/>
          </a:solidFill>
        </p:grpSpPr>
        <p:sp>
          <p:nvSpPr>
            <p:cNvPr id="222" name="Freeform 27">
              <a:extLst>
                <a:ext uri="{FF2B5EF4-FFF2-40B4-BE49-F238E27FC236}">
                  <a16:creationId xmlns="" xmlns:a16="http://schemas.microsoft.com/office/drawing/2014/main" id="{997743B3-29CF-45BF-A07B-5066ACD1E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0038" y="3398838"/>
              <a:ext cx="346075" cy="215900"/>
            </a:xfrm>
            <a:custGeom>
              <a:avLst/>
              <a:gdLst>
                <a:gd name="T0" fmla="*/ 90 w 92"/>
                <a:gd name="T1" fmla="*/ 12 h 56"/>
                <a:gd name="T2" fmla="*/ 81 w 92"/>
                <a:gd name="T3" fmla="*/ 12 h 56"/>
                <a:gd name="T4" fmla="*/ 85 w 92"/>
                <a:gd name="T5" fmla="*/ 3 h 56"/>
                <a:gd name="T6" fmla="*/ 83 w 92"/>
                <a:gd name="T7" fmla="*/ 0 h 56"/>
                <a:gd name="T8" fmla="*/ 81 w 92"/>
                <a:gd name="T9" fmla="*/ 1 h 56"/>
                <a:gd name="T10" fmla="*/ 76 w 92"/>
                <a:gd name="T11" fmla="*/ 13 h 56"/>
                <a:gd name="T12" fmla="*/ 68 w 92"/>
                <a:gd name="T13" fmla="*/ 17 h 56"/>
                <a:gd name="T14" fmla="*/ 59 w 92"/>
                <a:gd name="T15" fmla="*/ 7 h 56"/>
                <a:gd name="T16" fmla="*/ 46 w 92"/>
                <a:gd name="T17" fmla="*/ 12 h 56"/>
                <a:gd name="T18" fmla="*/ 33 w 92"/>
                <a:gd name="T19" fmla="*/ 7 h 56"/>
                <a:gd name="T20" fmla="*/ 24 w 92"/>
                <a:gd name="T21" fmla="*/ 17 h 56"/>
                <a:gd name="T22" fmla="*/ 16 w 92"/>
                <a:gd name="T23" fmla="*/ 13 h 56"/>
                <a:gd name="T24" fmla="*/ 11 w 92"/>
                <a:gd name="T25" fmla="*/ 1 h 56"/>
                <a:gd name="T26" fmla="*/ 9 w 92"/>
                <a:gd name="T27" fmla="*/ 0 h 56"/>
                <a:gd name="T28" fmla="*/ 7 w 92"/>
                <a:gd name="T29" fmla="*/ 3 h 56"/>
                <a:gd name="T30" fmla="*/ 11 w 92"/>
                <a:gd name="T31" fmla="*/ 12 h 56"/>
                <a:gd name="T32" fmla="*/ 2 w 92"/>
                <a:gd name="T33" fmla="*/ 12 h 56"/>
                <a:gd name="T34" fmla="*/ 0 w 92"/>
                <a:gd name="T35" fmla="*/ 14 h 56"/>
                <a:gd name="T36" fmla="*/ 2 w 92"/>
                <a:gd name="T37" fmla="*/ 16 h 56"/>
                <a:gd name="T38" fmla="*/ 14 w 92"/>
                <a:gd name="T39" fmla="*/ 16 h 56"/>
                <a:gd name="T40" fmla="*/ 22 w 92"/>
                <a:gd name="T41" fmla="*/ 20 h 56"/>
                <a:gd name="T42" fmla="*/ 20 w 92"/>
                <a:gd name="T43" fmla="*/ 30 h 56"/>
                <a:gd name="T44" fmla="*/ 46 w 92"/>
                <a:gd name="T45" fmla="*/ 56 h 56"/>
                <a:gd name="T46" fmla="*/ 72 w 92"/>
                <a:gd name="T47" fmla="*/ 30 h 56"/>
                <a:gd name="T48" fmla="*/ 70 w 92"/>
                <a:gd name="T49" fmla="*/ 20 h 56"/>
                <a:gd name="T50" fmla="*/ 78 w 92"/>
                <a:gd name="T51" fmla="*/ 16 h 56"/>
                <a:gd name="T52" fmla="*/ 90 w 92"/>
                <a:gd name="T53" fmla="*/ 16 h 56"/>
                <a:gd name="T54" fmla="*/ 92 w 92"/>
                <a:gd name="T55" fmla="*/ 14 h 56"/>
                <a:gd name="T56" fmla="*/ 90 w 92"/>
                <a:gd name="T57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2" h="56">
                  <a:moveTo>
                    <a:pt x="90" y="12"/>
                  </a:moveTo>
                  <a:cubicBezTo>
                    <a:pt x="81" y="12"/>
                    <a:pt x="81" y="12"/>
                    <a:pt x="81" y="12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2"/>
                    <a:pt x="85" y="1"/>
                    <a:pt x="83" y="0"/>
                  </a:cubicBezTo>
                  <a:cubicBezTo>
                    <a:pt x="82" y="0"/>
                    <a:pt x="81" y="0"/>
                    <a:pt x="81" y="1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6" y="13"/>
                    <a:pt x="63" y="10"/>
                    <a:pt x="59" y="7"/>
                  </a:cubicBezTo>
                  <a:cubicBezTo>
                    <a:pt x="55" y="10"/>
                    <a:pt x="51" y="12"/>
                    <a:pt x="46" y="12"/>
                  </a:cubicBezTo>
                  <a:cubicBezTo>
                    <a:pt x="41" y="12"/>
                    <a:pt x="37" y="10"/>
                    <a:pt x="33" y="7"/>
                  </a:cubicBezTo>
                  <a:cubicBezTo>
                    <a:pt x="29" y="10"/>
                    <a:pt x="26" y="13"/>
                    <a:pt x="24" y="17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3"/>
                    <a:pt x="20" y="27"/>
                    <a:pt x="20" y="30"/>
                  </a:cubicBezTo>
                  <a:cubicBezTo>
                    <a:pt x="20" y="44"/>
                    <a:pt x="32" y="56"/>
                    <a:pt x="46" y="56"/>
                  </a:cubicBezTo>
                  <a:cubicBezTo>
                    <a:pt x="60" y="56"/>
                    <a:pt x="72" y="44"/>
                    <a:pt x="72" y="30"/>
                  </a:cubicBezTo>
                  <a:cubicBezTo>
                    <a:pt x="72" y="27"/>
                    <a:pt x="71" y="23"/>
                    <a:pt x="70" y="20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1" y="16"/>
                    <a:pt x="92" y="15"/>
                    <a:pt x="92" y="14"/>
                  </a:cubicBezTo>
                  <a:cubicBezTo>
                    <a:pt x="92" y="13"/>
                    <a:pt x="91" y="12"/>
                    <a:pt x="9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8">
              <a:extLst>
                <a:ext uri="{FF2B5EF4-FFF2-40B4-BE49-F238E27FC236}">
                  <a16:creationId xmlns="" xmlns:a16="http://schemas.microsoft.com/office/drawing/2014/main" id="{E283CAF9-7119-4F48-9076-A8C839EB6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8625" y="3243263"/>
              <a:ext cx="88900" cy="46038"/>
            </a:xfrm>
            <a:custGeom>
              <a:avLst/>
              <a:gdLst>
                <a:gd name="T0" fmla="*/ 24 w 24"/>
                <a:gd name="T1" fmla="*/ 12 h 12"/>
                <a:gd name="T2" fmla="*/ 24 w 24"/>
                <a:gd name="T3" fmla="*/ 2 h 12"/>
                <a:gd name="T4" fmla="*/ 22 w 24"/>
                <a:gd name="T5" fmla="*/ 0 h 12"/>
                <a:gd name="T6" fmla="*/ 2 w 24"/>
                <a:gd name="T7" fmla="*/ 0 h 12"/>
                <a:gd name="T8" fmla="*/ 0 w 24"/>
                <a:gd name="T9" fmla="*/ 2 h 12"/>
                <a:gd name="T10" fmla="*/ 0 w 24"/>
                <a:gd name="T11" fmla="*/ 12 h 12"/>
                <a:gd name="T12" fmla="*/ 24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24" y="12"/>
                  </a:move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2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9">
              <a:extLst>
                <a:ext uri="{FF2B5EF4-FFF2-40B4-BE49-F238E27FC236}">
                  <a16:creationId xmlns="" xmlns:a16="http://schemas.microsoft.com/office/drawing/2014/main" id="{801633E7-2E0E-4D51-963D-8E55DF3AC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6238" y="3305176"/>
              <a:ext cx="195263" cy="123825"/>
            </a:xfrm>
            <a:custGeom>
              <a:avLst/>
              <a:gdLst>
                <a:gd name="T0" fmla="*/ 50 w 52"/>
                <a:gd name="T1" fmla="*/ 0 h 32"/>
                <a:gd name="T2" fmla="*/ 2 w 52"/>
                <a:gd name="T3" fmla="*/ 0 h 32"/>
                <a:gd name="T4" fmla="*/ 0 w 52"/>
                <a:gd name="T5" fmla="*/ 2 h 32"/>
                <a:gd name="T6" fmla="*/ 2 w 52"/>
                <a:gd name="T7" fmla="*/ 4 h 32"/>
                <a:gd name="T8" fmla="*/ 16 w 52"/>
                <a:gd name="T9" fmla="*/ 4 h 32"/>
                <a:gd name="T10" fmla="*/ 10 w 52"/>
                <a:gd name="T11" fmla="*/ 16 h 32"/>
                <a:gd name="T12" fmla="*/ 26 w 52"/>
                <a:gd name="T13" fmla="*/ 32 h 32"/>
                <a:gd name="T14" fmla="*/ 42 w 52"/>
                <a:gd name="T15" fmla="*/ 16 h 32"/>
                <a:gd name="T16" fmla="*/ 36 w 52"/>
                <a:gd name="T17" fmla="*/ 4 h 32"/>
                <a:gd name="T18" fmla="*/ 50 w 52"/>
                <a:gd name="T19" fmla="*/ 4 h 32"/>
                <a:gd name="T20" fmla="*/ 52 w 52"/>
                <a:gd name="T21" fmla="*/ 2 h 32"/>
                <a:gd name="T22" fmla="*/ 50 w 52"/>
                <a:gd name="T23" fmla="*/ 0 h 32"/>
                <a:gd name="T24" fmla="*/ 22 w 52"/>
                <a:gd name="T25" fmla="*/ 16 h 32"/>
                <a:gd name="T26" fmla="*/ 20 w 52"/>
                <a:gd name="T27" fmla="*/ 14 h 32"/>
                <a:gd name="T28" fmla="*/ 22 w 52"/>
                <a:gd name="T29" fmla="*/ 12 h 32"/>
                <a:gd name="T30" fmla="*/ 24 w 52"/>
                <a:gd name="T31" fmla="*/ 14 h 32"/>
                <a:gd name="T32" fmla="*/ 22 w 52"/>
                <a:gd name="T33" fmla="*/ 16 h 32"/>
                <a:gd name="T34" fmla="*/ 30 w 52"/>
                <a:gd name="T35" fmla="*/ 16 h 32"/>
                <a:gd name="T36" fmla="*/ 28 w 52"/>
                <a:gd name="T37" fmla="*/ 14 h 32"/>
                <a:gd name="T38" fmla="*/ 30 w 52"/>
                <a:gd name="T39" fmla="*/ 12 h 32"/>
                <a:gd name="T40" fmla="*/ 32 w 52"/>
                <a:gd name="T41" fmla="*/ 14 h 32"/>
                <a:gd name="T42" fmla="*/ 30 w 52"/>
                <a:gd name="T4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" h="32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7"/>
                    <a:pt x="10" y="11"/>
                    <a:pt x="10" y="16"/>
                  </a:cubicBezTo>
                  <a:cubicBezTo>
                    <a:pt x="10" y="25"/>
                    <a:pt x="17" y="32"/>
                    <a:pt x="26" y="32"/>
                  </a:cubicBezTo>
                  <a:cubicBezTo>
                    <a:pt x="35" y="32"/>
                    <a:pt x="42" y="25"/>
                    <a:pt x="42" y="16"/>
                  </a:cubicBezTo>
                  <a:cubicBezTo>
                    <a:pt x="42" y="11"/>
                    <a:pt x="40" y="7"/>
                    <a:pt x="36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4"/>
                    <a:pt x="52" y="3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lose/>
                  <a:moveTo>
                    <a:pt x="22" y="16"/>
                  </a:moveTo>
                  <a:cubicBezTo>
                    <a:pt x="21" y="16"/>
                    <a:pt x="20" y="15"/>
                    <a:pt x="20" y="14"/>
                  </a:cubicBezTo>
                  <a:cubicBezTo>
                    <a:pt x="20" y="13"/>
                    <a:pt x="21" y="12"/>
                    <a:pt x="22" y="12"/>
                  </a:cubicBezTo>
                  <a:cubicBezTo>
                    <a:pt x="23" y="12"/>
                    <a:pt x="24" y="13"/>
                    <a:pt x="24" y="14"/>
                  </a:cubicBezTo>
                  <a:cubicBezTo>
                    <a:pt x="24" y="15"/>
                    <a:pt x="23" y="16"/>
                    <a:pt x="22" y="16"/>
                  </a:cubicBezTo>
                  <a:close/>
                  <a:moveTo>
                    <a:pt x="30" y="16"/>
                  </a:moveTo>
                  <a:cubicBezTo>
                    <a:pt x="29" y="16"/>
                    <a:pt x="28" y="15"/>
                    <a:pt x="28" y="14"/>
                  </a:cubicBezTo>
                  <a:cubicBezTo>
                    <a:pt x="28" y="13"/>
                    <a:pt x="29" y="12"/>
                    <a:pt x="30" y="12"/>
                  </a:cubicBezTo>
                  <a:cubicBezTo>
                    <a:pt x="31" y="12"/>
                    <a:pt x="32" y="13"/>
                    <a:pt x="32" y="14"/>
                  </a:cubicBezTo>
                  <a:cubicBezTo>
                    <a:pt x="32" y="15"/>
                    <a:pt x="31" y="16"/>
                    <a:pt x="3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="" xmlns:a16="http://schemas.microsoft.com/office/drawing/2014/main" id="{297089EF-6FFC-4225-8693-EB55BB7211D5}"/>
              </a:ext>
            </a:extLst>
          </p:cNvPr>
          <p:cNvGrpSpPr/>
          <p:nvPr/>
        </p:nvGrpSpPr>
        <p:grpSpPr>
          <a:xfrm>
            <a:off x="5333867" y="4921804"/>
            <a:ext cx="389783" cy="436408"/>
            <a:chOff x="8821738" y="3243263"/>
            <a:chExt cx="331788" cy="371476"/>
          </a:xfrm>
          <a:solidFill>
            <a:schemeClr val="bg1"/>
          </a:solidFill>
        </p:grpSpPr>
        <p:sp>
          <p:nvSpPr>
            <p:cNvPr id="226" name="Freeform 30">
              <a:extLst>
                <a:ext uri="{FF2B5EF4-FFF2-40B4-BE49-F238E27FC236}">
                  <a16:creationId xmlns="" xmlns:a16="http://schemas.microsoft.com/office/drawing/2014/main" id="{5E1529F4-CFD6-43F7-9C99-D247B310F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7613" y="3536951"/>
              <a:ext cx="300038" cy="77788"/>
            </a:xfrm>
            <a:custGeom>
              <a:avLst/>
              <a:gdLst>
                <a:gd name="T0" fmla="*/ 73 w 80"/>
                <a:gd name="T1" fmla="*/ 0 h 20"/>
                <a:gd name="T2" fmla="*/ 7 w 80"/>
                <a:gd name="T3" fmla="*/ 0 h 20"/>
                <a:gd name="T4" fmla="*/ 0 w 80"/>
                <a:gd name="T5" fmla="*/ 17 h 20"/>
                <a:gd name="T6" fmla="*/ 0 w 80"/>
                <a:gd name="T7" fmla="*/ 19 h 20"/>
                <a:gd name="T8" fmla="*/ 2 w 80"/>
                <a:gd name="T9" fmla="*/ 20 h 20"/>
                <a:gd name="T10" fmla="*/ 78 w 80"/>
                <a:gd name="T11" fmla="*/ 20 h 20"/>
                <a:gd name="T12" fmla="*/ 78 w 80"/>
                <a:gd name="T13" fmla="*/ 20 h 20"/>
                <a:gd name="T14" fmla="*/ 80 w 80"/>
                <a:gd name="T15" fmla="*/ 18 h 20"/>
                <a:gd name="T16" fmla="*/ 80 w 80"/>
                <a:gd name="T17" fmla="*/ 17 h 20"/>
                <a:gd name="T18" fmla="*/ 73 w 80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0">
                  <a:moveTo>
                    <a:pt x="7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1" y="20"/>
                    <a:pt x="1" y="20"/>
                    <a:pt x="2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80" y="19"/>
                    <a:pt x="80" y="18"/>
                  </a:cubicBezTo>
                  <a:cubicBezTo>
                    <a:pt x="80" y="18"/>
                    <a:pt x="80" y="17"/>
                    <a:pt x="80" y="17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31">
              <a:extLst>
                <a:ext uri="{FF2B5EF4-FFF2-40B4-BE49-F238E27FC236}">
                  <a16:creationId xmlns="" xmlns:a16="http://schemas.microsoft.com/office/drawing/2014/main" id="{D647E37E-BDE7-4C3E-A19F-4022E1F15C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21738" y="3243263"/>
              <a:ext cx="331788" cy="279400"/>
            </a:xfrm>
            <a:custGeom>
              <a:avLst/>
              <a:gdLst>
                <a:gd name="T0" fmla="*/ 28 w 88"/>
                <a:gd name="T1" fmla="*/ 60 h 72"/>
                <a:gd name="T2" fmla="*/ 23 w 88"/>
                <a:gd name="T3" fmla="*/ 50 h 72"/>
                <a:gd name="T4" fmla="*/ 25 w 88"/>
                <a:gd name="T5" fmla="*/ 46 h 72"/>
                <a:gd name="T6" fmla="*/ 37 w 88"/>
                <a:gd name="T7" fmla="*/ 46 h 72"/>
                <a:gd name="T8" fmla="*/ 44 w 88"/>
                <a:gd name="T9" fmla="*/ 24 h 72"/>
                <a:gd name="T10" fmla="*/ 51 w 88"/>
                <a:gd name="T11" fmla="*/ 46 h 72"/>
                <a:gd name="T12" fmla="*/ 63 w 88"/>
                <a:gd name="T13" fmla="*/ 46 h 72"/>
                <a:gd name="T14" fmla="*/ 65 w 88"/>
                <a:gd name="T15" fmla="*/ 50 h 72"/>
                <a:gd name="T16" fmla="*/ 60 w 88"/>
                <a:gd name="T17" fmla="*/ 60 h 72"/>
                <a:gd name="T18" fmla="*/ 78 w 88"/>
                <a:gd name="T19" fmla="*/ 72 h 72"/>
                <a:gd name="T20" fmla="*/ 44 w 88"/>
                <a:gd name="T21" fmla="*/ 0 h 72"/>
                <a:gd name="T22" fmla="*/ 10 w 88"/>
                <a:gd name="T23" fmla="*/ 72 h 72"/>
                <a:gd name="T24" fmla="*/ 78 w 88"/>
                <a:gd name="T25" fmla="*/ 32 h 72"/>
                <a:gd name="T26" fmla="*/ 78 w 88"/>
                <a:gd name="T27" fmla="*/ 36 h 72"/>
                <a:gd name="T28" fmla="*/ 78 w 88"/>
                <a:gd name="T29" fmla="*/ 32 h 72"/>
                <a:gd name="T30" fmla="*/ 76 w 88"/>
                <a:gd name="T31" fmla="*/ 54 h 72"/>
                <a:gd name="T32" fmla="*/ 72 w 88"/>
                <a:gd name="T33" fmla="*/ 54 h 72"/>
                <a:gd name="T34" fmla="*/ 66 w 88"/>
                <a:gd name="T35" fmla="*/ 24 h 72"/>
                <a:gd name="T36" fmla="*/ 66 w 88"/>
                <a:gd name="T37" fmla="*/ 28 h 72"/>
                <a:gd name="T38" fmla="*/ 66 w 88"/>
                <a:gd name="T39" fmla="*/ 24 h 72"/>
                <a:gd name="T40" fmla="*/ 68 w 88"/>
                <a:gd name="T41" fmla="*/ 38 h 72"/>
                <a:gd name="T42" fmla="*/ 64 w 88"/>
                <a:gd name="T43" fmla="*/ 38 h 72"/>
                <a:gd name="T44" fmla="*/ 54 w 88"/>
                <a:gd name="T45" fmla="*/ 16 h 72"/>
                <a:gd name="T46" fmla="*/ 54 w 88"/>
                <a:gd name="T47" fmla="*/ 20 h 72"/>
                <a:gd name="T48" fmla="*/ 54 w 88"/>
                <a:gd name="T49" fmla="*/ 16 h 72"/>
                <a:gd name="T50" fmla="*/ 48 w 88"/>
                <a:gd name="T51" fmla="*/ 10 h 72"/>
                <a:gd name="T52" fmla="*/ 44 w 88"/>
                <a:gd name="T53" fmla="*/ 10 h 72"/>
                <a:gd name="T54" fmla="*/ 30 w 88"/>
                <a:gd name="T55" fmla="*/ 12 h 72"/>
                <a:gd name="T56" fmla="*/ 30 w 88"/>
                <a:gd name="T57" fmla="*/ 16 h 72"/>
                <a:gd name="T58" fmla="*/ 30 w 88"/>
                <a:gd name="T59" fmla="*/ 12 h 72"/>
                <a:gd name="T60" fmla="*/ 28 w 88"/>
                <a:gd name="T61" fmla="*/ 26 h 72"/>
                <a:gd name="T62" fmla="*/ 24 w 88"/>
                <a:gd name="T63" fmla="*/ 26 h 72"/>
                <a:gd name="T64" fmla="*/ 14 w 88"/>
                <a:gd name="T65" fmla="*/ 56 h 72"/>
                <a:gd name="T66" fmla="*/ 14 w 88"/>
                <a:gd name="T67" fmla="*/ 52 h 72"/>
                <a:gd name="T68" fmla="*/ 14 w 88"/>
                <a:gd name="T69" fmla="*/ 56 h 72"/>
                <a:gd name="T70" fmla="*/ 20 w 88"/>
                <a:gd name="T71" fmla="*/ 42 h 72"/>
                <a:gd name="T72" fmla="*/ 16 w 88"/>
                <a:gd name="T73" fmla="*/ 42 h 72"/>
                <a:gd name="T74" fmla="*/ 14 w 88"/>
                <a:gd name="T75" fmla="*/ 28 h 72"/>
                <a:gd name="T76" fmla="*/ 14 w 88"/>
                <a:gd name="T77" fmla="*/ 32 h 72"/>
                <a:gd name="T78" fmla="*/ 14 w 88"/>
                <a:gd name="T79" fmla="*/ 2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8" h="72">
                  <a:moveTo>
                    <a:pt x="34" y="72"/>
                  </a:moveTo>
                  <a:cubicBezTo>
                    <a:pt x="30" y="69"/>
                    <a:pt x="28" y="65"/>
                    <a:pt x="28" y="60"/>
                  </a:cubicBezTo>
                  <a:cubicBezTo>
                    <a:pt x="28" y="58"/>
                    <a:pt x="29" y="55"/>
                    <a:pt x="30" y="53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2" y="49"/>
                    <a:pt x="22" y="48"/>
                    <a:pt x="22" y="47"/>
                  </a:cubicBezTo>
                  <a:cubicBezTo>
                    <a:pt x="23" y="46"/>
                    <a:pt x="24" y="46"/>
                    <a:pt x="25" y="46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3" y="48"/>
                    <a:pt x="35" y="47"/>
                    <a:pt x="37" y="46"/>
                  </a:cubicBezTo>
                  <a:cubicBezTo>
                    <a:pt x="34" y="44"/>
                    <a:pt x="32" y="40"/>
                    <a:pt x="32" y="36"/>
                  </a:cubicBezTo>
                  <a:cubicBezTo>
                    <a:pt x="32" y="29"/>
                    <a:pt x="37" y="24"/>
                    <a:pt x="44" y="24"/>
                  </a:cubicBezTo>
                  <a:cubicBezTo>
                    <a:pt x="51" y="24"/>
                    <a:pt x="56" y="29"/>
                    <a:pt x="56" y="36"/>
                  </a:cubicBezTo>
                  <a:cubicBezTo>
                    <a:pt x="56" y="40"/>
                    <a:pt x="54" y="44"/>
                    <a:pt x="51" y="46"/>
                  </a:cubicBezTo>
                  <a:cubicBezTo>
                    <a:pt x="53" y="47"/>
                    <a:pt x="55" y="48"/>
                    <a:pt x="56" y="50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6"/>
                    <a:pt x="65" y="46"/>
                    <a:pt x="66" y="47"/>
                  </a:cubicBezTo>
                  <a:cubicBezTo>
                    <a:pt x="66" y="48"/>
                    <a:pt x="66" y="49"/>
                    <a:pt x="65" y="50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9" y="55"/>
                    <a:pt x="60" y="58"/>
                    <a:pt x="60" y="60"/>
                  </a:cubicBezTo>
                  <a:cubicBezTo>
                    <a:pt x="60" y="65"/>
                    <a:pt x="58" y="69"/>
                    <a:pt x="54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84" y="64"/>
                    <a:pt x="88" y="54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54"/>
                    <a:pt x="4" y="64"/>
                    <a:pt x="10" y="72"/>
                  </a:cubicBezTo>
                  <a:lnTo>
                    <a:pt x="34" y="72"/>
                  </a:lnTo>
                  <a:close/>
                  <a:moveTo>
                    <a:pt x="78" y="32"/>
                  </a:moveTo>
                  <a:cubicBezTo>
                    <a:pt x="79" y="32"/>
                    <a:pt x="80" y="33"/>
                    <a:pt x="80" y="34"/>
                  </a:cubicBezTo>
                  <a:cubicBezTo>
                    <a:pt x="80" y="35"/>
                    <a:pt x="79" y="36"/>
                    <a:pt x="78" y="36"/>
                  </a:cubicBezTo>
                  <a:cubicBezTo>
                    <a:pt x="77" y="36"/>
                    <a:pt x="76" y="35"/>
                    <a:pt x="76" y="34"/>
                  </a:cubicBezTo>
                  <a:cubicBezTo>
                    <a:pt x="76" y="33"/>
                    <a:pt x="77" y="32"/>
                    <a:pt x="78" y="32"/>
                  </a:cubicBezTo>
                  <a:close/>
                  <a:moveTo>
                    <a:pt x="74" y="52"/>
                  </a:moveTo>
                  <a:cubicBezTo>
                    <a:pt x="75" y="52"/>
                    <a:pt x="76" y="53"/>
                    <a:pt x="76" y="54"/>
                  </a:cubicBezTo>
                  <a:cubicBezTo>
                    <a:pt x="76" y="55"/>
                    <a:pt x="75" y="56"/>
                    <a:pt x="74" y="56"/>
                  </a:cubicBezTo>
                  <a:cubicBezTo>
                    <a:pt x="73" y="56"/>
                    <a:pt x="72" y="55"/>
                    <a:pt x="72" y="54"/>
                  </a:cubicBezTo>
                  <a:cubicBezTo>
                    <a:pt x="72" y="53"/>
                    <a:pt x="73" y="52"/>
                    <a:pt x="74" y="52"/>
                  </a:cubicBezTo>
                  <a:close/>
                  <a:moveTo>
                    <a:pt x="66" y="24"/>
                  </a:moveTo>
                  <a:cubicBezTo>
                    <a:pt x="67" y="24"/>
                    <a:pt x="68" y="25"/>
                    <a:pt x="68" y="26"/>
                  </a:cubicBezTo>
                  <a:cubicBezTo>
                    <a:pt x="68" y="27"/>
                    <a:pt x="67" y="28"/>
                    <a:pt x="66" y="28"/>
                  </a:cubicBezTo>
                  <a:cubicBezTo>
                    <a:pt x="65" y="28"/>
                    <a:pt x="64" y="27"/>
                    <a:pt x="64" y="26"/>
                  </a:cubicBezTo>
                  <a:cubicBezTo>
                    <a:pt x="64" y="25"/>
                    <a:pt x="65" y="24"/>
                    <a:pt x="66" y="24"/>
                  </a:cubicBezTo>
                  <a:close/>
                  <a:moveTo>
                    <a:pt x="66" y="36"/>
                  </a:moveTo>
                  <a:cubicBezTo>
                    <a:pt x="67" y="36"/>
                    <a:pt x="68" y="37"/>
                    <a:pt x="68" y="38"/>
                  </a:cubicBezTo>
                  <a:cubicBezTo>
                    <a:pt x="68" y="39"/>
                    <a:pt x="67" y="40"/>
                    <a:pt x="66" y="40"/>
                  </a:cubicBezTo>
                  <a:cubicBezTo>
                    <a:pt x="65" y="40"/>
                    <a:pt x="64" y="39"/>
                    <a:pt x="64" y="38"/>
                  </a:cubicBezTo>
                  <a:cubicBezTo>
                    <a:pt x="64" y="37"/>
                    <a:pt x="65" y="36"/>
                    <a:pt x="66" y="36"/>
                  </a:cubicBezTo>
                  <a:close/>
                  <a:moveTo>
                    <a:pt x="54" y="16"/>
                  </a:moveTo>
                  <a:cubicBezTo>
                    <a:pt x="55" y="16"/>
                    <a:pt x="56" y="17"/>
                    <a:pt x="56" y="18"/>
                  </a:cubicBezTo>
                  <a:cubicBezTo>
                    <a:pt x="56" y="19"/>
                    <a:pt x="55" y="20"/>
                    <a:pt x="54" y="20"/>
                  </a:cubicBezTo>
                  <a:cubicBezTo>
                    <a:pt x="53" y="20"/>
                    <a:pt x="52" y="19"/>
                    <a:pt x="52" y="18"/>
                  </a:cubicBezTo>
                  <a:cubicBezTo>
                    <a:pt x="52" y="17"/>
                    <a:pt x="53" y="16"/>
                    <a:pt x="54" y="16"/>
                  </a:cubicBezTo>
                  <a:close/>
                  <a:moveTo>
                    <a:pt x="46" y="8"/>
                  </a:moveTo>
                  <a:cubicBezTo>
                    <a:pt x="47" y="8"/>
                    <a:pt x="48" y="9"/>
                    <a:pt x="48" y="10"/>
                  </a:cubicBezTo>
                  <a:cubicBezTo>
                    <a:pt x="48" y="11"/>
                    <a:pt x="47" y="12"/>
                    <a:pt x="46" y="12"/>
                  </a:cubicBezTo>
                  <a:cubicBezTo>
                    <a:pt x="45" y="12"/>
                    <a:pt x="44" y="11"/>
                    <a:pt x="44" y="10"/>
                  </a:cubicBezTo>
                  <a:cubicBezTo>
                    <a:pt x="44" y="9"/>
                    <a:pt x="45" y="8"/>
                    <a:pt x="46" y="8"/>
                  </a:cubicBezTo>
                  <a:close/>
                  <a:moveTo>
                    <a:pt x="30" y="12"/>
                  </a:moveTo>
                  <a:cubicBezTo>
                    <a:pt x="31" y="12"/>
                    <a:pt x="32" y="13"/>
                    <a:pt x="32" y="14"/>
                  </a:cubicBezTo>
                  <a:cubicBezTo>
                    <a:pt x="32" y="15"/>
                    <a:pt x="31" y="16"/>
                    <a:pt x="30" y="16"/>
                  </a:cubicBezTo>
                  <a:cubicBezTo>
                    <a:pt x="29" y="16"/>
                    <a:pt x="28" y="15"/>
                    <a:pt x="28" y="14"/>
                  </a:cubicBezTo>
                  <a:cubicBezTo>
                    <a:pt x="28" y="13"/>
                    <a:pt x="29" y="12"/>
                    <a:pt x="30" y="12"/>
                  </a:cubicBezTo>
                  <a:close/>
                  <a:moveTo>
                    <a:pt x="26" y="24"/>
                  </a:moveTo>
                  <a:cubicBezTo>
                    <a:pt x="27" y="24"/>
                    <a:pt x="28" y="25"/>
                    <a:pt x="28" y="26"/>
                  </a:cubicBezTo>
                  <a:cubicBezTo>
                    <a:pt x="28" y="27"/>
                    <a:pt x="27" y="28"/>
                    <a:pt x="26" y="28"/>
                  </a:cubicBezTo>
                  <a:cubicBezTo>
                    <a:pt x="25" y="28"/>
                    <a:pt x="24" y="27"/>
                    <a:pt x="24" y="26"/>
                  </a:cubicBezTo>
                  <a:cubicBezTo>
                    <a:pt x="24" y="25"/>
                    <a:pt x="25" y="24"/>
                    <a:pt x="26" y="24"/>
                  </a:cubicBezTo>
                  <a:close/>
                  <a:moveTo>
                    <a:pt x="14" y="56"/>
                  </a:moveTo>
                  <a:cubicBezTo>
                    <a:pt x="13" y="56"/>
                    <a:pt x="12" y="55"/>
                    <a:pt x="12" y="54"/>
                  </a:cubicBezTo>
                  <a:cubicBezTo>
                    <a:pt x="12" y="53"/>
                    <a:pt x="13" y="52"/>
                    <a:pt x="14" y="52"/>
                  </a:cubicBezTo>
                  <a:cubicBezTo>
                    <a:pt x="15" y="52"/>
                    <a:pt x="16" y="53"/>
                    <a:pt x="16" y="54"/>
                  </a:cubicBezTo>
                  <a:cubicBezTo>
                    <a:pt x="16" y="55"/>
                    <a:pt x="15" y="56"/>
                    <a:pt x="14" y="56"/>
                  </a:cubicBezTo>
                  <a:close/>
                  <a:moveTo>
                    <a:pt x="18" y="40"/>
                  </a:moveTo>
                  <a:cubicBezTo>
                    <a:pt x="19" y="40"/>
                    <a:pt x="20" y="41"/>
                    <a:pt x="20" y="42"/>
                  </a:cubicBezTo>
                  <a:cubicBezTo>
                    <a:pt x="20" y="43"/>
                    <a:pt x="19" y="44"/>
                    <a:pt x="18" y="44"/>
                  </a:cubicBezTo>
                  <a:cubicBezTo>
                    <a:pt x="17" y="44"/>
                    <a:pt x="16" y="43"/>
                    <a:pt x="16" y="42"/>
                  </a:cubicBezTo>
                  <a:cubicBezTo>
                    <a:pt x="16" y="41"/>
                    <a:pt x="17" y="40"/>
                    <a:pt x="18" y="40"/>
                  </a:cubicBezTo>
                  <a:close/>
                  <a:moveTo>
                    <a:pt x="14" y="28"/>
                  </a:moveTo>
                  <a:cubicBezTo>
                    <a:pt x="15" y="28"/>
                    <a:pt x="16" y="29"/>
                    <a:pt x="16" y="30"/>
                  </a:cubicBezTo>
                  <a:cubicBezTo>
                    <a:pt x="16" y="31"/>
                    <a:pt x="15" y="32"/>
                    <a:pt x="14" y="32"/>
                  </a:cubicBezTo>
                  <a:cubicBezTo>
                    <a:pt x="13" y="32"/>
                    <a:pt x="12" y="31"/>
                    <a:pt x="12" y="30"/>
                  </a:cubicBezTo>
                  <a:cubicBezTo>
                    <a:pt x="12" y="29"/>
                    <a:pt x="13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="" xmlns:a16="http://schemas.microsoft.com/office/drawing/2014/main" id="{2B2E16BC-DF62-4589-9FDA-5992E625C8B7}"/>
              </a:ext>
            </a:extLst>
          </p:cNvPr>
          <p:cNvGrpSpPr/>
          <p:nvPr/>
        </p:nvGrpSpPr>
        <p:grpSpPr>
          <a:xfrm>
            <a:off x="5387020" y="1857242"/>
            <a:ext cx="283477" cy="436408"/>
            <a:chOff x="4530725" y="3243263"/>
            <a:chExt cx="241300" cy="371476"/>
          </a:xfrm>
          <a:solidFill>
            <a:schemeClr val="bg1"/>
          </a:solidFill>
        </p:grpSpPr>
        <p:sp>
          <p:nvSpPr>
            <p:cNvPr id="218" name="Freeform 5">
              <a:extLst>
                <a:ext uri="{FF2B5EF4-FFF2-40B4-BE49-F238E27FC236}">
                  <a16:creationId xmlns="" xmlns:a16="http://schemas.microsoft.com/office/drawing/2014/main" id="{EB602CC0-5AD5-465B-B074-FECB8F16A8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2950" y="3363913"/>
              <a:ext cx="184150" cy="92075"/>
            </a:xfrm>
            <a:custGeom>
              <a:avLst/>
              <a:gdLst>
                <a:gd name="T0" fmla="*/ 0 w 49"/>
                <a:gd name="T1" fmla="*/ 18 h 24"/>
                <a:gd name="T2" fmla="*/ 0 w 49"/>
                <a:gd name="T3" fmla="*/ 20 h 24"/>
                <a:gd name="T4" fmla="*/ 2 w 49"/>
                <a:gd name="T5" fmla="*/ 21 h 24"/>
                <a:gd name="T6" fmla="*/ 10 w 49"/>
                <a:gd name="T7" fmla="*/ 21 h 24"/>
                <a:gd name="T8" fmla="*/ 7 w 49"/>
                <a:gd name="T9" fmla="*/ 24 h 24"/>
                <a:gd name="T10" fmla="*/ 49 w 49"/>
                <a:gd name="T11" fmla="*/ 13 h 24"/>
                <a:gd name="T12" fmla="*/ 40 w 49"/>
                <a:gd name="T13" fmla="*/ 0 h 24"/>
                <a:gd name="T14" fmla="*/ 6 w 49"/>
                <a:gd name="T15" fmla="*/ 10 h 24"/>
                <a:gd name="T16" fmla="*/ 0 w 49"/>
                <a:gd name="T17" fmla="*/ 18 h 24"/>
                <a:gd name="T18" fmla="*/ 34 w 49"/>
                <a:gd name="T19" fmla="*/ 9 h 24"/>
                <a:gd name="T20" fmla="*/ 36 w 49"/>
                <a:gd name="T21" fmla="*/ 11 h 24"/>
                <a:gd name="T22" fmla="*/ 34 w 49"/>
                <a:gd name="T23" fmla="*/ 13 h 24"/>
                <a:gd name="T24" fmla="*/ 32 w 49"/>
                <a:gd name="T25" fmla="*/ 11 h 24"/>
                <a:gd name="T26" fmla="*/ 34 w 49"/>
                <a:gd name="T27" fmla="*/ 9 h 24"/>
                <a:gd name="T28" fmla="*/ 26 w 49"/>
                <a:gd name="T29" fmla="*/ 13 h 24"/>
                <a:gd name="T30" fmla="*/ 28 w 49"/>
                <a:gd name="T31" fmla="*/ 15 h 24"/>
                <a:gd name="T32" fmla="*/ 26 w 49"/>
                <a:gd name="T33" fmla="*/ 17 h 24"/>
                <a:gd name="T34" fmla="*/ 24 w 49"/>
                <a:gd name="T35" fmla="*/ 15 h 24"/>
                <a:gd name="T36" fmla="*/ 26 w 49"/>
                <a:gd name="T37" fmla="*/ 13 h 24"/>
                <a:gd name="T38" fmla="*/ 18 w 49"/>
                <a:gd name="T39" fmla="*/ 9 h 24"/>
                <a:gd name="T40" fmla="*/ 20 w 49"/>
                <a:gd name="T41" fmla="*/ 11 h 24"/>
                <a:gd name="T42" fmla="*/ 18 w 49"/>
                <a:gd name="T43" fmla="*/ 13 h 24"/>
                <a:gd name="T44" fmla="*/ 16 w 49"/>
                <a:gd name="T45" fmla="*/ 11 h 24"/>
                <a:gd name="T46" fmla="*/ 18 w 49"/>
                <a:gd name="T47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" h="24">
                  <a:moveTo>
                    <a:pt x="0" y="18"/>
                  </a:moveTo>
                  <a:cubicBezTo>
                    <a:pt x="0" y="19"/>
                    <a:pt x="0" y="19"/>
                    <a:pt x="0" y="20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10"/>
                    <a:pt x="6" y="10"/>
                    <a:pt x="6" y="10"/>
                  </a:cubicBezTo>
                  <a:lnTo>
                    <a:pt x="0" y="18"/>
                  </a:lnTo>
                  <a:close/>
                  <a:moveTo>
                    <a:pt x="34" y="9"/>
                  </a:moveTo>
                  <a:cubicBezTo>
                    <a:pt x="35" y="9"/>
                    <a:pt x="36" y="10"/>
                    <a:pt x="36" y="11"/>
                  </a:cubicBezTo>
                  <a:cubicBezTo>
                    <a:pt x="36" y="12"/>
                    <a:pt x="35" y="13"/>
                    <a:pt x="34" y="13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2" y="10"/>
                    <a:pt x="33" y="9"/>
                    <a:pt x="34" y="9"/>
                  </a:cubicBezTo>
                  <a:close/>
                  <a:moveTo>
                    <a:pt x="26" y="13"/>
                  </a:moveTo>
                  <a:cubicBezTo>
                    <a:pt x="27" y="13"/>
                    <a:pt x="28" y="14"/>
                    <a:pt x="28" y="15"/>
                  </a:cubicBezTo>
                  <a:cubicBezTo>
                    <a:pt x="28" y="16"/>
                    <a:pt x="27" y="17"/>
                    <a:pt x="26" y="17"/>
                  </a:cubicBezTo>
                  <a:cubicBezTo>
                    <a:pt x="25" y="17"/>
                    <a:pt x="24" y="16"/>
                    <a:pt x="24" y="15"/>
                  </a:cubicBezTo>
                  <a:cubicBezTo>
                    <a:pt x="24" y="14"/>
                    <a:pt x="25" y="13"/>
                    <a:pt x="26" y="13"/>
                  </a:cubicBezTo>
                  <a:close/>
                  <a:moveTo>
                    <a:pt x="18" y="9"/>
                  </a:moveTo>
                  <a:cubicBezTo>
                    <a:pt x="19" y="9"/>
                    <a:pt x="20" y="10"/>
                    <a:pt x="20" y="11"/>
                  </a:cubicBezTo>
                  <a:cubicBezTo>
                    <a:pt x="20" y="12"/>
                    <a:pt x="19" y="13"/>
                    <a:pt x="18" y="13"/>
                  </a:cubicBezTo>
                  <a:cubicBezTo>
                    <a:pt x="17" y="13"/>
                    <a:pt x="16" y="12"/>
                    <a:pt x="16" y="11"/>
                  </a:cubicBezTo>
                  <a:cubicBezTo>
                    <a:pt x="16" y="10"/>
                    <a:pt x="17" y="9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6">
              <a:extLst>
                <a:ext uri="{FF2B5EF4-FFF2-40B4-BE49-F238E27FC236}">
                  <a16:creationId xmlns="" xmlns:a16="http://schemas.microsoft.com/office/drawing/2014/main" id="{8A80760D-288D-434B-BE96-7E5C46375A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3113" y="3243263"/>
              <a:ext cx="136525" cy="139700"/>
            </a:xfrm>
            <a:custGeom>
              <a:avLst/>
              <a:gdLst>
                <a:gd name="T0" fmla="*/ 2 w 36"/>
                <a:gd name="T1" fmla="*/ 28 h 36"/>
                <a:gd name="T2" fmla="*/ 6 w 36"/>
                <a:gd name="T3" fmla="*/ 28 h 36"/>
                <a:gd name="T4" fmla="*/ 1 w 36"/>
                <a:gd name="T5" fmla="*/ 36 h 36"/>
                <a:gd name="T6" fmla="*/ 36 w 36"/>
                <a:gd name="T7" fmla="*/ 26 h 36"/>
                <a:gd name="T8" fmla="*/ 20 w 36"/>
                <a:gd name="T9" fmla="*/ 1 h 36"/>
                <a:gd name="T10" fmla="*/ 16 w 36"/>
                <a:gd name="T11" fmla="*/ 1 h 36"/>
                <a:gd name="T12" fmla="*/ 0 w 36"/>
                <a:gd name="T13" fmla="*/ 25 h 36"/>
                <a:gd name="T14" fmla="*/ 0 w 36"/>
                <a:gd name="T15" fmla="*/ 27 h 36"/>
                <a:gd name="T16" fmla="*/ 2 w 36"/>
                <a:gd name="T17" fmla="*/ 28 h 36"/>
                <a:gd name="T18" fmla="*/ 18 w 36"/>
                <a:gd name="T19" fmla="*/ 16 h 36"/>
                <a:gd name="T20" fmla="*/ 20 w 36"/>
                <a:gd name="T21" fmla="*/ 18 h 36"/>
                <a:gd name="T22" fmla="*/ 18 w 36"/>
                <a:gd name="T23" fmla="*/ 20 h 36"/>
                <a:gd name="T24" fmla="*/ 16 w 36"/>
                <a:gd name="T25" fmla="*/ 18 h 36"/>
                <a:gd name="T26" fmla="*/ 18 w 36"/>
                <a:gd name="T27" fmla="*/ 16 h 36"/>
                <a:gd name="T28" fmla="*/ 18 w 36"/>
                <a:gd name="T29" fmla="*/ 24 h 36"/>
                <a:gd name="T30" fmla="*/ 20 w 36"/>
                <a:gd name="T31" fmla="*/ 26 h 36"/>
                <a:gd name="T32" fmla="*/ 18 w 36"/>
                <a:gd name="T33" fmla="*/ 28 h 36"/>
                <a:gd name="T34" fmla="*/ 16 w 36"/>
                <a:gd name="T35" fmla="*/ 26 h 36"/>
                <a:gd name="T36" fmla="*/ 18 w 36"/>
                <a:gd name="T37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6">
                  <a:moveTo>
                    <a:pt x="2" y="28"/>
                  </a:moveTo>
                  <a:cubicBezTo>
                    <a:pt x="6" y="28"/>
                    <a:pt x="6" y="28"/>
                    <a:pt x="6" y="2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20" y="1"/>
                    <a:pt x="20" y="1"/>
                  </a:cubicBezTo>
                  <a:cubicBezTo>
                    <a:pt x="19" y="0"/>
                    <a:pt x="17" y="0"/>
                    <a:pt x="16" y="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1" y="28"/>
                    <a:pt x="1" y="28"/>
                    <a:pt x="2" y="28"/>
                  </a:cubicBezTo>
                  <a:close/>
                  <a:moveTo>
                    <a:pt x="18" y="16"/>
                  </a:moveTo>
                  <a:cubicBezTo>
                    <a:pt x="19" y="16"/>
                    <a:pt x="20" y="17"/>
                    <a:pt x="20" y="18"/>
                  </a:cubicBezTo>
                  <a:cubicBezTo>
                    <a:pt x="20" y="19"/>
                    <a:pt x="19" y="20"/>
                    <a:pt x="18" y="20"/>
                  </a:cubicBezTo>
                  <a:cubicBezTo>
                    <a:pt x="17" y="20"/>
                    <a:pt x="16" y="19"/>
                    <a:pt x="16" y="18"/>
                  </a:cubicBezTo>
                  <a:cubicBezTo>
                    <a:pt x="16" y="17"/>
                    <a:pt x="17" y="16"/>
                    <a:pt x="18" y="16"/>
                  </a:cubicBezTo>
                  <a:close/>
                  <a:moveTo>
                    <a:pt x="18" y="24"/>
                  </a:moveTo>
                  <a:cubicBezTo>
                    <a:pt x="19" y="24"/>
                    <a:pt x="20" y="25"/>
                    <a:pt x="20" y="26"/>
                  </a:cubicBezTo>
                  <a:cubicBezTo>
                    <a:pt x="20" y="27"/>
                    <a:pt x="19" y="28"/>
                    <a:pt x="18" y="28"/>
                  </a:cubicBezTo>
                  <a:cubicBezTo>
                    <a:pt x="17" y="28"/>
                    <a:pt x="16" y="27"/>
                    <a:pt x="16" y="26"/>
                  </a:cubicBezTo>
                  <a:cubicBezTo>
                    <a:pt x="16" y="25"/>
                    <a:pt x="17" y="24"/>
                    <a:pt x="1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7">
              <a:extLst>
                <a:ext uri="{FF2B5EF4-FFF2-40B4-BE49-F238E27FC236}">
                  <a16:creationId xmlns="" xmlns:a16="http://schemas.microsoft.com/office/drawing/2014/main" id="{E767445D-7976-4964-84C5-804F371254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0725" y="3429001"/>
              <a:ext cx="241300" cy="185738"/>
            </a:xfrm>
            <a:custGeom>
              <a:avLst/>
              <a:gdLst>
                <a:gd name="T0" fmla="*/ 48 w 64"/>
                <a:gd name="T1" fmla="*/ 4 h 48"/>
                <a:gd name="T2" fmla="*/ 56 w 64"/>
                <a:gd name="T3" fmla="*/ 4 h 48"/>
                <a:gd name="T4" fmla="*/ 58 w 64"/>
                <a:gd name="T5" fmla="*/ 3 h 48"/>
                <a:gd name="T6" fmla="*/ 58 w 64"/>
                <a:gd name="T7" fmla="*/ 1 h 48"/>
                <a:gd name="T8" fmla="*/ 57 w 64"/>
                <a:gd name="T9" fmla="*/ 0 h 48"/>
                <a:gd name="T10" fmla="*/ 10 w 64"/>
                <a:gd name="T11" fmla="*/ 13 h 48"/>
                <a:gd name="T12" fmla="*/ 0 w 64"/>
                <a:gd name="T13" fmla="*/ 25 h 48"/>
                <a:gd name="T14" fmla="*/ 0 w 64"/>
                <a:gd name="T15" fmla="*/ 27 h 48"/>
                <a:gd name="T16" fmla="*/ 2 w 64"/>
                <a:gd name="T17" fmla="*/ 28 h 48"/>
                <a:gd name="T18" fmla="*/ 28 w 64"/>
                <a:gd name="T19" fmla="*/ 28 h 48"/>
                <a:gd name="T20" fmla="*/ 28 w 64"/>
                <a:gd name="T21" fmla="*/ 44 h 48"/>
                <a:gd name="T22" fmla="*/ 32 w 64"/>
                <a:gd name="T23" fmla="*/ 48 h 48"/>
                <a:gd name="T24" fmla="*/ 36 w 64"/>
                <a:gd name="T25" fmla="*/ 44 h 48"/>
                <a:gd name="T26" fmla="*/ 36 w 64"/>
                <a:gd name="T27" fmla="*/ 28 h 48"/>
                <a:gd name="T28" fmla="*/ 62 w 64"/>
                <a:gd name="T29" fmla="*/ 28 h 48"/>
                <a:gd name="T30" fmla="*/ 64 w 64"/>
                <a:gd name="T31" fmla="*/ 27 h 48"/>
                <a:gd name="T32" fmla="*/ 64 w 64"/>
                <a:gd name="T33" fmla="*/ 25 h 48"/>
                <a:gd name="T34" fmla="*/ 48 w 64"/>
                <a:gd name="T35" fmla="*/ 4 h 48"/>
                <a:gd name="T36" fmla="*/ 16 w 64"/>
                <a:gd name="T37" fmla="*/ 20 h 48"/>
                <a:gd name="T38" fmla="*/ 14 w 64"/>
                <a:gd name="T39" fmla="*/ 18 h 48"/>
                <a:gd name="T40" fmla="*/ 16 w 64"/>
                <a:gd name="T41" fmla="*/ 16 h 48"/>
                <a:gd name="T42" fmla="*/ 18 w 64"/>
                <a:gd name="T43" fmla="*/ 18 h 48"/>
                <a:gd name="T44" fmla="*/ 16 w 64"/>
                <a:gd name="T45" fmla="*/ 20 h 48"/>
                <a:gd name="T46" fmla="*/ 28 w 64"/>
                <a:gd name="T47" fmla="*/ 20 h 48"/>
                <a:gd name="T48" fmla="*/ 26 w 64"/>
                <a:gd name="T49" fmla="*/ 18 h 48"/>
                <a:gd name="T50" fmla="*/ 28 w 64"/>
                <a:gd name="T51" fmla="*/ 16 h 48"/>
                <a:gd name="T52" fmla="*/ 30 w 64"/>
                <a:gd name="T53" fmla="*/ 18 h 48"/>
                <a:gd name="T54" fmla="*/ 28 w 64"/>
                <a:gd name="T55" fmla="*/ 20 h 48"/>
                <a:gd name="T56" fmla="*/ 40 w 64"/>
                <a:gd name="T57" fmla="*/ 12 h 48"/>
                <a:gd name="T58" fmla="*/ 38 w 64"/>
                <a:gd name="T59" fmla="*/ 10 h 48"/>
                <a:gd name="T60" fmla="*/ 40 w 64"/>
                <a:gd name="T61" fmla="*/ 8 h 48"/>
                <a:gd name="T62" fmla="*/ 42 w 64"/>
                <a:gd name="T63" fmla="*/ 10 h 48"/>
                <a:gd name="T64" fmla="*/ 40 w 64"/>
                <a:gd name="T65" fmla="*/ 12 h 48"/>
                <a:gd name="T66" fmla="*/ 44 w 64"/>
                <a:gd name="T67" fmla="*/ 20 h 48"/>
                <a:gd name="T68" fmla="*/ 42 w 64"/>
                <a:gd name="T69" fmla="*/ 18 h 48"/>
                <a:gd name="T70" fmla="*/ 44 w 64"/>
                <a:gd name="T71" fmla="*/ 16 h 48"/>
                <a:gd name="T72" fmla="*/ 46 w 64"/>
                <a:gd name="T73" fmla="*/ 18 h 48"/>
                <a:gd name="T74" fmla="*/ 44 w 64"/>
                <a:gd name="T75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48">
                  <a:moveTo>
                    <a:pt x="48" y="4"/>
                  </a:moveTo>
                  <a:cubicBezTo>
                    <a:pt x="56" y="4"/>
                    <a:pt x="56" y="4"/>
                    <a:pt x="56" y="4"/>
                  </a:cubicBezTo>
                  <a:cubicBezTo>
                    <a:pt x="57" y="4"/>
                    <a:pt x="57" y="4"/>
                    <a:pt x="58" y="3"/>
                  </a:cubicBezTo>
                  <a:cubicBezTo>
                    <a:pt x="58" y="2"/>
                    <a:pt x="58" y="2"/>
                    <a:pt x="58" y="1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1" y="28"/>
                    <a:pt x="1" y="28"/>
                    <a:pt x="2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6"/>
                    <a:pt x="30" y="48"/>
                    <a:pt x="32" y="48"/>
                  </a:cubicBezTo>
                  <a:cubicBezTo>
                    <a:pt x="34" y="48"/>
                    <a:pt x="36" y="46"/>
                    <a:pt x="36" y="44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28"/>
                    <a:pt x="63" y="28"/>
                    <a:pt x="64" y="27"/>
                  </a:cubicBezTo>
                  <a:cubicBezTo>
                    <a:pt x="64" y="26"/>
                    <a:pt x="64" y="25"/>
                    <a:pt x="64" y="25"/>
                  </a:cubicBezTo>
                  <a:lnTo>
                    <a:pt x="48" y="4"/>
                  </a:lnTo>
                  <a:close/>
                  <a:moveTo>
                    <a:pt x="16" y="20"/>
                  </a:moveTo>
                  <a:cubicBezTo>
                    <a:pt x="15" y="20"/>
                    <a:pt x="14" y="19"/>
                    <a:pt x="14" y="18"/>
                  </a:cubicBezTo>
                  <a:cubicBezTo>
                    <a:pt x="14" y="17"/>
                    <a:pt x="15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18" y="19"/>
                    <a:pt x="17" y="20"/>
                    <a:pt x="16" y="20"/>
                  </a:cubicBezTo>
                  <a:close/>
                  <a:moveTo>
                    <a:pt x="28" y="20"/>
                  </a:moveTo>
                  <a:cubicBezTo>
                    <a:pt x="27" y="20"/>
                    <a:pt x="26" y="19"/>
                    <a:pt x="26" y="18"/>
                  </a:cubicBezTo>
                  <a:cubicBezTo>
                    <a:pt x="26" y="17"/>
                    <a:pt x="27" y="16"/>
                    <a:pt x="28" y="16"/>
                  </a:cubicBezTo>
                  <a:cubicBezTo>
                    <a:pt x="29" y="16"/>
                    <a:pt x="30" y="17"/>
                    <a:pt x="30" y="18"/>
                  </a:cubicBezTo>
                  <a:cubicBezTo>
                    <a:pt x="30" y="19"/>
                    <a:pt x="29" y="20"/>
                    <a:pt x="28" y="20"/>
                  </a:cubicBezTo>
                  <a:close/>
                  <a:moveTo>
                    <a:pt x="40" y="12"/>
                  </a:moveTo>
                  <a:cubicBezTo>
                    <a:pt x="39" y="12"/>
                    <a:pt x="38" y="11"/>
                    <a:pt x="38" y="10"/>
                  </a:cubicBezTo>
                  <a:cubicBezTo>
                    <a:pt x="38" y="9"/>
                    <a:pt x="39" y="8"/>
                    <a:pt x="40" y="8"/>
                  </a:cubicBezTo>
                  <a:cubicBezTo>
                    <a:pt x="41" y="8"/>
                    <a:pt x="42" y="9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lose/>
                  <a:moveTo>
                    <a:pt x="44" y="20"/>
                  </a:moveTo>
                  <a:cubicBezTo>
                    <a:pt x="43" y="20"/>
                    <a:pt x="42" y="19"/>
                    <a:pt x="42" y="18"/>
                  </a:cubicBezTo>
                  <a:cubicBezTo>
                    <a:pt x="42" y="17"/>
                    <a:pt x="43" y="16"/>
                    <a:pt x="44" y="16"/>
                  </a:cubicBezTo>
                  <a:cubicBezTo>
                    <a:pt x="45" y="16"/>
                    <a:pt x="46" y="17"/>
                    <a:pt x="46" y="18"/>
                  </a:cubicBezTo>
                  <a:cubicBezTo>
                    <a:pt x="46" y="19"/>
                    <a:pt x="45" y="20"/>
                    <a:pt x="4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A9EA4D78-C9F3-4304-A594-7AA8A69F28A1}"/>
              </a:ext>
            </a:extLst>
          </p:cNvPr>
          <p:cNvGrpSpPr/>
          <p:nvPr/>
        </p:nvGrpSpPr>
        <p:grpSpPr>
          <a:xfrm>
            <a:off x="1723498" y="2882586"/>
            <a:ext cx="799812" cy="355600"/>
            <a:chOff x="1463964" y="360779"/>
            <a:chExt cx="799812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687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607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49942" y="3293536"/>
            <a:ext cx="3546924" cy="135421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="" xmlns:a16="http://schemas.microsoft.com/office/drawing/2014/main" id="{32EC7444-FBE9-498F-BC76-0D38D0408AAB}"/>
              </a:ext>
            </a:extLst>
          </p:cNvPr>
          <p:cNvSpPr txBox="1"/>
          <p:nvPr/>
        </p:nvSpPr>
        <p:spPr>
          <a:xfrm>
            <a:off x="349942" y="4788544"/>
            <a:ext cx="3546924" cy="98488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ultricies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rutrum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facilisis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11866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>
            <a:extLst>
              <a:ext uri="{FF2B5EF4-FFF2-40B4-BE49-F238E27FC236}">
                <a16:creationId xmlns="" xmlns:a16="http://schemas.microsoft.com/office/drawing/2014/main" id="{F433B6DF-5FA6-4805-85FC-3A31FA165351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102" name="Group 101">
              <a:extLst>
                <a:ext uri="{FF2B5EF4-FFF2-40B4-BE49-F238E27FC236}">
                  <a16:creationId xmlns="" xmlns:a16="http://schemas.microsoft.com/office/drawing/2014/main" id="{868E47C0-1A82-453C-9112-4CE85BF758AA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164" name="Oval 58">
                <a:extLst>
                  <a:ext uri="{FF2B5EF4-FFF2-40B4-BE49-F238E27FC236}">
                    <a16:creationId xmlns="" xmlns:a16="http://schemas.microsoft.com/office/drawing/2014/main" id="{D8E114C0-606D-4815-8741-EA3485E0AA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Oval 59">
                <a:extLst>
                  <a:ext uri="{FF2B5EF4-FFF2-40B4-BE49-F238E27FC236}">
                    <a16:creationId xmlns="" xmlns:a16="http://schemas.microsoft.com/office/drawing/2014/main" id="{117E8822-5505-4C49-AB59-57E0919980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Oval 60">
                <a:extLst>
                  <a:ext uri="{FF2B5EF4-FFF2-40B4-BE49-F238E27FC236}">
                    <a16:creationId xmlns="" xmlns:a16="http://schemas.microsoft.com/office/drawing/2014/main" id="{2536D6F6-224F-4923-B0B3-D49B1544A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Oval 61">
                <a:extLst>
                  <a:ext uri="{FF2B5EF4-FFF2-40B4-BE49-F238E27FC236}">
                    <a16:creationId xmlns="" xmlns:a16="http://schemas.microsoft.com/office/drawing/2014/main" id="{2ECF4970-396B-4F10-A3C4-0B4CBAC63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Oval 62">
                <a:extLst>
                  <a:ext uri="{FF2B5EF4-FFF2-40B4-BE49-F238E27FC236}">
                    <a16:creationId xmlns="" xmlns:a16="http://schemas.microsoft.com/office/drawing/2014/main" id="{454DED05-0E8C-4572-9A95-C8CB89CD6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Oval 63">
                <a:extLst>
                  <a:ext uri="{FF2B5EF4-FFF2-40B4-BE49-F238E27FC236}">
                    <a16:creationId xmlns="" xmlns:a16="http://schemas.microsoft.com/office/drawing/2014/main" id="{34B74A18-B639-4FAB-AB6C-67362CB63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Oval 64">
                <a:extLst>
                  <a:ext uri="{FF2B5EF4-FFF2-40B4-BE49-F238E27FC236}">
                    <a16:creationId xmlns="" xmlns:a16="http://schemas.microsoft.com/office/drawing/2014/main" id="{EEB9D4DD-4BFA-45FB-898F-22BA2DCC8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Oval 65">
                <a:extLst>
                  <a:ext uri="{FF2B5EF4-FFF2-40B4-BE49-F238E27FC236}">
                    <a16:creationId xmlns="" xmlns:a16="http://schemas.microsoft.com/office/drawing/2014/main" id="{F12604C4-51CA-4662-8A74-3B12A9A85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Oval 66">
                <a:extLst>
                  <a:ext uri="{FF2B5EF4-FFF2-40B4-BE49-F238E27FC236}">
                    <a16:creationId xmlns="" xmlns:a16="http://schemas.microsoft.com/office/drawing/2014/main" id="{EF2CDE09-D67E-44D7-B681-A1F7E97A1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Oval 67">
                <a:extLst>
                  <a:ext uri="{FF2B5EF4-FFF2-40B4-BE49-F238E27FC236}">
                    <a16:creationId xmlns="" xmlns:a16="http://schemas.microsoft.com/office/drawing/2014/main" id="{6A127376-9427-4B38-88F5-AB9A6BB94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Oval 68">
                <a:extLst>
                  <a:ext uri="{FF2B5EF4-FFF2-40B4-BE49-F238E27FC236}">
                    <a16:creationId xmlns="" xmlns:a16="http://schemas.microsoft.com/office/drawing/2014/main" id="{80AF9800-7436-4549-9652-F0F50D66C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Oval 69">
                <a:extLst>
                  <a:ext uri="{FF2B5EF4-FFF2-40B4-BE49-F238E27FC236}">
                    <a16:creationId xmlns="" xmlns:a16="http://schemas.microsoft.com/office/drawing/2014/main" id="{EF1A0BE4-F412-437F-B87F-AE27ACBF5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Oval 70">
                <a:extLst>
                  <a:ext uri="{FF2B5EF4-FFF2-40B4-BE49-F238E27FC236}">
                    <a16:creationId xmlns="" xmlns:a16="http://schemas.microsoft.com/office/drawing/2014/main" id="{6E870230-CBC4-40BF-AE7E-A11D238684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Oval 71">
                <a:extLst>
                  <a:ext uri="{FF2B5EF4-FFF2-40B4-BE49-F238E27FC236}">
                    <a16:creationId xmlns="" xmlns:a16="http://schemas.microsoft.com/office/drawing/2014/main" id="{07CE9BFB-DA5D-41F8-AEED-D5DC2F46F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Oval 72">
                <a:extLst>
                  <a:ext uri="{FF2B5EF4-FFF2-40B4-BE49-F238E27FC236}">
                    <a16:creationId xmlns="" xmlns:a16="http://schemas.microsoft.com/office/drawing/2014/main" id="{0C5B9E03-62C7-42E7-BA19-CF1579F16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Oval 73">
                <a:extLst>
                  <a:ext uri="{FF2B5EF4-FFF2-40B4-BE49-F238E27FC236}">
                    <a16:creationId xmlns="" xmlns:a16="http://schemas.microsoft.com/office/drawing/2014/main" id="{C821CD9B-2590-4E5E-9EB8-D5A4D5A3D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Oval 74">
                <a:extLst>
                  <a:ext uri="{FF2B5EF4-FFF2-40B4-BE49-F238E27FC236}">
                    <a16:creationId xmlns="" xmlns:a16="http://schemas.microsoft.com/office/drawing/2014/main" id="{0FF5DD16-D62E-4371-95EE-9B6C0D9F8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Oval 75">
                <a:extLst>
                  <a:ext uri="{FF2B5EF4-FFF2-40B4-BE49-F238E27FC236}">
                    <a16:creationId xmlns="" xmlns:a16="http://schemas.microsoft.com/office/drawing/2014/main" id="{9C255B95-C641-45B2-A4E1-6F682B150B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Oval 76">
                <a:extLst>
                  <a:ext uri="{FF2B5EF4-FFF2-40B4-BE49-F238E27FC236}">
                    <a16:creationId xmlns="" xmlns:a16="http://schemas.microsoft.com/office/drawing/2014/main" id="{EE7D49CF-2583-427B-8B84-1E4D0F6E4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Oval 77">
                <a:extLst>
                  <a:ext uri="{FF2B5EF4-FFF2-40B4-BE49-F238E27FC236}">
                    <a16:creationId xmlns="" xmlns:a16="http://schemas.microsoft.com/office/drawing/2014/main" id="{EFC46369-BAF1-4249-AA7E-D6FCAB55A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Oval 78">
                <a:extLst>
                  <a:ext uri="{FF2B5EF4-FFF2-40B4-BE49-F238E27FC236}">
                    <a16:creationId xmlns="" xmlns:a16="http://schemas.microsoft.com/office/drawing/2014/main" id="{DCFFD43C-BC40-47DA-BD3D-989419B71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Oval 79">
                <a:extLst>
                  <a:ext uri="{FF2B5EF4-FFF2-40B4-BE49-F238E27FC236}">
                    <a16:creationId xmlns="" xmlns:a16="http://schemas.microsoft.com/office/drawing/2014/main" id="{031359CB-7531-452A-8F10-EE32B1B97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="" xmlns:a16="http://schemas.microsoft.com/office/drawing/2014/main" id="{92ADBA4A-FB0C-4FDF-BB4A-1B04BD279C25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131" name="Oval 58">
                <a:extLst>
                  <a:ext uri="{FF2B5EF4-FFF2-40B4-BE49-F238E27FC236}">
                    <a16:creationId xmlns="" xmlns:a16="http://schemas.microsoft.com/office/drawing/2014/main" id="{3134DC3D-2062-42AC-9842-F62599CB9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Oval 59">
                <a:extLst>
                  <a:ext uri="{FF2B5EF4-FFF2-40B4-BE49-F238E27FC236}">
                    <a16:creationId xmlns="" xmlns:a16="http://schemas.microsoft.com/office/drawing/2014/main" id="{9BFDB041-0283-48CC-8FAD-818D8C071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Oval 60">
                <a:extLst>
                  <a:ext uri="{FF2B5EF4-FFF2-40B4-BE49-F238E27FC236}">
                    <a16:creationId xmlns="" xmlns:a16="http://schemas.microsoft.com/office/drawing/2014/main" id="{D20BFDC4-DF6D-4D42-8C7D-8B56FE93C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Oval 61">
                <a:extLst>
                  <a:ext uri="{FF2B5EF4-FFF2-40B4-BE49-F238E27FC236}">
                    <a16:creationId xmlns="" xmlns:a16="http://schemas.microsoft.com/office/drawing/2014/main" id="{5DF1CF7E-F582-4660-9ADA-336172EE1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Oval 62">
                <a:extLst>
                  <a:ext uri="{FF2B5EF4-FFF2-40B4-BE49-F238E27FC236}">
                    <a16:creationId xmlns="" xmlns:a16="http://schemas.microsoft.com/office/drawing/2014/main" id="{98D8F20C-41CC-4D4F-A8C7-15908792E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Oval 63">
                <a:extLst>
                  <a:ext uri="{FF2B5EF4-FFF2-40B4-BE49-F238E27FC236}">
                    <a16:creationId xmlns="" xmlns:a16="http://schemas.microsoft.com/office/drawing/2014/main" id="{FB37B0D3-E821-46C3-8C04-7461C2561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Oval 64">
                <a:extLst>
                  <a:ext uri="{FF2B5EF4-FFF2-40B4-BE49-F238E27FC236}">
                    <a16:creationId xmlns="" xmlns:a16="http://schemas.microsoft.com/office/drawing/2014/main" id="{3CE00B5C-3293-460F-9BEC-6C64EEA6B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Oval 65">
                <a:extLst>
                  <a:ext uri="{FF2B5EF4-FFF2-40B4-BE49-F238E27FC236}">
                    <a16:creationId xmlns="" xmlns:a16="http://schemas.microsoft.com/office/drawing/2014/main" id="{44B42BB2-4256-4BF7-8494-5D534C83F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Oval 66">
                <a:extLst>
                  <a:ext uri="{FF2B5EF4-FFF2-40B4-BE49-F238E27FC236}">
                    <a16:creationId xmlns="" xmlns:a16="http://schemas.microsoft.com/office/drawing/2014/main" id="{9A97644D-5AAA-4DEB-B9DA-69F88EB84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Oval 67">
                <a:extLst>
                  <a:ext uri="{FF2B5EF4-FFF2-40B4-BE49-F238E27FC236}">
                    <a16:creationId xmlns="" xmlns:a16="http://schemas.microsoft.com/office/drawing/2014/main" id="{2D3D59DD-6939-43D9-B2D6-E78459F63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Oval 68">
                <a:extLst>
                  <a:ext uri="{FF2B5EF4-FFF2-40B4-BE49-F238E27FC236}">
                    <a16:creationId xmlns="" xmlns:a16="http://schemas.microsoft.com/office/drawing/2014/main" id="{9CA161C1-C3A3-471C-BDFC-B2FA18AAB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Oval 69">
                <a:extLst>
                  <a:ext uri="{FF2B5EF4-FFF2-40B4-BE49-F238E27FC236}">
                    <a16:creationId xmlns="" xmlns:a16="http://schemas.microsoft.com/office/drawing/2014/main" id="{E6C8750B-0006-4587-A5F4-366972440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Oval 70">
                <a:extLst>
                  <a:ext uri="{FF2B5EF4-FFF2-40B4-BE49-F238E27FC236}">
                    <a16:creationId xmlns="" xmlns:a16="http://schemas.microsoft.com/office/drawing/2014/main" id="{D3DEFF38-A28F-4D47-97B0-28E3882A1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Oval 71">
                <a:extLst>
                  <a:ext uri="{FF2B5EF4-FFF2-40B4-BE49-F238E27FC236}">
                    <a16:creationId xmlns="" xmlns:a16="http://schemas.microsoft.com/office/drawing/2014/main" id="{8961FA15-A6F2-4F9F-B9E2-C942B2C8A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Oval 72">
                <a:extLst>
                  <a:ext uri="{FF2B5EF4-FFF2-40B4-BE49-F238E27FC236}">
                    <a16:creationId xmlns="" xmlns:a16="http://schemas.microsoft.com/office/drawing/2014/main" id="{F1073D2C-D832-4014-981B-C2CF936C6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Oval 73">
                <a:extLst>
                  <a:ext uri="{FF2B5EF4-FFF2-40B4-BE49-F238E27FC236}">
                    <a16:creationId xmlns="" xmlns:a16="http://schemas.microsoft.com/office/drawing/2014/main" id="{7069C5F8-5B8C-4C3B-89CC-C6BC423052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Oval 74">
                <a:extLst>
                  <a:ext uri="{FF2B5EF4-FFF2-40B4-BE49-F238E27FC236}">
                    <a16:creationId xmlns="" xmlns:a16="http://schemas.microsoft.com/office/drawing/2014/main" id="{6D643A79-6B93-4C2C-A3ED-9EA730D20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Oval 75">
                <a:extLst>
                  <a:ext uri="{FF2B5EF4-FFF2-40B4-BE49-F238E27FC236}">
                    <a16:creationId xmlns="" xmlns:a16="http://schemas.microsoft.com/office/drawing/2014/main" id="{184CEE11-F0D4-4C59-8377-891DB0FE8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Oval 76">
                <a:extLst>
                  <a:ext uri="{FF2B5EF4-FFF2-40B4-BE49-F238E27FC236}">
                    <a16:creationId xmlns="" xmlns:a16="http://schemas.microsoft.com/office/drawing/2014/main" id="{0AEB6AAF-3A1E-49F3-85BD-DFB3D2FD3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Oval 77">
                <a:extLst>
                  <a:ext uri="{FF2B5EF4-FFF2-40B4-BE49-F238E27FC236}">
                    <a16:creationId xmlns="" xmlns:a16="http://schemas.microsoft.com/office/drawing/2014/main" id="{40846A9C-F728-4265-AF83-5A51FE600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Oval 78">
                <a:extLst>
                  <a:ext uri="{FF2B5EF4-FFF2-40B4-BE49-F238E27FC236}">
                    <a16:creationId xmlns="" xmlns:a16="http://schemas.microsoft.com/office/drawing/2014/main" id="{BF5F72A3-1864-4232-AF59-5B3A03336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Oval 79">
                <a:extLst>
                  <a:ext uri="{FF2B5EF4-FFF2-40B4-BE49-F238E27FC236}">
                    <a16:creationId xmlns="" xmlns:a16="http://schemas.microsoft.com/office/drawing/2014/main" id="{36AFDA82-528D-445D-A0A8-D059FFF51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="" xmlns:a16="http://schemas.microsoft.com/office/drawing/2014/main" id="{3807C889-4490-415F-8EB4-17B58807487B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105" name="Oval 58">
                <a:extLst>
                  <a:ext uri="{FF2B5EF4-FFF2-40B4-BE49-F238E27FC236}">
                    <a16:creationId xmlns="" xmlns:a16="http://schemas.microsoft.com/office/drawing/2014/main" id="{BD372A9E-5B7B-4DAD-A5E8-088C769CC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Oval 59">
                <a:extLst>
                  <a:ext uri="{FF2B5EF4-FFF2-40B4-BE49-F238E27FC236}">
                    <a16:creationId xmlns="" xmlns:a16="http://schemas.microsoft.com/office/drawing/2014/main" id="{F919CFF5-834F-4B81-87AE-F5B3199A31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Oval 60">
                <a:extLst>
                  <a:ext uri="{FF2B5EF4-FFF2-40B4-BE49-F238E27FC236}">
                    <a16:creationId xmlns="" xmlns:a16="http://schemas.microsoft.com/office/drawing/2014/main" id="{8FBEB7CC-A8B1-4E15-BB90-6E740C975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Oval 61">
                <a:extLst>
                  <a:ext uri="{FF2B5EF4-FFF2-40B4-BE49-F238E27FC236}">
                    <a16:creationId xmlns="" xmlns:a16="http://schemas.microsoft.com/office/drawing/2014/main" id="{F5296298-2C5C-4A0F-B90F-D960413575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Oval 62">
                <a:extLst>
                  <a:ext uri="{FF2B5EF4-FFF2-40B4-BE49-F238E27FC236}">
                    <a16:creationId xmlns="" xmlns:a16="http://schemas.microsoft.com/office/drawing/2014/main" id="{9579F8B5-57F2-443A-9B5F-4F9A11719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Oval 63">
                <a:extLst>
                  <a:ext uri="{FF2B5EF4-FFF2-40B4-BE49-F238E27FC236}">
                    <a16:creationId xmlns="" xmlns:a16="http://schemas.microsoft.com/office/drawing/2014/main" id="{687C0E73-1254-4553-A2B6-CDBF5DFE8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Oval 64">
                <a:extLst>
                  <a:ext uri="{FF2B5EF4-FFF2-40B4-BE49-F238E27FC236}">
                    <a16:creationId xmlns="" xmlns:a16="http://schemas.microsoft.com/office/drawing/2014/main" id="{308EF2A6-21A8-4567-9B8C-71F7460CA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Oval 65">
                <a:extLst>
                  <a:ext uri="{FF2B5EF4-FFF2-40B4-BE49-F238E27FC236}">
                    <a16:creationId xmlns="" xmlns:a16="http://schemas.microsoft.com/office/drawing/2014/main" id="{132DA38E-C7DD-4E48-A17D-6B3EAC012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Oval 66">
                <a:extLst>
                  <a:ext uri="{FF2B5EF4-FFF2-40B4-BE49-F238E27FC236}">
                    <a16:creationId xmlns="" xmlns:a16="http://schemas.microsoft.com/office/drawing/2014/main" id="{16C4CA1D-6AB9-4BCD-B6C0-1677EEDA6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Oval 67">
                <a:extLst>
                  <a:ext uri="{FF2B5EF4-FFF2-40B4-BE49-F238E27FC236}">
                    <a16:creationId xmlns="" xmlns:a16="http://schemas.microsoft.com/office/drawing/2014/main" id="{775D790C-6373-4EFE-B7DF-780EEAC73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Oval 68">
                <a:extLst>
                  <a:ext uri="{FF2B5EF4-FFF2-40B4-BE49-F238E27FC236}">
                    <a16:creationId xmlns="" xmlns:a16="http://schemas.microsoft.com/office/drawing/2014/main" id="{ABF234CD-D26A-44A8-97A5-0488D17F1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Oval 69">
                <a:extLst>
                  <a:ext uri="{FF2B5EF4-FFF2-40B4-BE49-F238E27FC236}">
                    <a16:creationId xmlns="" xmlns:a16="http://schemas.microsoft.com/office/drawing/2014/main" id="{7311A7CB-F9C7-4BBC-81E7-661A45B77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Oval 70">
                <a:extLst>
                  <a:ext uri="{FF2B5EF4-FFF2-40B4-BE49-F238E27FC236}">
                    <a16:creationId xmlns="" xmlns:a16="http://schemas.microsoft.com/office/drawing/2014/main" id="{4777CF77-7924-4563-A19A-3D3DA20CE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71">
                <a:extLst>
                  <a:ext uri="{FF2B5EF4-FFF2-40B4-BE49-F238E27FC236}">
                    <a16:creationId xmlns="" xmlns:a16="http://schemas.microsoft.com/office/drawing/2014/main" id="{0B38EF04-EFA4-42E6-8A91-C16FB6987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Oval 72">
                <a:extLst>
                  <a:ext uri="{FF2B5EF4-FFF2-40B4-BE49-F238E27FC236}">
                    <a16:creationId xmlns="" xmlns:a16="http://schemas.microsoft.com/office/drawing/2014/main" id="{C4D17179-6707-4EE4-8797-2D5FB3E10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Oval 73">
                <a:extLst>
                  <a:ext uri="{FF2B5EF4-FFF2-40B4-BE49-F238E27FC236}">
                    <a16:creationId xmlns="" xmlns:a16="http://schemas.microsoft.com/office/drawing/2014/main" id="{FF6CF04C-2753-4BF1-A018-9FFDF1AA0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Oval 74">
                <a:extLst>
                  <a:ext uri="{FF2B5EF4-FFF2-40B4-BE49-F238E27FC236}">
                    <a16:creationId xmlns="" xmlns:a16="http://schemas.microsoft.com/office/drawing/2014/main" id="{0A8AF698-F378-449D-8E71-56EB52D33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Oval 75">
                <a:extLst>
                  <a:ext uri="{FF2B5EF4-FFF2-40B4-BE49-F238E27FC236}">
                    <a16:creationId xmlns="" xmlns:a16="http://schemas.microsoft.com/office/drawing/2014/main" id="{9CDD31CD-4F40-4233-B43E-2E81B3037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Oval 76">
                <a:extLst>
                  <a:ext uri="{FF2B5EF4-FFF2-40B4-BE49-F238E27FC236}">
                    <a16:creationId xmlns="" xmlns:a16="http://schemas.microsoft.com/office/drawing/2014/main" id="{F236A43A-D14F-4368-A561-1B6ED3CC3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Oval 77">
                <a:extLst>
                  <a:ext uri="{FF2B5EF4-FFF2-40B4-BE49-F238E27FC236}">
                    <a16:creationId xmlns="" xmlns:a16="http://schemas.microsoft.com/office/drawing/2014/main" id="{B245568C-2230-45FF-9BB1-0D634C8B5F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Oval 78">
                <a:extLst>
                  <a:ext uri="{FF2B5EF4-FFF2-40B4-BE49-F238E27FC236}">
                    <a16:creationId xmlns="" xmlns:a16="http://schemas.microsoft.com/office/drawing/2014/main" id="{8F85A1C1-06FC-48EF-84DD-4E00351172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Oval 79">
                <a:extLst>
                  <a:ext uri="{FF2B5EF4-FFF2-40B4-BE49-F238E27FC236}">
                    <a16:creationId xmlns="" xmlns:a16="http://schemas.microsoft.com/office/drawing/2014/main" id="{AC18D468-47BB-439A-B758-4F096A5A7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97CD1980-9ED9-4B0D-9FE0-D619EE5A33FB}"/>
              </a:ext>
            </a:extLst>
          </p:cNvPr>
          <p:cNvGrpSpPr/>
          <p:nvPr/>
        </p:nvGrpSpPr>
        <p:grpSpPr>
          <a:xfrm>
            <a:off x="355278" y="1291677"/>
            <a:ext cx="2345812" cy="4656047"/>
            <a:chOff x="4370388" y="1588"/>
            <a:chExt cx="3454400" cy="6856412"/>
          </a:xfrm>
        </p:grpSpPr>
        <p:sp>
          <p:nvSpPr>
            <p:cNvPr id="38" name="Freeform 5">
              <a:extLst>
                <a:ext uri="{FF2B5EF4-FFF2-40B4-BE49-F238E27FC236}">
                  <a16:creationId xmlns="" xmlns:a16="http://schemas.microsoft.com/office/drawing/2014/main" id="{AE561099-76A5-486E-A48B-14977AAE9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1588"/>
              <a:ext cx="1588" cy="4763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0 h 3"/>
                <a:gd name="T6" fmla="*/ 1 w 1"/>
                <a:gd name="T7" fmla="*/ 0 h 3"/>
                <a:gd name="T8" fmla="*/ 0 w 1"/>
                <a:gd name="T9" fmla="*/ 3 h 3"/>
                <a:gd name="T10" fmla="*/ 1 w 1"/>
                <a:gd name="T11" fmla="*/ 3 h 3"/>
                <a:gd name="T12" fmla="*/ 1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6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6">
              <a:extLst>
                <a:ext uri="{FF2B5EF4-FFF2-40B4-BE49-F238E27FC236}">
                  <a16:creationId xmlns="" xmlns:a16="http://schemas.microsoft.com/office/drawing/2014/main" id="{B696E555-4312-4CB6-80F1-DC744532B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5813" y="6200775"/>
              <a:ext cx="465138" cy="657225"/>
            </a:xfrm>
            <a:prstGeom prst="rect">
              <a:avLst/>
            </a:prstGeom>
            <a:solidFill>
              <a:srgbClr val="D63A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">
              <a:extLst>
                <a:ext uri="{FF2B5EF4-FFF2-40B4-BE49-F238E27FC236}">
                  <a16:creationId xmlns="" xmlns:a16="http://schemas.microsoft.com/office/drawing/2014/main" id="{CE11FEC3-67E1-4133-8F92-76FA78864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388" y="5513388"/>
              <a:ext cx="3454400" cy="657225"/>
            </a:xfrm>
            <a:custGeom>
              <a:avLst/>
              <a:gdLst>
                <a:gd name="T0" fmla="*/ 0 w 2176"/>
                <a:gd name="T1" fmla="*/ 275 h 414"/>
                <a:gd name="T2" fmla="*/ 462 w 2176"/>
                <a:gd name="T3" fmla="*/ 275 h 414"/>
                <a:gd name="T4" fmla="*/ 942 w 2176"/>
                <a:gd name="T5" fmla="*/ 275 h 414"/>
                <a:gd name="T6" fmla="*/ 942 w 2176"/>
                <a:gd name="T7" fmla="*/ 366 h 414"/>
                <a:gd name="T8" fmla="*/ 942 w 2176"/>
                <a:gd name="T9" fmla="*/ 414 h 414"/>
                <a:gd name="T10" fmla="*/ 1235 w 2176"/>
                <a:gd name="T11" fmla="*/ 414 h 414"/>
                <a:gd name="T12" fmla="*/ 1235 w 2176"/>
                <a:gd name="T13" fmla="*/ 366 h 414"/>
                <a:gd name="T14" fmla="*/ 1235 w 2176"/>
                <a:gd name="T15" fmla="*/ 275 h 414"/>
                <a:gd name="T16" fmla="*/ 1715 w 2176"/>
                <a:gd name="T17" fmla="*/ 275 h 414"/>
                <a:gd name="T18" fmla="*/ 2176 w 2176"/>
                <a:gd name="T19" fmla="*/ 275 h 414"/>
                <a:gd name="T20" fmla="*/ 2067 w 2176"/>
                <a:gd name="T21" fmla="*/ 0 h 414"/>
                <a:gd name="T22" fmla="*/ 110 w 2176"/>
                <a:gd name="T23" fmla="*/ 0 h 414"/>
                <a:gd name="T24" fmla="*/ 0 w 2176"/>
                <a:gd name="T25" fmla="*/ 27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76" h="414">
                  <a:moveTo>
                    <a:pt x="0" y="275"/>
                  </a:moveTo>
                  <a:lnTo>
                    <a:pt x="462" y="275"/>
                  </a:lnTo>
                  <a:lnTo>
                    <a:pt x="942" y="275"/>
                  </a:lnTo>
                  <a:lnTo>
                    <a:pt x="942" y="366"/>
                  </a:lnTo>
                  <a:lnTo>
                    <a:pt x="942" y="414"/>
                  </a:lnTo>
                  <a:lnTo>
                    <a:pt x="1235" y="414"/>
                  </a:lnTo>
                  <a:lnTo>
                    <a:pt x="1235" y="366"/>
                  </a:lnTo>
                  <a:lnTo>
                    <a:pt x="1235" y="275"/>
                  </a:lnTo>
                  <a:lnTo>
                    <a:pt x="1715" y="275"/>
                  </a:lnTo>
                  <a:lnTo>
                    <a:pt x="2176" y="275"/>
                  </a:lnTo>
                  <a:lnTo>
                    <a:pt x="2067" y="0"/>
                  </a:lnTo>
                  <a:lnTo>
                    <a:pt x="110" y="0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rgbClr val="D63A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">
              <a:extLst>
                <a:ext uri="{FF2B5EF4-FFF2-40B4-BE49-F238E27FC236}">
                  <a16:creationId xmlns="" xmlns:a16="http://schemas.microsoft.com/office/drawing/2014/main" id="{ED36BB80-582B-4C18-9BF7-B18CA9C5B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3" y="4824413"/>
              <a:ext cx="3081338" cy="655638"/>
            </a:xfrm>
            <a:custGeom>
              <a:avLst/>
              <a:gdLst>
                <a:gd name="T0" fmla="*/ 0 w 1941"/>
                <a:gd name="T1" fmla="*/ 413 h 413"/>
                <a:gd name="T2" fmla="*/ 1941 w 1941"/>
                <a:gd name="T3" fmla="*/ 413 h 413"/>
                <a:gd name="T4" fmla="*/ 1775 w 1941"/>
                <a:gd name="T5" fmla="*/ 0 h 413"/>
                <a:gd name="T6" fmla="*/ 166 w 1941"/>
                <a:gd name="T7" fmla="*/ 0 h 413"/>
                <a:gd name="T8" fmla="*/ 0 w 1941"/>
                <a:gd name="T9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1" h="413">
                  <a:moveTo>
                    <a:pt x="0" y="413"/>
                  </a:moveTo>
                  <a:lnTo>
                    <a:pt x="1941" y="413"/>
                  </a:lnTo>
                  <a:lnTo>
                    <a:pt x="1775" y="0"/>
                  </a:lnTo>
                  <a:lnTo>
                    <a:pt x="166" y="0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D63A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">
              <a:extLst>
                <a:ext uri="{FF2B5EF4-FFF2-40B4-BE49-F238E27FC236}">
                  <a16:creationId xmlns="" xmlns:a16="http://schemas.microsoft.com/office/drawing/2014/main" id="{A656ED9C-0DD1-4267-B90C-58F1FFAC7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5975" y="4135438"/>
              <a:ext cx="2944813" cy="657225"/>
            </a:xfrm>
            <a:custGeom>
              <a:avLst/>
              <a:gdLst>
                <a:gd name="T0" fmla="*/ 0 w 1855"/>
                <a:gd name="T1" fmla="*/ 241 h 414"/>
                <a:gd name="T2" fmla="*/ 199 w 1855"/>
                <a:gd name="T3" fmla="*/ 241 h 414"/>
                <a:gd name="T4" fmla="*/ 130 w 1855"/>
                <a:gd name="T5" fmla="*/ 414 h 414"/>
                <a:gd name="T6" fmla="*/ 1724 w 1855"/>
                <a:gd name="T7" fmla="*/ 414 h 414"/>
                <a:gd name="T8" fmla="*/ 1655 w 1855"/>
                <a:gd name="T9" fmla="*/ 241 h 414"/>
                <a:gd name="T10" fmla="*/ 1855 w 1855"/>
                <a:gd name="T11" fmla="*/ 241 h 414"/>
                <a:gd name="T12" fmla="*/ 1758 w 1855"/>
                <a:gd name="T13" fmla="*/ 0 h 414"/>
                <a:gd name="T14" fmla="*/ 95 w 1855"/>
                <a:gd name="T15" fmla="*/ 0 h 414"/>
                <a:gd name="T16" fmla="*/ 0 w 1855"/>
                <a:gd name="T17" fmla="*/ 24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5" h="414">
                  <a:moveTo>
                    <a:pt x="0" y="241"/>
                  </a:moveTo>
                  <a:lnTo>
                    <a:pt x="199" y="241"/>
                  </a:lnTo>
                  <a:lnTo>
                    <a:pt x="130" y="414"/>
                  </a:lnTo>
                  <a:lnTo>
                    <a:pt x="1724" y="414"/>
                  </a:lnTo>
                  <a:lnTo>
                    <a:pt x="1655" y="241"/>
                  </a:lnTo>
                  <a:lnTo>
                    <a:pt x="1855" y="241"/>
                  </a:lnTo>
                  <a:lnTo>
                    <a:pt x="1758" y="0"/>
                  </a:lnTo>
                  <a:lnTo>
                    <a:pt x="95" y="0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D63A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>
              <a:extLst>
                <a:ext uri="{FF2B5EF4-FFF2-40B4-BE49-F238E27FC236}">
                  <a16:creationId xmlns="" xmlns:a16="http://schemas.microsoft.com/office/drawing/2014/main" id="{8108010D-2561-40EA-B64E-F3521D030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1075" y="3448050"/>
              <a:ext cx="2614613" cy="657225"/>
            </a:xfrm>
            <a:custGeom>
              <a:avLst/>
              <a:gdLst>
                <a:gd name="T0" fmla="*/ 0 w 1647"/>
                <a:gd name="T1" fmla="*/ 414 h 414"/>
                <a:gd name="T2" fmla="*/ 1647 w 1647"/>
                <a:gd name="T3" fmla="*/ 414 h 414"/>
                <a:gd name="T4" fmla="*/ 1482 w 1647"/>
                <a:gd name="T5" fmla="*/ 0 h 414"/>
                <a:gd name="T6" fmla="*/ 165 w 1647"/>
                <a:gd name="T7" fmla="*/ 0 h 414"/>
                <a:gd name="T8" fmla="*/ 0 w 1647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7" h="414">
                  <a:moveTo>
                    <a:pt x="0" y="414"/>
                  </a:moveTo>
                  <a:lnTo>
                    <a:pt x="1647" y="414"/>
                  </a:lnTo>
                  <a:lnTo>
                    <a:pt x="1482" y="0"/>
                  </a:lnTo>
                  <a:lnTo>
                    <a:pt x="165" y="0"/>
                  </a:lnTo>
                  <a:lnTo>
                    <a:pt x="0" y="414"/>
                  </a:lnTo>
                  <a:close/>
                </a:path>
              </a:pathLst>
            </a:custGeom>
            <a:solidFill>
              <a:srgbClr val="D63A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">
              <a:extLst>
                <a:ext uri="{FF2B5EF4-FFF2-40B4-BE49-F238E27FC236}">
                  <a16:creationId xmlns="" xmlns:a16="http://schemas.microsoft.com/office/drawing/2014/main" id="{0A1B5DC1-B6C6-4A6D-92FD-965C74268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713" y="2759075"/>
              <a:ext cx="2063750" cy="657225"/>
            </a:xfrm>
            <a:custGeom>
              <a:avLst/>
              <a:gdLst>
                <a:gd name="T0" fmla="*/ 7 w 1300"/>
                <a:gd name="T1" fmla="*/ 131 h 414"/>
                <a:gd name="T2" fmla="*/ 114 w 1300"/>
                <a:gd name="T3" fmla="*/ 131 h 414"/>
                <a:gd name="T4" fmla="*/ 0 w 1300"/>
                <a:gd name="T5" fmla="*/ 414 h 414"/>
                <a:gd name="T6" fmla="*/ 1300 w 1300"/>
                <a:gd name="T7" fmla="*/ 414 h 414"/>
                <a:gd name="T8" fmla="*/ 1187 w 1300"/>
                <a:gd name="T9" fmla="*/ 131 h 414"/>
                <a:gd name="T10" fmla="*/ 1292 w 1300"/>
                <a:gd name="T11" fmla="*/ 131 h 414"/>
                <a:gd name="T12" fmla="*/ 1240 w 1300"/>
                <a:gd name="T13" fmla="*/ 0 h 414"/>
                <a:gd name="T14" fmla="*/ 59 w 1300"/>
                <a:gd name="T15" fmla="*/ 0 h 414"/>
                <a:gd name="T16" fmla="*/ 7 w 1300"/>
                <a:gd name="T17" fmla="*/ 13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0" h="414">
                  <a:moveTo>
                    <a:pt x="7" y="131"/>
                  </a:moveTo>
                  <a:lnTo>
                    <a:pt x="114" y="131"/>
                  </a:lnTo>
                  <a:lnTo>
                    <a:pt x="0" y="414"/>
                  </a:lnTo>
                  <a:lnTo>
                    <a:pt x="1300" y="414"/>
                  </a:lnTo>
                  <a:lnTo>
                    <a:pt x="1187" y="131"/>
                  </a:lnTo>
                  <a:lnTo>
                    <a:pt x="1292" y="131"/>
                  </a:lnTo>
                  <a:lnTo>
                    <a:pt x="1240" y="0"/>
                  </a:lnTo>
                  <a:lnTo>
                    <a:pt x="59" y="0"/>
                  </a:lnTo>
                  <a:lnTo>
                    <a:pt x="7" y="131"/>
                  </a:lnTo>
                  <a:close/>
                </a:path>
              </a:pathLst>
            </a:custGeom>
            <a:solidFill>
              <a:srgbClr val="D63A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2">
              <a:extLst>
                <a:ext uri="{FF2B5EF4-FFF2-40B4-BE49-F238E27FC236}">
                  <a16:creationId xmlns="" xmlns:a16="http://schemas.microsoft.com/office/drawing/2014/main" id="{AEC29835-0597-4016-BC57-23399F626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2075" y="2071688"/>
              <a:ext cx="1851025" cy="657225"/>
            </a:xfrm>
            <a:custGeom>
              <a:avLst/>
              <a:gdLst>
                <a:gd name="T0" fmla="*/ 0 w 1166"/>
                <a:gd name="T1" fmla="*/ 414 h 414"/>
                <a:gd name="T2" fmla="*/ 1166 w 1166"/>
                <a:gd name="T3" fmla="*/ 414 h 414"/>
                <a:gd name="T4" fmla="*/ 1001 w 1166"/>
                <a:gd name="T5" fmla="*/ 0 h 414"/>
                <a:gd name="T6" fmla="*/ 166 w 1166"/>
                <a:gd name="T7" fmla="*/ 0 h 414"/>
                <a:gd name="T8" fmla="*/ 0 w 1166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6" h="414">
                  <a:moveTo>
                    <a:pt x="0" y="414"/>
                  </a:moveTo>
                  <a:lnTo>
                    <a:pt x="1166" y="414"/>
                  </a:lnTo>
                  <a:lnTo>
                    <a:pt x="1001" y="0"/>
                  </a:lnTo>
                  <a:lnTo>
                    <a:pt x="166" y="0"/>
                  </a:lnTo>
                  <a:lnTo>
                    <a:pt x="0" y="414"/>
                  </a:lnTo>
                  <a:close/>
                </a:path>
              </a:pathLst>
            </a:custGeom>
            <a:solidFill>
              <a:srgbClr val="52B0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3">
              <a:extLst>
                <a:ext uri="{FF2B5EF4-FFF2-40B4-BE49-F238E27FC236}">
                  <a16:creationId xmlns="" xmlns:a16="http://schemas.microsoft.com/office/drawing/2014/main" id="{6C6E6001-A514-43F2-A221-D363179C8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8300" y="1381125"/>
              <a:ext cx="1300163" cy="657225"/>
            </a:xfrm>
            <a:custGeom>
              <a:avLst/>
              <a:gdLst>
                <a:gd name="T0" fmla="*/ 36 w 819"/>
                <a:gd name="T1" fmla="*/ 66 h 414"/>
                <a:gd name="T2" fmla="*/ 140 w 819"/>
                <a:gd name="T3" fmla="*/ 66 h 414"/>
                <a:gd name="T4" fmla="*/ 0 w 819"/>
                <a:gd name="T5" fmla="*/ 414 h 414"/>
                <a:gd name="T6" fmla="*/ 819 w 819"/>
                <a:gd name="T7" fmla="*/ 414 h 414"/>
                <a:gd name="T8" fmla="*/ 679 w 819"/>
                <a:gd name="T9" fmla="*/ 66 h 414"/>
                <a:gd name="T10" fmla="*/ 783 w 819"/>
                <a:gd name="T11" fmla="*/ 66 h 414"/>
                <a:gd name="T12" fmla="*/ 757 w 819"/>
                <a:gd name="T13" fmla="*/ 0 h 414"/>
                <a:gd name="T14" fmla="*/ 62 w 819"/>
                <a:gd name="T15" fmla="*/ 0 h 414"/>
                <a:gd name="T16" fmla="*/ 36 w 819"/>
                <a:gd name="T17" fmla="*/ 6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9" h="414">
                  <a:moveTo>
                    <a:pt x="36" y="66"/>
                  </a:moveTo>
                  <a:lnTo>
                    <a:pt x="140" y="66"/>
                  </a:lnTo>
                  <a:lnTo>
                    <a:pt x="0" y="414"/>
                  </a:lnTo>
                  <a:lnTo>
                    <a:pt x="819" y="414"/>
                  </a:lnTo>
                  <a:lnTo>
                    <a:pt x="679" y="66"/>
                  </a:lnTo>
                  <a:lnTo>
                    <a:pt x="783" y="66"/>
                  </a:lnTo>
                  <a:lnTo>
                    <a:pt x="757" y="0"/>
                  </a:lnTo>
                  <a:lnTo>
                    <a:pt x="62" y="0"/>
                  </a:lnTo>
                  <a:lnTo>
                    <a:pt x="36" y="66"/>
                  </a:lnTo>
                  <a:close/>
                </a:path>
              </a:pathLst>
            </a:custGeom>
            <a:solidFill>
              <a:srgbClr val="52B0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4">
              <a:extLst>
                <a:ext uri="{FF2B5EF4-FFF2-40B4-BE49-F238E27FC236}">
                  <a16:creationId xmlns="" xmlns:a16="http://schemas.microsoft.com/office/drawing/2014/main" id="{F392BF2E-9111-4AAD-8BDA-2970AEA77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693738"/>
              <a:ext cx="1077913" cy="657225"/>
            </a:xfrm>
            <a:custGeom>
              <a:avLst/>
              <a:gdLst>
                <a:gd name="T0" fmla="*/ 0 w 679"/>
                <a:gd name="T1" fmla="*/ 414 h 414"/>
                <a:gd name="T2" fmla="*/ 679 w 679"/>
                <a:gd name="T3" fmla="*/ 414 h 414"/>
                <a:gd name="T4" fmla="*/ 513 w 679"/>
                <a:gd name="T5" fmla="*/ 0 h 414"/>
                <a:gd name="T6" fmla="*/ 166 w 679"/>
                <a:gd name="T7" fmla="*/ 0 h 414"/>
                <a:gd name="T8" fmla="*/ 0 w 6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9" h="414">
                  <a:moveTo>
                    <a:pt x="0" y="414"/>
                  </a:moveTo>
                  <a:lnTo>
                    <a:pt x="679" y="414"/>
                  </a:lnTo>
                  <a:lnTo>
                    <a:pt x="513" y="0"/>
                  </a:lnTo>
                  <a:lnTo>
                    <a:pt x="166" y="0"/>
                  </a:lnTo>
                  <a:lnTo>
                    <a:pt x="0" y="414"/>
                  </a:lnTo>
                  <a:close/>
                </a:path>
              </a:pathLst>
            </a:custGeom>
            <a:solidFill>
              <a:srgbClr val="52B0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5">
              <a:extLst>
                <a:ext uri="{FF2B5EF4-FFF2-40B4-BE49-F238E27FC236}">
                  <a16:creationId xmlns="" xmlns:a16="http://schemas.microsoft.com/office/drawing/2014/main" id="{695A8CFF-4E30-4A56-9DB9-DF049154C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475" y="6350"/>
              <a:ext cx="528638" cy="657225"/>
            </a:xfrm>
            <a:custGeom>
              <a:avLst/>
              <a:gdLst>
                <a:gd name="T0" fmla="*/ 167 w 333"/>
                <a:gd name="T1" fmla="*/ 0 h 414"/>
                <a:gd name="T2" fmla="*/ 166 w 333"/>
                <a:gd name="T3" fmla="*/ 0 h 414"/>
                <a:gd name="T4" fmla="*/ 0 w 333"/>
                <a:gd name="T5" fmla="*/ 414 h 414"/>
                <a:gd name="T6" fmla="*/ 333 w 333"/>
                <a:gd name="T7" fmla="*/ 414 h 414"/>
                <a:gd name="T8" fmla="*/ 167 w 333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414">
                  <a:moveTo>
                    <a:pt x="167" y="0"/>
                  </a:moveTo>
                  <a:lnTo>
                    <a:pt x="166" y="0"/>
                  </a:lnTo>
                  <a:lnTo>
                    <a:pt x="0" y="414"/>
                  </a:lnTo>
                  <a:lnTo>
                    <a:pt x="333" y="414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52B0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="" xmlns:a16="http://schemas.microsoft.com/office/drawing/2014/main" id="{DD3B8924-079F-42A1-BB19-758D9CA7217B}"/>
              </a:ext>
            </a:extLst>
          </p:cNvPr>
          <p:cNvGrpSpPr/>
          <p:nvPr/>
        </p:nvGrpSpPr>
        <p:grpSpPr>
          <a:xfrm>
            <a:off x="3071941" y="2039300"/>
            <a:ext cx="2890495" cy="3160800"/>
            <a:chOff x="3054652" y="2280628"/>
            <a:chExt cx="2890495" cy="3160800"/>
          </a:xfrm>
        </p:grpSpPr>
        <p:sp>
          <p:nvSpPr>
            <p:cNvPr id="222" name="TextBox 221">
              <a:extLst>
                <a:ext uri="{FF2B5EF4-FFF2-40B4-BE49-F238E27FC236}">
                  <a16:creationId xmlns="" xmlns:a16="http://schemas.microsoft.com/office/drawing/2014/main" id="{09AE92F1-5725-49EF-8506-50F314D6FC39}"/>
                </a:ext>
              </a:extLst>
            </p:cNvPr>
            <p:cNvSpPr txBox="1"/>
            <p:nvPr/>
          </p:nvSpPr>
          <p:spPr>
            <a:xfrm>
              <a:off x="3054652" y="3471658"/>
              <a:ext cx="2890495" cy="19697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Proin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consequat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nibh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ultricies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blandit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Suspendisse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molestie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rutrum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facilisis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Maecenas vestibulum convallis dui, sit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dictum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tellus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ac.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Mauris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cursus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euismod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  <p:sp>
          <p:nvSpPr>
            <p:cNvPr id="223" name="TextBox 222">
              <a:extLst>
                <a:ext uri="{FF2B5EF4-FFF2-40B4-BE49-F238E27FC236}">
                  <a16:creationId xmlns="" xmlns:a16="http://schemas.microsoft.com/office/drawing/2014/main" id="{093B2D0E-DDDC-452F-B317-D7D65173816A}"/>
                </a:ext>
              </a:extLst>
            </p:cNvPr>
            <p:cNvSpPr txBox="1"/>
            <p:nvPr/>
          </p:nvSpPr>
          <p:spPr>
            <a:xfrm>
              <a:off x="3054652" y="2999253"/>
              <a:ext cx="289049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PRODUCT A</a:t>
              </a:r>
            </a:p>
          </p:txBody>
        </p:sp>
        <p:sp>
          <p:nvSpPr>
            <p:cNvPr id="224" name="TextBox 223">
              <a:extLst>
                <a:ext uri="{FF2B5EF4-FFF2-40B4-BE49-F238E27FC236}">
                  <a16:creationId xmlns="" xmlns:a16="http://schemas.microsoft.com/office/drawing/2014/main" id="{2C9D96A3-002A-44F5-B341-A230B3027DC5}"/>
                </a:ext>
              </a:extLst>
            </p:cNvPr>
            <p:cNvSpPr txBox="1"/>
            <p:nvPr/>
          </p:nvSpPr>
          <p:spPr>
            <a:xfrm>
              <a:off x="3054652" y="2280628"/>
              <a:ext cx="2890495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4800" b="1" dirty="0">
                  <a:solidFill>
                    <a:schemeClr val="accent1"/>
                  </a:solidFill>
                  <a:latin typeface="+mj-lt"/>
                </a:rPr>
                <a:t>58%</a:t>
              </a: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="" xmlns:a16="http://schemas.microsoft.com/office/drawing/2014/main" id="{2FA15F02-9E8D-4F2B-9ADB-55876A6D6990}"/>
                </a:ext>
              </a:extLst>
            </p:cNvPr>
            <p:cNvGrpSpPr/>
            <p:nvPr/>
          </p:nvGrpSpPr>
          <p:grpSpPr>
            <a:xfrm>
              <a:off x="4538665" y="2489323"/>
              <a:ext cx="176033" cy="321275"/>
              <a:chOff x="4274523" y="2404984"/>
              <a:chExt cx="176033" cy="321275"/>
            </a:xfrm>
          </p:grpSpPr>
          <p:sp>
            <p:nvSpPr>
              <p:cNvPr id="83" name="Isosceles Triangle 82">
                <a:extLst>
                  <a:ext uri="{FF2B5EF4-FFF2-40B4-BE49-F238E27FC236}">
                    <a16:creationId xmlns="" xmlns:a16="http://schemas.microsoft.com/office/drawing/2014/main" id="{F84770CE-027E-41BD-8463-4025A9726593}"/>
                  </a:ext>
                </a:extLst>
              </p:cNvPr>
              <p:cNvSpPr/>
              <p:nvPr/>
            </p:nvSpPr>
            <p:spPr>
              <a:xfrm>
                <a:off x="4274523" y="2404984"/>
                <a:ext cx="176033" cy="151752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5" name="Isosceles Triangle 224">
                <a:extLst>
                  <a:ext uri="{FF2B5EF4-FFF2-40B4-BE49-F238E27FC236}">
                    <a16:creationId xmlns="" xmlns:a16="http://schemas.microsoft.com/office/drawing/2014/main" id="{488E0B06-D50C-4EED-81FD-DD256C057D24}"/>
                  </a:ext>
                </a:extLst>
              </p:cNvPr>
              <p:cNvSpPr/>
              <p:nvPr/>
            </p:nvSpPr>
            <p:spPr>
              <a:xfrm flipV="1">
                <a:off x="4274523" y="2574507"/>
                <a:ext cx="176033" cy="151752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26" name="Group 225">
            <a:extLst>
              <a:ext uri="{FF2B5EF4-FFF2-40B4-BE49-F238E27FC236}">
                <a16:creationId xmlns="" xmlns:a16="http://schemas.microsoft.com/office/drawing/2014/main" id="{34380D6A-8899-4B09-8EF5-11064CBE99A1}"/>
              </a:ext>
            </a:extLst>
          </p:cNvPr>
          <p:cNvGrpSpPr/>
          <p:nvPr/>
        </p:nvGrpSpPr>
        <p:grpSpPr>
          <a:xfrm>
            <a:off x="6229565" y="1291677"/>
            <a:ext cx="2345812" cy="4656047"/>
            <a:chOff x="4370388" y="1588"/>
            <a:chExt cx="3454400" cy="6856412"/>
          </a:xfrm>
        </p:grpSpPr>
        <p:sp>
          <p:nvSpPr>
            <p:cNvPr id="227" name="Freeform 5">
              <a:extLst>
                <a:ext uri="{FF2B5EF4-FFF2-40B4-BE49-F238E27FC236}">
                  <a16:creationId xmlns="" xmlns:a16="http://schemas.microsoft.com/office/drawing/2014/main" id="{682A30DB-DF78-469D-8299-4F8017710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1588"/>
              <a:ext cx="1588" cy="4763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0 h 3"/>
                <a:gd name="T6" fmla="*/ 1 w 1"/>
                <a:gd name="T7" fmla="*/ 0 h 3"/>
                <a:gd name="T8" fmla="*/ 0 w 1"/>
                <a:gd name="T9" fmla="*/ 3 h 3"/>
                <a:gd name="T10" fmla="*/ 1 w 1"/>
                <a:gd name="T11" fmla="*/ 3 h 3"/>
                <a:gd name="T12" fmla="*/ 1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6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6">
              <a:extLst>
                <a:ext uri="{FF2B5EF4-FFF2-40B4-BE49-F238E27FC236}">
                  <a16:creationId xmlns="" xmlns:a16="http://schemas.microsoft.com/office/drawing/2014/main" id="{AF97FD6C-D73E-491B-B978-5DC6D9E3A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5813" y="6200775"/>
              <a:ext cx="465138" cy="657225"/>
            </a:xfrm>
            <a:prstGeom prst="rect">
              <a:avLst/>
            </a:prstGeom>
            <a:solidFill>
              <a:srgbClr val="D63A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7">
              <a:extLst>
                <a:ext uri="{FF2B5EF4-FFF2-40B4-BE49-F238E27FC236}">
                  <a16:creationId xmlns="" xmlns:a16="http://schemas.microsoft.com/office/drawing/2014/main" id="{85845116-8B83-4EDF-98D6-9AE7AECDE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388" y="5513388"/>
              <a:ext cx="3454400" cy="657225"/>
            </a:xfrm>
            <a:custGeom>
              <a:avLst/>
              <a:gdLst>
                <a:gd name="T0" fmla="*/ 0 w 2176"/>
                <a:gd name="T1" fmla="*/ 275 h 414"/>
                <a:gd name="T2" fmla="*/ 462 w 2176"/>
                <a:gd name="T3" fmla="*/ 275 h 414"/>
                <a:gd name="T4" fmla="*/ 942 w 2176"/>
                <a:gd name="T5" fmla="*/ 275 h 414"/>
                <a:gd name="T6" fmla="*/ 942 w 2176"/>
                <a:gd name="T7" fmla="*/ 366 h 414"/>
                <a:gd name="T8" fmla="*/ 942 w 2176"/>
                <a:gd name="T9" fmla="*/ 414 h 414"/>
                <a:gd name="T10" fmla="*/ 1235 w 2176"/>
                <a:gd name="T11" fmla="*/ 414 h 414"/>
                <a:gd name="T12" fmla="*/ 1235 w 2176"/>
                <a:gd name="T13" fmla="*/ 366 h 414"/>
                <a:gd name="T14" fmla="*/ 1235 w 2176"/>
                <a:gd name="T15" fmla="*/ 275 h 414"/>
                <a:gd name="T16" fmla="*/ 1715 w 2176"/>
                <a:gd name="T17" fmla="*/ 275 h 414"/>
                <a:gd name="T18" fmla="*/ 2176 w 2176"/>
                <a:gd name="T19" fmla="*/ 275 h 414"/>
                <a:gd name="T20" fmla="*/ 2067 w 2176"/>
                <a:gd name="T21" fmla="*/ 0 h 414"/>
                <a:gd name="T22" fmla="*/ 110 w 2176"/>
                <a:gd name="T23" fmla="*/ 0 h 414"/>
                <a:gd name="T24" fmla="*/ 0 w 2176"/>
                <a:gd name="T25" fmla="*/ 27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76" h="414">
                  <a:moveTo>
                    <a:pt x="0" y="275"/>
                  </a:moveTo>
                  <a:lnTo>
                    <a:pt x="462" y="275"/>
                  </a:lnTo>
                  <a:lnTo>
                    <a:pt x="942" y="275"/>
                  </a:lnTo>
                  <a:lnTo>
                    <a:pt x="942" y="366"/>
                  </a:lnTo>
                  <a:lnTo>
                    <a:pt x="942" y="414"/>
                  </a:lnTo>
                  <a:lnTo>
                    <a:pt x="1235" y="414"/>
                  </a:lnTo>
                  <a:lnTo>
                    <a:pt x="1235" y="366"/>
                  </a:lnTo>
                  <a:lnTo>
                    <a:pt x="1235" y="275"/>
                  </a:lnTo>
                  <a:lnTo>
                    <a:pt x="1715" y="275"/>
                  </a:lnTo>
                  <a:lnTo>
                    <a:pt x="2176" y="275"/>
                  </a:lnTo>
                  <a:lnTo>
                    <a:pt x="2067" y="0"/>
                  </a:lnTo>
                  <a:lnTo>
                    <a:pt x="110" y="0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rgbClr val="D63A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8">
              <a:extLst>
                <a:ext uri="{FF2B5EF4-FFF2-40B4-BE49-F238E27FC236}">
                  <a16:creationId xmlns="" xmlns:a16="http://schemas.microsoft.com/office/drawing/2014/main" id="{A5A7D715-39EE-4FCD-B549-47B68FAFA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3" y="4824413"/>
              <a:ext cx="3081338" cy="655638"/>
            </a:xfrm>
            <a:custGeom>
              <a:avLst/>
              <a:gdLst>
                <a:gd name="T0" fmla="*/ 0 w 1941"/>
                <a:gd name="T1" fmla="*/ 413 h 413"/>
                <a:gd name="T2" fmla="*/ 1941 w 1941"/>
                <a:gd name="T3" fmla="*/ 413 h 413"/>
                <a:gd name="T4" fmla="*/ 1775 w 1941"/>
                <a:gd name="T5" fmla="*/ 0 h 413"/>
                <a:gd name="T6" fmla="*/ 166 w 1941"/>
                <a:gd name="T7" fmla="*/ 0 h 413"/>
                <a:gd name="T8" fmla="*/ 0 w 1941"/>
                <a:gd name="T9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1" h="413">
                  <a:moveTo>
                    <a:pt x="0" y="413"/>
                  </a:moveTo>
                  <a:lnTo>
                    <a:pt x="1941" y="413"/>
                  </a:lnTo>
                  <a:lnTo>
                    <a:pt x="1775" y="0"/>
                  </a:lnTo>
                  <a:lnTo>
                    <a:pt x="166" y="0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D63A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9">
              <a:extLst>
                <a:ext uri="{FF2B5EF4-FFF2-40B4-BE49-F238E27FC236}">
                  <a16:creationId xmlns="" xmlns:a16="http://schemas.microsoft.com/office/drawing/2014/main" id="{8361E1D3-4D7B-410B-AC31-336B44908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5975" y="4135438"/>
              <a:ext cx="2944813" cy="657225"/>
            </a:xfrm>
            <a:custGeom>
              <a:avLst/>
              <a:gdLst>
                <a:gd name="T0" fmla="*/ 0 w 1855"/>
                <a:gd name="T1" fmla="*/ 241 h 414"/>
                <a:gd name="T2" fmla="*/ 199 w 1855"/>
                <a:gd name="T3" fmla="*/ 241 h 414"/>
                <a:gd name="T4" fmla="*/ 130 w 1855"/>
                <a:gd name="T5" fmla="*/ 414 h 414"/>
                <a:gd name="T6" fmla="*/ 1724 w 1855"/>
                <a:gd name="T7" fmla="*/ 414 h 414"/>
                <a:gd name="T8" fmla="*/ 1655 w 1855"/>
                <a:gd name="T9" fmla="*/ 241 h 414"/>
                <a:gd name="T10" fmla="*/ 1855 w 1855"/>
                <a:gd name="T11" fmla="*/ 241 h 414"/>
                <a:gd name="T12" fmla="*/ 1758 w 1855"/>
                <a:gd name="T13" fmla="*/ 0 h 414"/>
                <a:gd name="T14" fmla="*/ 95 w 1855"/>
                <a:gd name="T15" fmla="*/ 0 h 414"/>
                <a:gd name="T16" fmla="*/ 0 w 1855"/>
                <a:gd name="T17" fmla="*/ 24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5" h="414">
                  <a:moveTo>
                    <a:pt x="0" y="241"/>
                  </a:moveTo>
                  <a:lnTo>
                    <a:pt x="199" y="241"/>
                  </a:lnTo>
                  <a:lnTo>
                    <a:pt x="130" y="414"/>
                  </a:lnTo>
                  <a:lnTo>
                    <a:pt x="1724" y="414"/>
                  </a:lnTo>
                  <a:lnTo>
                    <a:pt x="1655" y="241"/>
                  </a:lnTo>
                  <a:lnTo>
                    <a:pt x="1855" y="241"/>
                  </a:lnTo>
                  <a:lnTo>
                    <a:pt x="1758" y="0"/>
                  </a:lnTo>
                  <a:lnTo>
                    <a:pt x="95" y="0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D63A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0">
              <a:extLst>
                <a:ext uri="{FF2B5EF4-FFF2-40B4-BE49-F238E27FC236}">
                  <a16:creationId xmlns="" xmlns:a16="http://schemas.microsoft.com/office/drawing/2014/main" id="{E358DF25-0010-4A35-BAD0-0E4D493BF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1075" y="3448050"/>
              <a:ext cx="2614613" cy="657225"/>
            </a:xfrm>
            <a:custGeom>
              <a:avLst/>
              <a:gdLst>
                <a:gd name="T0" fmla="*/ 0 w 1647"/>
                <a:gd name="T1" fmla="*/ 414 h 414"/>
                <a:gd name="T2" fmla="*/ 1647 w 1647"/>
                <a:gd name="T3" fmla="*/ 414 h 414"/>
                <a:gd name="T4" fmla="*/ 1482 w 1647"/>
                <a:gd name="T5" fmla="*/ 0 h 414"/>
                <a:gd name="T6" fmla="*/ 165 w 1647"/>
                <a:gd name="T7" fmla="*/ 0 h 414"/>
                <a:gd name="T8" fmla="*/ 0 w 1647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7" h="414">
                  <a:moveTo>
                    <a:pt x="0" y="414"/>
                  </a:moveTo>
                  <a:lnTo>
                    <a:pt x="1647" y="414"/>
                  </a:lnTo>
                  <a:lnTo>
                    <a:pt x="1482" y="0"/>
                  </a:lnTo>
                  <a:lnTo>
                    <a:pt x="165" y="0"/>
                  </a:lnTo>
                  <a:lnTo>
                    <a:pt x="0" y="414"/>
                  </a:lnTo>
                  <a:close/>
                </a:path>
              </a:pathLst>
            </a:custGeom>
            <a:solidFill>
              <a:srgbClr val="52B0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1">
              <a:extLst>
                <a:ext uri="{FF2B5EF4-FFF2-40B4-BE49-F238E27FC236}">
                  <a16:creationId xmlns="" xmlns:a16="http://schemas.microsoft.com/office/drawing/2014/main" id="{D94F1A51-5CA6-4552-B6EC-F93F02AC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713" y="2759075"/>
              <a:ext cx="2063750" cy="657225"/>
            </a:xfrm>
            <a:custGeom>
              <a:avLst/>
              <a:gdLst>
                <a:gd name="T0" fmla="*/ 7 w 1300"/>
                <a:gd name="T1" fmla="*/ 131 h 414"/>
                <a:gd name="T2" fmla="*/ 114 w 1300"/>
                <a:gd name="T3" fmla="*/ 131 h 414"/>
                <a:gd name="T4" fmla="*/ 0 w 1300"/>
                <a:gd name="T5" fmla="*/ 414 h 414"/>
                <a:gd name="T6" fmla="*/ 1300 w 1300"/>
                <a:gd name="T7" fmla="*/ 414 h 414"/>
                <a:gd name="T8" fmla="*/ 1187 w 1300"/>
                <a:gd name="T9" fmla="*/ 131 h 414"/>
                <a:gd name="T10" fmla="*/ 1292 w 1300"/>
                <a:gd name="T11" fmla="*/ 131 h 414"/>
                <a:gd name="T12" fmla="*/ 1240 w 1300"/>
                <a:gd name="T13" fmla="*/ 0 h 414"/>
                <a:gd name="T14" fmla="*/ 59 w 1300"/>
                <a:gd name="T15" fmla="*/ 0 h 414"/>
                <a:gd name="T16" fmla="*/ 7 w 1300"/>
                <a:gd name="T17" fmla="*/ 13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0" h="414">
                  <a:moveTo>
                    <a:pt x="7" y="131"/>
                  </a:moveTo>
                  <a:lnTo>
                    <a:pt x="114" y="131"/>
                  </a:lnTo>
                  <a:lnTo>
                    <a:pt x="0" y="414"/>
                  </a:lnTo>
                  <a:lnTo>
                    <a:pt x="1300" y="414"/>
                  </a:lnTo>
                  <a:lnTo>
                    <a:pt x="1187" y="131"/>
                  </a:lnTo>
                  <a:lnTo>
                    <a:pt x="1292" y="131"/>
                  </a:lnTo>
                  <a:lnTo>
                    <a:pt x="1240" y="0"/>
                  </a:lnTo>
                  <a:lnTo>
                    <a:pt x="59" y="0"/>
                  </a:lnTo>
                  <a:lnTo>
                    <a:pt x="7" y="131"/>
                  </a:lnTo>
                  <a:close/>
                </a:path>
              </a:pathLst>
            </a:custGeom>
            <a:solidFill>
              <a:srgbClr val="52B0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2">
              <a:extLst>
                <a:ext uri="{FF2B5EF4-FFF2-40B4-BE49-F238E27FC236}">
                  <a16:creationId xmlns="" xmlns:a16="http://schemas.microsoft.com/office/drawing/2014/main" id="{2633AD2F-B8B0-4BCC-B6D5-07E1DC4F0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2075" y="2071688"/>
              <a:ext cx="1851025" cy="657225"/>
            </a:xfrm>
            <a:custGeom>
              <a:avLst/>
              <a:gdLst>
                <a:gd name="T0" fmla="*/ 0 w 1166"/>
                <a:gd name="T1" fmla="*/ 414 h 414"/>
                <a:gd name="T2" fmla="*/ 1166 w 1166"/>
                <a:gd name="T3" fmla="*/ 414 h 414"/>
                <a:gd name="T4" fmla="*/ 1001 w 1166"/>
                <a:gd name="T5" fmla="*/ 0 h 414"/>
                <a:gd name="T6" fmla="*/ 166 w 1166"/>
                <a:gd name="T7" fmla="*/ 0 h 414"/>
                <a:gd name="T8" fmla="*/ 0 w 1166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6" h="414">
                  <a:moveTo>
                    <a:pt x="0" y="414"/>
                  </a:moveTo>
                  <a:lnTo>
                    <a:pt x="1166" y="414"/>
                  </a:lnTo>
                  <a:lnTo>
                    <a:pt x="1001" y="0"/>
                  </a:lnTo>
                  <a:lnTo>
                    <a:pt x="166" y="0"/>
                  </a:lnTo>
                  <a:lnTo>
                    <a:pt x="0" y="414"/>
                  </a:lnTo>
                  <a:close/>
                </a:path>
              </a:pathLst>
            </a:custGeom>
            <a:solidFill>
              <a:srgbClr val="52B0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3">
              <a:extLst>
                <a:ext uri="{FF2B5EF4-FFF2-40B4-BE49-F238E27FC236}">
                  <a16:creationId xmlns="" xmlns:a16="http://schemas.microsoft.com/office/drawing/2014/main" id="{D7A7FC8C-D416-4318-B5ED-24531F31B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8300" y="1381125"/>
              <a:ext cx="1300163" cy="657225"/>
            </a:xfrm>
            <a:custGeom>
              <a:avLst/>
              <a:gdLst>
                <a:gd name="T0" fmla="*/ 36 w 819"/>
                <a:gd name="T1" fmla="*/ 66 h 414"/>
                <a:gd name="T2" fmla="*/ 140 w 819"/>
                <a:gd name="T3" fmla="*/ 66 h 414"/>
                <a:gd name="T4" fmla="*/ 0 w 819"/>
                <a:gd name="T5" fmla="*/ 414 h 414"/>
                <a:gd name="T6" fmla="*/ 819 w 819"/>
                <a:gd name="T7" fmla="*/ 414 h 414"/>
                <a:gd name="T8" fmla="*/ 679 w 819"/>
                <a:gd name="T9" fmla="*/ 66 h 414"/>
                <a:gd name="T10" fmla="*/ 783 w 819"/>
                <a:gd name="T11" fmla="*/ 66 h 414"/>
                <a:gd name="T12" fmla="*/ 757 w 819"/>
                <a:gd name="T13" fmla="*/ 0 h 414"/>
                <a:gd name="T14" fmla="*/ 62 w 819"/>
                <a:gd name="T15" fmla="*/ 0 h 414"/>
                <a:gd name="T16" fmla="*/ 36 w 819"/>
                <a:gd name="T17" fmla="*/ 6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9" h="414">
                  <a:moveTo>
                    <a:pt x="36" y="66"/>
                  </a:moveTo>
                  <a:lnTo>
                    <a:pt x="140" y="66"/>
                  </a:lnTo>
                  <a:lnTo>
                    <a:pt x="0" y="414"/>
                  </a:lnTo>
                  <a:lnTo>
                    <a:pt x="819" y="414"/>
                  </a:lnTo>
                  <a:lnTo>
                    <a:pt x="679" y="66"/>
                  </a:lnTo>
                  <a:lnTo>
                    <a:pt x="783" y="66"/>
                  </a:lnTo>
                  <a:lnTo>
                    <a:pt x="757" y="0"/>
                  </a:lnTo>
                  <a:lnTo>
                    <a:pt x="62" y="0"/>
                  </a:lnTo>
                  <a:lnTo>
                    <a:pt x="36" y="66"/>
                  </a:lnTo>
                  <a:close/>
                </a:path>
              </a:pathLst>
            </a:custGeom>
            <a:solidFill>
              <a:srgbClr val="52B0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4">
              <a:extLst>
                <a:ext uri="{FF2B5EF4-FFF2-40B4-BE49-F238E27FC236}">
                  <a16:creationId xmlns="" xmlns:a16="http://schemas.microsoft.com/office/drawing/2014/main" id="{370C5E05-D1AB-4D07-808F-4A8E87882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693738"/>
              <a:ext cx="1077913" cy="657225"/>
            </a:xfrm>
            <a:custGeom>
              <a:avLst/>
              <a:gdLst>
                <a:gd name="T0" fmla="*/ 0 w 679"/>
                <a:gd name="T1" fmla="*/ 414 h 414"/>
                <a:gd name="T2" fmla="*/ 679 w 679"/>
                <a:gd name="T3" fmla="*/ 414 h 414"/>
                <a:gd name="T4" fmla="*/ 513 w 679"/>
                <a:gd name="T5" fmla="*/ 0 h 414"/>
                <a:gd name="T6" fmla="*/ 166 w 679"/>
                <a:gd name="T7" fmla="*/ 0 h 414"/>
                <a:gd name="T8" fmla="*/ 0 w 6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9" h="414">
                  <a:moveTo>
                    <a:pt x="0" y="414"/>
                  </a:moveTo>
                  <a:lnTo>
                    <a:pt x="679" y="414"/>
                  </a:lnTo>
                  <a:lnTo>
                    <a:pt x="513" y="0"/>
                  </a:lnTo>
                  <a:lnTo>
                    <a:pt x="166" y="0"/>
                  </a:lnTo>
                  <a:lnTo>
                    <a:pt x="0" y="414"/>
                  </a:lnTo>
                  <a:close/>
                </a:path>
              </a:pathLst>
            </a:custGeom>
            <a:solidFill>
              <a:srgbClr val="52B0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5">
              <a:extLst>
                <a:ext uri="{FF2B5EF4-FFF2-40B4-BE49-F238E27FC236}">
                  <a16:creationId xmlns="" xmlns:a16="http://schemas.microsoft.com/office/drawing/2014/main" id="{D8C8B2E6-D2A4-4593-9727-6B1F82797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475" y="6350"/>
              <a:ext cx="528638" cy="657225"/>
            </a:xfrm>
            <a:custGeom>
              <a:avLst/>
              <a:gdLst>
                <a:gd name="T0" fmla="*/ 167 w 333"/>
                <a:gd name="T1" fmla="*/ 0 h 414"/>
                <a:gd name="T2" fmla="*/ 166 w 333"/>
                <a:gd name="T3" fmla="*/ 0 h 414"/>
                <a:gd name="T4" fmla="*/ 0 w 333"/>
                <a:gd name="T5" fmla="*/ 414 h 414"/>
                <a:gd name="T6" fmla="*/ 333 w 333"/>
                <a:gd name="T7" fmla="*/ 414 h 414"/>
                <a:gd name="T8" fmla="*/ 167 w 333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414">
                  <a:moveTo>
                    <a:pt x="167" y="0"/>
                  </a:moveTo>
                  <a:lnTo>
                    <a:pt x="166" y="0"/>
                  </a:lnTo>
                  <a:lnTo>
                    <a:pt x="0" y="414"/>
                  </a:lnTo>
                  <a:lnTo>
                    <a:pt x="333" y="414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52B0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8" name="Group 237">
            <a:extLst>
              <a:ext uri="{FF2B5EF4-FFF2-40B4-BE49-F238E27FC236}">
                <a16:creationId xmlns="" xmlns:a16="http://schemas.microsoft.com/office/drawing/2014/main" id="{D0A8CBA4-3F1F-46F3-A248-650924FDC826}"/>
              </a:ext>
            </a:extLst>
          </p:cNvPr>
          <p:cNvGrpSpPr/>
          <p:nvPr/>
        </p:nvGrpSpPr>
        <p:grpSpPr>
          <a:xfrm>
            <a:off x="8946228" y="2039300"/>
            <a:ext cx="2890495" cy="3160800"/>
            <a:chOff x="3054652" y="2280628"/>
            <a:chExt cx="2890495" cy="3160800"/>
          </a:xfrm>
        </p:grpSpPr>
        <p:sp>
          <p:nvSpPr>
            <p:cNvPr id="239" name="TextBox 238">
              <a:extLst>
                <a:ext uri="{FF2B5EF4-FFF2-40B4-BE49-F238E27FC236}">
                  <a16:creationId xmlns="" xmlns:a16="http://schemas.microsoft.com/office/drawing/2014/main" id="{38539FCD-E8F2-4B02-9735-BAE578ABB512}"/>
                </a:ext>
              </a:extLst>
            </p:cNvPr>
            <p:cNvSpPr txBox="1"/>
            <p:nvPr/>
          </p:nvSpPr>
          <p:spPr>
            <a:xfrm>
              <a:off x="3054652" y="3471658"/>
              <a:ext cx="2890495" cy="19697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Proin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consequat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massa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nibh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ultricies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blandit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Suspendisse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molestie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rutrum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facilisis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Maecenas vestibulum convallis dui, sit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dictum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tellus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ac.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Mauris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cursus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eleifend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euismod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  <p:sp>
          <p:nvSpPr>
            <p:cNvPr id="240" name="TextBox 239">
              <a:extLst>
                <a:ext uri="{FF2B5EF4-FFF2-40B4-BE49-F238E27FC236}">
                  <a16:creationId xmlns="" xmlns:a16="http://schemas.microsoft.com/office/drawing/2014/main" id="{8AC8A317-1906-462C-A76E-D58971F0A5F7}"/>
                </a:ext>
              </a:extLst>
            </p:cNvPr>
            <p:cNvSpPr txBox="1"/>
            <p:nvPr/>
          </p:nvSpPr>
          <p:spPr>
            <a:xfrm>
              <a:off x="3054652" y="2999253"/>
              <a:ext cx="289049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PRODUCT B</a:t>
              </a:r>
            </a:p>
          </p:txBody>
        </p:sp>
        <p:sp>
          <p:nvSpPr>
            <p:cNvPr id="241" name="TextBox 240">
              <a:extLst>
                <a:ext uri="{FF2B5EF4-FFF2-40B4-BE49-F238E27FC236}">
                  <a16:creationId xmlns="" xmlns:a16="http://schemas.microsoft.com/office/drawing/2014/main" id="{A374CE32-F8A9-475B-8F1D-5008AEFFD246}"/>
                </a:ext>
              </a:extLst>
            </p:cNvPr>
            <p:cNvSpPr txBox="1"/>
            <p:nvPr/>
          </p:nvSpPr>
          <p:spPr>
            <a:xfrm>
              <a:off x="3054652" y="2280628"/>
              <a:ext cx="2890495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4800" b="1" dirty="0">
                  <a:solidFill>
                    <a:schemeClr val="accent1"/>
                  </a:solidFill>
                  <a:latin typeface="+mj-lt"/>
                </a:rPr>
                <a:t>39%</a:t>
              </a:r>
            </a:p>
          </p:txBody>
        </p:sp>
        <p:grpSp>
          <p:nvGrpSpPr>
            <p:cNvPr id="242" name="Group 241">
              <a:extLst>
                <a:ext uri="{FF2B5EF4-FFF2-40B4-BE49-F238E27FC236}">
                  <a16:creationId xmlns="" xmlns:a16="http://schemas.microsoft.com/office/drawing/2014/main" id="{5F26927A-4567-42F9-938C-17C1A888F78F}"/>
                </a:ext>
              </a:extLst>
            </p:cNvPr>
            <p:cNvGrpSpPr/>
            <p:nvPr/>
          </p:nvGrpSpPr>
          <p:grpSpPr>
            <a:xfrm>
              <a:off x="4538665" y="2489323"/>
              <a:ext cx="176033" cy="321275"/>
              <a:chOff x="4274523" y="2404984"/>
              <a:chExt cx="176033" cy="321275"/>
            </a:xfrm>
          </p:grpSpPr>
          <p:sp>
            <p:nvSpPr>
              <p:cNvPr id="243" name="Isosceles Triangle 242">
                <a:extLst>
                  <a:ext uri="{FF2B5EF4-FFF2-40B4-BE49-F238E27FC236}">
                    <a16:creationId xmlns="" xmlns:a16="http://schemas.microsoft.com/office/drawing/2014/main" id="{43887FBA-547B-4FD2-8F54-9CA026FC3330}"/>
                  </a:ext>
                </a:extLst>
              </p:cNvPr>
              <p:cNvSpPr/>
              <p:nvPr/>
            </p:nvSpPr>
            <p:spPr>
              <a:xfrm>
                <a:off x="4274523" y="2404984"/>
                <a:ext cx="176033" cy="151752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4" name="Isosceles Triangle 243">
                <a:extLst>
                  <a:ext uri="{FF2B5EF4-FFF2-40B4-BE49-F238E27FC236}">
                    <a16:creationId xmlns="" xmlns:a16="http://schemas.microsoft.com/office/drawing/2014/main" id="{58618F86-2710-40EF-BEE0-35F2492B3E53}"/>
                  </a:ext>
                </a:extLst>
              </p:cNvPr>
              <p:cNvSpPr/>
              <p:nvPr/>
            </p:nvSpPr>
            <p:spPr>
              <a:xfrm flipV="1">
                <a:off x="4274523" y="2574507"/>
                <a:ext cx="176033" cy="151752"/>
              </a:xfrm>
              <a:prstGeom prst="triangle">
                <a:avLst/>
              </a:prstGeom>
              <a:solidFill>
                <a:srgbClr val="D63A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2121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raphic 33">
            <a:extLst>
              <a:ext uri="{FF2B5EF4-FFF2-40B4-BE49-F238E27FC236}">
                <a16:creationId xmlns="" xmlns:a16="http://schemas.microsoft.com/office/drawing/2014/main" id="{BBE91553-7FB1-4824-8F01-66A671851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05330" y="2356999"/>
            <a:ext cx="2181342" cy="2625542"/>
          </a:xfrm>
          <a:prstGeom prst="rect">
            <a:avLst/>
          </a:prstGeom>
        </p:spPr>
      </p:pic>
      <p:grpSp>
        <p:nvGrpSpPr>
          <p:cNvPr id="330" name="Group 329">
            <a:extLst>
              <a:ext uri="{FF2B5EF4-FFF2-40B4-BE49-F238E27FC236}">
                <a16:creationId xmlns="" xmlns:a16="http://schemas.microsoft.com/office/drawing/2014/main" id="{98C82C47-847A-48E0-A010-BBB3742BE36D}"/>
              </a:ext>
            </a:extLst>
          </p:cNvPr>
          <p:cNvGrpSpPr/>
          <p:nvPr/>
        </p:nvGrpSpPr>
        <p:grpSpPr>
          <a:xfrm>
            <a:off x="544127" y="466977"/>
            <a:ext cx="11103746" cy="5924047"/>
            <a:chOff x="544127" y="282919"/>
            <a:chExt cx="11103746" cy="5924047"/>
          </a:xfrm>
          <a:solidFill>
            <a:schemeClr val="accent3">
              <a:lumMod val="40000"/>
              <a:lumOff val="60000"/>
            </a:schemeClr>
          </a:solidFill>
        </p:grpSpPr>
        <p:grpSp>
          <p:nvGrpSpPr>
            <p:cNvPr id="331" name="Group 330">
              <a:extLst>
                <a:ext uri="{FF2B5EF4-FFF2-40B4-BE49-F238E27FC236}">
                  <a16:creationId xmlns="" xmlns:a16="http://schemas.microsoft.com/office/drawing/2014/main" id="{7EEC2A24-3F09-4001-A666-A9772E7E0BD4}"/>
                </a:ext>
              </a:extLst>
            </p:cNvPr>
            <p:cNvGrpSpPr/>
            <p:nvPr/>
          </p:nvGrpSpPr>
          <p:grpSpPr>
            <a:xfrm>
              <a:off x="544127" y="282919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78" name="Oval 58">
                <a:extLst>
                  <a:ext uri="{FF2B5EF4-FFF2-40B4-BE49-F238E27FC236}">
                    <a16:creationId xmlns="" xmlns:a16="http://schemas.microsoft.com/office/drawing/2014/main" id="{3E5FE7ED-2D0A-4A7F-98FF-74D607303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59">
                <a:extLst>
                  <a:ext uri="{FF2B5EF4-FFF2-40B4-BE49-F238E27FC236}">
                    <a16:creationId xmlns="" xmlns:a16="http://schemas.microsoft.com/office/drawing/2014/main" id="{744C72AB-A2A8-46BD-8DF8-F530C90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60">
                <a:extLst>
                  <a:ext uri="{FF2B5EF4-FFF2-40B4-BE49-F238E27FC236}">
                    <a16:creationId xmlns="" xmlns:a16="http://schemas.microsoft.com/office/drawing/2014/main" id="{8E24C8C0-747C-49CE-82D0-3400BF0E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61">
                <a:extLst>
                  <a:ext uri="{FF2B5EF4-FFF2-40B4-BE49-F238E27FC236}">
                    <a16:creationId xmlns="" xmlns:a16="http://schemas.microsoft.com/office/drawing/2014/main" id="{05F7E92D-D2A7-437B-9B85-952E9F487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62">
                <a:extLst>
                  <a:ext uri="{FF2B5EF4-FFF2-40B4-BE49-F238E27FC236}">
                    <a16:creationId xmlns="" xmlns:a16="http://schemas.microsoft.com/office/drawing/2014/main" id="{F51651E9-147E-40F1-A229-CE7E96EF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63">
                <a:extLst>
                  <a:ext uri="{FF2B5EF4-FFF2-40B4-BE49-F238E27FC236}">
                    <a16:creationId xmlns="" xmlns:a16="http://schemas.microsoft.com/office/drawing/2014/main" id="{FBD752F6-F217-41B5-9A27-CF5539673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64">
                <a:extLst>
                  <a:ext uri="{FF2B5EF4-FFF2-40B4-BE49-F238E27FC236}">
                    <a16:creationId xmlns="" xmlns:a16="http://schemas.microsoft.com/office/drawing/2014/main" id="{8D704A7F-51AA-40C6-8A0B-9AA8FAFE4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65">
                <a:extLst>
                  <a:ext uri="{FF2B5EF4-FFF2-40B4-BE49-F238E27FC236}">
                    <a16:creationId xmlns="" xmlns:a16="http://schemas.microsoft.com/office/drawing/2014/main" id="{BCD21634-A69F-49AA-9399-BA065E593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66">
                <a:extLst>
                  <a:ext uri="{FF2B5EF4-FFF2-40B4-BE49-F238E27FC236}">
                    <a16:creationId xmlns="" xmlns:a16="http://schemas.microsoft.com/office/drawing/2014/main" id="{8EAA5FE1-B5BA-4CFE-AA2A-275505C7B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67">
                <a:extLst>
                  <a:ext uri="{FF2B5EF4-FFF2-40B4-BE49-F238E27FC236}">
                    <a16:creationId xmlns="" xmlns:a16="http://schemas.microsoft.com/office/drawing/2014/main" id="{A560E825-E45B-48E8-9F9E-BF18D55BF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68">
                <a:extLst>
                  <a:ext uri="{FF2B5EF4-FFF2-40B4-BE49-F238E27FC236}">
                    <a16:creationId xmlns="" xmlns:a16="http://schemas.microsoft.com/office/drawing/2014/main" id="{62440F27-51FC-49D3-BE7C-F7A4A0E8B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69">
                <a:extLst>
                  <a:ext uri="{FF2B5EF4-FFF2-40B4-BE49-F238E27FC236}">
                    <a16:creationId xmlns="" xmlns:a16="http://schemas.microsoft.com/office/drawing/2014/main" id="{870ABFA1-788C-459E-9971-738B1136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70">
                <a:extLst>
                  <a:ext uri="{FF2B5EF4-FFF2-40B4-BE49-F238E27FC236}">
                    <a16:creationId xmlns="" xmlns:a16="http://schemas.microsoft.com/office/drawing/2014/main" id="{A6BBB49C-4491-4A42-90F9-452BEFEFE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71">
                <a:extLst>
                  <a:ext uri="{FF2B5EF4-FFF2-40B4-BE49-F238E27FC236}">
                    <a16:creationId xmlns="" xmlns:a16="http://schemas.microsoft.com/office/drawing/2014/main" id="{3BD19E50-7380-4D0D-BE6D-484D5C7F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72">
                <a:extLst>
                  <a:ext uri="{FF2B5EF4-FFF2-40B4-BE49-F238E27FC236}">
                    <a16:creationId xmlns="" xmlns:a16="http://schemas.microsoft.com/office/drawing/2014/main" id="{485AAC05-6BD8-47D3-8EE4-635905B46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73">
                <a:extLst>
                  <a:ext uri="{FF2B5EF4-FFF2-40B4-BE49-F238E27FC236}">
                    <a16:creationId xmlns="" xmlns:a16="http://schemas.microsoft.com/office/drawing/2014/main" id="{1C48824A-CBDD-4BC7-B0F5-9B60C971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74">
                <a:extLst>
                  <a:ext uri="{FF2B5EF4-FFF2-40B4-BE49-F238E27FC236}">
                    <a16:creationId xmlns="" xmlns:a16="http://schemas.microsoft.com/office/drawing/2014/main" id="{31FE5F08-2A6E-49DB-B928-F81ED17FC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75">
                <a:extLst>
                  <a:ext uri="{FF2B5EF4-FFF2-40B4-BE49-F238E27FC236}">
                    <a16:creationId xmlns="" xmlns:a16="http://schemas.microsoft.com/office/drawing/2014/main" id="{8DD72AA3-7614-47A4-9664-52AE8F50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76">
                <a:extLst>
                  <a:ext uri="{FF2B5EF4-FFF2-40B4-BE49-F238E27FC236}">
                    <a16:creationId xmlns="" xmlns:a16="http://schemas.microsoft.com/office/drawing/2014/main" id="{E01E7CDF-D28C-41B2-A70D-3E9220A6A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77">
                <a:extLst>
                  <a:ext uri="{FF2B5EF4-FFF2-40B4-BE49-F238E27FC236}">
                    <a16:creationId xmlns="" xmlns:a16="http://schemas.microsoft.com/office/drawing/2014/main" id="{9434C99C-3FCD-4199-8A65-DB0DA11B6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78">
                <a:extLst>
                  <a:ext uri="{FF2B5EF4-FFF2-40B4-BE49-F238E27FC236}">
                    <a16:creationId xmlns="" xmlns:a16="http://schemas.microsoft.com/office/drawing/2014/main" id="{984204A5-ACB8-447D-ADE6-2BD28ABB8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79">
                <a:extLst>
                  <a:ext uri="{FF2B5EF4-FFF2-40B4-BE49-F238E27FC236}">
                    <a16:creationId xmlns="" xmlns:a16="http://schemas.microsoft.com/office/drawing/2014/main" id="{A42F464F-EDEC-4DE3-99A8-5C4AF9C1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D5FF0F4C-CEA0-48A1-8B0A-5481059ECA39}"/>
                </a:ext>
              </a:extLst>
            </p:cNvPr>
            <p:cNvGrpSpPr/>
            <p:nvPr/>
          </p:nvGrpSpPr>
          <p:grpSpPr>
            <a:xfrm>
              <a:off x="544127" y="2287792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56" name="Oval 58">
                <a:extLst>
                  <a:ext uri="{FF2B5EF4-FFF2-40B4-BE49-F238E27FC236}">
                    <a16:creationId xmlns="" xmlns:a16="http://schemas.microsoft.com/office/drawing/2014/main" id="{37B2A23C-7E4A-4262-B527-D8A6BF4EB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59">
                <a:extLst>
                  <a:ext uri="{FF2B5EF4-FFF2-40B4-BE49-F238E27FC236}">
                    <a16:creationId xmlns="" xmlns:a16="http://schemas.microsoft.com/office/drawing/2014/main" id="{B2F5631A-CB41-49C4-B3A9-1AE10800F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60">
                <a:extLst>
                  <a:ext uri="{FF2B5EF4-FFF2-40B4-BE49-F238E27FC236}">
                    <a16:creationId xmlns="" xmlns:a16="http://schemas.microsoft.com/office/drawing/2014/main" id="{A2F59B61-7194-4CFA-81EB-50CF98E8F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61">
                <a:extLst>
                  <a:ext uri="{FF2B5EF4-FFF2-40B4-BE49-F238E27FC236}">
                    <a16:creationId xmlns="" xmlns:a16="http://schemas.microsoft.com/office/drawing/2014/main" id="{1B522CB5-90C1-472F-B265-EB555DAD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62">
                <a:extLst>
                  <a:ext uri="{FF2B5EF4-FFF2-40B4-BE49-F238E27FC236}">
                    <a16:creationId xmlns="" xmlns:a16="http://schemas.microsoft.com/office/drawing/2014/main" id="{39C59ECB-D905-48D2-8E6D-88D2262FD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63">
                <a:extLst>
                  <a:ext uri="{FF2B5EF4-FFF2-40B4-BE49-F238E27FC236}">
                    <a16:creationId xmlns="" xmlns:a16="http://schemas.microsoft.com/office/drawing/2014/main" id="{E676246A-E668-4974-A5EB-8E11B3DED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64">
                <a:extLst>
                  <a:ext uri="{FF2B5EF4-FFF2-40B4-BE49-F238E27FC236}">
                    <a16:creationId xmlns="" xmlns:a16="http://schemas.microsoft.com/office/drawing/2014/main" id="{CECAC02B-7269-41BE-AAB4-088B17677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65">
                <a:extLst>
                  <a:ext uri="{FF2B5EF4-FFF2-40B4-BE49-F238E27FC236}">
                    <a16:creationId xmlns="" xmlns:a16="http://schemas.microsoft.com/office/drawing/2014/main" id="{86B2358A-2DDD-4D7C-B31A-43DA576C3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66">
                <a:extLst>
                  <a:ext uri="{FF2B5EF4-FFF2-40B4-BE49-F238E27FC236}">
                    <a16:creationId xmlns="" xmlns:a16="http://schemas.microsoft.com/office/drawing/2014/main" id="{7CCC3DCD-DD99-42ED-B564-7CC3F3128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67">
                <a:extLst>
                  <a:ext uri="{FF2B5EF4-FFF2-40B4-BE49-F238E27FC236}">
                    <a16:creationId xmlns="" xmlns:a16="http://schemas.microsoft.com/office/drawing/2014/main" id="{BD8D65EF-E7DE-4BDF-972B-11A5AD264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68">
                <a:extLst>
                  <a:ext uri="{FF2B5EF4-FFF2-40B4-BE49-F238E27FC236}">
                    <a16:creationId xmlns="" xmlns:a16="http://schemas.microsoft.com/office/drawing/2014/main" id="{E90DC25C-9758-4881-8F17-EA9708BC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69">
                <a:extLst>
                  <a:ext uri="{FF2B5EF4-FFF2-40B4-BE49-F238E27FC236}">
                    <a16:creationId xmlns="" xmlns:a16="http://schemas.microsoft.com/office/drawing/2014/main" id="{4DF7B717-E287-49F5-8EDC-270547E02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70">
                <a:extLst>
                  <a:ext uri="{FF2B5EF4-FFF2-40B4-BE49-F238E27FC236}">
                    <a16:creationId xmlns="" xmlns:a16="http://schemas.microsoft.com/office/drawing/2014/main" id="{782B3D62-6A98-4FDC-A951-24BC8D5D2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71">
                <a:extLst>
                  <a:ext uri="{FF2B5EF4-FFF2-40B4-BE49-F238E27FC236}">
                    <a16:creationId xmlns="" xmlns:a16="http://schemas.microsoft.com/office/drawing/2014/main" id="{14AAE281-8E49-4F21-BA52-14DD3525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72">
                <a:extLst>
                  <a:ext uri="{FF2B5EF4-FFF2-40B4-BE49-F238E27FC236}">
                    <a16:creationId xmlns="" xmlns:a16="http://schemas.microsoft.com/office/drawing/2014/main" id="{3F39DB63-35A7-4669-9809-CD46D79E3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73">
                <a:extLst>
                  <a:ext uri="{FF2B5EF4-FFF2-40B4-BE49-F238E27FC236}">
                    <a16:creationId xmlns="" xmlns:a16="http://schemas.microsoft.com/office/drawing/2014/main" id="{5B1EC70C-BFFC-4345-8128-451B4968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74">
                <a:extLst>
                  <a:ext uri="{FF2B5EF4-FFF2-40B4-BE49-F238E27FC236}">
                    <a16:creationId xmlns="" xmlns:a16="http://schemas.microsoft.com/office/drawing/2014/main" id="{863F97EB-EED4-42D8-AC70-17BF4EB6E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75">
                <a:extLst>
                  <a:ext uri="{FF2B5EF4-FFF2-40B4-BE49-F238E27FC236}">
                    <a16:creationId xmlns="" xmlns:a16="http://schemas.microsoft.com/office/drawing/2014/main" id="{4A3C4F72-C1F5-4371-B1E8-4059DC656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76">
                <a:extLst>
                  <a:ext uri="{FF2B5EF4-FFF2-40B4-BE49-F238E27FC236}">
                    <a16:creationId xmlns="" xmlns:a16="http://schemas.microsoft.com/office/drawing/2014/main" id="{C42B89DB-D5D5-4720-BF71-FBC9C1DFE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77">
                <a:extLst>
                  <a:ext uri="{FF2B5EF4-FFF2-40B4-BE49-F238E27FC236}">
                    <a16:creationId xmlns="" xmlns:a16="http://schemas.microsoft.com/office/drawing/2014/main" id="{043B4D3F-BF3C-43A1-914C-9E5C5595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78">
                <a:extLst>
                  <a:ext uri="{FF2B5EF4-FFF2-40B4-BE49-F238E27FC236}">
                    <a16:creationId xmlns="" xmlns:a16="http://schemas.microsoft.com/office/drawing/2014/main" id="{FDF582B5-EB22-4091-9DEE-B38BC0DD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79">
                <a:extLst>
                  <a:ext uri="{FF2B5EF4-FFF2-40B4-BE49-F238E27FC236}">
                    <a16:creationId xmlns="" xmlns:a16="http://schemas.microsoft.com/office/drawing/2014/main" id="{CC0D233D-178E-4379-A17E-C0E7E1A3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46AE09A3-79A3-4CF4-96F5-0BC3B898E98C}"/>
                </a:ext>
              </a:extLst>
            </p:cNvPr>
            <p:cNvGrpSpPr/>
            <p:nvPr/>
          </p:nvGrpSpPr>
          <p:grpSpPr>
            <a:xfrm>
              <a:off x="544127" y="4292666"/>
              <a:ext cx="11103746" cy="1914300"/>
              <a:chOff x="814298" y="3025483"/>
              <a:chExt cx="11103746" cy="1914300"/>
            </a:xfrm>
            <a:grpFill/>
          </p:grpSpPr>
          <p:sp>
            <p:nvSpPr>
              <p:cNvPr id="334" name="Oval 58">
                <a:extLst>
                  <a:ext uri="{FF2B5EF4-FFF2-40B4-BE49-F238E27FC236}">
                    <a16:creationId xmlns="" xmlns:a16="http://schemas.microsoft.com/office/drawing/2014/main" id="{6ED4D78A-E4AE-4A2A-AA07-D2A83480F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428" y="4608849"/>
                <a:ext cx="72644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59">
                <a:extLst>
                  <a:ext uri="{FF2B5EF4-FFF2-40B4-BE49-F238E27FC236}">
                    <a16:creationId xmlns="" xmlns:a16="http://schemas.microsoft.com/office/drawing/2014/main" id="{8C1B7A8E-E8D3-4F41-9A0A-5235A112E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332" y="4828126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60">
                <a:extLst>
                  <a:ext uri="{FF2B5EF4-FFF2-40B4-BE49-F238E27FC236}">
                    <a16:creationId xmlns="" xmlns:a16="http://schemas.microsoft.com/office/drawing/2014/main" id="{BDD10440-AC78-4D29-8CC2-82912F3DD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5075" y="3921423"/>
                <a:ext cx="73989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61">
                <a:extLst>
                  <a:ext uri="{FF2B5EF4-FFF2-40B4-BE49-F238E27FC236}">
                    <a16:creationId xmlns="" xmlns:a16="http://schemas.microsoft.com/office/drawing/2014/main" id="{EE46E904-CC5B-4696-B8E6-0E63DBE04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98" y="4182814"/>
                <a:ext cx="72644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62">
                <a:extLst>
                  <a:ext uri="{FF2B5EF4-FFF2-40B4-BE49-F238E27FC236}">
                    <a16:creationId xmlns="" xmlns:a16="http://schemas.microsoft.com/office/drawing/2014/main" id="{28D2ADBB-7AC7-4248-B1F4-3056622F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9695" y="4214689"/>
                <a:ext cx="7533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63">
                <a:extLst>
                  <a:ext uri="{FF2B5EF4-FFF2-40B4-BE49-F238E27FC236}">
                    <a16:creationId xmlns="" xmlns:a16="http://schemas.microsoft.com/office/drawing/2014/main" id="{F8DC5BBE-8A4B-414E-88BB-EB8AC4A13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805" y="4007520"/>
                <a:ext cx="76680" cy="739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64">
                <a:extLst>
                  <a:ext uri="{FF2B5EF4-FFF2-40B4-BE49-F238E27FC236}">
                    <a16:creationId xmlns="" xmlns:a16="http://schemas.microsoft.com/office/drawing/2014/main" id="{1F0EE553-F03F-4B9B-91BC-D0B28B772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694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65">
                <a:extLst>
                  <a:ext uri="{FF2B5EF4-FFF2-40B4-BE49-F238E27FC236}">
                    <a16:creationId xmlns="" xmlns:a16="http://schemas.microsoft.com/office/drawing/2014/main" id="{524E2014-A107-4AD8-9A28-1E17EBE64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515" y="339677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66">
                <a:extLst>
                  <a:ext uri="{FF2B5EF4-FFF2-40B4-BE49-F238E27FC236}">
                    <a16:creationId xmlns="" xmlns:a16="http://schemas.microsoft.com/office/drawing/2014/main" id="{0E61AA6C-784A-425E-86EB-977DCDF50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835" y="3260902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67">
                <a:extLst>
                  <a:ext uri="{FF2B5EF4-FFF2-40B4-BE49-F238E27FC236}">
                    <a16:creationId xmlns="" xmlns:a16="http://schemas.microsoft.com/office/drawing/2014/main" id="{071E7611-6D0F-4D86-9D72-F8725B17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625" y="4272535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68">
                <a:extLst>
                  <a:ext uri="{FF2B5EF4-FFF2-40B4-BE49-F238E27FC236}">
                    <a16:creationId xmlns="" xmlns:a16="http://schemas.microsoft.com/office/drawing/2014/main" id="{8A55FF1E-B799-4529-AB31-3F4E76003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4818" y="3816493"/>
                <a:ext cx="73989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69">
                <a:extLst>
                  <a:ext uri="{FF2B5EF4-FFF2-40B4-BE49-F238E27FC236}">
                    <a16:creationId xmlns="" xmlns:a16="http://schemas.microsoft.com/office/drawing/2014/main" id="{EE601973-DAF3-4776-927D-4FE6C466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5400" y="421468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70">
                <a:extLst>
                  <a:ext uri="{FF2B5EF4-FFF2-40B4-BE49-F238E27FC236}">
                    <a16:creationId xmlns="" xmlns:a16="http://schemas.microsoft.com/office/drawing/2014/main" id="{2E78D590-F6E7-41C8-BD88-733E9B203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2967" y="3603943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71">
                <a:extLst>
                  <a:ext uri="{FF2B5EF4-FFF2-40B4-BE49-F238E27FC236}">
                    <a16:creationId xmlns="" xmlns:a16="http://schemas.microsoft.com/office/drawing/2014/main" id="{7DD18819-335E-4831-AFF4-617A220B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7618" y="4867139"/>
                <a:ext cx="72644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72">
                <a:extLst>
                  <a:ext uri="{FF2B5EF4-FFF2-40B4-BE49-F238E27FC236}">
                    <a16:creationId xmlns="" xmlns:a16="http://schemas.microsoft.com/office/drawing/2014/main" id="{4E98C501-A8DB-4FFF-87E1-EEFCE686B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685" y="464382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73">
                <a:extLst>
                  <a:ext uri="{FF2B5EF4-FFF2-40B4-BE49-F238E27FC236}">
                    <a16:creationId xmlns="" xmlns:a16="http://schemas.microsoft.com/office/drawing/2014/main" id="{633A82ED-78F1-477D-BDEC-A79F186A7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808" y="3025483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74">
                <a:extLst>
                  <a:ext uri="{FF2B5EF4-FFF2-40B4-BE49-F238E27FC236}">
                    <a16:creationId xmlns="" xmlns:a16="http://schemas.microsoft.com/office/drawing/2014/main" id="{77457420-4357-4EA1-8399-7B213A71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338" y="3531299"/>
                <a:ext cx="7264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75">
                <a:extLst>
                  <a:ext uri="{FF2B5EF4-FFF2-40B4-BE49-F238E27FC236}">
                    <a16:creationId xmlns="" xmlns:a16="http://schemas.microsoft.com/office/drawing/2014/main" id="{C45FE86D-C0E2-4F08-9B1D-1C08E2486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425" y="4214689"/>
                <a:ext cx="76680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76">
                <a:extLst>
                  <a:ext uri="{FF2B5EF4-FFF2-40B4-BE49-F238E27FC236}">
                    <a16:creationId xmlns="" xmlns:a16="http://schemas.microsoft.com/office/drawing/2014/main" id="{484A3009-A9F9-4697-B415-BAAA6C57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9444" y="3846089"/>
                <a:ext cx="73989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77">
                <a:extLst>
                  <a:ext uri="{FF2B5EF4-FFF2-40B4-BE49-F238E27FC236}">
                    <a16:creationId xmlns="" xmlns:a16="http://schemas.microsoft.com/office/drawing/2014/main" id="{236C25BE-CAA3-41CB-B30B-861AE0B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807" y="4421859"/>
                <a:ext cx="75334" cy="753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78">
                <a:extLst>
                  <a:ext uri="{FF2B5EF4-FFF2-40B4-BE49-F238E27FC236}">
                    <a16:creationId xmlns="" xmlns:a16="http://schemas.microsoft.com/office/drawing/2014/main" id="{5C38EC93-573F-4A0B-B1B8-A8AE0733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244" y="4119176"/>
                <a:ext cx="76680" cy="766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79">
                <a:extLst>
                  <a:ext uri="{FF2B5EF4-FFF2-40B4-BE49-F238E27FC236}">
                    <a16:creationId xmlns="" xmlns:a16="http://schemas.microsoft.com/office/drawing/2014/main" id="{C8421B68-0EBD-45A0-9976-70588523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0191" y="3883756"/>
                <a:ext cx="73989" cy="726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4D6AF05-B83D-4F61-9748-E90854374F8E}"/>
              </a:ext>
            </a:extLst>
          </p:cNvPr>
          <p:cNvGrpSpPr/>
          <p:nvPr/>
        </p:nvGrpSpPr>
        <p:grpSpPr>
          <a:xfrm>
            <a:off x="1463964" y="360779"/>
            <a:ext cx="9264073" cy="355600"/>
            <a:chOff x="1463964" y="322679"/>
            <a:chExt cx="9264073" cy="35560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777A05DB-1431-4225-A5A3-C35CFAC8F0F6}"/>
                </a:ext>
              </a:extLst>
            </p:cNvPr>
            <p:cNvGrpSpPr/>
            <p:nvPr/>
          </p:nvGrpSpPr>
          <p:grpSpPr>
            <a:xfrm>
              <a:off x="1971676" y="330617"/>
              <a:ext cx="292100" cy="339725"/>
              <a:chOff x="3798888" y="3251201"/>
              <a:chExt cx="292100" cy="339725"/>
            </a:xfrm>
          </p:grpSpPr>
          <p:sp>
            <p:nvSpPr>
              <p:cNvPr id="5" name="Freeform 51">
                <a:extLst>
                  <a:ext uri="{FF2B5EF4-FFF2-40B4-BE49-F238E27FC236}">
                    <a16:creationId xmlns="" xmlns:a16="http://schemas.microsoft.com/office/drawing/2014/main" id="{E269A21E-ACF7-4147-9AD2-364A674CE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52">
                <a:extLst>
                  <a:ext uri="{FF2B5EF4-FFF2-40B4-BE49-F238E27FC236}">
                    <a16:creationId xmlns="" xmlns:a16="http://schemas.microsoft.com/office/drawing/2014/main" id="{A75A5AF8-0C88-4F2E-9AE4-0E5932F81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Line 53">
                <a:extLst>
                  <a:ext uri="{FF2B5EF4-FFF2-40B4-BE49-F238E27FC236}">
                    <a16:creationId xmlns="" xmlns:a16="http://schemas.microsoft.com/office/drawing/2014/main" id="{69883F03-8A01-44BA-B2BF-C4E7EB89C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="" xmlns:a16="http://schemas.microsoft.com/office/drawing/2014/main" id="{6251867C-C4CF-4CEA-B841-490AE2D8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55">
                <a:extLst>
                  <a:ext uri="{FF2B5EF4-FFF2-40B4-BE49-F238E27FC236}">
                    <a16:creationId xmlns="" xmlns:a16="http://schemas.microsoft.com/office/drawing/2014/main" id="{00038997-FFD6-4F3B-93CA-6D4EB40FE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" name="Freeform 56">
                <a:extLst>
                  <a:ext uri="{FF2B5EF4-FFF2-40B4-BE49-F238E27FC236}">
                    <a16:creationId xmlns="" xmlns:a16="http://schemas.microsoft.com/office/drawing/2014/main" id="{3468C3FA-803D-4098-8022-A83B1A23E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" name="Freeform 57">
                <a:extLst>
                  <a:ext uri="{FF2B5EF4-FFF2-40B4-BE49-F238E27FC236}">
                    <a16:creationId xmlns="" xmlns:a16="http://schemas.microsoft.com/office/drawing/2014/main" id="{3A683EB4-F403-4D53-9027-E3857735F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Line 58">
                <a:extLst>
                  <a:ext uri="{FF2B5EF4-FFF2-40B4-BE49-F238E27FC236}">
                    <a16:creationId xmlns="" xmlns:a16="http://schemas.microsoft.com/office/drawing/2014/main" id="{CB225C99-459B-4797-8495-36CC8873B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59">
                <a:extLst>
                  <a:ext uri="{FF2B5EF4-FFF2-40B4-BE49-F238E27FC236}">
                    <a16:creationId xmlns="" xmlns:a16="http://schemas.microsoft.com/office/drawing/2014/main" id="{9E2D8B6A-E2DA-4F35-A026-9B538C2C3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60">
                <a:extLst>
                  <a:ext uri="{FF2B5EF4-FFF2-40B4-BE49-F238E27FC236}">
                    <a16:creationId xmlns="" xmlns:a16="http://schemas.microsoft.com/office/drawing/2014/main" id="{A4C43BAD-D030-4CC4-AE76-0C8FA42C1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61">
                <a:extLst>
                  <a:ext uri="{FF2B5EF4-FFF2-40B4-BE49-F238E27FC236}">
                    <a16:creationId xmlns="" xmlns:a16="http://schemas.microsoft.com/office/drawing/2014/main" id="{FE38F326-91BD-4EAE-8D7D-932823E51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2">
                <a:extLst>
                  <a:ext uri="{FF2B5EF4-FFF2-40B4-BE49-F238E27FC236}">
                    <a16:creationId xmlns="" xmlns:a16="http://schemas.microsoft.com/office/drawing/2014/main" id="{0C22E2CD-638A-417B-9067-FDADBE62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3">
                <a:extLst>
                  <a:ext uri="{FF2B5EF4-FFF2-40B4-BE49-F238E27FC236}">
                    <a16:creationId xmlns="" xmlns:a16="http://schemas.microsoft.com/office/drawing/2014/main" id="{F3318146-752A-41B0-8A80-7804BBF55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Line 64">
                <a:extLst>
                  <a:ext uri="{FF2B5EF4-FFF2-40B4-BE49-F238E27FC236}">
                    <a16:creationId xmlns="" xmlns:a16="http://schemas.microsoft.com/office/drawing/2014/main" id="{B5108F1F-17A5-4C5A-8050-0BD39626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65">
                <a:extLst>
                  <a:ext uri="{FF2B5EF4-FFF2-40B4-BE49-F238E27FC236}">
                    <a16:creationId xmlns="" xmlns:a16="http://schemas.microsoft.com/office/drawing/2014/main" id="{84AD2140-518E-42E1-B28F-DE024C43B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66">
                <a:extLst>
                  <a:ext uri="{FF2B5EF4-FFF2-40B4-BE49-F238E27FC236}">
                    <a16:creationId xmlns="" xmlns:a16="http://schemas.microsoft.com/office/drawing/2014/main" id="{D7C02FA6-718D-4EAE-8C4D-4891F7BD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="" xmlns:a16="http://schemas.microsoft.com/office/drawing/2014/main" id="{BAB6F56D-6DF5-49FE-90D1-27E4D3A47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68">
                <a:extLst>
                  <a:ext uri="{FF2B5EF4-FFF2-40B4-BE49-F238E27FC236}">
                    <a16:creationId xmlns="" xmlns:a16="http://schemas.microsoft.com/office/drawing/2014/main" id="{FD24B22F-E631-4BE1-B7FE-8F5EFF62B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69">
                <a:extLst>
                  <a:ext uri="{FF2B5EF4-FFF2-40B4-BE49-F238E27FC236}">
                    <a16:creationId xmlns="" xmlns:a16="http://schemas.microsoft.com/office/drawing/2014/main" id="{D13993D7-7BD9-43D1-8489-44374D5AA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BAB27CD-AAB2-48AA-AEA1-B04557381232}"/>
                </a:ext>
              </a:extLst>
            </p:cNvPr>
            <p:cNvGrpSpPr/>
            <p:nvPr/>
          </p:nvGrpSpPr>
          <p:grpSpPr>
            <a:xfrm>
              <a:off x="1463964" y="322679"/>
              <a:ext cx="285750" cy="355600"/>
              <a:chOff x="8115300" y="3251201"/>
              <a:chExt cx="285750" cy="3556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CD7E66E0-23A5-4E64-9552-47387463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88">
                <a:extLst>
                  <a:ext uri="{FF2B5EF4-FFF2-40B4-BE49-F238E27FC236}">
                    <a16:creationId xmlns="" xmlns:a16="http://schemas.microsoft.com/office/drawing/2014/main" id="{7FD13BDC-7F7F-4C14-8CAC-9D25F9BA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89">
                <a:extLst>
                  <a:ext uri="{FF2B5EF4-FFF2-40B4-BE49-F238E27FC236}">
                    <a16:creationId xmlns="" xmlns:a16="http://schemas.microsoft.com/office/drawing/2014/main" id="{5EDF3ED7-AC1F-47EB-95C3-A63A55EC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90">
                <a:extLst>
                  <a:ext uri="{FF2B5EF4-FFF2-40B4-BE49-F238E27FC236}">
                    <a16:creationId xmlns="" xmlns:a16="http://schemas.microsoft.com/office/drawing/2014/main" id="{F4561025-4B19-4A4B-A0C3-6B570B42D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91">
                <a:extLst>
                  <a:ext uri="{FF2B5EF4-FFF2-40B4-BE49-F238E27FC236}">
                    <a16:creationId xmlns="" xmlns:a16="http://schemas.microsoft.com/office/drawing/2014/main" id="{71D35ECD-2F42-4A5A-8593-D1124640E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92">
                <a:extLst>
                  <a:ext uri="{FF2B5EF4-FFF2-40B4-BE49-F238E27FC236}">
                    <a16:creationId xmlns="" xmlns:a16="http://schemas.microsoft.com/office/drawing/2014/main" id="{4CAE67B8-C49A-4295-BE10-2BDB911F6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93">
                <a:extLst>
                  <a:ext uri="{FF2B5EF4-FFF2-40B4-BE49-F238E27FC236}">
                    <a16:creationId xmlns="" xmlns:a16="http://schemas.microsoft.com/office/drawing/2014/main" id="{A2DBBF13-D15C-4807-A906-E5A994301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94">
                <a:extLst>
                  <a:ext uri="{FF2B5EF4-FFF2-40B4-BE49-F238E27FC236}">
                    <a16:creationId xmlns="" xmlns:a16="http://schemas.microsoft.com/office/drawing/2014/main" id="{63F3C864-67EC-4E79-833D-4582B99AF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15A1D308-EEE3-4DE4-80F9-374E092ADEF9}"/>
                </a:ext>
              </a:extLst>
            </p:cNvPr>
            <p:cNvGrpSpPr/>
            <p:nvPr/>
          </p:nvGrpSpPr>
          <p:grpSpPr>
            <a:xfrm>
              <a:off x="9928225" y="330617"/>
              <a:ext cx="292100" cy="339725"/>
              <a:chOff x="3798888" y="3251201"/>
              <a:chExt cx="292100" cy="339725"/>
            </a:xfrm>
          </p:grpSpPr>
          <p:sp>
            <p:nvSpPr>
              <p:cNvPr id="59" name="Freeform 51">
                <a:extLst>
                  <a:ext uri="{FF2B5EF4-FFF2-40B4-BE49-F238E27FC236}">
                    <a16:creationId xmlns="" xmlns:a16="http://schemas.microsoft.com/office/drawing/2014/main" id="{0BEAFF2E-4429-4F33-AE48-CA9A3ACAB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348038"/>
                <a:ext cx="120650" cy="150813"/>
              </a:xfrm>
              <a:custGeom>
                <a:avLst/>
                <a:gdLst>
                  <a:gd name="T0" fmla="*/ 38 w 76"/>
                  <a:gd name="T1" fmla="*/ 0 h 95"/>
                  <a:gd name="T2" fmla="*/ 0 w 76"/>
                  <a:gd name="T3" fmla="*/ 27 h 95"/>
                  <a:gd name="T4" fmla="*/ 0 w 76"/>
                  <a:gd name="T5" fmla="*/ 68 h 95"/>
                  <a:gd name="T6" fmla="*/ 38 w 76"/>
                  <a:gd name="T7" fmla="*/ 95 h 95"/>
                  <a:gd name="T8" fmla="*/ 76 w 76"/>
                  <a:gd name="T9" fmla="*/ 68 h 95"/>
                  <a:gd name="T10" fmla="*/ 76 w 76"/>
                  <a:gd name="T11" fmla="*/ 27 h 95"/>
                  <a:gd name="T12" fmla="*/ 38 w 76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95">
                    <a:moveTo>
                      <a:pt x="38" y="0"/>
                    </a:moveTo>
                    <a:lnTo>
                      <a:pt x="0" y="27"/>
                    </a:lnTo>
                    <a:lnTo>
                      <a:pt x="0" y="68"/>
                    </a:lnTo>
                    <a:lnTo>
                      <a:pt x="38" y="95"/>
                    </a:lnTo>
                    <a:lnTo>
                      <a:pt x="76" y="68"/>
                    </a:lnTo>
                    <a:lnTo>
                      <a:pt x="76" y="27"/>
                    </a:lnTo>
                    <a:lnTo>
                      <a:pt x="38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2">
                <a:extLst>
                  <a:ext uri="{FF2B5EF4-FFF2-40B4-BE49-F238E27FC236}">
                    <a16:creationId xmlns="" xmlns:a16="http://schemas.microsoft.com/office/drawing/2014/main" id="{DD6D33A7-EEB6-4D6B-87B4-2B7DBD41A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267076"/>
                <a:ext cx="66675" cy="19050"/>
              </a:xfrm>
              <a:custGeom>
                <a:avLst/>
                <a:gdLst>
                  <a:gd name="T0" fmla="*/ 0 w 42"/>
                  <a:gd name="T1" fmla="*/ 0 h 12"/>
                  <a:gd name="T2" fmla="*/ 21 w 42"/>
                  <a:gd name="T3" fmla="*/ 12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0"/>
                    </a:moveTo>
                    <a:lnTo>
                      <a:pt x="21" y="12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Line 53">
                <a:extLst>
                  <a:ext uri="{FF2B5EF4-FFF2-40B4-BE49-F238E27FC236}">
                    <a16:creationId xmlns="" xmlns:a16="http://schemas.microsoft.com/office/drawing/2014/main" id="{ADD0B2D8-8C48-477E-BC0F-3FB3DA243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938" y="3251201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4">
                <a:extLst>
                  <a:ext uri="{FF2B5EF4-FFF2-40B4-BE49-F238E27FC236}">
                    <a16:creationId xmlns="" xmlns:a16="http://schemas.microsoft.com/office/drawing/2014/main" id="{1F048119-27A5-4094-8967-BA72FB84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308351"/>
                <a:ext cx="66675" cy="20638"/>
              </a:xfrm>
              <a:custGeom>
                <a:avLst/>
                <a:gdLst>
                  <a:gd name="T0" fmla="*/ 0 w 42"/>
                  <a:gd name="T1" fmla="*/ 0 h 13"/>
                  <a:gd name="T2" fmla="*/ 21 w 42"/>
                  <a:gd name="T3" fmla="*/ 13 h 13"/>
                  <a:gd name="T4" fmla="*/ 42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21" y="13"/>
                    </a:lnTo>
                    <a:lnTo>
                      <a:pt x="4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="" xmlns:a16="http://schemas.microsoft.com/office/drawing/2014/main" id="{8E80FEF2-23C2-4DF3-9A8B-9E67D8F1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938" y="3494088"/>
                <a:ext cx="0" cy="968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56">
                <a:extLst>
                  <a:ext uri="{FF2B5EF4-FFF2-40B4-BE49-F238E27FC236}">
                    <a16:creationId xmlns="" xmlns:a16="http://schemas.microsoft.com/office/drawing/2014/main" id="{CE406528-EB0B-4A75-8103-C331A717E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56001"/>
                <a:ext cx="66675" cy="23813"/>
              </a:xfrm>
              <a:custGeom>
                <a:avLst/>
                <a:gdLst>
                  <a:gd name="T0" fmla="*/ 0 w 42"/>
                  <a:gd name="T1" fmla="*/ 15 h 15"/>
                  <a:gd name="T2" fmla="*/ 21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15"/>
                    </a:moveTo>
                    <a:lnTo>
                      <a:pt x="21" y="0"/>
                    </a:lnTo>
                    <a:lnTo>
                      <a:pt x="42" y="15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7">
                <a:extLst>
                  <a:ext uri="{FF2B5EF4-FFF2-40B4-BE49-F238E27FC236}">
                    <a16:creationId xmlns="" xmlns:a16="http://schemas.microsoft.com/office/drawing/2014/main" id="{112DA13B-F180-444D-914A-285986BD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1600" y="3517901"/>
                <a:ext cx="66675" cy="19050"/>
              </a:xfrm>
              <a:custGeom>
                <a:avLst/>
                <a:gdLst>
                  <a:gd name="T0" fmla="*/ 0 w 42"/>
                  <a:gd name="T1" fmla="*/ 12 h 12"/>
                  <a:gd name="T2" fmla="*/ 21 w 42"/>
                  <a:gd name="T3" fmla="*/ 0 h 12"/>
                  <a:gd name="T4" fmla="*/ 42 w 4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21" y="0"/>
                    </a:lnTo>
                    <a:lnTo>
                      <a:pt x="42" y="12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8">
                <a:extLst>
                  <a:ext uri="{FF2B5EF4-FFF2-40B4-BE49-F238E27FC236}">
                    <a16:creationId xmlns="" xmlns:a16="http://schemas.microsoft.com/office/drawing/2014/main" id="{F4D76EA9-D158-4078-81C5-E1A20387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20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59">
                <a:extLst>
                  <a:ext uri="{FF2B5EF4-FFF2-40B4-BE49-F238E27FC236}">
                    <a16:creationId xmlns="" xmlns:a16="http://schemas.microsoft.com/office/drawing/2014/main" id="{FCDC2295-4112-46D6-8935-4C6ED769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46392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19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60">
                <a:extLst>
                  <a:ext uri="{FF2B5EF4-FFF2-40B4-BE49-F238E27FC236}">
                    <a16:creationId xmlns="" xmlns:a16="http://schemas.microsoft.com/office/drawing/2014/main" id="{5287BD94-818C-46C5-9522-54480A11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444876"/>
                <a:ext cx="33338" cy="61913"/>
              </a:xfrm>
              <a:custGeom>
                <a:avLst/>
                <a:gdLst>
                  <a:gd name="T0" fmla="*/ 0 w 21"/>
                  <a:gd name="T1" fmla="*/ 0 h 39"/>
                  <a:gd name="T2" fmla="*/ 21 w 21"/>
                  <a:gd name="T3" fmla="*/ 12 h 39"/>
                  <a:gd name="T4" fmla="*/ 21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0"/>
                    </a:moveTo>
                    <a:lnTo>
                      <a:pt x="21" y="12"/>
                    </a:lnTo>
                    <a:lnTo>
                      <a:pt x="21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61">
                <a:extLst>
                  <a:ext uri="{FF2B5EF4-FFF2-40B4-BE49-F238E27FC236}">
                    <a16:creationId xmlns="" xmlns:a16="http://schemas.microsoft.com/office/drawing/2014/main" id="{45D334DE-3A28-4D9B-9696-E4CACBD49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20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62">
                <a:extLst>
                  <a:ext uri="{FF2B5EF4-FFF2-40B4-BE49-F238E27FC236}">
                    <a16:creationId xmlns="" xmlns:a16="http://schemas.microsoft.com/office/drawing/2014/main" id="{6F433926-797B-4F5B-9EEC-89BB09BE5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888" y="332105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19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19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63">
                <a:extLst>
                  <a:ext uri="{FF2B5EF4-FFF2-40B4-BE49-F238E27FC236}">
                    <a16:creationId xmlns="" xmlns:a16="http://schemas.microsoft.com/office/drawing/2014/main" id="{99863B9E-3C9B-4739-AFA2-94F76FE56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225" y="3340101"/>
                <a:ext cx="33338" cy="61913"/>
              </a:xfrm>
              <a:custGeom>
                <a:avLst/>
                <a:gdLst>
                  <a:gd name="T0" fmla="*/ 0 w 21"/>
                  <a:gd name="T1" fmla="*/ 39 h 39"/>
                  <a:gd name="T2" fmla="*/ 21 w 21"/>
                  <a:gd name="T3" fmla="*/ 27 h 39"/>
                  <a:gd name="T4" fmla="*/ 21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0" y="39"/>
                    </a:moveTo>
                    <a:lnTo>
                      <a:pt x="21" y="27"/>
                    </a:lnTo>
                    <a:lnTo>
                      <a:pt x="21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64">
                <a:extLst>
                  <a:ext uri="{FF2B5EF4-FFF2-40B4-BE49-F238E27FC236}">
                    <a16:creationId xmlns="" xmlns:a16="http://schemas.microsoft.com/office/drawing/2014/main" id="{B653E3C0-A270-44AB-BF16-1D8188D7B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263" y="3455988"/>
                <a:ext cx="82550" cy="46038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65">
                <a:extLst>
                  <a:ext uri="{FF2B5EF4-FFF2-40B4-BE49-F238E27FC236}">
                    <a16:creationId xmlns="" xmlns:a16="http://schemas.microsoft.com/office/drawing/2014/main" id="{8E9946C7-8299-44C3-9F92-83FA53DB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46392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2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2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6">
                <a:extLst>
                  <a:ext uri="{FF2B5EF4-FFF2-40B4-BE49-F238E27FC236}">
                    <a16:creationId xmlns="" xmlns:a16="http://schemas.microsoft.com/office/drawing/2014/main" id="{DCD806F5-60D6-4BCF-BA7B-5E2EAAB9C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444876"/>
                <a:ext cx="33338" cy="61913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12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12"/>
                    </a:lnTo>
                    <a:lnTo>
                      <a:pt x="0" y="3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67">
                <a:extLst>
                  <a:ext uri="{FF2B5EF4-FFF2-40B4-BE49-F238E27FC236}">
                    <a16:creationId xmlns="" xmlns:a16="http://schemas.microsoft.com/office/drawing/2014/main" id="{1D400EDD-DB71-4092-90B1-D5CDD1ACE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5263" y="3343276"/>
                <a:ext cx="82550" cy="47625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68">
                <a:extLst>
                  <a:ext uri="{FF2B5EF4-FFF2-40B4-BE49-F238E27FC236}">
                    <a16:creationId xmlns="" xmlns:a16="http://schemas.microsoft.com/office/drawing/2014/main" id="{12DE5280-60B4-4362-BAFA-BA36305AA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650" y="332105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2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2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69">
                <a:extLst>
                  <a:ext uri="{FF2B5EF4-FFF2-40B4-BE49-F238E27FC236}">
                    <a16:creationId xmlns="" xmlns:a16="http://schemas.microsoft.com/office/drawing/2014/main" id="{C018C272-1203-4102-B54D-7A054FAAD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313" y="3340101"/>
                <a:ext cx="33338" cy="61913"/>
              </a:xfrm>
              <a:custGeom>
                <a:avLst/>
                <a:gdLst>
                  <a:gd name="T0" fmla="*/ 21 w 21"/>
                  <a:gd name="T1" fmla="*/ 39 h 39"/>
                  <a:gd name="T2" fmla="*/ 0 w 21"/>
                  <a:gd name="T3" fmla="*/ 27 h 39"/>
                  <a:gd name="T4" fmla="*/ 0 w 21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39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15118F13-1B7B-4FE0-9C6E-09826FD3A141}"/>
                </a:ext>
              </a:extLst>
            </p:cNvPr>
            <p:cNvGrpSpPr/>
            <p:nvPr/>
          </p:nvGrpSpPr>
          <p:grpSpPr>
            <a:xfrm>
              <a:off x="10442287" y="322679"/>
              <a:ext cx="285750" cy="355600"/>
              <a:chOff x="8115300" y="3251201"/>
              <a:chExt cx="285750" cy="355600"/>
            </a:xfrm>
          </p:grpSpPr>
          <p:sp>
            <p:nvSpPr>
              <p:cNvPr id="51" name="Oval 50">
                <a:extLst>
                  <a:ext uri="{FF2B5EF4-FFF2-40B4-BE49-F238E27FC236}">
                    <a16:creationId xmlns="" xmlns:a16="http://schemas.microsoft.com/office/drawing/2014/main" id="{768DAFC4-1432-400D-A819-1CC862556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15300" y="3313113"/>
                <a:ext cx="285750" cy="293688"/>
              </a:xfrm>
              <a:prstGeom prst="ellips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8">
                <a:extLst>
                  <a:ext uri="{FF2B5EF4-FFF2-40B4-BE49-F238E27FC236}">
                    <a16:creationId xmlns="" xmlns:a16="http://schemas.microsoft.com/office/drawing/2014/main" id="{D1FE51E9-689E-4BA3-9C08-101BEFAA6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3" y="3281363"/>
                <a:ext cx="60325" cy="34925"/>
              </a:xfrm>
              <a:custGeom>
                <a:avLst/>
                <a:gdLst>
                  <a:gd name="T0" fmla="*/ 8 w 16"/>
                  <a:gd name="T1" fmla="*/ 8 h 9"/>
                  <a:gd name="T2" fmla="*/ 16 w 16"/>
                  <a:gd name="T3" fmla="*/ 9 h 9"/>
                  <a:gd name="T4" fmla="*/ 16 w 16"/>
                  <a:gd name="T5" fmla="*/ 0 h 9"/>
                  <a:gd name="T6" fmla="*/ 0 w 16"/>
                  <a:gd name="T7" fmla="*/ 0 h 9"/>
                  <a:gd name="T8" fmla="*/ 0 w 16"/>
                  <a:gd name="T9" fmla="*/ 9 h 9"/>
                  <a:gd name="T10" fmla="*/ 8 w 16"/>
                  <a:gd name="T1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9">
                    <a:moveTo>
                      <a:pt x="8" y="8"/>
                    </a:moveTo>
                    <a:cubicBezTo>
                      <a:pt x="11" y="8"/>
                      <a:pt x="13" y="8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5" y="8"/>
                      <a:pt x="8" y="8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89">
                <a:extLst>
                  <a:ext uri="{FF2B5EF4-FFF2-40B4-BE49-F238E27FC236}">
                    <a16:creationId xmlns="" xmlns:a16="http://schemas.microsoft.com/office/drawing/2014/main" id="{05BA88AB-A766-4F0E-8C5B-40A2C250C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390901"/>
                <a:ext cx="285750" cy="46038"/>
              </a:xfrm>
              <a:custGeom>
                <a:avLst/>
                <a:gdLst>
                  <a:gd name="T0" fmla="*/ 0 w 180"/>
                  <a:gd name="T1" fmla="*/ 29 h 29"/>
                  <a:gd name="T2" fmla="*/ 33 w 180"/>
                  <a:gd name="T3" fmla="*/ 0 h 29"/>
                  <a:gd name="T4" fmla="*/ 62 w 180"/>
                  <a:gd name="T5" fmla="*/ 29 h 29"/>
                  <a:gd name="T6" fmla="*/ 90 w 180"/>
                  <a:gd name="T7" fmla="*/ 0 h 29"/>
                  <a:gd name="T8" fmla="*/ 119 w 180"/>
                  <a:gd name="T9" fmla="*/ 29 h 29"/>
                  <a:gd name="T10" fmla="*/ 147 w 180"/>
                  <a:gd name="T11" fmla="*/ 0 h 29"/>
                  <a:gd name="T12" fmla="*/ 180 w 18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29"/>
                    </a:moveTo>
                    <a:lnTo>
                      <a:pt x="33" y="0"/>
                    </a:lnTo>
                    <a:lnTo>
                      <a:pt x="62" y="29"/>
                    </a:lnTo>
                    <a:lnTo>
                      <a:pt x="90" y="0"/>
                    </a:lnTo>
                    <a:lnTo>
                      <a:pt x="119" y="29"/>
                    </a:lnTo>
                    <a:lnTo>
                      <a:pt x="147" y="0"/>
                    </a:lnTo>
                    <a:lnTo>
                      <a:pt x="180" y="29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90">
                <a:extLst>
                  <a:ext uri="{FF2B5EF4-FFF2-40B4-BE49-F238E27FC236}">
                    <a16:creationId xmlns="" xmlns:a16="http://schemas.microsoft.com/office/drawing/2014/main" id="{A34F5873-38AE-40CD-88D9-FF80FAC20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5300" y="3482976"/>
                <a:ext cx="285750" cy="46038"/>
              </a:xfrm>
              <a:custGeom>
                <a:avLst/>
                <a:gdLst>
                  <a:gd name="T0" fmla="*/ 0 w 180"/>
                  <a:gd name="T1" fmla="*/ 0 h 29"/>
                  <a:gd name="T2" fmla="*/ 33 w 180"/>
                  <a:gd name="T3" fmla="*/ 29 h 29"/>
                  <a:gd name="T4" fmla="*/ 62 w 180"/>
                  <a:gd name="T5" fmla="*/ 0 h 29"/>
                  <a:gd name="T6" fmla="*/ 90 w 180"/>
                  <a:gd name="T7" fmla="*/ 29 h 29"/>
                  <a:gd name="T8" fmla="*/ 119 w 180"/>
                  <a:gd name="T9" fmla="*/ 0 h 29"/>
                  <a:gd name="T10" fmla="*/ 147 w 180"/>
                  <a:gd name="T11" fmla="*/ 29 h 29"/>
                  <a:gd name="T12" fmla="*/ 180 w 18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29">
                    <a:moveTo>
                      <a:pt x="0" y="0"/>
                    </a:moveTo>
                    <a:lnTo>
                      <a:pt x="33" y="29"/>
                    </a:lnTo>
                    <a:lnTo>
                      <a:pt x="62" y="0"/>
                    </a:lnTo>
                    <a:lnTo>
                      <a:pt x="90" y="29"/>
                    </a:lnTo>
                    <a:lnTo>
                      <a:pt x="119" y="0"/>
                    </a:lnTo>
                    <a:lnTo>
                      <a:pt x="147" y="29"/>
                    </a:lnTo>
                    <a:lnTo>
                      <a:pt x="180" y="0"/>
                    </a:lnTo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91">
                <a:extLst>
                  <a:ext uri="{FF2B5EF4-FFF2-40B4-BE49-F238E27FC236}">
                    <a16:creationId xmlns="" xmlns:a16="http://schemas.microsoft.com/office/drawing/2014/main" id="{CD9523AB-A8A4-48AF-9F75-2342347C7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92">
                <a:extLst>
                  <a:ext uri="{FF2B5EF4-FFF2-40B4-BE49-F238E27FC236}">
                    <a16:creationId xmlns="" xmlns:a16="http://schemas.microsoft.com/office/drawing/2014/main" id="{18CB6F0A-6A2F-47E6-BE87-CA3F7D26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6438" y="3436938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93">
                <a:extLst>
                  <a:ext uri="{FF2B5EF4-FFF2-40B4-BE49-F238E27FC236}">
                    <a16:creationId xmlns="" xmlns:a16="http://schemas.microsoft.com/office/drawing/2014/main" id="{8D32608F-6E10-4820-9EC8-EC015462A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5463" y="3436938"/>
                <a:ext cx="46038" cy="46038"/>
              </a:xfrm>
              <a:custGeom>
                <a:avLst/>
                <a:gdLst>
                  <a:gd name="T0" fmla="*/ 14 w 29"/>
                  <a:gd name="T1" fmla="*/ 29 h 29"/>
                  <a:gd name="T2" fmla="*/ 0 w 29"/>
                  <a:gd name="T3" fmla="*/ 15 h 29"/>
                  <a:gd name="T4" fmla="*/ 14 w 29"/>
                  <a:gd name="T5" fmla="*/ 0 h 29"/>
                  <a:gd name="T6" fmla="*/ 29 w 29"/>
                  <a:gd name="T7" fmla="*/ 15 h 29"/>
                  <a:gd name="T8" fmla="*/ 14 w 2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29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94">
                <a:extLst>
                  <a:ext uri="{FF2B5EF4-FFF2-40B4-BE49-F238E27FC236}">
                    <a16:creationId xmlns="" xmlns:a16="http://schemas.microsoft.com/office/drawing/2014/main" id="{5780BE13-4837-4060-A8B5-8ED06FBE4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58175" y="3251201"/>
                <a:ext cx="0" cy="30163"/>
              </a:xfrm>
              <a:prstGeom prst="line">
                <a:avLst/>
              </a:prstGeom>
              <a:noFill/>
              <a:ln w="14288" cap="rnd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A0EEEA69-5D0A-4F1C-BB31-C82DF4721582}"/>
              </a:ext>
            </a:extLst>
          </p:cNvPr>
          <p:cNvSpPr txBox="1"/>
          <p:nvPr/>
        </p:nvSpPr>
        <p:spPr>
          <a:xfrm>
            <a:off x="381000" y="200025"/>
            <a:ext cx="11430000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D63A31"/>
                </a:solidFill>
                <a:latin typeface="+mj-lt"/>
              </a:rPr>
              <a:t>CHRISTMAS</a:t>
            </a: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POWERPOINT</a:t>
            </a:r>
            <a:endParaRPr lang="id-ID" sz="4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3" name="Date Placeholder 42">
            <a:extLst>
              <a:ext uri="{FF2B5EF4-FFF2-40B4-BE49-F238E27FC236}">
                <a16:creationId xmlns="" xmlns:a16="http://schemas.microsoft.com/office/drawing/2014/main" id="{645C65D1-A9CF-4F33-BA31-1FC447778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F9B-0742-4A8F-BF91-5C6E1918D4D8}" type="datetime1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7/21/2022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Slide Number Placeholder 43">
            <a:extLst>
              <a:ext uri="{FF2B5EF4-FFF2-40B4-BE49-F238E27FC236}">
                <a16:creationId xmlns="" xmlns:a16="http://schemas.microsoft.com/office/drawing/2014/main" id="{9C43AA79-A896-4C36-A100-DB72B6C0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1C6-55F1-4721-BB7F-03F287F26B34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9" name="Oval 258">
            <a:extLst>
              <a:ext uri="{FF2B5EF4-FFF2-40B4-BE49-F238E27FC236}">
                <a16:creationId xmlns="" xmlns:a16="http://schemas.microsoft.com/office/drawing/2014/main" id="{D4CBB96C-5B5D-45D5-9C1E-67B60FF38BC5}"/>
              </a:ext>
            </a:extLst>
          </p:cNvPr>
          <p:cNvSpPr/>
          <p:nvPr/>
        </p:nvSpPr>
        <p:spPr>
          <a:xfrm>
            <a:off x="3771900" y="1331466"/>
            <a:ext cx="4648200" cy="4648200"/>
          </a:xfrm>
          <a:prstGeom prst="ellipse">
            <a:avLst/>
          </a:pr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Oval 275">
            <a:extLst>
              <a:ext uri="{FF2B5EF4-FFF2-40B4-BE49-F238E27FC236}">
                <a16:creationId xmlns="" xmlns:a16="http://schemas.microsoft.com/office/drawing/2014/main" id="{5D3E021C-D975-4055-8AE6-D30AEB230B9D}"/>
              </a:ext>
            </a:extLst>
          </p:cNvPr>
          <p:cNvSpPr/>
          <p:nvPr/>
        </p:nvSpPr>
        <p:spPr>
          <a:xfrm>
            <a:off x="7968681" y="2321331"/>
            <a:ext cx="704350" cy="70435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Oval 276">
            <a:extLst>
              <a:ext uri="{FF2B5EF4-FFF2-40B4-BE49-F238E27FC236}">
                <a16:creationId xmlns="" xmlns:a16="http://schemas.microsoft.com/office/drawing/2014/main" id="{4F7CF09E-A0DB-4831-8DFD-B61308A0A2A4}"/>
              </a:ext>
            </a:extLst>
          </p:cNvPr>
          <p:cNvSpPr/>
          <p:nvPr/>
        </p:nvSpPr>
        <p:spPr>
          <a:xfrm>
            <a:off x="7968681" y="4289519"/>
            <a:ext cx="704350" cy="70435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Oval 277">
            <a:extLst>
              <a:ext uri="{FF2B5EF4-FFF2-40B4-BE49-F238E27FC236}">
                <a16:creationId xmlns="" xmlns:a16="http://schemas.microsoft.com/office/drawing/2014/main" id="{EA178D50-EEE7-4020-98ED-4D0E40BD1F74}"/>
              </a:ext>
            </a:extLst>
          </p:cNvPr>
          <p:cNvSpPr/>
          <p:nvPr/>
        </p:nvSpPr>
        <p:spPr>
          <a:xfrm>
            <a:off x="6910093" y="1158099"/>
            <a:ext cx="704350" cy="70435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9" name="Oval 278">
            <a:extLst>
              <a:ext uri="{FF2B5EF4-FFF2-40B4-BE49-F238E27FC236}">
                <a16:creationId xmlns="" xmlns:a16="http://schemas.microsoft.com/office/drawing/2014/main" id="{97DB04A5-701D-4C0E-B6AC-2F8C69B9FF9C}"/>
              </a:ext>
            </a:extLst>
          </p:cNvPr>
          <p:cNvSpPr/>
          <p:nvPr/>
        </p:nvSpPr>
        <p:spPr>
          <a:xfrm>
            <a:off x="6910093" y="5448684"/>
            <a:ext cx="704350" cy="70435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Oval 279">
            <a:extLst>
              <a:ext uri="{FF2B5EF4-FFF2-40B4-BE49-F238E27FC236}">
                <a16:creationId xmlns="" xmlns:a16="http://schemas.microsoft.com/office/drawing/2014/main" id="{189231AD-CBC0-42A8-B3C9-107F7EBC24B3}"/>
              </a:ext>
            </a:extLst>
          </p:cNvPr>
          <p:cNvSpPr/>
          <p:nvPr/>
        </p:nvSpPr>
        <p:spPr>
          <a:xfrm>
            <a:off x="3518969" y="2321331"/>
            <a:ext cx="704350" cy="70435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Oval 280">
            <a:extLst>
              <a:ext uri="{FF2B5EF4-FFF2-40B4-BE49-F238E27FC236}">
                <a16:creationId xmlns="" xmlns:a16="http://schemas.microsoft.com/office/drawing/2014/main" id="{48A65ACA-CF7B-46D3-B0F4-D8D59C81C682}"/>
              </a:ext>
            </a:extLst>
          </p:cNvPr>
          <p:cNvSpPr/>
          <p:nvPr/>
        </p:nvSpPr>
        <p:spPr>
          <a:xfrm>
            <a:off x="3518969" y="4289519"/>
            <a:ext cx="704350" cy="70435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Oval 281">
            <a:extLst>
              <a:ext uri="{FF2B5EF4-FFF2-40B4-BE49-F238E27FC236}">
                <a16:creationId xmlns="" xmlns:a16="http://schemas.microsoft.com/office/drawing/2014/main" id="{19A42FF2-C447-411E-8261-1832863F6B3C}"/>
              </a:ext>
            </a:extLst>
          </p:cNvPr>
          <p:cNvSpPr/>
          <p:nvPr/>
        </p:nvSpPr>
        <p:spPr>
          <a:xfrm>
            <a:off x="4577557" y="1158099"/>
            <a:ext cx="704350" cy="70435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3" name="Oval 282">
            <a:extLst>
              <a:ext uri="{FF2B5EF4-FFF2-40B4-BE49-F238E27FC236}">
                <a16:creationId xmlns="" xmlns:a16="http://schemas.microsoft.com/office/drawing/2014/main" id="{E87AEAF3-FA34-42D3-B9A3-4496481F9ACE}"/>
              </a:ext>
            </a:extLst>
          </p:cNvPr>
          <p:cNvSpPr/>
          <p:nvPr/>
        </p:nvSpPr>
        <p:spPr>
          <a:xfrm>
            <a:off x="4577557" y="5448684"/>
            <a:ext cx="704350" cy="70435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TextBox 283">
            <a:extLst>
              <a:ext uri="{FF2B5EF4-FFF2-40B4-BE49-F238E27FC236}">
                <a16:creationId xmlns="" xmlns:a16="http://schemas.microsoft.com/office/drawing/2014/main" id="{6F3905AC-6D01-434A-96E6-CF2FC3FC1F4B}"/>
              </a:ext>
            </a:extLst>
          </p:cNvPr>
          <p:cNvSpPr txBox="1"/>
          <p:nvPr/>
        </p:nvSpPr>
        <p:spPr>
          <a:xfrm>
            <a:off x="1971675" y="1294831"/>
            <a:ext cx="23053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85" name="TextBox 284">
            <a:extLst>
              <a:ext uri="{FF2B5EF4-FFF2-40B4-BE49-F238E27FC236}">
                <a16:creationId xmlns="" xmlns:a16="http://schemas.microsoft.com/office/drawing/2014/main" id="{688FC4EB-6166-4893-87CC-6E5D4EF1C9D7}"/>
              </a:ext>
            </a:extLst>
          </p:cNvPr>
          <p:cNvSpPr txBox="1"/>
          <p:nvPr/>
        </p:nvSpPr>
        <p:spPr>
          <a:xfrm>
            <a:off x="7914999" y="1294831"/>
            <a:ext cx="23053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="" xmlns:a16="http://schemas.microsoft.com/office/drawing/2014/main" id="{FDBEC9A9-4DE1-4068-9B83-1B598B5A85D3}"/>
              </a:ext>
            </a:extLst>
          </p:cNvPr>
          <p:cNvSpPr txBox="1"/>
          <p:nvPr/>
        </p:nvSpPr>
        <p:spPr>
          <a:xfrm>
            <a:off x="1971675" y="5570356"/>
            <a:ext cx="23053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="" xmlns:a16="http://schemas.microsoft.com/office/drawing/2014/main" id="{CD1E52AA-C4C0-4F86-BB87-12F4704E41C4}"/>
              </a:ext>
            </a:extLst>
          </p:cNvPr>
          <p:cNvSpPr txBox="1"/>
          <p:nvPr/>
        </p:nvSpPr>
        <p:spPr>
          <a:xfrm>
            <a:off x="7914999" y="5570356"/>
            <a:ext cx="23053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="" xmlns:a16="http://schemas.microsoft.com/office/drawing/2014/main" id="{E2513B03-46D8-4D6D-8BEF-DBF1C610DF49}"/>
              </a:ext>
            </a:extLst>
          </p:cNvPr>
          <p:cNvSpPr txBox="1"/>
          <p:nvPr/>
        </p:nvSpPr>
        <p:spPr>
          <a:xfrm>
            <a:off x="8928723" y="4426250"/>
            <a:ext cx="23053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89" name="TextBox 288">
            <a:extLst>
              <a:ext uri="{FF2B5EF4-FFF2-40B4-BE49-F238E27FC236}">
                <a16:creationId xmlns="" xmlns:a16="http://schemas.microsoft.com/office/drawing/2014/main" id="{EF4F0091-31B2-4921-A6BC-ECD9E2538939}"/>
              </a:ext>
            </a:extLst>
          </p:cNvPr>
          <p:cNvSpPr txBox="1"/>
          <p:nvPr/>
        </p:nvSpPr>
        <p:spPr>
          <a:xfrm>
            <a:off x="8928723" y="2464243"/>
            <a:ext cx="23053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2"/>
              </a:buClr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90" name="TextBox 289">
            <a:extLst>
              <a:ext uri="{FF2B5EF4-FFF2-40B4-BE49-F238E27FC236}">
                <a16:creationId xmlns="" xmlns:a16="http://schemas.microsoft.com/office/drawing/2014/main" id="{75645AD5-586D-4BD7-A46F-CA8201EE5AB6}"/>
              </a:ext>
            </a:extLst>
          </p:cNvPr>
          <p:cNvSpPr txBox="1"/>
          <p:nvPr/>
        </p:nvSpPr>
        <p:spPr>
          <a:xfrm>
            <a:off x="957951" y="4426250"/>
            <a:ext cx="23053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91" name="TextBox 290">
            <a:extLst>
              <a:ext uri="{FF2B5EF4-FFF2-40B4-BE49-F238E27FC236}">
                <a16:creationId xmlns="" xmlns:a16="http://schemas.microsoft.com/office/drawing/2014/main" id="{3A5A8CE1-2CD7-4D9B-B53D-789DFFA54CDC}"/>
              </a:ext>
            </a:extLst>
          </p:cNvPr>
          <p:cNvSpPr txBox="1"/>
          <p:nvPr/>
        </p:nvSpPr>
        <p:spPr>
          <a:xfrm>
            <a:off x="957951" y="2464243"/>
            <a:ext cx="23053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>
              <a:buClr>
                <a:schemeClr val="accent2"/>
              </a:buClr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92" name="Freeform 612">
            <a:extLst>
              <a:ext uri="{FF2B5EF4-FFF2-40B4-BE49-F238E27FC236}">
                <a16:creationId xmlns="" xmlns:a16="http://schemas.microsoft.com/office/drawing/2014/main" id="{02CDE4FA-FBC9-4726-9C3E-A729D6935ECB}"/>
              </a:ext>
            </a:extLst>
          </p:cNvPr>
          <p:cNvSpPr>
            <a:spLocks noEditPoints="1"/>
          </p:cNvSpPr>
          <p:nvPr/>
        </p:nvSpPr>
        <p:spPr bwMode="auto">
          <a:xfrm>
            <a:off x="3761607" y="2529837"/>
            <a:ext cx="219075" cy="287338"/>
          </a:xfrm>
          <a:custGeom>
            <a:avLst/>
            <a:gdLst>
              <a:gd name="T0" fmla="*/ 572 w 692"/>
              <a:gd name="T1" fmla="*/ 150 h 903"/>
              <a:gd name="T2" fmla="*/ 332 w 692"/>
              <a:gd name="T3" fmla="*/ 90 h 903"/>
              <a:gd name="T4" fmla="*/ 91 w 692"/>
              <a:gd name="T5" fmla="*/ 150 h 903"/>
              <a:gd name="T6" fmla="*/ 79 w 692"/>
              <a:gd name="T7" fmla="*/ 149 h 903"/>
              <a:gd name="T8" fmla="*/ 67 w 692"/>
              <a:gd name="T9" fmla="*/ 146 h 903"/>
              <a:gd name="T10" fmla="*/ 56 w 692"/>
              <a:gd name="T11" fmla="*/ 140 h 903"/>
              <a:gd name="T12" fmla="*/ 48 w 692"/>
              <a:gd name="T13" fmla="*/ 133 h 903"/>
              <a:gd name="T14" fmla="*/ 40 w 692"/>
              <a:gd name="T15" fmla="*/ 124 h 903"/>
              <a:gd name="T16" fmla="*/ 35 w 692"/>
              <a:gd name="T17" fmla="*/ 114 h 903"/>
              <a:gd name="T18" fmla="*/ 32 w 692"/>
              <a:gd name="T19" fmla="*/ 102 h 903"/>
              <a:gd name="T20" fmla="*/ 30 w 692"/>
              <a:gd name="T21" fmla="*/ 90 h 903"/>
              <a:gd name="T22" fmla="*/ 32 w 692"/>
              <a:gd name="T23" fmla="*/ 77 h 903"/>
              <a:gd name="T24" fmla="*/ 35 w 692"/>
              <a:gd name="T25" fmla="*/ 67 h 903"/>
              <a:gd name="T26" fmla="*/ 40 w 692"/>
              <a:gd name="T27" fmla="*/ 56 h 903"/>
              <a:gd name="T28" fmla="*/ 48 w 692"/>
              <a:gd name="T29" fmla="*/ 47 h 903"/>
              <a:gd name="T30" fmla="*/ 56 w 692"/>
              <a:gd name="T31" fmla="*/ 40 h 903"/>
              <a:gd name="T32" fmla="*/ 67 w 692"/>
              <a:gd name="T33" fmla="*/ 35 h 903"/>
              <a:gd name="T34" fmla="*/ 79 w 692"/>
              <a:gd name="T35" fmla="*/ 31 h 903"/>
              <a:gd name="T36" fmla="*/ 91 w 692"/>
              <a:gd name="T37" fmla="*/ 30 h 903"/>
              <a:gd name="T38" fmla="*/ 632 w 692"/>
              <a:gd name="T39" fmla="*/ 150 h 903"/>
              <a:gd name="T40" fmla="*/ 452 w 692"/>
              <a:gd name="T41" fmla="*/ 445 h 903"/>
              <a:gd name="T42" fmla="*/ 362 w 692"/>
              <a:gd name="T43" fmla="*/ 120 h 903"/>
              <a:gd name="T44" fmla="*/ 542 w 692"/>
              <a:gd name="T45" fmla="*/ 535 h 903"/>
              <a:gd name="T46" fmla="*/ 662 w 692"/>
              <a:gd name="T47" fmla="*/ 150 h 903"/>
              <a:gd name="T48" fmla="*/ 662 w 692"/>
              <a:gd name="T49" fmla="*/ 12 h 903"/>
              <a:gd name="T50" fmla="*/ 660 w 692"/>
              <a:gd name="T51" fmla="*/ 7 h 903"/>
              <a:gd name="T52" fmla="*/ 656 w 692"/>
              <a:gd name="T53" fmla="*/ 2 h 903"/>
              <a:gd name="T54" fmla="*/ 650 w 692"/>
              <a:gd name="T55" fmla="*/ 0 h 903"/>
              <a:gd name="T56" fmla="*/ 91 w 692"/>
              <a:gd name="T57" fmla="*/ 0 h 903"/>
              <a:gd name="T58" fmla="*/ 72 w 692"/>
              <a:gd name="T59" fmla="*/ 1 h 903"/>
              <a:gd name="T60" fmla="*/ 55 w 692"/>
              <a:gd name="T61" fmla="*/ 7 h 903"/>
              <a:gd name="T62" fmla="*/ 40 w 692"/>
              <a:gd name="T63" fmla="*/ 15 h 903"/>
              <a:gd name="T64" fmla="*/ 26 w 692"/>
              <a:gd name="T65" fmla="*/ 26 h 903"/>
              <a:gd name="T66" fmla="*/ 15 w 692"/>
              <a:gd name="T67" fmla="*/ 39 h 903"/>
              <a:gd name="T68" fmla="*/ 7 w 692"/>
              <a:gd name="T69" fmla="*/ 55 h 903"/>
              <a:gd name="T70" fmla="*/ 3 w 692"/>
              <a:gd name="T71" fmla="*/ 72 h 903"/>
              <a:gd name="T72" fmla="*/ 0 w 692"/>
              <a:gd name="T73" fmla="*/ 90 h 903"/>
              <a:gd name="T74" fmla="*/ 0 w 692"/>
              <a:gd name="T75" fmla="*/ 822 h 903"/>
              <a:gd name="T76" fmla="*/ 5 w 692"/>
              <a:gd name="T77" fmla="*/ 840 h 903"/>
              <a:gd name="T78" fmla="*/ 11 w 692"/>
              <a:gd name="T79" fmla="*/ 856 h 903"/>
              <a:gd name="T80" fmla="*/ 21 w 692"/>
              <a:gd name="T81" fmla="*/ 870 h 903"/>
              <a:gd name="T82" fmla="*/ 33 w 692"/>
              <a:gd name="T83" fmla="*/ 883 h 903"/>
              <a:gd name="T84" fmla="*/ 48 w 692"/>
              <a:gd name="T85" fmla="*/ 893 h 903"/>
              <a:gd name="T86" fmla="*/ 64 w 692"/>
              <a:gd name="T87" fmla="*/ 899 h 903"/>
              <a:gd name="T88" fmla="*/ 81 w 692"/>
              <a:gd name="T89" fmla="*/ 902 h 903"/>
              <a:gd name="T90" fmla="*/ 677 w 692"/>
              <a:gd name="T91" fmla="*/ 903 h 903"/>
              <a:gd name="T92" fmla="*/ 684 w 692"/>
              <a:gd name="T93" fmla="*/ 902 h 903"/>
              <a:gd name="T94" fmla="*/ 688 w 692"/>
              <a:gd name="T95" fmla="*/ 899 h 903"/>
              <a:gd name="T96" fmla="*/ 691 w 692"/>
              <a:gd name="T97" fmla="*/ 894 h 903"/>
              <a:gd name="T98" fmla="*/ 692 w 692"/>
              <a:gd name="T99" fmla="*/ 888 h 903"/>
              <a:gd name="T100" fmla="*/ 692 w 692"/>
              <a:gd name="T101" fmla="*/ 162 h 903"/>
              <a:gd name="T102" fmla="*/ 690 w 692"/>
              <a:gd name="T103" fmla="*/ 157 h 903"/>
              <a:gd name="T104" fmla="*/ 686 w 692"/>
              <a:gd name="T105" fmla="*/ 153 h 903"/>
              <a:gd name="T106" fmla="*/ 680 w 692"/>
              <a:gd name="T107" fmla="*/ 15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92" h="903">
                <a:moveTo>
                  <a:pt x="632" y="150"/>
                </a:moveTo>
                <a:lnTo>
                  <a:pt x="572" y="150"/>
                </a:lnTo>
                <a:lnTo>
                  <a:pt x="572" y="90"/>
                </a:lnTo>
                <a:lnTo>
                  <a:pt x="332" y="90"/>
                </a:lnTo>
                <a:lnTo>
                  <a:pt x="332" y="150"/>
                </a:lnTo>
                <a:lnTo>
                  <a:pt x="91" y="150"/>
                </a:lnTo>
                <a:lnTo>
                  <a:pt x="84" y="150"/>
                </a:lnTo>
                <a:lnTo>
                  <a:pt x="79" y="149"/>
                </a:lnTo>
                <a:lnTo>
                  <a:pt x="72" y="147"/>
                </a:lnTo>
                <a:lnTo>
                  <a:pt x="67" y="146"/>
                </a:lnTo>
                <a:lnTo>
                  <a:pt x="62" y="143"/>
                </a:lnTo>
                <a:lnTo>
                  <a:pt x="56" y="140"/>
                </a:lnTo>
                <a:lnTo>
                  <a:pt x="52" y="136"/>
                </a:lnTo>
                <a:lnTo>
                  <a:pt x="48" y="133"/>
                </a:lnTo>
                <a:lnTo>
                  <a:pt x="44" y="129"/>
                </a:lnTo>
                <a:lnTo>
                  <a:pt x="40" y="124"/>
                </a:lnTo>
                <a:lnTo>
                  <a:pt x="38" y="119"/>
                </a:lnTo>
                <a:lnTo>
                  <a:pt x="35" y="114"/>
                </a:lnTo>
                <a:lnTo>
                  <a:pt x="33" y="109"/>
                </a:lnTo>
                <a:lnTo>
                  <a:pt x="32" y="102"/>
                </a:lnTo>
                <a:lnTo>
                  <a:pt x="30" y="97"/>
                </a:lnTo>
                <a:lnTo>
                  <a:pt x="30" y="90"/>
                </a:lnTo>
                <a:lnTo>
                  <a:pt x="30" y="84"/>
                </a:lnTo>
                <a:lnTo>
                  <a:pt x="32" y="77"/>
                </a:lnTo>
                <a:lnTo>
                  <a:pt x="33" y="72"/>
                </a:lnTo>
                <a:lnTo>
                  <a:pt x="35" y="67"/>
                </a:lnTo>
                <a:lnTo>
                  <a:pt x="38" y="61"/>
                </a:lnTo>
                <a:lnTo>
                  <a:pt x="40" y="56"/>
                </a:lnTo>
                <a:lnTo>
                  <a:pt x="44" y="52"/>
                </a:lnTo>
                <a:lnTo>
                  <a:pt x="48" y="47"/>
                </a:lnTo>
                <a:lnTo>
                  <a:pt x="52" y="43"/>
                </a:lnTo>
                <a:lnTo>
                  <a:pt x="56" y="40"/>
                </a:lnTo>
                <a:lnTo>
                  <a:pt x="62" y="37"/>
                </a:lnTo>
                <a:lnTo>
                  <a:pt x="67" y="35"/>
                </a:lnTo>
                <a:lnTo>
                  <a:pt x="72" y="32"/>
                </a:lnTo>
                <a:lnTo>
                  <a:pt x="79" y="31"/>
                </a:lnTo>
                <a:lnTo>
                  <a:pt x="84" y="30"/>
                </a:lnTo>
                <a:lnTo>
                  <a:pt x="91" y="30"/>
                </a:lnTo>
                <a:lnTo>
                  <a:pt x="632" y="30"/>
                </a:lnTo>
                <a:lnTo>
                  <a:pt x="632" y="150"/>
                </a:lnTo>
                <a:close/>
                <a:moveTo>
                  <a:pt x="542" y="535"/>
                </a:moveTo>
                <a:lnTo>
                  <a:pt x="452" y="445"/>
                </a:lnTo>
                <a:lnTo>
                  <a:pt x="362" y="535"/>
                </a:lnTo>
                <a:lnTo>
                  <a:pt x="362" y="120"/>
                </a:lnTo>
                <a:lnTo>
                  <a:pt x="542" y="120"/>
                </a:lnTo>
                <a:lnTo>
                  <a:pt x="542" y="535"/>
                </a:lnTo>
                <a:close/>
                <a:moveTo>
                  <a:pt x="677" y="150"/>
                </a:moveTo>
                <a:lnTo>
                  <a:pt x="662" y="150"/>
                </a:lnTo>
                <a:lnTo>
                  <a:pt x="662" y="15"/>
                </a:lnTo>
                <a:lnTo>
                  <a:pt x="662" y="12"/>
                </a:lnTo>
                <a:lnTo>
                  <a:pt x="661" y="9"/>
                </a:lnTo>
                <a:lnTo>
                  <a:pt x="660" y="7"/>
                </a:lnTo>
                <a:lnTo>
                  <a:pt x="658" y="5"/>
                </a:lnTo>
                <a:lnTo>
                  <a:pt x="656" y="2"/>
                </a:lnTo>
                <a:lnTo>
                  <a:pt x="654" y="1"/>
                </a:lnTo>
                <a:lnTo>
                  <a:pt x="650" y="0"/>
                </a:lnTo>
                <a:lnTo>
                  <a:pt x="647" y="0"/>
                </a:lnTo>
                <a:lnTo>
                  <a:pt x="91" y="0"/>
                </a:lnTo>
                <a:lnTo>
                  <a:pt x="81" y="0"/>
                </a:lnTo>
                <a:lnTo>
                  <a:pt x="72" y="1"/>
                </a:lnTo>
                <a:lnTo>
                  <a:pt x="64" y="3"/>
                </a:lnTo>
                <a:lnTo>
                  <a:pt x="55" y="7"/>
                </a:lnTo>
                <a:lnTo>
                  <a:pt x="48" y="11"/>
                </a:lnTo>
                <a:lnTo>
                  <a:pt x="40" y="15"/>
                </a:lnTo>
                <a:lnTo>
                  <a:pt x="33" y="21"/>
                </a:lnTo>
                <a:lnTo>
                  <a:pt x="26" y="26"/>
                </a:lnTo>
                <a:lnTo>
                  <a:pt x="21" y="32"/>
                </a:lnTo>
                <a:lnTo>
                  <a:pt x="15" y="39"/>
                </a:lnTo>
                <a:lnTo>
                  <a:pt x="11" y="46"/>
                </a:lnTo>
                <a:lnTo>
                  <a:pt x="7" y="55"/>
                </a:lnTo>
                <a:lnTo>
                  <a:pt x="5" y="62"/>
                </a:lnTo>
                <a:lnTo>
                  <a:pt x="3" y="72"/>
                </a:lnTo>
                <a:lnTo>
                  <a:pt x="0" y="81"/>
                </a:lnTo>
                <a:lnTo>
                  <a:pt x="0" y="90"/>
                </a:lnTo>
                <a:lnTo>
                  <a:pt x="0" y="812"/>
                </a:lnTo>
                <a:lnTo>
                  <a:pt x="0" y="822"/>
                </a:lnTo>
                <a:lnTo>
                  <a:pt x="3" y="831"/>
                </a:lnTo>
                <a:lnTo>
                  <a:pt x="5" y="840"/>
                </a:lnTo>
                <a:lnTo>
                  <a:pt x="7" y="848"/>
                </a:lnTo>
                <a:lnTo>
                  <a:pt x="11" y="856"/>
                </a:lnTo>
                <a:lnTo>
                  <a:pt x="15" y="864"/>
                </a:lnTo>
                <a:lnTo>
                  <a:pt x="21" y="870"/>
                </a:lnTo>
                <a:lnTo>
                  <a:pt x="26" y="877"/>
                </a:lnTo>
                <a:lnTo>
                  <a:pt x="33" y="883"/>
                </a:lnTo>
                <a:lnTo>
                  <a:pt x="40" y="887"/>
                </a:lnTo>
                <a:lnTo>
                  <a:pt x="48" y="893"/>
                </a:lnTo>
                <a:lnTo>
                  <a:pt x="55" y="896"/>
                </a:lnTo>
                <a:lnTo>
                  <a:pt x="64" y="899"/>
                </a:lnTo>
                <a:lnTo>
                  <a:pt x="72" y="901"/>
                </a:lnTo>
                <a:lnTo>
                  <a:pt x="81" y="902"/>
                </a:lnTo>
                <a:lnTo>
                  <a:pt x="91" y="903"/>
                </a:lnTo>
                <a:lnTo>
                  <a:pt x="677" y="903"/>
                </a:lnTo>
                <a:lnTo>
                  <a:pt x="680" y="902"/>
                </a:lnTo>
                <a:lnTo>
                  <a:pt x="684" y="902"/>
                </a:lnTo>
                <a:lnTo>
                  <a:pt x="686" y="900"/>
                </a:lnTo>
                <a:lnTo>
                  <a:pt x="688" y="899"/>
                </a:lnTo>
                <a:lnTo>
                  <a:pt x="690" y="896"/>
                </a:lnTo>
                <a:lnTo>
                  <a:pt x="691" y="894"/>
                </a:lnTo>
                <a:lnTo>
                  <a:pt x="692" y="890"/>
                </a:lnTo>
                <a:lnTo>
                  <a:pt x="692" y="888"/>
                </a:lnTo>
                <a:lnTo>
                  <a:pt x="692" y="165"/>
                </a:lnTo>
                <a:lnTo>
                  <a:pt x="692" y="162"/>
                </a:lnTo>
                <a:lnTo>
                  <a:pt x="691" y="159"/>
                </a:lnTo>
                <a:lnTo>
                  <a:pt x="690" y="157"/>
                </a:lnTo>
                <a:lnTo>
                  <a:pt x="688" y="155"/>
                </a:lnTo>
                <a:lnTo>
                  <a:pt x="686" y="153"/>
                </a:lnTo>
                <a:lnTo>
                  <a:pt x="684" y="151"/>
                </a:lnTo>
                <a:lnTo>
                  <a:pt x="680" y="150"/>
                </a:lnTo>
                <a:lnTo>
                  <a:pt x="677" y="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3" name="Group 292">
            <a:extLst>
              <a:ext uri="{FF2B5EF4-FFF2-40B4-BE49-F238E27FC236}">
                <a16:creationId xmlns="" xmlns:a16="http://schemas.microsoft.com/office/drawing/2014/main" id="{613FBC24-694E-42F7-96FC-3D9B8153B2EA}"/>
              </a:ext>
            </a:extLst>
          </p:cNvPr>
          <p:cNvGrpSpPr/>
          <p:nvPr/>
        </p:nvGrpSpPr>
        <p:grpSpPr>
          <a:xfrm>
            <a:off x="4790826" y="5657190"/>
            <a:ext cx="277812" cy="287338"/>
            <a:chOff x="877888" y="3641725"/>
            <a:chExt cx="277812" cy="287338"/>
          </a:xfrm>
          <a:solidFill>
            <a:schemeClr val="bg1"/>
          </a:solidFill>
        </p:grpSpPr>
        <p:sp>
          <p:nvSpPr>
            <p:cNvPr id="294" name="Freeform 770">
              <a:extLst>
                <a:ext uri="{FF2B5EF4-FFF2-40B4-BE49-F238E27FC236}">
                  <a16:creationId xmlns="" xmlns:a16="http://schemas.microsoft.com/office/drawing/2014/main" id="{AA457A11-AA41-447F-8A4B-6D781F34B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225" y="3862388"/>
              <a:ext cx="19050" cy="19050"/>
            </a:xfrm>
            <a:custGeom>
              <a:avLst/>
              <a:gdLst>
                <a:gd name="T0" fmla="*/ 31 w 61"/>
                <a:gd name="T1" fmla="*/ 0 h 60"/>
                <a:gd name="T2" fmla="*/ 25 w 61"/>
                <a:gd name="T3" fmla="*/ 1 h 60"/>
                <a:gd name="T4" fmla="*/ 20 w 61"/>
                <a:gd name="T5" fmla="*/ 2 h 60"/>
                <a:gd name="T6" fmla="*/ 14 w 61"/>
                <a:gd name="T7" fmla="*/ 5 h 60"/>
                <a:gd name="T8" fmla="*/ 10 w 61"/>
                <a:gd name="T9" fmla="*/ 9 h 60"/>
                <a:gd name="T10" fmla="*/ 6 w 61"/>
                <a:gd name="T11" fmla="*/ 13 h 60"/>
                <a:gd name="T12" fmla="*/ 3 w 61"/>
                <a:gd name="T13" fmla="*/ 18 h 60"/>
                <a:gd name="T14" fmla="*/ 1 w 61"/>
                <a:gd name="T15" fmla="*/ 24 h 60"/>
                <a:gd name="T16" fmla="*/ 0 w 61"/>
                <a:gd name="T17" fmla="*/ 30 h 60"/>
                <a:gd name="T18" fmla="*/ 1 w 61"/>
                <a:gd name="T19" fmla="*/ 37 h 60"/>
                <a:gd name="T20" fmla="*/ 3 w 61"/>
                <a:gd name="T21" fmla="*/ 42 h 60"/>
                <a:gd name="T22" fmla="*/ 6 w 61"/>
                <a:gd name="T23" fmla="*/ 47 h 60"/>
                <a:gd name="T24" fmla="*/ 10 w 61"/>
                <a:gd name="T25" fmla="*/ 52 h 60"/>
                <a:gd name="T26" fmla="*/ 14 w 61"/>
                <a:gd name="T27" fmla="*/ 55 h 60"/>
                <a:gd name="T28" fmla="*/ 20 w 61"/>
                <a:gd name="T29" fmla="*/ 58 h 60"/>
                <a:gd name="T30" fmla="*/ 25 w 61"/>
                <a:gd name="T31" fmla="*/ 60 h 60"/>
                <a:gd name="T32" fmla="*/ 31 w 61"/>
                <a:gd name="T33" fmla="*/ 60 h 60"/>
                <a:gd name="T34" fmla="*/ 37 w 61"/>
                <a:gd name="T35" fmla="*/ 60 h 60"/>
                <a:gd name="T36" fmla="*/ 42 w 61"/>
                <a:gd name="T37" fmla="*/ 58 h 60"/>
                <a:gd name="T38" fmla="*/ 47 w 61"/>
                <a:gd name="T39" fmla="*/ 55 h 60"/>
                <a:gd name="T40" fmla="*/ 52 w 61"/>
                <a:gd name="T41" fmla="*/ 52 h 60"/>
                <a:gd name="T42" fmla="*/ 56 w 61"/>
                <a:gd name="T43" fmla="*/ 47 h 60"/>
                <a:gd name="T44" fmla="*/ 58 w 61"/>
                <a:gd name="T45" fmla="*/ 42 h 60"/>
                <a:gd name="T46" fmla="*/ 60 w 61"/>
                <a:gd name="T47" fmla="*/ 37 h 60"/>
                <a:gd name="T48" fmla="*/ 61 w 61"/>
                <a:gd name="T49" fmla="*/ 30 h 60"/>
                <a:gd name="T50" fmla="*/ 60 w 61"/>
                <a:gd name="T51" fmla="*/ 24 h 60"/>
                <a:gd name="T52" fmla="*/ 58 w 61"/>
                <a:gd name="T53" fmla="*/ 18 h 60"/>
                <a:gd name="T54" fmla="*/ 56 w 61"/>
                <a:gd name="T55" fmla="*/ 13 h 60"/>
                <a:gd name="T56" fmla="*/ 52 w 61"/>
                <a:gd name="T57" fmla="*/ 9 h 60"/>
                <a:gd name="T58" fmla="*/ 47 w 61"/>
                <a:gd name="T59" fmla="*/ 5 h 60"/>
                <a:gd name="T60" fmla="*/ 42 w 61"/>
                <a:gd name="T61" fmla="*/ 2 h 60"/>
                <a:gd name="T62" fmla="*/ 37 w 61"/>
                <a:gd name="T63" fmla="*/ 1 h 60"/>
                <a:gd name="T64" fmla="*/ 31 w 61"/>
                <a:gd name="T6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" h="60">
                  <a:moveTo>
                    <a:pt x="31" y="0"/>
                  </a:moveTo>
                  <a:lnTo>
                    <a:pt x="25" y="1"/>
                  </a:lnTo>
                  <a:lnTo>
                    <a:pt x="20" y="2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3" y="18"/>
                  </a:lnTo>
                  <a:lnTo>
                    <a:pt x="1" y="24"/>
                  </a:lnTo>
                  <a:lnTo>
                    <a:pt x="0" y="30"/>
                  </a:lnTo>
                  <a:lnTo>
                    <a:pt x="1" y="37"/>
                  </a:lnTo>
                  <a:lnTo>
                    <a:pt x="3" y="42"/>
                  </a:lnTo>
                  <a:lnTo>
                    <a:pt x="6" y="47"/>
                  </a:lnTo>
                  <a:lnTo>
                    <a:pt x="10" y="52"/>
                  </a:lnTo>
                  <a:lnTo>
                    <a:pt x="14" y="55"/>
                  </a:lnTo>
                  <a:lnTo>
                    <a:pt x="20" y="58"/>
                  </a:lnTo>
                  <a:lnTo>
                    <a:pt x="25" y="60"/>
                  </a:lnTo>
                  <a:lnTo>
                    <a:pt x="31" y="60"/>
                  </a:lnTo>
                  <a:lnTo>
                    <a:pt x="37" y="60"/>
                  </a:lnTo>
                  <a:lnTo>
                    <a:pt x="42" y="58"/>
                  </a:lnTo>
                  <a:lnTo>
                    <a:pt x="47" y="55"/>
                  </a:lnTo>
                  <a:lnTo>
                    <a:pt x="52" y="52"/>
                  </a:lnTo>
                  <a:lnTo>
                    <a:pt x="56" y="47"/>
                  </a:lnTo>
                  <a:lnTo>
                    <a:pt x="58" y="42"/>
                  </a:lnTo>
                  <a:lnTo>
                    <a:pt x="60" y="37"/>
                  </a:lnTo>
                  <a:lnTo>
                    <a:pt x="61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6" y="13"/>
                  </a:lnTo>
                  <a:lnTo>
                    <a:pt x="52" y="9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7" y="1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771">
              <a:extLst>
                <a:ext uri="{FF2B5EF4-FFF2-40B4-BE49-F238E27FC236}">
                  <a16:creationId xmlns="" xmlns:a16="http://schemas.microsoft.com/office/drawing/2014/main" id="{2B57E641-CF7D-49BB-9F8B-94EBFA692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7888" y="3641725"/>
              <a:ext cx="85725" cy="287338"/>
            </a:xfrm>
            <a:custGeom>
              <a:avLst/>
              <a:gdLst>
                <a:gd name="T0" fmla="*/ 45 w 271"/>
                <a:gd name="T1" fmla="*/ 76 h 903"/>
                <a:gd name="T2" fmla="*/ 48 w 271"/>
                <a:gd name="T3" fmla="*/ 68 h 903"/>
                <a:gd name="T4" fmla="*/ 55 w 271"/>
                <a:gd name="T5" fmla="*/ 62 h 903"/>
                <a:gd name="T6" fmla="*/ 211 w 271"/>
                <a:gd name="T7" fmla="*/ 60 h 903"/>
                <a:gd name="T8" fmla="*/ 220 w 271"/>
                <a:gd name="T9" fmla="*/ 63 h 903"/>
                <a:gd name="T10" fmla="*/ 225 w 271"/>
                <a:gd name="T11" fmla="*/ 70 h 903"/>
                <a:gd name="T12" fmla="*/ 226 w 271"/>
                <a:gd name="T13" fmla="*/ 181 h 903"/>
                <a:gd name="T14" fmla="*/ 225 w 271"/>
                <a:gd name="T15" fmla="*/ 563 h 903"/>
                <a:gd name="T16" fmla="*/ 220 w 271"/>
                <a:gd name="T17" fmla="*/ 570 h 903"/>
                <a:gd name="T18" fmla="*/ 211 w 271"/>
                <a:gd name="T19" fmla="*/ 573 h 903"/>
                <a:gd name="T20" fmla="*/ 55 w 271"/>
                <a:gd name="T21" fmla="*/ 572 h 903"/>
                <a:gd name="T22" fmla="*/ 48 w 271"/>
                <a:gd name="T23" fmla="*/ 567 h 903"/>
                <a:gd name="T24" fmla="*/ 45 w 271"/>
                <a:gd name="T25" fmla="*/ 558 h 903"/>
                <a:gd name="T26" fmla="*/ 226 w 271"/>
                <a:gd name="T27" fmla="*/ 558 h 903"/>
                <a:gd name="T28" fmla="*/ 123 w 271"/>
                <a:gd name="T29" fmla="*/ 782 h 903"/>
                <a:gd name="T30" fmla="*/ 107 w 271"/>
                <a:gd name="T31" fmla="*/ 776 h 903"/>
                <a:gd name="T32" fmla="*/ 93 w 271"/>
                <a:gd name="T33" fmla="*/ 766 h 903"/>
                <a:gd name="T34" fmla="*/ 83 w 271"/>
                <a:gd name="T35" fmla="*/ 752 h 903"/>
                <a:gd name="T36" fmla="*/ 77 w 271"/>
                <a:gd name="T37" fmla="*/ 735 h 903"/>
                <a:gd name="T38" fmla="*/ 76 w 271"/>
                <a:gd name="T39" fmla="*/ 717 h 903"/>
                <a:gd name="T40" fmla="*/ 81 w 271"/>
                <a:gd name="T41" fmla="*/ 700 h 903"/>
                <a:gd name="T42" fmla="*/ 89 w 271"/>
                <a:gd name="T43" fmla="*/ 685 h 903"/>
                <a:gd name="T44" fmla="*/ 102 w 271"/>
                <a:gd name="T45" fmla="*/ 674 h 903"/>
                <a:gd name="T46" fmla="*/ 118 w 271"/>
                <a:gd name="T47" fmla="*/ 665 h 903"/>
                <a:gd name="T48" fmla="*/ 136 w 271"/>
                <a:gd name="T49" fmla="*/ 663 h 903"/>
                <a:gd name="T50" fmla="*/ 153 w 271"/>
                <a:gd name="T51" fmla="*/ 665 h 903"/>
                <a:gd name="T52" fmla="*/ 170 w 271"/>
                <a:gd name="T53" fmla="*/ 674 h 903"/>
                <a:gd name="T54" fmla="*/ 182 w 271"/>
                <a:gd name="T55" fmla="*/ 685 h 903"/>
                <a:gd name="T56" fmla="*/ 191 w 271"/>
                <a:gd name="T57" fmla="*/ 700 h 903"/>
                <a:gd name="T58" fmla="*/ 195 w 271"/>
                <a:gd name="T59" fmla="*/ 717 h 903"/>
                <a:gd name="T60" fmla="*/ 195 w 271"/>
                <a:gd name="T61" fmla="*/ 735 h 903"/>
                <a:gd name="T62" fmla="*/ 189 w 271"/>
                <a:gd name="T63" fmla="*/ 752 h 903"/>
                <a:gd name="T64" fmla="*/ 178 w 271"/>
                <a:gd name="T65" fmla="*/ 766 h 903"/>
                <a:gd name="T66" fmla="*/ 164 w 271"/>
                <a:gd name="T67" fmla="*/ 776 h 903"/>
                <a:gd name="T68" fmla="*/ 148 w 271"/>
                <a:gd name="T69" fmla="*/ 782 h 903"/>
                <a:gd name="T70" fmla="*/ 256 w 271"/>
                <a:gd name="T71" fmla="*/ 0 h 903"/>
                <a:gd name="T72" fmla="*/ 10 w 271"/>
                <a:gd name="T73" fmla="*/ 1 h 903"/>
                <a:gd name="T74" fmla="*/ 3 w 271"/>
                <a:gd name="T75" fmla="*/ 8 h 903"/>
                <a:gd name="T76" fmla="*/ 0 w 271"/>
                <a:gd name="T77" fmla="*/ 15 h 903"/>
                <a:gd name="T78" fmla="*/ 1 w 271"/>
                <a:gd name="T79" fmla="*/ 895 h 903"/>
                <a:gd name="T80" fmla="*/ 7 w 271"/>
                <a:gd name="T81" fmla="*/ 901 h 903"/>
                <a:gd name="T82" fmla="*/ 15 w 271"/>
                <a:gd name="T83" fmla="*/ 903 h 903"/>
                <a:gd name="T84" fmla="*/ 262 w 271"/>
                <a:gd name="T85" fmla="*/ 902 h 903"/>
                <a:gd name="T86" fmla="*/ 268 w 271"/>
                <a:gd name="T87" fmla="*/ 897 h 903"/>
                <a:gd name="T88" fmla="*/ 271 w 271"/>
                <a:gd name="T89" fmla="*/ 888 h 903"/>
                <a:gd name="T90" fmla="*/ 270 w 271"/>
                <a:gd name="T91" fmla="*/ 10 h 903"/>
                <a:gd name="T92" fmla="*/ 265 w 271"/>
                <a:gd name="T93" fmla="*/ 3 h 903"/>
                <a:gd name="T94" fmla="*/ 256 w 271"/>
                <a:gd name="T9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1" h="903">
                  <a:moveTo>
                    <a:pt x="226" y="181"/>
                  </a:moveTo>
                  <a:lnTo>
                    <a:pt x="45" y="181"/>
                  </a:lnTo>
                  <a:lnTo>
                    <a:pt x="45" y="76"/>
                  </a:lnTo>
                  <a:lnTo>
                    <a:pt x="46" y="73"/>
                  </a:lnTo>
                  <a:lnTo>
                    <a:pt x="46" y="70"/>
                  </a:lnTo>
                  <a:lnTo>
                    <a:pt x="48" y="68"/>
                  </a:lnTo>
                  <a:lnTo>
                    <a:pt x="49" y="66"/>
                  </a:lnTo>
                  <a:lnTo>
                    <a:pt x="53" y="63"/>
                  </a:lnTo>
                  <a:lnTo>
                    <a:pt x="55" y="62"/>
                  </a:lnTo>
                  <a:lnTo>
                    <a:pt x="58" y="61"/>
                  </a:lnTo>
                  <a:lnTo>
                    <a:pt x="60" y="61"/>
                  </a:lnTo>
                  <a:lnTo>
                    <a:pt x="211" y="60"/>
                  </a:lnTo>
                  <a:lnTo>
                    <a:pt x="215" y="61"/>
                  </a:lnTo>
                  <a:lnTo>
                    <a:pt x="217" y="62"/>
                  </a:lnTo>
                  <a:lnTo>
                    <a:pt x="220" y="63"/>
                  </a:lnTo>
                  <a:lnTo>
                    <a:pt x="222" y="66"/>
                  </a:lnTo>
                  <a:lnTo>
                    <a:pt x="223" y="68"/>
                  </a:lnTo>
                  <a:lnTo>
                    <a:pt x="225" y="70"/>
                  </a:lnTo>
                  <a:lnTo>
                    <a:pt x="225" y="73"/>
                  </a:lnTo>
                  <a:lnTo>
                    <a:pt x="226" y="76"/>
                  </a:lnTo>
                  <a:lnTo>
                    <a:pt x="226" y="181"/>
                  </a:lnTo>
                  <a:close/>
                  <a:moveTo>
                    <a:pt x="226" y="558"/>
                  </a:moveTo>
                  <a:lnTo>
                    <a:pt x="225" y="561"/>
                  </a:lnTo>
                  <a:lnTo>
                    <a:pt x="225" y="563"/>
                  </a:lnTo>
                  <a:lnTo>
                    <a:pt x="223" y="567"/>
                  </a:lnTo>
                  <a:lnTo>
                    <a:pt x="222" y="569"/>
                  </a:lnTo>
                  <a:lnTo>
                    <a:pt x="220" y="570"/>
                  </a:lnTo>
                  <a:lnTo>
                    <a:pt x="217" y="572"/>
                  </a:lnTo>
                  <a:lnTo>
                    <a:pt x="215" y="572"/>
                  </a:lnTo>
                  <a:lnTo>
                    <a:pt x="211" y="573"/>
                  </a:lnTo>
                  <a:lnTo>
                    <a:pt x="60" y="573"/>
                  </a:lnTo>
                  <a:lnTo>
                    <a:pt x="58" y="572"/>
                  </a:lnTo>
                  <a:lnTo>
                    <a:pt x="55" y="572"/>
                  </a:lnTo>
                  <a:lnTo>
                    <a:pt x="53" y="570"/>
                  </a:lnTo>
                  <a:lnTo>
                    <a:pt x="49" y="569"/>
                  </a:lnTo>
                  <a:lnTo>
                    <a:pt x="48" y="567"/>
                  </a:lnTo>
                  <a:lnTo>
                    <a:pt x="46" y="563"/>
                  </a:lnTo>
                  <a:lnTo>
                    <a:pt x="46" y="561"/>
                  </a:lnTo>
                  <a:lnTo>
                    <a:pt x="45" y="558"/>
                  </a:lnTo>
                  <a:lnTo>
                    <a:pt x="45" y="211"/>
                  </a:lnTo>
                  <a:lnTo>
                    <a:pt x="226" y="211"/>
                  </a:lnTo>
                  <a:lnTo>
                    <a:pt x="226" y="558"/>
                  </a:lnTo>
                  <a:close/>
                  <a:moveTo>
                    <a:pt x="136" y="783"/>
                  </a:moveTo>
                  <a:lnTo>
                    <a:pt x="130" y="783"/>
                  </a:lnTo>
                  <a:lnTo>
                    <a:pt x="123" y="782"/>
                  </a:lnTo>
                  <a:lnTo>
                    <a:pt x="118" y="781"/>
                  </a:lnTo>
                  <a:lnTo>
                    <a:pt x="113" y="779"/>
                  </a:lnTo>
                  <a:lnTo>
                    <a:pt x="107" y="776"/>
                  </a:lnTo>
                  <a:lnTo>
                    <a:pt x="102" y="774"/>
                  </a:lnTo>
                  <a:lnTo>
                    <a:pt x="98" y="769"/>
                  </a:lnTo>
                  <a:lnTo>
                    <a:pt x="93" y="766"/>
                  </a:lnTo>
                  <a:lnTo>
                    <a:pt x="89" y="762"/>
                  </a:lnTo>
                  <a:lnTo>
                    <a:pt x="86" y="756"/>
                  </a:lnTo>
                  <a:lnTo>
                    <a:pt x="83" y="752"/>
                  </a:lnTo>
                  <a:lnTo>
                    <a:pt x="81" y="747"/>
                  </a:lnTo>
                  <a:lnTo>
                    <a:pt x="78" y="741"/>
                  </a:lnTo>
                  <a:lnTo>
                    <a:pt x="77" y="735"/>
                  </a:lnTo>
                  <a:lnTo>
                    <a:pt x="76" y="730"/>
                  </a:lnTo>
                  <a:lnTo>
                    <a:pt x="75" y="723"/>
                  </a:lnTo>
                  <a:lnTo>
                    <a:pt x="76" y="717"/>
                  </a:lnTo>
                  <a:lnTo>
                    <a:pt x="77" y="711"/>
                  </a:lnTo>
                  <a:lnTo>
                    <a:pt x="78" y="705"/>
                  </a:lnTo>
                  <a:lnTo>
                    <a:pt x="81" y="700"/>
                  </a:lnTo>
                  <a:lnTo>
                    <a:pt x="83" y="694"/>
                  </a:lnTo>
                  <a:lnTo>
                    <a:pt x="86" y="690"/>
                  </a:lnTo>
                  <a:lnTo>
                    <a:pt x="89" y="685"/>
                  </a:lnTo>
                  <a:lnTo>
                    <a:pt x="93" y="680"/>
                  </a:lnTo>
                  <a:lnTo>
                    <a:pt x="98" y="677"/>
                  </a:lnTo>
                  <a:lnTo>
                    <a:pt x="102" y="674"/>
                  </a:lnTo>
                  <a:lnTo>
                    <a:pt x="107" y="671"/>
                  </a:lnTo>
                  <a:lnTo>
                    <a:pt x="113" y="667"/>
                  </a:lnTo>
                  <a:lnTo>
                    <a:pt x="118" y="665"/>
                  </a:lnTo>
                  <a:lnTo>
                    <a:pt x="123" y="664"/>
                  </a:lnTo>
                  <a:lnTo>
                    <a:pt x="130" y="663"/>
                  </a:lnTo>
                  <a:lnTo>
                    <a:pt x="136" y="663"/>
                  </a:lnTo>
                  <a:lnTo>
                    <a:pt x="142" y="663"/>
                  </a:lnTo>
                  <a:lnTo>
                    <a:pt x="148" y="664"/>
                  </a:lnTo>
                  <a:lnTo>
                    <a:pt x="153" y="665"/>
                  </a:lnTo>
                  <a:lnTo>
                    <a:pt x="159" y="667"/>
                  </a:lnTo>
                  <a:lnTo>
                    <a:pt x="164" y="671"/>
                  </a:lnTo>
                  <a:lnTo>
                    <a:pt x="170" y="674"/>
                  </a:lnTo>
                  <a:lnTo>
                    <a:pt x="174" y="677"/>
                  </a:lnTo>
                  <a:lnTo>
                    <a:pt x="178" y="680"/>
                  </a:lnTo>
                  <a:lnTo>
                    <a:pt x="182" y="685"/>
                  </a:lnTo>
                  <a:lnTo>
                    <a:pt x="186" y="690"/>
                  </a:lnTo>
                  <a:lnTo>
                    <a:pt x="189" y="694"/>
                  </a:lnTo>
                  <a:lnTo>
                    <a:pt x="191" y="700"/>
                  </a:lnTo>
                  <a:lnTo>
                    <a:pt x="193" y="705"/>
                  </a:lnTo>
                  <a:lnTo>
                    <a:pt x="195" y="711"/>
                  </a:lnTo>
                  <a:lnTo>
                    <a:pt x="195" y="717"/>
                  </a:lnTo>
                  <a:lnTo>
                    <a:pt x="196" y="723"/>
                  </a:lnTo>
                  <a:lnTo>
                    <a:pt x="195" y="730"/>
                  </a:lnTo>
                  <a:lnTo>
                    <a:pt x="195" y="735"/>
                  </a:lnTo>
                  <a:lnTo>
                    <a:pt x="193" y="741"/>
                  </a:lnTo>
                  <a:lnTo>
                    <a:pt x="191" y="747"/>
                  </a:lnTo>
                  <a:lnTo>
                    <a:pt x="189" y="752"/>
                  </a:lnTo>
                  <a:lnTo>
                    <a:pt x="186" y="756"/>
                  </a:lnTo>
                  <a:lnTo>
                    <a:pt x="182" y="762"/>
                  </a:lnTo>
                  <a:lnTo>
                    <a:pt x="178" y="766"/>
                  </a:lnTo>
                  <a:lnTo>
                    <a:pt x="174" y="769"/>
                  </a:lnTo>
                  <a:lnTo>
                    <a:pt x="170" y="774"/>
                  </a:lnTo>
                  <a:lnTo>
                    <a:pt x="164" y="776"/>
                  </a:lnTo>
                  <a:lnTo>
                    <a:pt x="159" y="779"/>
                  </a:lnTo>
                  <a:lnTo>
                    <a:pt x="153" y="781"/>
                  </a:lnTo>
                  <a:lnTo>
                    <a:pt x="148" y="782"/>
                  </a:lnTo>
                  <a:lnTo>
                    <a:pt x="142" y="783"/>
                  </a:lnTo>
                  <a:lnTo>
                    <a:pt x="136" y="783"/>
                  </a:lnTo>
                  <a:close/>
                  <a:moveTo>
                    <a:pt x="256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7" y="3"/>
                  </a:lnTo>
                  <a:lnTo>
                    <a:pt x="4" y="4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888"/>
                  </a:lnTo>
                  <a:lnTo>
                    <a:pt x="0" y="892"/>
                  </a:lnTo>
                  <a:lnTo>
                    <a:pt x="1" y="895"/>
                  </a:lnTo>
                  <a:lnTo>
                    <a:pt x="3" y="897"/>
                  </a:lnTo>
                  <a:lnTo>
                    <a:pt x="4" y="899"/>
                  </a:lnTo>
                  <a:lnTo>
                    <a:pt x="7" y="901"/>
                  </a:lnTo>
                  <a:lnTo>
                    <a:pt x="10" y="902"/>
                  </a:lnTo>
                  <a:lnTo>
                    <a:pt x="12" y="903"/>
                  </a:lnTo>
                  <a:lnTo>
                    <a:pt x="15" y="903"/>
                  </a:lnTo>
                  <a:lnTo>
                    <a:pt x="256" y="903"/>
                  </a:lnTo>
                  <a:lnTo>
                    <a:pt x="260" y="903"/>
                  </a:lnTo>
                  <a:lnTo>
                    <a:pt x="262" y="902"/>
                  </a:lnTo>
                  <a:lnTo>
                    <a:pt x="265" y="901"/>
                  </a:lnTo>
                  <a:lnTo>
                    <a:pt x="267" y="899"/>
                  </a:lnTo>
                  <a:lnTo>
                    <a:pt x="268" y="897"/>
                  </a:lnTo>
                  <a:lnTo>
                    <a:pt x="270" y="895"/>
                  </a:lnTo>
                  <a:lnTo>
                    <a:pt x="271" y="892"/>
                  </a:lnTo>
                  <a:lnTo>
                    <a:pt x="271" y="888"/>
                  </a:lnTo>
                  <a:lnTo>
                    <a:pt x="271" y="15"/>
                  </a:lnTo>
                  <a:lnTo>
                    <a:pt x="271" y="13"/>
                  </a:lnTo>
                  <a:lnTo>
                    <a:pt x="270" y="10"/>
                  </a:lnTo>
                  <a:lnTo>
                    <a:pt x="268" y="8"/>
                  </a:lnTo>
                  <a:lnTo>
                    <a:pt x="267" y="4"/>
                  </a:lnTo>
                  <a:lnTo>
                    <a:pt x="265" y="3"/>
                  </a:lnTo>
                  <a:lnTo>
                    <a:pt x="262" y="1"/>
                  </a:lnTo>
                  <a:lnTo>
                    <a:pt x="260" y="1"/>
                  </a:lnTo>
                  <a:lnTo>
                    <a:pt x="2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772">
              <a:extLst>
                <a:ext uri="{FF2B5EF4-FFF2-40B4-BE49-F238E27FC236}">
                  <a16:creationId xmlns="" xmlns:a16="http://schemas.microsoft.com/office/drawing/2014/main" id="{2FFC44C3-C5C4-40C4-83EC-E7BC29586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3" y="3862388"/>
              <a:ext cx="19050" cy="19050"/>
            </a:xfrm>
            <a:custGeom>
              <a:avLst/>
              <a:gdLst>
                <a:gd name="T0" fmla="*/ 30 w 60"/>
                <a:gd name="T1" fmla="*/ 0 h 60"/>
                <a:gd name="T2" fmla="*/ 24 w 60"/>
                <a:gd name="T3" fmla="*/ 1 h 60"/>
                <a:gd name="T4" fmla="*/ 18 w 60"/>
                <a:gd name="T5" fmla="*/ 2 h 60"/>
                <a:gd name="T6" fmla="*/ 14 w 60"/>
                <a:gd name="T7" fmla="*/ 5 h 60"/>
                <a:gd name="T8" fmla="*/ 8 w 60"/>
                <a:gd name="T9" fmla="*/ 9 h 60"/>
                <a:gd name="T10" fmla="*/ 5 w 60"/>
                <a:gd name="T11" fmla="*/ 13 h 60"/>
                <a:gd name="T12" fmla="*/ 2 w 60"/>
                <a:gd name="T13" fmla="*/ 18 h 60"/>
                <a:gd name="T14" fmla="*/ 1 w 60"/>
                <a:gd name="T15" fmla="*/ 24 h 60"/>
                <a:gd name="T16" fmla="*/ 0 w 60"/>
                <a:gd name="T17" fmla="*/ 30 h 60"/>
                <a:gd name="T18" fmla="*/ 1 w 60"/>
                <a:gd name="T19" fmla="*/ 37 h 60"/>
                <a:gd name="T20" fmla="*/ 2 w 60"/>
                <a:gd name="T21" fmla="*/ 42 h 60"/>
                <a:gd name="T22" fmla="*/ 5 w 60"/>
                <a:gd name="T23" fmla="*/ 47 h 60"/>
                <a:gd name="T24" fmla="*/ 8 w 60"/>
                <a:gd name="T25" fmla="*/ 52 h 60"/>
                <a:gd name="T26" fmla="*/ 14 w 60"/>
                <a:gd name="T27" fmla="*/ 55 h 60"/>
                <a:gd name="T28" fmla="*/ 18 w 60"/>
                <a:gd name="T29" fmla="*/ 58 h 60"/>
                <a:gd name="T30" fmla="*/ 24 w 60"/>
                <a:gd name="T31" fmla="*/ 60 h 60"/>
                <a:gd name="T32" fmla="*/ 30 w 60"/>
                <a:gd name="T33" fmla="*/ 60 h 60"/>
                <a:gd name="T34" fmla="*/ 36 w 60"/>
                <a:gd name="T35" fmla="*/ 60 h 60"/>
                <a:gd name="T36" fmla="*/ 41 w 60"/>
                <a:gd name="T37" fmla="*/ 58 h 60"/>
                <a:gd name="T38" fmla="*/ 47 w 60"/>
                <a:gd name="T39" fmla="*/ 55 h 60"/>
                <a:gd name="T40" fmla="*/ 51 w 60"/>
                <a:gd name="T41" fmla="*/ 52 h 60"/>
                <a:gd name="T42" fmla="*/ 54 w 60"/>
                <a:gd name="T43" fmla="*/ 47 h 60"/>
                <a:gd name="T44" fmla="*/ 57 w 60"/>
                <a:gd name="T45" fmla="*/ 42 h 60"/>
                <a:gd name="T46" fmla="*/ 60 w 60"/>
                <a:gd name="T47" fmla="*/ 37 h 60"/>
                <a:gd name="T48" fmla="*/ 60 w 60"/>
                <a:gd name="T49" fmla="*/ 30 h 60"/>
                <a:gd name="T50" fmla="*/ 60 w 60"/>
                <a:gd name="T51" fmla="*/ 24 h 60"/>
                <a:gd name="T52" fmla="*/ 57 w 60"/>
                <a:gd name="T53" fmla="*/ 18 h 60"/>
                <a:gd name="T54" fmla="*/ 54 w 60"/>
                <a:gd name="T55" fmla="*/ 13 h 60"/>
                <a:gd name="T56" fmla="*/ 51 w 60"/>
                <a:gd name="T57" fmla="*/ 9 h 60"/>
                <a:gd name="T58" fmla="*/ 47 w 60"/>
                <a:gd name="T59" fmla="*/ 5 h 60"/>
                <a:gd name="T60" fmla="*/ 41 w 60"/>
                <a:gd name="T61" fmla="*/ 2 h 60"/>
                <a:gd name="T62" fmla="*/ 36 w 60"/>
                <a:gd name="T63" fmla="*/ 1 h 60"/>
                <a:gd name="T64" fmla="*/ 30 w 60"/>
                <a:gd name="T6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2" y="18"/>
                  </a:lnTo>
                  <a:lnTo>
                    <a:pt x="1" y="24"/>
                  </a:lnTo>
                  <a:lnTo>
                    <a:pt x="0" y="30"/>
                  </a:lnTo>
                  <a:lnTo>
                    <a:pt x="1" y="37"/>
                  </a:lnTo>
                  <a:lnTo>
                    <a:pt x="2" y="42"/>
                  </a:lnTo>
                  <a:lnTo>
                    <a:pt x="5" y="47"/>
                  </a:lnTo>
                  <a:lnTo>
                    <a:pt x="8" y="52"/>
                  </a:lnTo>
                  <a:lnTo>
                    <a:pt x="14" y="55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1" y="58"/>
                  </a:lnTo>
                  <a:lnTo>
                    <a:pt x="47" y="55"/>
                  </a:lnTo>
                  <a:lnTo>
                    <a:pt x="51" y="52"/>
                  </a:lnTo>
                  <a:lnTo>
                    <a:pt x="54" y="47"/>
                  </a:lnTo>
                  <a:lnTo>
                    <a:pt x="57" y="42"/>
                  </a:lnTo>
                  <a:lnTo>
                    <a:pt x="60" y="37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7" y="18"/>
                  </a:lnTo>
                  <a:lnTo>
                    <a:pt x="54" y="13"/>
                  </a:lnTo>
                  <a:lnTo>
                    <a:pt x="51" y="9"/>
                  </a:lnTo>
                  <a:lnTo>
                    <a:pt x="47" y="5"/>
                  </a:lnTo>
                  <a:lnTo>
                    <a:pt x="41" y="2"/>
                  </a:lnTo>
                  <a:lnTo>
                    <a:pt x="36" y="1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773">
              <a:extLst>
                <a:ext uri="{FF2B5EF4-FFF2-40B4-BE49-F238E27FC236}">
                  <a16:creationId xmlns="" xmlns:a16="http://schemas.microsoft.com/office/drawing/2014/main" id="{C8725768-CBAE-404E-9ED6-16C1354AB9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138" y="3641725"/>
              <a:ext cx="87313" cy="287338"/>
            </a:xfrm>
            <a:custGeom>
              <a:avLst/>
              <a:gdLst>
                <a:gd name="T0" fmla="*/ 46 w 272"/>
                <a:gd name="T1" fmla="*/ 76 h 903"/>
                <a:gd name="T2" fmla="*/ 48 w 272"/>
                <a:gd name="T3" fmla="*/ 68 h 903"/>
                <a:gd name="T4" fmla="*/ 55 w 272"/>
                <a:gd name="T5" fmla="*/ 62 h 903"/>
                <a:gd name="T6" fmla="*/ 211 w 272"/>
                <a:gd name="T7" fmla="*/ 60 h 903"/>
                <a:gd name="T8" fmla="*/ 219 w 272"/>
                <a:gd name="T9" fmla="*/ 63 h 903"/>
                <a:gd name="T10" fmla="*/ 225 w 272"/>
                <a:gd name="T11" fmla="*/ 70 h 903"/>
                <a:gd name="T12" fmla="*/ 226 w 272"/>
                <a:gd name="T13" fmla="*/ 181 h 903"/>
                <a:gd name="T14" fmla="*/ 225 w 272"/>
                <a:gd name="T15" fmla="*/ 563 h 903"/>
                <a:gd name="T16" fmla="*/ 219 w 272"/>
                <a:gd name="T17" fmla="*/ 570 h 903"/>
                <a:gd name="T18" fmla="*/ 211 w 272"/>
                <a:gd name="T19" fmla="*/ 573 h 903"/>
                <a:gd name="T20" fmla="*/ 55 w 272"/>
                <a:gd name="T21" fmla="*/ 572 h 903"/>
                <a:gd name="T22" fmla="*/ 48 w 272"/>
                <a:gd name="T23" fmla="*/ 567 h 903"/>
                <a:gd name="T24" fmla="*/ 46 w 272"/>
                <a:gd name="T25" fmla="*/ 558 h 903"/>
                <a:gd name="T26" fmla="*/ 226 w 272"/>
                <a:gd name="T27" fmla="*/ 558 h 903"/>
                <a:gd name="T28" fmla="*/ 124 w 272"/>
                <a:gd name="T29" fmla="*/ 782 h 903"/>
                <a:gd name="T30" fmla="*/ 107 w 272"/>
                <a:gd name="T31" fmla="*/ 776 h 903"/>
                <a:gd name="T32" fmla="*/ 94 w 272"/>
                <a:gd name="T33" fmla="*/ 766 h 903"/>
                <a:gd name="T34" fmla="*/ 83 w 272"/>
                <a:gd name="T35" fmla="*/ 752 h 903"/>
                <a:gd name="T36" fmla="*/ 77 w 272"/>
                <a:gd name="T37" fmla="*/ 735 h 903"/>
                <a:gd name="T38" fmla="*/ 76 w 272"/>
                <a:gd name="T39" fmla="*/ 717 h 903"/>
                <a:gd name="T40" fmla="*/ 80 w 272"/>
                <a:gd name="T41" fmla="*/ 700 h 903"/>
                <a:gd name="T42" fmla="*/ 89 w 272"/>
                <a:gd name="T43" fmla="*/ 685 h 903"/>
                <a:gd name="T44" fmla="*/ 102 w 272"/>
                <a:gd name="T45" fmla="*/ 674 h 903"/>
                <a:gd name="T46" fmla="*/ 118 w 272"/>
                <a:gd name="T47" fmla="*/ 665 h 903"/>
                <a:gd name="T48" fmla="*/ 136 w 272"/>
                <a:gd name="T49" fmla="*/ 663 h 903"/>
                <a:gd name="T50" fmla="*/ 154 w 272"/>
                <a:gd name="T51" fmla="*/ 665 h 903"/>
                <a:gd name="T52" fmla="*/ 170 w 272"/>
                <a:gd name="T53" fmla="*/ 674 h 903"/>
                <a:gd name="T54" fmla="*/ 183 w 272"/>
                <a:gd name="T55" fmla="*/ 685 h 903"/>
                <a:gd name="T56" fmla="*/ 191 w 272"/>
                <a:gd name="T57" fmla="*/ 700 h 903"/>
                <a:gd name="T58" fmla="*/ 196 w 272"/>
                <a:gd name="T59" fmla="*/ 717 h 903"/>
                <a:gd name="T60" fmla="*/ 195 w 272"/>
                <a:gd name="T61" fmla="*/ 735 h 903"/>
                <a:gd name="T62" fmla="*/ 189 w 272"/>
                <a:gd name="T63" fmla="*/ 752 h 903"/>
                <a:gd name="T64" fmla="*/ 178 w 272"/>
                <a:gd name="T65" fmla="*/ 766 h 903"/>
                <a:gd name="T66" fmla="*/ 165 w 272"/>
                <a:gd name="T67" fmla="*/ 776 h 903"/>
                <a:gd name="T68" fmla="*/ 148 w 272"/>
                <a:gd name="T69" fmla="*/ 782 h 903"/>
                <a:gd name="T70" fmla="*/ 257 w 272"/>
                <a:gd name="T71" fmla="*/ 0 h 903"/>
                <a:gd name="T72" fmla="*/ 10 w 272"/>
                <a:gd name="T73" fmla="*/ 1 h 903"/>
                <a:gd name="T74" fmla="*/ 3 w 272"/>
                <a:gd name="T75" fmla="*/ 8 h 903"/>
                <a:gd name="T76" fmla="*/ 0 w 272"/>
                <a:gd name="T77" fmla="*/ 15 h 903"/>
                <a:gd name="T78" fmla="*/ 2 w 272"/>
                <a:gd name="T79" fmla="*/ 895 h 903"/>
                <a:gd name="T80" fmla="*/ 7 w 272"/>
                <a:gd name="T81" fmla="*/ 901 h 903"/>
                <a:gd name="T82" fmla="*/ 15 w 272"/>
                <a:gd name="T83" fmla="*/ 903 h 903"/>
                <a:gd name="T84" fmla="*/ 262 w 272"/>
                <a:gd name="T85" fmla="*/ 902 h 903"/>
                <a:gd name="T86" fmla="*/ 269 w 272"/>
                <a:gd name="T87" fmla="*/ 897 h 903"/>
                <a:gd name="T88" fmla="*/ 272 w 272"/>
                <a:gd name="T89" fmla="*/ 888 h 903"/>
                <a:gd name="T90" fmla="*/ 270 w 272"/>
                <a:gd name="T91" fmla="*/ 10 h 903"/>
                <a:gd name="T92" fmla="*/ 264 w 272"/>
                <a:gd name="T93" fmla="*/ 3 h 903"/>
                <a:gd name="T94" fmla="*/ 257 w 272"/>
                <a:gd name="T9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2" h="903">
                  <a:moveTo>
                    <a:pt x="226" y="181"/>
                  </a:moveTo>
                  <a:lnTo>
                    <a:pt x="46" y="181"/>
                  </a:lnTo>
                  <a:lnTo>
                    <a:pt x="46" y="76"/>
                  </a:lnTo>
                  <a:lnTo>
                    <a:pt x="46" y="73"/>
                  </a:lnTo>
                  <a:lnTo>
                    <a:pt x="47" y="70"/>
                  </a:lnTo>
                  <a:lnTo>
                    <a:pt x="48" y="68"/>
                  </a:lnTo>
                  <a:lnTo>
                    <a:pt x="50" y="66"/>
                  </a:lnTo>
                  <a:lnTo>
                    <a:pt x="52" y="63"/>
                  </a:lnTo>
                  <a:lnTo>
                    <a:pt x="55" y="62"/>
                  </a:lnTo>
                  <a:lnTo>
                    <a:pt x="57" y="61"/>
                  </a:lnTo>
                  <a:lnTo>
                    <a:pt x="61" y="61"/>
                  </a:lnTo>
                  <a:lnTo>
                    <a:pt x="211" y="60"/>
                  </a:lnTo>
                  <a:lnTo>
                    <a:pt x="214" y="61"/>
                  </a:lnTo>
                  <a:lnTo>
                    <a:pt x="217" y="62"/>
                  </a:lnTo>
                  <a:lnTo>
                    <a:pt x="219" y="63"/>
                  </a:lnTo>
                  <a:lnTo>
                    <a:pt x="221" y="66"/>
                  </a:lnTo>
                  <a:lnTo>
                    <a:pt x="224" y="68"/>
                  </a:lnTo>
                  <a:lnTo>
                    <a:pt x="225" y="70"/>
                  </a:lnTo>
                  <a:lnTo>
                    <a:pt x="226" y="73"/>
                  </a:lnTo>
                  <a:lnTo>
                    <a:pt x="226" y="76"/>
                  </a:lnTo>
                  <a:lnTo>
                    <a:pt x="226" y="181"/>
                  </a:lnTo>
                  <a:close/>
                  <a:moveTo>
                    <a:pt x="226" y="558"/>
                  </a:moveTo>
                  <a:lnTo>
                    <a:pt x="226" y="561"/>
                  </a:lnTo>
                  <a:lnTo>
                    <a:pt x="225" y="563"/>
                  </a:lnTo>
                  <a:lnTo>
                    <a:pt x="224" y="567"/>
                  </a:lnTo>
                  <a:lnTo>
                    <a:pt x="221" y="569"/>
                  </a:lnTo>
                  <a:lnTo>
                    <a:pt x="219" y="570"/>
                  </a:lnTo>
                  <a:lnTo>
                    <a:pt x="217" y="572"/>
                  </a:lnTo>
                  <a:lnTo>
                    <a:pt x="214" y="572"/>
                  </a:lnTo>
                  <a:lnTo>
                    <a:pt x="211" y="573"/>
                  </a:lnTo>
                  <a:lnTo>
                    <a:pt x="61" y="573"/>
                  </a:lnTo>
                  <a:lnTo>
                    <a:pt x="57" y="572"/>
                  </a:lnTo>
                  <a:lnTo>
                    <a:pt x="55" y="572"/>
                  </a:lnTo>
                  <a:lnTo>
                    <a:pt x="52" y="570"/>
                  </a:lnTo>
                  <a:lnTo>
                    <a:pt x="50" y="569"/>
                  </a:lnTo>
                  <a:lnTo>
                    <a:pt x="48" y="567"/>
                  </a:lnTo>
                  <a:lnTo>
                    <a:pt x="47" y="563"/>
                  </a:lnTo>
                  <a:lnTo>
                    <a:pt x="46" y="561"/>
                  </a:lnTo>
                  <a:lnTo>
                    <a:pt x="46" y="558"/>
                  </a:lnTo>
                  <a:lnTo>
                    <a:pt x="46" y="211"/>
                  </a:lnTo>
                  <a:lnTo>
                    <a:pt x="226" y="211"/>
                  </a:lnTo>
                  <a:lnTo>
                    <a:pt x="226" y="558"/>
                  </a:lnTo>
                  <a:close/>
                  <a:moveTo>
                    <a:pt x="136" y="783"/>
                  </a:moveTo>
                  <a:lnTo>
                    <a:pt x="129" y="783"/>
                  </a:lnTo>
                  <a:lnTo>
                    <a:pt x="124" y="782"/>
                  </a:lnTo>
                  <a:lnTo>
                    <a:pt x="118" y="781"/>
                  </a:lnTo>
                  <a:lnTo>
                    <a:pt x="112" y="779"/>
                  </a:lnTo>
                  <a:lnTo>
                    <a:pt x="107" y="776"/>
                  </a:lnTo>
                  <a:lnTo>
                    <a:pt x="102" y="774"/>
                  </a:lnTo>
                  <a:lnTo>
                    <a:pt x="98" y="769"/>
                  </a:lnTo>
                  <a:lnTo>
                    <a:pt x="94" y="766"/>
                  </a:lnTo>
                  <a:lnTo>
                    <a:pt x="89" y="762"/>
                  </a:lnTo>
                  <a:lnTo>
                    <a:pt x="86" y="756"/>
                  </a:lnTo>
                  <a:lnTo>
                    <a:pt x="83" y="752"/>
                  </a:lnTo>
                  <a:lnTo>
                    <a:pt x="80" y="747"/>
                  </a:lnTo>
                  <a:lnTo>
                    <a:pt x="79" y="741"/>
                  </a:lnTo>
                  <a:lnTo>
                    <a:pt x="77" y="735"/>
                  </a:lnTo>
                  <a:lnTo>
                    <a:pt x="76" y="730"/>
                  </a:lnTo>
                  <a:lnTo>
                    <a:pt x="76" y="723"/>
                  </a:lnTo>
                  <a:lnTo>
                    <a:pt x="76" y="717"/>
                  </a:lnTo>
                  <a:lnTo>
                    <a:pt x="77" y="711"/>
                  </a:lnTo>
                  <a:lnTo>
                    <a:pt x="79" y="705"/>
                  </a:lnTo>
                  <a:lnTo>
                    <a:pt x="80" y="700"/>
                  </a:lnTo>
                  <a:lnTo>
                    <a:pt x="83" y="694"/>
                  </a:lnTo>
                  <a:lnTo>
                    <a:pt x="86" y="690"/>
                  </a:lnTo>
                  <a:lnTo>
                    <a:pt x="89" y="685"/>
                  </a:lnTo>
                  <a:lnTo>
                    <a:pt x="94" y="680"/>
                  </a:lnTo>
                  <a:lnTo>
                    <a:pt x="98" y="677"/>
                  </a:lnTo>
                  <a:lnTo>
                    <a:pt x="102" y="674"/>
                  </a:lnTo>
                  <a:lnTo>
                    <a:pt x="107" y="671"/>
                  </a:lnTo>
                  <a:lnTo>
                    <a:pt x="112" y="667"/>
                  </a:lnTo>
                  <a:lnTo>
                    <a:pt x="118" y="665"/>
                  </a:lnTo>
                  <a:lnTo>
                    <a:pt x="124" y="664"/>
                  </a:lnTo>
                  <a:lnTo>
                    <a:pt x="129" y="663"/>
                  </a:lnTo>
                  <a:lnTo>
                    <a:pt x="136" y="663"/>
                  </a:lnTo>
                  <a:lnTo>
                    <a:pt x="142" y="663"/>
                  </a:lnTo>
                  <a:lnTo>
                    <a:pt x="148" y="664"/>
                  </a:lnTo>
                  <a:lnTo>
                    <a:pt x="154" y="665"/>
                  </a:lnTo>
                  <a:lnTo>
                    <a:pt x="159" y="667"/>
                  </a:lnTo>
                  <a:lnTo>
                    <a:pt x="165" y="671"/>
                  </a:lnTo>
                  <a:lnTo>
                    <a:pt x="170" y="674"/>
                  </a:lnTo>
                  <a:lnTo>
                    <a:pt x="174" y="677"/>
                  </a:lnTo>
                  <a:lnTo>
                    <a:pt x="178" y="680"/>
                  </a:lnTo>
                  <a:lnTo>
                    <a:pt x="183" y="685"/>
                  </a:lnTo>
                  <a:lnTo>
                    <a:pt x="186" y="690"/>
                  </a:lnTo>
                  <a:lnTo>
                    <a:pt x="189" y="694"/>
                  </a:lnTo>
                  <a:lnTo>
                    <a:pt x="191" y="700"/>
                  </a:lnTo>
                  <a:lnTo>
                    <a:pt x="194" y="705"/>
                  </a:lnTo>
                  <a:lnTo>
                    <a:pt x="195" y="711"/>
                  </a:lnTo>
                  <a:lnTo>
                    <a:pt x="196" y="717"/>
                  </a:lnTo>
                  <a:lnTo>
                    <a:pt x="196" y="723"/>
                  </a:lnTo>
                  <a:lnTo>
                    <a:pt x="196" y="730"/>
                  </a:lnTo>
                  <a:lnTo>
                    <a:pt x="195" y="735"/>
                  </a:lnTo>
                  <a:lnTo>
                    <a:pt x="194" y="741"/>
                  </a:lnTo>
                  <a:lnTo>
                    <a:pt x="191" y="747"/>
                  </a:lnTo>
                  <a:lnTo>
                    <a:pt x="189" y="752"/>
                  </a:lnTo>
                  <a:lnTo>
                    <a:pt x="186" y="756"/>
                  </a:lnTo>
                  <a:lnTo>
                    <a:pt x="183" y="762"/>
                  </a:lnTo>
                  <a:lnTo>
                    <a:pt x="178" y="766"/>
                  </a:lnTo>
                  <a:lnTo>
                    <a:pt x="174" y="769"/>
                  </a:lnTo>
                  <a:lnTo>
                    <a:pt x="170" y="774"/>
                  </a:lnTo>
                  <a:lnTo>
                    <a:pt x="165" y="776"/>
                  </a:lnTo>
                  <a:lnTo>
                    <a:pt x="159" y="779"/>
                  </a:lnTo>
                  <a:lnTo>
                    <a:pt x="154" y="781"/>
                  </a:lnTo>
                  <a:lnTo>
                    <a:pt x="148" y="782"/>
                  </a:lnTo>
                  <a:lnTo>
                    <a:pt x="142" y="783"/>
                  </a:lnTo>
                  <a:lnTo>
                    <a:pt x="136" y="783"/>
                  </a:lnTo>
                  <a:close/>
                  <a:moveTo>
                    <a:pt x="257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7" y="3"/>
                  </a:lnTo>
                  <a:lnTo>
                    <a:pt x="5" y="4"/>
                  </a:lnTo>
                  <a:lnTo>
                    <a:pt x="3" y="8"/>
                  </a:lnTo>
                  <a:lnTo>
                    <a:pt x="2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888"/>
                  </a:lnTo>
                  <a:lnTo>
                    <a:pt x="0" y="892"/>
                  </a:lnTo>
                  <a:lnTo>
                    <a:pt x="2" y="895"/>
                  </a:lnTo>
                  <a:lnTo>
                    <a:pt x="3" y="897"/>
                  </a:lnTo>
                  <a:lnTo>
                    <a:pt x="5" y="899"/>
                  </a:lnTo>
                  <a:lnTo>
                    <a:pt x="7" y="901"/>
                  </a:lnTo>
                  <a:lnTo>
                    <a:pt x="9" y="902"/>
                  </a:lnTo>
                  <a:lnTo>
                    <a:pt x="12" y="903"/>
                  </a:lnTo>
                  <a:lnTo>
                    <a:pt x="15" y="903"/>
                  </a:lnTo>
                  <a:lnTo>
                    <a:pt x="257" y="903"/>
                  </a:lnTo>
                  <a:lnTo>
                    <a:pt x="259" y="903"/>
                  </a:lnTo>
                  <a:lnTo>
                    <a:pt x="262" y="902"/>
                  </a:lnTo>
                  <a:lnTo>
                    <a:pt x="264" y="901"/>
                  </a:lnTo>
                  <a:lnTo>
                    <a:pt x="266" y="899"/>
                  </a:lnTo>
                  <a:lnTo>
                    <a:pt x="269" y="897"/>
                  </a:lnTo>
                  <a:lnTo>
                    <a:pt x="270" y="895"/>
                  </a:lnTo>
                  <a:lnTo>
                    <a:pt x="271" y="892"/>
                  </a:lnTo>
                  <a:lnTo>
                    <a:pt x="272" y="888"/>
                  </a:lnTo>
                  <a:lnTo>
                    <a:pt x="272" y="15"/>
                  </a:lnTo>
                  <a:lnTo>
                    <a:pt x="271" y="13"/>
                  </a:lnTo>
                  <a:lnTo>
                    <a:pt x="270" y="10"/>
                  </a:lnTo>
                  <a:lnTo>
                    <a:pt x="269" y="8"/>
                  </a:lnTo>
                  <a:lnTo>
                    <a:pt x="266" y="4"/>
                  </a:lnTo>
                  <a:lnTo>
                    <a:pt x="264" y="3"/>
                  </a:lnTo>
                  <a:lnTo>
                    <a:pt x="262" y="1"/>
                  </a:lnTo>
                  <a:lnTo>
                    <a:pt x="259" y="1"/>
                  </a:lnTo>
                  <a:lnTo>
                    <a:pt x="2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774">
              <a:extLst>
                <a:ext uri="{FF2B5EF4-FFF2-40B4-BE49-F238E27FC236}">
                  <a16:creationId xmlns="" xmlns:a16="http://schemas.microsoft.com/office/drawing/2014/main" id="{9479FDEA-AD17-448D-BC61-E261B60D9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313" y="3862388"/>
              <a:ext cx="19050" cy="19050"/>
            </a:xfrm>
            <a:custGeom>
              <a:avLst/>
              <a:gdLst>
                <a:gd name="T0" fmla="*/ 30 w 60"/>
                <a:gd name="T1" fmla="*/ 0 h 60"/>
                <a:gd name="T2" fmla="*/ 24 w 60"/>
                <a:gd name="T3" fmla="*/ 1 h 60"/>
                <a:gd name="T4" fmla="*/ 18 w 60"/>
                <a:gd name="T5" fmla="*/ 2 h 60"/>
                <a:gd name="T6" fmla="*/ 13 w 60"/>
                <a:gd name="T7" fmla="*/ 5 h 60"/>
                <a:gd name="T8" fmla="*/ 9 w 60"/>
                <a:gd name="T9" fmla="*/ 9 h 60"/>
                <a:gd name="T10" fmla="*/ 5 w 60"/>
                <a:gd name="T11" fmla="*/ 13 h 60"/>
                <a:gd name="T12" fmla="*/ 2 w 60"/>
                <a:gd name="T13" fmla="*/ 18 h 60"/>
                <a:gd name="T14" fmla="*/ 0 w 60"/>
                <a:gd name="T15" fmla="*/ 24 h 60"/>
                <a:gd name="T16" fmla="*/ 0 w 60"/>
                <a:gd name="T17" fmla="*/ 30 h 60"/>
                <a:gd name="T18" fmla="*/ 0 w 60"/>
                <a:gd name="T19" fmla="*/ 37 h 60"/>
                <a:gd name="T20" fmla="*/ 2 w 60"/>
                <a:gd name="T21" fmla="*/ 42 h 60"/>
                <a:gd name="T22" fmla="*/ 5 w 60"/>
                <a:gd name="T23" fmla="*/ 47 h 60"/>
                <a:gd name="T24" fmla="*/ 9 w 60"/>
                <a:gd name="T25" fmla="*/ 52 h 60"/>
                <a:gd name="T26" fmla="*/ 13 w 60"/>
                <a:gd name="T27" fmla="*/ 55 h 60"/>
                <a:gd name="T28" fmla="*/ 18 w 60"/>
                <a:gd name="T29" fmla="*/ 58 h 60"/>
                <a:gd name="T30" fmla="*/ 24 w 60"/>
                <a:gd name="T31" fmla="*/ 60 h 60"/>
                <a:gd name="T32" fmla="*/ 30 w 60"/>
                <a:gd name="T33" fmla="*/ 60 h 60"/>
                <a:gd name="T34" fmla="*/ 36 w 60"/>
                <a:gd name="T35" fmla="*/ 60 h 60"/>
                <a:gd name="T36" fmla="*/ 42 w 60"/>
                <a:gd name="T37" fmla="*/ 58 h 60"/>
                <a:gd name="T38" fmla="*/ 47 w 60"/>
                <a:gd name="T39" fmla="*/ 55 h 60"/>
                <a:gd name="T40" fmla="*/ 51 w 60"/>
                <a:gd name="T41" fmla="*/ 52 h 60"/>
                <a:gd name="T42" fmla="*/ 55 w 60"/>
                <a:gd name="T43" fmla="*/ 47 h 60"/>
                <a:gd name="T44" fmla="*/ 58 w 60"/>
                <a:gd name="T45" fmla="*/ 42 h 60"/>
                <a:gd name="T46" fmla="*/ 59 w 60"/>
                <a:gd name="T47" fmla="*/ 37 h 60"/>
                <a:gd name="T48" fmla="*/ 60 w 60"/>
                <a:gd name="T49" fmla="*/ 30 h 60"/>
                <a:gd name="T50" fmla="*/ 59 w 60"/>
                <a:gd name="T51" fmla="*/ 24 h 60"/>
                <a:gd name="T52" fmla="*/ 58 w 60"/>
                <a:gd name="T53" fmla="*/ 18 h 60"/>
                <a:gd name="T54" fmla="*/ 55 w 60"/>
                <a:gd name="T55" fmla="*/ 13 h 60"/>
                <a:gd name="T56" fmla="*/ 51 w 60"/>
                <a:gd name="T57" fmla="*/ 9 h 60"/>
                <a:gd name="T58" fmla="*/ 47 w 60"/>
                <a:gd name="T59" fmla="*/ 5 h 60"/>
                <a:gd name="T60" fmla="*/ 42 w 60"/>
                <a:gd name="T61" fmla="*/ 2 h 60"/>
                <a:gd name="T62" fmla="*/ 36 w 60"/>
                <a:gd name="T63" fmla="*/ 1 h 60"/>
                <a:gd name="T64" fmla="*/ 30 w 60"/>
                <a:gd name="T6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24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2" y="42"/>
                  </a:lnTo>
                  <a:lnTo>
                    <a:pt x="5" y="47"/>
                  </a:lnTo>
                  <a:lnTo>
                    <a:pt x="9" y="52"/>
                  </a:lnTo>
                  <a:lnTo>
                    <a:pt x="13" y="55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47" y="55"/>
                  </a:lnTo>
                  <a:lnTo>
                    <a:pt x="51" y="52"/>
                  </a:lnTo>
                  <a:lnTo>
                    <a:pt x="55" y="47"/>
                  </a:lnTo>
                  <a:lnTo>
                    <a:pt x="58" y="42"/>
                  </a:lnTo>
                  <a:lnTo>
                    <a:pt x="59" y="37"/>
                  </a:lnTo>
                  <a:lnTo>
                    <a:pt x="60" y="30"/>
                  </a:lnTo>
                  <a:lnTo>
                    <a:pt x="59" y="24"/>
                  </a:lnTo>
                  <a:lnTo>
                    <a:pt x="58" y="18"/>
                  </a:lnTo>
                  <a:lnTo>
                    <a:pt x="55" y="13"/>
                  </a:lnTo>
                  <a:lnTo>
                    <a:pt x="51" y="9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6" y="1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775">
              <a:extLst>
                <a:ext uri="{FF2B5EF4-FFF2-40B4-BE49-F238E27FC236}">
                  <a16:creationId xmlns="" xmlns:a16="http://schemas.microsoft.com/office/drawing/2014/main" id="{7D5499C4-8C15-49DB-976C-514AF9CD6C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9975" y="3641725"/>
              <a:ext cx="85725" cy="287338"/>
            </a:xfrm>
            <a:custGeom>
              <a:avLst/>
              <a:gdLst>
                <a:gd name="T0" fmla="*/ 45 w 270"/>
                <a:gd name="T1" fmla="*/ 76 h 903"/>
                <a:gd name="T2" fmla="*/ 47 w 270"/>
                <a:gd name="T3" fmla="*/ 68 h 903"/>
                <a:gd name="T4" fmla="*/ 53 w 270"/>
                <a:gd name="T5" fmla="*/ 62 h 903"/>
                <a:gd name="T6" fmla="*/ 210 w 270"/>
                <a:gd name="T7" fmla="*/ 60 h 903"/>
                <a:gd name="T8" fmla="*/ 219 w 270"/>
                <a:gd name="T9" fmla="*/ 63 h 903"/>
                <a:gd name="T10" fmla="*/ 224 w 270"/>
                <a:gd name="T11" fmla="*/ 70 h 903"/>
                <a:gd name="T12" fmla="*/ 225 w 270"/>
                <a:gd name="T13" fmla="*/ 181 h 903"/>
                <a:gd name="T14" fmla="*/ 224 w 270"/>
                <a:gd name="T15" fmla="*/ 563 h 903"/>
                <a:gd name="T16" fmla="*/ 219 w 270"/>
                <a:gd name="T17" fmla="*/ 570 h 903"/>
                <a:gd name="T18" fmla="*/ 210 w 270"/>
                <a:gd name="T19" fmla="*/ 573 h 903"/>
                <a:gd name="T20" fmla="*/ 53 w 270"/>
                <a:gd name="T21" fmla="*/ 572 h 903"/>
                <a:gd name="T22" fmla="*/ 47 w 270"/>
                <a:gd name="T23" fmla="*/ 567 h 903"/>
                <a:gd name="T24" fmla="*/ 45 w 270"/>
                <a:gd name="T25" fmla="*/ 558 h 903"/>
                <a:gd name="T26" fmla="*/ 225 w 270"/>
                <a:gd name="T27" fmla="*/ 558 h 903"/>
                <a:gd name="T28" fmla="*/ 123 w 270"/>
                <a:gd name="T29" fmla="*/ 782 h 903"/>
                <a:gd name="T30" fmla="*/ 106 w 270"/>
                <a:gd name="T31" fmla="*/ 776 h 903"/>
                <a:gd name="T32" fmla="*/ 92 w 270"/>
                <a:gd name="T33" fmla="*/ 766 h 903"/>
                <a:gd name="T34" fmla="*/ 82 w 270"/>
                <a:gd name="T35" fmla="*/ 752 h 903"/>
                <a:gd name="T36" fmla="*/ 76 w 270"/>
                <a:gd name="T37" fmla="*/ 735 h 903"/>
                <a:gd name="T38" fmla="*/ 75 w 270"/>
                <a:gd name="T39" fmla="*/ 717 h 903"/>
                <a:gd name="T40" fmla="*/ 79 w 270"/>
                <a:gd name="T41" fmla="*/ 700 h 903"/>
                <a:gd name="T42" fmla="*/ 89 w 270"/>
                <a:gd name="T43" fmla="*/ 685 h 903"/>
                <a:gd name="T44" fmla="*/ 102 w 270"/>
                <a:gd name="T45" fmla="*/ 674 h 903"/>
                <a:gd name="T46" fmla="*/ 117 w 270"/>
                <a:gd name="T47" fmla="*/ 665 h 903"/>
                <a:gd name="T48" fmla="*/ 135 w 270"/>
                <a:gd name="T49" fmla="*/ 663 h 903"/>
                <a:gd name="T50" fmla="*/ 153 w 270"/>
                <a:gd name="T51" fmla="*/ 665 h 903"/>
                <a:gd name="T52" fmla="*/ 168 w 270"/>
                <a:gd name="T53" fmla="*/ 674 h 903"/>
                <a:gd name="T54" fmla="*/ 181 w 270"/>
                <a:gd name="T55" fmla="*/ 685 h 903"/>
                <a:gd name="T56" fmla="*/ 191 w 270"/>
                <a:gd name="T57" fmla="*/ 700 h 903"/>
                <a:gd name="T58" fmla="*/ 195 w 270"/>
                <a:gd name="T59" fmla="*/ 717 h 903"/>
                <a:gd name="T60" fmla="*/ 194 w 270"/>
                <a:gd name="T61" fmla="*/ 735 h 903"/>
                <a:gd name="T62" fmla="*/ 188 w 270"/>
                <a:gd name="T63" fmla="*/ 752 h 903"/>
                <a:gd name="T64" fmla="*/ 178 w 270"/>
                <a:gd name="T65" fmla="*/ 766 h 903"/>
                <a:gd name="T66" fmla="*/ 164 w 270"/>
                <a:gd name="T67" fmla="*/ 776 h 903"/>
                <a:gd name="T68" fmla="*/ 147 w 270"/>
                <a:gd name="T69" fmla="*/ 782 h 903"/>
                <a:gd name="T70" fmla="*/ 255 w 270"/>
                <a:gd name="T71" fmla="*/ 0 h 903"/>
                <a:gd name="T72" fmla="*/ 8 w 270"/>
                <a:gd name="T73" fmla="*/ 1 h 903"/>
                <a:gd name="T74" fmla="*/ 2 w 270"/>
                <a:gd name="T75" fmla="*/ 8 h 903"/>
                <a:gd name="T76" fmla="*/ 0 w 270"/>
                <a:gd name="T77" fmla="*/ 15 h 903"/>
                <a:gd name="T78" fmla="*/ 1 w 270"/>
                <a:gd name="T79" fmla="*/ 895 h 903"/>
                <a:gd name="T80" fmla="*/ 6 w 270"/>
                <a:gd name="T81" fmla="*/ 901 h 903"/>
                <a:gd name="T82" fmla="*/ 15 w 270"/>
                <a:gd name="T83" fmla="*/ 903 h 903"/>
                <a:gd name="T84" fmla="*/ 262 w 270"/>
                <a:gd name="T85" fmla="*/ 902 h 903"/>
                <a:gd name="T86" fmla="*/ 268 w 270"/>
                <a:gd name="T87" fmla="*/ 897 h 903"/>
                <a:gd name="T88" fmla="*/ 270 w 270"/>
                <a:gd name="T89" fmla="*/ 888 h 903"/>
                <a:gd name="T90" fmla="*/ 269 w 270"/>
                <a:gd name="T91" fmla="*/ 10 h 903"/>
                <a:gd name="T92" fmla="*/ 264 w 270"/>
                <a:gd name="T93" fmla="*/ 3 h 903"/>
                <a:gd name="T94" fmla="*/ 255 w 270"/>
                <a:gd name="T9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0" h="903">
                  <a:moveTo>
                    <a:pt x="225" y="181"/>
                  </a:moveTo>
                  <a:lnTo>
                    <a:pt x="45" y="181"/>
                  </a:lnTo>
                  <a:lnTo>
                    <a:pt x="45" y="76"/>
                  </a:lnTo>
                  <a:lnTo>
                    <a:pt x="45" y="73"/>
                  </a:lnTo>
                  <a:lnTo>
                    <a:pt x="46" y="70"/>
                  </a:lnTo>
                  <a:lnTo>
                    <a:pt x="47" y="68"/>
                  </a:lnTo>
                  <a:lnTo>
                    <a:pt x="49" y="66"/>
                  </a:lnTo>
                  <a:lnTo>
                    <a:pt x="51" y="63"/>
                  </a:lnTo>
                  <a:lnTo>
                    <a:pt x="53" y="62"/>
                  </a:lnTo>
                  <a:lnTo>
                    <a:pt x="57" y="61"/>
                  </a:lnTo>
                  <a:lnTo>
                    <a:pt x="60" y="61"/>
                  </a:lnTo>
                  <a:lnTo>
                    <a:pt x="210" y="60"/>
                  </a:lnTo>
                  <a:lnTo>
                    <a:pt x="213" y="61"/>
                  </a:lnTo>
                  <a:lnTo>
                    <a:pt x="216" y="62"/>
                  </a:lnTo>
                  <a:lnTo>
                    <a:pt x="219" y="63"/>
                  </a:lnTo>
                  <a:lnTo>
                    <a:pt x="221" y="66"/>
                  </a:lnTo>
                  <a:lnTo>
                    <a:pt x="223" y="68"/>
                  </a:lnTo>
                  <a:lnTo>
                    <a:pt x="224" y="70"/>
                  </a:lnTo>
                  <a:lnTo>
                    <a:pt x="225" y="73"/>
                  </a:lnTo>
                  <a:lnTo>
                    <a:pt x="225" y="76"/>
                  </a:lnTo>
                  <a:lnTo>
                    <a:pt x="225" y="181"/>
                  </a:lnTo>
                  <a:close/>
                  <a:moveTo>
                    <a:pt x="225" y="558"/>
                  </a:moveTo>
                  <a:lnTo>
                    <a:pt x="225" y="561"/>
                  </a:lnTo>
                  <a:lnTo>
                    <a:pt x="224" y="563"/>
                  </a:lnTo>
                  <a:lnTo>
                    <a:pt x="223" y="567"/>
                  </a:lnTo>
                  <a:lnTo>
                    <a:pt x="221" y="569"/>
                  </a:lnTo>
                  <a:lnTo>
                    <a:pt x="219" y="570"/>
                  </a:lnTo>
                  <a:lnTo>
                    <a:pt x="216" y="572"/>
                  </a:lnTo>
                  <a:lnTo>
                    <a:pt x="213" y="572"/>
                  </a:lnTo>
                  <a:lnTo>
                    <a:pt x="210" y="573"/>
                  </a:lnTo>
                  <a:lnTo>
                    <a:pt x="60" y="573"/>
                  </a:lnTo>
                  <a:lnTo>
                    <a:pt x="57" y="572"/>
                  </a:lnTo>
                  <a:lnTo>
                    <a:pt x="53" y="572"/>
                  </a:lnTo>
                  <a:lnTo>
                    <a:pt x="51" y="570"/>
                  </a:lnTo>
                  <a:lnTo>
                    <a:pt x="49" y="569"/>
                  </a:lnTo>
                  <a:lnTo>
                    <a:pt x="47" y="567"/>
                  </a:lnTo>
                  <a:lnTo>
                    <a:pt x="46" y="563"/>
                  </a:lnTo>
                  <a:lnTo>
                    <a:pt x="45" y="561"/>
                  </a:lnTo>
                  <a:lnTo>
                    <a:pt x="45" y="558"/>
                  </a:lnTo>
                  <a:lnTo>
                    <a:pt x="45" y="211"/>
                  </a:lnTo>
                  <a:lnTo>
                    <a:pt x="225" y="211"/>
                  </a:lnTo>
                  <a:lnTo>
                    <a:pt x="225" y="558"/>
                  </a:lnTo>
                  <a:close/>
                  <a:moveTo>
                    <a:pt x="135" y="783"/>
                  </a:moveTo>
                  <a:lnTo>
                    <a:pt x="129" y="783"/>
                  </a:lnTo>
                  <a:lnTo>
                    <a:pt x="123" y="782"/>
                  </a:lnTo>
                  <a:lnTo>
                    <a:pt x="117" y="781"/>
                  </a:lnTo>
                  <a:lnTo>
                    <a:pt x="111" y="779"/>
                  </a:lnTo>
                  <a:lnTo>
                    <a:pt x="106" y="776"/>
                  </a:lnTo>
                  <a:lnTo>
                    <a:pt x="102" y="774"/>
                  </a:lnTo>
                  <a:lnTo>
                    <a:pt x="96" y="769"/>
                  </a:lnTo>
                  <a:lnTo>
                    <a:pt x="92" y="766"/>
                  </a:lnTo>
                  <a:lnTo>
                    <a:pt x="89" y="762"/>
                  </a:lnTo>
                  <a:lnTo>
                    <a:pt x="85" y="756"/>
                  </a:lnTo>
                  <a:lnTo>
                    <a:pt x="82" y="752"/>
                  </a:lnTo>
                  <a:lnTo>
                    <a:pt x="79" y="747"/>
                  </a:lnTo>
                  <a:lnTo>
                    <a:pt x="77" y="741"/>
                  </a:lnTo>
                  <a:lnTo>
                    <a:pt x="76" y="735"/>
                  </a:lnTo>
                  <a:lnTo>
                    <a:pt x="75" y="730"/>
                  </a:lnTo>
                  <a:lnTo>
                    <a:pt x="75" y="723"/>
                  </a:lnTo>
                  <a:lnTo>
                    <a:pt x="75" y="717"/>
                  </a:lnTo>
                  <a:lnTo>
                    <a:pt x="76" y="711"/>
                  </a:lnTo>
                  <a:lnTo>
                    <a:pt x="77" y="705"/>
                  </a:lnTo>
                  <a:lnTo>
                    <a:pt x="79" y="700"/>
                  </a:lnTo>
                  <a:lnTo>
                    <a:pt x="82" y="694"/>
                  </a:lnTo>
                  <a:lnTo>
                    <a:pt x="85" y="690"/>
                  </a:lnTo>
                  <a:lnTo>
                    <a:pt x="89" y="685"/>
                  </a:lnTo>
                  <a:lnTo>
                    <a:pt x="92" y="680"/>
                  </a:lnTo>
                  <a:lnTo>
                    <a:pt x="96" y="677"/>
                  </a:lnTo>
                  <a:lnTo>
                    <a:pt x="102" y="674"/>
                  </a:lnTo>
                  <a:lnTo>
                    <a:pt x="106" y="671"/>
                  </a:lnTo>
                  <a:lnTo>
                    <a:pt x="111" y="667"/>
                  </a:lnTo>
                  <a:lnTo>
                    <a:pt x="117" y="665"/>
                  </a:lnTo>
                  <a:lnTo>
                    <a:pt x="123" y="664"/>
                  </a:lnTo>
                  <a:lnTo>
                    <a:pt x="129" y="663"/>
                  </a:lnTo>
                  <a:lnTo>
                    <a:pt x="135" y="663"/>
                  </a:lnTo>
                  <a:lnTo>
                    <a:pt x="141" y="663"/>
                  </a:lnTo>
                  <a:lnTo>
                    <a:pt x="147" y="664"/>
                  </a:lnTo>
                  <a:lnTo>
                    <a:pt x="153" y="665"/>
                  </a:lnTo>
                  <a:lnTo>
                    <a:pt x="159" y="667"/>
                  </a:lnTo>
                  <a:lnTo>
                    <a:pt x="164" y="671"/>
                  </a:lnTo>
                  <a:lnTo>
                    <a:pt x="168" y="674"/>
                  </a:lnTo>
                  <a:lnTo>
                    <a:pt x="174" y="677"/>
                  </a:lnTo>
                  <a:lnTo>
                    <a:pt x="178" y="680"/>
                  </a:lnTo>
                  <a:lnTo>
                    <a:pt x="181" y="685"/>
                  </a:lnTo>
                  <a:lnTo>
                    <a:pt x="184" y="690"/>
                  </a:lnTo>
                  <a:lnTo>
                    <a:pt x="188" y="694"/>
                  </a:lnTo>
                  <a:lnTo>
                    <a:pt x="191" y="700"/>
                  </a:lnTo>
                  <a:lnTo>
                    <a:pt x="193" y="705"/>
                  </a:lnTo>
                  <a:lnTo>
                    <a:pt x="194" y="711"/>
                  </a:lnTo>
                  <a:lnTo>
                    <a:pt x="195" y="717"/>
                  </a:lnTo>
                  <a:lnTo>
                    <a:pt x="195" y="723"/>
                  </a:lnTo>
                  <a:lnTo>
                    <a:pt x="195" y="730"/>
                  </a:lnTo>
                  <a:lnTo>
                    <a:pt x="194" y="735"/>
                  </a:lnTo>
                  <a:lnTo>
                    <a:pt x="193" y="741"/>
                  </a:lnTo>
                  <a:lnTo>
                    <a:pt x="191" y="747"/>
                  </a:lnTo>
                  <a:lnTo>
                    <a:pt x="188" y="752"/>
                  </a:lnTo>
                  <a:lnTo>
                    <a:pt x="184" y="756"/>
                  </a:lnTo>
                  <a:lnTo>
                    <a:pt x="181" y="762"/>
                  </a:lnTo>
                  <a:lnTo>
                    <a:pt x="178" y="766"/>
                  </a:lnTo>
                  <a:lnTo>
                    <a:pt x="174" y="769"/>
                  </a:lnTo>
                  <a:lnTo>
                    <a:pt x="168" y="774"/>
                  </a:lnTo>
                  <a:lnTo>
                    <a:pt x="164" y="776"/>
                  </a:lnTo>
                  <a:lnTo>
                    <a:pt x="159" y="779"/>
                  </a:lnTo>
                  <a:lnTo>
                    <a:pt x="153" y="781"/>
                  </a:lnTo>
                  <a:lnTo>
                    <a:pt x="147" y="782"/>
                  </a:lnTo>
                  <a:lnTo>
                    <a:pt x="141" y="783"/>
                  </a:lnTo>
                  <a:lnTo>
                    <a:pt x="135" y="783"/>
                  </a:lnTo>
                  <a:close/>
                  <a:moveTo>
                    <a:pt x="255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888"/>
                  </a:lnTo>
                  <a:lnTo>
                    <a:pt x="0" y="892"/>
                  </a:lnTo>
                  <a:lnTo>
                    <a:pt x="1" y="895"/>
                  </a:lnTo>
                  <a:lnTo>
                    <a:pt x="2" y="897"/>
                  </a:lnTo>
                  <a:lnTo>
                    <a:pt x="4" y="899"/>
                  </a:lnTo>
                  <a:lnTo>
                    <a:pt x="6" y="901"/>
                  </a:lnTo>
                  <a:lnTo>
                    <a:pt x="8" y="902"/>
                  </a:lnTo>
                  <a:lnTo>
                    <a:pt x="12" y="903"/>
                  </a:lnTo>
                  <a:lnTo>
                    <a:pt x="15" y="903"/>
                  </a:lnTo>
                  <a:lnTo>
                    <a:pt x="255" y="903"/>
                  </a:lnTo>
                  <a:lnTo>
                    <a:pt x="258" y="903"/>
                  </a:lnTo>
                  <a:lnTo>
                    <a:pt x="262" y="902"/>
                  </a:lnTo>
                  <a:lnTo>
                    <a:pt x="264" y="901"/>
                  </a:lnTo>
                  <a:lnTo>
                    <a:pt x="266" y="899"/>
                  </a:lnTo>
                  <a:lnTo>
                    <a:pt x="268" y="897"/>
                  </a:lnTo>
                  <a:lnTo>
                    <a:pt x="269" y="895"/>
                  </a:lnTo>
                  <a:lnTo>
                    <a:pt x="270" y="892"/>
                  </a:lnTo>
                  <a:lnTo>
                    <a:pt x="270" y="888"/>
                  </a:lnTo>
                  <a:lnTo>
                    <a:pt x="270" y="15"/>
                  </a:lnTo>
                  <a:lnTo>
                    <a:pt x="270" y="13"/>
                  </a:lnTo>
                  <a:lnTo>
                    <a:pt x="269" y="10"/>
                  </a:lnTo>
                  <a:lnTo>
                    <a:pt x="268" y="8"/>
                  </a:lnTo>
                  <a:lnTo>
                    <a:pt x="266" y="4"/>
                  </a:lnTo>
                  <a:lnTo>
                    <a:pt x="264" y="3"/>
                  </a:lnTo>
                  <a:lnTo>
                    <a:pt x="262" y="1"/>
                  </a:lnTo>
                  <a:lnTo>
                    <a:pt x="258" y="1"/>
                  </a:lnTo>
                  <a:lnTo>
                    <a:pt x="2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="" xmlns:a16="http://schemas.microsoft.com/office/drawing/2014/main" id="{9ABB644E-2AD2-4398-BEFF-809DC6ABA07E}"/>
              </a:ext>
            </a:extLst>
          </p:cNvPr>
          <p:cNvGrpSpPr/>
          <p:nvPr/>
        </p:nvGrpSpPr>
        <p:grpSpPr>
          <a:xfrm>
            <a:off x="3727475" y="4508344"/>
            <a:ext cx="287338" cy="266700"/>
            <a:chOff x="2598738" y="2514600"/>
            <a:chExt cx="287338" cy="266700"/>
          </a:xfrm>
          <a:solidFill>
            <a:schemeClr val="bg1"/>
          </a:solidFill>
        </p:grpSpPr>
        <p:sp>
          <p:nvSpPr>
            <p:cNvPr id="301" name="Freeform 807">
              <a:extLst>
                <a:ext uri="{FF2B5EF4-FFF2-40B4-BE49-F238E27FC236}">
                  <a16:creationId xmlns="" xmlns:a16="http://schemas.microsoft.com/office/drawing/2014/main" id="{6566FE66-5235-402F-A4B5-41C4105C45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27313" y="2514600"/>
              <a:ext cx="230188" cy="171450"/>
            </a:xfrm>
            <a:custGeom>
              <a:avLst/>
              <a:gdLst>
                <a:gd name="T0" fmla="*/ 623 w 722"/>
                <a:gd name="T1" fmla="*/ 392 h 541"/>
                <a:gd name="T2" fmla="*/ 630 w 722"/>
                <a:gd name="T3" fmla="*/ 401 h 541"/>
                <a:gd name="T4" fmla="*/ 630 w 722"/>
                <a:gd name="T5" fmla="*/ 413 h 541"/>
                <a:gd name="T6" fmla="*/ 623 w 722"/>
                <a:gd name="T7" fmla="*/ 420 h 541"/>
                <a:gd name="T8" fmla="*/ 343 w 722"/>
                <a:gd name="T9" fmla="*/ 421 h 541"/>
                <a:gd name="T10" fmla="*/ 333 w 722"/>
                <a:gd name="T11" fmla="*/ 415 h 541"/>
                <a:gd name="T12" fmla="*/ 331 w 722"/>
                <a:gd name="T13" fmla="*/ 403 h 541"/>
                <a:gd name="T14" fmla="*/ 337 w 722"/>
                <a:gd name="T15" fmla="*/ 393 h 541"/>
                <a:gd name="T16" fmla="*/ 346 w 722"/>
                <a:gd name="T17" fmla="*/ 331 h 541"/>
                <a:gd name="T18" fmla="*/ 625 w 722"/>
                <a:gd name="T19" fmla="*/ 333 h 541"/>
                <a:gd name="T20" fmla="*/ 631 w 722"/>
                <a:gd name="T21" fmla="*/ 343 h 541"/>
                <a:gd name="T22" fmla="*/ 629 w 722"/>
                <a:gd name="T23" fmla="*/ 355 h 541"/>
                <a:gd name="T24" fmla="*/ 619 w 722"/>
                <a:gd name="T25" fmla="*/ 361 h 541"/>
                <a:gd name="T26" fmla="*/ 340 w 722"/>
                <a:gd name="T27" fmla="*/ 360 h 541"/>
                <a:gd name="T28" fmla="*/ 332 w 722"/>
                <a:gd name="T29" fmla="*/ 352 h 541"/>
                <a:gd name="T30" fmla="*/ 332 w 722"/>
                <a:gd name="T31" fmla="*/ 340 h 541"/>
                <a:gd name="T32" fmla="*/ 340 w 722"/>
                <a:gd name="T33" fmla="*/ 332 h 541"/>
                <a:gd name="T34" fmla="*/ 616 w 722"/>
                <a:gd name="T35" fmla="*/ 271 h 541"/>
                <a:gd name="T36" fmla="*/ 627 w 722"/>
                <a:gd name="T37" fmla="*/ 275 h 541"/>
                <a:gd name="T38" fmla="*/ 632 w 722"/>
                <a:gd name="T39" fmla="*/ 286 h 541"/>
                <a:gd name="T40" fmla="*/ 627 w 722"/>
                <a:gd name="T41" fmla="*/ 297 h 541"/>
                <a:gd name="T42" fmla="*/ 616 w 722"/>
                <a:gd name="T43" fmla="*/ 301 h 541"/>
                <a:gd name="T44" fmla="*/ 337 w 722"/>
                <a:gd name="T45" fmla="*/ 298 h 541"/>
                <a:gd name="T46" fmla="*/ 331 w 722"/>
                <a:gd name="T47" fmla="*/ 289 h 541"/>
                <a:gd name="T48" fmla="*/ 333 w 722"/>
                <a:gd name="T49" fmla="*/ 278 h 541"/>
                <a:gd name="T50" fmla="*/ 343 w 722"/>
                <a:gd name="T51" fmla="*/ 271 h 541"/>
                <a:gd name="T52" fmla="*/ 619 w 722"/>
                <a:gd name="T53" fmla="*/ 211 h 541"/>
                <a:gd name="T54" fmla="*/ 629 w 722"/>
                <a:gd name="T55" fmla="*/ 218 h 541"/>
                <a:gd name="T56" fmla="*/ 631 w 722"/>
                <a:gd name="T57" fmla="*/ 228 h 541"/>
                <a:gd name="T58" fmla="*/ 625 w 722"/>
                <a:gd name="T59" fmla="*/ 238 h 541"/>
                <a:gd name="T60" fmla="*/ 346 w 722"/>
                <a:gd name="T61" fmla="*/ 241 h 541"/>
                <a:gd name="T62" fmla="*/ 335 w 722"/>
                <a:gd name="T63" fmla="*/ 237 h 541"/>
                <a:gd name="T64" fmla="*/ 331 w 722"/>
                <a:gd name="T65" fmla="*/ 226 h 541"/>
                <a:gd name="T66" fmla="*/ 335 w 722"/>
                <a:gd name="T67" fmla="*/ 215 h 541"/>
                <a:gd name="T68" fmla="*/ 346 w 722"/>
                <a:gd name="T69" fmla="*/ 211 h 541"/>
                <a:gd name="T70" fmla="*/ 623 w 722"/>
                <a:gd name="T71" fmla="*/ 152 h 541"/>
                <a:gd name="T72" fmla="*/ 630 w 722"/>
                <a:gd name="T73" fmla="*/ 160 h 541"/>
                <a:gd name="T74" fmla="*/ 630 w 722"/>
                <a:gd name="T75" fmla="*/ 171 h 541"/>
                <a:gd name="T76" fmla="*/ 623 w 722"/>
                <a:gd name="T77" fmla="*/ 179 h 541"/>
                <a:gd name="T78" fmla="*/ 343 w 722"/>
                <a:gd name="T79" fmla="*/ 180 h 541"/>
                <a:gd name="T80" fmla="*/ 333 w 722"/>
                <a:gd name="T81" fmla="*/ 174 h 541"/>
                <a:gd name="T82" fmla="*/ 331 w 722"/>
                <a:gd name="T83" fmla="*/ 163 h 541"/>
                <a:gd name="T84" fmla="*/ 337 w 722"/>
                <a:gd name="T85" fmla="*/ 153 h 541"/>
                <a:gd name="T86" fmla="*/ 436 w 722"/>
                <a:gd name="T87" fmla="*/ 90 h 541"/>
                <a:gd name="T88" fmla="*/ 625 w 722"/>
                <a:gd name="T89" fmla="*/ 93 h 541"/>
                <a:gd name="T90" fmla="*/ 631 w 722"/>
                <a:gd name="T91" fmla="*/ 103 h 541"/>
                <a:gd name="T92" fmla="*/ 629 w 722"/>
                <a:gd name="T93" fmla="*/ 113 h 541"/>
                <a:gd name="T94" fmla="*/ 619 w 722"/>
                <a:gd name="T95" fmla="*/ 120 h 541"/>
                <a:gd name="T96" fmla="*/ 431 w 722"/>
                <a:gd name="T97" fmla="*/ 119 h 541"/>
                <a:gd name="T98" fmla="*/ 422 w 722"/>
                <a:gd name="T99" fmla="*/ 111 h 541"/>
                <a:gd name="T100" fmla="*/ 422 w 722"/>
                <a:gd name="T101" fmla="*/ 100 h 541"/>
                <a:gd name="T102" fmla="*/ 431 w 722"/>
                <a:gd name="T103" fmla="*/ 91 h 541"/>
                <a:gd name="T104" fmla="*/ 248 w 722"/>
                <a:gd name="T105" fmla="*/ 120 h 541"/>
                <a:gd name="T106" fmla="*/ 481 w 722"/>
                <a:gd name="T107" fmla="*/ 493 h 541"/>
                <a:gd name="T108" fmla="*/ 488 w 722"/>
                <a:gd name="T109" fmla="*/ 485 h 541"/>
                <a:gd name="T110" fmla="*/ 722 w 722"/>
                <a:gd name="T111" fmla="*/ 481 h 541"/>
                <a:gd name="T112" fmla="*/ 719 w 722"/>
                <a:gd name="T113" fmla="*/ 6 h 541"/>
                <a:gd name="T114" fmla="*/ 711 w 722"/>
                <a:gd name="T115" fmla="*/ 0 h 541"/>
                <a:gd name="T116" fmla="*/ 257 w 722"/>
                <a:gd name="T117" fmla="*/ 1 h 541"/>
                <a:gd name="T118" fmla="*/ 249 w 722"/>
                <a:gd name="T119" fmla="*/ 9 h 541"/>
                <a:gd name="T120" fmla="*/ 15 w 722"/>
                <a:gd name="T121" fmla="*/ 90 h 541"/>
                <a:gd name="T122" fmla="*/ 4 w 722"/>
                <a:gd name="T123" fmla="*/ 94 h 541"/>
                <a:gd name="T124" fmla="*/ 0 w 722"/>
                <a:gd name="T125" fmla="*/ 105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22" h="541">
                  <a:moveTo>
                    <a:pt x="346" y="391"/>
                  </a:moveTo>
                  <a:lnTo>
                    <a:pt x="616" y="391"/>
                  </a:lnTo>
                  <a:lnTo>
                    <a:pt x="619" y="391"/>
                  </a:lnTo>
                  <a:lnTo>
                    <a:pt x="623" y="392"/>
                  </a:lnTo>
                  <a:lnTo>
                    <a:pt x="625" y="393"/>
                  </a:lnTo>
                  <a:lnTo>
                    <a:pt x="627" y="396"/>
                  </a:lnTo>
                  <a:lnTo>
                    <a:pt x="629" y="398"/>
                  </a:lnTo>
                  <a:lnTo>
                    <a:pt x="630" y="401"/>
                  </a:lnTo>
                  <a:lnTo>
                    <a:pt x="631" y="403"/>
                  </a:lnTo>
                  <a:lnTo>
                    <a:pt x="632" y="406"/>
                  </a:lnTo>
                  <a:lnTo>
                    <a:pt x="631" y="410"/>
                  </a:lnTo>
                  <a:lnTo>
                    <a:pt x="630" y="413"/>
                  </a:lnTo>
                  <a:lnTo>
                    <a:pt x="629" y="415"/>
                  </a:lnTo>
                  <a:lnTo>
                    <a:pt x="627" y="417"/>
                  </a:lnTo>
                  <a:lnTo>
                    <a:pt x="625" y="419"/>
                  </a:lnTo>
                  <a:lnTo>
                    <a:pt x="623" y="420"/>
                  </a:lnTo>
                  <a:lnTo>
                    <a:pt x="619" y="421"/>
                  </a:lnTo>
                  <a:lnTo>
                    <a:pt x="616" y="421"/>
                  </a:lnTo>
                  <a:lnTo>
                    <a:pt x="346" y="421"/>
                  </a:lnTo>
                  <a:lnTo>
                    <a:pt x="343" y="421"/>
                  </a:lnTo>
                  <a:lnTo>
                    <a:pt x="340" y="420"/>
                  </a:lnTo>
                  <a:lnTo>
                    <a:pt x="337" y="419"/>
                  </a:lnTo>
                  <a:lnTo>
                    <a:pt x="335" y="417"/>
                  </a:lnTo>
                  <a:lnTo>
                    <a:pt x="333" y="415"/>
                  </a:lnTo>
                  <a:lnTo>
                    <a:pt x="332" y="413"/>
                  </a:lnTo>
                  <a:lnTo>
                    <a:pt x="331" y="410"/>
                  </a:lnTo>
                  <a:lnTo>
                    <a:pt x="331" y="406"/>
                  </a:lnTo>
                  <a:lnTo>
                    <a:pt x="331" y="403"/>
                  </a:lnTo>
                  <a:lnTo>
                    <a:pt x="332" y="401"/>
                  </a:lnTo>
                  <a:lnTo>
                    <a:pt x="333" y="398"/>
                  </a:lnTo>
                  <a:lnTo>
                    <a:pt x="335" y="396"/>
                  </a:lnTo>
                  <a:lnTo>
                    <a:pt x="337" y="393"/>
                  </a:lnTo>
                  <a:lnTo>
                    <a:pt x="340" y="392"/>
                  </a:lnTo>
                  <a:lnTo>
                    <a:pt x="343" y="391"/>
                  </a:lnTo>
                  <a:lnTo>
                    <a:pt x="346" y="391"/>
                  </a:lnTo>
                  <a:close/>
                  <a:moveTo>
                    <a:pt x="346" y="331"/>
                  </a:moveTo>
                  <a:lnTo>
                    <a:pt x="616" y="331"/>
                  </a:lnTo>
                  <a:lnTo>
                    <a:pt x="619" y="331"/>
                  </a:lnTo>
                  <a:lnTo>
                    <a:pt x="623" y="332"/>
                  </a:lnTo>
                  <a:lnTo>
                    <a:pt x="625" y="333"/>
                  </a:lnTo>
                  <a:lnTo>
                    <a:pt x="627" y="335"/>
                  </a:lnTo>
                  <a:lnTo>
                    <a:pt x="629" y="338"/>
                  </a:lnTo>
                  <a:lnTo>
                    <a:pt x="630" y="340"/>
                  </a:lnTo>
                  <a:lnTo>
                    <a:pt x="631" y="343"/>
                  </a:lnTo>
                  <a:lnTo>
                    <a:pt x="632" y="346"/>
                  </a:lnTo>
                  <a:lnTo>
                    <a:pt x="631" y="349"/>
                  </a:lnTo>
                  <a:lnTo>
                    <a:pt x="630" y="352"/>
                  </a:lnTo>
                  <a:lnTo>
                    <a:pt x="629" y="355"/>
                  </a:lnTo>
                  <a:lnTo>
                    <a:pt x="627" y="357"/>
                  </a:lnTo>
                  <a:lnTo>
                    <a:pt x="625" y="359"/>
                  </a:lnTo>
                  <a:lnTo>
                    <a:pt x="623" y="360"/>
                  </a:lnTo>
                  <a:lnTo>
                    <a:pt x="619" y="361"/>
                  </a:lnTo>
                  <a:lnTo>
                    <a:pt x="616" y="361"/>
                  </a:lnTo>
                  <a:lnTo>
                    <a:pt x="346" y="361"/>
                  </a:lnTo>
                  <a:lnTo>
                    <a:pt x="343" y="361"/>
                  </a:lnTo>
                  <a:lnTo>
                    <a:pt x="340" y="360"/>
                  </a:lnTo>
                  <a:lnTo>
                    <a:pt x="337" y="359"/>
                  </a:lnTo>
                  <a:lnTo>
                    <a:pt x="335" y="357"/>
                  </a:lnTo>
                  <a:lnTo>
                    <a:pt x="333" y="355"/>
                  </a:lnTo>
                  <a:lnTo>
                    <a:pt x="332" y="352"/>
                  </a:lnTo>
                  <a:lnTo>
                    <a:pt x="331" y="349"/>
                  </a:lnTo>
                  <a:lnTo>
                    <a:pt x="331" y="346"/>
                  </a:lnTo>
                  <a:lnTo>
                    <a:pt x="331" y="343"/>
                  </a:lnTo>
                  <a:lnTo>
                    <a:pt x="332" y="340"/>
                  </a:lnTo>
                  <a:lnTo>
                    <a:pt x="333" y="338"/>
                  </a:lnTo>
                  <a:lnTo>
                    <a:pt x="335" y="335"/>
                  </a:lnTo>
                  <a:lnTo>
                    <a:pt x="337" y="333"/>
                  </a:lnTo>
                  <a:lnTo>
                    <a:pt x="340" y="332"/>
                  </a:lnTo>
                  <a:lnTo>
                    <a:pt x="343" y="331"/>
                  </a:lnTo>
                  <a:lnTo>
                    <a:pt x="346" y="331"/>
                  </a:lnTo>
                  <a:close/>
                  <a:moveTo>
                    <a:pt x="346" y="271"/>
                  </a:moveTo>
                  <a:lnTo>
                    <a:pt x="616" y="271"/>
                  </a:lnTo>
                  <a:lnTo>
                    <a:pt x="619" y="271"/>
                  </a:lnTo>
                  <a:lnTo>
                    <a:pt x="623" y="272"/>
                  </a:lnTo>
                  <a:lnTo>
                    <a:pt x="625" y="273"/>
                  </a:lnTo>
                  <a:lnTo>
                    <a:pt x="627" y="275"/>
                  </a:lnTo>
                  <a:lnTo>
                    <a:pt x="629" y="278"/>
                  </a:lnTo>
                  <a:lnTo>
                    <a:pt x="630" y="280"/>
                  </a:lnTo>
                  <a:lnTo>
                    <a:pt x="631" y="283"/>
                  </a:lnTo>
                  <a:lnTo>
                    <a:pt x="632" y="286"/>
                  </a:lnTo>
                  <a:lnTo>
                    <a:pt x="631" y="289"/>
                  </a:lnTo>
                  <a:lnTo>
                    <a:pt x="630" y="292"/>
                  </a:lnTo>
                  <a:lnTo>
                    <a:pt x="629" y="295"/>
                  </a:lnTo>
                  <a:lnTo>
                    <a:pt x="627" y="297"/>
                  </a:lnTo>
                  <a:lnTo>
                    <a:pt x="625" y="298"/>
                  </a:lnTo>
                  <a:lnTo>
                    <a:pt x="623" y="300"/>
                  </a:lnTo>
                  <a:lnTo>
                    <a:pt x="619" y="301"/>
                  </a:lnTo>
                  <a:lnTo>
                    <a:pt x="616" y="301"/>
                  </a:lnTo>
                  <a:lnTo>
                    <a:pt x="346" y="301"/>
                  </a:lnTo>
                  <a:lnTo>
                    <a:pt x="343" y="300"/>
                  </a:lnTo>
                  <a:lnTo>
                    <a:pt x="340" y="300"/>
                  </a:lnTo>
                  <a:lnTo>
                    <a:pt x="337" y="298"/>
                  </a:lnTo>
                  <a:lnTo>
                    <a:pt x="335" y="297"/>
                  </a:lnTo>
                  <a:lnTo>
                    <a:pt x="333" y="295"/>
                  </a:lnTo>
                  <a:lnTo>
                    <a:pt x="332" y="292"/>
                  </a:lnTo>
                  <a:lnTo>
                    <a:pt x="331" y="289"/>
                  </a:lnTo>
                  <a:lnTo>
                    <a:pt x="331" y="286"/>
                  </a:lnTo>
                  <a:lnTo>
                    <a:pt x="331" y="283"/>
                  </a:lnTo>
                  <a:lnTo>
                    <a:pt x="332" y="280"/>
                  </a:lnTo>
                  <a:lnTo>
                    <a:pt x="333" y="278"/>
                  </a:lnTo>
                  <a:lnTo>
                    <a:pt x="335" y="275"/>
                  </a:lnTo>
                  <a:lnTo>
                    <a:pt x="337" y="273"/>
                  </a:lnTo>
                  <a:lnTo>
                    <a:pt x="340" y="272"/>
                  </a:lnTo>
                  <a:lnTo>
                    <a:pt x="343" y="271"/>
                  </a:lnTo>
                  <a:lnTo>
                    <a:pt x="346" y="271"/>
                  </a:lnTo>
                  <a:close/>
                  <a:moveTo>
                    <a:pt x="346" y="211"/>
                  </a:moveTo>
                  <a:lnTo>
                    <a:pt x="616" y="211"/>
                  </a:lnTo>
                  <a:lnTo>
                    <a:pt x="619" y="211"/>
                  </a:lnTo>
                  <a:lnTo>
                    <a:pt x="623" y="212"/>
                  </a:lnTo>
                  <a:lnTo>
                    <a:pt x="625" y="213"/>
                  </a:lnTo>
                  <a:lnTo>
                    <a:pt x="627" y="215"/>
                  </a:lnTo>
                  <a:lnTo>
                    <a:pt x="629" y="218"/>
                  </a:lnTo>
                  <a:lnTo>
                    <a:pt x="630" y="220"/>
                  </a:lnTo>
                  <a:lnTo>
                    <a:pt x="631" y="223"/>
                  </a:lnTo>
                  <a:lnTo>
                    <a:pt x="632" y="226"/>
                  </a:lnTo>
                  <a:lnTo>
                    <a:pt x="631" y="228"/>
                  </a:lnTo>
                  <a:lnTo>
                    <a:pt x="630" y="231"/>
                  </a:lnTo>
                  <a:lnTo>
                    <a:pt x="629" y="234"/>
                  </a:lnTo>
                  <a:lnTo>
                    <a:pt x="627" y="237"/>
                  </a:lnTo>
                  <a:lnTo>
                    <a:pt x="625" y="238"/>
                  </a:lnTo>
                  <a:lnTo>
                    <a:pt x="623" y="240"/>
                  </a:lnTo>
                  <a:lnTo>
                    <a:pt x="619" y="240"/>
                  </a:lnTo>
                  <a:lnTo>
                    <a:pt x="616" y="241"/>
                  </a:lnTo>
                  <a:lnTo>
                    <a:pt x="346" y="241"/>
                  </a:lnTo>
                  <a:lnTo>
                    <a:pt x="343" y="240"/>
                  </a:lnTo>
                  <a:lnTo>
                    <a:pt x="340" y="240"/>
                  </a:lnTo>
                  <a:lnTo>
                    <a:pt x="337" y="238"/>
                  </a:lnTo>
                  <a:lnTo>
                    <a:pt x="335" y="237"/>
                  </a:lnTo>
                  <a:lnTo>
                    <a:pt x="333" y="234"/>
                  </a:lnTo>
                  <a:lnTo>
                    <a:pt x="332" y="231"/>
                  </a:lnTo>
                  <a:lnTo>
                    <a:pt x="331" y="228"/>
                  </a:lnTo>
                  <a:lnTo>
                    <a:pt x="331" y="226"/>
                  </a:lnTo>
                  <a:lnTo>
                    <a:pt x="331" y="223"/>
                  </a:lnTo>
                  <a:lnTo>
                    <a:pt x="332" y="220"/>
                  </a:lnTo>
                  <a:lnTo>
                    <a:pt x="333" y="218"/>
                  </a:lnTo>
                  <a:lnTo>
                    <a:pt x="335" y="215"/>
                  </a:lnTo>
                  <a:lnTo>
                    <a:pt x="337" y="213"/>
                  </a:lnTo>
                  <a:lnTo>
                    <a:pt x="340" y="212"/>
                  </a:lnTo>
                  <a:lnTo>
                    <a:pt x="343" y="211"/>
                  </a:lnTo>
                  <a:lnTo>
                    <a:pt x="346" y="211"/>
                  </a:lnTo>
                  <a:close/>
                  <a:moveTo>
                    <a:pt x="346" y="150"/>
                  </a:moveTo>
                  <a:lnTo>
                    <a:pt x="616" y="150"/>
                  </a:lnTo>
                  <a:lnTo>
                    <a:pt x="619" y="151"/>
                  </a:lnTo>
                  <a:lnTo>
                    <a:pt x="623" y="152"/>
                  </a:lnTo>
                  <a:lnTo>
                    <a:pt x="625" y="153"/>
                  </a:lnTo>
                  <a:lnTo>
                    <a:pt x="627" y="155"/>
                  </a:lnTo>
                  <a:lnTo>
                    <a:pt x="629" y="157"/>
                  </a:lnTo>
                  <a:lnTo>
                    <a:pt x="630" y="160"/>
                  </a:lnTo>
                  <a:lnTo>
                    <a:pt x="631" y="163"/>
                  </a:lnTo>
                  <a:lnTo>
                    <a:pt x="632" y="166"/>
                  </a:lnTo>
                  <a:lnTo>
                    <a:pt x="631" y="168"/>
                  </a:lnTo>
                  <a:lnTo>
                    <a:pt x="630" y="171"/>
                  </a:lnTo>
                  <a:lnTo>
                    <a:pt x="629" y="174"/>
                  </a:lnTo>
                  <a:lnTo>
                    <a:pt x="627" y="176"/>
                  </a:lnTo>
                  <a:lnTo>
                    <a:pt x="625" y="178"/>
                  </a:lnTo>
                  <a:lnTo>
                    <a:pt x="623" y="179"/>
                  </a:lnTo>
                  <a:lnTo>
                    <a:pt x="619" y="180"/>
                  </a:lnTo>
                  <a:lnTo>
                    <a:pt x="616" y="181"/>
                  </a:lnTo>
                  <a:lnTo>
                    <a:pt x="346" y="181"/>
                  </a:lnTo>
                  <a:lnTo>
                    <a:pt x="343" y="180"/>
                  </a:lnTo>
                  <a:lnTo>
                    <a:pt x="340" y="179"/>
                  </a:lnTo>
                  <a:lnTo>
                    <a:pt x="337" y="178"/>
                  </a:lnTo>
                  <a:lnTo>
                    <a:pt x="335" y="176"/>
                  </a:lnTo>
                  <a:lnTo>
                    <a:pt x="333" y="174"/>
                  </a:lnTo>
                  <a:lnTo>
                    <a:pt x="332" y="171"/>
                  </a:lnTo>
                  <a:lnTo>
                    <a:pt x="331" y="168"/>
                  </a:lnTo>
                  <a:lnTo>
                    <a:pt x="331" y="166"/>
                  </a:lnTo>
                  <a:lnTo>
                    <a:pt x="331" y="163"/>
                  </a:lnTo>
                  <a:lnTo>
                    <a:pt x="332" y="160"/>
                  </a:lnTo>
                  <a:lnTo>
                    <a:pt x="333" y="157"/>
                  </a:lnTo>
                  <a:lnTo>
                    <a:pt x="335" y="155"/>
                  </a:lnTo>
                  <a:lnTo>
                    <a:pt x="337" y="153"/>
                  </a:lnTo>
                  <a:lnTo>
                    <a:pt x="340" y="152"/>
                  </a:lnTo>
                  <a:lnTo>
                    <a:pt x="343" y="151"/>
                  </a:lnTo>
                  <a:lnTo>
                    <a:pt x="346" y="150"/>
                  </a:lnTo>
                  <a:close/>
                  <a:moveTo>
                    <a:pt x="436" y="90"/>
                  </a:moveTo>
                  <a:lnTo>
                    <a:pt x="616" y="90"/>
                  </a:lnTo>
                  <a:lnTo>
                    <a:pt x="619" y="91"/>
                  </a:lnTo>
                  <a:lnTo>
                    <a:pt x="623" y="91"/>
                  </a:lnTo>
                  <a:lnTo>
                    <a:pt x="625" y="93"/>
                  </a:lnTo>
                  <a:lnTo>
                    <a:pt x="627" y="94"/>
                  </a:lnTo>
                  <a:lnTo>
                    <a:pt x="629" y="97"/>
                  </a:lnTo>
                  <a:lnTo>
                    <a:pt x="630" y="100"/>
                  </a:lnTo>
                  <a:lnTo>
                    <a:pt x="631" y="103"/>
                  </a:lnTo>
                  <a:lnTo>
                    <a:pt x="632" y="105"/>
                  </a:lnTo>
                  <a:lnTo>
                    <a:pt x="631" y="108"/>
                  </a:lnTo>
                  <a:lnTo>
                    <a:pt x="630" y="111"/>
                  </a:lnTo>
                  <a:lnTo>
                    <a:pt x="629" y="113"/>
                  </a:lnTo>
                  <a:lnTo>
                    <a:pt x="627" y="116"/>
                  </a:lnTo>
                  <a:lnTo>
                    <a:pt x="625" y="118"/>
                  </a:lnTo>
                  <a:lnTo>
                    <a:pt x="623" y="119"/>
                  </a:lnTo>
                  <a:lnTo>
                    <a:pt x="619" y="120"/>
                  </a:lnTo>
                  <a:lnTo>
                    <a:pt x="616" y="120"/>
                  </a:lnTo>
                  <a:lnTo>
                    <a:pt x="436" y="120"/>
                  </a:lnTo>
                  <a:lnTo>
                    <a:pt x="433" y="120"/>
                  </a:lnTo>
                  <a:lnTo>
                    <a:pt x="431" y="119"/>
                  </a:lnTo>
                  <a:lnTo>
                    <a:pt x="427" y="118"/>
                  </a:lnTo>
                  <a:lnTo>
                    <a:pt x="425" y="116"/>
                  </a:lnTo>
                  <a:lnTo>
                    <a:pt x="423" y="113"/>
                  </a:lnTo>
                  <a:lnTo>
                    <a:pt x="422" y="111"/>
                  </a:lnTo>
                  <a:lnTo>
                    <a:pt x="421" y="108"/>
                  </a:lnTo>
                  <a:lnTo>
                    <a:pt x="421" y="105"/>
                  </a:lnTo>
                  <a:lnTo>
                    <a:pt x="421" y="103"/>
                  </a:lnTo>
                  <a:lnTo>
                    <a:pt x="422" y="100"/>
                  </a:lnTo>
                  <a:lnTo>
                    <a:pt x="423" y="97"/>
                  </a:lnTo>
                  <a:lnTo>
                    <a:pt x="425" y="94"/>
                  </a:lnTo>
                  <a:lnTo>
                    <a:pt x="427" y="93"/>
                  </a:lnTo>
                  <a:lnTo>
                    <a:pt x="431" y="91"/>
                  </a:lnTo>
                  <a:lnTo>
                    <a:pt x="433" y="91"/>
                  </a:lnTo>
                  <a:lnTo>
                    <a:pt x="436" y="90"/>
                  </a:lnTo>
                  <a:close/>
                  <a:moveTo>
                    <a:pt x="30" y="120"/>
                  </a:moveTo>
                  <a:lnTo>
                    <a:pt x="248" y="120"/>
                  </a:lnTo>
                  <a:lnTo>
                    <a:pt x="248" y="541"/>
                  </a:lnTo>
                  <a:lnTo>
                    <a:pt x="481" y="541"/>
                  </a:lnTo>
                  <a:lnTo>
                    <a:pt x="481" y="496"/>
                  </a:lnTo>
                  <a:lnTo>
                    <a:pt x="481" y="493"/>
                  </a:lnTo>
                  <a:lnTo>
                    <a:pt x="482" y="491"/>
                  </a:lnTo>
                  <a:lnTo>
                    <a:pt x="484" y="488"/>
                  </a:lnTo>
                  <a:lnTo>
                    <a:pt x="485" y="486"/>
                  </a:lnTo>
                  <a:lnTo>
                    <a:pt x="488" y="485"/>
                  </a:lnTo>
                  <a:lnTo>
                    <a:pt x="491" y="482"/>
                  </a:lnTo>
                  <a:lnTo>
                    <a:pt x="493" y="482"/>
                  </a:lnTo>
                  <a:lnTo>
                    <a:pt x="496" y="481"/>
                  </a:lnTo>
                  <a:lnTo>
                    <a:pt x="722" y="481"/>
                  </a:lnTo>
                  <a:lnTo>
                    <a:pt x="722" y="15"/>
                  </a:lnTo>
                  <a:lnTo>
                    <a:pt x="721" y="12"/>
                  </a:lnTo>
                  <a:lnTo>
                    <a:pt x="721" y="9"/>
                  </a:lnTo>
                  <a:lnTo>
                    <a:pt x="719" y="6"/>
                  </a:lnTo>
                  <a:lnTo>
                    <a:pt x="718" y="4"/>
                  </a:lnTo>
                  <a:lnTo>
                    <a:pt x="716" y="3"/>
                  </a:lnTo>
                  <a:lnTo>
                    <a:pt x="713" y="1"/>
                  </a:lnTo>
                  <a:lnTo>
                    <a:pt x="711" y="0"/>
                  </a:lnTo>
                  <a:lnTo>
                    <a:pt x="707" y="0"/>
                  </a:lnTo>
                  <a:lnTo>
                    <a:pt x="263" y="0"/>
                  </a:lnTo>
                  <a:lnTo>
                    <a:pt x="260" y="0"/>
                  </a:lnTo>
                  <a:lnTo>
                    <a:pt x="257" y="1"/>
                  </a:lnTo>
                  <a:lnTo>
                    <a:pt x="255" y="3"/>
                  </a:lnTo>
                  <a:lnTo>
                    <a:pt x="253" y="4"/>
                  </a:lnTo>
                  <a:lnTo>
                    <a:pt x="250" y="6"/>
                  </a:lnTo>
                  <a:lnTo>
                    <a:pt x="249" y="9"/>
                  </a:lnTo>
                  <a:lnTo>
                    <a:pt x="248" y="12"/>
                  </a:lnTo>
                  <a:lnTo>
                    <a:pt x="248" y="15"/>
                  </a:lnTo>
                  <a:lnTo>
                    <a:pt x="248" y="90"/>
                  </a:lnTo>
                  <a:lnTo>
                    <a:pt x="15" y="90"/>
                  </a:lnTo>
                  <a:lnTo>
                    <a:pt x="11" y="91"/>
                  </a:lnTo>
                  <a:lnTo>
                    <a:pt x="9" y="91"/>
                  </a:lnTo>
                  <a:lnTo>
                    <a:pt x="6" y="93"/>
                  </a:lnTo>
                  <a:lnTo>
                    <a:pt x="4" y="94"/>
                  </a:lnTo>
                  <a:lnTo>
                    <a:pt x="2" y="97"/>
                  </a:lnTo>
                  <a:lnTo>
                    <a:pt x="1" y="100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0" y="481"/>
                  </a:lnTo>
                  <a:lnTo>
                    <a:pt x="30" y="481"/>
                  </a:lnTo>
                  <a:lnTo>
                    <a:pt x="30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808">
              <a:extLst>
                <a:ext uri="{FF2B5EF4-FFF2-40B4-BE49-F238E27FC236}">
                  <a16:creationId xmlns="" xmlns:a16="http://schemas.microsoft.com/office/drawing/2014/main" id="{0E9E1D7D-1C2B-4DD1-98AD-1CC40A1FC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676525"/>
              <a:ext cx="287338" cy="104775"/>
            </a:xfrm>
            <a:custGeom>
              <a:avLst/>
              <a:gdLst>
                <a:gd name="T0" fmla="*/ 888 w 903"/>
                <a:gd name="T1" fmla="*/ 0 h 332"/>
                <a:gd name="T2" fmla="*/ 617 w 903"/>
                <a:gd name="T3" fmla="*/ 0 h 332"/>
                <a:gd name="T4" fmla="*/ 602 w 903"/>
                <a:gd name="T5" fmla="*/ 0 h 332"/>
                <a:gd name="T6" fmla="*/ 602 w 903"/>
                <a:gd name="T7" fmla="*/ 15 h 332"/>
                <a:gd name="T8" fmla="*/ 602 w 903"/>
                <a:gd name="T9" fmla="*/ 45 h 332"/>
                <a:gd name="T10" fmla="*/ 602 w 903"/>
                <a:gd name="T11" fmla="*/ 49 h 332"/>
                <a:gd name="T12" fmla="*/ 601 w 903"/>
                <a:gd name="T13" fmla="*/ 52 h 332"/>
                <a:gd name="T14" fmla="*/ 600 w 903"/>
                <a:gd name="T15" fmla="*/ 54 h 332"/>
                <a:gd name="T16" fmla="*/ 598 w 903"/>
                <a:gd name="T17" fmla="*/ 56 h 332"/>
                <a:gd name="T18" fmla="*/ 596 w 903"/>
                <a:gd name="T19" fmla="*/ 58 h 332"/>
                <a:gd name="T20" fmla="*/ 594 w 903"/>
                <a:gd name="T21" fmla="*/ 59 h 332"/>
                <a:gd name="T22" fmla="*/ 590 w 903"/>
                <a:gd name="T23" fmla="*/ 60 h 332"/>
                <a:gd name="T24" fmla="*/ 587 w 903"/>
                <a:gd name="T25" fmla="*/ 60 h 332"/>
                <a:gd name="T26" fmla="*/ 317 w 903"/>
                <a:gd name="T27" fmla="*/ 60 h 332"/>
                <a:gd name="T28" fmla="*/ 302 w 903"/>
                <a:gd name="T29" fmla="*/ 60 h 332"/>
                <a:gd name="T30" fmla="*/ 302 w 903"/>
                <a:gd name="T31" fmla="*/ 45 h 332"/>
                <a:gd name="T32" fmla="*/ 302 w 903"/>
                <a:gd name="T33" fmla="*/ 15 h 332"/>
                <a:gd name="T34" fmla="*/ 301 w 903"/>
                <a:gd name="T35" fmla="*/ 13 h 332"/>
                <a:gd name="T36" fmla="*/ 300 w 903"/>
                <a:gd name="T37" fmla="*/ 10 h 332"/>
                <a:gd name="T38" fmla="*/ 299 w 903"/>
                <a:gd name="T39" fmla="*/ 8 h 332"/>
                <a:gd name="T40" fmla="*/ 296 w 903"/>
                <a:gd name="T41" fmla="*/ 5 h 332"/>
                <a:gd name="T42" fmla="*/ 294 w 903"/>
                <a:gd name="T43" fmla="*/ 4 h 332"/>
                <a:gd name="T44" fmla="*/ 292 w 903"/>
                <a:gd name="T45" fmla="*/ 1 h 332"/>
                <a:gd name="T46" fmla="*/ 289 w 903"/>
                <a:gd name="T47" fmla="*/ 1 h 332"/>
                <a:gd name="T48" fmla="*/ 287 w 903"/>
                <a:gd name="T49" fmla="*/ 0 h 332"/>
                <a:gd name="T50" fmla="*/ 15 w 903"/>
                <a:gd name="T51" fmla="*/ 0 h 332"/>
                <a:gd name="T52" fmla="*/ 12 w 903"/>
                <a:gd name="T53" fmla="*/ 1 h 332"/>
                <a:gd name="T54" fmla="*/ 9 w 903"/>
                <a:gd name="T55" fmla="*/ 1 h 332"/>
                <a:gd name="T56" fmla="*/ 7 w 903"/>
                <a:gd name="T57" fmla="*/ 4 h 332"/>
                <a:gd name="T58" fmla="*/ 5 w 903"/>
                <a:gd name="T59" fmla="*/ 5 h 332"/>
                <a:gd name="T60" fmla="*/ 3 w 903"/>
                <a:gd name="T61" fmla="*/ 8 h 332"/>
                <a:gd name="T62" fmla="*/ 2 w 903"/>
                <a:gd name="T63" fmla="*/ 10 h 332"/>
                <a:gd name="T64" fmla="*/ 0 w 903"/>
                <a:gd name="T65" fmla="*/ 13 h 332"/>
                <a:gd name="T66" fmla="*/ 0 w 903"/>
                <a:gd name="T67" fmla="*/ 15 h 332"/>
                <a:gd name="T68" fmla="*/ 0 w 903"/>
                <a:gd name="T69" fmla="*/ 317 h 332"/>
                <a:gd name="T70" fmla="*/ 0 w 903"/>
                <a:gd name="T71" fmla="*/ 320 h 332"/>
                <a:gd name="T72" fmla="*/ 2 w 903"/>
                <a:gd name="T73" fmla="*/ 322 h 332"/>
                <a:gd name="T74" fmla="*/ 3 w 903"/>
                <a:gd name="T75" fmla="*/ 325 h 332"/>
                <a:gd name="T76" fmla="*/ 5 w 903"/>
                <a:gd name="T77" fmla="*/ 328 h 332"/>
                <a:gd name="T78" fmla="*/ 7 w 903"/>
                <a:gd name="T79" fmla="*/ 330 h 332"/>
                <a:gd name="T80" fmla="*/ 9 w 903"/>
                <a:gd name="T81" fmla="*/ 331 h 332"/>
                <a:gd name="T82" fmla="*/ 12 w 903"/>
                <a:gd name="T83" fmla="*/ 332 h 332"/>
                <a:gd name="T84" fmla="*/ 15 w 903"/>
                <a:gd name="T85" fmla="*/ 332 h 332"/>
                <a:gd name="T86" fmla="*/ 888 w 903"/>
                <a:gd name="T87" fmla="*/ 332 h 332"/>
                <a:gd name="T88" fmla="*/ 892 w 903"/>
                <a:gd name="T89" fmla="*/ 332 h 332"/>
                <a:gd name="T90" fmla="*/ 894 w 903"/>
                <a:gd name="T91" fmla="*/ 331 h 332"/>
                <a:gd name="T92" fmla="*/ 897 w 903"/>
                <a:gd name="T93" fmla="*/ 330 h 332"/>
                <a:gd name="T94" fmla="*/ 899 w 903"/>
                <a:gd name="T95" fmla="*/ 328 h 332"/>
                <a:gd name="T96" fmla="*/ 901 w 903"/>
                <a:gd name="T97" fmla="*/ 325 h 332"/>
                <a:gd name="T98" fmla="*/ 902 w 903"/>
                <a:gd name="T99" fmla="*/ 322 h 332"/>
                <a:gd name="T100" fmla="*/ 903 w 903"/>
                <a:gd name="T101" fmla="*/ 320 h 332"/>
                <a:gd name="T102" fmla="*/ 903 w 903"/>
                <a:gd name="T103" fmla="*/ 317 h 332"/>
                <a:gd name="T104" fmla="*/ 903 w 903"/>
                <a:gd name="T105" fmla="*/ 15 h 332"/>
                <a:gd name="T106" fmla="*/ 903 w 903"/>
                <a:gd name="T107" fmla="*/ 13 h 332"/>
                <a:gd name="T108" fmla="*/ 902 w 903"/>
                <a:gd name="T109" fmla="*/ 10 h 332"/>
                <a:gd name="T110" fmla="*/ 901 w 903"/>
                <a:gd name="T111" fmla="*/ 8 h 332"/>
                <a:gd name="T112" fmla="*/ 899 w 903"/>
                <a:gd name="T113" fmla="*/ 5 h 332"/>
                <a:gd name="T114" fmla="*/ 897 w 903"/>
                <a:gd name="T115" fmla="*/ 4 h 332"/>
                <a:gd name="T116" fmla="*/ 894 w 903"/>
                <a:gd name="T117" fmla="*/ 1 h 332"/>
                <a:gd name="T118" fmla="*/ 892 w 903"/>
                <a:gd name="T119" fmla="*/ 1 h 332"/>
                <a:gd name="T120" fmla="*/ 888 w 903"/>
                <a:gd name="T121" fmla="*/ 0 h 332"/>
                <a:gd name="T122" fmla="*/ 888 w 903"/>
                <a:gd name="T12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3" h="332">
                  <a:moveTo>
                    <a:pt x="888" y="0"/>
                  </a:moveTo>
                  <a:lnTo>
                    <a:pt x="617" y="0"/>
                  </a:lnTo>
                  <a:lnTo>
                    <a:pt x="602" y="0"/>
                  </a:lnTo>
                  <a:lnTo>
                    <a:pt x="602" y="15"/>
                  </a:lnTo>
                  <a:lnTo>
                    <a:pt x="602" y="45"/>
                  </a:lnTo>
                  <a:lnTo>
                    <a:pt x="602" y="49"/>
                  </a:lnTo>
                  <a:lnTo>
                    <a:pt x="601" y="52"/>
                  </a:lnTo>
                  <a:lnTo>
                    <a:pt x="600" y="54"/>
                  </a:lnTo>
                  <a:lnTo>
                    <a:pt x="598" y="56"/>
                  </a:lnTo>
                  <a:lnTo>
                    <a:pt x="596" y="58"/>
                  </a:lnTo>
                  <a:lnTo>
                    <a:pt x="594" y="59"/>
                  </a:lnTo>
                  <a:lnTo>
                    <a:pt x="590" y="60"/>
                  </a:lnTo>
                  <a:lnTo>
                    <a:pt x="587" y="60"/>
                  </a:lnTo>
                  <a:lnTo>
                    <a:pt x="317" y="60"/>
                  </a:lnTo>
                  <a:lnTo>
                    <a:pt x="302" y="60"/>
                  </a:lnTo>
                  <a:lnTo>
                    <a:pt x="302" y="45"/>
                  </a:lnTo>
                  <a:lnTo>
                    <a:pt x="302" y="15"/>
                  </a:lnTo>
                  <a:lnTo>
                    <a:pt x="301" y="13"/>
                  </a:lnTo>
                  <a:lnTo>
                    <a:pt x="300" y="10"/>
                  </a:lnTo>
                  <a:lnTo>
                    <a:pt x="299" y="8"/>
                  </a:lnTo>
                  <a:lnTo>
                    <a:pt x="296" y="5"/>
                  </a:lnTo>
                  <a:lnTo>
                    <a:pt x="294" y="4"/>
                  </a:lnTo>
                  <a:lnTo>
                    <a:pt x="292" y="1"/>
                  </a:lnTo>
                  <a:lnTo>
                    <a:pt x="289" y="1"/>
                  </a:lnTo>
                  <a:lnTo>
                    <a:pt x="287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9" y="1"/>
                  </a:lnTo>
                  <a:lnTo>
                    <a:pt x="7" y="4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317"/>
                  </a:lnTo>
                  <a:lnTo>
                    <a:pt x="0" y="320"/>
                  </a:lnTo>
                  <a:lnTo>
                    <a:pt x="2" y="322"/>
                  </a:lnTo>
                  <a:lnTo>
                    <a:pt x="3" y="325"/>
                  </a:lnTo>
                  <a:lnTo>
                    <a:pt x="5" y="328"/>
                  </a:lnTo>
                  <a:lnTo>
                    <a:pt x="7" y="330"/>
                  </a:lnTo>
                  <a:lnTo>
                    <a:pt x="9" y="331"/>
                  </a:lnTo>
                  <a:lnTo>
                    <a:pt x="12" y="332"/>
                  </a:lnTo>
                  <a:lnTo>
                    <a:pt x="15" y="332"/>
                  </a:lnTo>
                  <a:lnTo>
                    <a:pt x="888" y="332"/>
                  </a:lnTo>
                  <a:lnTo>
                    <a:pt x="892" y="332"/>
                  </a:lnTo>
                  <a:lnTo>
                    <a:pt x="894" y="331"/>
                  </a:lnTo>
                  <a:lnTo>
                    <a:pt x="897" y="330"/>
                  </a:lnTo>
                  <a:lnTo>
                    <a:pt x="899" y="328"/>
                  </a:lnTo>
                  <a:lnTo>
                    <a:pt x="901" y="325"/>
                  </a:lnTo>
                  <a:lnTo>
                    <a:pt x="902" y="322"/>
                  </a:lnTo>
                  <a:lnTo>
                    <a:pt x="903" y="320"/>
                  </a:lnTo>
                  <a:lnTo>
                    <a:pt x="903" y="317"/>
                  </a:lnTo>
                  <a:lnTo>
                    <a:pt x="903" y="15"/>
                  </a:lnTo>
                  <a:lnTo>
                    <a:pt x="903" y="13"/>
                  </a:lnTo>
                  <a:lnTo>
                    <a:pt x="902" y="10"/>
                  </a:lnTo>
                  <a:lnTo>
                    <a:pt x="901" y="8"/>
                  </a:lnTo>
                  <a:lnTo>
                    <a:pt x="899" y="5"/>
                  </a:lnTo>
                  <a:lnTo>
                    <a:pt x="897" y="4"/>
                  </a:lnTo>
                  <a:lnTo>
                    <a:pt x="894" y="1"/>
                  </a:lnTo>
                  <a:lnTo>
                    <a:pt x="892" y="1"/>
                  </a:lnTo>
                  <a:lnTo>
                    <a:pt x="888" y="0"/>
                  </a:lnTo>
                  <a:lnTo>
                    <a:pt x="8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3" name="Freeform 2971">
            <a:extLst>
              <a:ext uri="{FF2B5EF4-FFF2-40B4-BE49-F238E27FC236}">
                <a16:creationId xmlns="" xmlns:a16="http://schemas.microsoft.com/office/drawing/2014/main" id="{C8643C7A-0CBC-4295-9E8E-C77ABDD5CA76}"/>
              </a:ext>
            </a:extLst>
          </p:cNvPr>
          <p:cNvSpPr>
            <a:spLocks noEditPoints="1"/>
          </p:cNvSpPr>
          <p:nvPr/>
        </p:nvSpPr>
        <p:spPr bwMode="auto">
          <a:xfrm>
            <a:off x="4787651" y="1386449"/>
            <a:ext cx="284163" cy="247650"/>
          </a:xfrm>
          <a:custGeom>
            <a:avLst/>
            <a:gdLst>
              <a:gd name="T0" fmla="*/ 362 w 719"/>
              <a:gd name="T1" fmla="*/ 405 h 623"/>
              <a:gd name="T2" fmla="*/ 359 w 719"/>
              <a:gd name="T3" fmla="*/ 405 h 623"/>
              <a:gd name="T4" fmla="*/ 347 w 719"/>
              <a:gd name="T5" fmla="*/ 397 h 623"/>
              <a:gd name="T6" fmla="*/ 300 w 719"/>
              <a:gd name="T7" fmla="*/ 358 h 623"/>
              <a:gd name="T8" fmla="*/ 254 w 719"/>
              <a:gd name="T9" fmla="*/ 313 h 623"/>
              <a:gd name="T10" fmla="*/ 225 w 719"/>
              <a:gd name="T11" fmla="*/ 278 h 623"/>
              <a:gd name="T12" fmla="*/ 203 w 719"/>
              <a:gd name="T13" fmla="*/ 243 h 623"/>
              <a:gd name="T14" fmla="*/ 192 w 719"/>
              <a:gd name="T15" fmla="*/ 215 h 623"/>
              <a:gd name="T16" fmla="*/ 188 w 719"/>
              <a:gd name="T17" fmla="*/ 197 h 623"/>
              <a:gd name="T18" fmla="*/ 188 w 719"/>
              <a:gd name="T19" fmla="*/ 178 h 623"/>
              <a:gd name="T20" fmla="*/ 192 w 719"/>
              <a:gd name="T21" fmla="*/ 157 h 623"/>
              <a:gd name="T22" fmla="*/ 199 w 719"/>
              <a:gd name="T23" fmla="*/ 139 h 623"/>
              <a:gd name="T24" fmla="*/ 210 w 719"/>
              <a:gd name="T25" fmla="*/ 124 h 623"/>
              <a:gd name="T26" fmla="*/ 222 w 719"/>
              <a:gd name="T27" fmla="*/ 112 h 623"/>
              <a:gd name="T28" fmla="*/ 236 w 719"/>
              <a:gd name="T29" fmla="*/ 102 h 623"/>
              <a:gd name="T30" fmla="*/ 251 w 719"/>
              <a:gd name="T31" fmla="*/ 95 h 623"/>
              <a:gd name="T32" fmla="*/ 268 w 719"/>
              <a:gd name="T33" fmla="*/ 91 h 623"/>
              <a:gd name="T34" fmla="*/ 287 w 719"/>
              <a:gd name="T35" fmla="*/ 93 h 623"/>
              <a:gd name="T36" fmla="*/ 311 w 719"/>
              <a:gd name="T37" fmla="*/ 100 h 623"/>
              <a:gd name="T38" fmla="*/ 334 w 719"/>
              <a:gd name="T39" fmla="*/ 115 h 623"/>
              <a:gd name="T40" fmla="*/ 348 w 719"/>
              <a:gd name="T41" fmla="*/ 134 h 623"/>
              <a:gd name="T42" fmla="*/ 356 w 719"/>
              <a:gd name="T43" fmla="*/ 150 h 623"/>
              <a:gd name="T44" fmla="*/ 363 w 719"/>
              <a:gd name="T45" fmla="*/ 150 h 623"/>
              <a:gd name="T46" fmla="*/ 372 w 719"/>
              <a:gd name="T47" fmla="*/ 134 h 623"/>
              <a:gd name="T48" fmla="*/ 387 w 719"/>
              <a:gd name="T49" fmla="*/ 115 h 623"/>
              <a:gd name="T50" fmla="*/ 408 w 719"/>
              <a:gd name="T51" fmla="*/ 100 h 623"/>
              <a:gd name="T52" fmla="*/ 432 w 719"/>
              <a:gd name="T53" fmla="*/ 93 h 623"/>
              <a:gd name="T54" fmla="*/ 451 w 719"/>
              <a:gd name="T55" fmla="*/ 91 h 623"/>
              <a:gd name="T56" fmla="*/ 468 w 719"/>
              <a:gd name="T57" fmla="*/ 95 h 623"/>
              <a:gd name="T58" fmla="*/ 483 w 719"/>
              <a:gd name="T59" fmla="*/ 102 h 623"/>
              <a:gd name="T60" fmla="*/ 498 w 719"/>
              <a:gd name="T61" fmla="*/ 112 h 623"/>
              <a:gd name="T62" fmla="*/ 510 w 719"/>
              <a:gd name="T63" fmla="*/ 124 h 623"/>
              <a:gd name="T64" fmla="*/ 520 w 719"/>
              <a:gd name="T65" fmla="*/ 139 h 623"/>
              <a:gd name="T66" fmla="*/ 527 w 719"/>
              <a:gd name="T67" fmla="*/ 157 h 623"/>
              <a:gd name="T68" fmla="*/ 531 w 719"/>
              <a:gd name="T69" fmla="*/ 178 h 623"/>
              <a:gd name="T70" fmla="*/ 531 w 719"/>
              <a:gd name="T71" fmla="*/ 197 h 623"/>
              <a:gd name="T72" fmla="*/ 527 w 719"/>
              <a:gd name="T73" fmla="*/ 215 h 623"/>
              <a:gd name="T74" fmla="*/ 517 w 719"/>
              <a:gd name="T75" fmla="*/ 243 h 623"/>
              <a:gd name="T76" fmla="*/ 494 w 719"/>
              <a:gd name="T77" fmla="*/ 278 h 623"/>
              <a:gd name="T78" fmla="*/ 466 w 719"/>
              <a:gd name="T79" fmla="*/ 313 h 623"/>
              <a:gd name="T80" fmla="*/ 419 w 719"/>
              <a:gd name="T81" fmla="*/ 358 h 623"/>
              <a:gd name="T82" fmla="*/ 373 w 719"/>
              <a:gd name="T83" fmla="*/ 397 h 623"/>
              <a:gd name="T84" fmla="*/ 363 w 719"/>
              <a:gd name="T85" fmla="*/ 404 h 623"/>
              <a:gd name="T86" fmla="*/ 12 w 719"/>
              <a:gd name="T87" fmla="*/ 0 h 623"/>
              <a:gd name="T88" fmla="*/ 4 w 719"/>
              <a:gd name="T89" fmla="*/ 3 h 623"/>
              <a:gd name="T90" fmla="*/ 0 w 719"/>
              <a:gd name="T91" fmla="*/ 12 h 623"/>
              <a:gd name="T92" fmla="*/ 2 w 719"/>
              <a:gd name="T93" fmla="*/ 496 h 623"/>
              <a:gd name="T94" fmla="*/ 8 w 719"/>
              <a:gd name="T95" fmla="*/ 502 h 623"/>
              <a:gd name="T96" fmla="*/ 216 w 719"/>
              <a:gd name="T97" fmla="*/ 503 h 623"/>
              <a:gd name="T98" fmla="*/ 217 w 719"/>
              <a:gd name="T99" fmla="*/ 615 h 623"/>
              <a:gd name="T100" fmla="*/ 221 w 719"/>
              <a:gd name="T101" fmla="*/ 620 h 623"/>
              <a:gd name="T102" fmla="*/ 225 w 719"/>
              <a:gd name="T103" fmla="*/ 623 h 623"/>
              <a:gd name="T104" fmla="*/ 232 w 719"/>
              <a:gd name="T105" fmla="*/ 622 h 623"/>
              <a:gd name="T106" fmla="*/ 350 w 719"/>
              <a:gd name="T107" fmla="*/ 503 h 623"/>
              <a:gd name="T108" fmla="*/ 712 w 719"/>
              <a:gd name="T109" fmla="*/ 502 h 623"/>
              <a:gd name="T110" fmla="*/ 718 w 719"/>
              <a:gd name="T111" fmla="*/ 496 h 623"/>
              <a:gd name="T112" fmla="*/ 719 w 719"/>
              <a:gd name="T113" fmla="*/ 12 h 623"/>
              <a:gd name="T114" fmla="*/ 715 w 719"/>
              <a:gd name="T115" fmla="*/ 3 h 623"/>
              <a:gd name="T116" fmla="*/ 707 w 719"/>
              <a:gd name="T117" fmla="*/ 0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9" h="623">
                <a:moveTo>
                  <a:pt x="363" y="404"/>
                </a:moveTo>
                <a:lnTo>
                  <a:pt x="362" y="405"/>
                </a:lnTo>
                <a:lnTo>
                  <a:pt x="360" y="405"/>
                </a:lnTo>
                <a:lnTo>
                  <a:pt x="359" y="405"/>
                </a:lnTo>
                <a:lnTo>
                  <a:pt x="356" y="404"/>
                </a:lnTo>
                <a:lnTo>
                  <a:pt x="347" y="397"/>
                </a:lnTo>
                <a:lnTo>
                  <a:pt x="328" y="382"/>
                </a:lnTo>
                <a:lnTo>
                  <a:pt x="300" y="358"/>
                </a:lnTo>
                <a:lnTo>
                  <a:pt x="269" y="329"/>
                </a:lnTo>
                <a:lnTo>
                  <a:pt x="254" y="313"/>
                </a:lnTo>
                <a:lnTo>
                  <a:pt x="240" y="296"/>
                </a:lnTo>
                <a:lnTo>
                  <a:pt x="225" y="278"/>
                </a:lnTo>
                <a:lnTo>
                  <a:pt x="213" y="260"/>
                </a:lnTo>
                <a:lnTo>
                  <a:pt x="203" y="243"/>
                </a:lnTo>
                <a:lnTo>
                  <a:pt x="194" y="225"/>
                </a:lnTo>
                <a:lnTo>
                  <a:pt x="192" y="215"/>
                </a:lnTo>
                <a:lnTo>
                  <a:pt x="190" y="207"/>
                </a:lnTo>
                <a:lnTo>
                  <a:pt x="188" y="197"/>
                </a:lnTo>
                <a:lnTo>
                  <a:pt x="187" y="189"/>
                </a:lnTo>
                <a:lnTo>
                  <a:pt x="188" y="178"/>
                </a:lnTo>
                <a:lnTo>
                  <a:pt x="190" y="168"/>
                </a:lnTo>
                <a:lnTo>
                  <a:pt x="192" y="157"/>
                </a:lnTo>
                <a:lnTo>
                  <a:pt x="196" y="149"/>
                </a:lnTo>
                <a:lnTo>
                  <a:pt x="199" y="139"/>
                </a:lnTo>
                <a:lnTo>
                  <a:pt x="204" y="132"/>
                </a:lnTo>
                <a:lnTo>
                  <a:pt x="210" y="124"/>
                </a:lnTo>
                <a:lnTo>
                  <a:pt x="216" y="118"/>
                </a:lnTo>
                <a:lnTo>
                  <a:pt x="222" y="112"/>
                </a:lnTo>
                <a:lnTo>
                  <a:pt x="229" y="106"/>
                </a:lnTo>
                <a:lnTo>
                  <a:pt x="236" y="102"/>
                </a:lnTo>
                <a:lnTo>
                  <a:pt x="244" y="99"/>
                </a:lnTo>
                <a:lnTo>
                  <a:pt x="251" y="95"/>
                </a:lnTo>
                <a:lnTo>
                  <a:pt x="260" y="93"/>
                </a:lnTo>
                <a:lnTo>
                  <a:pt x="268" y="91"/>
                </a:lnTo>
                <a:lnTo>
                  <a:pt x="276" y="91"/>
                </a:lnTo>
                <a:lnTo>
                  <a:pt x="287" y="93"/>
                </a:lnTo>
                <a:lnTo>
                  <a:pt x="299" y="95"/>
                </a:lnTo>
                <a:lnTo>
                  <a:pt x="311" y="100"/>
                </a:lnTo>
                <a:lnTo>
                  <a:pt x="322" y="107"/>
                </a:lnTo>
                <a:lnTo>
                  <a:pt x="334" y="115"/>
                </a:lnTo>
                <a:lnTo>
                  <a:pt x="343" y="127"/>
                </a:lnTo>
                <a:lnTo>
                  <a:pt x="348" y="134"/>
                </a:lnTo>
                <a:lnTo>
                  <a:pt x="353" y="141"/>
                </a:lnTo>
                <a:lnTo>
                  <a:pt x="356" y="150"/>
                </a:lnTo>
                <a:lnTo>
                  <a:pt x="360" y="158"/>
                </a:lnTo>
                <a:lnTo>
                  <a:pt x="363" y="150"/>
                </a:lnTo>
                <a:lnTo>
                  <a:pt x="368" y="141"/>
                </a:lnTo>
                <a:lnTo>
                  <a:pt x="372" y="134"/>
                </a:lnTo>
                <a:lnTo>
                  <a:pt x="376" y="127"/>
                </a:lnTo>
                <a:lnTo>
                  <a:pt x="387" y="115"/>
                </a:lnTo>
                <a:lnTo>
                  <a:pt x="398" y="107"/>
                </a:lnTo>
                <a:lnTo>
                  <a:pt x="408" y="100"/>
                </a:lnTo>
                <a:lnTo>
                  <a:pt x="420" y="95"/>
                </a:lnTo>
                <a:lnTo>
                  <a:pt x="432" y="93"/>
                </a:lnTo>
                <a:lnTo>
                  <a:pt x="444" y="91"/>
                </a:lnTo>
                <a:lnTo>
                  <a:pt x="451" y="91"/>
                </a:lnTo>
                <a:lnTo>
                  <a:pt x="460" y="93"/>
                </a:lnTo>
                <a:lnTo>
                  <a:pt x="468" y="95"/>
                </a:lnTo>
                <a:lnTo>
                  <a:pt x="476" y="99"/>
                </a:lnTo>
                <a:lnTo>
                  <a:pt x="483" y="102"/>
                </a:lnTo>
                <a:lnTo>
                  <a:pt x="491" y="106"/>
                </a:lnTo>
                <a:lnTo>
                  <a:pt x="498" y="112"/>
                </a:lnTo>
                <a:lnTo>
                  <a:pt x="504" y="118"/>
                </a:lnTo>
                <a:lnTo>
                  <a:pt x="510" y="124"/>
                </a:lnTo>
                <a:lnTo>
                  <a:pt x="516" y="132"/>
                </a:lnTo>
                <a:lnTo>
                  <a:pt x="520" y="139"/>
                </a:lnTo>
                <a:lnTo>
                  <a:pt x="524" y="149"/>
                </a:lnTo>
                <a:lnTo>
                  <a:pt x="527" y="157"/>
                </a:lnTo>
                <a:lnTo>
                  <a:pt x="530" y="168"/>
                </a:lnTo>
                <a:lnTo>
                  <a:pt x="531" y="178"/>
                </a:lnTo>
                <a:lnTo>
                  <a:pt x="532" y="189"/>
                </a:lnTo>
                <a:lnTo>
                  <a:pt x="531" y="197"/>
                </a:lnTo>
                <a:lnTo>
                  <a:pt x="530" y="207"/>
                </a:lnTo>
                <a:lnTo>
                  <a:pt x="527" y="215"/>
                </a:lnTo>
                <a:lnTo>
                  <a:pt x="525" y="225"/>
                </a:lnTo>
                <a:lnTo>
                  <a:pt x="517" y="243"/>
                </a:lnTo>
                <a:lnTo>
                  <a:pt x="506" y="260"/>
                </a:lnTo>
                <a:lnTo>
                  <a:pt x="494" y="278"/>
                </a:lnTo>
                <a:lnTo>
                  <a:pt x="480" y="296"/>
                </a:lnTo>
                <a:lnTo>
                  <a:pt x="466" y="313"/>
                </a:lnTo>
                <a:lnTo>
                  <a:pt x="450" y="329"/>
                </a:lnTo>
                <a:lnTo>
                  <a:pt x="419" y="358"/>
                </a:lnTo>
                <a:lnTo>
                  <a:pt x="393" y="382"/>
                </a:lnTo>
                <a:lnTo>
                  <a:pt x="373" y="397"/>
                </a:lnTo>
                <a:lnTo>
                  <a:pt x="363" y="404"/>
                </a:lnTo>
                <a:lnTo>
                  <a:pt x="363" y="404"/>
                </a:lnTo>
                <a:close/>
                <a:moveTo>
                  <a:pt x="707" y="0"/>
                </a:moveTo>
                <a:lnTo>
                  <a:pt x="12" y="0"/>
                </a:lnTo>
                <a:lnTo>
                  <a:pt x="8" y="1"/>
                </a:lnTo>
                <a:lnTo>
                  <a:pt x="4" y="3"/>
                </a:lnTo>
                <a:lnTo>
                  <a:pt x="2" y="7"/>
                </a:lnTo>
                <a:lnTo>
                  <a:pt x="0" y="12"/>
                </a:lnTo>
                <a:lnTo>
                  <a:pt x="0" y="491"/>
                </a:lnTo>
                <a:lnTo>
                  <a:pt x="2" y="496"/>
                </a:lnTo>
                <a:lnTo>
                  <a:pt x="4" y="499"/>
                </a:lnTo>
                <a:lnTo>
                  <a:pt x="8" y="502"/>
                </a:lnTo>
                <a:lnTo>
                  <a:pt x="12" y="503"/>
                </a:lnTo>
                <a:lnTo>
                  <a:pt x="216" y="503"/>
                </a:lnTo>
                <a:lnTo>
                  <a:pt x="216" y="611"/>
                </a:lnTo>
                <a:lnTo>
                  <a:pt x="217" y="615"/>
                </a:lnTo>
                <a:lnTo>
                  <a:pt x="218" y="617"/>
                </a:lnTo>
                <a:lnTo>
                  <a:pt x="221" y="620"/>
                </a:lnTo>
                <a:lnTo>
                  <a:pt x="224" y="622"/>
                </a:lnTo>
                <a:lnTo>
                  <a:pt x="225" y="623"/>
                </a:lnTo>
                <a:lnTo>
                  <a:pt x="228" y="623"/>
                </a:lnTo>
                <a:lnTo>
                  <a:pt x="232" y="622"/>
                </a:lnTo>
                <a:lnTo>
                  <a:pt x="237" y="620"/>
                </a:lnTo>
                <a:lnTo>
                  <a:pt x="350" y="503"/>
                </a:lnTo>
                <a:lnTo>
                  <a:pt x="707" y="503"/>
                </a:lnTo>
                <a:lnTo>
                  <a:pt x="712" y="502"/>
                </a:lnTo>
                <a:lnTo>
                  <a:pt x="715" y="499"/>
                </a:lnTo>
                <a:lnTo>
                  <a:pt x="718" y="496"/>
                </a:lnTo>
                <a:lnTo>
                  <a:pt x="719" y="491"/>
                </a:lnTo>
                <a:lnTo>
                  <a:pt x="719" y="12"/>
                </a:lnTo>
                <a:lnTo>
                  <a:pt x="718" y="7"/>
                </a:lnTo>
                <a:lnTo>
                  <a:pt x="715" y="3"/>
                </a:lnTo>
                <a:lnTo>
                  <a:pt x="712" y="1"/>
                </a:lnTo>
                <a:lnTo>
                  <a:pt x="707" y="0"/>
                </a:lnTo>
                <a:lnTo>
                  <a:pt x="7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4" name="Group 303">
            <a:extLst>
              <a:ext uri="{FF2B5EF4-FFF2-40B4-BE49-F238E27FC236}">
                <a16:creationId xmlns="" xmlns:a16="http://schemas.microsoft.com/office/drawing/2014/main" id="{D831F6CC-F773-45A0-A1F9-D011ADA3E3E9}"/>
              </a:ext>
            </a:extLst>
          </p:cNvPr>
          <p:cNvGrpSpPr/>
          <p:nvPr/>
        </p:nvGrpSpPr>
        <p:grpSpPr>
          <a:xfrm>
            <a:off x="8177981" y="4498025"/>
            <a:ext cx="285750" cy="287338"/>
            <a:chOff x="3746500" y="1344613"/>
            <a:chExt cx="285750" cy="287338"/>
          </a:xfrm>
          <a:solidFill>
            <a:schemeClr val="bg1"/>
          </a:solidFill>
        </p:grpSpPr>
        <p:sp>
          <p:nvSpPr>
            <p:cNvPr id="305" name="Freeform 497">
              <a:extLst>
                <a:ext uri="{FF2B5EF4-FFF2-40B4-BE49-F238E27FC236}">
                  <a16:creationId xmlns="" xmlns:a16="http://schemas.microsoft.com/office/drawing/2014/main" id="{993A0807-3ACE-4069-887B-69F389DFF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1344613"/>
              <a:ext cx="285750" cy="182563"/>
            </a:xfrm>
            <a:custGeom>
              <a:avLst/>
              <a:gdLst>
                <a:gd name="T0" fmla="*/ 0 w 903"/>
                <a:gd name="T1" fmla="*/ 0 h 573"/>
                <a:gd name="T2" fmla="*/ 0 w 903"/>
                <a:gd name="T3" fmla="*/ 467 h 573"/>
                <a:gd name="T4" fmla="*/ 1 w 903"/>
                <a:gd name="T5" fmla="*/ 459 h 573"/>
                <a:gd name="T6" fmla="*/ 2 w 903"/>
                <a:gd name="T7" fmla="*/ 453 h 573"/>
                <a:gd name="T8" fmla="*/ 5 w 903"/>
                <a:gd name="T9" fmla="*/ 446 h 573"/>
                <a:gd name="T10" fmla="*/ 8 w 903"/>
                <a:gd name="T11" fmla="*/ 440 h 573"/>
                <a:gd name="T12" fmla="*/ 12 w 903"/>
                <a:gd name="T13" fmla="*/ 434 h 573"/>
                <a:gd name="T14" fmla="*/ 18 w 903"/>
                <a:gd name="T15" fmla="*/ 428 h 573"/>
                <a:gd name="T16" fmla="*/ 23 w 903"/>
                <a:gd name="T17" fmla="*/ 423 h 573"/>
                <a:gd name="T18" fmla="*/ 30 w 903"/>
                <a:gd name="T19" fmla="*/ 419 h 573"/>
                <a:gd name="T20" fmla="*/ 30 w 903"/>
                <a:gd name="T21" fmla="*/ 30 h 573"/>
                <a:gd name="T22" fmla="*/ 873 w 903"/>
                <a:gd name="T23" fmla="*/ 30 h 573"/>
                <a:gd name="T24" fmla="*/ 873 w 903"/>
                <a:gd name="T25" fmla="*/ 543 h 573"/>
                <a:gd name="T26" fmla="*/ 481 w 903"/>
                <a:gd name="T27" fmla="*/ 543 h 573"/>
                <a:gd name="T28" fmla="*/ 481 w 903"/>
                <a:gd name="T29" fmla="*/ 573 h 573"/>
                <a:gd name="T30" fmla="*/ 903 w 903"/>
                <a:gd name="T31" fmla="*/ 573 h 573"/>
                <a:gd name="T32" fmla="*/ 903 w 903"/>
                <a:gd name="T33" fmla="*/ 0 h 573"/>
                <a:gd name="T34" fmla="*/ 0 w 903"/>
                <a:gd name="T35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3" h="573">
                  <a:moveTo>
                    <a:pt x="0" y="0"/>
                  </a:moveTo>
                  <a:lnTo>
                    <a:pt x="0" y="467"/>
                  </a:lnTo>
                  <a:lnTo>
                    <a:pt x="1" y="459"/>
                  </a:lnTo>
                  <a:lnTo>
                    <a:pt x="2" y="453"/>
                  </a:lnTo>
                  <a:lnTo>
                    <a:pt x="5" y="446"/>
                  </a:lnTo>
                  <a:lnTo>
                    <a:pt x="8" y="440"/>
                  </a:lnTo>
                  <a:lnTo>
                    <a:pt x="12" y="434"/>
                  </a:lnTo>
                  <a:lnTo>
                    <a:pt x="18" y="428"/>
                  </a:lnTo>
                  <a:lnTo>
                    <a:pt x="23" y="423"/>
                  </a:lnTo>
                  <a:lnTo>
                    <a:pt x="30" y="419"/>
                  </a:lnTo>
                  <a:lnTo>
                    <a:pt x="30" y="30"/>
                  </a:lnTo>
                  <a:lnTo>
                    <a:pt x="873" y="30"/>
                  </a:lnTo>
                  <a:lnTo>
                    <a:pt x="873" y="543"/>
                  </a:lnTo>
                  <a:lnTo>
                    <a:pt x="481" y="543"/>
                  </a:lnTo>
                  <a:lnTo>
                    <a:pt x="481" y="573"/>
                  </a:lnTo>
                  <a:lnTo>
                    <a:pt x="903" y="573"/>
                  </a:lnTo>
                  <a:lnTo>
                    <a:pt x="9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498">
              <a:extLst>
                <a:ext uri="{FF2B5EF4-FFF2-40B4-BE49-F238E27FC236}">
                  <a16:creationId xmlns="" xmlns:a16="http://schemas.microsoft.com/office/drawing/2014/main" id="{EA4BEC29-A34F-4938-A522-871D8AB0CB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5075" y="1373188"/>
              <a:ext cx="228600" cy="125413"/>
            </a:xfrm>
            <a:custGeom>
              <a:avLst/>
              <a:gdLst>
                <a:gd name="T0" fmla="*/ 330 w 723"/>
                <a:gd name="T1" fmla="*/ 283 h 392"/>
                <a:gd name="T2" fmla="*/ 295 w 723"/>
                <a:gd name="T3" fmla="*/ 263 h 392"/>
                <a:gd name="T4" fmla="*/ 269 w 723"/>
                <a:gd name="T5" fmla="*/ 232 h 392"/>
                <a:gd name="T6" fmla="*/ 257 w 723"/>
                <a:gd name="T7" fmla="*/ 192 h 392"/>
                <a:gd name="T8" fmla="*/ 260 w 723"/>
                <a:gd name="T9" fmla="*/ 151 h 392"/>
                <a:gd name="T10" fmla="*/ 281 w 723"/>
                <a:gd name="T11" fmla="*/ 115 h 392"/>
                <a:gd name="T12" fmla="*/ 312 w 723"/>
                <a:gd name="T13" fmla="*/ 90 h 392"/>
                <a:gd name="T14" fmla="*/ 350 w 723"/>
                <a:gd name="T15" fmla="*/ 77 h 392"/>
                <a:gd name="T16" fmla="*/ 392 w 723"/>
                <a:gd name="T17" fmla="*/ 81 h 392"/>
                <a:gd name="T18" fmla="*/ 429 w 723"/>
                <a:gd name="T19" fmla="*/ 100 h 392"/>
                <a:gd name="T20" fmla="*/ 454 w 723"/>
                <a:gd name="T21" fmla="*/ 131 h 392"/>
                <a:gd name="T22" fmla="*/ 466 w 723"/>
                <a:gd name="T23" fmla="*/ 171 h 392"/>
                <a:gd name="T24" fmla="*/ 462 w 723"/>
                <a:gd name="T25" fmla="*/ 213 h 392"/>
                <a:gd name="T26" fmla="*/ 443 w 723"/>
                <a:gd name="T27" fmla="*/ 248 h 392"/>
                <a:gd name="T28" fmla="*/ 412 w 723"/>
                <a:gd name="T29" fmla="*/ 274 h 392"/>
                <a:gd name="T30" fmla="*/ 372 w 723"/>
                <a:gd name="T31" fmla="*/ 287 h 392"/>
                <a:gd name="T32" fmla="*/ 96 w 723"/>
                <a:gd name="T33" fmla="*/ 151 h 392"/>
                <a:gd name="T34" fmla="*/ 68 w 723"/>
                <a:gd name="T35" fmla="*/ 131 h 392"/>
                <a:gd name="T36" fmla="*/ 61 w 723"/>
                <a:gd name="T37" fmla="*/ 97 h 392"/>
                <a:gd name="T38" fmla="*/ 80 w 723"/>
                <a:gd name="T39" fmla="*/ 69 h 392"/>
                <a:gd name="T40" fmla="*/ 114 w 723"/>
                <a:gd name="T41" fmla="*/ 63 h 392"/>
                <a:gd name="T42" fmla="*/ 143 w 723"/>
                <a:gd name="T43" fmla="*/ 81 h 392"/>
                <a:gd name="T44" fmla="*/ 150 w 723"/>
                <a:gd name="T45" fmla="*/ 115 h 392"/>
                <a:gd name="T46" fmla="*/ 131 w 723"/>
                <a:gd name="T47" fmla="*/ 144 h 392"/>
                <a:gd name="T48" fmla="*/ 106 w 723"/>
                <a:gd name="T49" fmla="*/ 152 h 392"/>
                <a:gd name="T50" fmla="*/ 642 w 723"/>
                <a:gd name="T51" fmla="*/ 249 h 392"/>
                <a:gd name="T52" fmla="*/ 661 w 723"/>
                <a:gd name="T53" fmla="*/ 278 h 392"/>
                <a:gd name="T54" fmla="*/ 655 w 723"/>
                <a:gd name="T55" fmla="*/ 313 h 392"/>
                <a:gd name="T56" fmla="*/ 626 w 723"/>
                <a:gd name="T57" fmla="*/ 331 h 392"/>
                <a:gd name="T58" fmla="*/ 592 w 723"/>
                <a:gd name="T59" fmla="*/ 324 h 392"/>
                <a:gd name="T60" fmla="*/ 573 w 723"/>
                <a:gd name="T61" fmla="*/ 297 h 392"/>
                <a:gd name="T62" fmla="*/ 580 w 723"/>
                <a:gd name="T63" fmla="*/ 262 h 392"/>
                <a:gd name="T64" fmla="*/ 608 w 723"/>
                <a:gd name="T65" fmla="*/ 243 h 392"/>
                <a:gd name="T66" fmla="*/ 669 w 723"/>
                <a:gd name="T67" fmla="*/ 392 h 392"/>
                <a:gd name="T68" fmla="*/ 691 w 723"/>
                <a:gd name="T69" fmla="*/ 386 h 392"/>
                <a:gd name="T70" fmla="*/ 709 w 723"/>
                <a:gd name="T71" fmla="*/ 371 h 392"/>
                <a:gd name="T72" fmla="*/ 720 w 723"/>
                <a:gd name="T73" fmla="*/ 350 h 392"/>
                <a:gd name="T74" fmla="*/ 723 w 723"/>
                <a:gd name="T75" fmla="*/ 62 h 392"/>
                <a:gd name="T76" fmla="*/ 718 w 723"/>
                <a:gd name="T77" fmla="*/ 38 h 392"/>
                <a:gd name="T78" fmla="*/ 705 w 723"/>
                <a:gd name="T79" fmla="*/ 19 h 392"/>
                <a:gd name="T80" fmla="*/ 686 w 723"/>
                <a:gd name="T81" fmla="*/ 6 h 392"/>
                <a:gd name="T82" fmla="*/ 663 w 723"/>
                <a:gd name="T83" fmla="*/ 2 h 392"/>
                <a:gd name="T84" fmla="*/ 43 w 723"/>
                <a:gd name="T85" fmla="*/ 4 h 392"/>
                <a:gd name="T86" fmla="*/ 22 w 723"/>
                <a:gd name="T87" fmla="*/ 14 h 392"/>
                <a:gd name="T88" fmla="*/ 7 w 723"/>
                <a:gd name="T89" fmla="*/ 33 h 392"/>
                <a:gd name="T90" fmla="*/ 1 w 723"/>
                <a:gd name="T91" fmla="*/ 55 h 392"/>
                <a:gd name="T92" fmla="*/ 46 w 723"/>
                <a:gd name="T93" fmla="*/ 294 h 392"/>
                <a:gd name="T94" fmla="*/ 151 w 723"/>
                <a:gd name="T95" fmla="*/ 287 h 392"/>
                <a:gd name="T96" fmla="*/ 244 w 723"/>
                <a:gd name="T97" fmla="*/ 293 h 392"/>
                <a:gd name="T98" fmla="*/ 326 w 723"/>
                <a:gd name="T99" fmla="*/ 312 h 392"/>
                <a:gd name="T100" fmla="*/ 373 w 723"/>
                <a:gd name="T101" fmla="*/ 337 h 392"/>
                <a:gd name="T102" fmla="*/ 389 w 723"/>
                <a:gd name="T103" fmla="*/ 3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3" h="392">
                  <a:moveTo>
                    <a:pt x="361" y="287"/>
                  </a:moveTo>
                  <a:lnTo>
                    <a:pt x="350" y="287"/>
                  </a:lnTo>
                  <a:lnTo>
                    <a:pt x="341" y="285"/>
                  </a:lnTo>
                  <a:lnTo>
                    <a:pt x="330" y="283"/>
                  </a:lnTo>
                  <a:lnTo>
                    <a:pt x="320" y="278"/>
                  </a:lnTo>
                  <a:lnTo>
                    <a:pt x="312" y="274"/>
                  </a:lnTo>
                  <a:lnTo>
                    <a:pt x="302" y="269"/>
                  </a:lnTo>
                  <a:lnTo>
                    <a:pt x="295" y="263"/>
                  </a:lnTo>
                  <a:lnTo>
                    <a:pt x="287" y="256"/>
                  </a:lnTo>
                  <a:lnTo>
                    <a:pt x="281" y="248"/>
                  </a:lnTo>
                  <a:lnTo>
                    <a:pt x="274" y="241"/>
                  </a:lnTo>
                  <a:lnTo>
                    <a:pt x="269" y="232"/>
                  </a:lnTo>
                  <a:lnTo>
                    <a:pt x="265" y="223"/>
                  </a:lnTo>
                  <a:lnTo>
                    <a:pt x="260" y="213"/>
                  </a:lnTo>
                  <a:lnTo>
                    <a:pt x="258" y="203"/>
                  </a:lnTo>
                  <a:lnTo>
                    <a:pt x="257" y="192"/>
                  </a:lnTo>
                  <a:lnTo>
                    <a:pt x="256" y="182"/>
                  </a:lnTo>
                  <a:lnTo>
                    <a:pt x="257" y="171"/>
                  </a:lnTo>
                  <a:lnTo>
                    <a:pt x="258" y="160"/>
                  </a:lnTo>
                  <a:lnTo>
                    <a:pt x="260" y="151"/>
                  </a:lnTo>
                  <a:lnTo>
                    <a:pt x="265" y="141"/>
                  </a:lnTo>
                  <a:lnTo>
                    <a:pt x="269" y="131"/>
                  </a:lnTo>
                  <a:lnTo>
                    <a:pt x="274" y="123"/>
                  </a:lnTo>
                  <a:lnTo>
                    <a:pt x="281" y="115"/>
                  </a:lnTo>
                  <a:lnTo>
                    <a:pt x="287" y="108"/>
                  </a:lnTo>
                  <a:lnTo>
                    <a:pt x="295" y="100"/>
                  </a:lnTo>
                  <a:lnTo>
                    <a:pt x="302" y="95"/>
                  </a:lnTo>
                  <a:lnTo>
                    <a:pt x="312" y="90"/>
                  </a:lnTo>
                  <a:lnTo>
                    <a:pt x="320" y="84"/>
                  </a:lnTo>
                  <a:lnTo>
                    <a:pt x="330" y="81"/>
                  </a:lnTo>
                  <a:lnTo>
                    <a:pt x="341" y="79"/>
                  </a:lnTo>
                  <a:lnTo>
                    <a:pt x="350" y="77"/>
                  </a:lnTo>
                  <a:lnTo>
                    <a:pt x="361" y="77"/>
                  </a:lnTo>
                  <a:lnTo>
                    <a:pt x="372" y="77"/>
                  </a:lnTo>
                  <a:lnTo>
                    <a:pt x="383" y="79"/>
                  </a:lnTo>
                  <a:lnTo>
                    <a:pt x="392" y="81"/>
                  </a:lnTo>
                  <a:lnTo>
                    <a:pt x="403" y="84"/>
                  </a:lnTo>
                  <a:lnTo>
                    <a:pt x="412" y="90"/>
                  </a:lnTo>
                  <a:lnTo>
                    <a:pt x="420" y="95"/>
                  </a:lnTo>
                  <a:lnTo>
                    <a:pt x="429" y="100"/>
                  </a:lnTo>
                  <a:lnTo>
                    <a:pt x="436" y="108"/>
                  </a:lnTo>
                  <a:lnTo>
                    <a:pt x="443" y="115"/>
                  </a:lnTo>
                  <a:lnTo>
                    <a:pt x="449" y="123"/>
                  </a:lnTo>
                  <a:lnTo>
                    <a:pt x="454" y="131"/>
                  </a:lnTo>
                  <a:lnTo>
                    <a:pt x="459" y="141"/>
                  </a:lnTo>
                  <a:lnTo>
                    <a:pt x="462" y="151"/>
                  </a:lnTo>
                  <a:lnTo>
                    <a:pt x="465" y="160"/>
                  </a:lnTo>
                  <a:lnTo>
                    <a:pt x="466" y="171"/>
                  </a:lnTo>
                  <a:lnTo>
                    <a:pt x="467" y="182"/>
                  </a:lnTo>
                  <a:lnTo>
                    <a:pt x="466" y="192"/>
                  </a:lnTo>
                  <a:lnTo>
                    <a:pt x="465" y="203"/>
                  </a:lnTo>
                  <a:lnTo>
                    <a:pt x="462" y="213"/>
                  </a:lnTo>
                  <a:lnTo>
                    <a:pt x="459" y="223"/>
                  </a:lnTo>
                  <a:lnTo>
                    <a:pt x="454" y="232"/>
                  </a:lnTo>
                  <a:lnTo>
                    <a:pt x="449" y="241"/>
                  </a:lnTo>
                  <a:lnTo>
                    <a:pt x="443" y="248"/>
                  </a:lnTo>
                  <a:lnTo>
                    <a:pt x="436" y="256"/>
                  </a:lnTo>
                  <a:lnTo>
                    <a:pt x="429" y="263"/>
                  </a:lnTo>
                  <a:lnTo>
                    <a:pt x="420" y="269"/>
                  </a:lnTo>
                  <a:lnTo>
                    <a:pt x="412" y="274"/>
                  </a:lnTo>
                  <a:lnTo>
                    <a:pt x="403" y="278"/>
                  </a:lnTo>
                  <a:lnTo>
                    <a:pt x="392" y="283"/>
                  </a:lnTo>
                  <a:lnTo>
                    <a:pt x="383" y="285"/>
                  </a:lnTo>
                  <a:lnTo>
                    <a:pt x="372" y="287"/>
                  </a:lnTo>
                  <a:lnTo>
                    <a:pt x="361" y="287"/>
                  </a:lnTo>
                  <a:lnTo>
                    <a:pt x="361" y="287"/>
                  </a:lnTo>
                  <a:close/>
                  <a:moveTo>
                    <a:pt x="106" y="152"/>
                  </a:moveTo>
                  <a:lnTo>
                    <a:pt x="96" y="151"/>
                  </a:lnTo>
                  <a:lnTo>
                    <a:pt x="88" y="149"/>
                  </a:lnTo>
                  <a:lnTo>
                    <a:pt x="80" y="144"/>
                  </a:lnTo>
                  <a:lnTo>
                    <a:pt x="74" y="139"/>
                  </a:lnTo>
                  <a:lnTo>
                    <a:pt x="68" y="131"/>
                  </a:lnTo>
                  <a:lnTo>
                    <a:pt x="64" y="124"/>
                  </a:lnTo>
                  <a:lnTo>
                    <a:pt x="61" y="115"/>
                  </a:lnTo>
                  <a:lnTo>
                    <a:pt x="61" y="107"/>
                  </a:lnTo>
                  <a:lnTo>
                    <a:pt x="61" y="97"/>
                  </a:lnTo>
                  <a:lnTo>
                    <a:pt x="64" y="88"/>
                  </a:lnTo>
                  <a:lnTo>
                    <a:pt x="68" y="81"/>
                  </a:lnTo>
                  <a:lnTo>
                    <a:pt x="74" y="74"/>
                  </a:lnTo>
                  <a:lnTo>
                    <a:pt x="80" y="69"/>
                  </a:lnTo>
                  <a:lnTo>
                    <a:pt x="88" y="65"/>
                  </a:lnTo>
                  <a:lnTo>
                    <a:pt x="96" y="63"/>
                  </a:lnTo>
                  <a:lnTo>
                    <a:pt x="106" y="62"/>
                  </a:lnTo>
                  <a:lnTo>
                    <a:pt x="114" y="63"/>
                  </a:lnTo>
                  <a:lnTo>
                    <a:pt x="123" y="65"/>
                  </a:lnTo>
                  <a:lnTo>
                    <a:pt x="131" y="69"/>
                  </a:lnTo>
                  <a:lnTo>
                    <a:pt x="137" y="74"/>
                  </a:lnTo>
                  <a:lnTo>
                    <a:pt x="143" y="81"/>
                  </a:lnTo>
                  <a:lnTo>
                    <a:pt x="147" y="88"/>
                  </a:lnTo>
                  <a:lnTo>
                    <a:pt x="150" y="97"/>
                  </a:lnTo>
                  <a:lnTo>
                    <a:pt x="151" y="107"/>
                  </a:lnTo>
                  <a:lnTo>
                    <a:pt x="150" y="115"/>
                  </a:lnTo>
                  <a:lnTo>
                    <a:pt x="148" y="124"/>
                  </a:lnTo>
                  <a:lnTo>
                    <a:pt x="143" y="131"/>
                  </a:lnTo>
                  <a:lnTo>
                    <a:pt x="137" y="139"/>
                  </a:lnTo>
                  <a:lnTo>
                    <a:pt x="131" y="144"/>
                  </a:lnTo>
                  <a:lnTo>
                    <a:pt x="123" y="149"/>
                  </a:lnTo>
                  <a:lnTo>
                    <a:pt x="114" y="151"/>
                  </a:lnTo>
                  <a:lnTo>
                    <a:pt x="106" y="152"/>
                  </a:lnTo>
                  <a:lnTo>
                    <a:pt x="106" y="152"/>
                  </a:lnTo>
                  <a:close/>
                  <a:moveTo>
                    <a:pt x="617" y="242"/>
                  </a:moveTo>
                  <a:lnTo>
                    <a:pt x="626" y="243"/>
                  </a:lnTo>
                  <a:lnTo>
                    <a:pt x="635" y="245"/>
                  </a:lnTo>
                  <a:lnTo>
                    <a:pt x="642" y="249"/>
                  </a:lnTo>
                  <a:lnTo>
                    <a:pt x="650" y="255"/>
                  </a:lnTo>
                  <a:lnTo>
                    <a:pt x="655" y="262"/>
                  </a:lnTo>
                  <a:lnTo>
                    <a:pt x="659" y="270"/>
                  </a:lnTo>
                  <a:lnTo>
                    <a:pt x="661" y="278"/>
                  </a:lnTo>
                  <a:lnTo>
                    <a:pt x="663" y="287"/>
                  </a:lnTo>
                  <a:lnTo>
                    <a:pt x="661" y="297"/>
                  </a:lnTo>
                  <a:lnTo>
                    <a:pt x="659" y="305"/>
                  </a:lnTo>
                  <a:lnTo>
                    <a:pt x="655" y="313"/>
                  </a:lnTo>
                  <a:lnTo>
                    <a:pt x="650" y="319"/>
                  </a:lnTo>
                  <a:lnTo>
                    <a:pt x="642" y="324"/>
                  </a:lnTo>
                  <a:lnTo>
                    <a:pt x="635" y="329"/>
                  </a:lnTo>
                  <a:lnTo>
                    <a:pt x="626" y="331"/>
                  </a:lnTo>
                  <a:lnTo>
                    <a:pt x="617" y="332"/>
                  </a:lnTo>
                  <a:lnTo>
                    <a:pt x="608" y="331"/>
                  </a:lnTo>
                  <a:lnTo>
                    <a:pt x="600" y="329"/>
                  </a:lnTo>
                  <a:lnTo>
                    <a:pt x="592" y="324"/>
                  </a:lnTo>
                  <a:lnTo>
                    <a:pt x="585" y="319"/>
                  </a:lnTo>
                  <a:lnTo>
                    <a:pt x="580" y="313"/>
                  </a:lnTo>
                  <a:lnTo>
                    <a:pt x="576" y="305"/>
                  </a:lnTo>
                  <a:lnTo>
                    <a:pt x="573" y="297"/>
                  </a:lnTo>
                  <a:lnTo>
                    <a:pt x="572" y="287"/>
                  </a:lnTo>
                  <a:lnTo>
                    <a:pt x="573" y="278"/>
                  </a:lnTo>
                  <a:lnTo>
                    <a:pt x="576" y="270"/>
                  </a:lnTo>
                  <a:lnTo>
                    <a:pt x="580" y="262"/>
                  </a:lnTo>
                  <a:lnTo>
                    <a:pt x="585" y="255"/>
                  </a:lnTo>
                  <a:lnTo>
                    <a:pt x="592" y="249"/>
                  </a:lnTo>
                  <a:lnTo>
                    <a:pt x="600" y="245"/>
                  </a:lnTo>
                  <a:lnTo>
                    <a:pt x="608" y="243"/>
                  </a:lnTo>
                  <a:lnTo>
                    <a:pt x="617" y="242"/>
                  </a:lnTo>
                  <a:close/>
                  <a:moveTo>
                    <a:pt x="391" y="392"/>
                  </a:moveTo>
                  <a:lnTo>
                    <a:pt x="663" y="392"/>
                  </a:lnTo>
                  <a:lnTo>
                    <a:pt x="669" y="392"/>
                  </a:lnTo>
                  <a:lnTo>
                    <a:pt x="674" y="391"/>
                  </a:lnTo>
                  <a:lnTo>
                    <a:pt x="681" y="390"/>
                  </a:lnTo>
                  <a:lnTo>
                    <a:pt x="686" y="388"/>
                  </a:lnTo>
                  <a:lnTo>
                    <a:pt x="691" y="386"/>
                  </a:lnTo>
                  <a:lnTo>
                    <a:pt x="697" y="382"/>
                  </a:lnTo>
                  <a:lnTo>
                    <a:pt x="701" y="379"/>
                  </a:lnTo>
                  <a:lnTo>
                    <a:pt x="705" y="375"/>
                  </a:lnTo>
                  <a:lnTo>
                    <a:pt x="709" y="371"/>
                  </a:lnTo>
                  <a:lnTo>
                    <a:pt x="713" y="366"/>
                  </a:lnTo>
                  <a:lnTo>
                    <a:pt x="715" y="361"/>
                  </a:lnTo>
                  <a:lnTo>
                    <a:pt x="718" y="356"/>
                  </a:lnTo>
                  <a:lnTo>
                    <a:pt x="720" y="350"/>
                  </a:lnTo>
                  <a:lnTo>
                    <a:pt x="721" y="345"/>
                  </a:lnTo>
                  <a:lnTo>
                    <a:pt x="723" y="338"/>
                  </a:lnTo>
                  <a:lnTo>
                    <a:pt x="723" y="332"/>
                  </a:lnTo>
                  <a:lnTo>
                    <a:pt x="723" y="62"/>
                  </a:lnTo>
                  <a:lnTo>
                    <a:pt x="723" y="55"/>
                  </a:lnTo>
                  <a:lnTo>
                    <a:pt x="721" y="49"/>
                  </a:lnTo>
                  <a:lnTo>
                    <a:pt x="720" y="43"/>
                  </a:lnTo>
                  <a:lnTo>
                    <a:pt x="718" y="38"/>
                  </a:lnTo>
                  <a:lnTo>
                    <a:pt x="715" y="33"/>
                  </a:lnTo>
                  <a:lnTo>
                    <a:pt x="713" y="27"/>
                  </a:lnTo>
                  <a:lnTo>
                    <a:pt x="709" y="23"/>
                  </a:lnTo>
                  <a:lnTo>
                    <a:pt x="705" y="19"/>
                  </a:lnTo>
                  <a:lnTo>
                    <a:pt x="701" y="14"/>
                  </a:lnTo>
                  <a:lnTo>
                    <a:pt x="697" y="11"/>
                  </a:lnTo>
                  <a:lnTo>
                    <a:pt x="691" y="8"/>
                  </a:lnTo>
                  <a:lnTo>
                    <a:pt x="686" y="6"/>
                  </a:lnTo>
                  <a:lnTo>
                    <a:pt x="681" y="4"/>
                  </a:lnTo>
                  <a:lnTo>
                    <a:pt x="674" y="3"/>
                  </a:lnTo>
                  <a:lnTo>
                    <a:pt x="669" y="2"/>
                  </a:lnTo>
                  <a:lnTo>
                    <a:pt x="663" y="2"/>
                  </a:lnTo>
                  <a:lnTo>
                    <a:pt x="61" y="0"/>
                  </a:lnTo>
                  <a:lnTo>
                    <a:pt x="54" y="2"/>
                  </a:lnTo>
                  <a:lnTo>
                    <a:pt x="48" y="3"/>
                  </a:lnTo>
                  <a:lnTo>
                    <a:pt x="43" y="4"/>
                  </a:lnTo>
                  <a:lnTo>
                    <a:pt x="37" y="6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2" y="14"/>
                  </a:lnTo>
                  <a:lnTo>
                    <a:pt x="18" y="19"/>
                  </a:lnTo>
                  <a:lnTo>
                    <a:pt x="14" y="23"/>
                  </a:lnTo>
                  <a:lnTo>
                    <a:pt x="10" y="27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2" y="49"/>
                  </a:lnTo>
                  <a:lnTo>
                    <a:pt x="1" y="55"/>
                  </a:lnTo>
                  <a:lnTo>
                    <a:pt x="0" y="62"/>
                  </a:lnTo>
                  <a:lnTo>
                    <a:pt x="0" y="304"/>
                  </a:lnTo>
                  <a:lnTo>
                    <a:pt x="22" y="299"/>
                  </a:lnTo>
                  <a:lnTo>
                    <a:pt x="46" y="294"/>
                  </a:lnTo>
                  <a:lnTo>
                    <a:pt x="68" y="291"/>
                  </a:lnTo>
                  <a:lnTo>
                    <a:pt x="90" y="290"/>
                  </a:lnTo>
                  <a:lnTo>
                    <a:pt x="126" y="288"/>
                  </a:lnTo>
                  <a:lnTo>
                    <a:pt x="151" y="287"/>
                  </a:lnTo>
                  <a:lnTo>
                    <a:pt x="172" y="288"/>
                  </a:lnTo>
                  <a:lnTo>
                    <a:pt x="206" y="289"/>
                  </a:lnTo>
                  <a:lnTo>
                    <a:pt x="225" y="291"/>
                  </a:lnTo>
                  <a:lnTo>
                    <a:pt x="244" y="293"/>
                  </a:lnTo>
                  <a:lnTo>
                    <a:pt x="266" y="297"/>
                  </a:lnTo>
                  <a:lnTo>
                    <a:pt x="286" y="300"/>
                  </a:lnTo>
                  <a:lnTo>
                    <a:pt x="306" y="305"/>
                  </a:lnTo>
                  <a:lnTo>
                    <a:pt x="326" y="312"/>
                  </a:lnTo>
                  <a:lnTo>
                    <a:pt x="344" y="318"/>
                  </a:lnTo>
                  <a:lnTo>
                    <a:pt x="360" y="327"/>
                  </a:lnTo>
                  <a:lnTo>
                    <a:pt x="366" y="332"/>
                  </a:lnTo>
                  <a:lnTo>
                    <a:pt x="373" y="337"/>
                  </a:lnTo>
                  <a:lnTo>
                    <a:pt x="378" y="343"/>
                  </a:lnTo>
                  <a:lnTo>
                    <a:pt x="383" y="349"/>
                  </a:lnTo>
                  <a:lnTo>
                    <a:pt x="387" y="356"/>
                  </a:lnTo>
                  <a:lnTo>
                    <a:pt x="389" y="362"/>
                  </a:lnTo>
                  <a:lnTo>
                    <a:pt x="391" y="369"/>
                  </a:lnTo>
                  <a:lnTo>
                    <a:pt x="391" y="377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499">
              <a:extLst>
                <a:ext uri="{FF2B5EF4-FFF2-40B4-BE49-F238E27FC236}">
                  <a16:creationId xmlns="" xmlns:a16="http://schemas.microsoft.com/office/drawing/2014/main" id="{A08B73D3-5EF5-4954-802B-010005B58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98613"/>
              <a:ext cx="133350" cy="33338"/>
            </a:xfrm>
            <a:custGeom>
              <a:avLst/>
              <a:gdLst>
                <a:gd name="T0" fmla="*/ 0 w 421"/>
                <a:gd name="T1" fmla="*/ 44 h 104"/>
                <a:gd name="T2" fmla="*/ 2 w 421"/>
                <a:gd name="T3" fmla="*/ 52 h 104"/>
                <a:gd name="T4" fmla="*/ 5 w 421"/>
                <a:gd name="T5" fmla="*/ 56 h 104"/>
                <a:gd name="T6" fmla="*/ 6 w 421"/>
                <a:gd name="T7" fmla="*/ 59 h 104"/>
                <a:gd name="T8" fmla="*/ 11 w 421"/>
                <a:gd name="T9" fmla="*/ 65 h 104"/>
                <a:gd name="T10" fmla="*/ 13 w 421"/>
                <a:gd name="T11" fmla="*/ 65 h 104"/>
                <a:gd name="T12" fmla="*/ 31 w 421"/>
                <a:gd name="T13" fmla="*/ 76 h 104"/>
                <a:gd name="T14" fmla="*/ 32 w 421"/>
                <a:gd name="T15" fmla="*/ 77 h 104"/>
                <a:gd name="T16" fmla="*/ 41 w 421"/>
                <a:gd name="T17" fmla="*/ 80 h 104"/>
                <a:gd name="T18" fmla="*/ 45 w 421"/>
                <a:gd name="T19" fmla="*/ 81 h 104"/>
                <a:gd name="T20" fmla="*/ 53 w 421"/>
                <a:gd name="T21" fmla="*/ 84 h 104"/>
                <a:gd name="T22" fmla="*/ 61 w 421"/>
                <a:gd name="T23" fmla="*/ 86 h 104"/>
                <a:gd name="T24" fmla="*/ 66 w 421"/>
                <a:gd name="T25" fmla="*/ 87 h 104"/>
                <a:gd name="T26" fmla="*/ 98 w 421"/>
                <a:gd name="T27" fmla="*/ 95 h 104"/>
                <a:gd name="T28" fmla="*/ 133 w 421"/>
                <a:gd name="T29" fmla="*/ 99 h 104"/>
                <a:gd name="T30" fmla="*/ 197 w 421"/>
                <a:gd name="T31" fmla="*/ 104 h 104"/>
                <a:gd name="T32" fmla="*/ 211 w 421"/>
                <a:gd name="T33" fmla="*/ 104 h 104"/>
                <a:gd name="T34" fmla="*/ 225 w 421"/>
                <a:gd name="T35" fmla="*/ 104 h 104"/>
                <a:gd name="T36" fmla="*/ 289 w 421"/>
                <a:gd name="T37" fmla="*/ 99 h 104"/>
                <a:gd name="T38" fmla="*/ 322 w 421"/>
                <a:gd name="T39" fmla="*/ 95 h 104"/>
                <a:gd name="T40" fmla="*/ 356 w 421"/>
                <a:gd name="T41" fmla="*/ 87 h 104"/>
                <a:gd name="T42" fmla="*/ 360 w 421"/>
                <a:gd name="T43" fmla="*/ 86 h 104"/>
                <a:gd name="T44" fmla="*/ 368 w 421"/>
                <a:gd name="T45" fmla="*/ 84 h 104"/>
                <a:gd name="T46" fmla="*/ 376 w 421"/>
                <a:gd name="T47" fmla="*/ 81 h 104"/>
                <a:gd name="T48" fmla="*/ 379 w 421"/>
                <a:gd name="T49" fmla="*/ 80 h 104"/>
                <a:gd name="T50" fmla="*/ 390 w 421"/>
                <a:gd name="T51" fmla="*/ 77 h 104"/>
                <a:gd name="T52" fmla="*/ 391 w 421"/>
                <a:gd name="T53" fmla="*/ 76 h 104"/>
                <a:gd name="T54" fmla="*/ 409 w 421"/>
                <a:gd name="T55" fmla="*/ 65 h 104"/>
                <a:gd name="T56" fmla="*/ 409 w 421"/>
                <a:gd name="T57" fmla="*/ 65 h 104"/>
                <a:gd name="T58" fmla="*/ 416 w 421"/>
                <a:gd name="T59" fmla="*/ 59 h 104"/>
                <a:gd name="T60" fmla="*/ 417 w 421"/>
                <a:gd name="T61" fmla="*/ 56 h 104"/>
                <a:gd name="T62" fmla="*/ 420 w 421"/>
                <a:gd name="T63" fmla="*/ 52 h 104"/>
                <a:gd name="T64" fmla="*/ 421 w 421"/>
                <a:gd name="T65" fmla="*/ 44 h 104"/>
                <a:gd name="T66" fmla="*/ 410 w 421"/>
                <a:gd name="T67" fmla="*/ 4 h 104"/>
                <a:gd name="T68" fmla="*/ 386 w 421"/>
                <a:gd name="T69" fmla="*/ 10 h 104"/>
                <a:gd name="T70" fmla="*/ 344 w 421"/>
                <a:gd name="T71" fmla="*/ 19 h 104"/>
                <a:gd name="T72" fmla="*/ 284 w 421"/>
                <a:gd name="T73" fmla="*/ 25 h 104"/>
                <a:gd name="T74" fmla="*/ 231 w 421"/>
                <a:gd name="T75" fmla="*/ 28 h 104"/>
                <a:gd name="T76" fmla="*/ 191 w 421"/>
                <a:gd name="T77" fmla="*/ 28 h 104"/>
                <a:gd name="T78" fmla="*/ 138 w 421"/>
                <a:gd name="T79" fmla="*/ 25 h 104"/>
                <a:gd name="T80" fmla="*/ 78 w 421"/>
                <a:gd name="T81" fmla="*/ 19 h 104"/>
                <a:gd name="T82" fmla="*/ 35 w 421"/>
                <a:gd name="T83" fmla="*/ 10 h 104"/>
                <a:gd name="T84" fmla="*/ 10 w 421"/>
                <a:gd name="T8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1" h="104">
                  <a:moveTo>
                    <a:pt x="0" y="0"/>
                  </a:moveTo>
                  <a:lnTo>
                    <a:pt x="0" y="44"/>
                  </a:lnTo>
                  <a:lnTo>
                    <a:pt x="1" y="48"/>
                  </a:lnTo>
                  <a:lnTo>
                    <a:pt x="2" y="52"/>
                  </a:lnTo>
                  <a:lnTo>
                    <a:pt x="3" y="54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6" y="59"/>
                  </a:lnTo>
                  <a:lnTo>
                    <a:pt x="8" y="62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5"/>
                  </a:lnTo>
                  <a:lnTo>
                    <a:pt x="20" y="70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2" y="77"/>
                  </a:lnTo>
                  <a:lnTo>
                    <a:pt x="36" y="79"/>
                  </a:lnTo>
                  <a:lnTo>
                    <a:pt x="41" y="80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9" y="83"/>
                  </a:lnTo>
                  <a:lnTo>
                    <a:pt x="53" y="84"/>
                  </a:lnTo>
                  <a:lnTo>
                    <a:pt x="58" y="85"/>
                  </a:lnTo>
                  <a:lnTo>
                    <a:pt x="61" y="86"/>
                  </a:lnTo>
                  <a:lnTo>
                    <a:pt x="64" y="87"/>
                  </a:lnTo>
                  <a:lnTo>
                    <a:pt x="66" y="87"/>
                  </a:lnTo>
                  <a:lnTo>
                    <a:pt x="82" y="92"/>
                  </a:lnTo>
                  <a:lnTo>
                    <a:pt x="98" y="95"/>
                  </a:lnTo>
                  <a:lnTo>
                    <a:pt x="115" y="97"/>
                  </a:lnTo>
                  <a:lnTo>
                    <a:pt x="133" y="99"/>
                  </a:lnTo>
                  <a:lnTo>
                    <a:pt x="166" y="102"/>
                  </a:lnTo>
                  <a:lnTo>
                    <a:pt x="197" y="104"/>
                  </a:lnTo>
                  <a:lnTo>
                    <a:pt x="203" y="104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5" y="104"/>
                  </a:lnTo>
                  <a:lnTo>
                    <a:pt x="255" y="102"/>
                  </a:lnTo>
                  <a:lnTo>
                    <a:pt x="289" y="99"/>
                  </a:lnTo>
                  <a:lnTo>
                    <a:pt x="306" y="97"/>
                  </a:lnTo>
                  <a:lnTo>
                    <a:pt x="322" y="95"/>
                  </a:lnTo>
                  <a:lnTo>
                    <a:pt x="340" y="92"/>
                  </a:lnTo>
                  <a:lnTo>
                    <a:pt x="356" y="87"/>
                  </a:lnTo>
                  <a:lnTo>
                    <a:pt x="358" y="87"/>
                  </a:lnTo>
                  <a:lnTo>
                    <a:pt x="360" y="86"/>
                  </a:lnTo>
                  <a:lnTo>
                    <a:pt x="364" y="85"/>
                  </a:lnTo>
                  <a:lnTo>
                    <a:pt x="368" y="84"/>
                  </a:lnTo>
                  <a:lnTo>
                    <a:pt x="372" y="83"/>
                  </a:lnTo>
                  <a:lnTo>
                    <a:pt x="376" y="81"/>
                  </a:lnTo>
                  <a:lnTo>
                    <a:pt x="378" y="81"/>
                  </a:lnTo>
                  <a:lnTo>
                    <a:pt x="379" y="80"/>
                  </a:lnTo>
                  <a:lnTo>
                    <a:pt x="385" y="79"/>
                  </a:lnTo>
                  <a:lnTo>
                    <a:pt x="390" y="77"/>
                  </a:lnTo>
                  <a:lnTo>
                    <a:pt x="390" y="76"/>
                  </a:lnTo>
                  <a:lnTo>
                    <a:pt x="391" y="76"/>
                  </a:lnTo>
                  <a:lnTo>
                    <a:pt x="401" y="70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13" y="62"/>
                  </a:lnTo>
                  <a:lnTo>
                    <a:pt x="416" y="59"/>
                  </a:lnTo>
                  <a:lnTo>
                    <a:pt x="417" y="57"/>
                  </a:lnTo>
                  <a:lnTo>
                    <a:pt x="417" y="56"/>
                  </a:lnTo>
                  <a:lnTo>
                    <a:pt x="419" y="54"/>
                  </a:lnTo>
                  <a:lnTo>
                    <a:pt x="420" y="52"/>
                  </a:lnTo>
                  <a:lnTo>
                    <a:pt x="421" y="48"/>
                  </a:lnTo>
                  <a:lnTo>
                    <a:pt x="421" y="44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7"/>
                  </a:lnTo>
                  <a:lnTo>
                    <a:pt x="386" y="10"/>
                  </a:lnTo>
                  <a:lnTo>
                    <a:pt x="373" y="13"/>
                  </a:lnTo>
                  <a:lnTo>
                    <a:pt x="344" y="19"/>
                  </a:lnTo>
                  <a:lnTo>
                    <a:pt x="314" y="23"/>
                  </a:lnTo>
                  <a:lnTo>
                    <a:pt x="284" y="25"/>
                  </a:lnTo>
                  <a:lnTo>
                    <a:pt x="256" y="27"/>
                  </a:lnTo>
                  <a:lnTo>
                    <a:pt x="231" y="28"/>
                  </a:lnTo>
                  <a:lnTo>
                    <a:pt x="211" y="28"/>
                  </a:lnTo>
                  <a:lnTo>
                    <a:pt x="191" y="28"/>
                  </a:lnTo>
                  <a:lnTo>
                    <a:pt x="166" y="27"/>
                  </a:lnTo>
                  <a:lnTo>
                    <a:pt x="138" y="25"/>
                  </a:lnTo>
                  <a:lnTo>
                    <a:pt x="108" y="23"/>
                  </a:lnTo>
                  <a:lnTo>
                    <a:pt x="78" y="19"/>
                  </a:lnTo>
                  <a:lnTo>
                    <a:pt x="49" y="13"/>
                  </a:lnTo>
                  <a:lnTo>
                    <a:pt x="35" y="10"/>
                  </a:lnTo>
                  <a:lnTo>
                    <a:pt x="22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00">
              <a:extLst>
                <a:ext uri="{FF2B5EF4-FFF2-40B4-BE49-F238E27FC236}">
                  <a16:creationId xmlns="" xmlns:a16="http://schemas.microsoft.com/office/drawing/2014/main" id="{A9310B3A-68B1-41A6-AB00-1DB0CDA0A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474788"/>
              <a:ext cx="133350" cy="28575"/>
            </a:xfrm>
            <a:custGeom>
              <a:avLst/>
              <a:gdLst>
                <a:gd name="T0" fmla="*/ 420 w 420"/>
                <a:gd name="T1" fmla="*/ 58 h 90"/>
                <a:gd name="T2" fmla="*/ 419 w 420"/>
                <a:gd name="T3" fmla="*/ 55 h 90"/>
                <a:gd name="T4" fmla="*/ 418 w 420"/>
                <a:gd name="T5" fmla="*/ 50 h 90"/>
                <a:gd name="T6" fmla="*/ 416 w 420"/>
                <a:gd name="T7" fmla="*/ 47 h 90"/>
                <a:gd name="T8" fmla="*/ 413 w 420"/>
                <a:gd name="T9" fmla="*/ 44 h 90"/>
                <a:gd name="T10" fmla="*/ 406 w 420"/>
                <a:gd name="T11" fmla="*/ 37 h 90"/>
                <a:gd name="T12" fmla="*/ 397 w 420"/>
                <a:gd name="T13" fmla="*/ 32 h 90"/>
                <a:gd name="T14" fmla="*/ 386 w 420"/>
                <a:gd name="T15" fmla="*/ 27 h 90"/>
                <a:gd name="T16" fmla="*/ 374 w 420"/>
                <a:gd name="T17" fmla="*/ 22 h 90"/>
                <a:gd name="T18" fmla="*/ 360 w 420"/>
                <a:gd name="T19" fmla="*/ 18 h 90"/>
                <a:gd name="T20" fmla="*/ 345 w 420"/>
                <a:gd name="T21" fmla="*/ 14 h 90"/>
                <a:gd name="T22" fmla="*/ 313 w 420"/>
                <a:gd name="T23" fmla="*/ 9 h 90"/>
                <a:gd name="T24" fmla="*/ 277 w 420"/>
                <a:gd name="T25" fmla="*/ 3 h 90"/>
                <a:gd name="T26" fmla="*/ 243 w 420"/>
                <a:gd name="T27" fmla="*/ 1 h 90"/>
                <a:gd name="T28" fmla="*/ 210 w 420"/>
                <a:gd name="T29" fmla="*/ 0 h 90"/>
                <a:gd name="T30" fmla="*/ 172 w 420"/>
                <a:gd name="T31" fmla="*/ 1 h 90"/>
                <a:gd name="T32" fmla="*/ 133 w 420"/>
                <a:gd name="T33" fmla="*/ 4 h 90"/>
                <a:gd name="T34" fmla="*/ 113 w 420"/>
                <a:gd name="T35" fmla="*/ 7 h 90"/>
                <a:gd name="T36" fmla="*/ 94 w 420"/>
                <a:gd name="T37" fmla="*/ 11 h 90"/>
                <a:gd name="T38" fmla="*/ 76 w 420"/>
                <a:gd name="T39" fmla="*/ 14 h 90"/>
                <a:gd name="T40" fmla="*/ 59 w 420"/>
                <a:gd name="T41" fmla="*/ 18 h 90"/>
                <a:gd name="T42" fmla="*/ 59 w 420"/>
                <a:gd name="T43" fmla="*/ 18 h 90"/>
                <a:gd name="T44" fmla="*/ 55 w 420"/>
                <a:gd name="T45" fmla="*/ 19 h 90"/>
                <a:gd name="T46" fmla="*/ 52 w 420"/>
                <a:gd name="T47" fmla="*/ 20 h 90"/>
                <a:gd name="T48" fmla="*/ 48 w 420"/>
                <a:gd name="T49" fmla="*/ 21 h 90"/>
                <a:gd name="T50" fmla="*/ 44 w 420"/>
                <a:gd name="T51" fmla="*/ 22 h 90"/>
                <a:gd name="T52" fmla="*/ 43 w 420"/>
                <a:gd name="T53" fmla="*/ 24 h 90"/>
                <a:gd name="T54" fmla="*/ 40 w 420"/>
                <a:gd name="T55" fmla="*/ 24 h 90"/>
                <a:gd name="T56" fmla="*/ 35 w 420"/>
                <a:gd name="T57" fmla="*/ 26 h 90"/>
                <a:gd name="T58" fmla="*/ 31 w 420"/>
                <a:gd name="T59" fmla="*/ 28 h 90"/>
                <a:gd name="T60" fmla="*/ 30 w 420"/>
                <a:gd name="T61" fmla="*/ 28 h 90"/>
                <a:gd name="T62" fmla="*/ 30 w 420"/>
                <a:gd name="T63" fmla="*/ 28 h 90"/>
                <a:gd name="T64" fmla="*/ 19 w 420"/>
                <a:gd name="T65" fmla="*/ 33 h 90"/>
                <a:gd name="T66" fmla="*/ 12 w 420"/>
                <a:gd name="T67" fmla="*/ 40 h 90"/>
                <a:gd name="T68" fmla="*/ 10 w 420"/>
                <a:gd name="T69" fmla="*/ 40 h 90"/>
                <a:gd name="T70" fmla="*/ 10 w 420"/>
                <a:gd name="T71" fmla="*/ 40 h 90"/>
                <a:gd name="T72" fmla="*/ 7 w 420"/>
                <a:gd name="T73" fmla="*/ 43 h 90"/>
                <a:gd name="T74" fmla="*/ 5 w 420"/>
                <a:gd name="T75" fmla="*/ 46 h 90"/>
                <a:gd name="T76" fmla="*/ 4 w 420"/>
                <a:gd name="T77" fmla="*/ 47 h 90"/>
                <a:gd name="T78" fmla="*/ 4 w 420"/>
                <a:gd name="T79" fmla="*/ 48 h 90"/>
                <a:gd name="T80" fmla="*/ 2 w 420"/>
                <a:gd name="T81" fmla="*/ 50 h 90"/>
                <a:gd name="T82" fmla="*/ 1 w 420"/>
                <a:gd name="T83" fmla="*/ 52 h 90"/>
                <a:gd name="T84" fmla="*/ 0 w 420"/>
                <a:gd name="T85" fmla="*/ 56 h 90"/>
                <a:gd name="T86" fmla="*/ 0 w 420"/>
                <a:gd name="T87" fmla="*/ 58 h 90"/>
                <a:gd name="T88" fmla="*/ 8 w 420"/>
                <a:gd name="T89" fmla="*/ 63 h 90"/>
                <a:gd name="T90" fmla="*/ 22 w 420"/>
                <a:gd name="T91" fmla="*/ 68 h 90"/>
                <a:gd name="T92" fmla="*/ 43 w 420"/>
                <a:gd name="T93" fmla="*/ 74 h 90"/>
                <a:gd name="T94" fmla="*/ 67 w 420"/>
                <a:gd name="T95" fmla="*/ 78 h 90"/>
                <a:gd name="T96" fmla="*/ 96 w 420"/>
                <a:gd name="T97" fmla="*/ 84 h 90"/>
                <a:gd name="T98" fmla="*/ 131 w 420"/>
                <a:gd name="T99" fmla="*/ 87 h 90"/>
                <a:gd name="T100" fmla="*/ 168 w 420"/>
                <a:gd name="T101" fmla="*/ 90 h 90"/>
                <a:gd name="T102" fmla="*/ 210 w 420"/>
                <a:gd name="T103" fmla="*/ 90 h 90"/>
                <a:gd name="T104" fmla="*/ 251 w 420"/>
                <a:gd name="T105" fmla="*/ 90 h 90"/>
                <a:gd name="T106" fmla="*/ 289 w 420"/>
                <a:gd name="T107" fmla="*/ 87 h 90"/>
                <a:gd name="T108" fmla="*/ 323 w 420"/>
                <a:gd name="T109" fmla="*/ 84 h 90"/>
                <a:gd name="T110" fmla="*/ 353 w 420"/>
                <a:gd name="T111" fmla="*/ 78 h 90"/>
                <a:gd name="T112" fmla="*/ 377 w 420"/>
                <a:gd name="T113" fmla="*/ 74 h 90"/>
                <a:gd name="T114" fmla="*/ 398 w 420"/>
                <a:gd name="T115" fmla="*/ 68 h 90"/>
                <a:gd name="T116" fmla="*/ 412 w 420"/>
                <a:gd name="T117" fmla="*/ 62 h 90"/>
                <a:gd name="T118" fmla="*/ 420 w 420"/>
                <a:gd name="T119" fmla="*/ 5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" h="90">
                  <a:moveTo>
                    <a:pt x="420" y="58"/>
                  </a:moveTo>
                  <a:lnTo>
                    <a:pt x="419" y="55"/>
                  </a:lnTo>
                  <a:lnTo>
                    <a:pt x="418" y="50"/>
                  </a:lnTo>
                  <a:lnTo>
                    <a:pt x="416" y="47"/>
                  </a:lnTo>
                  <a:lnTo>
                    <a:pt x="413" y="44"/>
                  </a:lnTo>
                  <a:lnTo>
                    <a:pt x="406" y="37"/>
                  </a:lnTo>
                  <a:lnTo>
                    <a:pt x="397" y="32"/>
                  </a:lnTo>
                  <a:lnTo>
                    <a:pt x="386" y="27"/>
                  </a:lnTo>
                  <a:lnTo>
                    <a:pt x="374" y="22"/>
                  </a:lnTo>
                  <a:lnTo>
                    <a:pt x="360" y="18"/>
                  </a:lnTo>
                  <a:lnTo>
                    <a:pt x="345" y="14"/>
                  </a:lnTo>
                  <a:lnTo>
                    <a:pt x="313" y="9"/>
                  </a:lnTo>
                  <a:lnTo>
                    <a:pt x="277" y="3"/>
                  </a:lnTo>
                  <a:lnTo>
                    <a:pt x="243" y="1"/>
                  </a:lnTo>
                  <a:lnTo>
                    <a:pt x="210" y="0"/>
                  </a:lnTo>
                  <a:lnTo>
                    <a:pt x="172" y="1"/>
                  </a:lnTo>
                  <a:lnTo>
                    <a:pt x="133" y="4"/>
                  </a:lnTo>
                  <a:lnTo>
                    <a:pt x="113" y="7"/>
                  </a:lnTo>
                  <a:lnTo>
                    <a:pt x="94" y="11"/>
                  </a:lnTo>
                  <a:lnTo>
                    <a:pt x="76" y="14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48" y="21"/>
                  </a:lnTo>
                  <a:lnTo>
                    <a:pt x="44" y="22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35" y="26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19" y="33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7" y="43"/>
                  </a:lnTo>
                  <a:lnTo>
                    <a:pt x="5" y="46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8" y="63"/>
                  </a:lnTo>
                  <a:lnTo>
                    <a:pt x="22" y="68"/>
                  </a:lnTo>
                  <a:lnTo>
                    <a:pt x="43" y="74"/>
                  </a:lnTo>
                  <a:lnTo>
                    <a:pt x="67" y="78"/>
                  </a:lnTo>
                  <a:lnTo>
                    <a:pt x="96" y="84"/>
                  </a:lnTo>
                  <a:lnTo>
                    <a:pt x="131" y="87"/>
                  </a:lnTo>
                  <a:lnTo>
                    <a:pt x="168" y="90"/>
                  </a:lnTo>
                  <a:lnTo>
                    <a:pt x="210" y="90"/>
                  </a:lnTo>
                  <a:lnTo>
                    <a:pt x="251" y="90"/>
                  </a:lnTo>
                  <a:lnTo>
                    <a:pt x="289" y="87"/>
                  </a:lnTo>
                  <a:lnTo>
                    <a:pt x="323" y="84"/>
                  </a:lnTo>
                  <a:lnTo>
                    <a:pt x="353" y="78"/>
                  </a:lnTo>
                  <a:lnTo>
                    <a:pt x="377" y="74"/>
                  </a:lnTo>
                  <a:lnTo>
                    <a:pt x="398" y="68"/>
                  </a:lnTo>
                  <a:lnTo>
                    <a:pt x="412" y="62"/>
                  </a:lnTo>
                  <a:lnTo>
                    <a:pt x="4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01">
              <a:extLst>
                <a:ext uri="{FF2B5EF4-FFF2-40B4-BE49-F238E27FC236}">
                  <a16:creationId xmlns="" xmlns:a16="http://schemas.microsoft.com/office/drawing/2014/main" id="{590F5D4C-7B77-41BF-940A-B71F6EA18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03363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7 h 75"/>
                <a:gd name="T10" fmla="*/ 67 w 421"/>
                <a:gd name="T11" fmla="*/ 62 h 75"/>
                <a:gd name="T12" fmla="*/ 97 w 421"/>
                <a:gd name="T13" fmla="*/ 68 h 75"/>
                <a:gd name="T14" fmla="*/ 130 w 421"/>
                <a:gd name="T15" fmla="*/ 71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1 h 75"/>
                <a:gd name="T24" fmla="*/ 325 w 421"/>
                <a:gd name="T25" fmla="*/ 68 h 75"/>
                <a:gd name="T26" fmla="*/ 355 w 421"/>
                <a:gd name="T27" fmla="*/ 62 h 75"/>
                <a:gd name="T28" fmla="*/ 379 w 421"/>
                <a:gd name="T29" fmla="*/ 57 h 75"/>
                <a:gd name="T30" fmla="*/ 399 w 421"/>
                <a:gd name="T31" fmla="*/ 52 h 75"/>
                <a:gd name="T32" fmla="*/ 414 w 421"/>
                <a:gd name="T33" fmla="*/ 46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8 h 75"/>
                <a:gd name="T42" fmla="*/ 386 w 421"/>
                <a:gd name="T43" fmla="*/ 12 h 75"/>
                <a:gd name="T44" fmla="*/ 373 w 421"/>
                <a:gd name="T45" fmla="*/ 14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8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8 h 75"/>
                <a:gd name="T74" fmla="*/ 10 w 421"/>
                <a:gd name="T75" fmla="*/ 4 h 75"/>
                <a:gd name="T76" fmla="*/ 0 w 421"/>
                <a:gd name="T77" fmla="*/ 0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7"/>
                  </a:lnTo>
                  <a:lnTo>
                    <a:pt x="67" y="62"/>
                  </a:lnTo>
                  <a:lnTo>
                    <a:pt x="97" y="68"/>
                  </a:lnTo>
                  <a:lnTo>
                    <a:pt x="130" y="71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1"/>
                  </a:lnTo>
                  <a:lnTo>
                    <a:pt x="325" y="68"/>
                  </a:lnTo>
                  <a:lnTo>
                    <a:pt x="355" y="62"/>
                  </a:lnTo>
                  <a:lnTo>
                    <a:pt x="379" y="57"/>
                  </a:lnTo>
                  <a:lnTo>
                    <a:pt x="399" y="52"/>
                  </a:lnTo>
                  <a:lnTo>
                    <a:pt x="414" y="46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8"/>
                  </a:lnTo>
                  <a:lnTo>
                    <a:pt x="386" y="12"/>
                  </a:lnTo>
                  <a:lnTo>
                    <a:pt x="373" y="14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8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8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02">
              <a:extLst>
                <a:ext uri="{FF2B5EF4-FFF2-40B4-BE49-F238E27FC236}">
                  <a16:creationId xmlns="" xmlns:a16="http://schemas.microsoft.com/office/drawing/2014/main" id="{A30938B2-FC62-47FB-971D-17260B3A0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74800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8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8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1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8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8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03">
              <a:extLst>
                <a:ext uri="{FF2B5EF4-FFF2-40B4-BE49-F238E27FC236}">
                  <a16:creationId xmlns="" xmlns:a16="http://schemas.microsoft.com/office/drawing/2014/main" id="{23B8304E-A790-423B-895C-4B5165D6A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50988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7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7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04">
              <a:extLst>
                <a:ext uri="{FF2B5EF4-FFF2-40B4-BE49-F238E27FC236}">
                  <a16:creationId xmlns="" xmlns:a16="http://schemas.microsoft.com/office/drawing/2014/main" id="{8583A1A8-912E-45A3-A1B0-939C63B32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27175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8 h 75"/>
                <a:gd name="T10" fmla="*/ 67 w 421"/>
                <a:gd name="T11" fmla="*/ 63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3 h 75"/>
                <a:gd name="T28" fmla="*/ 379 w 421"/>
                <a:gd name="T29" fmla="*/ 58 h 75"/>
                <a:gd name="T30" fmla="*/ 399 w 421"/>
                <a:gd name="T31" fmla="*/ 52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4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8"/>
                  </a:lnTo>
                  <a:lnTo>
                    <a:pt x="67" y="63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3"/>
                  </a:lnTo>
                  <a:lnTo>
                    <a:pt x="379" y="58"/>
                  </a:lnTo>
                  <a:lnTo>
                    <a:pt x="399" y="52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3" name="Group 312">
            <a:extLst>
              <a:ext uri="{FF2B5EF4-FFF2-40B4-BE49-F238E27FC236}">
                <a16:creationId xmlns="" xmlns:a16="http://schemas.microsoft.com/office/drawing/2014/main" id="{3B9707D0-52FF-4678-9124-08AA9520A160}"/>
              </a:ext>
            </a:extLst>
          </p:cNvPr>
          <p:cNvGrpSpPr/>
          <p:nvPr/>
        </p:nvGrpSpPr>
        <p:grpSpPr>
          <a:xfrm>
            <a:off x="8177187" y="2531425"/>
            <a:ext cx="287338" cy="284163"/>
            <a:chOff x="2598738" y="1919288"/>
            <a:chExt cx="287338" cy="284163"/>
          </a:xfrm>
          <a:solidFill>
            <a:schemeClr val="bg1"/>
          </a:solidFill>
        </p:grpSpPr>
        <p:sp>
          <p:nvSpPr>
            <p:cNvPr id="314" name="Freeform 505">
              <a:extLst>
                <a:ext uri="{FF2B5EF4-FFF2-40B4-BE49-F238E27FC236}">
                  <a16:creationId xmlns="" xmlns:a16="http://schemas.microsoft.com/office/drawing/2014/main" id="{575F38C3-41E0-427D-9ECB-977A8798F4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1982788"/>
              <a:ext cx="142875" cy="220663"/>
            </a:xfrm>
            <a:custGeom>
              <a:avLst/>
              <a:gdLst>
                <a:gd name="T0" fmla="*/ 121 w 452"/>
                <a:gd name="T1" fmla="*/ 172 h 695"/>
                <a:gd name="T2" fmla="*/ 122 w 452"/>
                <a:gd name="T3" fmla="*/ 169 h 695"/>
                <a:gd name="T4" fmla="*/ 123 w 452"/>
                <a:gd name="T5" fmla="*/ 166 h 695"/>
                <a:gd name="T6" fmla="*/ 125 w 452"/>
                <a:gd name="T7" fmla="*/ 163 h 695"/>
                <a:gd name="T8" fmla="*/ 127 w 452"/>
                <a:gd name="T9" fmla="*/ 160 h 695"/>
                <a:gd name="T10" fmla="*/ 131 w 452"/>
                <a:gd name="T11" fmla="*/ 158 h 695"/>
                <a:gd name="T12" fmla="*/ 134 w 452"/>
                <a:gd name="T13" fmla="*/ 157 h 695"/>
                <a:gd name="T14" fmla="*/ 138 w 452"/>
                <a:gd name="T15" fmla="*/ 158 h 695"/>
                <a:gd name="T16" fmla="*/ 142 w 452"/>
                <a:gd name="T17" fmla="*/ 159 h 695"/>
                <a:gd name="T18" fmla="*/ 352 w 452"/>
                <a:gd name="T19" fmla="*/ 250 h 695"/>
                <a:gd name="T20" fmla="*/ 357 w 452"/>
                <a:gd name="T21" fmla="*/ 252 h 695"/>
                <a:gd name="T22" fmla="*/ 359 w 452"/>
                <a:gd name="T23" fmla="*/ 255 h 695"/>
                <a:gd name="T24" fmla="*/ 361 w 452"/>
                <a:gd name="T25" fmla="*/ 259 h 695"/>
                <a:gd name="T26" fmla="*/ 362 w 452"/>
                <a:gd name="T27" fmla="*/ 263 h 695"/>
                <a:gd name="T28" fmla="*/ 362 w 452"/>
                <a:gd name="T29" fmla="*/ 459 h 695"/>
                <a:gd name="T30" fmla="*/ 361 w 452"/>
                <a:gd name="T31" fmla="*/ 463 h 695"/>
                <a:gd name="T32" fmla="*/ 360 w 452"/>
                <a:gd name="T33" fmla="*/ 466 h 695"/>
                <a:gd name="T34" fmla="*/ 358 w 452"/>
                <a:gd name="T35" fmla="*/ 469 h 695"/>
                <a:gd name="T36" fmla="*/ 354 w 452"/>
                <a:gd name="T37" fmla="*/ 472 h 695"/>
                <a:gd name="T38" fmla="*/ 351 w 452"/>
                <a:gd name="T39" fmla="*/ 474 h 695"/>
                <a:gd name="T40" fmla="*/ 347 w 452"/>
                <a:gd name="T41" fmla="*/ 474 h 695"/>
                <a:gd name="T42" fmla="*/ 344 w 452"/>
                <a:gd name="T43" fmla="*/ 474 h 695"/>
                <a:gd name="T44" fmla="*/ 340 w 452"/>
                <a:gd name="T45" fmla="*/ 473 h 695"/>
                <a:gd name="T46" fmla="*/ 130 w 452"/>
                <a:gd name="T47" fmla="*/ 383 h 695"/>
                <a:gd name="T48" fmla="*/ 126 w 452"/>
                <a:gd name="T49" fmla="*/ 380 h 695"/>
                <a:gd name="T50" fmla="*/ 123 w 452"/>
                <a:gd name="T51" fmla="*/ 377 h 695"/>
                <a:gd name="T52" fmla="*/ 122 w 452"/>
                <a:gd name="T53" fmla="*/ 373 h 695"/>
                <a:gd name="T54" fmla="*/ 121 w 452"/>
                <a:gd name="T55" fmla="*/ 369 h 695"/>
                <a:gd name="T56" fmla="*/ 121 w 452"/>
                <a:gd name="T57" fmla="*/ 172 h 695"/>
                <a:gd name="T58" fmla="*/ 0 w 452"/>
                <a:gd name="T59" fmla="*/ 474 h 695"/>
                <a:gd name="T60" fmla="*/ 0 w 452"/>
                <a:gd name="T61" fmla="*/ 478 h 695"/>
                <a:gd name="T62" fmla="*/ 3 w 452"/>
                <a:gd name="T63" fmla="*/ 482 h 695"/>
                <a:gd name="T64" fmla="*/ 6 w 452"/>
                <a:gd name="T65" fmla="*/ 485 h 695"/>
                <a:gd name="T66" fmla="*/ 9 w 452"/>
                <a:gd name="T67" fmla="*/ 488 h 695"/>
                <a:gd name="T68" fmla="*/ 452 w 452"/>
                <a:gd name="T69" fmla="*/ 695 h 695"/>
                <a:gd name="T70" fmla="*/ 452 w 452"/>
                <a:gd name="T71" fmla="*/ 685 h 695"/>
                <a:gd name="T72" fmla="*/ 452 w 452"/>
                <a:gd name="T73" fmla="*/ 661 h 695"/>
                <a:gd name="T74" fmla="*/ 452 w 452"/>
                <a:gd name="T75" fmla="*/ 198 h 695"/>
                <a:gd name="T76" fmla="*/ 452 w 452"/>
                <a:gd name="T77" fmla="*/ 198 h 695"/>
                <a:gd name="T78" fmla="*/ 0 w 452"/>
                <a:gd name="T79" fmla="*/ 0 h 695"/>
                <a:gd name="T80" fmla="*/ 0 w 452"/>
                <a:gd name="T81" fmla="*/ 47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2" h="695">
                  <a:moveTo>
                    <a:pt x="121" y="172"/>
                  </a:moveTo>
                  <a:lnTo>
                    <a:pt x="122" y="169"/>
                  </a:lnTo>
                  <a:lnTo>
                    <a:pt x="123" y="166"/>
                  </a:lnTo>
                  <a:lnTo>
                    <a:pt x="125" y="163"/>
                  </a:lnTo>
                  <a:lnTo>
                    <a:pt x="127" y="160"/>
                  </a:lnTo>
                  <a:lnTo>
                    <a:pt x="131" y="158"/>
                  </a:lnTo>
                  <a:lnTo>
                    <a:pt x="134" y="157"/>
                  </a:lnTo>
                  <a:lnTo>
                    <a:pt x="138" y="158"/>
                  </a:lnTo>
                  <a:lnTo>
                    <a:pt x="142" y="159"/>
                  </a:lnTo>
                  <a:lnTo>
                    <a:pt x="352" y="250"/>
                  </a:lnTo>
                  <a:lnTo>
                    <a:pt x="357" y="252"/>
                  </a:lnTo>
                  <a:lnTo>
                    <a:pt x="359" y="255"/>
                  </a:lnTo>
                  <a:lnTo>
                    <a:pt x="361" y="259"/>
                  </a:lnTo>
                  <a:lnTo>
                    <a:pt x="362" y="263"/>
                  </a:lnTo>
                  <a:lnTo>
                    <a:pt x="362" y="459"/>
                  </a:lnTo>
                  <a:lnTo>
                    <a:pt x="361" y="463"/>
                  </a:lnTo>
                  <a:lnTo>
                    <a:pt x="360" y="466"/>
                  </a:lnTo>
                  <a:lnTo>
                    <a:pt x="358" y="469"/>
                  </a:lnTo>
                  <a:lnTo>
                    <a:pt x="354" y="472"/>
                  </a:lnTo>
                  <a:lnTo>
                    <a:pt x="351" y="474"/>
                  </a:lnTo>
                  <a:lnTo>
                    <a:pt x="347" y="474"/>
                  </a:lnTo>
                  <a:lnTo>
                    <a:pt x="344" y="474"/>
                  </a:lnTo>
                  <a:lnTo>
                    <a:pt x="340" y="473"/>
                  </a:lnTo>
                  <a:lnTo>
                    <a:pt x="130" y="383"/>
                  </a:lnTo>
                  <a:lnTo>
                    <a:pt x="126" y="380"/>
                  </a:lnTo>
                  <a:lnTo>
                    <a:pt x="123" y="377"/>
                  </a:lnTo>
                  <a:lnTo>
                    <a:pt x="122" y="373"/>
                  </a:lnTo>
                  <a:lnTo>
                    <a:pt x="121" y="369"/>
                  </a:lnTo>
                  <a:lnTo>
                    <a:pt x="121" y="172"/>
                  </a:lnTo>
                  <a:close/>
                  <a:moveTo>
                    <a:pt x="0" y="474"/>
                  </a:moveTo>
                  <a:lnTo>
                    <a:pt x="0" y="478"/>
                  </a:lnTo>
                  <a:lnTo>
                    <a:pt x="3" y="482"/>
                  </a:lnTo>
                  <a:lnTo>
                    <a:pt x="6" y="485"/>
                  </a:lnTo>
                  <a:lnTo>
                    <a:pt x="9" y="488"/>
                  </a:lnTo>
                  <a:lnTo>
                    <a:pt x="452" y="695"/>
                  </a:lnTo>
                  <a:lnTo>
                    <a:pt x="452" y="685"/>
                  </a:lnTo>
                  <a:lnTo>
                    <a:pt x="452" y="661"/>
                  </a:lnTo>
                  <a:lnTo>
                    <a:pt x="452" y="198"/>
                  </a:lnTo>
                  <a:lnTo>
                    <a:pt x="452" y="198"/>
                  </a:lnTo>
                  <a:lnTo>
                    <a:pt x="0" y="0"/>
                  </a:lnTo>
                  <a:lnTo>
                    <a:pt x="0" y="4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06">
              <a:extLst>
                <a:ext uri="{FF2B5EF4-FFF2-40B4-BE49-F238E27FC236}">
                  <a16:creationId xmlns="" xmlns:a16="http://schemas.microsoft.com/office/drawing/2014/main" id="{D669D718-4B48-4E37-9966-091FE25EE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088" y="1947863"/>
              <a:ext cx="201613" cy="90488"/>
            </a:xfrm>
            <a:custGeom>
              <a:avLst/>
              <a:gdLst>
                <a:gd name="T0" fmla="*/ 212 w 639"/>
                <a:gd name="T1" fmla="*/ 0 h 281"/>
                <a:gd name="T2" fmla="*/ 0 w 639"/>
                <a:gd name="T3" fmla="*/ 85 h 281"/>
                <a:gd name="T4" fmla="*/ 449 w 639"/>
                <a:gd name="T5" fmla="*/ 281 h 281"/>
                <a:gd name="T6" fmla="*/ 639 w 639"/>
                <a:gd name="T7" fmla="*/ 192 h 281"/>
                <a:gd name="T8" fmla="*/ 212 w 639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9" h="281">
                  <a:moveTo>
                    <a:pt x="212" y="0"/>
                  </a:moveTo>
                  <a:lnTo>
                    <a:pt x="0" y="85"/>
                  </a:lnTo>
                  <a:lnTo>
                    <a:pt x="449" y="281"/>
                  </a:lnTo>
                  <a:lnTo>
                    <a:pt x="639" y="19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507">
              <a:extLst>
                <a:ext uri="{FF2B5EF4-FFF2-40B4-BE49-F238E27FC236}">
                  <a16:creationId xmlns="" xmlns:a16="http://schemas.microsoft.com/office/drawing/2014/main" id="{DABEB405-2179-4538-AF98-152402F32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138" y="1984375"/>
              <a:ext cx="134938" cy="219075"/>
            </a:xfrm>
            <a:custGeom>
              <a:avLst/>
              <a:gdLst>
                <a:gd name="T0" fmla="*/ 0 w 421"/>
                <a:gd name="T1" fmla="*/ 196 h 693"/>
                <a:gd name="T2" fmla="*/ 0 w 421"/>
                <a:gd name="T3" fmla="*/ 659 h 693"/>
                <a:gd name="T4" fmla="*/ 0 w 421"/>
                <a:gd name="T5" fmla="*/ 684 h 693"/>
                <a:gd name="T6" fmla="*/ 0 w 421"/>
                <a:gd name="T7" fmla="*/ 693 h 693"/>
                <a:gd name="T8" fmla="*/ 413 w 421"/>
                <a:gd name="T9" fmla="*/ 487 h 693"/>
                <a:gd name="T10" fmla="*/ 416 w 421"/>
                <a:gd name="T11" fmla="*/ 483 h 693"/>
                <a:gd name="T12" fmla="*/ 419 w 421"/>
                <a:gd name="T13" fmla="*/ 481 h 693"/>
                <a:gd name="T14" fmla="*/ 420 w 421"/>
                <a:gd name="T15" fmla="*/ 477 h 693"/>
                <a:gd name="T16" fmla="*/ 421 w 421"/>
                <a:gd name="T17" fmla="*/ 473 h 693"/>
                <a:gd name="T18" fmla="*/ 421 w 421"/>
                <a:gd name="T19" fmla="*/ 0 h 693"/>
                <a:gd name="T20" fmla="*/ 0 w 421"/>
                <a:gd name="T21" fmla="*/ 196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1" h="693">
                  <a:moveTo>
                    <a:pt x="0" y="196"/>
                  </a:moveTo>
                  <a:lnTo>
                    <a:pt x="0" y="659"/>
                  </a:lnTo>
                  <a:lnTo>
                    <a:pt x="0" y="684"/>
                  </a:lnTo>
                  <a:lnTo>
                    <a:pt x="0" y="693"/>
                  </a:lnTo>
                  <a:lnTo>
                    <a:pt x="413" y="487"/>
                  </a:lnTo>
                  <a:lnTo>
                    <a:pt x="416" y="483"/>
                  </a:lnTo>
                  <a:lnTo>
                    <a:pt x="419" y="481"/>
                  </a:lnTo>
                  <a:lnTo>
                    <a:pt x="420" y="477"/>
                  </a:lnTo>
                  <a:lnTo>
                    <a:pt x="421" y="473"/>
                  </a:lnTo>
                  <a:lnTo>
                    <a:pt x="421" y="0"/>
                  </a:lnTo>
                  <a:lnTo>
                    <a:pt x="0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508">
              <a:extLst>
                <a:ext uri="{FF2B5EF4-FFF2-40B4-BE49-F238E27FC236}">
                  <a16:creationId xmlns="" xmlns:a16="http://schemas.microsoft.com/office/drawing/2014/main" id="{3CFB73F5-141C-421E-86ED-FE84D84F3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1919288"/>
              <a:ext cx="195263" cy="85725"/>
            </a:xfrm>
            <a:custGeom>
              <a:avLst/>
              <a:gdLst>
                <a:gd name="T0" fmla="*/ 618 w 618"/>
                <a:gd name="T1" fmla="*/ 178 h 269"/>
                <a:gd name="T2" fmla="*/ 203 w 618"/>
                <a:gd name="T3" fmla="*/ 1 h 269"/>
                <a:gd name="T4" fmla="*/ 201 w 618"/>
                <a:gd name="T5" fmla="*/ 0 h 269"/>
                <a:gd name="T6" fmla="*/ 198 w 618"/>
                <a:gd name="T7" fmla="*/ 0 h 269"/>
                <a:gd name="T8" fmla="*/ 195 w 618"/>
                <a:gd name="T9" fmla="*/ 0 h 269"/>
                <a:gd name="T10" fmla="*/ 193 w 618"/>
                <a:gd name="T11" fmla="*/ 1 h 269"/>
                <a:gd name="T12" fmla="*/ 0 w 618"/>
                <a:gd name="T13" fmla="*/ 77 h 269"/>
                <a:gd name="T14" fmla="*/ 423 w 618"/>
                <a:gd name="T15" fmla="*/ 269 h 269"/>
                <a:gd name="T16" fmla="*/ 618 w 618"/>
                <a:gd name="T17" fmla="*/ 17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8" h="269">
                  <a:moveTo>
                    <a:pt x="618" y="178"/>
                  </a:moveTo>
                  <a:lnTo>
                    <a:pt x="203" y="1"/>
                  </a:lnTo>
                  <a:lnTo>
                    <a:pt x="201" y="0"/>
                  </a:lnTo>
                  <a:lnTo>
                    <a:pt x="198" y="0"/>
                  </a:lnTo>
                  <a:lnTo>
                    <a:pt x="195" y="0"/>
                  </a:lnTo>
                  <a:lnTo>
                    <a:pt x="193" y="1"/>
                  </a:lnTo>
                  <a:lnTo>
                    <a:pt x="0" y="77"/>
                  </a:lnTo>
                  <a:lnTo>
                    <a:pt x="423" y="269"/>
                  </a:lnTo>
                  <a:lnTo>
                    <a:pt x="618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8" name="Freeform 513">
            <a:extLst>
              <a:ext uri="{FF2B5EF4-FFF2-40B4-BE49-F238E27FC236}">
                <a16:creationId xmlns="" xmlns:a16="http://schemas.microsoft.com/office/drawing/2014/main" id="{0B0BC458-A53B-4704-BE70-6EC2A87A5974}"/>
              </a:ext>
            </a:extLst>
          </p:cNvPr>
          <p:cNvSpPr>
            <a:spLocks noEditPoints="1"/>
          </p:cNvSpPr>
          <p:nvPr/>
        </p:nvSpPr>
        <p:spPr bwMode="auto">
          <a:xfrm>
            <a:off x="7119393" y="1386449"/>
            <a:ext cx="285750" cy="247650"/>
          </a:xfrm>
          <a:custGeom>
            <a:avLst/>
            <a:gdLst>
              <a:gd name="T0" fmla="*/ 808 w 903"/>
              <a:gd name="T1" fmla="*/ 246 h 783"/>
              <a:gd name="T2" fmla="*/ 811 w 903"/>
              <a:gd name="T3" fmla="*/ 262 h 783"/>
              <a:gd name="T4" fmla="*/ 797 w 903"/>
              <a:gd name="T5" fmla="*/ 271 h 783"/>
              <a:gd name="T6" fmla="*/ 665 w 903"/>
              <a:gd name="T7" fmla="*/ 264 h 783"/>
              <a:gd name="T8" fmla="*/ 665 w 903"/>
              <a:gd name="T9" fmla="*/ 248 h 783"/>
              <a:gd name="T10" fmla="*/ 482 w 903"/>
              <a:gd name="T11" fmla="*/ 150 h 783"/>
              <a:gd name="T12" fmla="*/ 897 w 903"/>
              <a:gd name="T13" fmla="*/ 47 h 783"/>
              <a:gd name="T14" fmla="*/ 869 w 903"/>
              <a:gd name="T15" fmla="*/ 13 h 783"/>
              <a:gd name="T16" fmla="*/ 828 w 903"/>
              <a:gd name="T17" fmla="*/ 0 h 783"/>
              <a:gd name="T18" fmla="*/ 245 w 903"/>
              <a:gd name="T19" fmla="*/ 7 h 783"/>
              <a:gd name="T20" fmla="*/ 218 w 903"/>
              <a:gd name="T21" fmla="*/ 33 h 783"/>
              <a:gd name="T22" fmla="*/ 211 w 903"/>
              <a:gd name="T23" fmla="*/ 150 h 783"/>
              <a:gd name="T24" fmla="*/ 411 w 903"/>
              <a:gd name="T25" fmla="*/ 161 h 783"/>
              <a:gd name="T26" fmla="*/ 459 w 903"/>
              <a:gd name="T27" fmla="*/ 199 h 783"/>
              <a:gd name="T28" fmla="*/ 474 w 903"/>
              <a:gd name="T29" fmla="*/ 291 h 783"/>
              <a:gd name="T30" fmla="*/ 451 w 903"/>
              <a:gd name="T31" fmla="*/ 350 h 783"/>
              <a:gd name="T32" fmla="*/ 398 w 903"/>
              <a:gd name="T33" fmla="*/ 384 h 783"/>
              <a:gd name="T34" fmla="*/ 297 w 903"/>
              <a:gd name="T35" fmla="*/ 405 h 783"/>
              <a:gd name="T36" fmla="*/ 252 w 903"/>
              <a:gd name="T37" fmla="*/ 473 h 783"/>
              <a:gd name="T38" fmla="*/ 181 w 903"/>
              <a:gd name="T39" fmla="*/ 511 h 783"/>
              <a:gd name="T40" fmla="*/ 153 w 903"/>
              <a:gd name="T41" fmla="*/ 505 h 783"/>
              <a:gd name="T42" fmla="*/ 153 w 903"/>
              <a:gd name="T43" fmla="*/ 488 h 783"/>
              <a:gd name="T44" fmla="*/ 173 w 903"/>
              <a:gd name="T45" fmla="*/ 482 h 783"/>
              <a:gd name="T46" fmla="*/ 226 w 903"/>
              <a:gd name="T47" fmla="*/ 456 h 783"/>
              <a:gd name="T48" fmla="*/ 277 w 903"/>
              <a:gd name="T49" fmla="*/ 376 h 783"/>
              <a:gd name="T50" fmla="*/ 296 w 903"/>
              <a:gd name="T51" fmla="*/ 361 h 783"/>
              <a:gd name="T52" fmla="*/ 395 w 903"/>
              <a:gd name="T53" fmla="*/ 353 h 783"/>
              <a:gd name="T54" fmla="*/ 431 w 903"/>
              <a:gd name="T55" fmla="*/ 326 h 783"/>
              <a:gd name="T56" fmla="*/ 444 w 903"/>
              <a:gd name="T57" fmla="*/ 249 h 783"/>
              <a:gd name="T58" fmla="*/ 427 w 903"/>
              <a:gd name="T59" fmla="*/ 208 h 783"/>
              <a:gd name="T60" fmla="*/ 389 w 903"/>
              <a:gd name="T61" fmla="*/ 184 h 783"/>
              <a:gd name="T62" fmla="*/ 172 w 903"/>
              <a:gd name="T63" fmla="*/ 190 h 783"/>
              <a:gd name="T64" fmla="*/ 67 w 903"/>
              <a:gd name="T65" fmla="*/ 253 h 783"/>
              <a:gd name="T66" fmla="*/ 28 w 903"/>
              <a:gd name="T67" fmla="*/ 311 h 783"/>
              <a:gd name="T68" fmla="*/ 5 w 903"/>
              <a:gd name="T69" fmla="*/ 388 h 783"/>
              <a:gd name="T70" fmla="*/ 0 w 903"/>
              <a:gd name="T71" fmla="*/ 582 h 783"/>
              <a:gd name="T72" fmla="*/ 26 w 903"/>
              <a:gd name="T73" fmla="*/ 670 h 783"/>
              <a:gd name="T74" fmla="*/ 112 w 903"/>
              <a:gd name="T75" fmla="*/ 756 h 783"/>
              <a:gd name="T76" fmla="*/ 200 w 903"/>
              <a:gd name="T77" fmla="*/ 782 h 783"/>
              <a:gd name="T78" fmla="*/ 517 w 903"/>
              <a:gd name="T79" fmla="*/ 777 h 783"/>
              <a:gd name="T80" fmla="*/ 546 w 903"/>
              <a:gd name="T81" fmla="*/ 750 h 783"/>
              <a:gd name="T82" fmla="*/ 557 w 903"/>
              <a:gd name="T83" fmla="*/ 708 h 783"/>
              <a:gd name="T84" fmla="*/ 655 w 903"/>
              <a:gd name="T85" fmla="*/ 662 h 783"/>
              <a:gd name="T86" fmla="*/ 694 w 903"/>
              <a:gd name="T87" fmla="*/ 645 h 783"/>
              <a:gd name="T88" fmla="*/ 719 w 903"/>
              <a:gd name="T89" fmla="*/ 609 h 783"/>
              <a:gd name="T90" fmla="*/ 719 w 903"/>
              <a:gd name="T91" fmla="*/ 565 h 783"/>
              <a:gd name="T92" fmla="*/ 694 w 903"/>
              <a:gd name="T93" fmla="*/ 530 h 783"/>
              <a:gd name="T94" fmla="*/ 655 w 903"/>
              <a:gd name="T95" fmla="*/ 512 h 783"/>
              <a:gd name="T96" fmla="*/ 273 w 903"/>
              <a:gd name="T97" fmla="*/ 501 h 783"/>
              <a:gd name="T98" fmla="*/ 271 w 903"/>
              <a:gd name="T99" fmla="*/ 479 h 783"/>
              <a:gd name="T100" fmla="*/ 850 w 903"/>
              <a:gd name="T101" fmla="*/ 478 h 783"/>
              <a:gd name="T102" fmla="*/ 885 w 903"/>
              <a:gd name="T103" fmla="*/ 454 h 783"/>
              <a:gd name="T104" fmla="*/ 902 w 903"/>
              <a:gd name="T105" fmla="*/ 414 h 783"/>
              <a:gd name="T106" fmla="*/ 473 w 903"/>
              <a:gd name="T107" fmla="*/ 178 h 783"/>
              <a:gd name="T108" fmla="*/ 467 w 903"/>
              <a:gd name="T109" fmla="*/ 162 h 783"/>
              <a:gd name="T110" fmla="*/ 479 w 903"/>
              <a:gd name="T111" fmla="*/ 15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03" h="783">
                <a:moveTo>
                  <a:pt x="677" y="240"/>
                </a:moveTo>
                <a:lnTo>
                  <a:pt x="798" y="240"/>
                </a:lnTo>
                <a:lnTo>
                  <a:pt x="800" y="241"/>
                </a:lnTo>
                <a:lnTo>
                  <a:pt x="804" y="242"/>
                </a:lnTo>
                <a:lnTo>
                  <a:pt x="806" y="243"/>
                </a:lnTo>
                <a:lnTo>
                  <a:pt x="808" y="246"/>
                </a:lnTo>
                <a:lnTo>
                  <a:pt x="810" y="248"/>
                </a:lnTo>
                <a:lnTo>
                  <a:pt x="811" y="250"/>
                </a:lnTo>
                <a:lnTo>
                  <a:pt x="812" y="253"/>
                </a:lnTo>
                <a:lnTo>
                  <a:pt x="813" y="255"/>
                </a:lnTo>
                <a:lnTo>
                  <a:pt x="812" y="258"/>
                </a:lnTo>
                <a:lnTo>
                  <a:pt x="811" y="262"/>
                </a:lnTo>
                <a:lnTo>
                  <a:pt x="810" y="264"/>
                </a:lnTo>
                <a:lnTo>
                  <a:pt x="808" y="266"/>
                </a:lnTo>
                <a:lnTo>
                  <a:pt x="806" y="268"/>
                </a:lnTo>
                <a:lnTo>
                  <a:pt x="804" y="269"/>
                </a:lnTo>
                <a:lnTo>
                  <a:pt x="800" y="270"/>
                </a:lnTo>
                <a:lnTo>
                  <a:pt x="797" y="271"/>
                </a:lnTo>
                <a:lnTo>
                  <a:pt x="677" y="270"/>
                </a:lnTo>
                <a:lnTo>
                  <a:pt x="674" y="270"/>
                </a:lnTo>
                <a:lnTo>
                  <a:pt x="672" y="269"/>
                </a:lnTo>
                <a:lnTo>
                  <a:pt x="669" y="268"/>
                </a:lnTo>
                <a:lnTo>
                  <a:pt x="666" y="266"/>
                </a:lnTo>
                <a:lnTo>
                  <a:pt x="665" y="264"/>
                </a:lnTo>
                <a:lnTo>
                  <a:pt x="663" y="262"/>
                </a:lnTo>
                <a:lnTo>
                  <a:pt x="662" y="258"/>
                </a:lnTo>
                <a:lnTo>
                  <a:pt x="662" y="255"/>
                </a:lnTo>
                <a:lnTo>
                  <a:pt x="662" y="253"/>
                </a:lnTo>
                <a:lnTo>
                  <a:pt x="663" y="250"/>
                </a:lnTo>
                <a:lnTo>
                  <a:pt x="665" y="248"/>
                </a:lnTo>
                <a:lnTo>
                  <a:pt x="666" y="246"/>
                </a:lnTo>
                <a:lnTo>
                  <a:pt x="669" y="243"/>
                </a:lnTo>
                <a:lnTo>
                  <a:pt x="672" y="242"/>
                </a:lnTo>
                <a:lnTo>
                  <a:pt x="674" y="241"/>
                </a:lnTo>
                <a:lnTo>
                  <a:pt x="677" y="240"/>
                </a:lnTo>
                <a:close/>
                <a:moveTo>
                  <a:pt x="482" y="150"/>
                </a:moveTo>
                <a:lnTo>
                  <a:pt x="903" y="150"/>
                </a:lnTo>
                <a:lnTo>
                  <a:pt x="903" y="75"/>
                </a:lnTo>
                <a:lnTo>
                  <a:pt x="902" y="68"/>
                </a:lnTo>
                <a:lnTo>
                  <a:pt x="901" y="60"/>
                </a:lnTo>
                <a:lnTo>
                  <a:pt x="899" y="54"/>
                </a:lnTo>
                <a:lnTo>
                  <a:pt x="897" y="47"/>
                </a:lnTo>
                <a:lnTo>
                  <a:pt x="894" y="40"/>
                </a:lnTo>
                <a:lnTo>
                  <a:pt x="889" y="34"/>
                </a:lnTo>
                <a:lnTo>
                  <a:pt x="885" y="28"/>
                </a:lnTo>
                <a:lnTo>
                  <a:pt x="880" y="22"/>
                </a:lnTo>
                <a:lnTo>
                  <a:pt x="874" y="18"/>
                </a:lnTo>
                <a:lnTo>
                  <a:pt x="869" y="13"/>
                </a:lnTo>
                <a:lnTo>
                  <a:pt x="863" y="10"/>
                </a:lnTo>
                <a:lnTo>
                  <a:pt x="856" y="6"/>
                </a:lnTo>
                <a:lnTo>
                  <a:pt x="850" y="3"/>
                </a:lnTo>
                <a:lnTo>
                  <a:pt x="842" y="1"/>
                </a:lnTo>
                <a:lnTo>
                  <a:pt x="835" y="0"/>
                </a:lnTo>
                <a:lnTo>
                  <a:pt x="828" y="0"/>
                </a:lnTo>
                <a:lnTo>
                  <a:pt x="279" y="0"/>
                </a:lnTo>
                <a:lnTo>
                  <a:pt x="272" y="0"/>
                </a:lnTo>
                <a:lnTo>
                  <a:pt x="264" y="1"/>
                </a:lnTo>
                <a:lnTo>
                  <a:pt x="258" y="2"/>
                </a:lnTo>
                <a:lnTo>
                  <a:pt x="251" y="4"/>
                </a:lnTo>
                <a:lnTo>
                  <a:pt x="245" y="7"/>
                </a:lnTo>
                <a:lnTo>
                  <a:pt x="240" y="11"/>
                </a:lnTo>
                <a:lnTo>
                  <a:pt x="234" y="14"/>
                </a:lnTo>
                <a:lnTo>
                  <a:pt x="230" y="18"/>
                </a:lnTo>
                <a:lnTo>
                  <a:pt x="226" y="24"/>
                </a:lnTo>
                <a:lnTo>
                  <a:pt x="221" y="28"/>
                </a:lnTo>
                <a:lnTo>
                  <a:pt x="218" y="33"/>
                </a:lnTo>
                <a:lnTo>
                  <a:pt x="216" y="40"/>
                </a:lnTo>
                <a:lnTo>
                  <a:pt x="214" y="46"/>
                </a:lnTo>
                <a:lnTo>
                  <a:pt x="212" y="53"/>
                </a:lnTo>
                <a:lnTo>
                  <a:pt x="211" y="59"/>
                </a:lnTo>
                <a:lnTo>
                  <a:pt x="211" y="66"/>
                </a:lnTo>
                <a:lnTo>
                  <a:pt x="211" y="150"/>
                </a:lnTo>
                <a:lnTo>
                  <a:pt x="361" y="150"/>
                </a:lnTo>
                <a:lnTo>
                  <a:pt x="371" y="151"/>
                </a:lnTo>
                <a:lnTo>
                  <a:pt x="382" y="152"/>
                </a:lnTo>
                <a:lnTo>
                  <a:pt x="392" y="154"/>
                </a:lnTo>
                <a:lnTo>
                  <a:pt x="401" y="158"/>
                </a:lnTo>
                <a:lnTo>
                  <a:pt x="411" y="161"/>
                </a:lnTo>
                <a:lnTo>
                  <a:pt x="421" y="166"/>
                </a:lnTo>
                <a:lnTo>
                  <a:pt x="429" y="172"/>
                </a:lnTo>
                <a:lnTo>
                  <a:pt x="438" y="178"/>
                </a:lnTo>
                <a:lnTo>
                  <a:pt x="445" y="184"/>
                </a:lnTo>
                <a:lnTo>
                  <a:pt x="453" y="192"/>
                </a:lnTo>
                <a:lnTo>
                  <a:pt x="459" y="199"/>
                </a:lnTo>
                <a:lnTo>
                  <a:pt x="464" y="209"/>
                </a:lnTo>
                <a:lnTo>
                  <a:pt x="468" y="218"/>
                </a:lnTo>
                <a:lnTo>
                  <a:pt x="471" y="227"/>
                </a:lnTo>
                <a:lnTo>
                  <a:pt x="473" y="238"/>
                </a:lnTo>
                <a:lnTo>
                  <a:pt x="474" y="249"/>
                </a:lnTo>
                <a:lnTo>
                  <a:pt x="474" y="291"/>
                </a:lnTo>
                <a:lnTo>
                  <a:pt x="473" y="302"/>
                </a:lnTo>
                <a:lnTo>
                  <a:pt x="471" y="313"/>
                </a:lnTo>
                <a:lnTo>
                  <a:pt x="468" y="323"/>
                </a:lnTo>
                <a:lnTo>
                  <a:pt x="463" y="333"/>
                </a:lnTo>
                <a:lnTo>
                  <a:pt x="457" y="342"/>
                </a:lnTo>
                <a:lnTo>
                  <a:pt x="451" y="350"/>
                </a:lnTo>
                <a:lnTo>
                  <a:pt x="443" y="357"/>
                </a:lnTo>
                <a:lnTo>
                  <a:pt x="436" y="365"/>
                </a:lnTo>
                <a:lnTo>
                  <a:pt x="427" y="370"/>
                </a:lnTo>
                <a:lnTo>
                  <a:pt x="418" y="375"/>
                </a:lnTo>
                <a:lnTo>
                  <a:pt x="408" y="381"/>
                </a:lnTo>
                <a:lnTo>
                  <a:pt x="398" y="384"/>
                </a:lnTo>
                <a:lnTo>
                  <a:pt x="390" y="387"/>
                </a:lnTo>
                <a:lnTo>
                  <a:pt x="380" y="389"/>
                </a:lnTo>
                <a:lnTo>
                  <a:pt x="370" y="390"/>
                </a:lnTo>
                <a:lnTo>
                  <a:pt x="361" y="391"/>
                </a:lnTo>
                <a:lnTo>
                  <a:pt x="304" y="391"/>
                </a:lnTo>
                <a:lnTo>
                  <a:pt x="297" y="405"/>
                </a:lnTo>
                <a:lnTo>
                  <a:pt x="289" y="424"/>
                </a:lnTo>
                <a:lnTo>
                  <a:pt x="283" y="433"/>
                </a:lnTo>
                <a:lnTo>
                  <a:pt x="277" y="443"/>
                </a:lnTo>
                <a:lnTo>
                  <a:pt x="270" y="453"/>
                </a:lnTo>
                <a:lnTo>
                  <a:pt x="261" y="463"/>
                </a:lnTo>
                <a:lnTo>
                  <a:pt x="252" y="473"/>
                </a:lnTo>
                <a:lnTo>
                  <a:pt x="243" y="482"/>
                </a:lnTo>
                <a:lnTo>
                  <a:pt x="232" y="490"/>
                </a:lnTo>
                <a:lnTo>
                  <a:pt x="220" y="498"/>
                </a:lnTo>
                <a:lnTo>
                  <a:pt x="208" y="503"/>
                </a:lnTo>
                <a:lnTo>
                  <a:pt x="194" y="507"/>
                </a:lnTo>
                <a:lnTo>
                  <a:pt x="181" y="511"/>
                </a:lnTo>
                <a:lnTo>
                  <a:pt x="166" y="512"/>
                </a:lnTo>
                <a:lnTo>
                  <a:pt x="162" y="512"/>
                </a:lnTo>
                <a:lnTo>
                  <a:pt x="160" y="511"/>
                </a:lnTo>
                <a:lnTo>
                  <a:pt x="157" y="509"/>
                </a:lnTo>
                <a:lnTo>
                  <a:pt x="155" y="507"/>
                </a:lnTo>
                <a:lnTo>
                  <a:pt x="153" y="505"/>
                </a:lnTo>
                <a:lnTo>
                  <a:pt x="152" y="503"/>
                </a:lnTo>
                <a:lnTo>
                  <a:pt x="150" y="500"/>
                </a:lnTo>
                <a:lnTo>
                  <a:pt x="150" y="497"/>
                </a:lnTo>
                <a:lnTo>
                  <a:pt x="150" y="493"/>
                </a:lnTo>
                <a:lnTo>
                  <a:pt x="152" y="491"/>
                </a:lnTo>
                <a:lnTo>
                  <a:pt x="153" y="488"/>
                </a:lnTo>
                <a:lnTo>
                  <a:pt x="155" y="486"/>
                </a:lnTo>
                <a:lnTo>
                  <a:pt x="157" y="484"/>
                </a:lnTo>
                <a:lnTo>
                  <a:pt x="160" y="483"/>
                </a:lnTo>
                <a:lnTo>
                  <a:pt x="162" y="482"/>
                </a:lnTo>
                <a:lnTo>
                  <a:pt x="166" y="482"/>
                </a:lnTo>
                <a:lnTo>
                  <a:pt x="173" y="482"/>
                </a:lnTo>
                <a:lnTo>
                  <a:pt x="179" y="481"/>
                </a:lnTo>
                <a:lnTo>
                  <a:pt x="186" y="478"/>
                </a:lnTo>
                <a:lnTo>
                  <a:pt x="192" y="477"/>
                </a:lnTo>
                <a:lnTo>
                  <a:pt x="204" y="472"/>
                </a:lnTo>
                <a:lnTo>
                  <a:pt x="216" y="464"/>
                </a:lnTo>
                <a:lnTo>
                  <a:pt x="226" y="456"/>
                </a:lnTo>
                <a:lnTo>
                  <a:pt x="235" y="447"/>
                </a:lnTo>
                <a:lnTo>
                  <a:pt x="244" y="438"/>
                </a:lnTo>
                <a:lnTo>
                  <a:pt x="251" y="427"/>
                </a:lnTo>
                <a:lnTo>
                  <a:pt x="263" y="407"/>
                </a:lnTo>
                <a:lnTo>
                  <a:pt x="272" y="389"/>
                </a:lnTo>
                <a:lnTo>
                  <a:pt x="277" y="376"/>
                </a:lnTo>
                <a:lnTo>
                  <a:pt x="279" y="371"/>
                </a:lnTo>
                <a:lnTo>
                  <a:pt x="281" y="367"/>
                </a:lnTo>
                <a:lnTo>
                  <a:pt x="285" y="364"/>
                </a:lnTo>
                <a:lnTo>
                  <a:pt x="289" y="361"/>
                </a:lnTo>
                <a:lnTo>
                  <a:pt x="293" y="361"/>
                </a:lnTo>
                <a:lnTo>
                  <a:pt x="296" y="361"/>
                </a:lnTo>
                <a:lnTo>
                  <a:pt x="361" y="361"/>
                </a:lnTo>
                <a:lnTo>
                  <a:pt x="368" y="360"/>
                </a:lnTo>
                <a:lnTo>
                  <a:pt x="375" y="359"/>
                </a:lnTo>
                <a:lnTo>
                  <a:pt x="381" y="358"/>
                </a:lnTo>
                <a:lnTo>
                  <a:pt x="389" y="356"/>
                </a:lnTo>
                <a:lnTo>
                  <a:pt x="395" y="353"/>
                </a:lnTo>
                <a:lnTo>
                  <a:pt x="403" y="350"/>
                </a:lnTo>
                <a:lnTo>
                  <a:pt x="409" y="346"/>
                </a:lnTo>
                <a:lnTo>
                  <a:pt x="415" y="342"/>
                </a:lnTo>
                <a:lnTo>
                  <a:pt x="421" y="337"/>
                </a:lnTo>
                <a:lnTo>
                  <a:pt x="427" y="331"/>
                </a:lnTo>
                <a:lnTo>
                  <a:pt x="431" y="326"/>
                </a:lnTo>
                <a:lnTo>
                  <a:pt x="436" y="320"/>
                </a:lnTo>
                <a:lnTo>
                  <a:pt x="439" y="313"/>
                </a:lnTo>
                <a:lnTo>
                  <a:pt x="442" y="307"/>
                </a:lnTo>
                <a:lnTo>
                  <a:pt x="443" y="299"/>
                </a:lnTo>
                <a:lnTo>
                  <a:pt x="444" y="291"/>
                </a:lnTo>
                <a:lnTo>
                  <a:pt x="444" y="249"/>
                </a:lnTo>
                <a:lnTo>
                  <a:pt x="443" y="241"/>
                </a:lnTo>
                <a:lnTo>
                  <a:pt x="442" y="234"/>
                </a:lnTo>
                <a:lnTo>
                  <a:pt x="439" y="226"/>
                </a:lnTo>
                <a:lnTo>
                  <a:pt x="436" y="220"/>
                </a:lnTo>
                <a:lnTo>
                  <a:pt x="431" y="213"/>
                </a:lnTo>
                <a:lnTo>
                  <a:pt x="427" y="208"/>
                </a:lnTo>
                <a:lnTo>
                  <a:pt x="421" y="203"/>
                </a:lnTo>
                <a:lnTo>
                  <a:pt x="415" y="198"/>
                </a:lnTo>
                <a:lnTo>
                  <a:pt x="409" y="194"/>
                </a:lnTo>
                <a:lnTo>
                  <a:pt x="403" y="191"/>
                </a:lnTo>
                <a:lnTo>
                  <a:pt x="395" y="188"/>
                </a:lnTo>
                <a:lnTo>
                  <a:pt x="389" y="184"/>
                </a:lnTo>
                <a:lnTo>
                  <a:pt x="375" y="181"/>
                </a:lnTo>
                <a:lnTo>
                  <a:pt x="361" y="180"/>
                </a:lnTo>
                <a:lnTo>
                  <a:pt x="211" y="180"/>
                </a:lnTo>
                <a:lnTo>
                  <a:pt x="211" y="182"/>
                </a:lnTo>
                <a:lnTo>
                  <a:pt x="191" y="186"/>
                </a:lnTo>
                <a:lnTo>
                  <a:pt x="172" y="190"/>
                </a:lnTo>
                <a:lnTo>
                  <a:pt x="153" y="196"/>
                </a:lnTo>
                <a:lnTo>
                  <a:pt x="134" y="204"/>
                </a:lnTo>
                <a:lnTo>
                  <a:pt x="116" y="213"/>
                </a:lnTo>
                <a:lnTo>
                  <a:pt x="99" y="225"/>
                </a:lnTo>
                <a:lnTo>
                  <a:pt x="82" y="238"/>
                </a:lnTo>
                <a:lnTo>
                  <a:pt x="67" y="253"/>
                </a:lnTo>
                <a:lnTo>
                  <a:pt x="59" y="262"/>
                </a:lnTo>
                <a:lnTo>
                  <a:pt x="53" y="270"/>
                </a:lnTo>
                <a:lnTo>
                  <a:pt x="45" y="280"/>
                </a:lnTo>
                <a:lnTo>
                  <a:pt x="39" y="290"/>
                </a:lnTo>
                <a:lnTo>
                  <a:pt x="34" y="300"/>
                </a:lnTo>
                <a:lnTo>
                  <a:pt x="28" y="311"/>
                </a:lnTo>
                <a:lnTo>
                  <a:pt x="23" y="322"/>
                </a:lnTo>
                <a:lnTo>
                  <a:pt x="19" y="335"/>
                </a:lnTo>
                <a:lnTo>
                  <a:pt x="14" y="346"/>
                </a:lnTo>
                <a:lnTo>
                  <a:pt x="11" y="360"/>
                </a:lnTo>
                <a:lnTo>
                  <a:pt x="8" y="373"/>
                </a:lnTo>
                <a:lnTo>
                  <a:pt x="5" y="388"/>
                </a:lnTo>
                <a:lnTo>
                  <a:pt x="2" y="403"/>
                </a:lnTo>
                <a:lnTo>
                  <a:pt x="1" y="418"/>
                </a:lnTo>
                <a:lnTo>
                  <a:pt x="0" y="434"/>
                </a:lnTo>
                <a:lnTo>
                  <a:pt x="0" y="452"/>
                </a:lnTo>
                <a:lnTo>
                  <a:pt x="0" y="572"/>
                </a:lnTo>
                <a:lnTo>
                  <a:pt x="0" y="582"/>
                </a:lnTo>
                <a:lnTo>
                  <a:pt x="1" y="593"/>
                </a:lnTo>
                <a:lnTo>
                  <a:pt x="2" y="603"/>
                </a:lnTo>
                <a:lnTo>
                  <a:pt x="5" y="614"/>
                </a:lnTo>
                <a:lnTo>
                  <a:pt x="10" y="633"/>
                </a:lnTo>
                <a:lnTo>
                  <a:pt x="18" y="652"/>
                </a:lnTo>
                <a:lnTo>
                  <a:pt x="26" y="670"/>
                </a:lnTo>
                <a:lnTo>
                  <a:pt x="37" y="688"/>
                </a:lnTo>
                <a:lnTo>
                  <a:pt x="50" y="705"/>
                </a:lnTo>
                <a:lnTo>
                  <a:pt x="64" y="720"/>
                </a:lnTo>
                <a:lnTo>
                  <a:pt x="79" y="734"/>
                </a:lnTo>
                <a:lnTo>
                  <a:pt x="95" y="745"/>
                </a:lnTo>
                <a:lnTo>
                  <a:pt x="112" y="756"/>
                </a:lnTo>
                <a:lnTo>
                  <a:pt x="130" y="766"/>
                </a:lnTo>
                <a:lnTo>
                  <a:pt x="149" y="773"/>
                </a:lnTo>
                <a:lnTo>
                  <a:pt x="170" y="779"/>
                </a:lnTo>
                <a:lnTo>
                  <a:pt x="179" y="780"/>
                </a:lnTo>
                <a:lnTo>
                  <a:pt x="190" y="782"/>
                </a:lnTo>
                <a:lnTo>
                  <a:pt x="200" y="782"/>
                </a:lnTo>
                <a:lnTo>
                  <a:pt x="211" y="783"/>
                </a:lnTo>
                <a:lnTo>
                  <a:pt x="492" y="783"/>
                </a:lnTo>
                <a:lnTo>
                  <a:pt x="498" y="782"/>
                </a:lnTo>
                <a:lnTo>
                  <a:pt x="505" y="781"/>
                </a:lnTo>
                <a:lnTo>
                  <a:pt x="511" y="780"/>
                </a:lnTo>
                <a:lnTo>
                  <a:pt x="517" y="777"/>
                </a:lnTo>
                <a:lnTo>
                  <a:pt x="523" y="773"/>
                </a:lnTo>
                <a:lnTo>
                  <a:pt x="529" y="770"/>
                </a:lnTo>
                <a:lnTo>
                  <a:pt x="533" y="766"/>
                </a:lnTo>
                <a:lnTo>
                  <a:pt x="538" y="762"/>
                </a:lnTo>
                <a:lnTo>
                  <a:pt x="542" y="756"/>
                </a:lnTo>
                <a:lnTo>
                  <a:pt x="546" y="750"/>
                </a:lnTo>
                <a:lnTo>
                  <a:pt x="549" y="744"/>
                </a:lnTo>
                <a:lnTo>
                  <a:pt x="552" y="737"/>
                </a:lnTo>
                <a:lnTo>
                  <a:pt x="554" y="730"/>
                </a:lnTo>
                <a:lnTo>
                  <a:pt x="556" y="723"/>
                </a:lnTo>
                <a:lnTo>
                  <a:pt x="557" y="715"/>
                </a:lnTo>
                <a:lnTo>
                  <a:pt x="557" y="708"/>
                </a:lnTo>
                <a:lnTo>
                  <a:pt x="556" y="695"/>
                </a:lnTo>
                <a:lnTo>
                  <a:pt x="554" y="683"/>
                </a:lnTo>
                <a:lnTo>
                  <a:pt x="549" y="673"/>
                </a:lnTo>
                <a:lnTo>
                  <a:pt x="544" y="662"/>
                </a:lnTo>
                <a:lnTo>
                  <a:pt x="647" y="662"/>
                </a:lnTo>
                <a:lnTo>
                  <a:pt x="655" y="662"/>
                </a:lnTo>
                <a:lnTo>
                  <a:pt x="662" y="661"/>
                </a:lnTo>
                <a:lnTo>
                  <a:pt x="669" y="659"/>
                </a:lnTo>
                <a:lnTo>
                  <a:pt x="676" y="656"/>
                </a:lnTo>
                <a:lnTo>
                  <a:pt x="682" y="653"/>
                </a:lnTo>
                <a:lnTo>
                  <a:pt x="689" y="649"/>
                </a:lnTo>
                <a:lnTo>
                  <a:pt x="694" y="645"/>
                </a:lnTo>
                <a:lnTo>
                  <a:pt x="700" y="639"/>
                </a:lnTo>
                <a:lnTo>
                  <a:pt x="705" y="634"/>
                </a:lnTo>
                <a:lnTo>
                  <a:pt x="709" y="629"/>
                </a:lnTo>
                <a:lnTo>
                  <a:pt x="714" y="622"/>
                </a:lnTo>
                <a:lnTo>
                  <a:pt x="717" y="616"/>
                </a:lnTo>
                <a:lnTo>
                  <a:pt x="719" y="609"/>
                </a:lnTo>
                <a:lnTo>
                  <a:pt x="721" y="602"/>
                </a:lnTo>
                <a:lnTo>
                  <a:pt x="722" y="594"/>
                </a:lnTo>
                <a:lnTo>
                  <a:pt x="722" y="587"/>
                </a:lnTo>
                <a:lnTo>
                  <a:pt x="722" y="579"/>
                </a:lnTo>
                <a:lnTo>
                  <a:pt x="721" y="572"/>
                </a:lnTo>
                <a:lnTo>
                  <a:pt x="719" y="565"/>
                </a:lnTo>
                <a:lnTo>
                  <a:pt x="717" y="558"/>
                </a:lnTo>
                <a:lnTo>
                  <a:pt x="714" y="551"/>
                </a:lnTo>
                <a:lnTo>
                  <a:pt x="709" y="546"/>
                </a:lnTo>
                <a:lnTo>
                  <a:pt x="705" y="540"/>
                </a:lnTo>
                <a:lnTo>
                  <a:pt x="700" y="534"/>
                </a:lnTo>
                <a:lnTo>
                  <a:pt x="694" y="530"/>
                </a:lnTo>
                <a:lnTo>
                  <a:pt x="689" y="525"/>
                </a:lnTo>
                <a:lnTo>
                  <a:pt x="682" y="521"/>
                </a:lnTo>
                <a:lnTo>
                  <a:pt x="676" y="518"/>
                </a:lnTo>
                <a:lnTo>
                  <a:pt x="669" y="515"/>
                </a:lnTo>
                <a:lnTo>
                  <a:pt x="662" y="514"/>
                </a:lnTo>
                <a:lnTo>
                  <a:pt x="655" y="512"/>
                </a:lnTo>
                <a:lnTo>
                  <a:pt x="647" y="512"/>
                </a:lnTo>
                <a:lnTo>
                  <a:pt x="301" y="512"/>
                </a:lnTo>
                <a:lnTo>
                  <a:pt x="293" y="511"/>
                </a:lnTo>
                <a:lnTo>
                  <a:pt x="287" y="508"/>
                </a:lnTo>
                <a:lnTo>
                  <a:pt x="279" y="505"/>
                </a:lnTo>
                <a:lnTo>
                  <a:pt x="273" y="501"/>
                </a:lnTo>
                <a:lnTo>
                  <a:pt x="267" y="496"/>
                </a:lnTo>
                <a:lnTo>
                  <a:pt x="263" y="489"/>
                </a:lnTo>
                <a:lnTo>
                  <a:pt x="259" y="483"/>
                </a:lnTo>
                <a:lnTo>
                  <a:pt x="257" y="475"/>
                </a:lnTo>
                <a:lnTo>
                  <a:pt x="264" y="478"/>
                </a:lnTo>
                <a:lnTo>
                  <a:pt x="271" y="479"/>
                </a:lnTo>
                <a:lnTo>
                  <a:pt x="278" y="482"/>
                </a:lnTo>
                <a:lnTo>
                  <a:pt x="286" y="482"/>
                </a:lnTo>
                <a:lnTo>
                  <a:pt x="828" y="482"/>
                </a:lnTo>
                <a:lnTo>
                  <a:pt x="836" y="482"/>
                </a:lnTo>
                <a:lnTo>
                  <a:pt x="842" y="479"/>
                </a:lnTo>
                <a:lnTo>
                  <a:pt x="850" y="478"/>
                </a:lnTo>
                <a:lnTo>
                  <a:pt x="856" y="475"/>
                </a:lnTo>
                <a:lnTo>
                  <a:pt x="863" y="472"/>
                </a:lnTo>
                <a:lnTo>
                  <a:pt x="869" y="469"/>
                </a:lnTo>
                <a:lnTo>
                  <a:pt x="876" y="463"/>
                </a:lnTo>
                <a:lnTo>
                  <a:pt x="881" y="459"/>
                </a:lnTo>
                <a:lnTo>
                  <a:pt x="885" y="454"/>
                </a:lnTo>
                <a:lnTo>
                  <a:pt x="889" y="447"/>
                </a:lnTo>
                <a:lnTo>
                  <a:pt x="894" y="442"/>
                </a:lnTo>
                <a:lnTo>
                  <a:pt x="897" y="435"/>
                </a:lnTo>
                <a:lnTo>
                  <a:pt x="899" y="428"/>
                </a:lnTo>
                <a:lnTo>
                  <a:pt x="901" y="422"/>
                </a:lnTo>
                <a:lnTo>
                  <a:pt x="902" y="414"/>
                </a:lnTo>
                <a:lnTo>
                  <a:pt x="903" y="407"/>
                </a:lnTo>
                <a:lnTo>
                  <a:pt x="903" y="180"/>
                </a:lnTo>
                <a:lnTo>
                  <a:pt x="482" y="180"/>
                </a:lnTo>
                <a:lnTo>
                  <a:pt x="479" y="180"/>
                </a:lnTo>
                <a:lnTo>
                  <a:pt x="475" y="179"/>
                </a:lnTo>
                <a:lnTo>
                  <a:pt x="473" y="178"/>
                </a:lnTo>
                <a:lnTo>
                  <a:pt x="471" y="176"/>
                </a:lnTo>
                <a:lnTo>
                  <a:pt x="469" y="174"/>
                </a:lnTo>
                <a:lnTo>
                  <a:pt x="468" y="172"/>
                </a:lnTo>
                <a:lnTo>
                  <a:pt x="467" y="168"/>
                </a:lnTo>
                <a:lnTo>
                  <a:pt x="467" y="165"/>
                </a:lnTo>
                <a:lnTo>
                  <a:pt x="467" y="162"/>
                </a:lnTo>
                <a:lnTo>
                  <a:pt x="468" y="160"/>
                </a:lnTo>
                <a:lnTo>
                  <a:pt x="469" y="157"/>
                </a:lnTo>
                <a:lnTo>
                  <a:pt x="471" y="154"/>
                </a:lnTo>
                <a:lnTo>
                  <a:pt x="473" y="153"/>
                </a:lnTo>
                <a:lnTo>
                  <a:pt x="475" y="151"/>
                </a:lnTo>
                <a:lnTo>
                  <a:pt x="479" y="150"/>
                </a:lnTo>
                <a:lnTo>
                  <a:pt x="482" y="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9" name="Group 318">
            <a:extLst>
              <a:ext uri="{FF2B5EF4-FFF2-40B4-BE49-F238E27FC236}">
                <a16:creationId xmlns="" xmlns:a16="http://schemas.microsoft.com/office/drawing/2014/main" id="{874F21C0-3C2C-48EF-8C8D-4C96D80B46B4}"/>
              </a:ext>
            </a:extLst>
          </p:cNvPr>
          <p:cNvGrpSpPr/>
          <p:nvPr/>
        </p:nvGrpSpPr>
        <p:grpSpPr>
          <a:xfrm>
            <a:off x="7118599" y="5676240"/>
            <a:ext cx="287338" cy="249238"/>
            <a:chOff x="3171825" y="2530475"/>
            <a:chExt cx="287338" cy="249238"/>
          </a:xfrm>
          <a:solidFill>
            <a:schemeClr val="bg1"/>
          </a:solidFill>
        </p:grpSpPr>
        <p:sp>
          <p:nvSpPr>
            <p:cNvPr id="320" name="Freeform 535">
              <a:extLst>
                <a:ext uri="{FF2B5EF4-FFF2-40B4-BE49-F238E27FC236}">
                  <a16:creationId xmlns="" xmlns:a16="http://schemas.microsoft.com/office/drawing/2014/main" id="{415989F2-4F00-400B-B7D8-787E14045C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0400" y="2640013"/>
              <a:ext cx="230188" cy="139700"/>
            </a:xfrm>
            <a:custGeom>
              <a:avLst/>
              <a:gdLst>
                <a:gd name="T0" fmla="*/ 481 w 722"/>
                <a:gd name="T1" fmla="*/ 407 h 437"/>
                <a:gd name="T2" fmla="*/ 632 w 722"/>
                <a:gd name="T3" fmla="*/ 106 h 437"/>
                <a:gd name="T4" fmla="*/ 361 w 722"/>
                <a:gd name="T5" fmla="*/ 287 h 437"/>
                <a:gd name="T6" fmla="*/ 90 w 722"/>
                <a:gd name="T7" fmla="*/ 106 h 437"/>
                <a:gd name="T8" fmla="*/ 361 w 722"/>
                <a:gd name="T9" fmla="*/ 287 h 437"/>
                <a:gd name="T10" fmla="*/ 584 w 722"/>
                <a:gd name="T11" fmla="*/ 10 h 437"/>
                <a:gd name="T12" fmla="*/ 555 w 722"/>
                <a:gd name="T13" fmla="*/ 28 h 437"/>
                <a:gd name="T14" fmla="*/ 523 w 722"/>
                <a:gd name="T15" fmla="*/ 39 h 437"/>
                <a:gd name="T16" fmla="*/ 487 w 722"/>
                <a:gd name="T17" fmla="*/ 45 h 437"/>
                <a:gd name="T18" fmla="*/ 450 w 722"/>
                <a:gd name="T19" fmla="*/ 46 h 437"/>
                <a:gd name="T20" fmla="*/ 418 w 722"/>
                <a:gd name="T21" fmla="*/ 42 h 437"/>
                <a:gd name="T22" fmla="*/ 388 w 722"/>
                <a:gd name="T23" fmla="*/ 33 h 437"/>
                <a:gd name="T24" fmla="*/ 360 w 722"/>
                <a:gd name="T25" fmla="*/ 22 h 437"/>
                <a:gd name="T26" fmla="*/ 336 w 722"/>
                <a:gd name="T27" fmla="*/ 22 h 437"/>
                <a:gd name="T28" fmla="*/ 312 w 722"/>
                <a:gd name="T29" fmla="*/ 34 h 437"/>
                <a:gd name="T30" fmla="*/ 285 w 722"/>
                <a:gd name="T31" fmla="*/ 42 h 437"/>
                <a:gd name="T32" fmla="*/ 256 w 722"/>
                <a:gd name="T33" fmla="*/ 46 h 437"/>
                <a:gd name="T34" fmla="*/ 223 w 722"/>
                <a:gd name="T35" fmla="*/ 45 h 437"/>
                <a:gd name="T36" fmla="*/ 188 w 722"/>
                <a:gd name="T37" fmla="*/ 39 h 437"/>
                <a:gd name="T38" fmla="*/ 159 w 722"/>
                <a:gd name="T39" fmla="*/ 28 h 437"/>
                <a:gd name="T40" fmla="*/ 135 w 722"/>
                <a:gd name="T41" fmla="*/ 10 h 437"/>
                <a:gd name="T42" fmla="*/ 110 w 722"/>
                <a:gd name="T43" fmla="*/ 4 h 437"/>
                <a:gd name="T44" fmla="*/ 83 w 722"/>
                <a:gd name="T45" fmla="*/ 10 h 437"/>
                <a:gd name="T46" fmla="*/ 48 w 722"/>
                <a:gd name="T47" fmla="*/ 15 h 437"/>
                <a:gd name="T48" fmla="*/ 15 w 722"/>
                <a:gd name="T49" fmla="*/ 15 h 437"/>
                <a:gd name="T50" fmla="*/ 0 w 722"/>
                <a:gd name="T51" fmla="*/ 422 h 437"/>
                <a:gd name="T52" fmla="*/ 1 w 722"/>
                <a:gd name="T53" fmla="*/ 428 h 437"/>
                <a:gd name="T54" fmla="*/ 4 w 722"/>
                <a:gd name="T55" fmla="*/ 433 h 437"/>
                <a:gd name="T56" fmla="*/ 9 w 722"/>
                <a:gd name="T57" fmla="*/ 436 h 437"/>
                <a:gd name="T58" fmla="*/ 15 w 722"/>
                <a:gd name="T59" fmla="*/ 437 h 437"/>
                <a:gd name="T60" fmla="*/ 647 w 722"/>
                <a:gd name="T61" fmla="*/ 437 h 437"/>
                <a:gd name="T62" fmla="*/ 711 w 722"/>
                <a:gd name="T63" fmla="*/ 437 h 437"/>
                <a:gd name="T64" fmla="*/ 716 w 722"/>
                <a:gd name="T65" fmla="*/ 435 h 437"/>
                <a:gd name="T66" fmla="*/ 720 w 722"/>
                <a:gd name="T67" fmla="*/ 431 h 437"/>
                <a:gd name="T68" fmla="*/ 722 w 722"/>
                <a:gd name="T69" fmla="*/ 426 h 437"/>
                <a:gd name="T70" fmla="*/ 722 w 722"/>
                <a:gd name="T71" fmla="*/ 9 h 437"/>
                <a:gd name="T72" fmla="*/ 700 w 722"/>
                <a:gd name="T73" fmla="*/ 14 h 437"/>
                <a:gd name="T74" fmla="*/ 677 w 722"/>
                <a:gd name="T75" fmla="*/ 16 h 437"/>
                <a:gd name="T76" fmla="*/ 636 w 722"/>
                <a:gd name="T77" fmla="*/ 12 h 437"/>
                <a:gd name="T78" fmla="*/ 597 w 722"/>
                <a:gd name="T79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437">
                  <a:moveTo>
                    <a:pt x="632" y="407"/>
                  </a:moveTo>
                  <a:lnTo>
                    <a:pt x="481" y="407"/>
                  </a:lnTo>
                  <a:lnTo>
                    <a:pt x="481" y="106"/>
                  </a:lnTo>
                  <a:lnTo>
                    <a:pt x="632" y="106"/>
                  </a:lnTo>
                  <a:lnTo>
                    <a:pt x="632" y="407"/>
                  </a:lnTo>
                  <a:close/>
                  <a:moveTo>
                    <a:pt x="361" y="287"/>
                  </a:moveTo>
                  <a:lnTo>
                    <a:pt x="90" y="287"/>
                  </a:lnTo>
                  <a:lnTo>
                    <a:pt x="90" y="106"/>
                  </a:lnTo>
                  <a:lnTo>
                    <a:pt x="361" y="106"/>
                  </a:lnTo>
                  <a:lnTo>
                    <a:pt x="361" y="287"/>
                  </a:lnTo>
                  <a:close/>
                  <a:moveTo>
                    <a:pt x="597" y="0"/>
                  </a:moveTo>
                  <a:lnTo>
                    <a:pt x="584" y="10"/>
                  </a:lnTo>
                  <a:lnTo>
                    <a:pt x="570" y="20"/>
                  </a:lnTo>
                  <a:lnTo>
                    <a:pt x="555" y="28"/>
                  </a:lnTo>
                  <a:lnTo>
                    <a:pt x="540" y="34"/>
                  </a:lnTo>
                  <a:lnTo>
                    <a:pt x="523" y="39"/>
                  </a:lnTo>
                  <a:lnTo>
                    <a:pt x="505" y="43"/>
                  </a:lnTo>
                  <a:lnTo>
                    <a:pt x="487" y="45"/>
                  </a:lnTo>
                  <a:lnTo>
                    <a:pt x="466" y="46"/>
                  </a:lnTo>
                  <a:lnTo>
                    <a:pt x="450" y="46"/>
                  </a:lnTo>
                  <a:lnTo>
                    <a:pt x="434" y="44"/>
                  </a:lnTo>
                  <a:lnTo>
                    <a:pt x="418" y="42"/>
                  </a:lnTo>
                  <a:lnTo>
                    <a:pt x="403" y="38"/>
                  </a:lnTo>
                  <a:lnTo>
                    <a:pt x="388" y="33"/>
                  </a:lnTo>
                  <a:lnTo>
                    <a:pt x="374" y="29"/>
                  </a:lnTo>
                  <a:lnTo>
                    <a:pt x="360" y="22"/>
                  </a:lnTo>
                  <a:lnTo>
                    <a:pt x="347" y="15"/>
                  </a:lnTo>
                  <a:lnTo>
                    <a:pt x="336" y="22"/>
                  </a:lnTo>
                  <a:lnTo>
                    <a:pt x="325" y="29"/>
                  </a:lnTo>
                  <a:lnTo>
                    <a:pt x="312" y="34"/>
                  </a:lnTo>
                  <a:lnTo>
                    <a:pt x="299" y="38"/>
                  </a:lnTo>
                  <a:lnTo>
                    <a:pt x="285" y="42"/>
                  </a:lnTo>
                  <a:lnTo>
                    <a:pt x="271" y="44"/>
                  </a:lnTo>
                  <a:lnTo>
                    <a:pt x="256" y="46"/>
                  </a:lnTo>
                  <a:lnTo>
                    <a:pt x="241" y="46"/>
                  </a:lnTo>
                  <a:lnTo>
                    <a:pt x="223" y="45"/>
                  </a:lnTo>
                  <a:lnTo>
                    <a:pt x="204" y="43"/>
                  </a:lnTo>
                  <a:lnTo>
                    <a:pt x="188" y="39"/>
                  </a:lnTo>
                  <a:lnTo>
                    <a:pt x="173" y="35"/>
                  </a:lnTo>
                  <a:lnTo>
                    <a:pt x="159" y="28"/>
                  </a:lnTo>
                  <a:lnTo>
                    <a:pt x="147" y="20"/>
                  </a:lnTo>
                  <a:lnTo>
                    <a:pt x="135" y="10"/>
                  </a:lnTo>
                  <a:lnTo>
                    <a:pt x="123" y="0"/>
                  </a:lnTo>
                  <a:lnTo>
                    <a:pt x="110" y="4"/>
                  </a:lnTo>
                  <a:lnTo>
                    <a:pt x="96" y="7"/>
                  </a:lnTo>
                  <a:lnTo>
                    <a:pt x="83" y="10"/>
                  </a:lnTo>
                  <a:lnTo>
                    <a:pt x="70" y="13"/>
                  </a:lnTo>
                  <a:lnTo>
                    <a:pt x="48" y="15"/>
                  </a:lnTo>
                  <a:lnTo>
                    <a:pt x="30" y="16"/>
                  </a:lnTo>
                  <a:lnTo>
                    <a:pt x="15" y="15"/>
                  </a:lnTo>
                  <a:lnTo>
                    <a:pt x="0" y="13"/>
                  </a:lnTo>
                  <a:lnTo>
                    <a:pt x="0" y="422"/>
                  </a:lnTo>
                  <a:lnTo>
                    <a:pt x="1" y="426"/>
                  </a:lnTo>
                  <a:lnTo>
                    <a:pt x="1" y="428"/>
                  </a:lnTo>
                  <a:lnTo>
                    <a:pt x="3" y="431"/>
                  </a:lnTo>
                  <a:lnTo>
                    <a:pt x="4" y="433"/>
                  </a:lnTo>
                  <a:lnTo>
                    <a:pt x="6" y="435"/>
                  </a:lnTo>
                  <a:lnTo>
                    <a:pt x="9" y="436"/>
                  </a:lnTo>
                  <a:lnTo>
                    <a:pt x="11" y="437"/>
                  </a:lnTo>
                  <a:lnTo>
                    <a:pt x="15" y="437"/>
                  </a:lnTo>
                  <a:lnTo>
                    <a:pt x="466" y="437"/>
                  </a:lnTo>
                  <a:lnTo>
                    <a:pt x="647" y="437"/>
                  </a:lnTo>
                  <a:lnTo>
                    <a:pt x="707" y="437"/>
                  </a:lnTo>
                  <a:lnTo>
                    <a:pt x="711" y="437"/>
                  </a:lnTo>
                  <a:lnTo>
                    <a:pt x="713" y="436"/>
                  </a:lnTo>
                  <a:lnTo>
                    <a:pt x="716" y="435"/>
                  </a:lnTo>
                  <a:lnTo>
                    <a:pt x="718" y="433"/>
                  </a:lnTo>
                  <a:lnTo>
                    <a:pt x="720" y="431"/>
                  </a:lnTo>
                  <a:lnTo>
                    <a:pt x="721" y="428"/>
                  </a:lnTo>
                  <a:lnTo>
                    <a:pt x="722" y="426"/>
                  </a:lnTo>
                  <a:lnTo>
                    <a:pt x="722" y="422"/>
                  </a:lnTo>
                  <a:lnTo>
                    <a:pt x="722" y="9"/>
                  </a:lnTo>
                  <a:lnTo>
                    <a:pt x="712" y="12"/>
                  </a:lnTo>
                  <a:lnTo>
                    <a:pt x="700" y="14"/>
                  </a:lnTo>
                  <a:lnTo>
                    <a:pt x="689" y="16"/>
                  </a:lnTo>
                  <a:lnTo>
                    <a:pt x="677" y="16"/>
                  </a:lnTo>
                  <a:lnTo>
                    <a:pt x="656" y="15"/>
                  </a:lnTo>
                  <a:lnTo>
                    <a:pt x="636" y="12"/>
                  </a:lnTo>
                  <a:lnTo>
                    <a:pt x="615" y="6"/>
                  </a:lnTo>
                  <a:lnTo>
                    <a:pt x="597" y="0"/>
                  </a:lnTo>
                  <a:lnTo>
                    <a:pt x="5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536">
              <a:extLst>
                <a:ext uri="{FF2B5EF4-FFF2-40B4-BE49-F238E27FC236}">
                  <a16:creationId xmlns="" xmlns:a16="http://schemas.microsoft.com/office/drawing/2014/main" id="{E55FC76A-3997-44C1-84E7-0C052728E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488" y="2587625"/>
              <a:ext cx="66675" cy="47625"/>
            </a:xfrm>
            <a:custGeom>
              <a:avLst/>
              <a:gdLst>
                <a:gd name="T0" fmla="*/ 196 w 211"/>
                <a:gd name="T1" fmla="*/ 0 h 151"/>
                <a:gd name="T2" fmla="*/ 181 w 211"/>
                <a:gd name="T3" fmla="*/ 0 h 151"/>
                <a:gd name="T4" fmla="*/ 0 w 211"/>
                <a:gd name="T5" fmla="*/ 0 h 151"/>
                <a:gd name="T6" fmla="*/ 0 w 211"/>
                <a:gd name="T7" fmla="*/ 134 h 151"/>
                <a:gd name="T8" fmla="*/ 11 w 211"/>
                <a:gd name="T9" fmla="*/ 139 h 151"/>
                <a:gd name="T10" fmla="*/ 23 w 211"/>
                <a:gd name="T11" fmla="*/ 143 h 151"/>
                <a:gd name="T12" fmla="*/ 34 w 211"/>
                <a:gd name="T13" fmla="*/ 145 h 151"/>
                <a:gd name="T14" fmla="*/ 44 w 211"/>
                <a:gd name="T15" fmla="*/ 148 h 151"/>
                <a:gd name="T16" fmla="*/ 63 w 211"/>
                <a:gd name="T17" fmla="*/ 150 h 151"/>
                <a:gd name="T18" fmla="*/ 75 w 211"/>
                <a:gd name="T19" fmla="*/ 151 h 151"/>
                <a:gd name="T20" fmla="*/ 87 w 211"/>
                <a:gd name="T21" fmla="*/ 150 h 151"/>
                <a:gd name="T22" fmla="*/ 98 w 211"/>
                <a:gd name="T23" fmla="*/ 149 h 151"/>
                <a:gd name="T24" fmla="*/ 110 w 211"/>
                <a:gd name="T25" fmla="*/ 145 h 151"/>
                <a:gd name="T26" fmla="*/ 120 w 211"/>
                <a:gd name="T27" fmla="*/ 142 h 151"/>
                <a:gd name="T28" fmla="*/ 120 w 211"/>
                <a:gd name="T29" fmla="*/ 142 h 151"/>
                <a:gd name="T30" fmla="*/ 130 w 211"/>
                <a:gd name="T31" fmla="*/ 138 h 151"/>
                <a:gd name="T32" fmla="*/ 139 w 211"/>
                <a:gd name="T33" fmla="*/ 133 h 151"/>
                <a:gd name="T34" fmla="*/ 147 w 211"/>
                <a:gd name="T35" fmla="*/ 127 h 151"/>
                <a:gd name="T36" fmla="*/ 156 w 211"/>
                <a:gd name="T37" fmla="*/ 122 h 151"/>
                <a:gd name="T38" fmla="*/ 163 w 211"/>
                <a:gd name="T39" fmla="*/ 114 h 151"/>
                <a:gd name="T40" fmla="*/ 171 w 211"/>
                <a:gd name="T41" fmla="*/ 108 h 151"/>
                <a:gd name="T42" fmla="*/ 178 w 211"/>
                <a:gd name="T43" fmla="*/ 100 h 151"/>
                <a:gd name="T44" fmla="*/ 185 w 211"/>
                <a:gd name="T45" fmla="*/ 92 h 151"/>
                <a:gd name="T46" fmla="*/ 190 w 211"/>
                <a:gd name="T47" fmla="*/ 83 h 151"/>
                <a:gd name="T48" fmla="*/ 196 w 211"/>
                <a:gd name="T49" fmla="*/ 75 h 151"/>
                <a:gd name="T50" fmla="*/ 200 w 211"/>
                <a:gd name="T51" fmla="*/ 65 h 151"/>
                <a:gd name="T52" fmla="*/ 204 w 211"/>
                <a:gd name="T53" fmla="*/ 55 h 151"/>
                <a:gd name="T54" fmla="*/ 206 w 211"/>
                <a:gd name="T55" fmla="*/ 46 h 151"/>
                <a:gd name="T56" fmla="*/ 208 w 211"/>
                <a:gd name="T57" fmla="*/ 36 h 151"/>
                <a:gd name="T58" fmla="*/ 211 w 211"/>
                <a:gd name="T59" fmla="*/ 25 h 151"/>
                <a:gd name="T60" fmla="*/ 211 w 211"/>
                <a:gd name="T61" fmla="*/ 16 h 151"/>
                <a:gd name="T62" fmla="*/ 211 w 211"/>
                <a:gd name="T63" fmla="*/ 0 h 151"/>
                <a:gd name="T64" fmla="*/ 196 w 211"/>
                <a:gd name="T6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1" h="151">
                  <a:moveTo>
                    <a:pt x="196" y="0"/>
                  </a:moveTo>
                  <a:lnTo>
                    <a:pt x="181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" y="139"/>
                  </a:lnTo>
                  <a:lnTo>
                    <a:pt x="23" y="143"/>
                  </a:lnTo>
                  <a:lnTo>
                    <a:pt x="34" y="145"/>
                  </a:lnTo>
                  <a:lnTo>
                    <a:pt x="44" y="148"/>
                  </a:lnTo>
                  <a:lnTo>
                    <a:pt x="63" y="150"/>
                  </a:lnTo>
                  <a:lnTo>
                    <a:pt x="75" y="151"/>
                  </a:lnTo>
                  <a:lnTo>
                    <a:pt x="87" y="150"/>
                  </a:lnTo>
                  <a:lnTo>
                    <a:pt x="98" y="149"/>
                  </a:lnTo>
                  <a:lnTo>
                    <a:pt x="110" y="145"/>
                  </a:lnTo>
                  <a:lnTo>
                    <a:pt x="120" y="142"/>
                  </a:lnTo>
                  <a:lnTo>
                    <a:pt x="120" y="142"/>
                  </a:lnTo>
                  <a:lnTo>
                    <a:pt x="130" y="138"/>
                  </a:lnTo>
                  <a:lnTo>
                    <a:pt x="139" y="133"/>
                  </a:lnTo>
                  <a:lnTo>
                    <a:pt x="147" y="127"/>
                  </a:lnTo>
                  <a:lnTo>
                    <a:pt x="156" y="122"/>
                  </a:lnTo>
                  <a:lnTo>
                    <a:pt x="163" y="114"/>
                  </a:lnTo>
                  <a:lnTo>
                    <a:pt x="171" y="108"/>
                  </a:lnTo>
                  <a:lnTo>
                    <a:pt x="178" y="100"/>
                  </a:lnTo>
                  <a:lnTo>
                    <a:pt x="185" y="92"/>
                  </a:lnTo>
                  <a:lnTo>
                    <a:pt x="190" y="83"/>
                  </a:lnTo>
                  <a:lnTo>
                    <a:pt x="196" y="75"/>
                  </a:lnTo>
                  <a:lnTo>
                    <a:pt x="200" y="65"/>
                  </a:lnTo>
                  <a:lnTo>
                    <a:pt x="204" y="55"/>
                  </a:lnTo>
                  <a:lnTo>
                    <a:pt x="206" y="46"/>
                  </a:lnTo>
                  <a:lnTo>
                    <a:pt x="208" y="36"/>
                  </a:lnTo>
                  <a:lnTo>
                    <a:pt x="211" y="25"/>
                  </a:lnTo>
                  <a:lnTo>
                    <a:pt x="211" y="16"/>
                  </a:lnTo>
                  <a:lnTo>
                    <a:pt x="211" y="0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537">
              <a:extLst>
                <a:ext uri="{FF2B5EF4-FFF2-40B4-BE49-F238E27FC236}">
                  <a16:creationId xmlns="" xmlns:a16="http://schemas.microsoft.com/office/drawing/2014/main" id="{0DE6AD37-8F5C-4302-A6DE-D89C57193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6288" y="2587625"/>
              <a:ext cx="66675" cy="57150"/>
            </a:xfrm>
            <a:custGeom>
              <a:avLst/>
              <a:gdLst>
                <a:gd name="T0" fmla="*/ 213 w 213"/>
                <a:gd name="T1" fmla="*/ 143 h 181"/>
                <a:gd name="T2" fmla="*/ 211 w 213"/>
                <a:gd name="T3" fmla="*/ 140 h 181"/>
                <a:gd name="T4" fmla="*/ 211 w 213"/>
                <a:gd name="T5" fmla="*/ 136 h 181"/>
                <a:gd name="T6" fmla="*/ 211 w 213"/>
                <a:gd name="T7" fmla="*/ 0 h 181"/>
                <a:gd name="T8" fmla="*/ 0 w 213"/>
                <a:gd name="T9" fmla="*/ 0 h 181"/>
                <a:gd name="T10" fmla="*/ 0 w 213"/>
                <a:gd name="T11" fmla="*/ 151 h 181"/>
                <a:gd name="T12" fmla="*/ 0 w 213"/>
                <a:gd name="T13" fmla="*/ 152 h 181"/>
                <a:gd name="T14" fmla="*/ 0 w 213"/>
                <a:gd name="T15" fmla="*/ 153 h 181"/>
                <a:gd name="T16" fmla="*/ 11 w 213"/>
                <a:gd name="T17" fmla="*/ 159 h 181"/>
                <a:gd name="T18" fmla="*/ 23 w 213"/>
                <a:gd name="T19" fmla="*/ 165 h 181"/>
                <a:gd name="T20" fmla="*/ 34 w 213"/>
                <a:gd name="T21" fmla="*/ 169 h 181"/>
                <a:gd name="T22" fmla="*/ 48 w 213"/>
                <a:gd name="T23" fmla="*/ 173 h 181"/>
                <a:gd name="T24" fmla="*/ 61 w 213"/>
                <a:gd name="T25" fmla="*/ 177 h 181"/>
                <a:gd name="T26" fmla="*/ 76 w 213"/>
                <a:gd name="T27" fmla="*/ 179 h 181"/>
                <a:gd name="T28" fmla="*/ 90 w 213"/>
                <a:gd name="T29" fmla="*/ 181 h 181"/>
                <a:gd name="T30" fmla="*/ 105 w 213"/>
                <a:gd name="T31" fmla="*/ 181 h 181"/>
                <a:gd name="T32" fmla="*/ 122 w 213"/>
                <a:gd name="T33" fmla="*/ 180 h 181"/>
                <a:gd name="T34" fmla="*/ 138 w 213"/>
                <a:gd name="T35" fmla="*/ 179 h 181"/>
                <a:gd name="T36" fmla="*/ 152 w 213"/>
                <a:gd name="T37" fmla="*/ 175 h 181"/>
                <a:gd name="T38" fmla="*/ 166 w 213"/>
                <a:gd name="T39" fmla="*/ 171 h 181"/>
                <a:gd name="T40" fmla="*/ 179 w 213"/>
                <a:gd name="T41" fmla="*/ 167 h 181"/>
                <a:gd name="T42" fmla="*/ 192 w 213"/>
                <a:gd name="T43" fmla="*/ 160 h 181"/>
                <a:gd name="T44" fmla="*/ 203 w 213"/>
                <a:gd name="T45" fmla="*/ 153 h 181"/>
                <a:gd name="T46" fmla="*/ 213 w 213"/>
                <a:gd name="T47" fmla="*/ 14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3" h="181">
                  <a:moveTo>
                    <a:pt x="213" y="143"/>
                  </a:moveTo>
                  <a:lnTo>
                    <a:pt x="211" y="140"/>
                  </a:lnTo>
                  <a:lnTo>
                    <a:pt x="211" y="136"/>
                  </a:lnTo>
                  <a:lnTo>
                    <a:pt x="211" y="0"/>
                  </a:lnTo>
                  <a:lnTo>
                    <a:pt x="0" y="0"/>
                  </a:lnTo>
                  <a:lnTo>
                    <a:pt x="0" y="151"/>
                  </a:lnTo>
                  <a:lnTo>
                    <a:pt x="0" y="152"/>
                  </a:lnTo>
                  <a:lnTo>
                    <a:pt x="0" y="153"/>
                  </a:lnTo>
                  <a:lnTo>
                    <a:pt x="11" y="159"/>
                  </a:lnTo>
                  <a:lnTo>
                    <a:pt x="23" y="165"/>
                  </a:lnTo>
                  <a:lnTo>
                    <a:pt x="34" y="169"/>
                  </a:lnTo>
                  <a:lnTo>
                    <a:pt x="48" y="173"/>
                  </a:lnTo>
                  <a:lnTo>
                    <a:pt x="61" y="177"/>
                  </a:lnTo>
                  <a:lnTo>
                    <a:pt x="76" y="179"/>
                  </a:lnTo>
                  <a:lnTo>
                    <a:pt x="90" y="181"/>
                  </a:lnTo>
                  <a:lnTo>
                    <a:pt x="105" y="181"/>
                  </a:lnTo>
                  <a:lnTo>
                    <a:pt x="122" y="180"/>
                  </a:lnTo>
                  <a:lnTo>
                    <a:pt x="138" y="179"/>
                  </a:lnTo>
                  <a:lnTo>
                    <a:pt x="152" y="175"/>
                  </a:lnTo>
                  <a:lnTo>
                    <a:pt x="166" y="171"/>
                  </a:lnTo>
                  <a:lnTo>
                    <a:pt x="179" y="167"/>
                  </a:lnTo>
                  <a:lnTo>
                    <a:pt x="192" y="160"/>
                  </a:lnTo>
                  <a:lnTo>
                    <a:pt x="203" y="153"/>
                  </a:lnTo>
                  <a:lnTo>
                    <a:pt x="213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538">
              <a:extLst>
                <a:ext uri="{FF2B5EF4-FFF2-40B4-BE49-F238E27FC236}">
                  <a16:creationId xmlns="" xmlns:a16="http://schemas.microsoft.com/office/drawing/2014/main" id="{A2C67527-AA52-4B56-8E46-27276BC9E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9613" y="2587625"/>
              <a:ext cx="57150" cy="57150"/>
            </a:xfrm>
            <a:custGeom>
              <a:avLst/>
              <a:gdLst>
                <a:gd name="T0" fmla="*/ 0 w 181"/>
                <a:gd name="T1" fmla="*/ 0 h 181"/>
                <a:gd name="T2" fmla="*/ 0 w 181"/>
                <a:gd name="T3" fmla="*/ 149 h 181"/>
                <a:gd name="T4" fmla="*/ 8 w 181"/>
                <a:gd name="T5" fmla="*/ 157 h 181"/>
                <a:gd name="T6" fmla="*/ 18 w 181"/>
                <a:gd name="T7" fmla="*/ 164 h 181"/>
                <a:gd name="T8" fmla="*/ 28 w 181"/>
                <a:gd name="T9" fmla="*/ 169 h 181"/>
                <a:gd name="T10" fmla="*/ 38 w 181"/>
                <a:gd name="T11" fmla="*/ 173 h 181"/>
                <a:gd name="T12" fmla="*/ 49 w 181"/>
                <a:gd name="T13" fmla="*/ 177 h 181"/>
                <a:gd name="T14" fmla="*/ 62 w 181"/>
                <a:gd name="T15" fmla="*/ 179 h 181"/>
                <a:gd name="T16" fmla="*/ 75 w 181"/>
                <a:gd name="T17" fmla="*/ 181 h 181"/>
                <a:gd name="T18" fmla="*/ 90 w 181"/>
                <a:gd name="T19" fmla="*/ 181 h 181"/>
                <a:gd name="T20" fmla="*/ 103 w 181"/>
                <a:gd name="T21" fmla="*/ 181 h 181"/>
                <a:gd name="T22" fmla="*/ 116 w 181"/>
                <a:gd name="T23" fmla="*/ 179 h 181"/>
                <a:gd name="T24" fmla="*/ 129 w 181"/>
                <a:gd name="T25" fmla="*/ 178 h 181"/>
                <a:gd name="T26" fmla="*/ 139 w 181"/>
                <a:gd name="T27" fmla="*/ 174 h 181"/>
                <a:gd name="T28" fmla="*/ 151 w 181"/>
                <a:gd name="T29" fmla="*/ 170 h 181"/>
                <a:gd name="T30" fmla="*/ 161 w 181"/>
                <a:gd name="T31" fmla="*/ 166 h 181"/>
                <a:gd name="T32" fmla="*/ 171 w 181"/>
                <a:gd name="T33" fmla="*/ 160 h 181"/>
                <a:gd name="T34" fmla="*/ 181 w 181"/>
                <a:gd name="T35" fmla="*/ 154 h 181"/>
                <a:gd name="T36" fmla="*/ 180 w 181"/>
                <a:gd name="T37" fmla="*/ 152 h 181"/>
                <a:gd name="T38" fmla="*/ 180 w 181"/>
                <a:gd name="T39" fmla="*/ 151 h 181"/>
                <a:gd name="T40" fmla="*/ 180 w 181"/>
                <a:gd name="T41" fmla="*/ 0 h 181"/>
                <a:gd name="T42" fmla="*/ 0 w 181"/>
                <a:gd name="T43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181">
                  <a:moveTo>
                    <a:pt x="0" y="0"/>
                  </a:moveTo>
                  <a:lnTo>
                    <a:pt x="0" y="149"/>
                  </a:lnTo>
                  <a:lnTo>
                    <a:pt x="8" y="157"/>
                  </a:lnTo>
                  <a:lnTo>
                    <a:pt x="18" y="164"/>
                  </a:lnTo>
                  <a:lnTo>
                    <a:pt x="28" y="169"/>
                  </a:lnTo>
                  <a:lnTo>
                    <a:pt x="38" y="173"/>
                  </a:lnTo>
                  <a:lnTo>
                    <a:pt x="49" y="177"/>
                  </a:lnTo>
                  <a:lnTo>
                    <a:pt x="62" y="179"/>
                  </a:lnTo>
                  <a:lnTo>
                    <a:pt x="75" y="181"/>
                  </a:lnTo>
                  <a:lnTo>
                    <a:pt x="90" y="181"/>
                  </a:lnTo>
                  <a:lnTo>
                    <a:pt x="103" y="181"/>
                  </a:lnTo>
                  <a:lnTo>
                    <a:pt x="116" y="179"/>
                  </a:lnTo>
                  <a:lnTo>
                    <a:pt x="129" y="178"/>
                  </a:lnTo>
                  <a:lnTo>
                    <a:pt x="139" y="174"/>
                  </a:lnTo>
                  <a:lnTo>
                    <a:pt x="151" y="170"/>
                  </a:lnTo>
                  <a:lnTo>
                    <a:pt x="161" y="166"/>
                  </a:lnTo>
                  <a:lnTo>
                    <a:pt x="171" y="160"/>
                  </a:lnTo>
                  <a:lnTo>
                    <a:pt x="181" y="154"/>
                  </a:lnTo>
                  <a:lnTo>
                    <a:pt x="180" y="152"/>
                  </a:lnTo>
                  <a:lnTo>
                    <a:pt x="180" y="151"/>
                  </a:lnTo>
                  <a:lnTo>
                    <a:pt x="18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539">
              <a:extLst>
                <a:ext uri="{FF2B5EF4-FFF2-40B4-BE49-F238E27FC236}">
                  <a16:creationId xmlns="" xmlns:a16="http://schemas.microsoft.com/office/drawing/2014/main" id="{AF199C35-03DF-45F4-9DE2-CEBA14BD0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5" y="2587625"/>
              <a:ext cx="68263" cy="47625"/>
            </a:xfrm>
            <a:custGeom>
              <a:avLst/>
              <a:gdLst>
                <a:gd name="T0" fmla="*/ 211 w 211"/>
                <a:gd name="T1" fmla="*/ 133 h 151"/>
                <a:gd name="T2" fmla="*/ 211 w 211"/>
                <a:gd name="T3" fmla="*/ 0 h 151"/>
                <a:gd name="T4" fmla="*/ 30 w 211"/>
                <a:gd name="T5" fmla="*/ 0 h 151"/>
                <a:gd name="T6" fmla="*/ 15 w 211"/>
                <a:gd name="T7" fmla="*/ 0 h 151"/>
                <a:gd name="T8" fmla="*/ 0 w 211"/>
                <a:gd name="T9" fmla="*/ 0 h 151"/>
                <a:gd name="T10" fmla="*/ 0 w 211"/>
                <a:gd name="T11" fmla="*/ 16 h 151"/>
                <a:gd name="T12" fmla="*/ 1 w 211"/>
                <a:gd name="T13" fmla="*/ 30 h 151"/>
                <a:gd name="T14" fmla="*/ 2 w 211"/>
                <a:gd name="T15" fmla="*/ 42 h 151"/>
                <a:gd name="T16" fmla="*/ 5 w 211"/>
                <a:gd name="T17" fmla="*/ 56 h 151"/>
                <a:gd name="T18" fmla="*/ 9 w 211"/>
                <a:gd name="T19" fmla="*/ 68 h 151"/>
                <a:gd name="T20" fmla="*/ 13 w 211"/>
                <a:gd name="T21" fmla="*/ 80 h 151"/>
                <a:gd name="T22" fmla="*/ 20 w 211"/>
                <a:gd name="T23" fmla="*/ 92 h 151"/>
                <a:gd name="T24" fmla="*/ 26 w 211"/>
                <a:gd name="T25" fmla="*/ 101 h 151"/>
                <a:gd name="T26" fmla="*/ 35 w 211"/>
                <a:gd name="T27" fmla="*/ 111 h 151"/>
                <a:gd name="T28" fmla="*/ 42 w 211"/>
                <a:gd name="T29" fmla="*/ 120 h 151"/>
                <a:gd name="T30" fmla="*/ 52 w 211"/>
                <a:gd name="T31" fmla="*/ 128 h 151"/>
                <a:gd name="T32" fmla="*/ 62 w 211"/>
                <a:gd name="T33" fmla="*/ 135 h 151"/>
                <a:gd name="T34" fmla="*/ 72 w 211"/>
                <a:gd name="T35" fmla="*/ 140 h 151"/>
                <a:gd name="T36" fmla="*/ 84 w 211"/>
                <a:gd name="T37" fmla="*/ 144 h 151"/>
                <a:gd name="T38" fmla="*/ 95 w 211"/>
                <a:gd name="T39" fmla="*/ 148 h 151"/>
                <a:gd name="T40" fmla="*/ 108 w 211"/>
                <a:gd name="T41" fmla="*/ 150 h 151"/>
                <a:gd name="T42" fmla="*/ 120 w 211"/>
                <a:gd name="T43" fmla="*/ 151 h 151"/>
                <a:gd name="T44" fmla="*/ 137 w 211"/>
                <a:gd name="T45" fmla="*/ 150 h 151"/>
                <a:gd name="T46" fmla="*/ 159 w 211"/>
                <a:gd name="T47" fmla="*/ 147 h 151"/>
                <a:gd name="T48" fmla="*/ 172 w 211"/>
                <a:gd name="T49" fmla="*/ 144 h 151"/>
                <a:gd name="T50" fmla="*/ 185 w 211"/>
                <a:gd name="T51" fmla="*/ 141 h 151"/>
                <a:gd name="T52" fmla="*/ 198 w 211"/>
                <a:gd name="T53" fmla="*/ 138 h 151"/>
                <a:gd name="T54" fmla="*/ 211 w 211"/>
                <a:gd name="T55" fmla="*/ 133 h 151"/>
                <a:gd name="T56" fmla="*/ 211 w 211"/>
                <a:gd name="T57" fmla="*/ 13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1" h="151">
                  <a:moveTo>
                    <a:pt x="211" y="133"/>
                  </a:moveTo>
                  <a:lnTo>
                    <a:pt x="211" y="0"/>
                  </a:lnTo>
                  <a:lnTo>
                    <a:pt x="30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" y="30"/>
                  </a:lnTo>
                  <a:lnTo>
                    <a:pt x="2" y="42"/>
                  </a:lnTo>
                  <a:lnTo>
                    <a:pt x="5" y="56"/>
                  </a:lnTo>
                  <a:lnTo>
                    <a:pt x="9" y="68"/>
                  </a:lnTo>
                  <a:lnTo>
                    <a:pt x="13" y="80"/>
                  </a:lnTo>
                  <a:lnTo>
                    <a:pt x="20" y="92"/>
                  </a:lnTo>
                  <a:lnTo>
                    <a:pt x="26" y="101"/>
                  </a:lnTo>
                  <a:lnTo>
                    <a:pt x="35" y="111"/>
                  </a:lnTo>
                  <a:lnTo>
                    <a:pt x="42" y="120"/>
                  </a:lnTo>
                  <a:lnTo>
                    <a:pt x="52" y="128"/>
                  </a:lnTo>
                  <a:lnTo>
                    <a:pt x="62" y="135"/>
                  </a:lnTo>
                  <a:lnTo>
                    <a:pt x="72" y="140"/>
                  </a:lnTo>
                  <a:lnTo>
                    <a:pt x="84" y="144"/>
                  </a:lnTo>
                  <a:lnTo>
                    <a:pt x="95" y="148"/>
                  </a:lnTo>
                  <a:lnTo>
                    <a:pt x="108" y="150"/>
                  </a:lnTo>
                  <a:lnTo>
                    <a:pt x="120" y="151"/>
                  </a:lnTo>
                  <a:lnTo>
                    <a:pt x="137" y="150"/>
                  </a:lnTo>
                  <a:lnTo>
                    <a:pt x="159" y="147"/>
                  </a:lnTo>
                  <a:lnTo>
                    <a:pt x="172" y="144"/>
                  </a:lnTo>
                  <a:lnTo>
                    <a:pt x="185" y="141"/>
                  </a:lnTo>
                  <a:lnTo>
                    <a:pt x="198" y="138"/>
                  </a:lnTo>
                  <a:lnTo>
                    <a:pt x="211" y="133"/>
                  </a:lnTo>
                  <a:lnTo>
                    <a:pt x="211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540">
              <a:extLst>
                <a:ext uri="{FF2B5EF4-FFF2-40B4-BE49-F238E27FC236}">
                  <a16:creationId xmlns="" xmlns:a16="http://schemas.microsoft.com/office/drawing/2014/main" id="{C9A8CE7B-3BB5-4F1D-A726-8C182C80C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2963" y="2722563"/>
              <a:ext cx="9525" cy="9525"/>
            </a:xfrm>
            <a:custGeom>
              <a:avLst/>
              <a:gdLst>
                <a:gd name="T0" fmla="*/ 15 w 30"/>
                <a:gd name="T1" fmla="*/ 30 h 30"/>
                <a:gd name="T2" fmla="*/ 17 w 30"/>
                <a:gd name="T3" fmla="*/ 29 h 30"/>
                <a:gd name="T4" fmla="*/ 21 w 30"/>
                <a:gd name="T5" fmla="*/ 28 h 30"/>
                <a:gd name="T6" fmla="*/ 23 w 30"/>
                <a:gd name="T7" fmla="*/ 27 h 30"/>
                <a:gd name="T8" fmla="*/ 26 w 30"/>
                <a:gd name="T9" fmla="*/ 25 h 30"/>
                <a:gd name="T10" fmla="*/ 27 w 30"/>
                <a:gd name="T11" fmla="*/ 23 h 30"/>
                <a:gd name="T12" fmla="*/ 29 w 30"/>
                <a:gd name="T13" fmla="*/ 21 h 30"/>
                <a:gd name="T14" fmla="*/ 29 w 30"/>
                <a:gd name="T15" fmla="*/ 17 h 30"/>
                <a:gd name="T16" fmla="*/ 30 w 30"/>
                <a:gd name="T17" fmla="*/ 15 h 30"/>
                <a:gd name="T18" fmla="*/ 29 w 30"/>
                <a:gd name="T19" fmla="*/ 12 h 30"/>
                <a:gd name="T20" fmla="*/ 29 w 30"/>
                <a:gd name="T21" fmla="*/ 9 h 30"/>
                <a:gd name="T22" fmla="*/ 27 w 30"/>
                <a:gd name="T23" fmla="*/ 7 h 30"/>
                <a:gd name="T24" fmla="*/ 26 w 30"/>
                <a:gd name="T25" fmla="*/ 4 h 30"/>
                <a:gd name="T26" fmla="*/ 23 w 30"/>
                <a:gd name="T27" fmla="*/ 2 h 30"/>
                <a:gd name="T28" fmla="*/ 21 w 30"/>
                <a:gd name="T29" fmla="*/ 1 h 30"/>
                <a:gd name="T30" fmla="*/ 17 w 30"/>
                <a:gd name="T31" fmla="*/ 0 h 30"/>
                <a:gd name="T32" fmla="*/ 15 w 30"/>
                <a:gd name="T33" fmla="*/ 0 h 30"/>
                <a:gd name="T34" fmla="*/ 12 w 30"/>
                <a:gd name="T35" fmla="*/ 0 h 30"/>
                <a:gd name="T36" fmla="*/ 9 w 30"/>
                <a:gd name="T37" fmla="*/ 1 h 30"/>
                <a:gd name="T38" fmla="*/ 7 w 30"/>
                <a:gd name="T39" fmla="*/ 2 h 30"/>
                <a:gd name="T40" fmla="*/ 5 w 30"/>
                <a:gd name="T41" fmla="*/ 4 h 30"/>
                <a:gd name="T42" fmla="*/ 2 w 30"/>
                <a:gd name="T43" fmla="*/ 7 h 30"/>
                <a:gd name="T44" fmla="*/ 1 w 30"/>
                <a:gd name="T45" fmla="*/ 9 h 30"/>
                <a:gd name="T46" fmla="*/ 0 w 30"/>
                <a:gd name="T47" fmla="*/ 12 h 30"/>
                <a:gd name="T48" fmla="*/ 0 w 30"/>
                <a:gd name="T49" fmla="*/ 15 h 30"/>
                <a:gd name="T50" fmla="*/ 0 w 30"/>
                <a:gd name="T51" fmla="*/ 17 h 30"/>
                <a:gd name="T52" fmla="*/ 1 w 30"/>
                <a:gd name="T53" fmla="*/ 21 h 30"/>
                <a:gd name="T54" fmla="*/ 2 w 30"/>
                <a:gd name="T55" fmla="*/ 23 h 30"/>
                <a:gd name="T56" fmla="*/ 5 w 30"/>
                <a:gd name="T57" fmla="*/ 25 h 30"/>
                <a:gd name="T58" fmla="*/ 7 w 30"/>
                <a:gd name="T59" fmla="*/ 27 h 30"/>
                <a:gd name="T60" fmla="*/ 9 w 30"/>
                <a:gd name="T61" fmla="*/ 28 h 30"/>
                <a:gd name="T62" fmla="*/ 12 w 30"/>
                <a:gd name="T63" fmla="*/ 29 h 30"/>
                <a:gd name="T64" fmla="*/ 15 w 30"/>
                <a:gd name="T6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30"/>
                  </a:moveTo>
                  <a:lnTo>
                    <a:pt x="17" y="29"/>
                  </a:lnTo>
                  <a:lnTo>
                    <a:pt x="21" y="28"/>
                  </a:lnTo>
                  <a:lnTo>
                    <a:pt x="23" y="27"/>
                  </a:lnTo>
                  <a:lnTo>
                    <a:pt x="26" y="25"/>
                  </a:lnTo>
                  <a:lnTo>
                    <a:pt x="27" y="23"/>
                  </a:lnTo>
                  <a:lnTo>
                    <a:pt x="29" y="21"/>
                  </a:lnTo>
                  <a:lnTo>
                    <a:pt x="29" y="17"/>
                  </a:lnTo>
                  <a:lnTo>
                    <a:pt x="30" y="15"/>
                  </a:lnTo>
                  <a:lnTo>
                    <a:pt x="29" y="12"/>
                  </a:lnTo>
                  <a:lnTo>
                    <a:pt x="29" y="9"/>
                  </a:lnTo>
                  <a:lnTo>
                    <a:pt x="27" y="7"/>
                  </a:lnTo>
                  <a:lnTo>
                    <a:pt x="26" y="4"/>
                  </a:lnTo>
                  <a:lnTo>
                    <a:pt x="23" y="2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5" y="25"/>
                  </a:lnTo>
                  <a:lnTo>
                    <a:pt x="7" y="27"/>
                  </a:lnTo>
                  <a:lnTo>
                    <a:pt x="9" y="28"/>
                  </a:lnTo>
                  <a:lnTo>
                    <a:pt x="12" y="29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541">
              <a:extLst>
                <a:ext uri="{FF2B5EF4-FFF2-40B4-BE49-F238E27FC236}">
                  <a16:creationId xmlns="" xmlns:a16="http://schemas.microsoft.com/office/drawing/2014/main" id="{EC1E9BB8-6283-4992-9791-259E86CEE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2530475"/>
              <a:ext cx="80963" cy="47625"/>
            </a:xfrm>
            <a:custGeom>
              <a:avLst/>
              <a:gdLst>
                <a:gd name="T0" fmla="*/ 35 w 258"/>
                <a:gd name="T1" fmla="*/ 151 h 151"/>
                <a:gd name="T2" fmla="*/ 208 w 258"/>
                <a:gd name="T3" fmla="*/ 151 h 151"/>
                <a:gd name="T4" fmla="*/ 258 w 258"/>
                <a:gd name="T5" fmla="*/ 0 h 151"/>
                <a:gd name="T6" fmla="*/ 99 w 258"/>
                <a:gd name="T7" fmla="*/ 0 h 151"/>
                <a:gd name="T8" fmla="*/ 95 w 258"/>
                <a:gd name="T9" fmla="*/ 1 h 151"/>
                <a:gd name="T10" fmla="*/ 91 w 258"/>
                <a:gd name="T11" fmla="*/ 2 h 151"/>
                <a:gd name="T12" fmla="*/ 88 w 258"/>
                <a:gd name="T13" fmla="*/ 5 h 151"/>
                <a:gd name="T14" fmla="*/ 86 w 258"/>
                <a:gd name="T15" fmla="*/ 8 h 151"/>
                <a:gd name="T16" fmla="*/ 18 w 258"/>
                <a:gd name="T17" fmla="*/ 120 h 151"/>
                <a:gd name="T18" fmla="*/ 0 w 258"/>
                <a:gd name="T19" fmla="*/ 151 h 151"/>
                <a:gd name="T20" fmla="*/ 9 w 258"/>
                <a:gd name="T21" fmla="*/ 151 h 151"/>
                <a:gd name="T22" fmla="*/ 35 w 258"/>
                <a:gd name="T23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8" h="151">
                  <a:moveTo>
                    <a:pt x="35" y="151"/>
                  </a:moveTo>
                  <a:lnTo>
                    <a:pt x="208" y="151"/>
                  </a:lnTo>
                  <a:lnTo>
                    <a:pt x="258" y="0"/>
                  </a:lnTo>
                  <a:lnTo>
                    <a:pt x="99" y="0"/>
                  </a:lnTo>
                  <a:lnTo>
                    <a:pt x="95" y="1"/>
                  </a:lnTo>
                  <a:lnTo>
                    <a:pt x="91" y="2"/>
                  </a:lnTo>
                  <a:lnTo>
                    <a:pt x="88" y="5"/>
                  </a:lnTo>
                  <a:lnTo>
                    <a:pt x="86" y="8"/>
                  </a:lnTo>
                  <a:lnTo>
                    <a:pt x="18" y="120"/>
                  </a:lnTo>
                  <a:lnTo>
                    <a:pt x="0" y="151"/>
                  </a:lnTo>
                  <a:lnTo>
                    <a:pt x="9" y="151"/>
                  </a:lnTo>
                  <a:lnTo>
                    <a:pt x="3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542">
              <a:extLst>
                <a:ext uri="{FF2B5EF4-FFF2-40B4-BE49-F238E27FC236}">
                  <a16:creationId xmlns="" xmlns:a16="http://schemas.microsoft.com/office/drawing/2014/main" id="{88F10CD4-6D35-4FCD-BB01-D56AC5822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200" y="2530475"/>
              <a:ext cx="55563" cy="47625"/>
            </a:xfrm>
            <a:custGeom>
              <a:avLst/>
              <a:gdLst>
                <a:gd name="T0" fmla="*/ 175 w 175"/>
                <a:gd name="T1" fmla="*/ 151 h 151"/>
                <a:gd name="T2" fmla="*/ 175 w 175"/>
                <a:gd name="T3" fmla="*/ 0 h 151"/>
                <a:gd name="T4" fmla="*/ 51 w 175"/>
                <a:gd name="T5" fmla="*/ 0 h 151"/>
                <a:gd name="T6" fmla="*/ 0 w 175"/>
                <a:gd name="T7" fmla="*/ 151 h 151"/>
                <a:gd name="T8" fmla="*/ 175 w 175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51">
                  <a:moveTo>
                    <a:pt x="175" y="151"/>
                  </a:moveTo>
                  <a:lnTo>
                    <a:pt x="175" y="0"/>
                  </a:lnTo>
                  <a:lnTo>
                    <a:pt x="51" y="0"/>
                  </a:lnTo>
                  <a:lnTo>
                    <a:pt x="0" y="151"/>
                  </a:lnTo>
                  <a:lnTo>
                    <a:pt x="17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543">
              <a:extLst>
                <a:ext uri="{FF2B5EF4-FFF2-40B4-BE49-F238E27FC236}">
                  <a16:creationId xmlns="" xmlns:a16="http://schemas.microsoft.com/office/drawing/2014/main" id="{ED0EEADA-0D22-423A-B740-0F5CDDEC5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025" y="2530475"/>
              <a:ext cx="82550" cy="47625"/>
            </a:xfrm>
            <a:custGeom>
              <a:avLst/>
              <a:gdLst>
                <a:gd name="T0" fmla="*/ 223 w 258"/>
                <a:gd name="T1" fmla="*/ 151 h 151"/>
                <a:gd name="T2" fmla="*/ 250 w 258"/>
                <a:gd name="T3" fmla="*/ 151 h 151"/>
                <a:gd name="T4" fmla="*/ 258 w 258"/>
                <a:gd name="T5" fmla="*/ 151 h 151"/>
                <a:gd name="T6" fmla="*/ 240 w 258"/>
                <a:gd name="T7" fmla="*/ 120 h 151"/>
                <a:gd name="T8" fmla="*/ 172 w 258"/>
                <a:gd name="T9" fmla="*/ 8 h 151"/>
                <a:gd name="T10" fmla="*/ 170 w 258"/>
                <a:gd name="T11" fmla="*/ 5 h 151"/>
                <a:gd name="T12" fmla="*/ 167 w 258"/>
                <a:gd name="T13" fmla="*/ 2 h 151"/>
                <a:gd name="T14" fmla="*/ 164 w 258"/>
                <a:gd name="T15" fmla="*/ 1 h 151"/>
                <a:gd name="T16" fmla="*/ 159 w 258"/>
                <a:gd name="T17" fmla="*/ 0 h 151"/>
                <a:gd name="T18" fmla="*/ 0 w 258"/>
                <a:gd name="T19" fmla="*/ 0 h 151"/>
                <a:gd name="T20" fmla="*/ 50 w 258"/>
                <a:gd name="T21" fmla="*/ 151 h 151"/>
                <a:gd name="T22" fmla="*/ 223 w 258"/>
                <a:gd name="T23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8" h="151">
                  <a:moveTo>
                    <a:pt x="223" y="151"/>
                  </a:moveTo>
                  <a:lnTo>
                    <a:pt x="250" y="151"/>
                  </a:lnTo>
                  <a:lnTo>
                    <a:pt x="258" y="151"/>
                  </a:lnTo>
                  <a:lnTo>
                    <a:pt x="240" y="120"/>
                  </a:lnTo>
                  <a:lnTo>
                    <a:pt x="172" y="8"/>
                  </a:lnTo>
                  <a:lnTo>
                    <a:pt x="170" y="5"/>
                  </a:lnTo>
                  <a:lnTo>
                    <a:pt x="167" y="2"/>
                  </a:lnTo>
                  <a:lnTo>
                    <a:pt x="164" y="1"/>
                  </a:lnTo>
                  <a:lnTo>
                    <a:pt x="159" y="0"/>
                  </a:lnTo>
                  <a:lnTo>
                    <a:pt x="0" y="0"/>
                  </a:lnTo>
                  <a:lnTo>
                    <a:pt x="50" y="151"/>
                  </a:lnTo>
                  <a:lnTo>
                    <a:pt x="223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544">
              <a:extLst>
                <a:ext uri="{FF2B5EF4-FFF2-40B4-BE49-F238E27FC236}">
                  <a16:creationId xmlns="" xmlns:a16="http://schemas.microsoft.com/office/drawing/2014/main" id="{E19DD739-F49A-40B9-AD6A-49172AD6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6288" y="2530475"/>
              <a:ext cx="65088" cy="47625"/>
            </a:xfrm>
            <a:custGeom>
              <a:avLst/>
              <a:gdLst>
                <a:gd name="T0" fmla="*/ 154 w 205"/>
                <a:gd name="T1" fmla="*/ 0 h 151"/>
                <a:gd name="T2" fmla="*/ 0 w 205"/>
                <a:gd name="T3" fmla="*/ 0 h 151"/>
                <a:gd name="T4" fmla="*/ 0 w 205"/>
                <a:gd name="T5" fmla="*/ 151 h 151"/>
                <a:gd name="T6" fmla="*/ 205 w 205"/>
                <a:gd name="T7" fmla="*/ 151 h 151"/>
                <a:gd name="T8" fmla="*/ 154 w 205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51">
                  <a:moveTo>
                    <a:pt x="154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205" y="151"/>
                  </a:lnTo>
                  <a:lnTo>
                    <a:pt x="1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7361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3F3F3F"/>
      </a:dk2>
      <a:lt2>
        <a:srgbClr val="E7E6E6"/>
      </a:lt2>
      <a:accent1>
        <a:srgbClr val="D63A31"/>
      </a:accent1>
      <a:accent2>
        <a:srgbClr val="066F89"/>
      </a:accent2>
      <a:accent3>
        <a:srgbClr val="55B0BD"/>
      </a:accent3>
      <a:accent4>
        <a:srgbClr val="D0D3C4"/>
      </a:accent4>
      <a:accent5>
        <a:srgbClr val="022B30"/>
      </a:accent5>
      <a:accent6>
        <a:srgbClr val="FFC000"/>
      </a:accent6>
      <a:hlink>
        <a:srgbClr val="0563C1"/>
      </a:hlink>
      <a:folHlink>
        <a:srgbClr val="954F72"/>
      </a:folHlink>
    </a:clrScheme>
    <a:fontScheme name="Custom 2">
      <a:majorFont>
        <a:latin typeface="Century Gothic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</TotalTime>
  <Words>1430</Words>
  <Application>Microsoft Office PowerPoint</Application>
  <PresentationFormat>Custom</PresentationFormat>
  <Paragraphs>179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trisnawanugroho</dc:creator>
  <cp:lastModifiedBy>USER</cp:lastModifiedBy>
  <cp:revision>99</cp:revision>
  <dcterms:created xsi:type="dcterms:W3CDTF">2018-11-19T07:52:23Z</dcterms:created>
  <dcterms:modified xsi:type="dcterms:W3CDTF">2022-07-21T06:38:34Z</dcterms:modified>
</cp:coreProperties>
</file>