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78" r:id="rId3"/>
    <p:sldId id="276" r:id="rId4"/>
    <p:sldId id="277" r:id="rId5"/>
    <p:sldId id="279" r:id="rId6"/>
    <p:sldId id="280" r:id="rId7"/>
    <p:sldId id="281" r:id="rId8"/>
    <p:sldId id="282" r:id="rId9"/>
    <p:sldId id="283" r:id="rId10"/>
    <p:sldId id="28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76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192" userDrawn="1">
          <p15:clr>
            <a:srgbClr val="A4A3A4"/>
          </p15:clr>
        </p15:guide>
        <p15:guide id="4" pos="7488" userDrawn="1">
          <p15:clr>
            <a:srgbClr val="A4A3A4"/>
          </p15:clr>
        </p15:guide>
        <p15:guide id="5" orient="horz" pos="144" userDrawn="1">
          <p15:clr>
            <a:srgbClr val="A4A3A4"/>
          </p15:clr>
        </p15:guide>
        <p15:guide id="6" orient="horz" pos="3984" userDrawn="1">
          <p15:clr>
            <a:srgbClr val="A4A3A4"/>
          </p15:clr>
        </p15:guide>
        <p15:guide id="7" orient="horz" pos="7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AA00"/>
    <a:srgbClr val="77DFBA"/>
    <a:srgbClr val="E35F6F"/>
    <a:srgbClr val="E29C00"/>
    <a:srgbClr val="3ED29D"/>
    <a:srgbClr val="DB2D43"/>
    <a:srgbClr val="87E5DA"/>
    <a:srgbClr val="C7F2E3"/>
    <a:srgbClr val="DDF7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-1896" y="-960"/>
      </p:cViewPr>
      <p:guideLst>
        <p:guide orient="horz" pos="2376"/>
        <p:guide orient="horz" pos="144"/>
        <p:guide orient="horz" pos="3984"/>
        <p:guide orient="horz" pos="768"/>
        <p:guide pos="3840"/>
        <p:guide pos="192"/>
        <p:guide pos="74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521-42B2-B0D6-68082CB2F49D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6521-42B2-B0D6-68082CB2F49D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6521-42B2-B0D6-68082CB2F49D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7-6521-42B2-B0D6-68082CB2F49D}"/>
              </c:ext>
            </c:extLst>
          </c:dPt>
          <c:dPt>
            <c:idx val="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9-6521-42B2-B0D6-68082CB2F49D}"/>
              </c:ext>
            </c:extLst>
          </c:dPt>
          <c:dPt>
            <c:idx val="5"/>
            <c:invertIfNegative val="0"/>
            <c:bubble3D val="0"/>
            <c:spPr>
              <a:solidFill>
                <a:srgbClr val="E35F6F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6521-42B2-B0D6-68082CB2F49D}"/>
              </c:ext>
            </c:extLst>
          </c:dPt>
          <c:dPt>
            <c:idx val="6"/>
            <c:invertIfNegative val="0"/>
            <c:bubble3D val="0"/>
            <c:spPr>
              <a:solidFill>
                <a:srgbClr val="77DFBA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6521-42B2-B0D6-68082CB2F49D}"/>
              </c:ext>
            </c:extLst>
          </c:dPt>
          <c:dPt>
            <c:idx val="7"/>
            <c:invertIfNegative val="0"/>
            <c:bubble3D val="0"/>
            <c:spPr>
              <a:solidFill>
                <a:srgbClr val="F7AA00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6521-42B2-B0D6-68082CB2F49D}"/>
              </c:ext>
            </c:extLst>
          </c:dPt>
          <c:dPt>
            <c:idx val="8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1-6521-42B2-B0D6-68082CB2F49D}"/>
              </c:ext>
            </c:extLst>
          </c:dPt>
          <c:cat>
            <c:numRef>
              <c:f>Sheet1!$A$2:$A$10</c:f>
              <c:numCache>
                <c:formatCode>h:mm\ AM/PM</c:formatCode>
                <c:ptCount val="9"/>
                <c:pt idx="0">
                  <c:v>0.375</c:v>
                </c:pt>
                <c:pt idx="1">
                  <c:v>0.41666666666666669</c:v>
                </c:pt>
                <c:pt idx="2">
                  <c:v>0.45833333333333331</c:v>
                </c:pt>
                <c:pt idx="3">
                  <c:v>0</c:v>
                </c:pt>
                <c:pt idx="4">
                  <c:v>0.54166666666666663</c:v>
                </c:pt>
                <c:pt idx="5">
                  <c:v>0.58333333333333337</c:v>
                </c:pt>
                <c:pt idx="6">
                  <c:v>0.625</c:v>
                </c:pt>
                <c:pt idx="7">
                  <c:v>0.66666666666666663</c:v>
                </c:pt>
                <c:pt idx="8">
                  <c:v>0.70833333333333337</c:v>
                </c:pt>
              </c:numCache>
            </c:numRef>
          </c:cat>
          <c:val>
            <c:numRef>
              <c:f>Sheet1!$B$2:$B$10</c:f>
              <c:numCache>
                <c:formatCode>General</c:formatCode>
                <c:ptCount val="9"/>
                <c:pt idx="0">
                  <c:v>20</c:v>
                </c:pt>
                <c:pt idx="1">
                  <c:v>30</c:v>
                </c:pt>
                <c:pt idx="2">
                  <c:v>40</c:v>
                </c:pt>
                <c:pt idx="3">
                  <c:v>15</c:v>
                </c:pt>
                <c:pt idx="4">
                  <c:v>20</c:v>
                </c:pt>
                <c:pt idx="5">
                  <c:v>40</c:v>
                </c:pt>
                <c:pt idx="6">
                  <c:v>50</c:v>
                </c:pt>
                <c:pt idx="7">
                  <c:v>45</c:v>
                </c:pt>
                <c:pt idx="8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2-6521-42B2-B0D6-68082CB2F4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5"/>
        <c:overlap val="-3"/>
        <c:axId val="224722304"/>
        <c:axId val="230893056"/>
      </c:barChart>
      <c:catAx>
        <c:axId val="224722304"/>
        <c:scaling>
          <c:orientation val="minMax"/>
        </c:scaling>
        <c:delete val="0"/>
        <c:axPos val="b"/>
        <c:numFmt formatCode="h:mm\ AM/PM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0893056"/>
        <c:crosses val="autoZero"/>
        <c:auto val="1"/>
        <c:lblAlgn val="ctr"/>
        <c:lblOffset val="100"/>
        <c:noMultiLvlLbl val="0"/>
      </c:catAx>
      <c:valAx>
        <c:axId val="2308930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47223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003667-C213-4B4E-B710-7780F8D722E0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BE0AA-CF4D-4D44-A33D-4E1DE9E03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344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ED5D91B-AFDA-41BD-9601-B05EDC4591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714E3C3A-3156-4B55-B395-74A8CBEEF5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CD4022F-AC1B-452E-A95B-CDCF9F409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0925F-8766-474A-902F-0CD08D31355D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98251D3-1055-4DCF-8AD5-6E8A6D9AC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ABF54D75-A15E-4360-8534-12971C34A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D682A-8E6E-4B41-AFDF-55FB86EB5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131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3D29DE5-AFD7-4B54-9338-0156E1372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141C711A-43AF-400C-A095-83A2523DC8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570D449-BA72-4040-8434-6FBAF6C23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0925F-8766-474A-902F-0CD08D31355D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25A223A-6F74-436D-9631-90A4A3708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79B4507-7723-4FE5-80B5-B8DDBEE14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D682A-8E6E-4B41-AFDF-55FB86EB5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702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1CE1A7B9-8AC2-4651-8CE5-53A36F9BFA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F6781C74-6AA0-4A8C-9949-256BB7F0CF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81E737C-2121-4699-B8F8-25D569705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0925F-8766-474A-902F-0CD08D31355D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3AC7596-29D6-479D-B0DB-F6F6E5DDB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7AD2111-2D26-47E4-ACB3-C5F50E22C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D682A-8E6E-4B41-AFDF-55FB86EB5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653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D6ABB87-80F3-404D-AD20-D5B66E0A0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2CC698D-18E3-481E-B867-577424D0DC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CEC39E9-83E7-4207-ADC3-65D8CE268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0925F-8766-474A-902F-0CD08D31355D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528D5ED-558E-4105-AA08-16BA4C6F5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034ABF9-2462-42F9-9337-2DAEA48BB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D682A-8E6E-4B41-AFDF-55FB86EB5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606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A724563-4B4E-420B-AE56-53E7D5ECB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1FFC4EE6-FA0F-4923-AB3A-34811A316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A2F2954-E9FB-475A-9DCA-61773F3A6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0925F-8766-474A-902F-0CD08D31355D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C142E00-BE27-4060-A6DA-6304CE6E8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2FE6E3A-4CB6-4000-BEBC-B7A460AC8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D682A-8E6E-4B41-AFDF-55FB86EB5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191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B00FE3F-97A5-48A9-9721-D014E1931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A56BD79-08DF-4384-83EA-BB3A8C57DC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B1EBF6B-0AC6-47C7-8E20-1BE7998D39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6D08D15-24A5-42D4-AA17-275471687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0925F-8766-474A-902F-0CD08D31355D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9385F20C-07B2-4CBB-8464-3DDBB5911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4EAA5F62-F524-4ADA-9108-123E258CE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D682A-8E6E-4B41-AFDF-55FB86EB5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091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80722EE-6AC9-4F95-B0A3-0788118DB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4E1FF62-B575-4AA3-9F8D-11308CC8BC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7E541928-0189-4AD3-9605-4FC6C76784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E46CE533-2464-4067-A8F3-E01E0FFDA6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FF26C235-9780-4D38-A2B9-23DEE9FD6E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D8D42EE1-7E33-4BD8-9DDC-DCC301489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0925F-8766-474A-902F-0CD08D31355D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0CF47F4D-B5C8-414B-9EB1-B32400233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E26F4135-C2E6-4339-8EDF-A468D4BF2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D682A-8E6E-4B41-AFDF-55FB86EB5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936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D3C4413-BE9B-4BBD-A2DE-3F6D5F5BE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EF1A825A-1D22-47A5-A033-648B8AF13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0925F-8766-474A-902F-0CD08D31355D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B61CAE31-0689-490E-9DF5-DF56DD3E2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A2A8C41E-9B77-4486-8CAF-FB644C943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D682A-8E6E-4B41-AFDF-55FB86EB5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369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496E5979-4072-4F5B-87F6-530DD2A6B0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0925F-8766-474A-902F-0CD08D31355D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8822DBDF-1BB4-4E09-9075-F4980D6A2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363A7FE6-8DCA-4B58-95E7-48F5D2220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D682A-8E6E-4B41-AFDF-55FB86EB5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636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85DF7A0-6910-423F-8D4D-70826D64A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DD5D106-8FF0-4057-B3EB-E62D9AAF65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745C00CA-419B-451A-8C71-ECCF607BEB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922F6E56-D720-4A85-A9AF-1825EB11F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0925F-8766-474A-902F-0CD08D31355D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6429EF43-3990-4E17-B3D0-40BB9AF00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C584F3BD-04E5-40F0-BF65-7928F4EAD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D682A-8E6E-4B41-AFDF-55FB86EB5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980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FF11728-4117-48F1-9029-E70DE3B82B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0E0D9FDE-81EB-495C-B18F-B696B878E9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B146ABC8-E1F6-41CC-8C1A-8D2C0C0967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E974447A-495C-4FE1-BE22-F18A3A7D4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0925F-8766-474A-902F-0CD08D31355D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2BE540B-78FA-4EBE-BC02-E139F4D8F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42F37F01-7DF6-49AD-9B97-4A482D375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D682A-8E6E-4B41-AFDF-55FB86EB5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392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0A3E2F21-1967-43DA-A035-192B912FC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21BB60AC-F620-4FD4-A126-25D06F99F5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800DDAB-9E39-4B43-8EE1-5E1B78A3EE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0925F-8766-474A-902F-0CD08D31355D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916F8CC-E0BD-42B7-B7DB-87FDCDD618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32530B8-8C53-45F1-A07B-0192515CC1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D682A-8E6E-4B41-AFDF-55FB86EB5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797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svg"/><Relationship Id="rId5" Type="http://schemas.openxmlformats.org/officeDocument/2006/relationships/image" Target="../media/image3.png"/><Relationship Id="rId4" Type="http://schemas.openxmlformats.org/officeDocument/2006/relationships/image" Target="../media/image25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sv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svg"/><Relationship Id="rId5" Type="http://schemas.openxmlformats.org/officeDocument/2006/relationships/image" Target="../media/image7.png"/><Relationship Id="rId4" Type="http://schemas.openxmlformats.org/officeDocument/2006/relationships/image" Target="../media/image31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emf"/><Relationship Id="rId11" Type="http://schemas.openxmlformats.org/officeDocument/2006/relationships/image" Target="../media/image4.emf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27.svg"/><Relationship Id="rId4" Type="http://schemas.openxmlformats.org/officeDocument/2006/relationships/tags" Target="../tags/tag4.xml"/><Relationship Id="rId9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svg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svg"/><Relationship Id="rId5" Type="http://schemas.openxmlformats.org/officeDocument/2006/relationships/image" Target="../media/image11.png"/><Relationship Id="rId10" Type="http://schemas.openxmlformats.org/officeDocument/2006/relationships/image" Target="../media/image44.svg"/><Relationship Id="rId4" Type="http://schemas.openxmlformats.org/officeDocument/2006/relationships/image" Target="../media/image38.svg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svg"/><Relationship Id="rId7" Type="http://schemas.openxmlformats.org/officeDocument/2006/relationships/image" Target="../media/image50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48.sv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rgbClr val="77DFBA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="" xmlns:a16="http://schemas.microsoft.com/office/drawing/2014/main" id="{B2CCF4AD-77D8-4D03-8EDC-5927D2DF1D97}"/>
              </a:ext>
            </a:extLst>
          </p:cNvPr>
          <p:cNvSpPr/>
          <p:nvPr/>
        </p:nvSpPr>
        <p:spPr>
          <a:xfrm>
            <a:off x="6864549" y="-1306440"/>
            <a:ext cx="6254816" cy="6254816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6" name="Group 85">
            <a:extLst>
              <a:ext uri="{FF2B5EF4-FFF2-40B4-BE49-F238E27FC236}">
                <a16:creationId xmlns="" xmlns:a16="http://schemas.microsoft.com/office/drawing/2014/main" id="{BEAAC3B9-C918-4673-90F4-28E506718B11}"/>
              </a:ext>
            </a:extLst>
          </p:cNvPr>
          <p:cNvGrpSpPr/>
          <p:nvPr/>
        </p:nvGrpSpPr>
        <p:grpSpPr>
          <a:xfrm>
            <a:off x="3141168" y="2654647"/>
            <a:ext cx="9050832" cy="3621056"/>
            <a:chOff x="2100263" y="1836738"/>
            <a:chExt cx="7967662" cy="3187701"/>
          </a:xfrm>
        </p:grpSpPr>
        <p:sp>
          <p:nvSpPr>
            <p:cNvPr id="8" name="Freeform 5">
              <a:extLst>
                <a:ext uri="{FF2B5EF4-FFF2-40B4-BE49-F238E27FC236}">
                  <a16:creationId xmlns="" xmlns:a16="http://schemas.microsoft.com/office/drawing/2014/main" id="{41AE0466-513E-469E-BB82-D0AFE111EE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72350" y="1836738"/>
              <a:ext cx="1017588" cy="1093788"/>
            </a:xfrm>
            <a:custGeom>
              <a:avLst/>
              <a:gdLst>
                <a:gd name="T0" fmla="*/ 72 w 291"/>
                <a:gd name="T1" fmla="*/ 228 h 312"/>
                <a:gd name="T2" fmla="*/ 88 w 291"/>
                <a:gd name="T3" fmla="*/ 237 h 312"/>
                <a:gd name="T4" fmla="*/ 104 w 291"/>
                <a:gd name="T5" fmla="*/ 248 h 312"/>
                <a:gd name="T6" fmla="*/ 148 w 291"/>
                <a:gd name="T7" fmla="*/ 250 h 312"/>
                <a:gd name="T8" fmla="*/ 166 w 291"/>
                <a:gd name="T9" fmla="*/ 247 h 312"/>
                <a:gd name="T10" fmla="*/ 187 w 291"/>
                <a:gd name="T11" fmla="*/ 265 h 312"/>
                <a:gd name="T12" fmla="*/ 222 w 291"/>
                <a:gd name="T13" fmla="*/ 293 h 312"/>
                <a:gd name="T14" fmla="*/ 81 w 291"/>
                <a:gd name="T15" fmla="*/ 180 h 312"/>
                <a:gd name="T16" fmla="*/ 100 w 291"/>
                <a:gd name="T17" fmla="*/ 178 h 312"/>
                <a:gd name="T18" fmla="*/ 117 w 291"/>
                <a:gd name="T19" fmla="*/ 195 h 312"/>
                <a:gd name="T20" fmla="*/ 139 w 291"/>
                <a:gd name="T21" fmla="*/ 200 h 312"/>
                <a:gd name="T22" fmla="*/ 160 w 291"/>
                <a:gd name="T23" fmla="*/ 191 h 312"/>
                <a:gd name="T24" fmla="*/ 176 w 291"/>
                <a:gd name="T25" fmla="*/ 200 h 312"/>
                <a:gd name="T26" fmla="*/ 198 w 291"/>
                <a:gd name="T27" fmla="*/ 240 h 312"/>
                <a:gd name="T28" fmla="*/ 180 w 291"/>
                <a:gd name="T29" fmla="*/ 243 h 312"/>
                <a:gd name="T30" fmla="*/ 159 w 291"/>
                <a:gd name="T31" fmla="*/ 225 h 312"/>
                <a:gd name="T32" fmla="*/ 111 w 291"/>
                <a:gd name="T33" fmla="*/ 215 h 312"/>
                <a:gd name="T34" fmla="*/ 90 w 291"/>
                <a:gd name="T35" fmla="*/ 224 h 312"/>
                <a:gd name="T36" fmla="*/ 74 w 291"/>
                <a:gd name="T37" fmla="*/ 215 h 312"/>
                <a:gd name="T38" fmla="*/ 146 w 291"/>
                <a:gd name="T39" fmla="*/ 132 h 312"/>
                <a:gd name="T40" fmla="*/ 162 w 291"/>
                <a:gd name="T41" fmla="*/ 141 h 312"/>
                <a:gd name="T42" fmla="*/ 178 w 291"/>
                <a:gd name="T43" fmla="*/ 152 h 312"/>
                <a:gd name="T44" fmla="*/ 199 w 291"/>
                <a:gd name="T45" fmla="*/ 149 h 312"/>
                <a:gd name="T46" fmla="*/ 217 w 291"/>
                <a:gd name="T47" fmla="*/ 147 h 312"/>
                <a:gd name="T48" fmla="*/ 174 w 291"/>
                <a:gd name="T49" fmla="*/ 173 h 312"/>
                <a:gd name="T50" fmla="*/ 153 w 291"/>
                <a:gd name="T51" fmla="*/ 182 h 312"/>
                <a:gd name="T52" fmla="*/ 137 w 291"/>
                <a:gd name="T53" fmla="*/ 173 h 312"/>
                <a:gd name="T54" fmla="*/ 119 w 291"/>
                <a:gd name="T55" fmla="*/ 161 h 312"/>
                <a:gd name="T56" fmla="*/ 102 w 291"/>
                <a:gd name="T57" fmla="*/ 165 h 312"/>
                <a:gd name="T58" fmla="*/ 84 w 291"/>
                <a:gd name="T59" fmla="*/ 168 h 312"/>
                <a:gd name="T60" fmla="*/ 103 w 291"/>
                <a:gd name="T61" fmla="*/ 74 h 312"/>
                <a:gd name="T62" fmla="*/ 122 w 291"/>
                <a:gd name="T63" fmla="*/ 72 h 312"/>
                <a:gd name="T64" fmla="*/ 139 w 291"/>
                <a:gd name="T65" fmla="*/ 89 h 312"/>
                <a:gd name="T66" fmla="*/ 161 w 291"/>
                <a:gd name="T67" fmla="*/ 93 h 312"/>
                <a:gd name="T68" fmla="*/ 182 w 291"/>
                <a:gd name="T69" fmla="*/ 84 h 312"/>
                <a:gd name="T70" fmla="*/ 198 w 291"/>
                <a:gd name="T71" fmla="*/ 93 h 312"/>
                <a:gd name="T72" fmla="*/ 218 w 291"/>
                <a:gd name="T73" fmla="*/ 105 h 312"/>
                <a:gd name="T74" fmla="*/ 253 w 291"/>
                <a:gd name="T75" fmla="*/ 147 h 312"/>
                <a:gd name="T76" fmla="*/ 210 w 291"/>
                <a:gd name="T77" fmla="*/ 124 h 312"/>
                <a:gd name="T78" fmla="*/ 185 w 291"/>
                <a:gd name="T79" fmla="*/ 119 h 312"/>
                <a:gd name="T80" fmla="*/ 164 w 291"/>
                <a:gd name="T81" fmla="*/ 129 h 312"/>
                <a:gd name="T82" fmla="*/ 148 w 291"/>
                <a:gd name="T83" fmla="*/ 119 h 312"/>
                <a:gd name="T84" fmla="*/ 69 w 291"/>
                <a:gd name="T85" fmla="*/ 20 h 312"/>
                <a:gd name="T86" fmla="*/ 231 w 291"/>
                <a:gd name="T87" fmla="*/ 81 h 312"/>
                <a:gd name="T88" fmla="*/ 212 w 291"/>
                <a:gd name="T89" fmla="*/ 83 h 312"/>
                <a:gd name="T90" fmla="*/ 192 w 291"/>
                <a:gd name="T91" fmla="*/ 65 h 312"/>
                <a:gd name="T92" fmla="*/ 171 w 291"/>
                <a:gd name="T93" fmla="*/ 61 h 312"/>
                <a:gd name="T94" fmla="*/ 148 w 291"/>
                <a:gd name="T95" fmla="*/ 70 h 312"/>
                <a:gd name="T96" fmla="*/ 132 w 291"/>
                <a:gd name="T97" fmla="*/ 61 h 312"/>
                <a:gd name="T98" fmla="*/ 116 w 291"/>
                <a:gd name="T99" fmla="*/ 50 h 312"/>
                <a:gd name="T100" fmla="*/ 50 w 291"/>
                <a:gd name="T101" fmla="*/ 16 h 312"/>
                <a:gd name="T102" fmla="*/ 242 w 291"/>
                <a:gd name="T103" fmla="*/ 296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91" h="312">
                  <a:moveTo>
                    <a:pt x="222" y="293"/>
                  </a:moveTo>
                  <a:cubicBezTo>
                    <a:pt x="21" y="251"/>
                    <a:pt x="21" y="251"/>
                    <a:pt x="21" y="251"/>
                  </a:cubicBezTo>
                  <a:cubicBezTo>
                    <a:pt x="21" y="251"/>
                    <a:pt x="21" y="251"/>
                    <a:pt x="21" y="251"/>
                  </a:cubicBezTo>
                  <a:cubicBezTo>
                    <a:pt x="28" y="219"/>
                    <a:pt x="28" y="219"/>
                    <a:pt x="28" y="219"/>
                  </a:cubicBezTo>
                  <a:cubicBezTo>
                    <a:pt x="72" y="228"/>
                    <a:pt x="72" y="228"/>
                    <a:pt x="72" y="228"/>
                  </a:cubicBezTo>
                  <a:cubicBezTo>
                    <a:pt x="71" y="234"/>
                    <a:pt x="71" y="234"/>
                    <a:pt x="71" y="234"/>
                  </a:cubicBezTo>
                  <a:cubicBezTo>
                    <a:pt x="70" y="238"/>
                    <a:pt x="72" y="242"/>
                    <a:pt x="76" y="243"/>
                  </a:cubicBezTo>
                  <a:cubicBezTo>
                    <a:pt x="79" y="243"/>
                    <a:pt x="79" y="243"/>
                    <a:pt x="79" y="243"/>
                  </a:cubicBezTo>
                  <a:cubicBezTo>
                    <a:pt x="79" y="243"/>
                    <a:pt x="80" y="243"/>
                    <a:pt x="80" y="243"/>
                  </a:cubicBezTo>
                  <a:cubicBezTo>
                    <a:pt x="84" y="243"/>
                    <a:pt x="87" y="241"/>
                    <a:pt x="88" y="237"/>
                  </a:cubicBezTo>
                  <a:cubicBezTo>
                    <a:pt x="89" y="232"/>
                    <a:pt x="89" y="232"/>
                    <a:pt x="89" y="232"/>
                  </a:cubicBezTo>
                  <a:cubicBezTo>
                    <a:pt x="97" y="233"/>
                    <a:pt x="97" y="233"/>
                    <a:pt x="97" y="233"/>
                  </a:cubicBezTo>
                  <a:cubicBezTo>
                    <a:pt x="96" y="239"/>
                    <a:pt x="96" y="239"/>
                    <a:pt x="96" y="239"/>
                  </a:cubicBezTo>
                  <a:cubicBezTo>
                    <a:pt x="95" y="243"/>
                    <a:pt x="98" y="247"/>
                    <a:pt x="102" y="248"/>
                  </a:cubicBezTo>
                  <a:cubicBezTo>
                    <a:pt x="104" y="248"/>
                    <a:pt x="104" y="248"/>
                    <a:pt x="104" y="248"/>
                  </a:cubicBezTo>
                  <a:cubicBezTo>
                    <a:pt x="105" y="248"/>
                    <a:pt x="105" y="248"/>
                    <a:pt x="106" y="248"/>
                  </a:cubicBezTo>
                  <a:cubicBezTo>
                    <a:pt x="109" y="248"/>
                    <a:pt x="112" y="246"/>
                    <a:pt x="113" y="242"/>
                  </a:cubicBezTo>
                  <a:cubicBezTo>
                    <a:pt x="114" y="237"/>
                    <a:pt x="114" y="237"/>
                    <a:pt x="114" y="237"/>
                  </a:cubicBezTo>
                  <a:cubicBezTo>
                    <a:pt x="149" y="244"/>
                    <a:pt x="149" y="244"/>
                    <a:pt x="149" y="244"/>
                  </a:cubicBezTo>
                  <a:cubicBezTo>
                    <a:pt x="148" y="250"/>
                    <a:pt x="148" y="250"/>
                    <a:pt x="148" y="250"/>
                  </a:cubicBezTo>
                  <a:cubicBezTo>
                    <a:pt x="147" y="254"/>
                    <a:pt x="150" y="258"/>
                    <a:pt x="154" y="258"/>
                  </a:cubicBezTo>
                  <a:cubicBezTo>
                    <a:pt x="157" y="259"/>
                    <a:pt x="157" y="259"/>
                    <a:pt x="157" y="259"/>
                  </a:cubicBezTo>
                  <a:cubicBezTo>
                    <a:pt x="157" y="259"/>
                    <a:pt x="158" y="259"/>
                    <a:pt x="158" y="259"/>
                  </a:cubicBezTo>
                  <a:cubicBezTo>
                    <a:pt x="161" y="259"/>
                    <a:pt x="165" y="257"/>
                    <a:pt x="165" y="253"/>
                  </a:cubicBezTo>
                  <a:cubicBezTo>
                    <a:pt x="166" y="247"/>
                    <a:pt x="166" y="247"/>
                    <a:pt x="166" y="247"/>
                  </a:cubicBezTo>
                  <a:cubicBezTo>
                    <a:pt x="178" y="250"/>
                    <a:pt x="178" y="250"/>
                    <a:pt x="178" y="250"/>
                  </a:cubicBezTo>
                  <a:cubicBezTo>
                    <a:pt x="177" y="256"/>
                    <a:pt x="177" y="256"/>
                    <a:pt x="177" y="256"/>
                  </a:cubicBezTo>
                  <a:cubicBezTo>
                    <a:pt x="176" y="260"/>
                    <a:pt x="179" y="264"/>
                    <a:pt x="183" y="264"/>
                  </a:cubicBezTo>
                  <a:cubicBezTo>
                    <a:pt x="186" y="265"/>
                    <a:pt x="186" y="265"/>
                    <a:pt x="186" y="265"/>
                  </a:cubicBezTo>
                  <a:cubicBezTo>
                    <a:pt x="186" y="265"/>
                    <a:pt x="187" y="265"/>
                    <a:pt x="187" y="265"/>
                  </a:cubicBezTo>
                  <a:cubicBezTo>
                    <a:pt x="190" y="265"/>
                    <a:pt x="194" y="263"/>
                    <a:pt x="194" y="259"/>
                  </a:cubicBezTo>
                  <a:cubicBezTo>
                    <a:pt x="195" y="253"/>
                    <a:pt x="195" y="253"/>
                    <a:pt x="195" y="253"/>
                  </a:cubicBezTo>
                  <a:cubicBezTo>
                    <a:pt x="230" y="260"/>
                    <a:pt x="230" y="260"/>
                    <a:pt x="230" y="260"/>
                  </a:cubicBezTo>
                  <a:cubicBezTo>
                    <a:pt x="223" y="292"/>
                    <a:pt x="223" y="292"/>
                    <a:pt x="223" y="292"/>
                  </a:cubicBezTo>
                  <a:cubicBezTo>
                    <a:pt x="222" y="293"/>
                    <a:pt x="222" y="293"/>
                    <a:pt x="222" y="293"/>
                  </a:cubicBezTo>
                  <a:moveTo>
                    <a:pt x="73" y="221"/>
                  </a:moveTo>
                  <a:cubicBezTo>
                    <a:pt x="29" y="212"/>
                    <a:pt x="29" y="212"/>
                    <a:pt x="29" y="212"/>
                  </a:cubicBezTo>
                  <a:cubicBezTo>
                    <a:pt x="39" y="166"/>
                    <a:pt x="39" y="166"/>
                    <a:pt x="39" y="166"/>
                  </a:cubicBezTo>
                  <a:cubicBezTo>
                    <a:pt x="83" y="175"/>
                    <a:pt x="83" y="175"/>
                    <a:pt x="83" y="175"/>
                  </a:cubicBezTo>
                  <a:cubicBezTo>
                    <a:pt x="81" y="180"/>
                    <a:pt x="81" y="180"/>
                    <a:pt x="81" y="180"/>
                  </a:cubicBezTo>
                  <a:cubicBezTo>
                    <a:pt x="81" y="184"/>
                    <a:pt x="83" y="188"/>
                    <a:pt x="87" y="189"/>
                  </a:cubicBezTo>
                  <a:cubicBezTo>
                    <a:pt x="90" y="190"/>
                    <a:pt x="90" y="190"/>
                    <a:pt x="90" y="190"/>
                  </a:cubicBezTo>
                  <a:cubicBezTo>
                    <a:pt x="90" y="190"/>
                    <a:pt x="91" y="190"/>
                    <a:pt x="91" y="190"/>
                  </a:cubicBezTo>
                  <a:cubicBezTo>
                    <a:pt x="95" y="190"/>
                    <a:pt x="98" y="188"/>
                    <a:pt x="99" y="184"/>
                  </a:cubicBezTo>
                  <a:cubicBezTo>
                    <a:pt x="100" y="178"/>
                    <a:pt x="100" y="178"/>
                    <a:pt x="100" y="178"/>
                  </a:cubicBezTo>
                  <a:cubicBezTo>
                    <a:pt x="108" y="180"/>
                    <a:pt x="108" y="180"/>
                    <a:pt x="108" y="180"/>
                  </a:cubicBezTo>
                  <a:cubicBezTo>
                    <a:pt x="107" y="186"/>
                    <a:pt x="107" y="186"/>
                    <a:pt x="107" y="186"/>
                  </a:cubicBezTo>
                  <a:cubicBezTo>
                    <a:pt x="106" y="190"/>
                    <a:pt x="109" y="194"/>
                    <a:pt x="113" y="194"/>
                  </a:cubicBezTo>
                  <a:cubicBezTo>
                    <a:pt x="115" y="195"/>
                    <a:pt x="115" y="195"/>
                    <a:pt x="115" y="195"/>
                  </a:cubicBezTo>
                  <a:cubicBezTo>
                    <a:pt x="116" y="195"/>
                    <a:pt x="116" y="195"/>
                    <a:pt x="117" y="195"/>
                  </a:cubicBezTo>
                  <a:cubicBezTo>
                    <a:pt x="120" y="195"/>
                    <a:pt x="123" y="193"/>
                    <a:pt x="124" y="189"/>
                  </a:cubicBezTo>
                  <a:cubicBezTo>
                    <a:pt x="125" y="183"/>
                    <a:pt x="125" y="183"/>
                    <a:pt x="125" y="183"/>
                  </a:cubicBezTo>
                  <a:cubicBezTo>
                    <a:pt x="135" y="185"/>
                    <a:pt x="135" y="185"/>
                    <a:pt x="135" y="185"/>
                  </a:cubicBezTo>
                  <a:cubicBezTo>
                    <a:pt x="134" y="191"/>
                    <a:pt x="134" y="191"/>
                    <a:pt x="134" y="191"/>
                  </a:cubicBezTo>
                  <a:cubicBezTo>
                    <a:pt x="133" y="195"/>
                    <a:pt x="135" y="199"/>
                    <a:pt x="139" y="200"/>
                  </a:cubicBezTo>
                  <a:cubicBezTo>
                    <a:pt x="142" y="200"/>
                    <a:pt x="142" y="200"/>
                    <a:pt x="142" y="200"/>
                  </a:cubicBezTo>
                  <a:cubicBezTo>
                    <a:pt x="143" y="201"/>
                    <a:pt x="143" y="201"/>
                    <a:pt x="144" y="201"/>
                  </a:cubicBezTo>
                  <a:cubicBezTo>
                    <a:pt x="147" y="201"/>
                    <a:pt x="150" y="198"/>
                    <a:pt x="151" y="195"/>
                  </a:cubicBezTo>
                  <a:cubicBezTo>
                    <a:pt x="152" y="189"/>
                    <a:pt x="152" y="189"/>
                    <a:pt x="152" y="189"/>
                  </a:cubicBezTo>
                  <a:cubicBezTo>
                    <a:pt x="160" y="191"/>
                    <a:pt x="160" y="191"/>
                    <a:pt x="160" y="191"/>
                  </a:cubicBezTo>
                  <a:cubicBezTo>
                    <a:pt x="159" y="196"/>
                    <a:pt x="159" y="196"/>
                    <a:pt x="159" y="196"/>
                  </a:cubicBezTo>
                  <a:cubicBezTo>
                    <a:pt x="158" y="200"/>
                    <a:pt x="161" y="204"/>
                    <a:pt x="165" y="205"/>
                  </a:cubicBezTo>
                  <a:cubicBezTo>
                    <a:pt x="167" y="206"/>
                    <a:pt x="167" y="206"/>
                    <a:pt x="167" y="206"/>
                  </a:cubicBezTo>
                  <a:cubicBezTo>
                    <a:pt x="168" y="206"/>
                    <a:pt x="168" y="206"/>
                    <a:pt x="169" y="206"/>
                  </a:cubicBezTo>
                  <a:cubicBezTo>
                    <a:pt x="172" y="206"/>
                    <a:pt x="175" y="203"/>
                    <a:pt x="176" y="200"/>
                  </a:cubicBezTo>
                  <a:cubicBezTo>
                    <a:pt x="177" y="194"/>
                    <a:pt x="177" y="194"/>
                    <a:pt x="177" y="194"/>
                  </a:cubicBezTo>
                  <a:cubicBezTo>
                    <a:pt x="240" y="207"/>
                    <a:pt x="240" y="207"/>
                    <a:pt x="240" y="207"/>
                  </a:cubicBezTo>
                  <a:cubicBezTo>
                    <a:pt x="231" y="253"/>
                    <a:pt x="231" y="253"/>
                    <a:pt x="231" y="253"/>
                  </a:cubicBezTo>
                  <a:cubicBezTo>
                    <a:pt x="197" y="246"/>
                    <a:pt x="197" y="246"/>
                    <a:pt x="197" y="246"/>
                  </a:cubicBezTo>
                  <a:cubicBezTo>
                    <a:pt x="198" y="240"/>
                    <a:pt x="198" y="240"/>
                    <a:pt x="198" y="240"/>
                  </a:cubicBezTo>
                  <a:cubicBezTo>
                    <a:pt x="199" y="236"/>
                    <a:pt x="196" y="233"/>
                    <a:pt x="192" y="232"/>
                  </a:cubicBezTo>
                  <a:cubicBezTo>
                    <a:pt x="190" y="231"/>
                    <a:pt x="190" y="231"/>
                    <a:pt x="190" y="231"/>
                  </a:cubicBezTo>
                  <a:cubicBezTo>
                    <a:pt x="189" y="231"/>
                    <a:pt x="189" y="231"/>
                    <a:pt x="188" y="231"/>
                  </a:cubicBezTo>
                  <a:cubicBezTo>
                    <a:pt x="185" y="231"/>
                    <a:pt x="182" y="233"/>
                    <a:pt x="181" y="237"/>
                  </a:cubicBezTo>
                  <a:cubicBezTo>
                    <a:pt x="180" y="243"/>
                    <a:pt x="180" y="243"/>
                    <a:pt x="180" y="243"/>
                  </a:cubicBezTo>
                  <a:cubicBezTo>
                    <a:pt x="168" y="240"/>
                    <a:pt x="168" y="240"/>
                    <a:pt x="168" y="240"/>
                  </a:cubicBezTo>
                  <a:cubicBezTo>
                    <a:pt x="169" y="235"/>
                    <a:pt x="169" y="235"/>
                    <a:pt x="169" y="235"/>
                  </a:cubicBezTo>
                  <a:cubicBezTo>
                    <a:pt x="170" y="231"/>
                    <a:pt x="167" y="227"/>
                    <a:pt x="163" y="226"/>
                  </a:cubicBezTo>
                  <a:cubicBezTo>
                    <a:pt x="161" y="225"/>
                    <a:pt x="161" y="225"/>
                    <a:pt x="161" y="225"/>
                  </a:cubicBezTo>
                  <a:cubicBezTo>
                    <a:pt x="160" y="225"/>
                    <a:pt x="160" y="225"/>
                    <a:pt x="159" y="225"/>
                  </a:cubicBezTo>
                  <a:cubicBezTo>
                    <a:pt x="156" y="225"/>
                    <a:pt x="153" y="228"/>
                    <a:pt x="152" y="231"/>
                  </a:cubicBezTo>
                  <a:cubicBezTo>
                    <a:pt x="151" y="237"/>
                    <a:pt x="151" y="237"/>
                    <a:pt x="151" y="237"/>
                  </a:cubicBezTo>
                  <a:cubicBezTo>
                    <a:pt x="116" y="230"/>
                    <a:pt x="116" y="230"/>
                    <a:pt x="116" y="230"/>
                  </a:cubicBezTo>
                  <a:cubicBezTo>
                    <a:pt x="117" y="224"/>
                    <a:pt x="117" y="224"/>
                    <a:pt x="117" y="224"/>
                  </a:cubicBezTo>
                  <a:cubicBezTo>
                    <a:pt x="118" y="220"/>
                    <a:pt x="115" y="216"/>
                    <a:pt x="111" y="215"/>
                  </a:cubicBezTo>
                  <a:cubicBezTo>
                    <a:pt x="108" y="215"/>
                    <a:pt x="108" y="215"/>
                    <a:pt x="108" y="215"/>
                  </a:cubicBezTo>
                  <a:cubicBezTo>
                    <a:pt x="108" y="214"/>
                    <a:pt x="107" y="214"/>
                    <a:pt x="107" y="214"/>
                  </a:cubicBezTo>
                  <a:cubicBezTo>
                    <a:pt x="104" y="214"/>
                    <a:pt x="100" y="217"/>
                    <a:pt x="100" y="220"/>
                  </a:cubicBezTo>
                  <a:cubicBezTo>
                    <a:pt x="99" y="226"/>
                    <a:pt x="99" y="226"/>
                    <a:pt x="99" y="226"/>
                  </a:cubicBezTo>
                  <a:cubicBezTo>
                    <a:pt x="90" y="224"/>
                    <a:pt x="90" y="224"/>
                    <a:pt x="90" y="224"/>
                  </a:cubicBezTo>
                  <a:cubicBezTo>
                    <a:pt x="92" y="219"/>
                    <a:pt x="92" y="219"/>
                    <a:pt x="92" y="219"/>
                  </a:cubicBezTo>
                  <a:cubicBezTo>
                    <a:pt x="92" y="215"/>
                    <a:pt x="90" y="211"/>
                    <a:pt x="86" y="210"/>
                  </a:cubicBezTo>
                  <a:cubicBezTo>
                    <a:pt x="83" y="209"/>
                    <a:pt x="83" y="209"/>
                    <a:pt x="83" y="209"/>
                  </a:cubicBezTo>
                  <a:cubicBezTo>
                    <a:pt x="83" y="209"/>
                    <a:pt x="82" y="209"/>
                    <a:pt x="82" y="209"/>
                  </a:cubicBezTo>
                  <a:cubicBezTo>
                    <a:pt x="78" y="209"/>
                    <a:pt x="75" y="212"/>
                    <a:pt x="74" y="215"/>
                  </a:cubicBezTo>
                  <a:cubicBezTo>
                    <a:pt x="73" y="221"/>
                    <a:pt x="73" y="221"/>
                    <a:pt x="73" y="221"/>
                  </a:cubicBezTo>
                  <a:moveTo>
                    <a:pt x="84" y="168"/>
                  </a:moveTo>
                  <a:cubicBezTo>
                    <a:pt x="40" y="159"/>
                    <a:pt x="40" y="159"/>
                    <a:pt x="40" y="159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146" y="132"/>
                    <a:pt x="146" y="132"/>
                    <a:pt x="146" y="132"/>
                  </a:cubicBezTo>
                  <a:cubicBezTo>
                    <a:pt x="144" y="138"/>
                    <a:pt x="144" y="138"/>
                    <a:pt x="144" y="138"/>
                  </a:cubicBezTo>
                  <a:cubicBezTo>
                    <a:pt x="144" y="142"/>
                    <a:pt x="146" y="146"/>
                    <a:pt x="150" y="147"/>
                  </a:cubicBezTo>
                  <a:cubicBezTo>
                    <a:pt x="153" y="147"/>
                    <a:pt x="153" y="147"/>
                    <a:pt x="153" y="147"/>
                  </a:cubicBezTo>
                  <a:cubicBezTo>
                    <a:pt x="153" y="147"/>
                    <a:pt x="154" y="147"/>
                    <a:pt x="154" y="147"/>
                  </a:cubicBezTo>
                  <a:cubicBezTo>
                    <a:pt x="158" y="147"/>
                    <a:pt x="161" y="145"/>
                    <a:pt x="162" y="141"/>
                  </a:cubicBezTo>
                  <a:cubicBezTo>
                    <a:pt x="163" y="136"/>
                    <a:pt x="163" y="136"/>
                    <a:pt x="163" y="136"/>
                  </a:cubicBezTo>
                  <a:cubicBezTo>
                    <a:pt x="171" y="137"/>
                    <a:pt x="171" y="137"/>
                    <a:pt x="171" y="137"/>
                  </a:cubicBezTo>
                  <a:cubicBezTo>
                    <a:pt x="170" y="143"/>
                    <a:pt x="170" y="143"/>
                    <a:pt x="170" y="143"/>
                  </a:cubicBezTo>
                  <a:cubicBezTo>
                    <a:pt x="169" y="147"/>
                    <a:pt x="172" y="151"/>
                    <a:pt x="176" y="152"/>
                  </a:cubicBezTo>
                  <a:cubicBezTo>
                    <a:pt x="178" y="152"/>
                    <a:pt x="178" y="152"/>
                    <a:pt x="178" y="152"/>
                  </a:cubicBezTo>
                  <a:cubicBezTo>
                    <a:pt x="179" y="152"/>
                    <a:pt x="179" y="153"/>
                    <a:pt x="180" y="153"/>
                  </a:cubicBezTo>
                  <a:cubicBezTo>
                    <a:pt x="183" y="153"/>
                    <a:pt x="186" y="150"/>
                    <a:pt x="187" y="147"/>
                  </a:cubicBezTo>
                  <a:cubicBezTo>
                    <a:pt x="188" y="141"/>
                    <a:pt x="188" y="141"/>
                    <a:pt x="188" y="141"/>
                  </a:cubicBezTo>
                  <a:cubicBezTo>
                    <a:pt x="200" y="143"/>
                    <a:pt x="200" y="143"/>
                    <a:pt x="200" y="143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198" y="153"/>
                    <a:pt x="201" y="157"/>
                    <a:pt x="205" y="158"/>
                  </a:cubicBezTo>
                  <a:cubicBezTo>
                    <a:pt x="207" y="158"/>
                    <a:pt x="207" y="158"/>
                    <a:pt x="207" y="158"/>
                  </a:cubicBezTo>
                  <a:cubicBezTo>
                    <a:pt x="208" y="158"/>
                    <a:pt x="208" y="158"/>
                    <a:pt x="209" y="158"/>
                  </a:cubicBezTo>
                  <a:cubicBezTo>
                    <a:pt x="212" y="158"/>
                    <a:pt x="215" y="156"/>
                    <a:pt x="216" y="153"/>
                  </a:cubicBezTo>
                  <a:cubicBezTo>
                    <a:pt x="217" y="147"/>
                    <a:pt x="217" y="147"/>
                    <a:pt x="217" y="147"/>
                  </a:cubicBezTo>
                  <a:cubicBezTo>
                    <a:pt x="251" y="154"/>
                    <a:pt x="251" y="154"/>
                    <a:pt x="251" y="154"/>
                  </a:cubicBezTo>
                  <a:cubicBezTo>
                    <a:pt x="242" y="200"/>
                    <a:pt x="242" y="200"/>
                    <a:pt x="242" y="200"/>
                  </a:cubicBezTo>
                  <a:cubicBezTo>
                    <a:pt x="179" y="187"/>
                    <a:pt x="179" y="187"/>
                    <a:pt x="179" y="187"/>
                  </a:cubicBezTo>
                  <a:cubicBezTo>
                    <a:pt x="180" y="181"/>
                    <a:pt x="180" y="181"/>
                    <a:pt x="180" y="181"/>
                  </a:cubicBezTo>
                  <a:cubicBezTo>
                    <a:pt x="181" y="177"/>
                    <a:pt x="178" y="173"/>
                    <a:pt x="174" y="173"/>
                  </a:cubicBezTo>
                  <a:cubicBezTo>
                    <a:pt x="172" y="172"/>
                    <a:pt x="172" y="172"/>
                    <a:pt x="172" y="172"/>
                  </a:cubicBezTo>
                  <a:cubicBezTo>
                    <a:pt x="171" y="172"/>
                    <a:pt x="171" y="172"/>
                    <a:pt x="170" y="172"/>
                  </a:cubicBezTo>
                  <a:cubicBezTo>
                    <a:pt x="167" y="172"/>
                    <a:pt x="163" y="174"/>
                    <a:pt x="163" y="178"/>
                  </a:cubicBezTo>
                  <a:cubicBezTo>
                    <a:pt x="162" y="183"/>
                    <a:pt x="162" y="183"/>
                    <a:pt x="162" y="183"/>
                  </a:cubicBezTo>
                  <a:cubicBezTo>
                    <a:pt x="153" y="182"/>
                    <a:pt x="153" y="182"/>
                    <a:pt x="153" y="182"/>
                  </a:cubicBezTo>
                  <a:cubicBezTo>
                    <a:pt x="155" y="176"/>
                    <a:pt x="155" y="176"/>
                    <a:pt x="155" y="176"/>
                  </a:cubicBezTo>
                  <a:cubicBezTo>
                    <a:pt x="155" y="172"/>
                    <a:pt x="153" y="168"/>
                    <a:pt x="149" y="167"/>
                  </a:cubicBezTo>
                  <a:cubicBezTo>
                    <a:pt x="146" y="167"/>
                    <a:pt x="146" y="167"/>
                    <a:pt x="146" y="167"/>
                  </a:cubicBezTo>
                  <a:cubicBezTo>
                    <a:pt x="146" y="167"/>
                    <a:pt x="145" y="167"/>
                    <a:pt x="145" y="167"/>
                  </a:cubicBezTo>
                  <a:cubicBezTo>
                    <a:pt x="141" y="167"/>
                    <a:pt x="138" y="169"/>
                    <a:pt x="137" y="173"/>
                  </a:cubicBezTo>
                  <a:cubicBezTo>
                    <a:pt x="136" y="178"/>
                    <a:pt x="136" y="178"/>
                    <a:pt x="136" y="178"/>
                  </a:cubicBezTo>
                  <a:cubicBezTo>
                    <a:pt x="127" y="176"/>
                    <a:pt x="127" y="176"/>
                    <a:pt x="127" y="176"/>
                  </a:cubicBezTo>
                  <a:cubicBezTo>
                    <a:pt x="128" y="171"/>
                    <a:pt x="128" y="171"/>
                    <a:pt x="128" y="171"/>
                  </a:cubicBezTo>
                  <a:cubicBezTo>
                    <a:pt x="129" y="167"/>
                    <a:pt x="126" y="163"/>
                    <a:pt x="122" y="162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18" y="161"/>
                    <a:pt x="118" y="161"/>
                  </a:cubicBezTo>
                  <a:cubicBezTo>
                    <a:pt x="114" y="161"/>
                    <a:pt x="111" y="164"/>
                    <a:pt x="111" y="167"/>
                  </a:cubicBezTo>
                  <a:cubicBezTo>
                    <a:pt x="109" y="173"/>
                    <a:pt x="109" y="173"/>
                    <a:pt x="109" y="173"/>
                  </a:cubicBezTo>
                  <a:cubicBezTo>
                    <a:pt x="101" y="171"/>
                    <a:pt x="101" y="171"/>
                    <a:pt x="101" y="171"/>
                  </a:cubicBezTo>
                  <a:cubicBezTo>
                    <a:pt x="102" y="165"/>
                    <a:pt x="102" y="165"/>
                    <a:pt x="102" y="165"/>
                  </a:cubicBezTo>
                  <a:cubicBezTo>
                    <a:pt x="103" y="161"/>
                    <a:pt x="101" y="157"/>
                    <a:pt x="97" y="157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3" y="156"/>
                    <a:pt x="93" y="156"/>
                    <a:pt x="92" y="156"/>
                  </a:cubicBezTo>
                  <a:cubicBezTo>
                    <a:pt x="89" y="156"/>
                    <a:pt x="86" y="158"/>
                    <a:pt x="85" y="162"/>
                  </a:cubicBezTo>
                  <a:cubicBezTo>
                    <a:pt x="84" y="168"/>
                    <a:pt x="84" y="168"/>
                    <a:pt x="84" y="168"/>
                  </a:cubicBezTo>
                  <a:moveTo>
                    <a:pt x="147" y="125"/>
                  </a:moveTo>
                  <a:cubicBezTo>
                    <a:pt x="51" y="105"/>
                    <a:pt x="51" y="105"/>
                    <a:pt x="51" y="105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3" y="74"/>
                    <a:pt x="103" y="74"/>
                    <a:pt x="103" y="74"/>
                  </a:cubicBezTo>
                  <a:cubicBezTo>
                    <a:pt x="102" y="78"/>
                    <a:pt x="105" y="82"/>
                    <a:pt x="109" y="83"/>
                  </a:cubicBezTo>
                  <a:cubicBezTo>
                    <a:pt x="112" y="83"/>
                    <a:pt x="112" y="83"/>
                    <a:pt x="112" y="83"/>
                  </a:cubicBezTo>
                  <a:cubicBezTo>
                    <a:pt x="112" y="83"/>
                    <a:pt x="113" y="83"/>
                    <a:pt x="113" y="83"/>
                  </a:cubicBezTo>
                  <a:cubicBezTo>
                    <a:pt x="117" y="83"/>
                    <a:pt x="120" y="81"/>
                    <a:pt x="120" y="77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30" y="73"/>
                    <a:pt x="130" y="73"/>
                    <a:pt x="130" y="73"/>
                  </a:cubicBezTo>
                  <a:cubicBezTo>
                    <a:pt x="129" y="79"/>
                    <a:pt x="129" y="79"/>
                    <a:pt x="129" y="79"/>
                  </a:cubicBezTo>
                  <a:cubicBezTo>
                    <a:pt x="128" y="83"/>
                    <a:pt x="130" y="87"/>
                    <a:pt x="134" y="88"/>
                  </a:cubicBezTo>
                  <a:cubicBezTo>
                    <a:pt x="137" y="88"/>
                    <a:pt x="137" y="88"/>
                    <a:pt x="137" y="88"/>
                  </a:cubicBezTo>
                  <a:cubicBezTo>
                    <a:pt x="138" y="89"/>
                    <a:pt x="138" y="89"/>
                    <a:pt x="139" y="89"/>
                  </a:cubicBezTo>
                  <a:cubicBezTo>
                    <a:pt x="142" y="89"/>
                    <a:pt x="145" y="86"/>
                    <a:pt x="146" y="83"/>
                  </a:cubicBezTo>
                  <a:cubicBezTo>
                    <a:pt x="147" y="77"/>
                    <a:pt x="147" y="77"/>
                    <a:pt x="147" y="77"/>
                  </a:cubicBezTo>
                  <a:cubicBezTo>
                    <a:pt x="157" y="79"/>
                    <a:pt x="157" y="79"/>
                    <a:pt x="157" y="79"/>
                  </a:cubicBezTo>
                  <a:cubicBezTo>
                    <a:pt x="155" y="85"/>
                    <a:pt x="155" y="85"/>
                    <a:pt x="155" y="85"/>
                  </a:cubicBezTo>
                  <a:cubicBezTo>
                    <a:pt x="155" y="89"/>
                    <a:pt x="157" y="93"/>
                    <a:pt x="161" y="93"/>
                  </a:cubicBezTo>
                  <a:cubicBezTo>
                    <a:pt x="164" y="94"/>
                    <a:pt x="164" y="94"/>
                    <a:pt x="164" y="94"/>
                  </a:cubicBezTo>
                  <a:cubicBezTo>
                    <a:pt x="164" y="94"/>
                    <a:pt x="165" y="94"/>
                    <a:pt x="165" y="94"/>
                  </a:cubicBezTo>
                  <a:cubicBezTo>
                    <a:pt x="169" y="94"/>
                    <a:pt x="172" y="92"/>
                    <a:pt x="173" y="88"/>
                  </a:cubicBezTo>
                  <a:cubicBezTo>
                    <a:pt x="174" y="82"/>
                    <a:pt x="174" y="82"/>
                    <a:pt x="174" y="82"/>
                  </a:cubicBezTo>
                  <a:cubicBezTo>
                    <a:pt x="182" y="84"/>
                    <a:pt x="182" y="84"/>
                    <a:pt x="182" y="84"/>
                  </a:cubicBezTo>
                  <a:cubicBezTo>
                    <a:pt x="181" y="90"/>
                    <a:pt x="181" y="90"/>
                    <a:pt x="181" y="90"/>
                  </a:cubicBezTo>
                  <a:cubicBezTo>
                    <a:pt x="180" y="94"/>
                    <a:pt x="183" y="98"/>
                    <a:pt x="187" y="99"/>
                  </a:cubicBezTo>
                  <a:cubicBezTo>
                    <a:pt x="189" y="99"/>
                    <a:pt x="189" y="99"/>
                    <a:pt x="189" y="99"/>
                  </a:cubicBezTo>
                  <a:cubicBezTo>
                    <a:pt x="190" y="99"/>
                    <a:pt x="190" y="99"/>
                    <a:pt x="191" y="99"/>
                  </a:cubicBezTo>
                  <a:cubicBezTo>
                    <a:pt x="194" y="99"/>
                    <a:pt x="197" y="97"/>
                    <a:pt x="198" y="93"/>
                  </a:cubicBezTo>
                  <a:cubicBezTo>
                    <a:pt x="199" y="88"/>
                    <a:pt x="199" y="88"/>
                    <a:pt x="199" y="88"/>
                  </a:cubicBezTo>
                  <a:cubicBezTo>
                    <a:pt x="211" y="90"/>
                    <a:pt x="211" y="90"/>
                    <a:pt x="211" y="90"/>
                  </a:cubicBezTo>
                  <a:cubicBezTo>
                    <a:pt x="210" y="96"/>
                    <a:pt x="210" y="96"/>
                    <a:pt x="210" y="96"/>
                  </a:cubicBezTo>
                  <a:cubicBezTo>
                    <a:pt x="209" y="100"/>
                    <a:pt x="212" y="104"/>
                    <a:pt x="216" y="105"/>
                  </a:cubicBezTo>
                  <a:cubicBezTo>
                    <a:pt x="218" y="105"/>
                    <a:pt x="218" y="105"/>
                    <a:pt x="218" y="105"/>
                  </a:cubicBezTo>
                  <a:cubicBezTo>
                    <a:pt x="219" y="105"/>
                    <a:pt x="219" y="105"/>
                    <a:pt x="220" y="105"/>
                  </a:cubicBezTo>
                  <a:cubicBezTo>
                    <a:pt x="223" y="105"/>
                    <a:pt x="226" y="103"/>
                    <a:pt x="227" y="99"/>
                  </a:cubicBezTo>
                  <a:cubicBezTo>
                    <a:pt x="228" y="94"/>
                    <a:pt x="228" y="94"/>
                    <a:pt x="228" y="94"/>
                  </a:cubicBezTo>
                  <a:cubicBezTo>
                    <a:pt x="262" y="101"/>
                    <a:pt x="262" y="101"/>
                    <a:pt x="262" y="101"/>
                  </a:cubicBezTo>
                  <a:cubicBezTo>
                    <a:pt x="253" y="147"/>
                    <a:pt x="253" y="147"/>
                    <a:pt x="253" y="147"/>
                  </a:cubicBezTo>
                  <a:cubicBezTo>
                    <a:pt x="219" y="140"/>
                    <a:pt x="219" y="140"/>
                    <a:pt x="219" y="140"/>
                  </a:cubicBezTo>
                  <a:cubicBezTo>
                    <a:pt x="220" y="134"/>
                    <a:pt x="220" y="134"/>
                    <a:pt x="220" y="134"/>
                  </a:cubicBezTo>
                  <a:cubicBezTo>
                    <a:pt x="221" y="130"/>
                    <a:pt x="218" y="126"/>
                    <a:pt x="214" y="125"/>
                  </a:cubicBezTo>
                  <a:cubicBezTo>
                    <a:pt x="211" y="125"/>
                    <a:pt x="211" y="125"/>
                    <a:pt x="211" y="125"/>
                  </a:cubicBezTo>
                  <a:cubicBezTo>
                    <a:pt x="211" y="125"/>
                    <a:pt x="210" y="124"/>
                    <a:pt x="210" y="124"/>
                  </a:cubicBezTo>
                  <a:cubicBezTo>
                    <a:pt x="207" y="124"/>
                    <a:pt x="203" y="127"/>
                    <a:pt x="203" y="130"/>
                  </a:cubicBezTo>
                  <a:cubicBezTo>
                    <a:pt x="202" y="136"/>
                    <a:pt x="202" y="136"/>
                    <a:pt x="202" y="136"/>
                  </a:cubicBezTo>
                  <a:cubicBezTo>
                    <a:pt x="190" y="134"/>
                    <a:pt x="190" y="134"/>
                    <a:pt x="190" y="134"/>
                  </a:cubicBezTo>
                  <a:cubicBezTo>
                    <a:pt x="191" y="128"/>
                    <a:pt x="191" y="128"/>
                    <a:pt x="191" y="128"/>
                  </a:cubicBezTo>
                  <a:cubicBezTo>
                    <a:pt x="192" y="124"/>
                    <a:pt x="189" y="120"/>
                    <a:pt x="185" y="119"/>
                  </a:cubicBezTo>
                  <a:cubicBezTo>
                    <a:pt x="182" y="119"/>
                    <a:pt x="182" y="119"/>
                    <a:pt x="182" y="119"/>
                  </a:cubicBezTo>
                  <a:cubicBezTo>
                    <a:pt x="182" y="119"/>
                    <a:pt x="181" y="119"/>
                    <a:pt x="181" y="119"/>
                  </a:cubicBezTo>
                  <a:cubicBezTo>
                    <a:pt x="177" y="119"/>
                    <a:pt x="174" y="121"/>
                    <a:pt x="174" y="124"/>
                  </a:cubicBezTo>
                  <a:cubicBezTo>
                    <a:pt x="172" y="130"/>
                    <a:pt x="172" y="130"/>
                    <a:pt x="172" y="130"/>
                  </a:cubicBezTo>
                  <a:cubicBezTo>
                    <a:pt x="164" y="129"/>
                    <a:pt x="164" y="129"/>
                    <a:pt x="164" y="129"/>
                  </a:cubicBezTo>
                  <a:cubicBezTo>
                    <a:pt x="166" y="123"/>
                    <a:pt x="166" y="123"/>
                    <a:pt x="166" y="123"/>
                  </a:cubicBezTo>
                  <a:cubicBezTo>
                    <a:pt x="166" y="119"/>
                    <a:pt x="164" y="115"/>
                    <a:pt x="160" y="114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7" y="113"/>
                    <a:pt x="156" y="113"/>
                    <a:pt x="156" y="113"/>
                  </a:cubicBezTo>
                  <a:cubicBezTo>
                    <a:pt x="152" y="113"/>
                    <a:pt x="149" y="116"/>
                    <a:pt x="148" y="119"/>
                  </a:cubicBezTo>
                  <a:cubicBezTo>
                    <a:pt x="147" y="125"/>
                    <a:pt x="147" y="125"/>
                    <a:pt x="147" y="125"/>
                  </a:cubicBezTo>
                  <a:moveTo>
                    <a:pt x="106" y="61"/>
                  </a:moveTo>
                  <a:cubicBezTo>
                    <a:pt x="62" y="52"/>
                    <a:pt x="62" y="52"/>
                    <a:pt x="62" y="52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69" y="20"/>
                    <a:pt x="69" y="20"/>
                    <a:pt x="69" y="20"/>
                  </a:cubicBezTo>
                  <a:cubicBezTo>
                    <a:pt x="270" y="61"/>
                    <a:pt x="270" y="61"/>
                    <a:pt x="270" y="61"/>
                  </a:cubicBezTo>
                  <a:cubicBezTo>
                    <a:pt x="270" y="61"/>
                    <a:pt x="270" y="61"/>
                    <a:pt x="270" y="61"/>
                  </a:cubicBezTo>
                  <a:cubicBezTo>
                    <a:pt x="264" y="93"/>
                    <a:pt x="264" y="93"/>
                    <a:pt x="264" y="93"/>
                  </a:cubicBezTo>
                  <a:cubicBezTo>
                    <a:pt x="230" y="86"/>
                    <a:pt x="230" y="86"/>
                    <a:pt x="230" y="86"/>
                  </a:cubicBezTo>
                  <a:cubicBezTo>
                    <a:pt x="231" y="81"/>
                    <a:pt x="231" y="81"/>
                    <a:pt x="231" y="81"/>
                  </a:cubicBezTo>
                  <a:cubicBezTo>
                    <a:pt x="232" y="77"/>
                    <a:pt x="229" y="73"/>
                    <a:pt x="225" y="72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2" y="71"/>
                    <a:pt x="221" y="71"/>
                    <a:pt x="221" y="71"/>
                  </a:cubicBezTo>
                  <a:cubicBezTo>
                    <a:pt x="217" y="71"/>
                    <a:pt x="214" y="74"/>
                    <a:pt x="214" y="77"/>
                  </a:cubicBezTo>
                  <a:cubicBezTo>
                    <a:pt x="212" y="83"/>
                    <a:pt x="212" y="83"/>
                    <a:pt x="212" y="83"/>
                  </a:cubicBezTo>
                  <a:cubicBezTo>
                    <a:pt x="201" y="80"/>
                    <a:pt x="201" y="80"/>
                    <a:pt x="201" y="80"/>
                  </a:cubicBezTo>
                  <a:cubicBezTo>
                    <a:pt x="202" y="75"/>
                    <a:pt x="202" y="75"/>
                    <a:pt x="202" y="75"/>
                  </a:cubicBezTo>
                  <a:cubicBezTo>
                    <a:pt x="203" y="71"/>
                    <a:pt x="200" y="67"/>
                    <a:pt x="196" y="66"/>
                  </a:cubicBezTo>
                  <a:cubicBezTo>
                    <a:pt x="193" y="65"/>
                    <a:pt x="193" y="65"/>
                    <a:pt x="193" y="65"/>
                  </a:cubicBezTo>
                  <a:cubicBezTo>
                    <a:pt x="193" y="65"/>
                    <a:pt x="192" y="65"/>
                    <a:pt x="192" y="65"/>
                  </a:cubicBezTo>
                  <a:cubicBezTo>
                    <a:pt x="188" y="65"/>
                    <a:pt x="185" y="68"/>
                    <a:pt x="185" y="71"/>
                  </a:cubicBezTo>
                  <a:cubicBezTo>
                    <a:pt x="183" y="77"/>
                    <a:pt x="183" y="77"/>
                    <a:pt x="183" y="77"/>
                  </a:cubicBezTo>
                  <a:cubicBezTo>
                    <a:pt x="175" y="75"/>
                    <a:pt x="175" y="75"/>
                    <a:pt x="175" y="75"/>
                  </a:cubicBezTo>
                  <a:cubicBezTo>
                    <a:pt x="176" y="70"/>
                    <a:pt x="176" y="70"/>
                    <a:pt x="176" y="70"/>
                  </a:cubicBezTo>
                  <a:cubicBezTo>
                    <a:pt x="177" y="66"/>
                    <a:pt x="175" y="62"/>
                    <a:pt x="171" y="61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67" y="60"/>
                    <a:pt x="167" y="60"/>
                    <a:pt x="166" y="60"/>
                  </a:cubicBezTo>
                  <a:cubicBezTo>
                    <a:pt x="163" y="60"/>
                    <a:pt x="160" y="62"/>
                    <a:pt x="159" y="66"/>
                  </a:cubicBezTo>
                  <a:cubicBezTo>
                    <a:pt x="158" y="72"/>
                    <a:pt x="158" y="72"/>
                    <a:pt x="158" y="72"/>
                  </a:cubicBezTo>
                  <a:cubicBezTo>
                    <a:pt x="148" y="70"/>
                    <a:pt x="148" y="70"/>
                    <a:pt x="148" y="70"/>
                  </a:cubicBezTo>
                  <a:cubicBezTo>
                    <a:pt x="150" y="64"/>
                    <a:pt x="150" y="64"/>
                    <a:pt x="150" y="64"/>
                  </a:cubicBezTo>
                  <a:cubicBezTo>
                    <a:pt x="150" y="60"/>
                    <a:pt x="148" y="56"/>
                    <a:pt x="144" y="55"/>
                  </a:cubicBezTo>
                  <a:cubicBezTo>
                    <a:pt x="141" y="55"/>
                    <a:pt x="141" y="55"/>
                    <a:pt x="141" y="55"/>
                  </a:cubicBezTo>
                  <a:cubicBezTo>
                    <a:pt x="141" y="55"/>
                    <a:pt x="140" y="55"/>
                    <a:pt x="140" y="55"/>
                  </a:cubicBezTo>
                  <a:cubicBezTo>
                    <a:pt x="136" y="55"/>
                    <a:pt x="133" y="57"/>
                    <a:pt x="132" y="61"/>
                  </a:cubicBezTo>
                  <a:cubicBezTo>
                    <a:pt x="131" y="66"/>
                    <a:pt x="131" y="66"/>
                    <a:pt x="131" y="66"/>
                  </a:cubicBezTo>
                  <a:cubicBezTo>
                    <a:pt x="123" y="65"/>
                    <a:pt x="123" y="65"/>
                    <a:pt x="123" y="65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5" y="55"/>
                    <a:pt x="122" y="51"/>
                    <a:pt x="119" y="50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5" y="49"/>
                    <a:pt x="115" y="49"/>
                    <a:pt x="114" y="49"/>
                  </a:cubicBezTo>
                  <a:cubicBezTo>
                    <a:pt x="111" y="49"/>
                    <a:pt x="108" y="52"/>
                    <a:pt x="107" y="55"/>
                  </a:cubicBezTo>
                  <a:cubicBezTo>
                    <a:pt x="106" y="61"/>
                    <a:pt x="106" y="61"/>
                    <a:pt x="106" y="61"/>
                  </a:cubicBezTo>
                  <a:moveTo>
                    <a:pt x="69" y="0"/>
                  </a:moveTo>
                  <a:cubicBezTo>
                    <a:pt x="60" y="0"/>
                    <a:pt x="51" y="7"/>
                    <a:pt x="50" y="16"/>
                  </a:cubicBezTo>
                  <a:cubicBezTo>
                    <a:pt x="2" y="247"/>
                    <a:pt x="2" y="247"/>
                    <a:pt x="2" y="247"/>
                  </a:cubicBezTo>
                  <a:cubicBezTo>
                    <a:pt x="0" y="258"/>
                    <a:pt x="7" y="268"/>
                    <a:pt x="18" y="270"/>
                  </a:cubicBezTo>
                  <a:cubicBezTo>
                    <a:pt x="219" y="311"/>
                    <a:pt x="219" y="311"/>
                    <a:pt x="219" y="311"/>
                  </a:cubicBezTo>
                  <a:cubicBezTo>
                    <a:pt x="220" y="312"/>
                    <a:pt x="221" y="312"/>
                    <a:pt x="223" y="312"/>
                  </a:cubicBezTo>
                  <a:cubicBezTo>
                    <a:pt x="232" y="312"/>
                    <a:pt x="240" y="305"/>
                    <a:pt x="242" y="296"/>
                  </a:cubicBezTo>
                  <a:cubicBezTo>
                    <a:pt x="289" y="65"/>
                    <a:pt x="289" y="65"/>
                    <a:pt x="289" y="65"/>
                  </a:cubicBezTo>
                  <a:cubicBezTo>
                    <a:pt x="291" y="55"/>
                    <a:pt x="284" y="44"/>
                    <a:pt x="274" y="42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1" y="1"/>
                    <a:pt x="70" y="0"/>
                    <a:pt x="69" y="0"/>
                  </a:cubicBezTo>
                </a:path>
              </a:pathLst>
            </a:custGeom>
            <a:solidFill>
              <a:srgbClr val="FFD8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>
              <a:extLst>
                <a:ext uri="{FF2B5EF4-FFF2-40B4-BE49-F238E27FC236}">
                  <a16:creationId xmlns="" xmlns:a16="http://schemas.microsoft.com/office/drawing/2014/main" id="{420AF186-C52D-44C7-BF1F-32BACC9FB0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7588" y="1966913"/>
              <a:ext cx="2327275" cy="2682875"/>
            </a:xfrm>
            <a:custGeom>
              <a:avLst/>
              <a:gdLst>
                <a:gd name="T0" fmla="*/ 657 w 665"/>
                <a:gd name="T1" fmla="*/ 563 h 766"/>
                <a:gd name="T2" fmla="*/ 629 w 665"/>
                <a:gd name="T3" fmla="*/ 623 h 766"/>
                <a:gd name="T4" fmla="*/ 258 w 665"/>
                <a:gd name="T5" fmla="*/ 757 h 766"/>
                <a:gd name="T6" fmla="*/ 199 w 665"/>
                <a:gd name="T7" fmla="*/ 729 h 766"/>
                <a:gd name="T8" fmla="*/ 8 w 665"/>
                <a:gd name="T9" fmla="*/ 202 h 766"/>
                <a:gd name="T10" fmla="*/ 36 w 665"/>
                <a:gd name="T11" fmla="*/ 143 h 766"/>
                <a:gd name="T12" fmla="*/ 407 w 665"/>
                <a:gd name="T13" fmla="*/ 8 h 766"/>
                <a:gd name="T14" fmla="*/ 466 w 665"/>
                <a:gd name="T15" fmla="*/ 36 h 766"/>
                <a:gd name="T16" fmla="*/ 657 w 665"/>
                <a:gd name="T17" fmla="*/ 563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5" h="766">
                  <a:moveTo>
                    <a:pt x="657" y="563"/>
                  </a:moveTo>
                  <a:cubicBezTo>
                    <a:pt x="665" y="587"/>
                    <a:pt x="653" y="614"/>
                    <a:pt x="629" y="623"/>
                  </a:cubicBezTo>
                  <a:cubicBezTo>
                    <a:pt x="258" y="757"/>
                    <a:pt x="258" y="757"/>
                    <a:pt x="258" y="757"/>
                  </a:cubicBezTo>
                  <a:cubicBezTo>
                    <a:pt x="234" y="766"/>
                    <a:pt x="208" y="753"/>
                    <a:pt x="199" y="729"/>
                  </a:cubicBezTo>
                  <a:cubicBezTo>
                    <a:pt x="8" y="202"/>
                    <a:pt x="8" y="202"/>
                    <a:pt x="8" y="202"/>
                  </a:cubicBezTo>
                  <a:cubicBezTo>
                    <a:pt x="0" y="178"/>
                    <a:pt x="12" y="151"/>
                    <a:pt x="36" y="143"/>
                  </a:cubicBezTo>
                  <a:cubicBezTo>
                    <a:pt x="407" y="8"/>
                    <a:pt x="407" y="8"/>
                    <a:pt x="407" y="8"/>
                  </a:cubicBezTo>
                  <a:cubicBezTo>
                    <a:pt x="430" y="0"/>
                    <a:pt x="457" y="12"/>
                    <a:pt x="466" y="36"/>
                  </a:cubicBezTo>
                  <a:lnTo>
                    <a:pt x="657" y="563"/>
                  </a:lnTo>
                  <a:close/>
                </a:path>
              </a:pathLst>
            </a:custGeom>
            <a:solidFill>
              <a:srgbClr val="1B63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>
              <a:extLst>
                <a:ext uri="{FF2B5EF4-FFF2-40B4-BE49-F238E27FC236}">
                  <a16:creationId xmlns="" xmlns:a16="http://schemas.microsoft.com/office/drawing/2014/main" id="{4BBB0280-50EC-4674-B6BC-60374655E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450" y="3659188"/>
              <a:ext cx="1541463" cy="874713"/>
            </a:xfrm>
            <a:custGeom>
              <a:avLst/>
              <a:gdLst>
                <a:gd name="T0" fmla="*/ 0 w 971"/>
                <a:gd name="T1" fmla="*/ 322 h 551"/>
                <a:gd name="T2" fmla="*/ 84 w 971"/>
                <a:gd name="T3" fmla="*/ 551 h 551"/>
                <a:gd name="T4" fmla="*/ 971 w 971"/>
                <a:gd name="T5" fmla="*/ 229 h 551"/>
                <a:gd name="T6" fmla="*/ 889 w 971"/>
                <a:gd name="T7" fmla="*/ 0 h 551"/>
                <a:gd name="T8" fmla="*/ 0 w 971"/>
                <a:gd name="T9" fmla="*/ 322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1" h="551">
                  <a:moveTo>
                    <a:pt x="0" y="322"/>
                  </a:moveTo>
                  <a:lnTo>
                    <a:pt x="84" y="551"/>
                  </a:lnTo>
                  <a:lnTo>
                    <a:pt x="971" y="229"/>
                  </a:lnTo>
                  <a:lnTo>
                    <a:pt x="889" y="0"/>
                  </a:lnTo>
                  <a:lnTo>
                    <a:pt x="0" y="3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">
              <a:extLst>
                <a:ext uri="{FF2B5EF4-FFF2-40B4-BE49-F238E27FC236}">
                  <a16:creationId xmlns="" xmlns:a16="http://schemas.microsoft.com/office/drawing/2014/main" id="{C530E6DC-BF56-49A3-B82C-00C44F189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5538" y="2222501"/>
              <a:ext cx="2089150" cy="2249488"/>
            </a:xfrm>
            <a:custGeom>
              <a:avLst/>
              <a:gdLst>
                <a:gd name="T0" fmla="*/ 642 w 1316"/>
                <a:gd name="T1" fmla="*/ 0 h 1417"/>
                <a:gd name="T2" fmla="*/ 0 w 1316"/>
                <a:gd name="T3" fmla="*/ 232 h 1417"/>
                <a:gd name="T4" fmla="*/ 428 w 1316"/>
                <a:gd name="T5" fmla="*/ 1417 h 1417"/>
                <a:gd name="T6" fmla="*/ 1316 w 1316"/>
                <a:gd name="T7" fmla="*/ 1094 h 1417"/>
                <a:gd name="T8" fmla="*/ 977 w 1316"/>
                <a:gd name="T9" fmla="*/ 157 h 1417"/>
                <a:gd name="T10" fmla="*/ 642 w 1316"/>
                <a:gd name="T11" fmla="*/ 0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16" h="1417">
                  <a:moveTo>
                    <a:pt x="642" y="0"/>
                  </a:moveTo>
                  <a:lnTo>
                    <a:pt x="0" y="232"/>
                  </a:lnTo>
                  <a:lnTo>
                    <a:pt x="428" y="1417"/>
                  </a:lnTo>
                  <a:lnTo>
                    <a:pt x="1316" y="1094"/>
                  </a:lnTo>
                  <a:lnTo>
                    <a:pt x="977" y="157"/>
                  </a:lnTo>
                  <a:lnTo>
                    <a:pt x="6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>
              <a:extLst>
                <a:ext uri="{FF2B5EF4-FFF2-40B4-BE49-F238E27FC236}">
                  <a16:creationId xmlns="" xmlns:a16="http://schemas.microsoft.com/office/drawing/2014/main" id="{C72154F3-C5FC-459E-A77B-6C7917E89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4713" y="2222501"/>
              <a:ext cx="531813" cy="388938"/>
            </a:xfrm>
            <a:custGeom>
              <a:avLst/>
              <a:gdLst>
                <a:gd name="T0" fmla="*/ 88 w 335"/>
                <a:gd name="T1" fmla="*/ 245 h 245"/>
                <a:gd name="T2" fmla="*/ 335 w 335"/>
                <a:gd name="T3" fmla="*/ 157 h 245"/>
                <a:gd name="T4" fmla="*/ 0 w 335"/>
                <a:gd name="T5" fmla="*/ 0 h 245"/>
                <a:gd name="T6" fmla="*/ 88 w 335"/>
                <a:gd name="T7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5" h="245">
                  <a:moveTo>
                    <a:pt x="88" y="245"/>
                  </a:moveTo>
                  <a:lnTo>
                    <a:pt x="335" y="157"/>
                  </a:lnTo>
                  <a:lnTo>
                    <a:pt x="0" y="0"/>
                  </a:lnTo>
                  <a:lnTo>
                    <a:pt x="88" y="245"/>
                  </a:lnTo>
                  <a:close/>
                </a:path>
              </a:pathLst>
            </a:custGeom>
            <a:solidFill>
              <a:srgbClr val="C8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>
              <a:extLst>
                <a:ext uri="{FF2B5EF4-FFF2-40B4-BE49-F238E27FC236}">
                  <a16:creationId xmlns="" xmlns:a16="http://schemas.microsoft.com/office/drawing/2014/main" id="{926F1B38-5C77-4BF5-84A3-CBFE769D0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4025" y="3525838"/>
              <a:ext cx="1271588" cy="557213"/>
            </a:xfrm>
            <a:custGeom>
              <a:avLst/>
              <a:gdLst>
                <a:gd name="T0" fmla="*/ 776 w 801"/>
                <a:gd name="T1" fmla="*/ 0 h 351"/>
                <a:gd name="T2" fmla="*/ 0 w 801"/>
                <a:gd name="T3" fmla="*/ 280 h 351"/>
                <a:gd name="T4" fmla="*/ 26 w 801"/>
                <a:gd name="T5" fmla="*/ 351 h 351"/>
                <a:gd name="T6" fmla="*/ 801 w 801"/>
                <a:gd name="T7" fmla="*/ 70 h 351"/>
                <a:gd name="T8" fmla="*/ 776 w 801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1" h="351">
                  <a:moveTo>
                    <a:pt x="776" y="0"/>
                  </a:moveTo>
                  <a:lnTo>
                    <a:pt x="0" y="280"/>
                  </a:lnTo>
                  <a:lnTo>
                    <a:pt x="26" y="351"/>
                  </a:lnTo>
                  <a:lnTo>
                    <a:pt x="801" y="70"/>
                  </a:lnTo>
                  <a:lnTo>
                    <a:pt x="776" y="0"/>
                  </a:lnTo>
                  <a:close/>
                </a:path>
              </a:pathLst>
            </a:custGeom>
            <a:solidFill>
              <a:srgbClr val="C8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1">
              <a:extLst>
                <a:ext uri="{FF2B5EF4-FFF2-40B4-BE49-F238E27FC236}">
                  <a16:creationId xmlns="" xmlns:a16="http://schemas.microsoft.com/office/drawing/2014/main" id="{639EFDBF-814C-4A1F-8D49-685917C21B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3063" y="3302001"/>
              <a:ext cx="1271588" cy="555625"/>
            </a:xfrm>
            <a:custGeom>
              <a:avLst/>
              <a:gdLst>
                <a:gd name="T0" fmla="*/ 777 w 801"/>
                <a:gd name="T1" fmla="*/ 0 h 350"/>
                <a:gd name="T2" fmla="*/ 0 w 801"/>
                <a:gd name="T3" fmla="*/ 280 h 350"/>
                <a:gd name="T4" fmla="*/ 27 w 801"/>
                <a:gd name="T5" fmla="*/ 350 h 350"/>
                <a:gd name="T6" fmla="*/ 801 w 801"/>
                <a:gd name="T7" fmla="*/ 70 h 350"/>
                <a:gd name="T8" fmla="*/ 777 w 801"/>
                <a:gd name="T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1" h="350">
                  <a:moveTo>
                    <a:pt x="777" y="0"/>
                  </a:moveTo>
                  <a:lnTo>
                    <a:pt x="0" y="280"/>
                  </a:lnTo>
                  <a:lnTo>
                    <a:pt x="27" y="350"/>
                  </a:lnTo>
                  <a:lnTo>
                    <a:pt x="801" y="70"/>
                  </a:lnTo>
                  <a:lnTo>
                    <a:pt x="777" y="0"/>
                  </a:lnTo>
                  <a:close/>
                </a:path>
              </a:pathLst>
            </a:custGeom>
            <a:solidFill>
              <a:srgbClr val="C8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2">
              <a:extLst>
                <a:ext uri="{FF2B5EF4-FFF2-40B4-BE49-F238E27FC236}">
                  <a16:creationId xmlns="" xmlns:a16="http://schemas.microsoft.com/office/drawing/2014/main" id="{E7866334-4ED1-469C-9948-2AF1CD808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3688" y="3076576"/>
              <a:ext cx="1270000" cy="560388"/>
            </a:xfrm>
            <a:custGeom>
              <a:avLst/>
              <a:gdLst>
                <a:gd name="T0" fmla="*/ 774 w 800"/>
                <a:gd name="T1" fmla="*/ 0 h 353"/>
                <a:gd name="T2" fmla="*/ 0 w 800"/>
                <a:gd name="T3" fmla="*/ 281 h 353"/>
                <a:gd name="T4" fmla="*/ 26 w 800"/>
                <a:gd name="T5" fmla="*/ 353 h 353"/>
                <a:gd name="T6" fmla="*/ 800 w 800"/>
                <a:gd name="T7" fmla="*/ 71 h 353"/>
                <a:gd name="T8" fmla="*/ 774 w 800"/>
                <a:gd name="T9" fmla="*/ 0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0" h="353">
                  <a:moveTo>
                    <a:pt x="774" y="0"/>
                  </a:moveTo>
                  <a:lnTo>
                    <a:pt x="0" y="281"/>
                  </a:lnTo>
                  <a:lnTo>
                    <a:pt x="26" y="353"/>
                  </a:lnTo>
                  <a:lnTo>
                    <a:pt x="800" y="71"/>
                  </a:lnTo>
                  <a:lnTo>
                    <a:pt x="774" y="0"/>
                  </a:lnTo>
                  <a:close/>
                </a:path>
              </a:pathLst>
            </a:custGeom>
            <a:solidFill>
              <a:srgbClr val="C8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3">
              <a:extLst>
                <a:ext uri="{FF2B5EF4-FFF2-40B4-BE49-F238E27FC236}">
                  <a16:creationId xmlns="" xmlns:a16="http://schemas.microsoft.com/office/drawing/2014/main" id="{24FF85DE-6047-41F7-8419-D495E27935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9550" y="2841626"/>
              <a:ext cx="1270000" cy="557213"/>
            </a:xfrm>
            <a:custGeom>
              <a:avLst/>
              <a:gdLst>
                <a:gd name="T0" fmla="*/ 774 w 800"/>
                <a:gd name="T1" fmla="*/ 0 h 351"/>
                <a:gd name="T2" fmla="*/ 0 w 800"/>
                <a:gd name="T3" fmla="*/ 281 h 351"/>
                <a:gd name="T4" fmla="*/ 24 w 800"/>
                <a:gd name="T5" fmla="*/ 351 h 351"/>
                <a:gd name="T6" fmla="*/ 800 w 800"/>
                <a:gd name="T7" fmla="*/ 71 h 351"/>
                <a:gd name="T8" fmla="*/ 774 w 800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0" h="351">
                  <a:moveTo>
                    <a:pt x="774" y="0"/>
                  </a:moveTo>
                  <a:lnTo>
                    <a:pt x="0" y="281"/>
                  </a:lnTo>
                  <a:lnTo>
                    <a:pt x="24" y="351"/>
                  </a:lnTo>
                  <a:lnTo>
                    <a:pt x="800" y="71"/>
                  </a:lnTo>
                  <a:lnTo>
                    <a:pt x="774" y="0"/>
                  </a:lnTo>
                  <a:close/>
                </a:path>
              </a:pathLst>
            </a:custGeom>
            <a:solidFill>
              <a:srgbClr val="C8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4">
              <a:extLst>
                <a:ext uri="{FF2B5EF4-FFF2-40B4-BE49-F238E27FC236}">
                  <a16:creationId xmlns="" xmlns:a16="http://schemas.microsoft.com/office/drawing/2014/main" id="{030282F9-7A45-42F9-8040-09006F2CB0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8588" y="2762251"/>
              <a:ext cx="871538" cy="415925"/>
            </a:xfrm>
            <a:custGeom>
              <a:avLst/>
              <a:gdLst>
                <a:gd name="T0" fmla="*/ 523 w 549"/>
                <a:gd name="T1" fmla="*/ 0 h 262"/>
                <a:gd name="T2" fmla="*/ 0 w 549"/>
                <a:gd name="T3" fmla="*/ 189 h 262"/>
                <a:gd name="T4" fmla="*/ 24 w 549"/>
                <a:gd name="T5" fmla="*/ 262 h 262"/>
                <a:gd name="T6" fmla="*/ 549 w 549"/>
                <a:gd name="T7" fmla="*/ 73 h 262"/>
                <a:gd name="T8" fmla="*/ 523 w 549"/>
                <a:gd name="T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9" h="262">
                  <a:moveTo>
                    <a:pt x="523" y="0"/>
                  </a:moveTo>
                  <a:lnTo>
                    <a:pt x="0" y="189"/>
                  </a:lnTo>
                  <a:lnTo>
                    <a:pt x="24" y="262"/>
                  </a:lnTo>
                  <a:lnTo>
                    <a:pt x="549" y="73"/>
                  </a:lnTo>
                  <a:lnTo>
                    <a:pt x="523" y="0"/>
                  </a:lnTo>
                  <a:close/>
                </a:path>
              </a:pathLst>
            </a:custGeom>
            <a:solidFill>
              <a:srgbClr val="C8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5">
              <a:extLst>
                <a:ext uri="{FF2B5EF4-FFF2-40B4-BE49-F238E27FC236}">
                  <a16:creationId xmlns="" xmlns:a16="http://schemas.microsoft.com/office/drawing/2014/main" id="{DF956150-AEA3-43F8-88B3-1DF6078E90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3663" y="3749676"/>
              <a:ext cx="493713" cy="325438"/>
            </a:xfrm>
            <a:custGeom>
              <a:avLst/>
              <a:gdLst>
                <a:gd name="T0" fmla="*/ 135 w 141"/>
                <a:gd name="T1" fmla="*/ 50 h 93"/>
                <a:gd name="T2" fmla="*/ 120 w 141"/>
                <a:gd name="T3" fmla="*/ 29 h 93"/>
                <a:gd name="T4" fmla="*/ 107 w 141"/>
                <a:gd name="T5" fmla="*/ 6 h 93"/>
                <a:gd name="T6" fmla="*/ 76 w 141"/>
                <a:gd name="T7" fmla="*/ 23 h 93"/>
                <a:gd name="T8" fmla="*/ 70 w 141"/>
                <a:gd name="T9" fmla="*/ 24 h 93"/>
                <a:gd name="T10" fmla="*/ 63 w 141"/>
                <a:gd name="T11" fmla="*/ 38 h 93"/>
                <a:gd name="T12" fmla="*/ 68 w 141"/>
                <a:gd name="T13" fmla="*/ 42 h 93"/>
                <a:gd name="T14" fmla="*/ 75 w 141"/>
                <a:gd name="T15" fmla="*/ 37 h 93"/>
                <a:gd name="T16" fmla="*/ 77 w 141"/>
                <a:gd name="T17" fmla="*/ 47 h 93"/>
                <a:gd name="T18" fmla="*/ 43 w 141"/>
                <a:gd name="T19" fmla="*/ 59 h 93"/>
                <a:gd name="T20" fmla="*/ 27 w 141"/>
                <a:gd name="T21" fmla="*/ 54 h 93"/>
                <a:gd name="T22" fmla="*/ 17 w 141"/>
                <a:gd name="T23" fmla="*/ 57 h 93"/>
                <a:gd name="T24" fmla="*/ 11 w 141"/>
                <a:gd name="T25" fmla="*/ 45 h 93"/>
                <a:gd name="T26" fmla="*/ 9 w 141"/>
                <a:gd name="T27" fmla="*/ 46 h 93"/>
                <a:gd name="T28" fmla="*/ 14 w 141"/>
                <a:gd name="T29" fmla="*/ 59 h 93"/>
                <a:gd name="T30" fmla="*/ 4 w 141"/>
                <a:gd name="T31" fmla="*/ 91 h 93"/>
                <a:gd name="T32" fmla="*/ 7 w 141"/>
                <a:gd name="T33" fmla="*/ 93 h 93"/>
                <a:gd name="T34" fmla="*/ 18 w 141"/>
                <a:gd name="T35" fmla="*/ 60 h 93"/>
                <a:gd name="T36" fmla="*/ 49 w 141"/>
                <a:gd name="T37" fmla="*/ 73 h 93"/>
                <a:gd name="T38" fmla="*/ 69 w 141"/>
                <a:gd name="T39" fmla="*/ 74 h 93"/>
                <a:gd name="T40" fmla="*/ 81 w 141"/>
                <a:gd name="T41" fmla="*/ 32 h 93"/>
                <a:gd name="T42" fmla="*/ 95 w 141"/>
                <a:gd name="T43" fmla="*/ 17 h 93"/>
                <a:gd name="T44" fmla="*/ 114 w 141"/>
                <a:gd name="T45" fmla="*/ 48 h 93"/>
                <a:gd name="T46" fmla="*/ 139 w 141"/>
                <a:gd name="T47" fmla="*/ 55 h 93"/>
                <a:gd name="T48" fmla="*/ 135 w 141"/>
                <a:gd name="T49" fmla="*/ 50 h 93"/>
                <a:gd name="T50" fmla="*/ 11 w 141"/>
                <a:gd name="T51" fmla="*/ 70 h 93"/>
                <a:gd name="T52" fmla="*/ 15 w 141"/>
                <a:gd name="T53" fmla="*/ 63 h 93"/>
                <a:gd name="T54" fmla="*/ 11 w 141"/>
                <a:gd name="T55" fmla="*/ 7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1" h="93">
                  <a:moveTo>
                    <a:pt x="135" y="50"/>
                  </a:moveTo>
                  <a:cubicBezTo>
                    <a:pt x="120" y="57"/>
                    <a:pt x="122" y="39"/>
                    <a:pt x="120" y="29"/>
                  </a:cubicBezTo>
                  <a:cubicBezTo>
                    <a:pt x="119" y="21"/>
                    <a:pt x="115" y="10"/>
                    <a:pt x="107" y="6"/>
                  </a:cubicBezTo>
                  <a:cubicBezTo>
                    <a:pt x="97" y="0"/>
                    <a:pt x="85" y="12"/>
                    <a:pt x="76" y="23"/>
                  </a:cubicBezTo>
                  <a:cubicBezTo>
                    <a:pt x="74" y="21"/>
                    <a:pt x="72" y="22"/>
                    <a:pt x="70" y="24"/>
                  </a:cubicBezTo>
                  <a:cubicBezTo>
                    <a:pt x="67" y="29"/>
                    <a:pt x="65" y="33"/>
                    <a:pt x="63" y="38"/>
                  </a:cubicBezTo>
                  <a:cubicBezTo>
                    <a:pt x="62" y="41"/>
                    <a:pt x="66" y="44"/>
                    <a:pt x="68" y="42"/>
                  </a:cubicBezTo>
                  <a:cubicBezTo>
                    <a:pt x="71" y="41"/>
                    <a:pt x="73" y="39"/>
                    <a:pt x="75" y="37"/>
                  </a:cubicBezTo>
                  <a:cubicBezTo>
                    <a:pt x="76" y="40"/>
                    <a:pt x="77" y="43"/>
                    <a:pt x="77" y="47"/>
                  </a:cubicBezTo>
                  <a:cubicBezTo>
                    <a:pt x="77" y="66"/>
                    <a:pt x="54" y="70"/>
                    <a:pt x="43" y="59"/>
                  </a:cubicBezTo>
                  <a:cubicBezTo>
                    <a:pt x="39" y="55"/>
                    <a:pt x="32" y="52"/>
                    <a:pt x="27" y="54"/>
                  </a:cubicBezTo>
                  <a:cubicBezTo>
                    <a:pt x="23" y="54"/>
                    <a:pt x="20" y="56"/>
                    <a:pt x="17" y="57"/>
                  </a:cubicBezTo>
                  <a:cubicBezTo>
                    <a:pt x="16" y="53"/>
                    <a:pt x="13" y="49"/>
                    <a:pt x="11" y="45"/>
                  </a:cubicBezTo>
                  <a:cubicBezTo>
                    <a:pt x="10" y="44"/>
                    <a:pt x="9" y="45"/>
                    <a:pt x="9" y="46"/>
                  </a:cubicBezTo>
                  <a:cubicBezTo>
                    <a:pt x="12" y="50"/>
                    <a:pt x="13" y="55"/>
                    <a:pt x="14" y="59"/>
                  </a:cubicBezTo>
                  <a:cubicBezTo>
                    <a:pt x="5" y="66"/>
                    <a:pt x="0" y="78"/>
                    <a:pt x="4" y="91"/>
                  </a:cubicBezTo>
                  <a:cubicBezTo>
                    <a:pt x="5" y="92"/>
                    <a:pt x="6" y="93"/>
                    <a:pt x="7" y="93"/>
                  </a:cubicBezTo>
                  <a:cubicBezTo>
                    <a:pt x="22" y="87"/>
                    <a:pt x="22" y="73"/>
                    <a:pt x="18" y="60"/>
                  </a:cubicBezTo>
                  <a:cubicBezTo>
                    <a:pt x="31" y="46"/>
                    <a:pt x="41" y="68"/>
                    <a:pt x="49" y="73"/>
                  </a:cubicBezTo>
                  <a:cubicBezTo>
                    <a:pt x="55" y="77"/>
                    <a:pt x="63" y="78"/>
                    <a:pt x="69" y="74"/>
                  </a:cubicBezTo>
                  <a:cubicBezTo>
                    <a:pt x="83" y="64"/>
                    <a:pt x="86" y="46"/>
                    <a:pt x="81" y="32"/>
                  </a:cubicBezTo>
                  <a:cubicBezTo>
                    <a:pt x="85" y="27"/>
                    <a:pt x="90" y="22"/>
                    <a:pt x="95" y="17"/>
                  </a:cubicBezTo>
                  <a:cubicBezTo>
                    <a:pt x="109" y="2"/>
                    <a:pt x="113" y="43"/>
                    <a:pt x="114" y="48"/>
                  </a:cubicBezTo>
                  <a:cubicBezTo>
                    <a:pt x="117" y="63"/>
                    <a:pt x="129" y="66"/>
                    <a:pt x="139" y="55"/>
                  </a:cubicBezTo>
                  <a:cubicBezTo>
                    <a:pt x="141" y="52"/>
                    <a:pt x="138" y="49"/>
                    <a:pt x="135" y="50"/>
                  </a:cubicBezTo>
                  <a:close/>
                  <a:moveTo>
                    <a:pt x="11" y="70"/>
                  </a:moveTo>
                  <a:cubicBezTo>
                    <a:pt x="13" y="67"/>
                    <a:pt x="14" y="65"/>
                    <a:pt x="15" y="63"/>
                  </a:cubicBezTo>
                  <a:cubicBezTo>
                    <a:pt x="19" y="71"/>
                    <a:pt x="17" y="73"/>
                    <a:pt x="11" y="70"/>
                  </a:cubicBez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6">
              <a:extLst>
                <a:ext uri="{FF2B5EF4-FFF2-40B4-BE49-F238E27FC236}">
                  <a16:creationId xmlns="" xmlns:a16="http://schemas.microsoft.com/office/drawing/2014/main" id="{EA5D85B7-23E7-4317-8FA7-64E76E15BE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56225" y="2082801"/>
              <a:ext cx="576263" cy="444500"/>
            </a:xfrm>
            <a:custGeom>
              <a:avLst/>
              <a:gdLst>
                <a:gd name="T0" fmla="*/ 137 w 165"/>
                <a:gd name="T1" fmla="*/ 27 h 127"/>
                <a:gd name="T2" fmla="*/ 116 w 165"/>
                <a:gd name="T3" fmla="*/ 34 h 127"/>
                <a:gd name="T4" fmla="*/ 110 w 165"/>
                <a:gd name="T5" fmla="*/ 18 h 127"/>
                <a:gd name="T6" fmla="*/ 79 w 165"/>
                <a:gd name="T7" fmla="*/ 5 h 127"/>
                <a:gd name="T8" fmla="*/ 39 w 165"/>
                <a:gd name="T9" fmla="*/ 20 h 127"/>
                <a:gd name="T10" fmla="*/ 24 w 165"/>
                <a:gd name="T11" fmla="*/ 49 h 127"/>
                <a:gd name="T12" fmla="*/ 30 w 165"/>
                <a:gd name="T13" fmla="*/ 66 h 127"/>
                <a:gd name="T14" fmla="*/ 8 w 165"/>
                <a:gd name="T15" fmla="*/ 73 h 127"/>
                <a:gd name="T16" fmla="*/ 2 w 165"/>
                <a:gd name="T17" fmla="*/ 87 h 127"/>
                <a:gd name="T18" fmla="*/ 13 w 165"/>
                <a:gd name="T19" fmla="*/ 119 h 127"/>
                <a:gd name="T20" fmla="*/ 27 w 165"/>
                <a:gd name="T21" fmla="*/ 125 h 127"/>
                <a:gd name="T22" fmla="*/ 156 w 165"/>
                <a:gd name="T23" fmla="*/ 79 h 127"/>
                <a:gd name="T24" fmla="*/ 163 w 165"/>
                <a:gd name="T25" fmla="*/ 64 h 127"/>
                <a:gd name="T26" fmla="*/ 152 w 165"/>
                <a:gd name="T27" fmla="*/ 33 h 127"/>
                <a:gd name="T28" fmla="*/ 137 w 165"/>
                <a:gd name="T29" fmla="*/ 27 h 127"/>
                <a:gd name="T30" fmla="*/ 62 w 165"/>
                <a:gd name="T31" fmla="*/ 21 h 127"/>
                <a:gd name="T32" fmla="*/ 80 w 165"/>
                <a:gd name="T33" fmla="*/ 29 h 127"/>
                <a:gd name="T34" fmla="*/ 72 w 165"/>
                <a:gd name="T35" fmla="*/ 46 h 127"/>
                <a:gd name="T36" fmla="*/ 54 w 165"/>
                <a:gd name="T37" fmla="*/ 38 h 127"/>
                <a:gd name="T38" fmla="*/ 62 w 165"/>
                <a:gd name="T39" fmla="*/ 21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5" h="127">
                  <a:moveTo>
                    <a:pt x="137" y="27"/>
                  </a:moveTo>
                  <a:cubicBezTo>
                    <a:pt x="116" y="34"/>
                    <a:pt x="116" y="34"/>
                    <a:pt x="116" y="34"/>
                  </a:cubicBezTo>
                  <a:cubicBezTo>
                    <a:pt x="115" y="30"/>
                    <a:pt x="113" y="24"/>
                    <a:pt x="110" y="18"/>
                  </a:cubicBezTo>
                  <a:cubicBezTo>
                    <a:pt x="106" y="6"/>
                    <a:pt x="92" y="0"/>
                    <a:pt x="79" y="5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26" y="24"/>
                    <a:pt x="20" y="38"/>
                    <a:pt x="24" y="49"/>
                  </a:cubicBezTo>
                  <a:cubicBezTo>
                    <a:pt x="26" y="56"/>
                    <a:pt x="28" y="62"/>
                    <a:pt x="30" y="66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3" y="75"/>
                    <a:pt x="0" y="82"/>
                    <a:pt x="2" y="87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5" y="124"/>
                    <a:pt x="22" y="127"/>
                    <a:pt x="27" y="125"/>
                  </a:cubicBezTo>
                  <a:cubicBezTo>
                    <a:pt x="156" y="79"/>
                    <a:pt x="156" y="79"/>
                    <a:pt x="156" y="79"/>
                  </a:cubicBezTo>
                  <a:cubicBezTo>
                    <a:pt x="162" y="77"/>
                    <a:pt x="165" y="70"/>
                    <a:pt x="163" y="64"/>
                  </a:cubicBezTo>
                  <a:cubicBezTo>
                    <a:pt x="152" y="33"/>
                    <a:pt x="152" y="33"/>
                    <a:pt x="152" y="33"/>
                  </a:cubicBezTo>
                  <a:cubicBezTo>
                    <a:pt x="149" y="27"/>
                    <a:pt x="143" y="24"/>
                    <a:pt x="137" y="27"/>
                  </a:cubicBezTo>
                  <a:close/>
                  <a:moveTo>
                    <a:pt x="62" y="21"/>
                  </a:moveTo>
                  <a:cubicBezTo>
                    <a:pt x="69" y="18"/>
                    <a:pt x="77" y="22"/>
                    <a:pt x="80" y="29"/>
                  </a:cubicBezTo>
                  <a:cubicBezTo>
                    <a:pt x="82" y="36"/>
                    <a:pt x="79" y="44"/>
                    <a:pt x="72" y="46"/>
                  </a:cubicBezTo>
                  <a:cubicBezTo>
                    <a:pt x="65" y="49"/>
                    <a:pt x="57" y="45"/>
                    <a:pt x="54" y="38"/>
                  </a:cubicBezTo>
                  <a:cubicBezTo>
                    <a:pt x="52" y="31"/>
                    <a:pt x="55" y="23"/>
                    <a:pt x="62" y="21"/>
                  </a:cubicBez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7">
              <a:extLst>
                <a:ext uri="{FF2B5EF4-FFF2-40B4-BE49-F238E27FC236}">
                  <a16:creationId xmlns="" xmlns:a16="http://schemas.microsoft.com/office/drawing/2014/main" id="{C96DD6BF-FA3F-461A-BABB-ABE7F4AB4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7938" y="1836738"/>
              <a:ext cx="2314575" cy="2224088"/>
            </a:xfrm>
            <a:custGeom>
              <a:avLst/>
              <a:gdLst>
                <a:gd name="T0" fmla="*/ 563 w 661"/>
                <a:gd name="T1" fmla="*/ 2 h 635"/>
                <a:gd name="T2" fmla="*/ 58 w 661"/>
                <a:gd name="T3" fmla="*/ 36 h 635"/>
                <a:gd name="T4" fmla="*/ 2 w 661"/>
                <a:gd name="T5" fmla="*/ 99 h 635"/>
                <a:gd name="T6" fmla="*/ 11 w 661"/>
                <a:gd name="T7" fmla="*/ 234 h 635"/>
                <a:gd name="T8" fmla="*/ 25 w 661"/>
                <a:gd name="T9" fmla="*/ 442 h 635"/>
                <a:gd name="T10" fmla="*/ 34 w 661"/>
                <a:gd name="T11" fmla="*/ 577 h 635"/>
                <a:gd name="T12" fmla="*/ 97 w 661"/>
                <a:gd name="T13" fmla="*/ 632 h 635"/>
                <a:gd name="T14" fmla="*/ 603 w 661"/>
                <a:gd name="T15" fmla="*/ 599 h 635"/>
                <a:gd name="T16" fmla="*/ 658 w 661"/>
                <a:gd name="T17" fmla="*/ 536 h 635"/>
                <a:gd name="T18" fmla="*/ 649 w 661"/>
                <a:gd name="T19" fmla="*/ 401 h 635"/>
                <a:gd name="T20" fmla="*/ 636 w 661"/>
                <a:gd name="T21" fmla="*/ 192 h 635"/>
                <a:gd name="T22" fmla="*/ 627 w 661"/>
                <a:gd name="T23" fmla="*/ 57 h 635"/>
                <a:gd name="T24" fmla="*/ 563 w 661"/>
                <a:gd name="T25" fmla="*/ 2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61" h="635">
                  <a:moveTo>
                    <a:pt x="563" y="2"/>
                  </a:moveTo>
                  <a:cubicBezTo>
                    <a:pt x="58" y="36"/>
                    <a:pt x="58" y="36"/>
                    <a:pt x="58" y="36"/>
                  </a:cubicBezTo>
                  <a:cubicBezTo>
                    <a:pt x="25" y="38"/>
                    <a:pt x="0" y="66"/>
                    <a:pt x="2" y="99"/>
                  </a:cubicBezTo>
                  <a:cubicBezTo>
                    <a:pt x="11" y="234"/>
                    <a:pt x="11" y="234"/>
                    <a:pt x="11" y="234"/>
                  </a:cubicBezTo>
                  <a:cubicBezTo>
                    <a:pt x="25" y="442"/>
                    <a:pt x="25" y="442"/>
                    <a:pt x="25" y="442"/>
                  </a:cubicBezTo>
                  <a:cubicBezTo>
                    <a:pt x="34" y="577"/>
                    <a:pt x="34" y="577"/>
                    <a:pt x="34" y="577"/>
                  </a:cubicBezTo>
                  <a:cubicBezTo>
                    <a:pt x="36" y="610"/>
                    <a:pt x="65" y="635"/>
                    <a:pt x="97" y="632"/>
                  </a:cubicBezTo>
                  <a:cubicBezTo>
                    <a:pt x="603" y="599"/>
                    <a:pt x="603" y="599"/>
                    <a:pt x="603" y="599"/>
                  </a:cubicBezTo>
                  <a:cubicBezTo>
                    <a:pt x="636" y="597"/>
                    <a:pt x="661" y="568"/>
                    <a:pt x="658" y="536"/>
                  </a:cubicBezTo>
                  <a:cubicBezTo>
                    <a:pt x="649" y="401"/>
                    <a:pt x="649" y="401"/>
                    <a:pt x="649" y="401"/>
                  </a:cubicBezTo>
                  <a:cubicBezTo>
                    <a:pt x="636" y="192"/>
                    <a:pt x="636" y="192"/>
                    <a:pt x="636" y="192"/>
                  </a:cubicBezTo>
                  <a:cubicBezTo>
                    <a:pt x="627" y="57"/>
                    <a:pt x="627" y="57"/>
                    <a:pt x="627" y="57"/>
                  </a:cubicBezTo>
                  <a:cubicBezTo>
                    <a:pt x="624" y="24"/>
                    <a:pt x="596" y="0"/>
                    <a:pt x="563" y="2"/>
                  </a:cubicBezTo>
                  <a:close/>
                </a:path>
              </a:pathLst>
            </a:custGeom>
            <a:solidFill>
              <a:srgbClr val="F8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8">
              <a:extLst>
                <a:ext uri="{FF2B5EF4-FFF2-40B4-BE49-F238E27FC236}">
                  <a16:creationId xmlns="" xmlns:a16="http://schemas.microsoft.com/office/drawing/2014/main" id="{49E08BCD-2F44-490D-AAEF-C9BF6F09D4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8113" y="2292351"/>
              <a:ext cx="1903413" cy="217488"/>
            </a:xfrm>
            <a:custGeom>
              <a:avLst/>
              <a:gdLst>
                <a:gd name="T0" fmla="*/ 1199 w 1199"/>
                <a:gd name="T1" fmla="*/ 57 h 137"/>
                <a:gd name="T2" fmla="*/ 4 w 1199"/>
                <a:gd name="T3" fmla="*/ 137 h 137"/>
                <a:gd name="T4" fmla="*/ 0 w 1199"/>
                <a:gd name="T5" fmla="*/ 79 h 137"/>
                <a:gd name="T6" fmla="*/ 1195 w 1199"/>
                <a:gd name="T7" fmla="*/ 0 h 137"/>
                <a:gd name="T8" fmla="*/ 1199 w 1199"/>
                <a:gd name="T9" fmla="*/ 5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9" h="137">
                  <a:moveTo>
                    <a:pt x="1199" y="57"/>
                  </a:moveTo>
                  <a:lnTo>
                    <a:pt x="4" y="137"/>
                  </a:lnTo>
                  <a:lnTo>
                    <a:pt x="0" y="79"/>
                  </a:lnTo>
                  <a:lnTo>
                    <a:pt x="1195" y="0"/>
                  </a:lnTo>
                  <a:lnTo>
                    <a:pt x="1199" y="57"/>
                  </a:ln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9">
              <a:extLst>
                <a:ext uri="{FF2B5EF4-FFF2-40B4-BE49-F238E27FC236}">
                  <a16:creationId xmlns="" xmlns:a16="http://schemas.microsoft.com/office/drawing/2014/main" id="{3F90CE4A-1E59-4976-B73F-66E34CE0F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0950" y="3654426"/>
              <a:ext cx="157163" cy="200025"/>
            </a:xfrm>
            <a:custGeom>
              <a:avLst/>
              <a:gdLst>
                <a:gd name="T0" fmla="*/ 99 w 99"/>
                <a:gd name="T1" fmla="*/ 120 h 126"/>
                <a:gd name="T2" fmla="*/ 6 w 99"/>
                <a:gd name="T3" fmla="*/ 126 h 126"/>
                <a:gd name="T4" fmla="*/ 0 w 99"/>
                <a:gd name="T5" fmla="*/ 7 h 126"/>
                <a:gd name="T6" fmla="*/ 90 w 99"/>
                <a:gd name="T7" fmla="*/ 0 h 126"/>
                <a:gd name="T8" fmla="*/ 99 w 99"/>
                <a:gd name="T9" fmla="*/ 12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26">
                  <a:moveTo>
                    <a:pt x="99" y="120"/>
                  </a:moveTo>
                  <a:lnTo>
                    <a:pt x="6" y="126"/>
                  </a:lnTo>
                  <a:lnTo>
                    <a:pt x="0" y="7"/>
                  </a:lnTo>
                  <a:lnTo>
                    <a:pt x="90" y="0"/>
                  </a:lnTo>
                  <a:lnTo>
                    <a:pt x="99" y="120"/>
                  </a:ln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0">
              <a:extLst>
                <a:ext uri="{FF2B5EF4-FFF2-40B4-BE49-F238E27FC236}">
                  <a16:creationId xmlns="" xmlns:a16="http://schemas.microsoft.com/office/drawing/2014/main" id="{63A31B01-4D65-4286-8A74-FFDD002472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5575" y="3560763"/>
              <a:ext cx="165100" cy="279400"/>
            </a:xfrm>
            <a:custGeom>
              <a:avLst/>
              <a:gdLst>
                <a:gd name="T0" fmla="*/ 104 w 104"/>
                <a:gd name="T1" fmla="*/ 172 h 176"/>
                <a:gd name="T2" fmla="*/ 11 w 104"/>
                <a:gd name="T3" fmla="*/ 176 h 176"/>
                <a:gd name="T4" fmla="*/ 0 w 104"/>
                <a:gd name="T5" fmla="*/ 6 h 176"/>
                <a:gd name="T6" fmla="*/ 90 w 104"/>
                <a:gd name="T7" fmla="*/ 0 h 176"/>
                <a:gd name="T8" fmla="*/ 104 w 104"/>
                <a:gd name="T9" fmla="*/ 172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76">
                  <a:moveTo>
                    <a:pt x="104" y="172"/>
                  </a:moveTo>
                  <a:lnTo>
                    <a:pt x="11" y="176"/>
                  </a:lnTo>
                  <a:lnTo>
                    <a:pt x="0" y="6"/>
                  </a:lnTo>
                  <a:lnTo>
                    <a:pt x="90" y="0"/>
                  </a:lnTo>
                  <a:lnTo>
                    <a:pt x="104" y="172"/>
                  </a:ln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1">
              <a:extLst>
                <a:ext uri="{FF2B5EF4-FFF2-40B4-BE49-F238E27FC236}">
                  <a16:creationId xmlns="" xmlns:a16="http://schemas.microsoft.com/office/drawing/2014/main" id="{E8507944-6631-4D08-B4D3-FC267DEFCA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0200" y="3468688"/>
              <a:ext cx="168275" cy="361950"/>
            </a:xfrm>
            <a:custGeom>
              <a:avLst/>
              <a:gdLst>
                <a:gd name="T0" fmla="*/ 106 w 106"/>
                <a:gd name="T1" fmla="*/ 221 h 228"/>
                <a:gd name="T2" fmla="*/ 16 w 106"/>
                <a:gd name="T3" fmla="*/ 228 h 228"/>
                <a:gd name="T4" fmla="*/ 0 w 106"/>
                <a:gd name="T5" fmla="*/ 7 h 228"/>
                <a:gd name="T6" fmla="*/ 93 w 106"/>
                <a:gd name="T7" fmla="*/ 0 h 228"/>
                <a:gd name="T8" fmla="*/ 106 w 106"/>
                <a:gd name="T9" fmla="*/ 221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228">
                  <a:moveTo>
                    <a:pt x="106" y="221"/>
                  </a:moveTo>
                  <a:lnTo>
                    <a:pt x="16" y="228"/>
                  </a:lnTo>
                  <a:lnTo>
                    <a:pt x="0" y="7"/>
                  </a:lnTo>
                  <a:lnTo>
                    <a:pt x="93" y="0"/>
                  </a:lnTo>
                  <a:lnTo>
                    <a:pt x="106" y="221"/>
                  </a:ln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2">
              <a:extLst>
                <a:ext uri="{FF2B5EF4-FFF2-40B4-BE49-F238E27FC236}">
                  <a16:creationId xmlns="" xmlns:a16="http://schemas.microsoft.com/office/drawing/2014/main" id="{46DDE490-2AD8-49AF-80B4-3AC174E3C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6413" y="3360738"/>
              <a:ext cx="174625" cy="455613"/>
            </a:xfrm>
            <a:custGeom>
              <a:avLst/>
              <a:gdLst>
                <a:gd name="T0" fmla="*/ 110 w 110"/>
                <a:gd name="T1" fmla="*/ 280 h 287"/>
                <a:gd name="T2" fmla="*/ 17 w 110"/>
                <a:gd name="T3" fmla="*/ 287 h 287"/>
                <a:gd name="T4" fmla="*/ 0 w 110"/>
                <a:gd name="T5" fmla="*/ 7 h 287"/>
                <a:gd name="T6" fmla="*/ 90 w 110"/>
                <a:gd name="T7" fmla="*/ 0 h 287"/>
                <a:gd name="T8" fmla="*/ 110 w 110"/>
                <a:gd name="T9" fmla="*/ 28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287">
                  <a:moveTo>
                    <a:pt x="110" y="280"/>
                  </a:moveTo>
                  <a:lnTo>
                    <a:pt x="17" y="287"/>
                  </a:lnTo>
                  <a:lnTo>
                    <a:pt x="0" y="7"/>
                  </a:lnTo>
                  <a:lnTo>
                    <a:pt x="90" y="0"/>
                  </a:lnTo>
                  <a:lnTo>
                    <a:pt x="110" y="280"/>
                  </a:ln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3">
              <a:extLst>
                <a:ext uri="{FF2B5EF4-FFF2-40B4-BE49-F238E27FC236}">
                  <a16:creationId xmlns="" xmlns:a16="http://schemas.microsoft.com/office/drawing/2014/main" id="{FEC3B786-6623-46CA-BB67-6B909485D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038" y="3282951"/>
              <a:ext cx="177800" cy="522288"/>
            </a:xfrm>
            <a:custGeom>
              <a:avLst/>
              <a:gdLst>
                <a:gd name="T0" fmla="*/ 112 w 112"/>
                <a:gd name="T1" fmla="*/ 323 h 329"/>
                <a:gd name="T2" fmla="*/ 22 w 112"/>
                <a:gd name="T3" fmla="*/ 329 h 329"/>
                <a:gd name="T4" fmla="*/ 0 w 112"/>
                <a:gd name="T5" fmla="*/ 7 h 329"/>
                <a:gd name="T6" fmla="*/ 92 w 112"/>
                <a:gd name="T7" fmla="*/ 0 h 329"/>
                <a:gd name="T8" fmla="*/ 112 w 112"/>
                <a:gd name="T9" fmla="*/ 323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329">
                  <a:moveTo>
                    <a:pt x="112" y="323"/>
                  </a:moveTo>
                  <a:lnTo>
                    <a:pt x="22" y="329"/>
                  </a:lnTo>
                  <a:lnTo>
                    <a:pt x="0" y="7"/>
                  </a:lnTo>
                  <a:lnTo>
                    <a:pt x="92" y="0"/>
                  </a:lnTo>
                  <a:lnTo>
                    <a:pt x="112" y="323"/>
                  </a:ln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4">
              <a:extLst>
                <a:ext uri="{FF2B5EF4-FFF2-40B4-BE49-F238E27FC236}">
                  <a16:creationId xmlns="" xmlns:a16="http://schemas.microsoft.com/office/drawing/2014/main" id="{9EC603F0-BF06-42EC-A523-12C9D69A5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8113" y="3279776"/>
              <a:ext cx="304800" cy="211138"/>
            </a:xfrm>
            <a:custGeom>
              <a:avLst/>
              <a:gdLst>
                <a:gd name="T0" fmla="*/ 86 w 87"/>
                <a:gd name="T1" fmla="*/ 0 h 60"/>
                <a:gd name="T2" fmla="*/ 64 w 87"/>
                <a:gd name="T3" fmla="*/ 14 h 60"/>
                <a:gd name="T4" fmla="*/ 73 w 87"/>
                <a:gd name="T5" fmla="*/ 19 h 60"/>
                <a:gd name="T6" fmla="*/ 2 w 87"/>
                <a:gd name="T7" fmla="*/ 55 h 60"/>
                <a:gd name="T8" fmla="*/ 0 w 87"/>
                <a:gd name="T9" fmla="*/ 57 h 60"/>
                <a:gd name="T10" fmla="*/ 2 w 87"/>
                <a:gd name="T11" fmla="*/ 60 h 60"/>
                <a:gd name="T12" fmla="*/ 6 w 87"/>
                <a:gd name="T13" fmla="*/ 60 h 60"/>
                <a:gd name="T14" fmla="*/ 77 w 87"/>
                <a:gd name="T15" fmla="*/ 21 h 60"/>
                <a:gd name="T16" fmla="*/ 87 w 87"/>
                <a:gd name="T17" fmla="*/ 27 h 60"/>
                <a:gd name="T18" fmla="*/ 86 w 87"/>
                <a:gd name="T1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60">
                  <a:moveTo>
                    <a:pt x="86" y="0"/>
                  </a:moveTo>
                  <a:cubicBezTo>
                    <a:pt x="64" y="14"/>
                    <a:pt x="64" y="14"/>
                    <a:pt x="64" y="14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46" y="55"/>
                    <a:pt x="3" y="55"/>
                    <a:pt x="2" y="55"/>
                  </a:cubicBezTo>
                  <a:cubicBezTo>
                    <a:pt x="1" y="55"/>
                    <a:pt x="0" y="56"/>
                    <a:pt x="0" y="57"/>
                  </a:cubicBezTo>
                  <a:cubicBezTo>
                    <a:pt x="0" y="59"/>
                    <a:pt x="1" y="60"/>
                    <a:pt x="2" y="60"/>
                  </a:cubicBezTo>
                  <a:cubicBezTo>
                    <a:pt x="2" y="60"/>
                    <a:pt x="4" y="60"/>
                    <a:pt x="6" y="60"/>
                  </a:cubicBezTo>
                  <a:cubicBezTo>
                    <a:pt x="18" y="59"/>
                    <a:pt x="53" y="54"/>
                    <a:pt x="77" y="21"/>
                  </a:cubicBezTo>
                  <a:cubicBezTo>
                    <a:pt x="87" y="27"/>
                    <a:pt x="87" y="27"/>
                    <a:pt x="87" y="27"/>
                  </a:cubicBezTo>
                  <a:lnTo>
                    <a:pt x="86" y="0"/>
                  </a:ln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5">
              <a:extLst>
                <a:ext uri="{FF2B5EF4-FFF2-40B4-BE49-F238E27FC236}">
                  <a16:creationId xmlns="" xmlns:a16="http://schemas.microsoft.com/office/drawing/2014/main" id="{3F80D84B-3DF1-484F-B601-11DA0392C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8563" y="2811463"/>
              <a:ext cx="874713" cy="136525"/>
            </a:xfrm>
            <a:custGeom>
              <a:avLst/>
              <a:gdLst>
                <a:gd name="T0" fmla="*/ 551 w 551"/>
                <a:gd name="T1" fmla="*/ 48 h 86"/>
                <a:gd name="T2" fmla="*/ 2 w 551"/>
                <a:gd name="T3" fmla="*/ 86 h 86"/>
                <a:gd name="T4" fmla="*/ 0 w 551"/>
                <a:gd name="T5" fmla="*/ 37 h 86"/>
                <a:gd name="T6" fmla="*/ 549 w 551"/>
                <a:gd name="T7" fmla="*/ 0 h 86"/>
                <a:gd name="T8" fmla="*/ 551 w 551"/>
                <a:gd name="T9" fmla="*/ 4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1" h="86">
                  <a:moveTo>
                    <a:pt x="551" y="48"/>
                  </a:moveTo>
                  <a:lnTo>
                    <a:pt x="2" y="86"/>
                  </a:lnTo>
                  <a:lnTo>
                    <a:pt x="0" y="37"/>
                  </a:lnTo>
                  <a:lnTo>
                    <a:pt x="549" y="0"/>
                  </a:lnTo>
                  <a:lnTo>
                    <a:pt x="551" y="48"/>
                  </a:lnTo>
                  <a:close/>
                </a:path>
              </a:pathLst>
            </a:custGeom>
            <a:solidFill>
              <a:srgbClr val="1B63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6">
              <a:extLst>
                <a:ext uri="{FF2B5EF4-FFF2-40B4-BE49-F238E27FC236}">
                  <a16:creationId xmlns="" xmlns:a16="http://schemas.microsoft.com/office/drawing/2014/main" id="{F3584D61-72B4-48B5-9241-DC2FA3AAE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7450" y="2663826"/>
              <a:ext cx="874713" cy="133350"/>
            </a:xfrm>
            <a:custGeom>
              <a:avLst/>
              <a:gdLst>
                <a:gd name="T0" fmla="*/ 551 w 551"/>
                <a:gd name="T1" fmla="*/ 48 h 84"/>
                <a:gd name="T2" fmla="*/ 2 w 551"/>
                <a:gd name="T3" fmla="*/ 84 h 84"/>
                <a:gd name="T4" fmla="*/ 0 w 551"/>
                <a:gd name="T5" fmla="*/ 35 h 84"/>
                <a:gd name="T6" fmla="*/ 549 w 551"/>
                <a:gd name="T7" fmla="*/ 0 h 84"/>
                <a:gd name="T8" fmla="*/ 551 w 551"/>
                <a:gd name="T9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1" h="84">
                  <a:moveTo>
                    <a:pt x="551" y="48"/>
                  </a:moveTo>
                  <a:lnTo>
                    <a:pt x="2" y="84"/>
                  </a:lnTo>
                  <a:lnTo>
                    <a:pt x="0" y="35"/>
                  </a:lnTo>
                  <a:lnTo>
                    <a:pt x="549" y="0"/>
                  </a:lnTo>
                  <a:lnTo>
                    <a:pt x="551" y="48"/>
                  </a:lnTo>
                  <a:close/>
                </a:path>
              </a:pathLst>
            </a:custGeom>
            <a:solidFill>
              <a:srgbClr val="1B63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7">
              <a:extLst>
                <a:ext uri="{FF2B5EF4-FFF2-40B4-BE49-F238E27FC236}">
                  <a16:creationId xmlns="" xmlns:a16="http://schemas.microsoft.com/office/drawing/2014/main" id="{94196362-06DC-44AD-9968-5F0EA685C8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7925" y="2513013"/>
              <a:ext cx="874713" cy="136525"/>
            </a:xfrm>
            <a:custGeom>
              <a:avLst/>
              <a:gdLst>
                <a:gd name="T0" fmla="*/ 551 w 551"/>
                <a:gd name="T1" fmla="*/ 49 h 86"/>
                <a:gd name="T2" fmla="*/ 4 w 551"/>
                <a:gd name="T3" fmla="*/ 86 h 86"/>
                <a:gd name="T4" fmla="*/ 0 w 551"/>
                <a:gd name="T5" fmla="*/ 38 h 86"/>
                <a:gd name="T6" fmla="*/ 549 w 551"/>
                <a:gd name="T7" fmla="*/ 0 h 86"/>
                <a:gd name="T8" fmla="*/ 551 w 551"/>
                <a:gd name="T9" fmla="*/ 49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1" h="86">
                  <a:moveTo>
                    <a:pt x="551" y="49"/>
                  </a:moveTo>
                  <a:lnTo>
                    <a:pt x="4" y="86"/>
                  </a:lnTo>
                  <a:lnTo>
                    <a:pt x="0" y="38"/>
                  </a:lnTo>
                  <a:lnTo>
                    <a:pt x="549" y="0"/>
                  </a:lnTo>
                  <a:lnTo>
                    <a:pt x="551" y="49"/>
                  </a:lnTo>
                  <a:close/>
                </a:path>
              </a:pathLst>
            </a:custGeom>
            <a:solidFill>
              <a:srgbClr val="1B63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8">
              <a:extLst>
                <a:ext uri="{FF2B5EF4-FFF2-40B4-BE49-F238E27FC236}">
                  <a16:creationId xmlns="" xmlns:a16="http://schemas.microsoft.com/office/drawing/2014/main" id="{F8909886-4AE9-49CF-8B01-F29E286FBC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8088" y="2960688"/>
              <a:ext cx="876300" cy="133350"/>
            </a:xfrm>
            <a:custGeom>
              <a:avLst/>
              <a:gdLst>
                <a:gd name="T0" fmla="*/ 552 w 552"/>
                <a:gd name="T1" fmla="*/ 49 h 84"/>
                <a:gd name="T2" fmla="*/ 3 w 552"/>
                <a:gd name="T3" fmla="*/ 84 h 84"/>
                <a:gd name="T4" fmla="*/ 0 w 552"/>
                <a:gd name="T5" fmla="*/ 36 h 84"/>
                <a:gd name="T6" fmla="*/ 549 w 552"/>
                <a:gd name="T7" fmla="*/ 0 h 84"/>
                <a:gd name="T8" fmla="*/ 552 w 552"/>
                <a:gd name="T9" fmla="*/ 4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2" h="84">
                  <a:moveTo>
                    <a:pt x="552" y="49"/>
                  </a:moveTo>
                  <a:lnTo>
                    <a:pt x="3" y="84"/>
                  </a:lnTo>
                  <a:lnTo>
                    <a:pt x="0" y="36"/>
                  </a:lnTo>
                  <a:lnTo>
                    <a:pt x="549" y="0"/>
                  </a:lnTo>
                  <a:lnTo>
                    <a:pt x="552" y="49"/>
                  </a:lnTo>
                  <a:close/>
                </a:path>
              </a:pathLst>
            </a:custGeom>
            <a:solidFill>
              <a:srgbClr val="1B63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9">
              <a:extLst>
                <a:ext uri="{FF2B5EF4-FFF2-40B4-BE49-F238E27FC236}">
                  <a16:creationId xmlns="" xmlns:a16="http://schemas.microsoft.com/office/drawing/2014/main" id="{54CFF603-9183-4063-800B-FAED3326F5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3108326"/>
              <a:ext cx="877888" cy="136525"/>
            </a:xfrm>
            <a:custGeom>
              <a:avLst/>
              <a:gdLst>
                <a:gd name="T0" fmla="*/ 553 w 553"/>
                <a:gd name="T1" fmla="*/ 49 h 86"/>
                <a:gd name="T2" fmla="*/ 4 w 553"/>
                <a:gd name="T3" fmla="*/ 86 h 86"/>
                <a:gd name="T4" fmla="*/ 0 w 553"/>
                <a:gd name="T5" fmla="*/ 38 h 86"/>
                <a:gd name="T6" fmla="*/ 549 w 553"/>
                <a:gd name="T7" fmla="*/ 0 h 86"/>
                <a:gd name="T8" fmla="*/ 553 w 553"/>
                <a:gd name="T9" fmla="*/ 49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3" h="86">
                  <a:moveTo>
                    <a:pt x="553" y="49"/>
                  </a:moveTo>
                  <a:lnTo>
                    <a:pt x="4" y="86"/>
                  </a:lnTo>
                  <a:lnTo>
                    <a:pt x="0" y="38"/>
                  </a:lnTo>
                  <a:lnTo>
                    <a:pt x="549" y="0"/>
                  </a:lnTo>
                  <a:lnTo>
                    <a:pt x="553" y="49"/>
                  </a:lnTo>
                  <a:close/>
                </a:path>
              </a:pathLst>
            </a:custGeom>
            <a:solidFill>
              <a:srgbClr val="1B63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0">
              <a:extLst>
                <a:ext uri="{FF2B5EF4-FFF2-40B4-BE49-F238E27FC236}">
                  <a16:creationId xmlns="" xmlns:a16="http://schemas.microsoft.com/office/drawing/2014/main" id="{0DD02602-A667-4F1C-A9DB-F5961E51D1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1138" y="3455988"/>
              <a:ext cx="874713" cy="136525"/>
            </a:xfrm>
            <a:custGeom>
              <a:avLst/>
              <a:gdLst>
                <a:gd name="T0" fmla="*/ 551 w 551"/>
                <a:gd name="T1" fmla="*/ 48 h 86"/>
                <a:gd name="T2" fmla="*/ 2 w 551"/>
                <a:gd name="T3" fmla="*/ 86 h 86"/>
                <a:gd name="T4" fmla="*/ 0 w 551"/>
                <a:gd name="T5" fmla="*/ 37 h 86"/>
                <a:gd name="T6" fmla="*/ 547 w 551"/>
                <a:gd name="T7" fmla="*/ 0 h 86"/>
                <a:gd name="T8" fmla="*/ 551 w 551"/>
                <a:gd name="T9" fmla="*/ 4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1" h="86">
                  <a:moveTo>
                    <a:pt x="551" y="48"/>
                  </a:moveTo>
                  <a:lnTo>
                    <a:pt x="2" y="86"/>
                  </a:lnTo>
                  <a:lnTo>
                    <a:pt x="0" y="37"/>
                  </a:lnTo>
                  <a:lnTo>
                    <a:pt x="547" y="0"/>
                  </a:lnTo>
                  <a:lnTo>
                    <a:pt x="551" y="48"/>
                  </a:lnTo>
                  <a:close/>
                </a:path>
              </a:pathLst>
            </a:custGeom>
            <a:solidFill>
              <a:srgbClr val="F78D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1">
              <a:extLst>
                <a:ext uri="{FF2B5EF4-FFF2-40B4-BE49-F238E27FC236}">
                  <a16:creationId xmlns="" xmlns:a16="http://schemas.microsoft.com/office/drawing/2014/main" id="{1F848037-2BB5-4FD5-94EF-C35B03EA2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0663" y="3624263"/>
              <a:ext cx="876300" cy="131763"/>
            </a:xfrm>
            <a:custGeom>
              <a:avLst/>
              <a:gdLst>
                <a:gd name="T0" fmla="*/ 552 w 552"/>
                <a:gd name="T1" fmla="*/ 46 h 83"/>
                <a:gd name="T2" fmla="*/ 3 w 552"/>
                <a:gd name="T3" fmla="*/ 83 h 83"/>
                <a:gd name="T4" fmla="*/ 0 w 552"/>
                <a:gd name="T5" fmla="*/ 35 h 83"/>
                <a:gd name="T6" fmla="*/ 550 w 552"/>
                <a:gd name="T7" fmla="*/ 0 h 83"/>
                <a:gd name="T8" fmla="*/ 552 w 552"/>
                <a:gd name="T9" fmla="*/ 4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2" h="83">
                  <a:moveTo>
                    <a:pt x="552" y="46"/>
                  </a:moveTo>
                  <a:lnTo>
                    <a:pt x="3" y="83"/>
                  </a:lnTo>
                  <a:lnTo>
                    <a:pt x="0" y="35"/>
                  </a:lnTo>
                  <a:lnTo>
                    <a:pt x="550" y="0"/>
                  </a:lnTo>
                  <a:lnTo>
                    <a:pt x="552" y="46"/>
                  </a:lnTo>
                  <a:close/>
                </a:path>
              </a:pathLst>
            </a:custGeom>
            <a:solidFill>
              <a:srgbClr val="F78D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2">
              <a:extLst>
                <a:ext uri="{FF2B5EF4-FFF2-40B4-BE49-F238E27FC236}">
                  <a16:creationId xmlns="" xmlns:a16="http://schemas.microsoft.com/office/drawing/2014/main" id="{3855F311-9A6B-4AA6-BEAC-28D0C5850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1775" y="3787776"/>
              <a:ext cx="874713" cy="133350"/>
            </a:xfrm>
            <a:custGeom>
              <a:avLst/>
              <a:gdLst>
                <a:gd name="T0" fmla="*/ 551 w 551"/>
                <a:gd name="T1" fmla="*/ 49 h 84"/>
                <a:gd name="T2" fmla="*/ 2 w 551"/>
                <a:gd name="T3" fmla="*/ 84 h 84"/>
                <a:gd name="T4" fmla="*/ 0 w 551"/>
                <a:gd name="T5" fmla="*/ 36 h 84"/>
                <a:gd name="T6" fmla="*/ 549 w 551"/>
                <a:gd name="T7" fmla="*/ 0 h 84"/>
                <a:gd name="T8" fmla="*/ 551 w 551"/>
                <a:gd name="T9" fmla="*/ 4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1" h="84">
                  <a:moveTo>
                    <a:pt x="551" y="49"/>
                  </a:moveTo>
                  <a:lnTo>
                    <a:pt x="2" y="84"/>
                  </a:lnTo>
                  <a:lnTo>
                    <a:pt x="0" y="36"/>
                  </a:lnTo>
                  <a:lnTo>
                    <a:pt x="549" y="0"/>
                  </a:lnTo>
                  <a:lnTo>
                    <a:pt x="551" y="49"/>
                  </a:lnTo>
                  <a:close/>
                </a:path>
              </a:pathLst>
            </a:custGeom>
            <a:solidFill>
              <a:srgbClr val="F78D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3">
              <a:extLst>
                <a:ext uri="{FF2B5EF4-FFF2-40B4-BE49-F238E27FC236}">
                  <a16:creationId xmlns="" xmlns:a16="http://schemas.microsoft.com/office/drawing/2014/main" id="{E73D6730-2087-44AA-B878-BD157BF32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788" y="2603501"/>
              <a:ext cx="423863" cy="557213"/>
            </a:xfrm>
            <a:custGeom>
              <a:avLst/>
              <a:gdLst>
                <a:gd name="T0" fmla="*/ 83 w 121"/>
                <a:gd name="T1" fmla="*/ 30 h 159"/>
                <a:gd name="T2" fmla="*/ 0 w 121"/>
                <a:gd name="T3" fmla="*/ 2 h 159"/>
                <a:gd name="T4" fmla="*/ 8 w 121"/>
                <a:gd name="T5" fmla="*/ 116 h 159"/>
                <a:gd name="T6" fmla="*/ 111 w 121"/>
                <a:gd name="T7" fmla="*/ 159 h 159"/>
                <a:gd name="T8" fmla="*/ 120 w 121"/>
                <a:gd name="T9" fmla="*/ 108 h 159"/>
                <a:gd name="T10" fmla="*/ 120 w 121"/>
                <a:gd name="T11" fmla="*/ 107 h 159"/>
                <a:gd name="T12" fmla="*/ 83 w 121"/>
                <a:gd name="T13" fmla="*/ 3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159">
                  <a:moveTo>
                    <a:pt x="83" y="30"/>
                  </a:moveTo>
                  <a:cubicBezTo>
                    <a:pt x="61" y="11"/>
                    <a:pt x="32" y="0"/>
                    <a:pt x="0" y="2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111" y="159"/>
                    <a:pt x="111" y="159"/>
                    <a:pt x="111" y="159"/>
                  </a:cubicBezTo>
                  <a:cubicBezTo>
                    <a:pt x="118" y="143"/>
                    <a:pt x="121" y="126"/>
                    <a:pt x="120" y="108"/>
                  </a:cubicBezTo>
                  <a:cubicBezTo>
                    <a:pt x="120" y="108"/>
                    <a:pt x="120" y="107"/>
                    <a:pt x="120" y="107"/>
                  </a:cubicBezTo>
                  <a:cubicBezTo>
                    <a:pt x="118" y="76"/>
                    <a:pt x="104" y="49"/>
                    <a:pt x="83" y="30"/>
                  </a:cubicBez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4">
              <a:extLst>
                <a:ext uri="{FF2B5EF4-FFF2-40B4-BE49-F238E27FC236}">
                  <a16:creationId xmlns="" xmlns:a16="http://schemas.microsoft.com/office/drawing/2014/main" id="{612B5129-AC20-4471-94DF-40F6303950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7188" y="3009901"/>
              <a:ext cx="617538" cy="393700"/>
            </a:xfrm>
            <a:custGeom>
              <a:avLst/>
              <a:gdLst>
                <a:gd name="T0" fmla="*/ 73 w 176"/>
                <a:gd name="T1" fmla="*/ 0 h 112"/>
                <a:gd name="T2" fmla="*/ 73 w 176"/>
                <a:gd name="T3" fmla="*/ 0 h 112"/>
                <a:gd name="T4" fmla="*/ 0 w 176"/>
                <a:gd name="T5" fmla="*/ 83 h 112"/>
                <a:gd name="T6" fmla="*/ 80 w 176"/>
                <a:gd name="T7" fmla="*/ 110 h 112"/>
                <a:gd name="T8" fmla="*/ 176 w 176"/>
                <a:gd name="T9" fmla="*/ 43 h 112"/>
                <a:gd name="T10" fmla="*/ 73 w 176"/>
                <a:gd name="T11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6" h="112">
                  <a:moveTo>
                    <a:pt x="73" y="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21" y="102"/>
                    <a:pt x="50" y="112"/>
                    <a:pt x="80" y="110"/>
                  </a:cubicBezTo>
                  <a:cubicBezTo>
                    <a:pt x="124" y="107"/>
                    <a:pt x="160" y="80"/>
                    <a:pt x="176" y="43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FFC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5">
              <a:extLst>
                <a:ext uri="{FF2B5EF4-FFF2-40B4-BE49-F238E27FC236}">
                  <a16:creationId xmlns="" xmlns:a16="http://schemas.microsoft.com/office/drawing/2014/main" id="{D5E743F7-9B78-4C28-9FD2-041F4FC14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7488" y="2611438"/>
              <a:ext cx="395288" cy="690563"/>
            </a:xfrm>
            <a:custGeom>
              <a:avLst/>
              <a:gdLst>
                <a:gd name="T0" fmla="*/ 8 w 113"/>
                <a:gd name="T1" fmla="*/ 71 h 197"/>
                <a:gd name="T2" fmla="*/ 1 w 113"/>
                <a:gd name="T3" fmla="*/ 119 h 197"/>
                <a:gd name="T4" fmla="*/ 1 w 113"/>
                <a:gd name="T5" fmla="*/ 121 h 197"/>
                <a:gd name="T6" fmla="*/ 40 w 113"/>
                <a:gd name="T7" fmla="*/ 197 h 197"/>
                <a:gd name="T8" fmla="*/ 113 w 113"/>
                <a:gd name="T9" fmla="*/ 114 h 197"/>
                <a:gd name="T10" fmla="*/ 105 w 113"/>
                <a:gd name="T11" fmla="*/ 0 h 197"/>
                <a:gd name="T12" fmla="*/ 8 w 113"/>
                <a:gd name="T13" fmla="*/ 71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97">
                  <a:moveTo>
                    <a:pt x="8" y="71"/>
                  </a:moveTo>
                  <a:cubicBezTo>
                    <a:pt x="2" y="86"/>
                    <a:pt x="0" y="102"/>
                    <a:pt x="1" y="119"/>
                  </a:cubicBezTo>
                  <a:cubicBezTo>
                    <a:pt x="1" y="120"/>
                    <a:pt x="1" y="121"/>
                    <a:pt x="1" y="121"/>
                  </a:cubicBezTo>
                  <a:cubicBezTo>
                    <a:pt x="3" y="152"/>
                    <a:pt x="18" y="179"/>
                    <a:pt x="40" y="197"/>
                  </a:cubicBezTo>
                  <a:cubicBezTo>
                    <a:pt x="113" y="114"/>
                    <a:pt x="113" y="114"/>
                    <a:pt x="113" y="114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61" y="3"/>
                    <a:pt x="24" y="32"/>
                    <a:pt x="8" y="71"/>
                  </a:cubicBezTo>
                  <a:close/>
                </a:path>
              </a:pathLst>
            </a:custGeom>
            <a:solidFill>
              <a:srgbClr val="66C8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6">
              <a:extLst>
                <a:ext uri="{FF2B5EF4-FFF2-40B4-BE49-F238E27FC236}">
                  <a16:creationId xmlns="" xmlns:a16="http://schemas.microsoft.com/office/drawing/2014/main" id="{1618DF54-29B7-4D14-A14E-AED48F0FC3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8088" y="3200401"/>
              <a:ext cx="1028700" cy="909638"/>
            </a:xfrm>
            <a:custGeom>
              <a:avLst/>
              <a:gdLst>
                <a:gd name="T0" fmla="*/ 66 w 294"/>
                <a:gd name="T1" fmla="*/ 259 h 260"/>
                <a:gd name="T2" fmla="*/ 69 w 294"/>
                <a:gd name="T3" fmla="*/ 260 h 260"/>
                <a:gd name="T4" fmla="*/ 239 w 294"/>
                <a:gd name="T5" fmla="*/ 249 h 260"/>
                <a:gd name="T6" fmla="*/ 285 w 294"/>
                <a:gd name="T7" fmla="*/ 190 h 260"/>
                <a:gd name="T8" fmla="*/ 288 w 294"/>
                <a:gd name="T9" fmla="*/ 163 h 260"/>
                <a:gd name="T10" fmla="*/ 289 w 294"/>
                <a:gd name="T11" fmla="*/ 120 h 260"/>
                <a:gd name="T12" fmla="*/ 277 w 294"/>
                <a:gd name="T13" fmla="*/ 79 h 260"/>
                <a:gd name="T14" fmla="*/ 277 w 294"/>
                <a:gd name="T15" fmla="*/ 57 h 260"/>
                <a:gd name="T16" fmla="*/ 247 w 294"/>
                <a:gd name="T17" fmla="*/ 26 h 260"/>
                <a:gd name="T18" fmla="*/ 160 w 294"/>
                <a:gd name="T19" fmla="*/ 2 h 260"/>
                <a:gd name="T20" fmla="*/ 96 w 294"/>
                <a:gd name="T21" fmla="*/ 7 h 260"/>
                <a:gd name="T22" fmla="*/ 93 w 294"/>
                <a:gd name="T23" fmla="*/ 9 h 260"/>
                <a:gd name="T24" fmla="*/ 11 w 294"/>
                <a:gd name="T25" fmla="*/ 89 h 260"/>
                <a:gd name="T26" fmla="*/ 1 w 294"/>
                <a:gd name="T27" fmla="*/ 127 h 260"/>
                <a:gd name="T28" fmla="*/ 1 w 294"/>
                <a:gd name="T29" fmla="*/ 152 h 260"/>
                <a:gd name="T30" fmla="*/ 42 w 294"/>
                <a:gd name="T31" fmla="*/ 240 h 260"/>
                <a:gd name="T32" fmla="*/ 66 w 294"/>
                <a:gd name="T33" fmla="*/ 259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4" h="260">
                  <a:moveTo>
                    <a:pt x="66" y="259"/>
                  </a:moveTo>
                  <a:cubicBezTo>
                    <a:pt x="67" y="259"/>
                    <a:pt x="68" y="260"/>
                    <a:pt x="69" y="260"/>
                  </a:cubicBezTo>
                  <a:cubicBezTo>
                    <a:pt x="239" y="249"/>
                    <a:pt x="239" y="249"/>
                    <a:pt x="239" y="249"/>
                  </a:cubicBezTo>
                  <a:cubicBezTo>
                    <a:pt x="258" y="231"/>
                    <a:pt x="275" y="213"/>
                    <a:pt x="285" y="190"/>
                  </a:cubicBezTo>
                  <a:cubicBezTo>
                    <a:pt x="283" y="181"/>
                    <a:pt x="286" y="172"/>
                    <a:pt x="288" y="163"/>
                  </a:cubicBezTo>
                  <a:cubicBezTo>
                    <a:pt x="291" y="148"/>
                    <a:pt x="294" y="134"/>
                    <a:pt x="289" y="120"/>
                  </a:cubicBezTo>
                  <a:cubicBezTo>
                    <a:pt x="284" y="106"/>
                    <a:pt x="278" y="93"/>
                    <a:pt x="277" y="79"/>
                  </a:cubicBezTo>
                  <a:cubicBezTo>
                    <a:pt x="276" y="70"/>
                    <a:pt x="276" y="64"/>
                    <a:pt x="277" y="57"/>
                  </a:cubicBezTo>
                  <a:cubicBezTo>
                    <a:pt x="270" y="45"/>
                    <a:pt x="260" y="34"/>
                    <a:pt x="247" y="26"/>
                  </a:cubicBezTo>
                  <a:cubicBezTo>
                    <a:pt x="222" y="11"/>
                    <a:pt x="190" y="0"/>
                    <a:pt x="160" y="2"/>
                  </a:cubicBezTo>
                  <a:cubicBezTo>
                    <a:pt x="140" y="3"/>
                    <a:pt x="118" y="7"/>
                    <a:pt x="96" y="7"/>
                  </a:cubicBezTo>
                  <a:cubicBezTo>
                    <a:pt x="96" y="7"/>
                    <a:pt x="95" y="8"/>
                    <a:pt x="93" y="9"/>
                  </a:cubicBezTo>
                  <a:cubicBezTo>
                    <a:pt x="61" y="24"/>
                    <a:pt x="30" y="54"/>
                    <a:pt x="11" y="89"/>
                  </a:cubicBezTo>
                  <a:cubicBezTo>
                    <a:pt x="8" y="102"/>
                    <a:pt x="2" y="114"/>
                    <a:pt x="1" y="127"/>
                  </a:cubicBezTo>
                  <a:cubicBezTo>
                    <a:pt x="0" y="135"/>
                    <a:pt x="0" y="143"/>
                    <a:pt x="1" y="152"/>
                  </a:cubicBezTo>
                  <a:cubicBezTo>
                    <a:pt x="10" y="183"/>
                    <a:pt x="23" y="214"/>
                    <a:pt x="42" y="240"/>
                  </a:cubicBezTo>
                  <a:cubicBezTo>
                    <a:pt x="50" y="247"/>
                    <a:pt x="58" y="253"/>
                    <a:pt x="66" y="259"/>
                  </a:cubicBezTo>
                  <a:close/>
                </a:path>
              </a:pathLst>
            </a:custGeom>
            <a:solidFill>
              <a:srgbClr val="F8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7">
              <a:extLst>
                <a:ext uri="{FF2B5EF4-FFF2-40B4-BE49-F238E27FC236}">
                  <a16:creationId xmlns="" xmlns:a16="http://schemas.microsoft.com/office/drawing/2014/main" id="{B86F1050-FB69-4AD0-B23B-57B6CC7379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4763" y="3581401"/>
              <a:ext cx="955675" cy="168275"/>
            </a:xfrm>
            <a:custGeom>
              <a:avLst/>
              <a:gdLst>
                <a:gd name="T0" fmla="*/ 270 w 273"/>
                <a:gd name="T1" fmla="*/ 11 h 48"/>
                <a:gd name="T2" fmla="*/ 266 w 273"/>
                <a:gd name="T3" fmla="*/ 0 h 48"/>
                <a:gd name="T4" fmla="*/ 0 w 273"/>
                <a:gd name="T5" fmla="*/ 18 h 48"/>
                <a:gd name="T6" fmla="*/ 2 w 273"/>
                <a:gd name="T7" fmla="*/ 48 h 48"/>
                <a:gd name="T8" fmla="*/ 273 w 273"/>
                <a:gd name="T9" fmla="*/ 30 h 48"/>
                <a:gd name="T10" fmla="*/ 270 w 273"/>
                <a:gd name="T11" fmla="*/ 1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3" h="48">
                  <a:moveTo>
                    <a:pt x="270" y="11"/>
                  </a:moveTo>
                  <a:cubicBezTo>
                    <a:pt x="268" y="7"/>
                    <a:pt x="267" y="3"/>
                    <a:pt x="266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73" y="30"/>
                    <a:pt x="273" y="30"/>
                    <a:pt x="273" y="30"/>
                  </a:cubicBezTo>
                  <a:cubicBezTo>
                    <a:pt x="273" y="24"/>
                    <a:pt x="272" y="17"/>
                    <a:pt x="270" y="11"/>
                  </a:cubicBezTo>
                  <a:close/>
                </a:path>
              </a:pathLst>
            </a:custGeom>
            <a:solidFill>
              <a:srgbClr val="F78D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8">
              <a:extLst>
                <a:ext uri="{FF2B5EF4-FFF2-40B4-BE49-F238E27FC236}">
                  <a16:creationId xmlns="" xmlns:a16="http://schemas.microsoft.com/office/drawing/2014/main" id="{24F24400-061E-4E95-8C69-851CBB1D21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2225" y="3813176"/>
              <a:ext cx="912813" cy="163513"/>
            </a:xfrm>
            <a:custGeom>
              <a:avLst/>
              <a:gdLst>
                <a:gd name="T0" fmla="*/ 261 w 261"/>
                <a:gd name="T1" fmla="*/ 0 h 47"/>
                <a:gd name="T2" fmla="*/ 0 w 261"/>
                <a:gd name="T3" fmla="*/ 17 h 47"/>
                <a:gd name="T4" fmla="*/ 1 w 261"/>
                <a:gd name="T5" fmla="*/ 39 h 47"/>
                <a:gd name="T6" fmla="*/ 6 w 261"/>
                <a:gd name="T7" fmla="*/ 47 h 47"/>
                <a:gd name="T8" fmla="*/ 253 w 261"/>
                <a:gd name="T9" fmla="*/ 31 h 47"/>
                <a:gd name="T10" fmla="*/ 261 w 261"/>
                <a:gd name="T11" fmla="*/ 15 h 47"/>
                <a:gd name="T12" fmla="*/ 261 w 261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1" h="47">
                  <a:moveTo>
                    <a:pt x="261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3" y="41"/>
                    <a:pt x="4" y="44"/>
                    <a:pt x="6" y="47"/>
                  </a:cubicBezTo>
                  <a:cubicBezTo>
                    <a:pt x="253" y="31"/>
                    <a:pt x="253" y="31"/>
                    <a:pt x="253" y="31"/>
                  </a:cubicBezTo>
                  <a:cubicBezTo>
                    <a:pt x="256" y="26"/>
                    <a:pt x="259" y="20"/>
                    <a:pt x="261" y="15"/>
                  </a:cubicBezTo>
                  <a:cubicBezTo>
                    <a:pt x="260" y="10"/>
                    <a:pt x="261" y="5"/>
                    <a:pt x="261" y="0"/>
                  </a:cubicBezTo>
                  <a:close/>
                </a:path>
              </a:pathLst>
            </a:custGeom>
            <a:solidFill>
              <a:srgbClr val="F78D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9">
              <a:extLst>
                <a:ext uri="{FF2B5EF4-FFF2-40B4-BE49-F238E27FC236}">
                  <a16:creationId xmlns="" xmlns:a16="http://schemas.microsoft.com/office/drawing/2014/main" id="{B3F687F4-EBFA-447A-8D42-2DBC39EE5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1138" y="3200401"/>
              <a:ext cx="679450" cy="290513"/>
            </a:xfrm>
            <a:custGeom>
              <a:avLst/>
              <a:gdLst>
                <a:gd name="T0" fmla="*/ 169 w 194"/>
                <a:gd name="T1" fmla="*/ 26 h 83"/>
                <a:gd name="T2" fmla="*/ 82 w 194"/>
                <a:gd name="T3" fmla="*/ 2 h 83"/>
                <a:gd name="T4" fmla="*/ 32 w 194"/>
                <a:gd name="T5" fmla="*/ 6 h 83"/>
                <a:gd name="T6" fmla="*/ 0 w 194"/>
                <a:gd name="T7" fmla="*/ 43 h 83"/>
                <a:gd name="T8" fmla="*/ 112 w 194"/>
                <a:gd name="T9" fmla="*/ 80 h 83"/>
                <a:gd name="T10" fmla="*/ 194 w 194"/>
                <a:gd name="T11" fmla="*/ 49 h 83"/>
                <a:gd name="T12" fmla="*/ 169 w 194"/>
                <a:gd name="T13" fmla="*/ 2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83">
                  <a:moveTo>
                    <a:pt x="169" y="26"/>
                  </a:moveTo>
                  <a:cubicBezTo>
                    <a:pt x="144" y="11"/>
                    <a:pt x="112" y="0"/>
                    <a:pt x="82" y="2"/>
                  </a:cubicBezTo>
                  <a:cubicBezTo>
                    <a:pt x="66" y="3"/>
                    <a:pt x="49" y="5"/>
                    <a:pt x="32" y="6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30" y="68"/>
                    <a:pt x="69" y="83"/>
                    <a:pt x="112" y="80"/>
                  </a:cubicBezTo>
                  <a:cubicBezTo>
                    <a:pt x="143" y="78"/>
                    <a:pt x="171" y="67"/>
                    <a:pt x="194" y="49"/>
                  </a:cubicBezTo>
                  <a:cubicBezTo>
                    <a:pt x="188" y="40"/>
                    <a:pt x="179" y="32"/>
                    <a:pt x="169" y="26"/>
                  </a:cubicBezTo>
                  <a:close/>
                </a:path>
              </a:pathLst>
            </a:custGeom>
            <a:solidFill>
              <a:srgbClr val="FFC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0">
              <a:extLst>
                <a:ext uri="{FF2B5EF4-FFF2-40B4-BE49-F238E27FC236}">
                  <a16:creationId xmlns="" xmlns:a16="http://schemas.microsoft.com/office/drawing/2014/main" id="{862DEBDC-847E-43F3-B79C-B80487400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750" y="3221038"/>
              <a:ext cx="163513" cy="128588"/>
            </a:xfrm>
            <a:custGeom>
              <a:avLst/>
              <a:gdLst>
                <a:gd name="T0" fmla="*/ 47 w 47"/>
                <a:gd name="T1" fmla="*/ 0 h 37"/>
                <a:gd name="T2" fmla="*/ 33 w 47"/>
                <a:gd name="T3" fmla="*/ 1 h 37"/>
                <a:gd name="T4" fmla="*/ 30 w 47"/>
                <a:gd name="T5" fmla="*/ 3 h 37"/>
                <a:gd name="T6" fmla="*/ 0 w 47"/>
                <a:gd name="T7" fmla="*/ 22 h 37"/>
                <a:gd name="T8" fmla="*/ 15 w 47"/>
                <a:gd name="T9" fmla="*/ 37 h 37"/>
                <a:gd name="T10" fmla="*/ 47 w 47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7">
                  <a:moveTo>
                    <a:pt x="47" y="0"/>
                  </a:moveTo>
                  <a:cubicBezTo>
                    <a:pt x="42" y="1"/>
                    <a:pt x="38" y="1"/>
                    <a:pt x="33" y="1"/>
                  </a:cubicBezTo>
                  <a:cubicBezTo>
                    <a:pt x="33" y="1"/>
                    <a:pt x="32" y="2"/>
                    <a:pt x="30" y="3"/>
                  </a:cubicBezTo>
                  <a:cubicBezTo>
                    <a:pt x="20" y="8"/>
                    <a:pt x="10" y="14"/>
                    <a:pt x="0" y="22"/>
                  </a:cubicBezTo>
                  <a:cubicBezTo>
                    <a:pt x="4" y="27"/>
                    <a:pt x="10" y="32"/>
                    <a:pt x="15" y="37"/>
                  </a:cubicBezTo>
                  <a:lnTo>
                    <a:pt x="47" y="0"/>
                  </a:lnTo>
                  <a:close/>
                </a:path>
              </a:pathLst>
            </a:custGeom>
            <a:solidFill>
              <a:srgbClr val="66C8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1">
              <a:extLst>
                <a:ext uri="{FF2B5EF4-FFF2-40B4-BE49-F238E27FC236}">
                  <a16:creationId xmlns="" xmlns:a16="http://schemas.microsoft.com/office/drawing/2014/main" id="{58FF4D92-805C-4ADB-92A9-482E044F9F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9363" y="4037013"/>
              <a:ext cx="260350" cy="255588"/>
            </a:xfrm>
            <a:custGeom>
              <a:avLst/>
              <a:gdLst>
                <a:gd name="T0" fmla="*/ 48 w 74"/>
                <a:gd name="T1" fmla="*/ 8 h 73"/>
                <a:gd name="T2" fmla="*/ 39 w 74"/>
                <a:gd name="T3" fmla="*/ 0 h 73"/>
                <a:gd name="T4" fmla="*/ 7 w 74"/>
                <a:gd name="T5" fmla="*/ 36 h 73"/>
                <a:gd name="T6" fmla="*/ 9 w 74"/>
                <a:gd name="T7" fmla="*/ 65 h 73"/>
                <a:gd name="T8" fmla="*/ 39 w 74"/>
                <a:gd name="T9" fmla="*/ 63 h 73"/>
                <a:gd name="T10" fmla="*/ 74 w 74"/>
                <a:gd name="T11" fmla="*/ 22 h 73"/>
                <a:gd name="T12" fmla="*/ 48 w 74"/>
                <a:gd name="T13" fmla="*/ 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73">
                  <a:moveTo>
                    <a:pt x="48" y="8"/>
                  </a:moveTo>
                  <a:cubicBezTo>
                    <a:pt x="45" y="6"/>
                    <a:pt x="42" y="3"/>
                    <a:pt x="39" y="0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0" y="45"/>
                    <a:pt x="1" y="58"/>
                    <a:pt x="9" y="65"/>
                  </a:cubicBezTo>
                  <a:cubicBezTo>
                    <a:pt x="18" y="73"/>
                    <a:pt x="31" y="72"/>
                    <a:pt x="39" y="63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65" y="19"/>
                    <a:pt x="56" y="15"/>
                    <a:pt x="48" y="8"/>
                  </a:cubicBezTo>
                  <a:close/>
                </a:path>
              </a:pathLst>
            </a:custGeom>
            <a:solidFill>
              <a:srgbClr val="1B63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2">
              <a:extLst>
                <a:ext uri="{FF2B5EF4-FFF2-40B4-BE49-F238E27FC236}">
                  <a16:creationId xmlns="" xmlns:a16="http://schemas.microsoft.com/office/drawing/2014/main" id="{74435F9D-F09B-4AB8-9A18-CB6CFE82E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0263" y="4124326"/>
              <a:ext cx="590550" cy="620713"/>
            </a:xfrm>
            <a:custGeom>
              <a:avLst/>
              <a:gdLst>
                <a:gd name="T0" fmla="*/ 83 w 169"/>
                <a:gd name="T1" fmla="*/ 19 h 177"/>
                <a:gd name="T2" fmla="*/ 15 w 169"/>
                <a:gd name="T3" fmla="*/ 97 h 177"/>
                <a:gd name="T4" fmla="*/ 22 w 169"/>
                <a:gd name="T5" fmla="*/ 160 h 177"/>
                <a:gd name="T6" fmla="*/ 86 w 169"/>
                <a:gd name="T7" fmla="*/ 158 h 177"/>
                <a:gd name="T8" fmla="*/ 154 w 169"/>
                <a:gd name="T9" fmla="*/ 81 h 177"/>
                <a:gd name="T10" fmla="*/ 147 w 169"/>
                <a:gd name="T11" fmla="*/ 17 h 177"/>
                <a:gd name="T12" fmla="*/ 83 w 169"/>
                <a:gd name="T13" fmla="*/ 1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9" h="177">
                  <a:moveTo>
                    <a:pt x="83" y="19"/>
                  </a:moveTo>
                  <a:cubicBezTo>
                    <a:pt x="15" y="97"/>
                    <a:pt x="15" y="97"/>
                    <a:pt x="15" y="97"/>
                  </a:cubicBezTo>
                  <a:cubicBezTo>
                    <a:pt x="0" y="114"/>
                    <a:pt x="3" y="143"/>
                    <a:pt x="22" y="160"/>
                  </a:cubicBezTo>
                  <a:cubicBezTo>
                    <a:pt x="42" y="177"/>
                    <a:pt x="70" y="176"/>
                    <a:pt x="86" y="158"/>
                  </a:cubicBezTo>
                  <a:cubicBezTo>
                    <a:pt x="154" y="81"/>
                    <a:pt x="154" y="81"/>
                    <a:pt x="154" y="81"/>
                  </a:cubicBezTo>
                  <a:cubicBezTo>
                    <a:pt x="169" y="63"/>
                    <a:pt x="166" y="35"/>
                    <a:pt x="147" y="17"/>
                  </a:cubicBezTo>
                  <a:cubicBezTo>
                    <a:pt x="127" y="0"/>
                    <a:pt x="99" y="1"/>
                    <a:pt x="83" y="19"/>
                  </a:cubicBez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3">
              <a:extLst>
                <a:ext uri="{FF2B5EF4-FFF2-40B4-BE49-F238E27FC236}">
                  <a16:creationId xmlns="" xmlns:a16="http://schemas.microsoft.com/office/drawing/2014/main" id="{9D3A45DF-29A5-465A-932C-7B710A0BB8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2050" y="3116263"/>
              <a:ext cx="1135063" cy="1130300"/>
            </a:xfrm>
            <a:custGeom>
              <a:avLst/>
              <a:gdLst>
                <a:gd name="T0" fmla="*/ 152 w 324"/>
                <a:gd name="T1" fmla="*/ 5 h 323"/>
                <a:gd name="T2" fmla="*/ 6 w 324"/>
                <a:gd name="T3" fmla="*/ 172 h 323"/>
                <a:gd name="T4" fmla="*/ 172 w 324"/>
                <a:gd name="T5" fmla="*/ 317 h 323"/>
                <a:gd name="T6" fmla="*/ 318 w 324"/>
                <a:gd name="T7" fmla="*/ 151 h 323"/>
                <a:gd name="T8" fmla="*/ 152 w 324"/>
                <a:gd name="T9" fmla="*/ 5 h 323"/>
                <a:gd name="T10" fmla="*/ 171 w 324"/>
                <a:gd name="T11" fmla="*/ 294 h 323"/>
                <a:gd name="T12" fmla="*/ 29 w 324"/>
                <a:gd name="T13" fmla="*/ 170 h 323"/>
                <a:gd name="T14" fmla="*/ 153 w 324"/>
                <a:gd name="T15" fmla="*/ 29 h 323"/>
                <a:gd name="T16" fmla="*/ 295 w 324"/>
                <a:gd name="T17" fmla="*/ 152 h 323"/>
                <a:gd name="T18" fmla="*/ 171 w 324"/>
                <a:gd name="T19" fmla="*/ 294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4" h="323">
                  <a:moveTo>
                    <a:pt x="152" y="5"/>
                  </a:moveTo>
                  <a:cubicBezTo>
                    <a:pt x="66" y="11"/>
                    <a:pt x="0" y="86"/>
                    <a:pt x="6" y="172"/>
                  </a:cubicBezTo>
                  <a:cubicBezTo>
                    <a:pt x="12" y="258"/>
                    <a:pt x="86" y="323"/>
                    <a:pt x="172" y="317"/>
                  </a:cubicBezTo>
                  <a:cubicBezTo>
                    <a:pt x="259" y="312"/>
                    <a:pt x="324" y="237"/>
                    <a:pt x="318" y="151"/>
                  </a:cubicBezTo>
                  <a:cubicBezTo>
                    <a:pt x="312" y="65"/>
                    <a:pt x="238" y="0"/>
                    <a:pt x="152" y="5"/>
                  </a:cubicBezTo>
                  <a:close/>
                  <a:moveTo>
                    <a:pt x="171" y="294"/>
                  </a:moveTo>
                  <a:cubicBezTo>
                    <a:pt x="98" y="299"/>
                    <a:pt x="34" y="243"/>
                    <a:pt x="29" y="170"/>
                  </a:cubicBezTo>
                  <a:cubicBezTo>
                    <a:pt x="24" y="97"/>
                    <a:pt x="80" y="33"/>
                    <a:pt x="153" y="29"/>
                  </a:cubicBezTo>
                  <a:cubicBezTo>
                    <a:pt x="227" y="24"/>
                    <a:pt x="290" y="79"/>
                    <a:pt x="295" y="152"/>
                  </a:cubicBezTo>
                  <a:cubicBezTo>
                    <a:pt x="300" y="226"/>
                    <a:pt x="244" y="289"/>
                    <a:pt x="171" y="294"/>
                  </a:cubicBezTo>
                  <a:close/>
                </a:path>
              </a:pathLst>
            </a:custGeom>
            <a:solidFill>
              <a:srgbClr val="1B63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4">
              <a:extLst>
                <a:ext uri="{FF2B5EF4-FFF2-40B4-BE49-F238E27FC236}">
                  <a16:creationId xmlns="" xmlns:a16="http://schemas.microsoft.com/office/drawing/2014/main" id="{FC6E4260-5EE3-4C88-8B2E-2599E6344BB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6138" y="3952876"/>
              <a:ext cx="987425" cy="1071563"/>
            </a:xfrm>
            <a:custGeom>
              <a:avLst/>
              <a:gdLst>
                <a:gd name="T0" fmla="*/ 238 w 282"/>
                <a:gd name="T1" fmla="*/ 288 h 306"/>
                <a:gd name="T2" fmla="*/ 216 w 282"/>
                <a:gd name="T3" fmla="*/ 304 h 306"/>
                <a:gd name="T4" fmla="*/ 18 w 282"/>
                <a:gd name="T5" fmla="*/ 268 h 306"/>
                <a:gd name="T6" fmla="*/ 2 w 282"/>
                <a:gd name="T7" fmla="*/ 245 h 306"/>
                <a:gd name="T8" fmla="*/ 43 w 282"/>
                <a:gd name="T9" fmla="*/ 17 h 306"/>
                <a:gd name="T10" fmla="*/ 66 w 282"/>
                <a:gd name="T11" fmla="*/ 2 h 306"/>
                <a:gd name="T12" fmla="*/ 264 w 282"/>
                <a:gd name="T13" fmla="*/ 38 h 306"/>
                <a:gd name="T14" fmla="*/ 280 w 282"/>
                <a:gd name="T15" fmla="*/ 60 h 306"/>
                <a:gd name="T16" fmla="*/ 238 w 282"/>
                <a:gd name="T17" fmla="*/ 288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2" h="306">
                  <a:moveTo>
                    <a:pt x="238" y="288"/>
                  </a:moveTo>
                  <a:cubicBezTo>
                    <a:pt x="237" y="299"/>
                    <a:pt x="226" y="306"/>
                    <a:pt x="216" y="304"/>
                  </a:cubicBezTo>
                  <a:cubicBezTo>
                    <a:pt x="18" y="268"/>
                    <a:pt x="18" y="268"/>
                    <a:pt x="18" y="268"/>
                  </a:cubicBezTo>
                  <a:cubicBezTo>
                    <a:pt x="7" y="266"/>
                    <a:pt x="0" y="256"/>
                    <a:pt x="2" y="245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5" y="7"/>
                    <a:pt x="55" y="0"/>
                    <a:pt x="66" y="2"/>
                  </a:cubicBezTo>
                  <a:cubicBezTo>
                    <a:pt x="264" y="38"/>
                    <a:pt x="264" y="38"/>
                    <a:pt x="264" y="38"/>
                  </a:cubicBezTo>
                  <a:cubicBezTo>
                    <a:pt x="275" y="40"/>
                    <a:pt x="282" y="50"/>
                    <a:pt x="280" y="60"/>
                  </a:cubicBezTo>
                  <a:lnTo>
                    <a:pt x="238" y="288"/>
                  </a:lnTo>
                  <a:close/>
                </a:path>
              </a:pathLst>
            </a:custGeom>
            <a:solidFill>
              <a:srgbClr val="1B63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5">
              <a:extLst>
                <a:ext uri="{FF2B5EF4-FFF2-40B4-BE49-F238E27FC236}">
                  <a16:creationId xmlns="" xmlns:a16="http://schemas.microsoft.com/office/drawing/2014/main" id="{95EB1772-0F51-4BE4-82C7-9830C81E7A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2500" y="3952876"/>
              <a:ext cx="881063" cy="476250"/>
            </a:xfrm>
            <a:custGeom>
              <a:avLst/>
              <a:gdLst>
                <a:gd name="T0" fmla="*/ 236 w 252"/>
                <a:gd name="T1" fmla="*/ 136 h 136"/>
                <a:gd name="T2" fmla="*/ 250 w 252"/>
                <a:gd name="T3" fmla="*/ 60 h 136"/>
                <a:gd name="T4" fmla="*/ 234 w 252"/>
                <a:gd name="T5" fmla="*/ 38 h 136"/>
                <a:gd name="T6" fmla="*/ 36 w 252"/>
                <a:gd name="T7" fmla="*/ 2 h 136"/>
                <a:gd name="T8" fmla="*/ 13 w 252"/>
                <a:gd name="T9" fmla="*/ 17 h 136"/>
                <a:gd name="T10" fmla="*/ 0 w 252"/>
                <a:gd name="T11" fmla="*/ 93 h 136"/>
                <a:gd name="T12" fmla="*/ 236 w 252"/>
                <a:gd name="T13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2" h="136">
                  <a:moveTo>
                    <a:pt x="236" y="136"/>
                  </a:moveTo>
                  <a:cubicBezTo>
                    <a:pt x="250" y="60"/>
                    <a:pt x="250" y="60"/>
                    <a:pt x="250" y="60"/>
                  </a:cubicBezTo>
                  <a:cubicBezTo>
                    <a:pt x="252" y="50"/>
                    <a:pt x="245" y="40"/>
                    <a:pt x="234" y="38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25" y="0"/>
                    <a:pt x="15" y="7"/>
                    <a:pt x="13" y="17"/>
                  </a:cubicBezTo>
                  <a:cubicBezTo>
                    <a:pt x="0" y="93"/>
                    <a:pt x="0" y="93"/>
                    <a:pt x="0" y="93"/>
                  </a:cubicBezTo>
                  <a:lnTo>
                    <a:pt x="236" y="136"/>
                  </a:lnTo>
                  <a:close/>
                </a:path>
              </a:pathLst>
            </a:custGeom>
            <a:solidFill>
              <a:srgbClr val="1447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6">
              <a:extLst>
                <a:ext uri="{FF2B5EF4-FFF2-40B4-BE49-F238E27FC236}">
                  <a16:creationId xmlns="" xmlns:a16="http://schemas.microsoft.com/office/drawing/2014/main" id="{C26C2C3B-D222-4C93-A150-C2A0A664D7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5675" y="4344988"/>
              <a:ext cx="255588" cy="255588"/>
            </a:xfrm>
            <a:custGeom>
              <a:avLst/>
              <a:gdLst>
                <a:gd name="T0" fmla="*/ 66 w 73"/>
                <a:gd name="T1" fmla="*/ 57 h 73"/>
                <a:gd name="T2" fmla="*/ 46 w 73"/>
                <a:gd name="T3" fmla="*/ 72 h 73"/>
                <a:gd name="T4" fmla="*/ 16 w 73"/>
                <a:gd name="T5" fmla="*/ 66 h 73"/>
                <a:gd name="T6" fmla="*/ 2 w 73"/>
                <a:gd name="T7" fmla="*/ 46 h 73"/>
                <a:gd name="T8" fmla="*/ 7 w 73"/>
                <a:gd name="T9" fmla="*/ 16 h 73"/>
                <a:gd name="T10" fmla="*/ 28 w 73"/>
                <a:gd name="T11" fmla="*/ 2 h 73"/>
                <a:gd name="T12" fmla="*/ 57 w 73"/>
                <a:gd name="T13" fmla="*/ 8 h 73"/>
                <a:gd name="T14" fmla="*/ 71 w 73"/>
                <a:gd name="T15" fmla="*/ 28 h 73"/>
                <a:gd name="T16" fmla="*/ 66 w 73"/>
                <a:gd name="T17" fmla="*/ 5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73">
                  <a:moveTo>
                    <a:pt x="66" y="57"/>
                  </a:moveTo>
                  <a:cubicBezTo>
                    <a:pt x="64" y="67"/>
                    <a:pt x="55" y="73"/>
                    <a:pt x="46" y="72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7" y="64"/>
                    <a:pt x="0" y="55"/>
                    <a:pt x="2" y="4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9" y="7"/>
                    <a:pt x="18" y="0"/>
                    <a:pt x="28" y="2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67" y="9"/>
                    <a:pt x="73" y="18"/>
                    <a:pt x="71" y="28"/>
                  </a:cubicBezTo>
                  <a:lnTo>
                    <a:pt x="66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7">
              <a:extLst>
                <a:ext uri="{FF2B5EF4-FFF2-40B4-BE49-F238E27FC236}">
                  <a16:creationId xmlns="" xmlns:a16="http://schemas.microsoft.com/office/drawing/2014/main" id="{53BB326D-0492-47B8-B446-A0DCC261A7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3325" y="4391026"/>
              <a:ext cx="255588" cy="255588"/>
            </a:xfrm>
            <a:custGeom>
              <a:avLst/>
              <a:gdLst>
                <a:gd name="T0" fmla="*/ 66 w 73"/>
                <a:gd name="T1" fmla="*/ 57 h 73"/>
                <a:gd name="T2" fmla="*/ 46 w 73"/>
                <a:gd name="T3" fmla="*/ 71 h 73"/>
                <a:gd name="T4" fmla="*/ 16 w 73"/>
                <a:gd name="T5" fmla="*/ 66 h 73"/>
                <a:gd name="T6" fmla="*/ 2 w 73"/>
                <a:gd name="T7" fmla="*/ 46 h 73"/>
                <a:gd name="T8" fmla="*/ 7 w 73"/>
                <a:gd name="T9" fmla="*/ 16 h 73"/>
                <a:gd name="T10" fmla="*/ 28 w 73"/>
                <a:gd name="T11" fmla="*/ 2 h 73"/>
                <a:gd name="T12" fmla="*/ 57 w 73"/>
                <a:gd name="T13" fmla="*/ 7 h 73"/>
                <a:gd name="T14" fmla="*/ 71 w 73"/>
                <a:gd name="T15" fmla="*/ 28 h 73"/>
                <a:gd name="T16" fmla="*/ 66 w 73"/>
                <a:gd name="T17" fmla="*/ 5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73">
                  <a:moveTo>
                    <a:pt x="66" y="57"/>
                  </a:moveTo>
                  <a:cubicBezTo>
                    <a:pt x="64" y="67"/>
                    <a:pt x="55" y="73"/>
                    <a:pt x="46" y="71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7" y="64"/>
                    <a:pt x="0" y="55"/>
                    <a:pt x="2" y="4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9" y="7"/>
                    <a:pt x="18" y="0"/>
                    <a:pt x="28" y="2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67" y="9"/>
                    <a:pt x="73" y="18"/>
                    <a:pt x="71" y="28"/>
                  </a:cubicBezTo>
                  <a:lnTo>
                    <a:pt x="66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8">
              <a:extLst>
                <a:ext uri="{FF2B5EF4-FFF2-40B4-BE49-F238E27FC236}">
                  <a16:creationId xmlns="" xmlns:a16="http://schemas.microsoft.com/office/drawing/2014/main" id="{829E859B-920C-43DF-9167-05E115CBE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1288" y="4437063"/>
              <a:ext cx="296863" cy="500063"/>
            </a:xfrm>
            <a:custGeom>
              <a:avLst/>
              <a:gdLst>
                <a:gd name="T0" fmla="*/ 66 w 85"/>
                <a:gd name="T1" fmla="*/ 127 h 143"/>
                <a:gd name="T2" fmla="*/ 45 w 85"/>
                <a:gd name="T3" fmla="*/ 141 h 143"/>
                <a:gd name="T4" fmla="*/ 16 w 85"/>
                <a:gd name="T5" fmla="*/ 136 h 143"/>
                <a:gd name="T6" fmla="*/ 2 w 85"/>
                <a:gd name="T7" fmla="*/ 115 h 143"/>
                <a:gd name="T8" fmla="*/ 20 w 85"/>
                <a:gd name="T9" fmla="*/ 16 h 143"/>
                <a:gd name="T10" fmla="*/ 40 w 85"/>
                <a:gd name="T11" fmla="*/ 2 h 143"/>
                <a:gd name="T12" fmla="*/ 69 w 85"/>
                <a:gd name="T13" fmla="*/ 7 h 143"/>
                <a:gd name="T14" fmla="*/ 84 w 85"/>
                <a:gd name="T15" fmla="*/ 28 h 143"/>
                <a:gd name="T16" fmla="*/ 66 w 85"/>
                <a:gd name="T17" fmla="*/ 12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143">
                  <a:moveTo>
                    <a:pt x="66" y="127"/>
                  </a:moveTo>
                  <a:cubicBezTo>
                    <a:pt x="64" y="136"/>
                    <a:pt x="55" y="143"/>
                    <a:pt x="45" y="141"/>
                  </a:cubicBezTo>
                  <a:cubicBezTo>
                    <a:pt x="16" y="136"/>
                    <a:pt x="16" y="136"/>
                    <a:pt x="16" y="136"/>
                  </a:cubicBezTo>
                  <a:cubicBezTo>
                    <a:pt x="6" y="134"/>
                    <a:pt x="0" y="125"/>
                    <a:pt x="2" y="115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1" y="7"/>
                    <a:pt x="31" y="0"/>
                    <a:pt x="40" y="2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79" y="9"/>
                    <a:pt x="85" y="18"/>
                    <a:pt x="84" y="28"/>
                  </a:cubicBezTo>
                  <a:lnTo>
                    <a:pt x="66" y="127"/>
                  </a:ln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9">
              <a:extLst>
                <a:ext uri="{FF2B5EF4-FFF2-40B4-BE49-F238E27FC236}">
                  <a16:creationId xmlns="" xmlns:a16="http://schemas.microsoft.com/office/drawing/2014/main" id="{663B70D4-0EA6-480E-97D0-1FDD1DAB97F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2813" y="4591051"/>
              <a:ext cx="252413" cy="255588"/>
            </a:xfrm>
            <a:custGeom>
              <a:avLst/>
              <a:gdLst>
                <a:gd name="T0" fmla="*/ 65 w 72"/>
                <a:gd name="T1" fmla="*/ 57 h 73"/>
                <a:gd name="T2" fmla="*/ 45 w 72"/>
                <a:gd name="T3" fmla="*/ 71 h 73"/>
                <a:gd name="T4" fmla="*/ 16 w 72"/>
                <a:gd name="T5" fmla="*/ 66 h 73"/>
                <a:gd name="T6" fmla="*/ 1 w 72"/>
                <a:gd name="T7" fmla="*/ 45 h 73"/>
                <a:gd name="T8" fmla="*/ 7 w 72"/>
                <a:gd name="T9" fmla="*/ 16 h 73"/>
                <a:gd name="T10" fmla="*/ 27 w 72"/>
                <a:gd name="T11" fmla="*/ 2 h 73"/>
                <a:gd name="T12" fmla="*/ 57 w 72"/>
                <a:gd name="T13" fmla="*/ 7 h 73"/>
                <a:gd name="T14" fmla="*/ 71 w 72"/>
                <a:gd name="T15" fmla="*/ 27 h 73"/>
                <a:gd name="T16" fmla="*/ 65 w 72"/>
                <a:gd name="T17" fmla="*/ 5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73">
                  <a:moveTo>
                    <a:pt x="65" y="57"/>
                  </a:moveTo>
                  <a:cubicBezTo>
                    <a:pt x="64" y="66"/>
                    <a:pt x="54" y="73"/>
                    <a:pt x="45" y="71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6" y="64"/>
                    <a:pt x="0" y="55"/>
                    <a:pt x="1" y="45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6"/>
                    <a:pt x="18" y="0"/>
                    <a:pt x="27" y="2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66" y="9"/>
                    <a:pt x="72" y="18"/>
                    <a:pt x="71" y="27"/>
                  </a:cubicBezTo>
                  <a:lnTo>
                    <a:pt x="65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0">
              <a:extLst>
                <a:ext uri="{FF2B5EF4-FFF2-40B4-BE49-F238E27FC236}">
                  <a16:creationId xmlns="" xmlns:a16="http://schemas.microsoft.com/office/drawing/2014/main" id="{0C3283BD-3B85-46B0-8B84-E2AD498C3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2050" y="4635501"/>
              <a:ext cx="255588" cy="255588"/>
            </a:xfrm>
            <a:custGeom>
              <a:avLst/>
              <a:gdLst>
                <a:gd name="T0" fmla="*/ 66 w 73"/>
                <a:gd name="T1" fmla="*/ 57 h 73"/>
                <a:gd name="T2" fmla="*/ 45 w 73"/>
                <a:gd name="T3" fmla="*/ 71 h 73"/>
                <a:gd name="T4" fmla="*/ 16 w 73"/>
                <a:gd name="T5" fmla="*/ 66 h 73"/>
                <a:gd name="T6" fmla="*/ 2 w 73"/>
                <a:gd name="T7" fmla="*/ 45 h 73"/>
                <a:gd name="T8" fmla="*/ 7 w 73"/>
                <a:gd name="T9" fmla="*/ 16 h 73"/>
                <a:gd name="T10" fmla="*/ 27 w 73"/>
                <a:gd name="T11" fmla="*/ 2 h 73"/>
                <a:gd name="T12" fmla="*/ 57 w 73"/>
                <a:gd name="T13" fmla="*/ 7 h 73"/>
                <a:gd name="T14" fmla="*/ 71 w 73"/>
                <a:gd name="T15" fmla="*/ 27 h 73"/>
                <a:gd name="T16" fmla="*/ 66 w 73"/>
                <a:gd name="T17" fmla="*/ 5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73">
                  <a:moveTo>
                    <a:pt x="66" y="57"/>
                  </a:moveTo>
                  <a:cubicBezTo>
                    <a:pt x="64" y="66"/>
                    <a:pt x="55" y="73"/>
                    <a:pt x="45" y="71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6" y="64"/>
                    <a:pt x="0" y="55"/>
                    <a:pt x="2" y="45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9" y="6"/>
                    <a:pt x="18" y="0"/>
                    <a:pt x="27" y="2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66" y="9"/>
                    <a:pt x="73" y="18"/>
                    <a:pt x="71" y="27"/>
                  </a:cubicBezTo>
                  <a:lnTo>
                    <a:pt x="66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1">
              <a:extLst>
                <a:ext uri="{FF2B5EF4-FFF2-40B4-BE49-F238E27FC236}">
                  <a16:creationId xmlns="" xmlns:a16="http://schemas.microsoft.com/office/drawing/2014/main" id="{1315A116-AFF0-4FA6-988D-AC6D9C9315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5525" y="4040188"/>
              <a:ext cx="731838" cy="312738"/>
            </a:xfrm>
            <a:custGeom>
              <a:avLst/>
              <a:gdLst>
                <a:gd name="T0" fmla="*/ 204 w 209"/>
                <a:gd name="T1" fmla="*/ 72 h 89"/>
                <a:gd name="T2" fmla="*/ 181 w 209"/>
                <a:gd name="T3" fmla="*/ 87 h 89"/>
                <a:gd name="T4" fmla="*/ 18 w 209"/>
                <a:gd name="T5" fmla="*/ 58 h 89"/>
                <a:gd name="T6" fmla="*/ 2 w 209"/>
                <a:gd name="T7" fmla="*/ 35 h 89"/>
                <a:gd name="T8" fmla="*/ 6 w 209"/>
                <a:gd name="T9" fmla="*/ 17 h 89"/>
                <a:gd name="T10" fmla="*/ 28 w 209"/>
                <a:gd name="T11" fmla="*/ 2 h 89"/>
                <a:gd name="T12" fmla="*/ 191 w 209"/>
                <a:gd name="T13" fmla="*/ 31 h 89"/>
                <a:gd name="T14" fmla="*/ 207 w 209"/>
                <a:gd name="T15" fmla="*/ 54 h 89"/>
                <a:gd name="T16" fmla="*/ 204 w 209"/>
                <a:gd name="T17" fmla="*/ 7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9" h="89">
                  <a:moveTo>
                    <a:pt x="204" y="72"/>
                  </a:moveTo>
                  <a:cubicBezTo>
                    <a:pt x="202" y="82"/>
                    <a:pt x="192" y="89"/>
                    <a:pt x="181" y="8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7" y="56"/>
                    <a:pt x="0" y="46"/>
                    <a:pt x="2" y="35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7"/>
                    <a:pt x="17" y="0"/>
                    <a:pt x="28" y="2"/>
                  </a:cubicBezTo>
                  <a:cubicBezTo>
                    <a:pt x="191" y="31"/>
                    <a:pt x="191" y="31"/>
                    <a:pt x="191" y="31"/>
                  </a:cubicBezTo>
                  <a:cubicBezTo>
                    <a:pt x="202" y="33"/>
                    <a:pt x="209" y="43"/>
                    <a:pt x="207" y="54"/>
                  </a:cubicBezTo>
                  <a:lnTo>
                    <a:pt x="204" y="72"/>
                  </a:lnTo>
                  <a:close/>
                </a:path>
              </a:pathLst>
            </a:custGeom>
            <a:solidFill>
              <a:srgbClr val="5EC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2">
              <a:extLst>
                <a:ext uri="{FF2B5EF4-FFF2-40B4-BE49-F238E27FC236}">
                  <a16:creationId xmlns="" xmlns:a16="http://schemas.microsoft.com/office/drawing/2014/main" id="{8B8D070E-FF3B-4DDC-B6AB-C75982DFDD2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2350" y="4411663"/>
              <a:ext cx="122238" cy="127000"/>
            </a:xfrm>
            <a:custGeom>
              <a:avLst/>
              <a:gdLst>
                <a:gd name="T0" fmla="*/ 4 w 77"/>
                <a:gd name="T1" fmla="*/ 20 h 80"/>
                <a:gd name="T2" fmla="*/ 28 w 77"/>
                <a:gd name="T3" fmla="*/ 24 h 80"/>
                <a:gd name="T4" fmla="*/ 33 w 77"/>
                <a:gd name="T5" fmla="*/ 0 h 80"/>
                <a:gd name="T6" fmla="*/ 57 w 77"/>
                <a:gd name="T7" fmla="*/ 4 h 80"/>
                <a:gd name="T8" fmla="*/ 53 w 77"/>
                <a:gd name="T9" fmla="*/ 29 h 80"/>
                <a:gd name="T10" fmla="*/ 77 w 77"/>
                <a:gd name="T11" fmla="*/ 35 h 80"/>
                <a:gd name="T12" fmla="*/ 73 w 77"/>
                <a:gd name="T13" fmla="*/ 57 h 80"/>
                <a:gd name="T14" fmla="*/ 48 w 77"/>
                <a:gd name="T15" fmla="*/ 53 h 80"/>
                <a:gd name="T16" fmla="*/ 44 w 77"/>
                <a:gd name="T17" fmla="*/ 80 h 80"/>
                <a:gd name="T18" fmla="*/ 20 w 77"/>
                <a:gd name="T19" fmla="*/ 75 h 80"/>
                <a:gd name="T20" fmla="*/ 24 w 77"/>
                <a:gd name="T21" fmla="*/ 49 h 80"/>
                <a:gd name="T22" fmla="*/ 0 w 77"/>
                <a:gd name="T23" fmla="*/ 44 h 80"/>
                <a:gd name="T24" fmla="*/ 4 w 77"/>
                <a:gd name="T25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" h="80">
                  <a:moveTo>
                    <a:pt x="4" y="20"/>
                  </a:moveTo>
                  <a:lnTo>
                    <a:pt x="28" y="24"/>
                  </a:lnTo>
                  <a:lnTo>
                    <a:pt x="33" y="0"/>
                  </a:lnTo>
                  <a:lnTo>
                    <a:pt x="57" y="4"/>
                  </a:lnTo>
                  <a:lnTo>
                    <a:pt x="53" y="29"/>
                  </a:lnTo>
                  <a:lnTo>
                    <a:pt x="77" y="35"/>
                  </a:lnTo>
                  <a:lnTo>
                    <a:pt x="73" y="57"/>
                  </a:lnTo>
                  <a:lnTo>
                    <a:pt x="48" y="53"/>
                  </a:lnTo>
                  <a:lnTo>
                    <a:pt x="44" y="80"/>
                  </a:lnTo>
                  <a:lnTo>
                    <a:pt x="20" y="75"/>
                  </a:lnTo>
                  <a:lnTo>
                    <a:pt x="24" y="49"/>
                  </a:lnTo>
                  <a:lnTo>
                    <a:pt x="0" y="44"/>
                  </a:lnTo>
                  <a:lnTo>
                    <a:pt x="4" y="20"/>
                  </a:ln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3">
              <a:extLst>
                <a:ext uri="{FF2B5EF4-FFF2-40B4-BE49-F238E27FC236}">
                  <a16:creationId xmlns="" xmlns:a16="http://schemas.microsoft.com/office/drawing/2014/main" id="{D5951D58-27CF-4633-B9D1-B6EE10EDB9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9488" y="4657726"/>
              <a:ext cx="119063" cy="119063"/>
            </a:xfrm>
            <a:custGeom>
              <a:avLst/>
              <a:gdLst>
                <a:gd name="T0" fmla="*/ 0 w 75"/>
                <a:gd name="T1" fmla="*/ 48 h 75"/>
                <a:gd name="T2" fmla="*/ 20 w 75"/>
                <a:gd name="T3" fmla="*/ 35 h 75"/>
                <a:gd name="T4" fmla="*/ 7 w 75"/>
                <a:gd name="T5" fmla="*/ 15 h 75"/>
                <a:gd name="T6" fmla="*/ 27 w 75"/>
                <a:gd name="T7" fmla="*/ 0 h 75"/>
                <a:gd name="T8" fmla="*/ 40 w 75"/>
                <a:gd name="T9" fmla="*/ 22 h 75"/>
                <a:gd name="T10" fmla="*/ 62 w 75"/>
                <a:gd name="T11" fmla="*/ 6 h 75"/>
                <a:gd name="T12" fmla="*/ 75 w 75"/>
                <a:gd name="T13" fmla="*/ 26 h 75"/>
                <a:gd name="T14" fmla="*/ 55 w 75"/>
                <a:gd name="T15" fmla="*/ 41 h 75"/>
                <a:gd name="T16" fmla="*/ 69 w 75"/>
                <a:gd name="T17" fmla="*/ 61 h 75"/>
                <a:gd name="T18" fmla="*/ 49 w 75"/>
                <a:gd name="T19" fmla="*/ 75 h 75"/>
                <a:gd name="T20" fmla="*/ 36 w 75"/>
                <a:gd name="T21" fmla="*/ 55 h 75"/>
                <a:gd name="T22" fmla="*/ 14 w 75"/>
                <a:gd name="T23" fmla="*/ 68 h 75"/>
                <a:gd name="T24" fmla="*/ 0 w 75"/>
                <a:gd name="T25" fmla="*/ 4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5" h="75">
                  <a:moveTo>
                    <a:pt x="0" y="48"/>
                  </a:moveTo>
                  <a:lnTo>
                    <a:pt x="20" y="35"/>
                  </a:lnTo>
                  <a:lnTo>
                    <a:pt x="7" y="15"/>
                  </a:lnTo>
                  <a:lnTo>
                    <a:pt x="27" y="0"/>
                  </a:lnTo>
                  <a:lnTo>
                    <a:pt x="40" y="22"/>
                  </a:lnTo>
                  <a:lnTo>
                    <a:pt x="62" y="6"/>
                  </a:lnTo>
                  <a:lnTo>
                    <a:pt x="75" y="26"/>
                  </a:lnTo>
                  <a:lnTo>
                    <a:pt x="55" y="41"/>
                  </a:lnTo>
                  <a:lnTo>
                    <a:pt x="69" y="61"/>
                  </a:lnTo>
                  <a:lnTo>
                    <a:pt x="49" y="75"/>
                  </a:lnTo>
                  <a:lnTo>
                    <a:pt x="36" y="55"/>
                  </a:lnTo>
                  <a:lnTo>
                    <a:pt x="14" y="68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4">
              <a:extLst>
                <a:ext uri="{FF2B5EF4-FFF2-40B4-BE49-F238E27FC236}">
                  <a16:creationId xmlns="" xmlns:a16="http://schemas.microsoft.com/office/drawing/2014/main" id="{8C8822F3-51AC-4AB1-BDB0-FD04A4610E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4763" y="4489451"/>
              <a:ext cx="119063" cy="58738"/>
            </a:xfrm>
            <a:custGeom>
              <a:avLst/>
              <a:gdLst>
                <a:gd name="T0" fmla="*/ 4 w 75"/>
                <a:gd name="T1" fmla="*/ 0 h 37"/>
                <a:gd name="T2" fmla="*/ 75 w 75"/>
                <a:gd name="T3" fmla="*/ 13 h 37"/>
                <a:gd name="T4" fmla="*/ 70 w 75"/>
                <a:gd name="T5" fmla="*/ 37 h 37"/>
                <a:gd name="T6" fmla="*/ 0 w 75"/>
                <a:gd name="T7" fmla="*/ 24 h 37"/>
                <a:gd name="T8" fmla="*/ 4 w 75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37">
                  <a:moveTo>
                    <a:pt x="4" y="0"/>
                  </a:moveTo>
                  <a:lnTo>
                    <a:pt x="75" y="13"/>
                  </a:lnTo>
                  <a:lnTo>
                    <a:pt x="70" y="37"/>
                  </a:lnTo>
                  <a:lnTo>
                    <a:pt x="0" y="2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5">
              <a:extLst>
                <a:ext uri="{FF2B5EF4-FFF2-40B4-BE49-F238E27FC236}">
                  <a16:creationId xmlns="" xmlns:a16="http://schemas.microsoft.com/office/drawing/2014/main" id="{C3C9B1CF-59BA-40D0-9AFE-4922A5674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8725" y="4733926"/>
              <a:ext cx="119063" cy="60325"/>
            </a:xfrm>
            <a:custGeom>
              <a:avLst/>
              <a:gdLst>
                <a:gd name="T0" fmla="*/ 4 w 75"/>
                <a:gd name="T1" fmla="*/ 0 h 38"/>
                <a:gd name="T2" fmla="*/ 75 w 75"/>
                <a:gd name="T3" fmla="*/ 13 h 38"/>
                <a:gd name="T4" fmla="*/ 70 w 75"/>
                <a:gd name="T5" fmla="*/ 38 h 38"/>
                <a:gd name="T6" fmla="*/ 0 w 75"/>
                <a:gd name="T7" fmla="*/ 24 h 38"/>
                <a:gd name="T8" fmla="*/ 4 w 75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38">
                  <a:moveTo>
                    <a:pt x="4" y="0"/>
                  </a:moveTo>
                  <a:lnTo>
                    <a:pt x="75" y="13"/>
                  </a:lnTo>
                  <a:lnTo>
                    <a:pt x="70" y="38"/>
                  </a:lnTo>
                  <a:lnTo>
                    <a:pt x="0" y="2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6">
              <a:extLst>
                <a:ext uri="{FF2B5EF4-FFF2-40B4-BE49-F238E27FC236}">
                  <a16:creationId xmlns="" xmlns:a16="http://schemas.microsoft.com/office/drawing/2014/main" id="{0B2A9565-F8FE-4604-BAB4-34C409F639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51775" y="4635501"/>
              <a:ext cx="115888" cy="101600"/>
            </a:xfrm>
            <a:custGeom>
              <a:avLst/>
              <a:gdLst>
                <a:gd name="T0" fmla="*/ 9 w 73"/>
                <a:gd name="T1" fmla="*/ 0 h 64"/>
                <a:gd name="T2" fmla="*/ 73 w 73"/>
                <a:gd name="T3" fmla="*/ 11 h 64"/>
                <a:gd name="T4" fmla="*/ 70 w 73"/>
                <a:gd name="T5" fmla="*/ 31 h 64"/>
                <a:gd name="T6" fmla="*/ 6 w 73"/>
                <a:gd name="T7" fmla="*/ 20 h 64"/>
                <a:gd name="T8" fmla="*/ 9 w 73"/>
                <a:gd name="T9" fmla="*/ 0 h 64"/>
                <a:gd name="T10" fmla="*/ 2 w 73"/>
                <a:gd name="T11" fmla="*/ 33 h 64"/>
                <a:gd name="T12" fmla="*/ 68 w 73"/>
                <a:gd name="T13" fmla="*/ 44 h 64"/>
                <a:gd name="T14" fmla="*/ 64 w 73"/>
                <a:gd name="T15" fmla="*/ 64 h 64"/>
                <a:gd name="T16" fmla="*/ 0 w 73"/>
                <a:gd name="T17" fmla="*/ 53 h 64"/>
                <a:gd name="T18" fmla="*/ 2 w 73"/>
                <a:gd name="T19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64">
                  <a:moveTo>
                    <a:pt x="9" y="0"/>
                  </a:moveTo>
                  <a:lnTo>
                    <a:pt x="73" y="11"/>
                  </a:lnTo>
                  <a:lnTo>
                    <a:pt x="70" y="31"/>
                  </a:lnTo>
                  <a:lnTo>
                    <a:pt x="6" y="20"/>
                  </a:lnTo>
                  <a:lnTo>
                    <a:pt x="9" y="0"/>
                  </a:lnTo>
                  <a:close/>
                  <a:moveTo>
                    <a:pt x="2" y="33"/>
                  </a:moveTo>
                  <a:lnTo>
                    <a:pt x="68" y="44"/>
                  </a:lnTo>
                  <a:lnTo>
                    <a:pt x="64" y="64"/>
                  </a:lnTo>
                  <a:lnTo>
                    <a:pt x="0" y="53"/>
                  </a:lnTo>
                  <a:lnTo>
                    <a:pt x="2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7">
              <a:extLst>
                <a:ext uri="{FF2B5EF4-FFF2-40B4-BE49-F238E27FC236}">
                  <a16:creationId xmlns="" xmlns:a16="http://schemas.microsoft.com/office/drawing/2014/main" id="{F47D4A82-75A9-464B-AF27-1AE78A40E1D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7938" y="4692651"/>
              <a:ext cx="38100" cy="38100"/>
            </a:xfrm>
            <a:custGeom>
              <a:avLst/>
              <a:gdLst>
                <a:gd name="T0" fmla="*/ 11 w 11"/>
                <a:gd name="T1" fmla="*/ 7 h 11"/>
                <a:gd name="T2" fmla="*/ 7 w 11"/>
                <a:gd name="T3" fmla="*/ 1 h 11"/>
                <a:gd name="T4" fmla="*/ 1 w 11"/>
                <a:gd name="T5" fmla="*/ 5 h 11"/>
                <a:gd name="T6" fmla="*/ 5 w 11"/>
                <a:gd name="T7" fmla="*/ 11 h 11"/>
                <a:gd name="T8" fmla="*/ 1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1" y="7"/>
                  </a:moveTo>
                  <a:cubicBezTo>
                    <a:pt x="11" y="4"/>
                    <a:pt x="9" y="1"/>
                    <a:pt x="7" y="1"/>
                  </a:cubicBezTo>
                  <a:cubicBezTo>
                    <a:pt x="4" y="0"/>
                    <a:pt x="1" y="2"/>
                    <a:pt x="1" y="5"/>
                  </a:cubicBezTo>
                  <a:cubicBezTo>
                    <a:pt x="0" y="8"/>
                    <a:pt x="2" y="10"/>
                    <a:pt x="5" y="11"/>
                  </a:cubicBezTo>
                  <a:cubicBezTo>
                    <a:pt x="8" y="11"/>
                    <a:pt x="10" y="10"/>
                    <a:pt x="11" y="7"/>
                  </a:cubicBez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8">
              <a:extLst>
                <a:ext uri="{FF2B5EF4-FFF2-40B4-BE49-F238E27FC236}">
                  <a16:creationId xmlns="" xmlns:a16="http://schemas.microsoft.com/office/drawing/2014/main" id="{87ED1FF3-B59C-47BF-8802-E1100E215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0475" y="4794251"/>
              <a:ext cx="38100" cy="38100"/>
            </a:xfrm>
            <a:custGeom>
              <a:avLst/>
              <a:gdLst>
                <a:gd name="T0" fmla="*/ 11 w 11"/>
                <a:gd name="T1" fmla="*/ 6 h 11"/>
                <a:gd name="T2" fmla="*/ 6 w 11"/>
                <a:gd name="T3" fmla="*/ 1 h 11"/>
                <a:gd name="T4" fmla="*/ 1 w 11"/>
                <a:gd name="T5" fmla="*/ 5 h 11"/>
                <a:gd name="T6" fmla="*/ 5 w 11"/>
                <a:gd name="T7" fmla="*/ 11 h 11"/>
                <a:gd name="T8" fmla="*/ 11 w 11"/>
                <a:gd name="T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1" y="6"/>
                  </a:moveTo>
                  <a:cubicBezTo>
                    <a:pt x="11" y="4"/>
                    <a:pt x="9" y="1"/>
                    <a:pt x="6" y="1"/>
                  </a:cubicBezTo>
                  <a:cubicBezTo>
                    <a:pt x="4" y="0"/>
                    <a:pt x="1" y="2"/>
                    <a:pt x="1" y="5"/>
                  </a:cubicBezTo>
                  <a:cubicBezTo>
                    <a:pt x="0" y="7"/>
                    <a:pt x="2" y="10"/>
                    <a:pt x="5" y="11"/>
                  </a:cubicBezTo>
                  <a:cubicBezTo>
                    <a:pt x="7" y="11"/>
                    <a:pt x="10" y="9"/>
                    <a:pt x="11" y="6"/>
                  </a:cubicBez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9">
              <a:extLst>
                <a:ext uri="{FF2B5EF4-FFF2-40B4-BE49-F238E27FC236}">
                  <a16:creationId xmlns="" xmlns:a16="http://schemas.microsoft.com/office/drawing/2014/main" id="{C1FAAF07-1671-4F1A-9744-B714F63B3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2975" y="3308351"/>
              <a:ext cx="906463" cy="1643063"/>
            </a:xfrm>
            <a:custGeom>
              <a:avLst/>
              <a:gdLst>
                <a:gd name="T0" fmla="*/ 257 w 259"/>
                <a:gd name="T1" fmla="*/ 439 h 469"/>
                <a:gd name="T2" fmla="*/ 226 w 259"/>
                <a:gd name="T3" fmla="*/ 469 h 469"/>
                <a:gd name="T4" fmla="*/ 30 w 259"/>
                <a:gd name="T5" fmla="*/ 468 h 469"/>
                <a:gd name="T6" fmla="*/ 0 w 259"/>
                <a:gd name="T7" fmla="*/ 438 h 469"/>
                <a:gd name="T8" fmla="*/ 3 w 259"/>
                <a:gd name="T9" fmla="*/ 30 h 469"/>
                <a:gd name="T10" fmla="*/ 33 w 259"/>
                <a:gd name="T11" fmla="*/ 0 h 469"/>
                <a:gd name="T12" fmla="*/ 229 w 259"/>
                <a:gd name="T13" fmla="*/ 1 h 469"/>
                <a:gd name="T14" fmla="*/ 259 w 259"/>
                <a:gd name="T15" fmla="*/ 32 h 469"/>
                <a:gd name="T16" fmla="*/ 257 w 259"/>
                <a:gd name="T17" fmla="*/ 43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9" h="469">
                  <a:moveTo>
                    <a:pt x="257" y="439"/>
                  </a:moveTo>
                  <a:cubicBezTo>
                    <a:pt x="257" y="456"/>
                    <a:pt x="243" y="469"/>
                    <a:pt x="226" y="469"/>
                  </a:cubicBezTo>
                  <a:cubicBezTo>
                    <a:pt x="30" y="468"/>
                    <a:pt x="30" y="468"/>
                    <a:pt x="30" y="468"/>
                  </a:cubicBezTo>
                  <a:cubicBezTo>
                    <a:pt x="14" y="468"/>
                    <a:pt x="0" y="454"/>
                    <a:pt x="0" y="438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14"/>
                    <a:pt x="16" y="0"/>
                    <a:pt x="33" y="0"/>
                  </a:cubicBezTo>
                  <a:cubicBezTo>
                    <a:pt x="229" y="1"/>
                    <a:pt x="229" y="1"/>
                    <a:pt x="229" y="1"/>
                  </a:cubicBezTo>
                  <a:cubicBezTo>
                    <a:pt x="246" y="2"/>
                    <a:pt x="259" y="15"/>
                    <a:pt x="259" y="32"/>
                  </a:cubicBezTo>
                  <a:lnTo>
                    <a:pt x="257" y="439"/>
                  </a:lnTo>
                  <a:close/>
                </a:path>
              </a:pathLst>
            </a:custGeom>
            <a:solidFill>
              <a:srgbClr val="1447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0">
              <a:extLst>
                <a:ext uri="{FF2B5EF4-FFF2-40B4-BE49-F238E27FC236}">
                  <a16:creationId xmlns="" xmlns:a16="http://schemas.microsoft.com/office/drawing/2014/main" id="{8312E090-1634-4642-BF16-5DCE98F9F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6475" y="3451226"/>
              <a:ext cx="784225" cy="1276350"/>
            </a:xfrm>
            <a:custGeom>
              <a:avLst/>
              <a:gdLst>
                <a:gd name="T0" fmla="*/ 222 w 224"/>
                <a:gd name="T1" fmla="*/ 352 h 364"/>
                <a:gd name="T2" fmla="*/ 209 w 224"/>
                <a:gd name="T3" fmla="*/ 364 h 364"/>
                <a:gd name="T4" fmla="*/ 12 w 224"/>
                <a:gd name="T5" fmla="*/ 363 h 364"/>
                <a:gd name="T6" fmla="*/ 0 w 224"/>
                <a:gd name="T7" fmla="*/ 351 h 364"/>
                <a:gd name="T8" fmla="*/ 2 w 224"/>
                <a:gd name="T9" fmla="*/ 12 h 364"/>
                <a:gd name="T10" fmla="*/ 14 w 224"/>
                <a:gd name="T11" fmla="*/ 0 h 364"/>
                <a:gd name="T12" fmla="*/ 212 w 224"/>
                <a:gd name="T13" fmla="*/ 2 h 364"/>
                <a:gd name="T14" fmla="*/ 224 w 224"/>
                <a:gd name="T15" fmla="*/ 14 h 364"/>
                <a:gd name="T16" fmla="*/ 222 w 224"/>
                <a:gd name="T17" fmla="*/ 352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364">
                  <a:moveTo>
                    <a:pt x="222" y="352"/>
                  </a:moveTo>
                  <a:cubicBezTo>
                    <a:pt x="222" y="359"/>
                    <a:pt x="216" y="364"/>
                    <a:pt x="209" y="364"/>
                  </a:cubicBezTo>
                  <a:cubicBezTo>
                    <a:pt x="12" y="363"/>
                    <a:pt x="12" y="363"/>
                    <a:pt x="12" y="363"/>
                  </a:cubicBezTo>
                  <a:cubicBezTo>
                    <a:pt x="5" y="363"/>
                    <a:pt x="0" y="358"/>
                    <a:pt x="0" y="35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6"/>
                    <a:pt x="7" y="0"/>
                    <a:pt x="14" y="0"/>
                  </a:cubicBezTo>
                  <a:cubicBezTo>
                    <a:pt x="212" y="2"/>
                    <a:pt x="212" y="2"/>
                    <a:pt x="212" y="2"/>
                  </a:cubicBezTo>
                  <a:cubicBezTo>
                    <a:pt x="218" y="2"/>
                    <a:pt x="224" y="7"/>
                    <a:pt x="224" y="14"/>
                  </a:cubicBezTo>
                  <a:lnTo>
                    <a:pt x="222" y="352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1">
              <a:extLst>
                <a:ext uri="{FF2B5EF4-FFF2-40B4-BE49-F238E27FC236}">
                  <a16:creationId xmlns="" xmlns:a16="http://schemas.microsoft.com/office/drawing/2014/main" id="{353687BF-7714-4FC5-A5AC-E1A0D35347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2063" y="4783138"/>
              <a:ext cx="247650" cy="125413"/>
            </a:xfrm>
            <a:custGeom>
              <a:avLst/>
              <a:gdLst>
                <a:gd name="T0" fmla="*/ 71 w 71"/>
                <a:gd name="T1" fmla="*/ 18 h 36"/>
                <a:gd name="T2" fmla="*/ 53 w 71"/>
                <a:gd name="T3" fmla="*/ 36 h 36"/>
                <a:gd name="T4" fmla="*/ 18 w 71"/>
                <a:gd name="T5" fmla="*/ 35 h 36"/>
                <a:gd name="T6" fmla="*/ 1 w 71"/>
                <a:gd name="T7" fmla="*/ 18 h 36"/>
                <a:gd name="T8" fmla="*/ 18 w 71"/>
                <a:gd name="T9" fmla="*/ 0 h 36"/>
                <a:gd name="T10" fmla="*/ 54 w 71"/>
                <a:gd name="T11" fmla="*/ 1 h 36"/>
                <a:gd name="T12" fmla="*/ 71 w 71"/>
                <a:gd name="T13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36">
                  <a:moveTo>
                    <a:pt x="71" y="18"/>
                  </a:moveTo>
                  <a:cubicBezTo>
                    <a:pt x="71" y="28"/>
                    <a:pt x="63" y="36"/>
                    <a:pt x="53" y="36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8" y="35"/>
                    <a:pt x="0" y="27"/>
                    <a:pt x="1" y="18"/>
                  </a:cubicBezTo>
                  <a:cubicBezTo>
                    <a:pt x="1" y="8"/>
                    <a:pt x="8" y="0"/>
                    <a:pt x="18" y="0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63" y="1"/>
                    <a:pt x="71" y="9"/>
                    <a:pt x="71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2">
              <a:extLst>
                <a:ext uri="{FF2B5EF4-FFF2-40B4-BE49-F238E27FC236}">
                  <a16:creationId xmlns="" xmlns:a16="http://schemas.microsoft.com/office/drawing/2014/main" id="{0924D5A4-332D-4AF9-8635-639F1ED6F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525" y="3363913"/>
              <a:ext cx="244475" cy="49213"/>
            </a:xfrm>
            <a:custGeom>
              <a:avLst/>
              <a:gdLst>
                <a:gd name="T0" fmla="*/ 70 w 70"/>
                <a:gd name="T1" fmla="*/ 7 h 14"/>
                <a:gd name="T2" fmla="*/ 64 w 70"/>
                <a:gd name="T3" fmla="*/ 14 h 14"/>
                <a:gd name="T4" fmla="*/ 6 w 70"/>
                <a:gd name="T5" fmla="*/ 13 h 14"/>
                <a:gd name="T6" fmla="*/ 0 w 70"/>
                <a:gd name="T7" fmla="*/ 6 h 14"/>
                <a:gd name="T8" fmla="*/ 7 w 70"/>
                <a:gd name="T9" fmla="*/ 0 h 14"/>
                <a:gd name="T10" fmla="*/ 64 w 70"/>
                <a:gd name="T11" fmla="*/ 0 h 14"/>
                <a:gd name="T12" fmla="*/ 70 w 70"/>
                <a:gd name="T1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4">
                  <a:moveTo>
                    <a:pt x="70" y="7"/>
                  </a:moveTo>
                  <a:cubicBezTo>
                    <a:pt x="70" y="11"/>
                    <a:pt x="67" y="14"/>
                    <a:pt x="64" y="1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3" y="13"/>
                    <a:pt x="0" y="10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7" y="0"/>
                    <a:pt x="70" y="3"/>
                    <a:pt x="70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3">
              <a:extLst>
                <a:ext uri="{FF2B5EF4-FFF2-40B4-BE49-F238E27FC236}">
                  <a16:creationId xmlns="" xmlns:a16="http://schemas.microsoft.com/office/drawing/2014/main" id="{73C9A982-AF63-43B9-A6CB-9C27A53227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3788" y="3822701"/>
              <a:ext cx="539750" cy="301625"/>
            </a:xfrm>
            <a:custGeom>
              <a:avLst/>
              <a:gdLst>
                <a:gd name="T0" fmla="*/ 104 w 154"/>
                <a:gd name="T1" fmla="*/ 16 h 86"/>
                <a:gd name="T2" fmla="*/ 121 w 154"/>
                <a:gd name="T3" fmla="*/ 28 h 86"/>
                <a:gd name="T4" fmla="*/ 120 w 154"/>
                <a:gd name="T5" fmla="*/ 30 h 86"/>
                <a:gd name="T6" fmla="*/ 115 w 154"/>
                <a:gd name="T7" fmla="*/ 36 h 86"/>
                <a:gd name="T8" fmla="*/ 105 w 154"/>
                <a:gd name="T9" fmla="*/ 46 h 86"/>
                <a:gd name="T10" fmla="*/ 103 w 154"/>
                <a:gd name="T11" fmla="*/ 48 h 86"/>
                <a:gd name="T12" fmla="*/ 96 w 154"/>
                <a:gd name="T13" fmla="*/ 54 h 86"/>
                <a:gd name="T14" fmla="*/ 90 w 154"/>
                <a:gd name="T15" fmla="*/ 58 h 86"/>
                <a:gd name="T16" fmla="*/ 84 w 154"/>
                <a:gd name="T17" fmla="*/ 62 h 86"/>
                <a:gd name="T18" fmla="*/ 75 w 154"/>
                <a:gd name="T19" fmla="*/ 67 h 86"/>
                <a:gd name="T20" fmla="*/ 60 w 154"/>
                <a:gd name="T21" fmla="*/ 74 h 86"/>
                <a:gd name="T22" fmla="*/ 55 w 154"/>
                <a:gd name="T23" fmla="*/ 75 h 86"/>
                <a:gd name="T24" fmla="*/ 54 w 154"/>
                <a:gd name="T25" fmla="*/ 76 h 86"/>
                <a:gd name="T26" fmla="*/ 54 w 154"/>
                <a:gd name="T27" fmla="*/ 76 h 86"/>
                <a:gd name="T28" fmla="*/ 54 w 154"/>
                <a:gd name="T29" fmla="*/ 76 h 86"/>
                <a:gd name="T30" fmla="*/ 49 w 154"/>
                <a:gd name="T31" fmla="*/ 78 h 86"/>
                <a:gd name="T32" fmla="*/ 46 w 154"/>
                <a:gd name="T33" fmla="*/ 78 h 86"/>
                <a:gd name="T34" fmla="*/ 36 w 154"/>
                <a:gd name="T35" fmla="*/ 81 h 86"/>
                <a:gd name="T36" fmla="*/ 31 w 154"/>
                <a:gd name="T37" fmla="*/ 82 h 86"/>
                <a:gd name="T38" fmla="*/ 0 w 154"/>
                <a:gd name="T39" fmla="*/ 81 h 86"/>
                <a:gd name="T40" fmla="*/ 2 w 154"/>
                <a:gd name="T41" fmla="*/ 84 h 86"/>
                <a:gd name="T42" fmla="*/ 11 w 154"/>
                <a:gd name="T43" fmla="*/ 85 h 86"/>
                <a:gd name="T44" fmla="*/ 20 w 154"/>
                <a:gd name="T45" fmla="*/ 86 h 86"/>
                <a:gd name="T46" fmla="*/ 31 w 154"/>
                <a:gd name="T47" fmla="*/ 86 h 86"/>
                <a:gd name="T48" fmla="*/ 37 w 154"/>
                <a:gd name="T49" fmla="*/ 85 h 86"/>
                <a:gd name="T50" fmla="*/ 47 w 154"/>
                <a:gd name="T51" fmla="*/ 84 h 86"/>
                <a:gd name="T52" fmla="*/ 50 w 154"/>
                <a:gd name="T53" fmla="*/ 83 h 86"/>
                <a:gd name="T54" fmla="*/ 55 w 154"/>
                <a:gd name="T55" fmla="*/ 82 h 86"/>
                <a:gd name="T56" fmla="*/ 61 w 154"/>
                <a:gd name="T57" fmla="*/ 81 h 86"/>
                <a:gd name="T58" fmla="*/ 64 w 154"/>
                <a:gd name="T59" fmla="*/ 80 h 86"/>
                <a:gd name="T60" fmla="*/ 86 w 154"/>
                <a:gd name="T61" fmla="*/ 73 h 86"/>
                <a:gd name="T62" fmla="*/ 93 w 154"/>
                <a:gd name="T63" fmla="*/ 70 h 86"/>
                <a:gd name="T64" fmla="*/ 99 w 154"/>
                <a:gd name="T65" fmla="*/ 66 h 86"/>
                <a:gd name="T66" fmla="*/ 106 w 154"/>
                <a:gd name="T67" fmla="*/ 63 h 86"/>
                <a:gd name="T68" fmla="*/ 113 w 154"/>
                <a:gd name="T69" fmla="*/ 58 h 86"/>
                <a:gd name="T70" fmla="*/ 117 w 154"/>
                <a:gd name="T71" fmla="*/ 55 h 86"/>
                <a:gd name="T72" fmla="*/ 131 w 154"/>
                <a:gd name="T73" fmla="*/ 43 h 86"/>
                <a:gd name="T74" fmla="*/ 134 w 154"/>
                <a:gd name="T75" fmla="*/ 39 h 86"/>
                <a:gd name="T76" fmla="*/ 137 w 154"/>
                <a:gd name="T77" fmla="*/ 36 h 86"/>
                <a:gd name="T78" fmla="*/ 154 w 154"/>
                <a:gd name="T79" fmla="*/ 4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4" h="86">
                  <a:moveTo>
                    <a:pt x="146" y="0"/>
                  </a:moveTo>
                  <a:cubicBezTo>
                    <a:pt x="104" y="16"/>
                    <a:pt x="104" y="16"/>
                    <a:pt x="104" y="16"/>
                  </a:cubicBezTo>
                  <a:cubicBezTo>
                    <a:pt x="104" y="19"/>
                    <a:pt x="104" y="19"/>
                    <a:pt x="104" y="19"/>
                  </a:cubicBezTo>
                  <a:cubicBezTo>
                    <a:pt x="121" y="28"/>
                    <a:pt x="121" y="28"/>
                    <a:pt x="121" y="28"/>
                  </a:cubicBezTo>
                  <a:cubicBezTo>
                    <a:pt x="121" y="28"/>
                    <a:pt x="121" y="28"/>
                    <a:pt x="121" y="28"/>
                  </a:cubicBezTo>
                  <a:cubicBezTo>
                    <a:pt x="120" y="29"/>
                    <a:pt x="120" y="30"/>
                    <a:pt x="120" y="30"/>
                  </a:cubicBezTo>
                  <a:cubicBezTo>
                    <a:pt x="119" y="31"/>
                    <a:pt x="119" y="31"/>
                    <a:pt x="118" y="32"/>
                  </a:cubicBezTo>
                  <a:cubicBezTo>
                    <a:pt x="117" y="33"/>
                    <a:pt x="116" y="34"/>
                    <a:pt x="115" y="36"/>
                  </a:cubicBezTo>
                  <a:cubicBezTo>
                    <a:pt x="113" y="38"/>
                    <a:pt x="110" y="41"/>
                    <a:pt x="108" y="44"/>
                  </a:cubicBezTo>
                  <a:cubicBezTo>
                    <a:pt x="107" y="45"/>
                    <a:pt x="106" y="45"/>
                    <a:pt x="105" y="46"/>
                  </a:cubicBezTo>
                  <a:cubicBezTo>
                    <a:pt x="105" y="46"/>
                    <a:pt x="105" y="47"/>
                    <a:pt x="104" y="47"/>
                  </a:cubicBezTo>
                  <a:cubicBezTo>
                    <a:pt x="104" y="47"/>
                    <a:pt x="104" y="48"/>
                    <a:pt x="103" y="48"/>
                  </a:cubicBezTo>
                  <a:cubicBezTo>
                    <a:pt x="102" y="49"/>
                    <a:pt x="100" y="51"/>
                    <a:pt x="98" y="52"/>
                  </a:cubicBezTo>
                  <a:cubicBezTo>
                    <a:pt x="97" y="53"/>
                    <a:pt x="96" y="54"/>
                    <a:pt x="96" y="54"/>
                  </a:cubicBezTo>
                  <a:cubicBezTo>
                    <a:pt x="95" y="55"/>
                    <a:pt x="94" y="56"/>
                    <a:pt x="93" y="56"/>
                  </a:cubicBezTo>
                  <a:cubicBezTo>
                    <a:pt x="92" y="57"/>
                    <a:pt x="91" y="58"/>
                    <a:pt x="90" y="58"/>
                  </a:cubicBezTo>
                  <a:cubicBezTo>
                    <a:pt x="89" y="59"/>
                    <a:pt x="88" y="59"/>
                    <a:pt x="87" y="60"/>
                  </a:cubicBezTo>
                  <a:cubicBezTo>
                    <a:pt x="86" y="61"/>
                    <a:pt x="85" y="61"/>
                    <a:pt x="84" y="62"/>
                  </a:cubicBezTo>
                  <a:cubicBezTo>
                    <a:pt x="83" y="63"/>
                    <a:pt x="82" y="63"/>
                    <a:pt x="81" y="64"/>
                  </a:cubicBezTo>
                  <a:cubicBezTo>
                    <a:pt x="79" y="65"/>
                    <a:pt x="77" y="66"/>
                    <a:pt x="75" y="67"/>
                  </a:cubicBezTo>
                  <a:cubicBezTo>
                    <a:pt x="71" y="69"/>
                    <a:pt x="66" y="71"/>
                    <a:pt x="62" y="73"/>
                  </a:cubicBezTo>
                  <a:cubicBezTo>
                    <a:pt x="61" y="73"/>
                    <a:pt x="61" y="73"/>
                    <a:pt x="60" y="74"/>
                  </a:cubicBezTo>
                  <a:cubicBezTo>
                    <a:pt x="60" y="74"/>
                    <a:pt x="59" y="74"/>
                    <a:pt x="59" y="74"/>
                  </a:cubicBezTo>
                  <a:cubicBezTo>
                    <a:pt x="58" y="75"/>
                    <a:pt x="56" y="75"/>
                    <a:pt x="55" y="75"/>
                  </a:cubicBezTo>
                  <a:cubicBezTo>
                    <a:pt x="55" y="76"/>
                    <a:pt x="55" y="76"/>
                    <a:pt x="55" y="76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53" y="76"/>
                    <a:pt x="53" y="76"/>
                    <a:pt x="52" y="77"/>
                  </a:cubicBezTo>
                  <a:cubicBezTo>
                    <a:pt x="51" y="77"/>
                    <a:pt x="50" y="77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6" y="78"/>
                    <a:pt x="46" y="78"/>
                  </a:cubicBezTo>
                  <a:cubicBezTo>
                    <a:pt x="45" y="79"/>
                    <a:pt x="43" y="79"/>
                    <a:pt x="42" y="79"/>
                  </a:cubicBezTo>
                  <a:cubicBezTo>
                    <a:pt x="40" y="80"/>
                    <a:pt x="38" y="80"/>
                    <a:pt x="36" y="81"/>
                  </a:cubicBezTo>
                  <a:cubicBezTo>
                    <a:pt x="35" y="81"/>
                    <a:pt x="34" y="81"/>
                    <a:pt x="33" y="81"/>
                  </a:cubicBezTo>
                  <a:cubicBezTo>
                    <a:pt x="32" y="82"/>
                    <a:pt x="31" y="82"/>
                    <a:pt x="31" y="82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1" y="84"/>
                    <a:pt x="2" y="84"/>
                  </a:cubicBezTo>
                  <a:cubicBezTo>
                    <a:pt x="3" y="84"/>
                    <a:pt x="5" y="85"/>
                    <a:pt x="7" y="85"/>
                  </a:cubicBezTo>
                  <a:cubicBezTo>
                    <a:pt x="8" y="85"/>
                    <a:pt x="9" y="85"/>
                    <a:pt x="11" y="85"/>
                  </a:cubicBezTo>
                  <a:cubicBezTo>
                    <a:pt x="12" y="85"/>
                    <a:pt x="13" y="85"/>
                    <a:pt x="15" y="85"/>
                  </a:cubicBezTo>
                  <a:cubicBezTo>
                    <a:pt x="16" y="86"/>
                    <a:pt x="18" y="86"/>
                    <a:pt x="20" y="86"/>
                  </a:cubicBezTo>
                  <a:cubicBezTo>
                    <a:pt x="21" y="86"/>
                    <a:pt x="23" y="86"/>
                    <a:pt x="25" y="86"/>
                  </a:cubicBezTo>
                  <a:cubicBezTo>
                    <a:pt x="27" y="86"/>
                    <a:pt x="29" y="86"/>
                    <a:pt x="31" y="86"/>
                  </a:cubicBezTo>
                  <a:cubicBezTo>
                    <a:pt x="32" y="85"/>
                    <a:pt x="33" y="85"/>
                    <a:pt x="34" y="85"/>
                  </a:cubicBezTo>
                  <a:cubicBezTo>
                    <a:pt x="35" y="85"/>
                    <a:pt x="36" y="85"/>
                    <a:pt x="37" y="85"/>
                  </a:cubicBezTo>
                  <a:cubicBezTo>
                    <a:pt x="39" y="85"/>
                    <a:pt x="41" y="85"/>
                    <a:pt x="43" y="84"/>
                  </a:cubicBezTo>
                  <a:cubicBezTo>
                    <a:pt x="45" y="84"/>
                    <a:pt x="46" y="84"/>
                    <a:pt x="47" y="84"/>
                  </a:cubicBezTo>
                  <a:cubicBezTo>
                    <a:pt x="47" y="84"/>
                    <a:pt x="48" y="84"/>
                    <a:pt x="49" y="84"/>
                  </a:cubicBezTo>
                  <a:cubicBezTo>
                    <a:pt x="49" y="84"/>
                    <a:pt x="50" y="83"/>
                    <a:pt x="50" y="83"/>
                  </a:cubicBezTo>
                  <a:cubicBezTo>
                    <a:pt x="51" y="83"/>
                    <a:pt x="53" y="83"/>
                    <a:pt x="54" y="83"/>
                  </a:cubicBezTo>
                  <a:cubicBezTo>
                    <a:pt x="54" y="83"/>
                    <a:pt x="55" y="83"/>
                    <a:pt x="55" y="82"/>
                  </a:cubicBezTo>
                  <a:cubicBezTo>
                    <a:pt x="56" y="82"/>
                    <a:pt x="57" y="82"/>
                    <a:pt x="57" y="82"/>
                  </a:cubicBezTo>
                  <a:cubicBezTo>
                    <a:pt x="58" y="82"/>
                    <a:pt x="60" y="81"/>
                    <a:pt x="61" y="81"/>
                  </a:cubicBezTo>
                  <a:cubicBezTo>
                    <a:pt x="61" y="81"/>
                    <a:pt x="62" y="81"/>
                    <a:pt x="63" y="81"/>
                  </a:cubicBezTo>
                  <a:cubicBezTo>
                    <a:pt x="63" y="81"/>
                    <a:pt x="64" y="80"/>
                    <a:pt x="64" y="80"/>
                  </a:cubicBezTo>
                  <a:cubicBezTo>
                    <a:pt x="69" y="79"/>
                    <a:pt x="74" y="78"/>
                    <a:pt x="79" y="76"/>
                  </a:cubicBezTo>
                  <a:cubicBezTo>
                    <a:pt x="81" y="75"/>
                    <a:pt x="83" y="74"/>
                    <a:pt x="86" y="73"/>
                  </a:cubicBezTo>
                  <a:cubicBezTo>
                    <a:pt x="87" y="72"/>
                    <a:pt x="88" y="72"/>
                    <a:pt x="89" y="71"/>
                  </a:cubicBezTo>
                  <a:cubicBezTo>
                    <a:pt x="90" y="71"/>
                    <a:pt x="91" y="70"/>
                    <a:pt x="93" y="70"/>
                  </a:cubicBezTo>
                  <a:cubicBezTo>
                    <a:pt x="94" y="69"/>
                    <a:pt x="95" y="69"/>
                    <a:pt x="96" y="68"/>
                  </a:cubicBezTo>
                  <a:cubicBezTo>
                    <a:pt x="97" y="68"/>
                    <a:pt x="98" y="67"/>
                    <a:pt x="99" y="66"/>
                  </a:cubicBezTo>
                  <a:cubicBezTo>
                    <a:pt x="100" y="66"/>
                    <a:pt x="101" y="65"/>
                    <a:pt x="102" y="65"/>
                  </a:cubicBezTo>
                  <a:cubicBezTo>
                    <a:pt x="104" y="64"/>
                    <a:pt x="105" y="63"/>
                    <a:pt x="106" y="63"/>
                  </a:cubicBezTo>
                  <a:cubicBezTo>
                    <a:pt x="108" y="62"/>
                    <a:pt x="110" y="60"/>
                    <a:pt x="112" y="59"/>
                  </a:cubicBezTo>
                  <a:cubicBezTo>
                    <a:pt x="112" y="59"/>
                    <a:pt x="112" y="58"/>
                    <a:pt x="113" y="58"/>
                  </a:cubicBezTo>
                  <a:cubicBezTo>
                    <a:pt x="113" y="58"/>
                    <a:pt x="114" y="57"/>
                    <a:pt x="114" y="57"/>
                  </a:cubicBezTo>
                  <a:cubicBezTo>
                    <a:pt x="115" y="56"/>
                    <a:pt x="116" y="56"/>
                    <a:pt x="117" y="55"/>
                  </a:cubicBezTo>
                  <a:cubicBezTo>
                    <a:pt x="121" y="52"/>
                    <a:pt x="124" y="49"/>
                    <a:pt x="127" y="47"/>
                  </a:cubicBezTo>
                  <a:cubicBezTo>
                    <a:pt x="128" y="45"/>
                    <a:pt x="129" y="44"/>
                    <a:pt x="131" y="43"/>
                  </a:cubicBezTo>
                  <a:cubicBezTo>
                    <a:pt x="131" y="42"/>
                    <a:pt x="132" y="41"/>
                    <a:pt x="133" y="41"/>
                  </a:cubicBezTo>
                  <a:cubicBezTo>
                    <a:pt x="133" y="40"/>
                    <a:pt x="134" y="40"/>
                    <a:pt x="134" y="39"/>
                  </a:cubicBezTo>
                  <a:cubicBezTo>
                    <a:pt x="135" y="38"/>
                    <a:pt x="135" y="38"/>
                    <a:pt x="136" y="37"/>
                  </a:cubicBezTo>
                  <a:cubicBezTo>
                    <a:pt x="137" y="36"/>
                    <a:pt x="137" y="36"/>
                    <a:pt x="137" y="36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54" y="43"/>
                    <a:pt x="154" y="43"/>
                    <a:pt x="154" y="43"/>
                  </a:cubicBezTo>
                  <a:lnTo>
                    <a:pt x="146" y="0"/>
                  </a:ln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4">
              <a:extLst>
                <a:ext uri="{FF2B5EF4-FFF2-40B4-BE49-F238E27FC236}">
                  <a16:creationId xmlns="" xmlns:a16="http://schemas.microsoft.com/office/drawing/2014/main" id="{3EC4F652-5D0D-48FC-BFA6-80CC6EE3C5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1250" y="4152901"/>
              <a:ext cx="171450" cy="185738"/>
            </a:xfrm>
            <a:custGeom>
              <a:avLst/>
              <a:gdLst>
                <a:gd name="T0" fmla="*/ 104 w 108"/>
                <a:gd name="T1" fmla="*/ 117 h 117"/>
                <a:gd name="T2" fmla="*/ 0 w 108"/>
                <a:gd name="T3" fmla="*/ 112 h 117"/>
                <a:gd name="T4" fmla="*/ 2 w 108"/>
                <a:gd name="T5" fmla="*/ 0 h 117"/>
                <a:gd name="T6" fmla="*/ 108 w 108"/>
                <a:gd name="T7" fmla="*/ 2 h 117"/>
                <a:gd name="T8" fmla="*/ 104 w 108"/>
                <a:gd name="T9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17">
                  <a:moveTo>
                    <a:pt x="104" y="117"/>
                  </a:moveTo>
                  <a:lnTo>
                    <a:pt x="0" y="112"/>
                  </a:lnTo>
                  <a:lnTo>
                    <a:pt x="2" y="0"/>
                  </a:lnTo>
                  <a:lnTo>
                    <a:pt x="108" y="2"/>
                  </a:lnTo>
                  <a:lnTo>
                    <a:pt x="104" y="117"/>
                  </a:ln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5">
              <a:extLst>
                <a:ext uri="{FF2B5EF4-FFF2-40B4-BE49-F238E27FC236}">
                  <a16:creationId xmlns="" xmlns:a16="http://schemas.microsoft.com/office/drawing/2014/main" id="{D3F4F99C-FE75-432E-8122-620A5EE009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8100" y="4117976"/>
              <a:ext cx="171450" cy="223838"/>
            </a:xfrm>
            <a:custGeom>
              <a:avLst/>
              <a:gdLst>
                <a:gd name="T0" fmla="*/ 105 w 108"/>
                <a:gd name="T1" fmla="*/ 141 h 141"/>
                <a:gd name="T2" fmla="*/ 0 w 108"/>
                <a:gd name="T3" fmla="*/ 139 h 141"/>
                <a:gd name="T4" fmla="*/ 4 w 108"/>
                <a:gd name="T5" fmla="*/ 0 h 141"/>
                <a:gd name="T6" fmla="*/ 108 w 108"/>
                <a:gd name="T7" fmla="*/ 4 h 141"/>
                <a:gd name="T8" fmla="*/ 105 w 108"/>
                <a:gd name="T9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41">
                  <a:moveTo>
                    <a:pt x="105" y="141"/>
                  </a:moveTo>
                  <a:lnTo>
                    <a:pt x="0" y="139"/>
                  </a:lnTo>
                  <a:lnTo>
                    <a:pt x="4" y="0"/>
                  </a:lnTo>
                  <a:lnTo>
                    <a:pt x="108" y="4"/>
                  </a:lnTo>
                  <a:lnTo>
                    <a:pt x="105" y="141"/>
                  </a:lnTo>
                  <a:close/>
                </a:path>
              </a:pathLst>
            </a:custGeom>
            <a:solidFill>
              <a:srgbClr val="FFC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6">
              <a:extLst>
                <a:ext uri="{FF2B5EF4-FFF2-40B4-BE49-F238E27FC236}">
                  <a16:creationId xmlns="" xmlns:a16="http://schemas.microsoft.com/office/drawing/2014/main" id="{3C3FCCA9-D602-4E27-86D3-CA7D19C6BE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6538" y="4037013"/>
              <a:ext cx="171450" cy="307975"/>
            </a:xfrm>
            <a:custGeom>
              <a:avLst/>
              <a:gdLst>
                <a:gd name="T0" fmla="*/ 104 w 108"/>
                <a:gd name="T1" fmla="*/ 194 h 194"/>
                <a:gd name="T2" fmla="*/ 0 w 108"/>
                <a:gd name="T3" fmla="*/ 192 h 194"/>
                <a:gd name="T4" fmla="*/ 5 w 108"/>
                <a:gd name="T5" fmla="*/ 0 h 194"/>
                <a:gd name="T6" fmla="*/ 108 w 108"/>
                <a:gd name="T7" fmla="*/ 2 h 194"/>
                <a:gd name="T8" fmla="*/ 104 w 108"/>
                <a:gd name="T9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94">
                  <a:moveTo>
                    <a:pt x="104" y="194"/>
                  </a:moveTo>
                  <a:lnTo>
                    <a:pt x="0" y="192"/>
                  </a:lnTo>
                  <a:lnTo>
                    <a:pt x="5" y="0"/>
                  </a:lnTo>
                  <a:lnTo>
                    <a:pt x="108" y="2"/>
                  </a:lnTo>
                  <a:lnTo>
                    <a:pt x="104" y="194"/>
                  </a:lnTo>
                  <a:close/>
                </a:path>
              </a:pathLst>
            </a:custGeom>
            <a:solidFill>
              <a:srgbClr val="1447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7">
              <a:extLst>
                <a:ext uri="{FF2B5EF4-FFF2-40B4-BE49-F238E27FC236}">
                  <a16:creationId xmlns="" xmlns:a16="http://schemas.microsoft.com/office/drawing/2014/main" id="{E8D05414-C3E8-45AD-9964-6060B1423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3788" y="3816351"/>
              <a:ext cx="539750" cy="296863"/>
            </a:xfrm>
            <a:custGeom>
              <a:avLst/>
              <a:gdLst>
                <a:gd name="T0" fmla="*/ 146 w 154"/>
                <a:gd name="T1" fmla="*/ 0 h 85"/>
                <a:gd name="T2" fmla="*/ 121 w 154"/>
                <a:gd name="T3" fmla="*/ 27 h 85"/>
                <a:gd name="T4" fmla="*/ 120 w 154"/>
                <a:gd name="T5" fmla="*/ 29 h 85"/>
                <a:gd name="T6" fmla="*/ 115 w 154"/>
                <a:gd name="T7" fmla="*/ 35 h 85"/>
                <a:gd name="T8" fmla="*/ 105 w 154"/>
                <a:gd name="T9" fmla="*/ 45 h 85"/>
                <a:gd name="T10" fmla="*/ 103 w 154"/>
                <a:gd name="T11" fmla="*/ 47 h 85"/>
                <a:gd name="T12" fmla="*/ 96 w 154"/>
                <a:gd name="T13" fmla="*/ 53 h 85"/>
                <a:gd name="T14" fmla="*/ 90 w 154"/>
                <a:gd name="T15" fmla="*/ 57 h 85"/>
                <a:gd name="T16" fmla="*/ 84 w 154"/>
                <a:gd name="T17" fmla="*/ 61 h 85"/>
                <a:gd name="T18" fmla="*/ 75 w 154"/>
                <a:gd name="T19" fmla="*/ 66 h 85"/>
                <a:gd name="T20" fmla="*/ 60 w 154"/>
                <a:gd name="T21" fmla="*/ 73 h 85"/>
                <a:gd name="T22" fmla="*/ 55 w 154"/>
                <a:gd name="T23" fmla="*/ 75 h 85"/>
                <a:gd name="T24" fmla="*/ 54 w 154"/>
                <a:gd name="T25" fmla="*/ 75 h 85"/>
                <a:gd name="T26" fmla="*/ 54 w 154"/>
                <a:gd name="T27" fmla="*/ 75 h 85"/>
                <a:gd name="T28" fmla="*/ 54 w 154"/>
                <a:gd name="T29" fmla="*/ 75 h 85"/>
                <a:gd name="T30" fmla="*/ 49 w 154"/>
                <a:gd name="T31" fmla="*/ 77 h 85"/>
                <a:gd name="T32" fmla="*/ 46 w 154"/>
                <a:gd name="T33" fmla="*/ 78 h 85"/>
                <a:gd name="T34" fmla="*/ 36 w 154"/>
                <a:gd name="T35" fmla="*/ 80 h 85"/>
                <a:gd name="T36" fmla="*/ 30 w 154"/>
                <a:gd name="T37" fmla="*/ 81 h 85"/>
                <a:gd name="T38" fmla="*/ 20 w 154"/>
                <a:gd name="T39" fmla="*/ 83 h 85"/>
                <a:gd name="T40" fmla="*/ 11 w 154"/>
                <a:gd name="T41" fmla="*/ 83 h 85"/>
                <a:gd name="T42" fmla="*/ 2 w 154"/>
                <a:gd name="T43" fmla="*/ 83 h 85"/>
                <a:gd name="T44" fmla="*/ 2 w 154"/>
                <a:gd name="T45" fmla="*/ 83 h 85"/>
                <a:gd name="T46" fmla="*/ 11 w 154"/>
                <a:gd name="T47" fmla="*/ 84 h 85"/>
                <a:gd name="T48" fmla="*/ 20 w 154"/>
                <a:gd name="T49" fmla="*/ 85 h 85"/>
                <a:gd name="T50" fmla="*/ 31 w 154"/>
                <a:gd name="T51" fmla="*/ 85 h 85"/>
                <a:gd name="T52" fmla="*/ 37 w 154"/>
                <a:gd name="T53" fmla="*/ 84 h 85"/>
                <a:gd name="T54" fmla="*/ 47 w 154"/>
                <a:gd name="T55" fmla="*/ 83 h 85"/>
                <a:gd name="T56" fmla="*/ 50 w 154"/>
                <a:gd name="T57" fmla="*/ 83 h 85"/>
                <a:gd name="T58" fmla="*/ 55 w 154"/>
                <a:gd name="T59" fmla="*/ 82 h 85"/>
                <a:gd name="T60" fmla="*/ 61 w 154"/>
                <a:gd name="T61" fmla="*/ 80 h 85"/>
                <a:gd name="T62" fmla="*/ 64 w 154"/>
                <a:gd name="T63" fmla="*/ 79 h 85"/>
                <a:gd name="T64" fmla="*/ 86 w 154"/>
                <a:gd name="T65" fmla="*/ 72 h 85"/>
                <a:gd name="T66" fmla="*/ 93 w 154"/>
                <a:gd name="T67" fmla="*/ 69 h 85"/>
                <a:gd name="T68" fmla="*/ 99 w 154"/>
                <a:gd name="T69" fmla="*/ 66 h 85"/>
                <a:gd name="T70" fmla="*/ 106 w 154"/>
                <a:gd name="T71" fmla="*/ 62 h 85"/>
                <a:gd name="T72" fmla="*/ 113 w 154"/>
                <a:gd name="T73" fmla="*/ 57 h 85"/>
                <a:gd name="T74" fmla="*/ 117 w 154"/>
                <a:gd name="T75" fmla="*/ 54 h 85"/>
                <a:gd name="T76" fmla="*/ 131 w 154"/>
                <a:gd name="T77" fmla="*/ 42 h 85"/>
                <a:gd name="T78" fmla="*/ 134 w 154"/>
                <a:gd name="T79" fmla="*/ 38 h 85"/>
                <a:gd name="T80" fmla="*/ 137 w 154"/>
                <a:gd name="T81" fmla="*/ 3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" h="85">
                  <a:moveTo>
                    <a:pt x="154" y="45"/>
                  </a:moveTo>
                  <a:cubicBezTo>
                    <a:pt x="146" y="0"/>
                    <a:pt x="146" y="0"/>
                    <a:pt x="146" y="0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21" y="27"/>
                    <a:pt x="121" y="27"/>
                    <a:pt x="121" y="27"/>
                  </a:cubicBezTo>
                  <a:cubicBezTo>
                    <a:pt x="121" y="28"/>
                    <a:pt x="121" y="28"/>
                    <a:pt x="121" y="28"/>
                  </a:cubicBezTo>
                  <a:cubicBezTo>
                    <a:pt x="120" y="28"/>
                    <a:pt x="120" y="29"/>
                    <a:pt x="120" y="29"/>
                  </a:cubicBezTo>
                  <a:cubicBezTo>
                    <a:pt x="119" y="30"/>
                    <a:pt x="119" y="31"/>
                    <a:pt x="118" y="31"/>
                  </a:cubicBezTo>
                  <a:cubicBezTo>
                    <a:pt x="117" y="32"/>
                    <a:pt x="116" y="34"/>
                    <a:pt x="115" y="35"/>
                  </a:cubicBezTo>
                  <a:cubicBezTo>
                    <a:pt x="113" y="38"/>
                    <a:pt x="111" y="40"/>
                    <a:pt x="108" y="43"/>
                  </a:cubicBezTo>
                  <a:cubicBezTo>
                    <a:pt x="107" y="44"/>
                    <a:pt x="106" y="45"/>
                    <a:pt x="105" y="45"/>
                  </a:cubicBezTo>
                  <a:cubicBezTo>
                    <a:pt x="105" y="46"/>
                    <a:pt x="105" y="46"/>
                    <a:pt x="104" y="46"/>
                  </a:cubicBezTo>
                  <a:cubicBezTo>
                    <a:pt x="104" y="47"/>
                    <a:pt x="104" y="47"/>
                    <a:pt x="103" y="47"/>
                  </a:cubicBezTo>
                  <a:cubicBezTo>
                    <a:pt x="102" y="49"/>
                    <a:pt x="100" y="50"/>
                    <a:pt x="98" y="51"/>
                  </a:cubicBezTo>
                  <a:cubicBezTo>
                    <a:pt x="97" y="52"/>
                    <a:pt x="97" y="53"/>
                    <a:pt x="96" y="53"/>
                  </a:cubicBezTo>
                  <a:cubicBezTo>
                    <a:pt x="95" y="54"/>
                    <a:pt x="94" y="55"/>
                    <a:pt x="93" y="55"/>
                  </a:cubicBezTo>
                  <a:cubicBezTo>
                    <a:pt x="92" y="56"/>
                    <a:pt x="91" y="57"/>
                    <a:pt x="90" y="57"/>
                  </a:cubicBezTo>
                  <a:cubicBezTo>
                    <a:pt x="89" y="58"/>
                    <a:pt x="88" y="59"/>
                    <a:pt x="87" y="59"/>
                  </a:cubicBezTo>
                  <a:cubicBezTo>
                    <a:pt x="86" y="60"/>
                    <a:pt x="85" y="61"/>
                    <a:pt x="84" y="61"/>
                  </a:cubicBezTo>
                  <a:cubicBezTo>
                    <a:pt x="83" y="62"/>
                    <a:pt x="82" y="62"/>
                    <a:pt x="81" y="63"/>
                  </a:cubicBezTo>
                  <a:cubicBezTo>
                    <a:pt x="79" y="64"/>
                    <a:pt x="77" y="65"/>
                    <a:pt x="75" y="66"/>
                  </a:cubicBezTo>
                  <a:cubicBezTo>
                    <a:pt x="71" y="68"/>
                    <a:pt x="66" y="70"/>
                    <a:pt x="62" y="72"/>
                  </a:cubicBezTo>
                  <a:cubicBezTo>
                    <a:pt x="61" y="72"/>
                    <a:pt x="61" y="73"/>
                    <a:pt x="60" y="73"/>
                  </a:cubicBezTo>
                  <a:cubicBezTo>
                    <a:pt x="60" y="73"/>
                    <a:pt x="59" y="73"/>
                    <a:pt x="59" y="73"/>
                  </a:cubicBezTo>
                  <a:cubicBezTo>
                    <a:pt x="58" y="74"/>
                    <a:pt x="57" y="74"/>
                    <a:pt x="55" y="75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3" y="75"/>
                    <a:pt x="53" y="76"/>
                    <a:pt x="52" y="76"/>
                  </a:cubicBezTo>
                  <a:cubicBezTo>
                    <a:pt x="51" y="76"/>
                    <a:pt x="50" y="76"/>
                    <a:pt x="49" y="77"/>
                  </a:cubicBezTo>
                  <a:cubicBezTo>
                    <a:pt x="48" y="77"/>
                    <a:pt x="48" y="77"/>
                    <a:pt x="47" y="77"/>
                  </a:cubicBezTo>
                  <a:cubicBezTo>
                    <a:pt x="47" y="77"/>
                    <a:pt x="46" y="78"/>
                    <a:pt x="46" y="78"/>
                  </a:cubicBezTo>
                  <a:cubicBezTo>
                    <a:pt x="45" y="78"/>
                    <a:pt x="44" y="78"/>
                    <a:pt x="43" y="79"/>
                  </a:cubicBezTo>
                  <a:cubicBezTo>
                    <a:pt x="40" y="79"/>
                    <a:pt x="38" y="80"/>
                    <a:pt x="36" y="80"/>
                  </a:cubicBezTo>
                  <a:cubicBezTo>
                    <a:pt x="35" y="80"/>
                    <a:pt x="34" y="80"/>
                    <a:pt x="33" y="81"/>
                  </a:cubicBezTo>
                  <a:cubicBezTo>
                    <a:pt x="32" y="81"/>
                    <a:pt x="31" y="81"/>
                    <a:pt x="30" y="81"/>
                  </a:cubicBezTo>
                  <a:cubicBezTo>
                    <a:pt x="28" y="81"/>
                    <a:pt x="27" y="82"/>
                    <a:pt x="25" y="82"/>
                  </a:cubicBezTo>
                  <a:cubicBezTo>
                    <a:pt x="23" y="82"/>
                    <a:pt x="21" y="82"/>
                    <a:pt x="20" y="83"/>
                  </a:cubicBezTo>
                  <a:cubicBezTo>
                    <a:pt x="18" y="83"/>
                    <a:pt x="16" y="83"/>
                    <a:pt x="15" y="83"/>
                  </a:cubicBezTo>
                  <a:cubicBezTo>
                    <a:pt x="13" y="83"/>
                    <a:pt x="12" y="83"/>
                    <a:pt x="11" y="83"/>
                  </a:cubicBezTo>
                  <a:cubicBezTo>
                    <a:pt x="9" y="83"/>
                    <a:pt x="8" y="83"/>
                    <a:pt x="7" y="83"/>
                  </a:cubicBezTo>
                  <a:cubicBezTo>
                    <a:pt x="5" y="83"/>
                    <a:pt x="3" y="83"/>
                    <a:pt x="2" y="83"/>
                  </a:cubicBezTo>
                  <a:cubicBezTo>
                    <a:pt x="1" y="83"/>
                    <a:pt x="0" y="83"/>
                    <a:pt x="0" y="83"/>
                  </a:cubicBezTo>
                  <a:cubicBezTo>
                    <a:pt x="0" y="83"/>
                    <a:pt x="1" y="83"/>
                    <a:pt x="2" y="83"/>
                  </a:cubicBezTo>
                  <a:cubicBezTo>
                    <a:pt x="3" y="84"/>
                    <a:pt x="5" y="84"/>
                    <a:pt x="7" y="84"/>
                  </a:cubicBezTo>
                  <a:cubicBezTo>
                    <a:pt x="8" y="84"/>
                    <a:pt x="9" y="84"/>
                    <a:pt x="11" y="84"/>
                  </a:cubicBezTo>
                  <a:cubicBezTo>
                    <a:pt x="12" y="84"/>
                    <a:pt x="13" y="85"/>
                    <a:pt x="15" y="85"/>
                  </a:cubicBezTo>
                  <a:cubicBezTo>
                    <a:pt x="16" y="85"/>
                    <a:pt x="18" y="85"/>
                    <a:pt x="20" y="85"/>
                  </a:cubicBezTo>
                  <a:cubicBezTo>
                    <a:pt x="21" y="85"/>
                    <a:pt x="23" y="85"/>
                    <a:pt x="25" y="85"/>
                  </a:cubicBezTo>
                  <a:cubicBezTo>
                    <a:pt x="27" y="85"/>
                    <a:pt x="29" y="85"/>
                    <a:pt x="31" y="85"/>
                  </a:cubicBezTo>
                  <a:cubicBezTo>
                    <a:pt x="32" y="85"/>
                    <a:pt x="33" y="85"/>
                    <a:pt x="34" y="85"/>
                  </a:cubicBezTo>
                  <a:cubicBezTo>
                    <a:pt x="35" y="85"/>
                    <a:pt x="36" y="84"/>
                    <a:pt x="37" y="84"/>
                  </a:cubicBezTo>
                  <a:cubicBezTo>
                    <a:pt x="39" y="84"/>
                    <a:pt x="41" y="84"/>
                    <a:pt x="44" y="84"/>
                  </a:cubicBezTo>
                  <a:cubicBezTo>
                    <a:pt x="45" y="83"/>
                    <a:pt x="46" y="83"/>
                    <a:pt x="47" y="83"/>
                  </a:cubicBezTo>
                  <a:cubicBezTo>
                    <a:pt x="48" y="83"/>
                    <a:pt x="48" y="83"/>
                    <a:pt x="49" y="83"/>
                  </a:cubicBezTo>
                  <a:cubicBezTo>
                    <a:pt x="49" y="83"/>
                    <a:pt x="50" y="83"/>
                    <a:pt x="50" y="83"/>
                  </a:cubicBezTo>
                  <a:cubicBezTo>
                    <a:pt x="51" y="82"/>
                    <a:pt x="53" y="82"/>
                    <a:pt x="54" y="82"/>
                  </a:cubicBezTo>
                  <a:cubicBezTo>
                    <a:pt x="54" y="82"/>
                    <a:pt x="55" y="82"/>
                    <a:pt x="55" y="82"/>
                  </a:cubicBezTo>
                  <a:cubicBezTo>
                    <a:pt x="56" y="81"/>
                    <a:pt x="57" y="81"/>
                    <a:pt x="57" y="81"/>
                  </a:cubicBezTo>
                  <a:cubicBezTo>
                    <a:pt x="58" y="81"/>
                    <a:pt x="60" y="81"/>
                    <a:pt x="61" y="80"/>
                  </a:cubicBezTo>
                  <a:cubicBezTo>
                    <a:pt x="61" y="80"/>
                    <a:pt x="62" y="80"/>
                    <a:pt x="63" y="80"/>
                  </a:cubicBezTo>
                  <a:cubicBezTo>
                    <a:pt x="63" y="80"/>
                    <a:pt x="64" y="80"/>
                    <a:pt x="64" y="79"/>
                  </a:cubicBezTo>
                  <a:cubicBezTo>
                    <a:pt x="69" y="78"/>
                    <a:pt x="74" y="77"/>
                    <a:pt x="79" y="75"/>
                  </a:cubicBezTo>
                  <a:cubicBezTo>
                    <a:pt x="81" y="74"/>
                    <a:pt x="84" y="73"/>
                    <a:pt x="86" y="72"/>
                  </a:cubicBezTo>
                  <a:cubicBezTo>
                    <a:pt x="87" y="72"/>
                    <a:pt x="88" y="71"/>
                    <a:pt x="89" y="71"/>
                  </a:cubicBezTo>
                  <a:cubicBezTo>
                    <a:pt x="90" y="70"/>
                    <a:pt x="92" y="70"/>
                    <a:pt x="93" y="69"/>
                  </a:cubicBezTo>
                  <a:cubicBezTo>
                    <a:pt x="94" y="69"/>
                    <a:pt x="95" y="68"/>
                    <a:pt x="96" y="67"/>
                  </a:cubicBezTo>
                  <a:cubicBezTo>
                    <a:pt x="97" y="67"/>
                    <a:pt x="98" y="66"/>
                    <a:pt x="99" y="66"/>
                  </a:cubicBezTo>
                  <a:cubicBezTo>
                    <a:pt x="100" y="65"/>
                    <a:pt x="101" y="65"/>
                    <a:pt x="103" y="64"/>
                  </a:cubicBezTo>
                  <a:cubicBezTo>
                    <a:pt x="104" y="63"/>
                    <a:pt x="105" y="63"/>
                    <a:pt x="106" y="62"/>
                  </a:cubicBezTo>
                  <a:cubicBezTo>
                    <a:pt x="108" y="61"/>
                    <a:pt x="110" y="59"/>
                    <a:pt x="112" y="58"/>
                  </a:cubicBezTo>
                  <a:cubicBezTo>
                    <a:pt x="112" y="58"/>
                    <a:pt x="113" y="57"/>
                    <a:pt x="113" y="57"/>
                  </a:cubicBezTo>
                  <a:cubicBezTo>
                    <a:pt x="114" y="57"/>
                    <a:pt x="114" y="56"/>
                    <a:pt x="114" y="56"/>
                  </a:cubicBezTo>
                  <a:cubicBezTo>
                    <a:pt x="115" y="55"/>
                    <a:pt x="116" y="55"/>
                    <a:pt x="117" y="54"/>
                  </a:cubicBezTo>
                  <a:cubicBezTo>
                    <a:pt x="121" y="51"/>
                    <a:pt x="124" y="49"/>
                    <a:pt x="127" y="46"/>
                  </a:cubicBezTo>
                  <a:cubicBezTo>
                    <a:pt x="128" y="45"/>
                    <a:pt x="130" y="43"/>
                    <a:pt x="131" y="42"/>
                  </a:cubicBezTo>
                  <a:cubicBezTo>
                    <a:pt x="131" y="41"/>
                    <a:pt x="132" y="41"/>
                    <a:pt x="133" y="40"/>
                  </a:cubicBezTo>
                  <a:cubicBezTo>
                    <a:pt x="133" y="39"/>
                    <a:pt x="134" y="39"/>
                    <a:pt x="134" y="38"/>
                  </a:cubicBezTo>
                  <a:cubicBezTo>
                    <a:pt x="135" y="38"/>
                    <a:pt x="135" y="37"/>
                    <a:pt x="136" y="36"/>
                  </a:cubicBezTo>
                  <a:cubicBezTo>
                    <a:pt x="137" y="35"/>
                    <a:pt x="137" y="35"/>
                    <a:pt x="137" y="35"/>
                  </a:cubicBezTo>
                  <a:lnTo>
                    <a:pt x="154" y="45"/>
                  </a:ln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Oval 68">
              <a:extLst>
                <a:ext uri="{FF2B5EF4-FFF2-40B4-BE49-F238E27FC236}">
                  <a16:creationId xmlns="" xmlns:a16="http://schemas.microsoft.com/office/drawing/2014/main" id="{B37BFBA8-ADD0-40AD-BBE4-B33EC1441A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5438" y="1927226"/>
              <a:ext cx="850900" cy="8493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69">
              <a:extLst>
                <a:ext uri="{FF2B5EF4-FFF2-40B4-BE49-F238E27FC236}">
                  <a16:creationId xmlns="" xmlns:a16="http://schemas.microsoft.com/office/drawing/2014/main" id="{3A54DC17-2DC2-4C68-AAC7-C2C407314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7913" y="2236788"/>
              <a:ext cx="354013" cy="180975"/>
            </a:xfrm>
            <a:custGeom>
              <a:avLst/>
              <a:gdLst>
                <a:gd name="T0" fmla="*/ 0 w 101"/>
                <a:gd name="T1" fmla="*/ 26 h 52"/>
                <a:gd name="T2" fmla="*/ 26 w 101"/>
                <a:gd name="T3" fmla="*/ 0 h 52"/>
                <a:gd name="T4" fmla="*/ 75 w 101"/>
                <a:gd name="T5" fmla="*/ 0 h 52"/>
                <a:gd name="T6" fmla="*/ 101 w 101"/>
                <a:gd name="T7" fmla="*/ 26 h 52"/>
                <a:gd name="T8" fmla="*/ 75 w 101"/>
                <a:gd name="T9" fmla="*/ 52 h 52"/>
                <a:gd name="T10" fmla="*/ 26 w 101"/>
                <a:gd name="T11" fmla="*/ 52 h 52"/>
                <a:gd name="T12" fmla="*/ 0 w 101"/>
                <a:gd name="T13" fmla="*/ 2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" h="52">
                  <a:moveTo>
                    <a:pt x="0" y="26"/>
                  </a:moveTo>
                  <a:cubicBezTo>
                    <a:pt x="0" y="12"/>
                    <a:pt x="11" y="0"/>
                    <a:pt x="26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89" y="0"/>
                    <a:pt x="101" y="12"/>
                    <a:pt x="101" y="26"/>
                  </a:cubicBezTo>
                  <a:cubicBezTo>
                    <a:pt x="101" y="40"/>
                    <a:pt x="89" y="52"/>
                    <a:pt x="75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11" y="52"/>
                    <a:pt x="0" y="40"/>
                    <a:pt x="0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Oval 70">
              <a:extLst>
                <a:ext uri="{FF2B5EF4-FFF2-40B4-BE49-F238E27FC236}">
                  <a16:creationId xmlns="" xmlns:a16="http://schemas.microsoft.com/office/drawing/2014/main" id="{F3AA5A61-3326-4317-8673-319E7EE485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73863" y="2025651"/>
              <a:ext cx="654050" cy="652463"/>
            </a:xfrm>
            <a:prstGeom prst="ellipse">
              <a:avLst/>
            </a:prstGeom>
            <a:solidFill>
              <a:srgbClr val="4C33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1">
              <a:extLst>
                <a:ext uri="{FF2B5EF4-FFF2-40B4-BE49-F238E27FC236}">
                  <a16:creationId xmlns="" xmlns:a16="http://schemas.microsoft.com/office/drawing/2014/main" id="{8C5F9CDD-4B2D-479E-A025-013EE9384FA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5" y="3055938"/>
              <a:ext cx="1008063" cy="900113"/>
            </a:xfrm>
            <a:custGeom>
              <a:avLst/>
              <a:gdLst>
                <a:gd name="T0" fmla="*/ 0 w 635"/>
                <a:gd name="T1" fmla="*/ 203 h 567"/>
                <a:gd name="T2" fmla="*/ 110 w 635"/>
                <a:gd name="T3" fmla="*/ 0 h 567"/>
                <a:gd name="T4" fmla="*/ 635 w 635"/>
                <a:gd name="T5" fmla="*/ 280 h 567"/>
                <a:gd name="T6" fmla="*/ 575 w 635"/>
                <a:gd name="T7" fmla="*/ 567 h 567"/>
                <a:gd name="T8" fmla="*/ 337 w 635"/>
                <a:gd name="T9" fmla="*/ 488 h 567"/>
                <a:gd name="T10" fmla="*/ 165 w 635"/>
                <a:gd name="T11" fmla="*/ 499 h 567"/>
                <a:gd name="T12" fmla="*/ 75 w 635"/>
                <a:gd name="T13" fmla="*/ 243 h 567"/>
                <a:gd name="T14" fmla="*/ 0 w 635"/>
                <a:gd name="T15" fmla="*/ 20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5" h="567">
                  <a:moveTo>
                    <a:pt x="0" y="203"/>
                  </a:moveTo>
                  <a:lnTo>
                    <a:pt x="110" y="0"/>
                  </a:lnTo>
                  <a:lnTo>
                    <a:pt x="635" y="280"/>
                  </a:lnTo>
                  <a:lnTo>
                    <a:pt x="575" y="567"/>
                  </a:lnTo>
                  <a:lnTo>
                    <a:pt x="337" y="488"/>
                  </a:lnTo>
                  <a:lnTo>
                    <a:pt x="165" y="499"/>
                  </a:lnTo>
                  <a:lnTo>
                    <a:pt x="75" y="243"/>
                  </a:lnTo>
                  <a:lnTo>
                    <a:pt x="0" y="203"/>
                  </a:lnTo>
                  <a:close/>
                </a:path>
              </a:pathLst>
            </a:custGeom>
            <a:solidFill>
              <a:srgbClr val="FFF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2">
              <a:extLst>
                <a:ext uri="{FF2B5EF4-FFF2-40B4-BE49-F238E27FC236}">
                  <a16:creationId xmlns="" xmlns:a16="http://schemas.microsoft.com/office/drawing/2014/main" id="{F0F54069-ED6A-496E-9185-FC60F4AD4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5" y="3055938"/>
              <a:ext cx="744538" cy="763588"/>
            </a:xfrm>
            <a:custGeom>
              <a:avLst/>
              <a:gdLst>
                <a:gd name="T0" fmla="*/ 0 w 213"/>
                <a:gd name="T1" fmla="*/ 92 h 218"/>
                <a:gd name="T2" fmla="*/ 50 w 213"/>
                <a:gd name="T3" fmla="*/ 0 h 218"/>
                <a:gd name="T4" fmla="*/ 213 w 213"/>
                <a:gd name="T5" fmla="*/ 104 h 218"/>
                <a:gd name="T6" fmla="*/ 194 w 213"/>
                <a:gd name="T7" fmla="*/ 125 h 218"/>
                <a:gd name="T8" fmla="*/ 162 w 213"/>
                <a:gd name="T9" fmla="*/ 172 h 218"/>
                <a:gd name="T10" fmla="*/ 134 w 213"/>
                <a:gd name="T11" fmla="*/ 213 h 218"/>
                <a:gd name="T12" fmla="*/ 81 w 213"/>
                <a:gd name="T13" fmla="*/ 218 h 218"/>
                <a:gd name="T14" fmla="*/ 9 w 213"/>
                <a:gd name="T15" fmla="*/ 155 h 218"/>
                <a:gd name="T16" fmla="*/ 32 w 213"/>
                <a:gd name="T17" fmla="*/ 96 h 218"/>
                <a:gd name="T18" fmla="*/ 0 w 213"/>
                <a:gd name="T19" fmla="*/ 92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18">
                  <a:moveTo>
                    <a:pt x="0" y="92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213" y="104"/>
                    <a:pt x="213" y="104"/>
                    <a:pt x="213" y="104"/>
                  </a:cubicBezTo>
                  <a:cubicBezTo>
                    <a:pt x="204" y="109"/>
                    <a:pt x="200" y="117"/>
                    <a:pt x="194" y="125"/>
                  </a:cubicBezTo>
                  <a:cubicBezTo>
                    <a:pt x="182" y="140"/>
                    <a:pt x="171" y="155"/>
                    <a:pt x="162" y="172"/>
                  </a:cubicBezTo>
                  <a:cubicBezTo>
                    <a:pt x="151" y="191"/>
                    <a:pt x="145" y="195"/>
                    <a:pt x="134" y="213"/>
                  </a:cubicBezTo>
                  <a:cubicBezTo>
                    <a:pt x="81" y="218"/>
                    <a:pt x="81" y="218"/>
                    <a:pt x="81" y="218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32" y="96"/>
                    <a:pt x="32" y="96"/>
                    <a:pt x="32" y="96"/>
                  </a:cubicBezTo>
                  <a:lnTo>
                    <a:pt x="0" y="92"/>
                  </a:lnTo>
                  <a:close/>
                </a:path>
              </a:pathLst>
            </a:custGeom>
            <a:solidFill>
              <a:srgbClr val="FFF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3">
              <a:extLst>
                <a:ext uri="{FF2B5EF4-FFF2-40B4-BE49-F238E27FC236}">
                  <a16:creationId xmlns="" xmlns:a16="http://schemas.microsoft.com/office/drawing/2014/main" id="{E89019BA-A708-4B5E-8099-D8AF288D68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3088" y="3055938"/>
              <a:ext cx="827088" cy="700088"/>
            </a:xfrm>
            <a:custGeom>
              <a:avLst/>
              <a:gdLst>
                <a:gd name="T0" fmla="*/ 226 w 236"/>
                <a:gd name="T1" fmla="*/ 0 h 200"/>
                <a:gd name="T2" fmla="*/ 85 w 236"/>
                <a:gd name="T3" fmla="*/ 39 h 200"/>
                <a:gd name="T4" fmla="*/ 30 w 236"/>
                <a:gd name="T5" fmla="*/ 98 h 200"/>
                <a:gd name="T6" fmla="*/ 1 w 236"/>
                <a:gd name="T7" fmla="*/ 177 h 200"/>
                <a:gd name="T8" fmla="*/ 33 w 236"/>
                <a:gd name="T9" fmla="*/ 184 h 200"/>
                <a:gd name="T10" fmla="*/ 54 w 236"/>
                <a:gd name="T11" fmla="*/ 139 h 200"/>
                <a:gd name="T12" fmla="*/ 90 w 236"/>
                <a:gd name="T13" fmla="*/ 112 h 200"/>
                <a:gd name="T14" fmla="*/ 144 w 236"/>
                <a:gd name="T15" fmla="*/ 98 h 200"/>
                <a:gd name="T16" fmla="*/ 200 w 236"/>
                <a:gd name="T17" fmla="*/ 104 h 200"/>
                <a:gd name="T18" fmla="*/ 236 w 236"/>
                <a:gd name="T19" fmla="*/ 26 h 200"/>
                <a:gd name="T20" fmla="*/ 226 w 236"/>
                <a:gd name="T21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6" h="200">
                  <a:moveTo>
                    <a:pt x="226" y="0"/>
                  </a:moveTo>
                  <a:cubicBezTo>
                    <a:pt x="85" y="39"/>
                    <a:pt x="85" y="39"/>
                    <a:pt x="85" y="39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0" y="98"/>
                    <a:pt x="2" y="162"/>
                    <a:pt x="1" y="177"/>
                  </a:cubicBezTo>
                  <a:cubicBezTo>
                    <a:pt x="0" y="185"/>
                    <a:pt x="12" y="200"/>
                    <a:pt x="33" y="184"/>
                  </a:cubicBezTo>
                  <a:cubicBezTo>
                    <a:pt x="46" y="175"/>
                    <a:pt x="54" y="139"/>
                    <a:pt x="54" y="139"/>
                  </a:cubicBezTo>
                  <a:cubicBezTo>
                    <a:pt x="90" y="112"/>
                    <a:pt x="90" y="112"/>
                    <a:pt x="90" y="112"/>
                  </a:cubicBezTo>
                  <a:cubicBezTo>
                    <a:pt x="144" y="98"/>
                    <a:pt x="144" y="98"/>
                    <a:pt x="144" y="98"/>
                  </a:cubicBezTo>
                  <a:cubicBezTo>
                    <a:pt x="200" y="104"/>
                    <a:pt x="200" y="104"/>
                    <a:pt x="200" y="104"/>
                  </a:cubicBezTo>
                  <a:cubicBezTo>
                    <a:pt x="236" y="26"/>
                    <a:pt x="236" y="26"/>
                    <a:pt x="236" y="26"/>
                  </a:cubicBezTo>
                  <a:lnTo>
                    <a:pt x="226" y="0"/>
                  </a:lnTo>
                  <a:close/>
                </a:path>
              </a:pathLst>
            </a:custGeom>
            <a:solidFill>
              <a:srgbClr val="FFF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4">
              <a:extLst>
                <a:ext uri="{FF2B5EF4-FFF2-40B4-BE49-F238E27FC236}">
                  <a16:creationId xmlns="" xmlns:a16="http://schemas.microsoft.com/office/drawing/2014/main" id="{9FB12FB0-AEEA-4FCE-BCCE-AC4146EA312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1175" y="3294063"/>
              <a:ext cx="1936750" cy="1509713"/>
            </a:xfrm>
            <a:custGeom>
              <a:avLst/>
              <a:gdLst>
                <a:gd name="T0" fmla="*/ 1220 w 1220"/>
                <a:gd name="T1" fmla="*/ 419 h 951"/>
                <a:gd name="T2" fmla="*/ 179 w 1220"/>
                <a:gd name="T3" fmla="*/ 0 h 951"/>
                <a:gd name="T4" fmla="*/ 0 w 1220"/>
                <a:gd name="T5" fmla="*/ 428 h 951"/>
                <a:gd name="T6" fmla="*/ 1220 w 1220"/>
                <a:gd name="T7" fmla="*/ 951 h 951"/>
                <a:gd name="T8" fmla="*/ 1220 w 1220"/>
                <a:gd name="T9" fmla="*/ 419 h 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0" h="951">
                  <a:moveTo>
                    <a:pt x="1220" y="419"/>
                  </a:moveTo>
                  <a:lnTo>
                    <a:pt x="179" y="0"/>
                  </a:lnTo>
                  <a:lnTo>
                    <a:pt x="0" y="428"/>
                  </a:lnTo>
                  <a:lnTo>
                    <a:pt x="1220" y="951"/>
                  </a:lnTo>
                  <a:lnTo>
                    <a:pt x="1220" y="419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5">
              <a:extLst>
                <a:ext uri="{FF2B5EF4-FFF2-40B4-BE49-F238E27FC236}">
                  <a16:creationId xmlns="" xmlns:a16="http://schemas.microsoft.com/office/drawing/2014/main" id="{6E340F1D-B108-49C0-8DF0-A792F7309A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4775" y="3122613"/>
              <a:ext cx="123825" cy="136525"/>
            </a:xfrm>
            <a:custGeom>
              <a:avLst/>
              <a:gdLst>
                <a:gd name="T0" fmla="*/ 29 w 78"/>
                <a:gd name="T1" fmla="*/ 0 h 86"/>
                <a:gd name="T2" fmla="*/ 78 w 78"/>
                <a:gd name="T3" fmla="*/ 66 h 86"/>
                <a:gd name="T4" fmla="*/ 49 w 78"/>
                <a:gd name="T5" fmla="*/ 86 h 86"/>
                <a:gd name="T6" fmla="*/ 0 w 78"/>
                <a:gd name="T7" fmla="*/ 20 h 86"/>
                <a:gd name="T8" fmla="*/ 29 w 78"/>
                <a:gd name="T9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86">
                  <a:moveTo>
                    <a:pt x="29" y="0"/>
                  </a:moveTo>
                  <a:lnTo>
                    <a:pt x="78" y="66"/>
                  </a:lnTo>
                  <a:lnTo>
                    <a:pt x="49" y="86"/>
                  </a:lnTo>
                  <a:lnTo>
                    <a:pt x="0" y="2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204A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6">
              <a:extLst>
                <a:ext uri="{FF2B5EF4-FFF2-40B4-BE49-F238E27FC236}">
                  <a16:creationId xmlns="" xmlns:a16="http://schemas.microsoft.com/office/drawing/2014/main" id="{401F0E60-45AC-46E9-BBD3-9C3BD89B2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1813" y="3346451"/>
              <a:ext cx="665163" cy="539750"/>
            </a:xfrm>
            <a:custGeom>
              <a:avLst/>
              <a:gdLst>
                <a:gd name="T0" fmla="*/ 368 w 419"/>
                <a:gd name="T1" fmla="*/ 0 h 340"/>
                <a:gd name="T2" fmla="*/ 419 w 419"/>
                <a:gd name="T3" fmla="*/ 66 h 340"/>
                <a:gd name="T4" fmla="*/ 49 w 419"/>
                <a:gd name="T5" fmla="*/ 340 h 340"/>
                <a:gd name="T6" fmla="*/ 0 w 419"/>
                <a:gd name="T7" fmla="*/ 274 h 340"/>
                <a:gd name="T8" fmla="*/ 368 w 419"/>
                <a:gd name="T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" h="340">
                  <a:moveTo>
                    <a:pt x="368" y="0"/>
                  </a:moveTo>
                  <a:lnTo>
                    <a:pt x="419" y="66"/>
                  </a:lnTo>
                  <a:lnTo>
                    <a:pt x="49" y="340"/>
                  </a:lnTo>
                  <a:lnTo>
                    <a:pt x="0" y="274"/>
                  </a:lnTo>
                  <a:lnTo>
                    <a:pt x="368" y="0"/>
                  </a:lnTo>
                  <a:close/>
                </a:path>
              </a:pathLst>
            </a:custGeom>
            <a:solidFill>
              <a:srgbClr val="FDB8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7">
              <a:extLst>
                <a:ext uri="{FF2B5EF4-FFF2-40B4-BE49-F238E27FC236}">
                  <a16:creationId xmlns="" xmlns:a16="http://schemas.microsoft.com/office/drawing/2014/main" id="{1B84855E-D6B3-45F9-B87A-1CB354485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1813" y="3346451"/>
              <a:ext cx="665163" cy="539750"/>
            </a:xfrm>
            <a:custGeom>
              <a:avLst/>
              <a:gdLst>
                <a:gd name="T0" fmla="*/ 368 w 419"/>
                <a:gd name="T1" fmla="*/ 0 h 340"/>
                <a:gd name="T2" fmla="*/ 419 w 419"/>
                <a:gd name="T3" fmla="*/ 66 h 340"/>
                <a:gd name="T4" fmla="*/ 49 w 419"/>
                <a:gd name="T5" fmla="*/ 340 h 340"/>
                <a:gd name="T6" fmla="*/ 0 w 419"/>
                <a:gd name="T7" fmla="*/ 274 h 340"/>
                <a:gd name="T8" fmla="*/ 368 w 419"/>
                <a:gd name="T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" h="340">
                  <a:moveTo>
                    <a:pt x="368" y="0"/>
                  </a:moveTo>
                  <a:lnTo>
                    <a:pt x="419" y="66"/>
                  </a:lnTo>
                  <a:lnTo>
                    <a:pt x="49" y="340"/>
                  </a:lnTo>
                  <a:lnTo>
                    <a:pt x="0" y="274"/>
                  </a:lnTo>
                  <a:lnTo>
                    <a:pt x="368" y="0"/>
                  </a:ln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8">
              <a:extLst>
                <a:ext uri="{FF2B5EF4-FFF2-40B4-BE49-F238E27FC236}">
                  <a16:creationId xmlns="" xmlns:a16="http://schemas.microsoft.com/office/drawing/2014/main" id="{70705408-653C-4CB7-97E9-AC3D2668D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3750" y="3563938"/>
              <a:ext cx="101600" cy="133350"/>
            </a:xfrm>
            <a:custGeom>
              <a:avLst/>
              <a:gdLst>
                <a:gd name="T0" fmla="*/ 0 w 64"/>
                <a:gd name="T1" fmla="*/ 0 h 84"/>
                <a:gd name="T2" fmla="*/ 64 w 64"/>
                <a:gd name="T3" fmla="*/ 84 h 84"/>
                <a:gd name="T4" fmla="*/ 51 w 64"/>
                <a:gd name="T5" fmla="*/ 79 h 84"/>
                <a:gd name="T6" fmla="*/ 0 w 64"/>
                <a:gd name="T7" fmla="*/ 13 h 84"/>
                <a:gd name="T8" fmla="*/ 0 w 64"/>
                <a:gd name="T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4">
                  <a:moveTo>
                    <a:pt x="0" y="0"/>
                  </a:moveTo>
                  <a:lnTo>
                    <a:pt x="64" y="84"/>
                  </a:lnTo>
                  <a:lnTo>
                    <a:pt x="51" y="79"/>
                  </a:lnTo>
                  <a:lnTo>
                    <a:pt x="0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4A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79">
              <a:extLst>
                <a:ext uri="{FF2B5EF4-FFF2-40B4-BE49-F238E27FC236}">
                  <a16:creationId xmlns="" xmlns:a16="http://schemas.microsoft.com/office/drawing/2014/main" id="{6C6563C8-A85C-419A-85A6-5921E729292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3750" y="3125788"/>
              <a:ext cx="687388" cy="571500"/>
            </a:xfrm>
            <a:custGeom>
              <a:avLst/>
              <a:gdLst>
                <a:gd name="T0" fmla="*/ 371 w 433"/>
                <a:gd name="T1" fmla="*/ 0 h 360"/>
                <a:gd name="T2" fmla="*/ 433 w 433"/>
                <a:gd name="T3" fmla="*/ 86 h 360"/>
                <a:gd name="T4" fmla="*/ 64 w 433"/>
                <a:gd name="T5" fmla="*/ 360 h 360"/>
                <a:gd name="T6" fmla="*/ 0 w 433"/>
                <a:gd name="T7" fmla="*/ 276 h 360"/>
                <a:gd name="T8" fmla="*/ 371 w 433"/>
                <a:gd name="T9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3" h="360">
                  <a:moveTo>
                    <a:pt x="371" y="0"/>
                  </a:moveTo>
                  <a:lnTo>
                    <a:pt x="433" y="86"/>
                  </a:lnTo>
                  <a:lnTo>
                    <a:pt x="64" y="360"/>
                  </a:lnTo>
                  <a:lnTo>
                    <a:pt x="0" y="276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0">
              <a:extLst>
                <a:ext uri="{FF2B5EF4-FFF2-40B4-BE49-F238E27FC236}">
                  <a16:creationId xmlns="" xmlns:a16="http://schemas.microsoft.com/office/drawing/2014/main" id="{71F7E6EE-EFE6-4729-B53F-165D8E44E2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5138" y="3781426"/>
              <a:ext cx="144463" cy="130175"/>
            </a:xfrm>
            <a:custGeom>
              <a:avLst/>
              <a:gdLst>
                <a:gd name="T0" fmla="*/ 91 w 91"/>
                <a:gd name="T1" fmla="*/ 66 h 82"/>
                <a:gd name="T2" fmla="*/ 0 w 91"/>
                <a:gd name="T3" fmla="*/ 82 h 82"/>
                <a:gd name="T4" fmla="*/ 42 w 91"/>
                <a:gd name="T5" fmla="*/ 0 h 82"/>
                <a:gd name="T6" fmla="*/ 91 w 91"/>
                <a:gd name="T7" fmla="*/ 6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82">
                  <a:moveTo>
                    <a:pt x="91" y="66"/>
                  </a:moveTo>
                  <a:lnTo>
                    <a:pt x="0" y="82"/>
                  </a:lnTo>
                  <a:lnTo>
                    <a:pt x="42" y="0"/>
                  </a:lnTo>
                  <a:lnTo>
                    <a:pt x="91" y="66"/>
                  </a:lnTo>
                  <a:close/>
                </a:path>
              </a:pathLst>
            </a:custGeom>
            <a:solidFill>
              <a:srgbClr val="204A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1">
              <a:extLst>
                <a:ext uri="{FF2B5EF4-FFF2-40B4-BE49-F238E27FC236}">
                  <a16:creationId xmlns="" xmlns:a16="http://schemas.microsoft.com/office/drawing/2014/main" id="{AFFA6214-ECB5-4CC3-B3AF-004EA3B3AD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9513" y="3175001"/>
              <a:ext cx="266700" cy="388938"/>
            </a:xfrm>
            <a:custGeom>
              <a:avLst/>
              <a:gdLst>
                <a:gd name="T0" fmla="*/ 60 w 76"/>
                <a:gd name="T1" fmla="*/ 50 h 111"/>
                <a:gd name="T2" fmla="*/ 57 w 76"/>
                <a:gd name="T3" fmla="*/ 52 h 111"/>
                <a:gd name="T4" fmla="*/ 16 w 76"/>
                <a:gd name="T5" fmla="*/ 82 h 111"/>
                <a:gd name="T6" fmla="*/ 14 w 76"/>
                <a:gd name="T7" fmla="*/ 84 h 111"/>
                <a:gd name="T8" fmla="*/ 6 w 76"/>
                <a:gd name="T9" fmla="*/ 92 h 111"/>
                <a:gd name="T10" fmla="*/ 7 w 76"/>
                <a:gd name="T11" fmla="*/ 111 h 111"/>
                <a:gd name="T12" fmla="*/ 19 w 76"/>
                <a:gd name="T13" fmla="*/ 96 h 111"/>
                <a:gd name="T14" fmla="*/ 23 w 76"/>
                <a:gd name="T15" fmla="*/ 92 h 111"/>
                <a:gd name="T16" fmla="*/ 64 w 76"/>
                <a:gd name="T17" fmla="*/ 62 h 111"/>
                <a:gd name="T18" fmla="*/ 73 w 76"/>
                <a:gd name="T19" fmla="*/ 56 h 111"/>
                <a:gd name="T20" fmla="*/ 74 w 76"/>
                <a:gd name="T21" fmla="*/ 48 h 111"/>
                <a:gd name="T22" fmla="*/ 73 w 76"/>
                <a:gd name="T23" fmla="*/ 47 h 111"/>
                <a:gd name="T24" fmla="*/ 39 w 76"/>
                <a:gd name="T25" fmla="*/ 0 h 111"/>
                <a:gd name="T26" fmla="*/ 29 w 76"/>
                <a:gd name="T27" fmla="*/ 8 h 111"/>
                <a:gd name="T28" fmla="*/ 60 w 76"/>
                <a:gd name="T29" fmla="*/ 5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6" h="111">
                  <a:moveTo>
                    <a:pt x="60" y="50"/>
                  </a:moveTo>
                  <a:cubicBezTo>
                    <a:pt x="57" y="52"/>
                    <a:pt x="57" y="52"/>
                    <a:pt x="57" y="52"/>
                  </a:cubicBezTo>
                  <a:cubicBezTo>
                    <a:pt x="16" y="82"/>
                    <a:pt x="16" y="82"/>
                    <a:pt x="16" y="82"/>
                  </a:cubicBezTo>
                  <a:cubicBezTo>
                    <a:pt x="14" y="84"/>
                    <a:pt x="14" y="84"/>
                    <a:pt x="14" y="84"/>
                  </a:cubicBezTo>
                  <a:cubicBezTo>
                    <a:pt x="14" y="84"/>
                    <a:pt x="9" y="88"/>
                    <a:pt x="6" y="92"/>
                  </a:cubicBezTo>
                  <a:cubicBezTo>
                    <a:pt x="0" y="99"/>
                    <a:pt x="0" y="110"/>
                    <a:pt x="7" y="111"/>
                  </a:cubicBezTo>
                  <a:cubicBezTo>
                    <a:pt x="15" y="111"/>
                    <a:pt x="12" y="100"/>
                    <a:pt x="19" y="96"/>
                  </a:cubicBezTo>
                  <a:cubicBezTo>
                    <a:pt x="23" y="92"/>
                    <a:pt x="23" y="92"/>
                    <a:pt x="23" y="9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5" y="54"/>
                    <a:pt x="76" y="50"/>
                    <a:pt x="74" y="48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29" y="8"/>
                    <a:pt x="29" y="8"/>
                    <a:pt x="29" y="8"/>
                  </a:cubicBezTo>
                  <a:lnTo>
                    <a:pt x="60" y="50"/>
                  </a:lnTo>
                  <a:close/>
                </a:path>
              </a:pathLst>
            </a:custGeom>
            <a:solidFill>
              <a:srgbClr val="204A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2">
              <a:extLst>
                <a:ext uri="{FF2B5EF4-FFF2-40B4-BE49-F238E27FC236}">
                  <a16:creationId xmlns="" xmlns:a16="http://schemas.microsoft.com/office/drawing/2014/main" id="{20F8F389-033E-4223-8A8A-2CB999EAF6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8975" y="3549651"/>
              <a:ext cx="1100138" cy="322263"/>
            </a:xfrm>
            <a:custGeom>
              <a:avLst/>
              <a:gdLst>
                <a:gd name="T0" fmla="*/ 111 w 314"/>
                <a:gd name="T1" fmla="*/ 92 h 92"/>
                <a:gd name="T2" fmla="*/ 29 w 314"/>
                <a:gd name="T3" fmla="*/ 80 h 92"/>
                <a:gd name="T4" fmla="*/ 19 w 314"/>
                <a:gd name="T5" fmla="*/ 42 h 92"/>
                <a:gd name="T6" fmla="*/ 88 w 314"/>
                <a:gd name="T7" fmla="*/ 40 h 92"/>
                <a:gd name="T8" fmla="*/ 143 w 314"/>
                <a:gd name="T9" fmla="*/ 26 h 92"/>
                <a:gd name="T10" fmla="*/ 157 w 314"/>
                <a:gd name="T11" fmla="*/ 0 h 92"/>
                <a:gd name="T12" fmla="*/ 314 w 314"/>
                <a:gd name="T13" fmla="*/ 32 h 92"/>
                <a:gd name="T14" fmla="*/ 287 w 314"/>
                <a:gd name="T15" fmla="*/ 81 h 92"/>
                <a:gd name="T16" fmla="*/ 111 w 314"/>
                <a:gd name="T17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4" h="92">
                  <a:moveTo>
                    <a:pt x="111" y="92"/>
                  </a:moveTo>
                  <a:cubicBezTo>
                    <a:pt x="111" y="92"/>
                    <a:pt x="41" y="82"/>
                    <a:pt x="29" y="80"/>
                  </a:cubicBezTo>
                  <a:cubicBezTo>
                    <a:pt x="1" y="76"/>
                    <a:pt x="0" y="52"/>
                    <a:pt x="19" y="42"/>
                  </a:cubicBezTo>
                  <a:cubicBezTo>
                    <a:pt x="28" y="37"/>
                    <a:pt x="88" y="40"/>
                    <a:pt x="88" y="40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314" y="32"/>
                    <a:pt x="314" y="32"/>
                    <a:pt x="314" y="32"/>
                  </a:cubicBezTo>
                  <a:cubicBezTo>
                    <a:pt x="287" y="81"/>
                    <a:pt x="287" y="81"/>
                    <a:pt x="287" y="81"/>
                  </a:cubicBezTo>
                  <a:lnTo>
                    <a:pt x="111" y="92"/>
                  </a:lnTo>
                  <a:close/>
                </a:path>
              </a:pathLst>
            </a:custGeom>
            <a:solidFill>
              <a:srgbClr val="FFF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8" name="TextBox 87">
            <a:extLst>
              <a:ext uri="{FF2B5EF4-FFF2-40B4-BE49-F238E27FC236}">
                <a16:creationId xmlns="" xmlns:a16="http://schemas.microsoft.com/office/drawing/2014/main" id="{91664ED1-FBA3-4370-A79A-8FACD8BC3BC1}"/>
              </a:ext>
            </a:extLst>
          </p:cNvPr>
          <p:cNvSpPr txBox="1"/>
          <p:nvPr/>
        </p:nvSpPr>
        <p:spPr>
          <a:xfrm>
            <a:off x="221238" y="434842"/>
            <a:ext cx="5874761" cy="1231106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>
            <a:spAutoFit/>
          </a:bodyPr>
          <a:lstStyle/>
          <a:p>
            <a:r>
              <a:rPr lang="en-US" sz="8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BUDGET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="" xmlns:a16="http://schemas.microsoft.com/office/drawing/2014/main" id="{1090EE87-179C-4352-9668-DA5BEA0AA61F}"/>
              </a:ext>
            </a:extLst>
          </p:cNvPr>
          <p:cNvSpPr txBox="1"/>
          <p:nvPr/>
        </p:nvSpPr>
        <p:spPr>
          <a:xfrm>
            <a:off x="291939" y="1576799"/>
            <a:ext cx="5804061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>
              <a:buClr>
                <a:schemeClr val="accent1"/>
              </a:buClr>
            </a:pP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Aliquam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eu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lobortis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eros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Pellentesque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finibus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sapien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</p:txBody>
      </p:sp>
      <p:sp>
        <p:nvSpPr>
          <p:cNvPr id="95" name="Oval 94">
            <a:extLst>
              <a:ext uri="{FF2B5EF4-FFF2-40B4-BE49-F238E27FC236}">
                <a16:creationId xmlns="" xmlns:a16="http://schemas.microsoft.com/office/drawing/2014/main" id="{C83EA4A5-906E-4D06-A363-88B59644AC50}"/>
              </a:ext>
            </a:extLst>
          </p:cNvPr>
          <p:cNvSpPr/>
          <p:nvPr/>
        </p:nvSpPr>
        <p:spPr>
          <a:xfrm>
            <a:off x="-3308936" y="2666809"/>
            <a:ext cx="6254816" cy="6254816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5867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rgbClr val="77DFBA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="" xmlns:a16="http://schemas.microsoft.com/office/drawing/2014/main" id="{B2CCF4AD-77D8-4D03-8EDC-5927D2DF1D97}"/>
              </a:ext>
            </a:extLst>
          </p:cNvPr>
          <p:cNvSpPr/>
          <p:nvPr/>
        </p:nvSpPr>
        <p:spPr>
          <a:xfrm>
            <a:off x="6864549" y="-1306440"/>
            <a:ext cx="6254816" cy="6254816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6" name="Group 85">
            <a:extLst>
              <a:ext uri="{FF2B5EF4-FFF2-40B4-BE49-F238E27FC236}">
                <a16:creationId xmlns="" xmlns:a16="http://schemas.microsoft.com/office/drawing/2014/main" id="{BEAAC3B9-C918-4673-90F4-28E506718B11}"/>
              </a:ext>
            </a:extLst>
          </p:cNvPr>
          <p:cNvGrpSpPr/>
          <p:nvPr/>
        </p:nvGrpSpPr>
        <p:grpSpPr>
          <a:xfrm>
            <a:off x="7277100" y="4309349"/>
            <a:ext cx="4914900" cy="1966353"/>
            <a:chOff x="2100263" y="1836738"/>
            <a:chExt cx="7967662" cy="3187701"/>
          </a:xfrm>
        </p:grpSpPr>
        <p:sp>
          <p:nvSpPr>
            <p:cNvPr id="8" name="Freeform 5">
              <a:extLst>
                <a:ext uri="{FF2B5EF4-FFF2-40B4-BE49-F238E27FC236}">
                  <a16:creationId xmlns="" xmlns:a16="http://schemas.microsoft.com/office/drawing/2014/main" id="{41AE0466-513E-469E-BB82-D0AFE111EE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72350" y="1836738"/>
              <a:ext cx="1017588" cy="1093788"/>
            </a:xfrm>
            <a:custGeom>
              <a:avLst/>
              <a:gdLst>
                <a:gd name="T0" fmla="*/ 72 w 291"/>
                <a:gd name="T1" fmla="*/ 228 h 312"/>
                <a:gd name="T2" fmla="*/ 88 w 291"/>
                <a:gd name="T3" fmla="*/ 237 h 312"/>
                <a:gd name="T4" fmla="*/ 104 w 291"/>
                <a:gd name="T5" fmla="*/ 248 h 312"/>
                <a:gd name="T6" fmla="*/ 148 w 291"/>
                <a:gd name="T7" fmla="*/ 250 h 312"/>
                <a:gd name="T8" fmla="*/ 166 w 291"/>
                <a:gd name="T9" fmla="*/ 247 h 312"/>
                <a:gd name="T10" fmla="*/ 187 w 291"/>
                <a:gd name="T11" fmla="*/ 265 h 312"/>
                <a:gd name="T12" fmla="*/ 222 w 291"/>
                <a:gd name="T13" fmla="*/ 293 h 312"/>
                <a:gd name="T14" fmla="*/ 81 w 291"/>
                <a:gd name="T15" fmla="*/ 180 h 312"/>
                <a:gd name="T16" fmla="*/ 100 w 291"/>
                <a:gd name="T17" fmla="*/ 178 h 312"/>
                <a:gd name="T18" fmla="*/ 117 w 291"/>
                <a:gd name="T19" fmla="*/ 195 h 312"/>
                <a:gd name="T20" fmla="*/ 139 w 291"/>
                <a:gd name="T21" fmla="*/ 200 h 312"/>
                <a:gd name="T22" fmla="*/ 160 w 291"/>
                <a:gd name="T23" fmla="*/ 191 h 312"/>
                <a:gd name="T24" fmla="*/ 176 w 291"/>
                <a:gd name="T25" fmla="*/ 200 h 312"/>
                <a:gd name="T26" fmla="*/ 198 w 291"/>
                <a:gd name="T27" fmla="*/ 240 h 312"/>
                <a:gd name="T28" fmla="*/ 180 w 291"/>
                <a:gd name="T29" fmla="*/ 243 h 312"/>
                <a:gd name="T30" fmla="*/ 159 w 291"/>
                <a:gd name="T31" fmla="*/ 225 h 312"/>
                <a:gd name="T32" fmla="*/ 111 w 291"/>
                <a:gd name="T33" fmla="*/ 215 h 312"/>
                <a:gd name="T34" fmla="*/ 90 w 291"/>
                <a:gd name="T35" fmla="*/ 224 h 312"/>
                <a:gd name="T36" fmla="*/ 74 w 291"/>
                <a:gd name="T37" fmla="*/ 215 h 312"/>
                <a:gd name="T38" fmla="*/ 146 w 291"/>
                <a:gd name="T39" fmla="*/ 132 h 312"/>
                <a:gd name="T40" fmla="*/ 162 w 291"/>
                <a:gd name="T41" fmla="*/ 141 h 312"/>
                <a:gd name="T42" fmla="*/ 178 w 291"/>
                <a:gd name="T43" fmla="*/ 152 h 312"/>
                <a:gd name="T44" fmla="*/ 199 w 291"/>
                <a:gd name="T45" fmla="*/ 149 h 312"/>
                <a:gd name="T46" fmla="*/ 217 w 291"/>
                <a:gd name="T47" fmla="*/ 147 h 312"/>
                <a:gd name="T48" fmla="*/ 174 w 291"/>
                <a:gd name="T49" fmla="*/ 173 h 312"/>
                <a:gd name="T50" fmla="*/ 153 w 291"/>
                <a:gd name="T51" fmla="*/ 182 h 312"/>
                <a:gd name="T52" fmla="*/ 137 w 291"/>
                <a:gd name="T53" fmla="*/ 173 h 312"/>
                <a:gd name="T54" fmla="*/ 119 w 291"/>
                <a:gd name="T55" fmla="*/ 161 h 312"/>
                <a:gd name="T56" fmla="*/ 102 w 291"/>
                <a:gd name="T57" fmla="*/ 165 h 312"/>
                <a:gd name="T58" fmla="*/ 84 w 291"/>
                <a:gd name="T59" fmla="*/ 168 h 312"/>
                <a:gd name="T60" fmla="*/ 103 w 291"/>
                <a:gd name="T61" fmla="*/ 74 h 312"/>
                <a:gd name="T62" fmla="*/ 122 w 291"/>
                <a:gd name="T63" fmla="*/ 72 h 312"/>
                <a:gd name="T64" fmla="*/ 139 w 291"/>
                <a:gd name="T65" fmla="*/ 89 h 312"/>
                <a:gd name="T66" fmla="*/ 161 w 291"/>
                <a:gd name="T67" fmla="*/ 93 h 312"/>
                <a:gd name="T68" fmla="*/ 182 w 291"/>
                <a:gd name="T69" fmla="*/ 84 h 312"/>
                <a:gd name="T70" fmla="*/ 198 w 291"/>
                <a:gd name="T71" fmla="*/ 93 h 312"/>
                <a:gd name="T72" fmla="*/ 218 w 291"/>
                <a:gd name="T73" fmla="*/ 105 h 312"/>
                <a:gd name="T74" fmla="*/ 253 w 291"/>
                <a:gd name="T75" fmla="*/ 147 h 312"/>
                <a:gd name="T76" fmla="*/ 210 w 291"/>
                <a:gd name="T77" fmla="*/ 124 h 312"/>
                <a:gd name="T78" fmla="*/ 185 w 291"/>
                <a:gd name="T79" fmla="*/ 119 h 312"/>
                <a:gd name="T80" fmla="*/ 164 w 291"/>
                <a:gd name="T81" fmla="*/ 129 h 312"/>
                <a:gd name="T82" fmla="*/ 148 w 291"/>
                <a:gd name="T83" fmla="*/ 119 h 312"/>
                <a:gd name="T84" fmla="*/ 69 w 291"/>
                <a:gd name="T85" fmla="*/ 20 h 312"/>
                <a:gd name="T86" fmla="*/ 231 w 291"/>
                <a:gd name="T87" fmla="*/ 81 h 312"/>
                <a:gd name="T88" fmla="*/ 212 w 291"/>
                <a:gd name="T89" fmla="*/ 83 h 312"/>
                <a:gd name="T90" fmla="*/ 192 w 291"/>
                <a:gd name="T91" fmla="*/ 65 h 312"/>
                <a:gd name="T92" fmla="*/ 171 w 291"/>
                <a:gd name="T93" fmla="*/ 61 h 312"/>
                <a:gd name="T94" fmla="*/ 148 w 291"/>
                <a:gd name="T95" fmla="*/ 70 h 312"/>
                <a:gd name="T96" fmla="*/ 132 w 291"/>
                <a:gd name="T97" fmla="*/ 61 h 312"/>
                <a:gd name="T98" fmla="*/ 116 w 291"/>
                <a:gd name="T99" fmla="*/ 50 h 312"/>
                <a:gd name="T100" fmla="*/ 50 w 291"/>
                <a:gd name="T101" fmla="*/ 16 h 312"/>
                <a:gd name="T102" fmla="*/ 242 w 291"/>
                <a:gd name="T103" fmla="*/ 296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91" h="312">
                  <a:moveTo>
                    <a:pt x="222" y="293"/>
                  </a:moveTo>
                  <a:cubicBezTo>
                    <a:pt x="21" y="251"/>
                    <a:pt x="21" y="251"/>
                    <a:pt x="21" y="251"/>
                  </a:cubicBezTo>
                  <a:cubicBezTo>
                    <a:pt x="21" y="251"/>
                    <a:pt x="21" y="251"/>
                    <a:pt x="21" y="251"/>
                  </a:cubicBezTo>
                  <a:cubicBezTo>
                    <a:pt x="28" y="219"/>
                    <a:pt x="28" y="219"/>
                    <a:pt x="28" y="219"/>
                  </a:cubicBezTo>
                  <a:cubicBezTo>
                    <a:pt x="72" y="228"/>
                    <a:pt x="72" y="228"/>
                    <a:pt x="72" y="228"/>
                  </a:cubicBezTo>
                  <a:cubicBezTo>
                    <a:pt x="71" y="234"/>
                    <a:pt x="71" y="234"/>
                    <a:pt x="71" y="234"/>
                  </a:cubicBezTo>
                  <a:cubicBezTo>
                    <a:pt x="70" y="238"/>
                    <a:pt x="72" y="242"/>
                    <a:pt x="76" y="243"/>
                  </a:cubicBezTo>
                  <a:cubicBezTo>
                    <a:pt x="79" y="243"/>
                    <a:pt x="79" y="243"/>
                    <a:pt x="79" y="243"/>
                  </a:cubicBezTo>
                  <a:cubicBezTo>
                    <a:pt x="79" y="243"/>
                    <a:pt x="80" y="243"/>
                    <a:pt x="80" y="243"/>
                  </a:cubicBezTo>
                  <a:cubicBezTo>
                    <a:pt x="84" y="243"/>
                    <a:pt x="87" y="241"/>
                    <a:pt x="88" y="237"/>
                  </a:cubicBezTo>
                  <a:cubicBezTo>
                    <a:pt x="89" y="232"/>
                    <a:pt x="89" y="232"/>
                    <a:pt x="89" y="232"/>
                  </a:cubicBezTo>
                  <a:cubicBezTo>
                    <a:pt x="97" y="233"/>
                    <a:pt x="97" y="233"/>
                    <a:pt x="97" y="233"/>
                  </a:cubicBezTo>
                  <a:cubicBezTo>
                    <a:pt x="96" y="239"/>
                    <a:pt x="96" y="239"/>
                    <a:pt x="96" y="239"/>
                  </a:cubicBezTo>
                  <a:cubicBezTo>
                    <a:pt x="95" y="243"/>
                    <a:pt x="98" y="247"/>
                    <a:pt x="102" y="248"/>
                  </a:cubicBezTo>
                  <a:cubicBezTo>
                    <a:pt x="104" y="248"/>
                    <a:pt x="104" y="248"/>
                    <a:pt x="104" y="248"/>
                  </a:cubicBezTo>
                  <a:cubicBezTo>
                    <a:pt x="105" y="248"/>
                    <a:pt x="105" y="248"/>
                    <a:pt x="106" y="248"/>
                  </a:cubicBezTo>
                  <a:cubicBezTo>
                    <a:pt x="109" y="248"/>
                    <a:pt x="112" y="246"/>
                    <a:pt x="113" y="242"/>
                  </a:cubicBezTo>
                  <a:cubicBezTo>
                    <a:pt x="114" y="237"/>
                    <a:pt x="114" y="237"/>
                    <a:pt x="114" y="237"/>
                  </a:cubicBezTo>
                  <a:cubicBezTo>
                    <a:pt x="149" y="244"/>
                    <a:pt x="149" y="244"/>
                    <a:pt x="149" y="244"/>
                  </a:cubicBezTo>
                  <a:cubicBezTo>
                    <a:pt x="148" y="250"/>
                    <a:pt x="148" y="250"/>
                    <a:pt x="148" y="250"/>
                  </a:cubicBezTo>
                  <a:cubicBezTo>
                    <a:pt x="147" y="254"/>
                    <a:pt x="150" y="258"/>
                    <a:pt x="154" y="258"/>
                  </a:cubicBezTo>
                  <a:cubicBezTo>
                    <a:pt x="157" y="259"/>
                    <a:pt x="157" y="259"/>
                    <a:pt x="157" y="259"/>
                  </a:cubicBezTo>
                  <a:cubicBezTo>
                    <a:pt x="157" y="259"/>
                    <a:pt x="158" y="259"/>
                    <a:pt x="158" y="259"/>
                  </a:cubicBezTo>
                  <a:cubicBezTo>
                    <a:pt x="161" y="259"/>
                    <a:pt x="165" y="257"/>
                    <a:pt x="165" y="253"/>
                  </a:cubicBezTo>
                  <a:cubicBezTo>
                    <a:pt x="166" y="247"/>
                    <a:pt x="166" y="247"/>
                    <a:pt x="166" y="247"/>
                  </a:cubicBezTo>
                  <a:cubicBezTo>
                    <a:pt x="178" y="250"/>
                    <a:pt x="178" y="250"/>
                    <a:pt x="178" y="250"/>
                  </a:cubicBezTo>
                  <a:cubicBezTo>
                    <a:pt x="177" y="256"/>
                    <a:pt x="177" y="256"/>
                    <a:pt x="177" y="256"/>
                  </a:cubicBezTo>
                  <a:cubicBezTo>
                    <a:pt x="176" y="260"/>
                    <a:pt x="179" y="264"/>
                    <a:pt x="183" y="264"/>
                  </a:cubicBezTo>
                  <a:cubicBezTo>
                    <a:pt x="186" y="265"/>
                    <a:pt x="186" y="265"/>
                    <a:pt x="186" y="265"/>
                  </a:cubicBezTo>
                  <a:cubicBezTo>
                    <a:pt x="186" y="265"/>
                    <a:pt x="187" y="265"/>
                    <a:pt x="187" y="265"/>
                  </a:cubicBezTo>
                  <a:cubicBezTo>
                    <a:pt x="190" y="265"/>
                    <a:pt x="194" y="263"/>
                    <a:pt x="194" y="259"/>
                  </a:cubicBezTo>
                  <a:cubicBezTo>
                    <a:pt x="195" y="253"/>
                    <a:pt x="195" y="253"/>
                    <a:pt x="195" y="253"/>
                  </a:cubicBezTo>
                  <a:cubicBezTo>
                    <a:pt x="230" y="260"/>
                    <a:pt x="230" y="260"/>
                    <a:pt x="230" y="260"/>
                  </a:cubicBezTo>
                  <a:cubicBezTo>
                    <a:pt x="223" y="292"/>
                    <a:pt x="223" y="292"/>
                    <a:pt x="223" y="292"/>
                  </a:cubicBezTo>
                  <a:cubicBezTo>
                    <a:pt x="222" y="293"/>
                    <a:pt x="222" y="293"/>
                    <a:pt x="222" y="293"/>
                  </a:cubicBezTo>
                  <a:moveTo>
                    <a:pt x="73" y="221"/>
                  </a:moveTo>
                  <a:cubicBezTo>
                    <a:pt x="29" y="212"/>
                    <a:pt x="29" y="212"/>
                    <a:pt x="29" y="212"/>
                  </a:cubicBezTo>
                  <a:cubicBezTo>
                    <a:pt x="39" y="166"/>
                    <a:pt x="39" y="166"/>
                    <a:pt x="39" y="166"/>
                  </a:cubicBezTo>
                  <a:cubicBezTo>
                    <a:pt x="83" y="175"/>
                    <a:pt x="83" y="175"/>
                    <a:pt x="83" y="175"/>
                  </a:cubicBezTo>
                  <a:cubicBezTo>
                    <a:pt x="81" y="180"/>
                    <a:pt x="81" y="180"/>
                    <a:pt x="81" y="180"/>
                  </a:cubicBezTo>
                  <a:cubicBezTo>
                    <a:pt x="81" y="184"/>
                    <a:pt x="83" y="188"/>
                    <a:pt x="87" y="189"/>
                  </a:cubicBezTo>
                  <a:cubicBezTo>
                    <a:pt x="90" y="190"/>
                    <a:pt x="90" y="190"/>
                    <a:pt x="90" y="190"/>
                  </a:cubicBezTo>
                  <a:cubicBezTo>
                    <a:pt x="90" y="190"/>
                    <a:pt x="91" y="190"/>
                    <a:pt x="91" y="190"/>
                  </a:cubicBezTo>
                  <a:cubicBezTo>
                    <a:pt x="95" y="190"/>
                    <a:pt x="98" y="188"/>
                    <a:pt x="99" y="184"/>
                  </a:cubicBezTo>
                  <a:cubicBezTo>
                    <a:pt x="100" y="178"/>
                    <a:pt x="100" y="178"/>
                    <a:pt x="100" y="178"/>
                  </a:cubicBezTo>
                  <a:cubicBezTo>
                    <a:pt x="108" y="180"/>
                    <a:pt x="108" y="180"/>
                    <a:pt x="108" y="180"/>
                  </a:cubicBezTo>
                  <a:cubicBezTo>
                    <a:pt x="107" y="186"/>
                    <a:pt x="107" y="186"/>
                    <a:pt x="107" y="186"/>
                  </a:cubicBezTo>
                  <a:cubicBezTo>
                    <a:pt x="106" y="190"/>
                    <a:pt x="109" y="194"/>
                    <a:pt x="113" y="194"/>
                  </a:cubicBezTo>
                  <a:cubicBezTo>
                    <a:pt x="115" y="195"/>
                    <a:pt x="115" y="195"/>
                    <a:pt x="115" y="195"/>
                  </a:cubicBezTo>
                  <a:cubicBezTo>
                    <a:pt x="116" y="195"/>
                    <a:pt x="116" y="195"/>
                    <a:pt x="117" y="195"/>
                  </a:cubicBezTo>
                  <a:cubicBezTo>
                    <a:pt x="120" y="195"/>
                    <a:pt x="123" y="193"/>
                    <a:pt x="124" y="189"/>
                  </a:cubicBezTo>
                  <a:cubicBezTo>
                    <a:pt x="125" y="183"/>
                    <a:pt x="125" y="183"/>
                    <a:pt x="125" y="183"/>
                  </a:cubicBezTo>
                  <a:cubicBezTo>
                    <a:pt x="135" y="185"/>
                    <a:pt x="135" y="185"/>
                    <a:pt x="135" y="185"/>
                  </a:cubicBezTo>
                  <a:cubicBezTo>
                    <a:pt x="134" y="191"/>
                    <a:pt x="134" y="191"/>
                    <a:pt x="134" y="191"/>
                  </a:cubicBezTo>
                  <a:cubicBezTo>
                    <a:pt x="133" y="195"/>
                    <a:pt x="135" y="199"/>
                    <a:pt x="139" y="200"/>
                  </a:cubicBezTo>
                  <a:cubicBezTo>
                    <a:pt x="142" y="200"/>
                    <a:pt x="142" y="200"/>
                    <a:pt x="142" y="200"/>
                  </a:cubicBezTo>
                  <a:cubicBezTo>
                    <a:pt x="143" y="201"/>
                    <a:pt x="143" y="201"/>
                    <a:pt x="144" y="201"/>
                  </a:cubicBezTo>
                  <a:cubicBezTo>
                    <a:pt x="147" y="201"/>
                    <a:pt x="150" y="198"/>
                    <a:pt x="151" y="195"/>
                  </a:cubicBezTo>
                  <a:cubicBezTo>
                    <a:pt x="152" y="189"/>
                    <a:pt x="152" y="189"/>
                    <a:pt x="152" y="189"/>
                  </a:cubicBezTo>
                  <a:cubicBezTo>
                    <a:pt x="160" y="191"/>
                    <a:pt x="160" y="191"/>
                    <a:pt x="160" y="191"/>
                  </a:cubicBezTo>
                  <a:cubicBezTo>
                    <a:pt x="159" y="196"/>
                    <a:pt x="159" y="196"/>
                    <a:pt x="159" y="196"/>
                  </a:cubicBezTo>
                  <a:cubicBezTo>
                    <a:pt x="158" y="200"/>
                    <a:pt x="161" y="204"/>
                    <a:pt x="165" y="205"/>
                  </a:cubicBezTo>
                  <a:cubicBezTo>
                    <a:pt x="167" y="206"/>
                    <a:pt x="167" y="206"/>
                    <a:pt x="167" y="206"/>
                  </a:cubicBezTo>
                  <a:cubicBezTo>
                    <a:pt x="168" y="206"/>
                    <a:pt x="168" y="206"/>
                    <a:pt x="169" y="206"/>
                  </a:cubicBezTo>
                  <a:cubicBezTo>
                    <a:pt x="172" y="206"/>
                    <a:pt x="175" y="203"/>
                    <a:pt x="176" y="200"/>
                  </a:cubicBezTo>
                  <a:cubicBezTo>
                    <a:pt x="177" y="194"/>
                    <a:pt x="177" y="194"/>
                    <a:pt x="177" y="194"/>
                  </a:cubicBezTo>
                  <a:cubicBezTo>
                    <a:pt x="240" y="207"/>
                    <a:pt x="240" y="207"/>
                    <a:pt x="240" y="207"/>
                  </a:cubicBezTo>
                  <a:cubicBezTo>
                    <a:pt x="231" y="253"/>
                    <a:pt x="231" y="253"/>
                    <a:pt x="231" y="253"/>
                  </a:cubicBezTo>
                  <a:cubicBezTo>
                    <a:pt x="197" y="246"/>
                    <a:pt x="197" y="246"/>
                    <a:pt x="197" y="246"/>
                  </a:cubicBezTo>
                  <a:cubicBezTo>
                    <a:pt x="198" y="240"/>
                    <a:pt x="198" y="240"/>
                    <a:pt x="198" y="240"/>
                  </a:cubicBezTo>
                  <a:cubicBezTo>
                    <a:pt x="199" y="236"/>
                    <a:pt x="196" y="233"/>
                    <a:pt x="192" y="232"/>
                  </a:cubicBezTo>
                  <a:cubicBezTo>
                    <a:pt x="190" y="231"/>
                    <a:pt x="190" y="231"/>
                    <a:pt x="190" y="231"/>
                  </a:cubicBezTo>
                  <a:cubicBezTo>
                    <a:pt x="189" y="231"/>
                    <a:pt x="189" y="231"/>
                    <a:pt x="188" y="231"/>
                  </a:cubicBezTo>
                  <a:cubicBezTo>
                    <a:pt x="185" y="231"/>
                    <a:pt x="182" y="233"/>
                    <a:pt x="181" y="237"/>
                  </a:cubicBezTo>
                  <a:cubicBezTo>
                    <a:pt x="180" y="243"/>
                    <a:pt x="180" y="243"/>
                    <a:pt x="180" y="243"/>
                  </a:cubicBezTo>
                  <a:cubicBezTo>
                    <a:pt x="168" y="240"/>
                    <a:pt x="168" y="240"/>
                    <a:pt x="168" y="240"/>
                  </a:cubicBezTo>
                  <a:cubicBezTo>
                    <a:pt x="169" y="235"/>
                    <a:pt x="169" y="235"/>
                    <a:pt x="169" y="235"/>
                  </a:cubicBezTo>
                  <a:cubicBezTo>
                    <a:pt x="170" y="231"/>
                    <a:pt x="167" y="227"/>
                    <a:pt x="163" y="226"/>
                  </a:cubicBezTo>
                  <a:cubicBezTo>
                    <a:pt x="161" y="225"/>
                    <a:pt x="161" y="225"/>
                    <a:pt x="161" y="225"/>
                  </a:cubicBezTo>
                  <a:cubicBezTo>
                    <a:pt x="160" y="225"/>
                    <a:pt x="160" y="225"/>
                    <a:pt x="159" y="225"/>
                  </a:cubicBezTo>
                  <a:cubicBezTo>
                    <a:pt x="156" y="225"/>
                    <a:pt x="153" y="228"/>
                    <a:pt x="152" y="231"/>
                  </a:cubicBezTo>
                  <a:cubicBezTo>
                    <a:pt x="151" y="237"/>
                    <a:pt x="151" y="237"/>
                    <a:pt x="151" y="237"/>
                  </a:cubicBezTo>
                  <a:cubicBezTo>
                    <a:pt x="116" y="230"/>
                    <a:pt x="116" y="230"/>
                    <a:pt x="116" y="230"/>
                  </a:cubicBezTo>
                  <a:cubicBezTo>
                    <a:pt x="117" y="224"/>
                    <a:pt x="117" y="224"/>
                    <a:pt x="117" y="224"/>
                  </a:cubicBezTo>
                  <a:cubicBezTo>
                    <a:pt x="118" y="220"/>
                    <a:pt x="115" y="216"/>
                    <a:pt x="111" y="215"/>
                  </a:cubicBezTo>
                  <a:cubicBezTo>
                    <a:pt x="108" y="215"/>
                    <a:pt x="108" y="215"/>
                    <a:pt x="108" y="215"/>
                  </a:cubicBezTo>
                  <a:cubicBezTo>
                    <a:pt x="108" y="214"/>
                    <a:pt x="107" y="214"/>
                    <a:pt x="107" y="214"/>
                  </a:cubicBezTo>
                  <a:cubicBezTo>
                    <a:pt x="104" y="214"/>
                    <a:pt x="100" y="217"/>
                    <a:pt x="100" y="220"/>
                  </a:cubicBezTo>
                  <a:cubicBezTo>
                    <a:pt x="99" y="226"/>
                    <a:pt x="99" y="226"/>
                    <a:pt x="99" y="226"/>
                  </a:cubicBezTo>
                  <a:cubicBezTo>
                    <a:pt x="90" y="224"/>
                    <a:pt x="90" y="224"/>
                    <a:pt x="90" y="224"/>
                  </a:cubicBezTo>
                  <a:cubicBezTo>
                    <a:pt x="92" y="219"/>
                    <a:pt x="92" y="219"/>
                    <a:pt x="92" y="219"/>
                  </a:cubicBezTo>
                  <a:cubicBezTo>
                    <a:pt x="92" y="215"/>
                    <a:pt x="90" y="211"/>
                    <a:pt x="86" y="210"/>
                  </a:cubicBezTo>
                  <a:cubicBezTo>
                    <a:pt x="83" y="209"/>
                    <a:pt x="83" y="209"/>
                    <a:pt x="83" y="209"/>
                  </a:cubicBezTo>
                  <a:cubicBezTo>
                    <a:pt x="83" y="209"/>
                    <a:pt x="82" y="209"/>
                    <a:pt x="82" y="209"/>
                  </a:cubicBezTo>
                  <a:cubicBezTo>
                    <a:pt x="78" y="209"/>
                    <a:pt x="75" y="212"/>
                    <a:pt x="74" y="215"/>
                  </a:cubicBezTo>
                  <a:cubicBezTo>
                    <a:pt x="73" y="221"/>
                    <a:pt x="73" y="221"/>
                    <a:pt x="73" y="221"/>
                  </a:cubicBezTo>
                  <a:moveTo>
                    <a:pt x="84" y="168"/>
                  </a:moveTo>
                  <a:cubicBezTo>
                    <a:pt x="40" y="159"/>
                    <a:pt x="40" y="159"/>
                    <a:pt x="40" y="159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146" y="132"/>
                    <a:pt x="146" y="132"/>
                    <a:pt x="146" y="132"/>
                  </a:cubicBezTo>
                  <a:cubicBezTo>
                    <a:pt x="144" y="138"/>
                    <a:pt x="144" y="138"/>
                    <a:pt x="144" y="138"/>
                  </a:cubicBezTo>
                  <a:cubicBezTo>
                    <a:pt x="144" y="142"/>
                    <a:pt x="146" y="146"/>
                    <a:pt x="150" y="147"/>
                  </a:cubicBezTo>
                  <a:cubicBezTo>
                    <a:pt x="153" y="147"/>
                    <a:pt x="153" y="147"/>
                    <a:pt x="153" y="147"/>
                  </a:cubicBezTo>
                  <a:cubicBezTo>
                    <a:pt x="153" y="147"/>
                    <a:pt x="154" y="147"/>
                    <a:pt x="154" y="147"/>
                  </a:cubicBezTo>
                  <a:cubicBezTo>
                    <a:pt x="158" y="147"/>
                    <a:pt x="161" y="145"/>
                    <a:pt x="162" y="141"/>
                  </a:cubicBezTo>
                  <a:cubicBezTo>
                    <a:pt x="163" y="136"/>
                    <a:pt x="163" y="136"/>
                    <a:pt x="163" y="136"/>
                  </a:cubicBezTo>
                  <a:cubicBezTo>
                    <a:pt x="171" y="137"/>
                    <a:pt x="171" y="137"/>
                    <a:pt x="171" y="137"/>
                  </a:cubicBezTo>
                  <a:cubicBezTo>
                    <a:pt x="170" y="143"/>
                    <a:pt x="170" y="143"/>
                    <a:pt x="170" y="143"/>
                  </a:cubicBezTo>
                  <a:cubicBezTo>
                    <a:pt x="169" y="147"/>
                    <a:pt x="172" y="151"/>
                    <a:pt x="176" y="152"/>
                  </a:cubicBezTo>
                  <a:cubicBezTo>
                    <a:pt x="178" y="152"/>
                    <a:pt x="178" y="152"/>
                    <a:pt x="178" y="152"/>
                  </a:cubicBezTo>
                  <a:cubicBezTo>
                    <a:pt x="179" y="152"/>
                    <a:pt x="179" y="153"/>
                    <a:pt x="180" y="153"/>
                  </a:cubicBezTo>
                  <a:cubicBezTo>
                    <a:pt x="183" y="153"/>
                    <a:pt x="186" y="150"/>
                    <a:pt x="187" y="147"/>
                  </a:cubicBezTo>
                  <a:cubicBezTo>
                    <a:pt x="188" y="141"/>
                    <a:pt x="188" y="141"/>
                    <a:pt x="188" y="141"/>
                  </a:cubicBezTo>
                  <a:cubicBezTo>
                    <a:pt x="200" y="143"/>
                    <a:pt x="200" y="143"/>
                    <a:pt x="200" y="143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198" y="153"/>
                    <a:pt x="201" y="157"/>
                    <a:pt x="205" y="158"/>
                  </a:cubicBezTo>
                  <a:cubicBezTo>
                    <a:pt x="207" y="158"/>
                    <a:pt x="207" y="158"/>
                    <a:pt x="207" y="158"/>
                  </a:cubicBezTo>
                  <a:cubicBezTo>
                    <a:pt x="208" y="158"/>
                    <a:pt x="208" y="158"/>
                    <a:pt x="209" y="158"/>
                  </a:cubicBezTo>
                  <a:cubicBezTo>
                    <a:pt x="212" y="158"/>
                    <a:pt x="215" y="156"/>
                    <a:pt x="216" y="153"/>
                  </a:cubicBezTo>
                  <a:cubicBezTo>
                    <a:pt x="217" y="147"/>
                    <a:pt x="217" y="147"/>
                    <a:pt x="217" y="147"/>
                  </a:cubicBezTo>
                  <a:cubicBezTo>
                    <a:pt x="251" y="154"/>
                    <a:pt x="251" y="154"/>
                    <a:pt x="251" y="154"/>
                  </a:cubicBezTo>
                  <a:cubicBezTo>
                    <a:pt x="242" y="200"/>
                    <a:pt x="242" y="200"/>
                    <a:pt x="242" y="200"/>
                  </a:cubicBezTo>
                  <a:cubicBezTo>
                    <a:pt x="179" y="187"/>
                    <a:pt x="179" y="187"/>
                    <a:pt x="179" y="187"/>
                  </a:cubicBezTo>
                  <a:cubicBezTo>
                    <a:pt x="180" y="181"/>
                    <a:pt x="180" y="181"/>
                    <a:pt x="180" y="181"/>
                  </a:cubicBezTo>
                  <a:cubicBezTo>
                    <a:pt x="181" y="177"/>
                    <a:pt x="178" y="173"/>
                    <a:pt x="174" y="173"/>
                  </a:cubicBezTo>
                  <a:cubicBezTo>
                    <a:pt x="172" y="172"/>
                    <a:pt x="172" y="172"/>
                    <a:pt x="172" y="172"/>
                  </a:cubicBezTo>
                  <a:cubicBezTo>
                    <a:pt x="171" y="172"/>
                    <a:pt x="171" y="172"/>
                    <a:pt x="170" y="172"/>
                  </a:cubicBezTo>
                  <a:cubicBezTo>
                    <a:pt x="167" y="172"/>
                    <a:pt x="163" y="174"/>
                    <a:pt x="163" y="178"/>
                  </a:cubicBezTo>
                  <a:cubicBezTo>
                    <a:pt x="162" y="183"/>
                    <a:pt x="162" y="183"/>
                    <a:pt x="162" y="183"/>
                  </a:cubicBezTo>
                  <a:cubicBezTo>
                    <a:pt x="153" y="182"/>
                    <a:pt x="153" y="182"/>
                    <a:pt x="153" y="182"/>
                  </a:cubicBezTo>
                  <a:cubicBezTo>
                    <a:pt x="155" y="176"/>
                    <a:pt x="155" y="176"/>
                    <a:pt x="155" y="176"/>
                  </a:cubicBezTo>
                  <a:cubicBezTo>
                    <a:pt x="155" y="172"/>
                    <a:pt x="153" y="168"/>
                    <a:pt x="149" y="167"/>
                  </a:cubicBezTo>
                  <a:cubicBezTo>
                    <a:pt x="146" y="167"/>
                    <a:pt x="146" y="167"/>
                    <a:pt x="146" y="167"/>
                  </a:cubicBezTo>
                  <a:cubicBezTo>
                    <a:pt x="146" y="167"/>
                    <a:pt x="145" y="167"/>
                    <a:pt x="145" y="167"/>
                  </a:cubicBezTo>
                  <a:cubicBezTo>
                    <a:pt x="141" y="167"/>
                    <a:pt x="138" y="169"/>
                    <a:pt x="137" y="173"/>
                  </a:cubicBezTo>
                  <a:cubicBezTo>
                    <a:pt x="136" y="178"/>
                    <a:pt x="136" y="178"/>
                    <a:pt x="136" y="178"/>
                  </a:cubicBezTo>
                  <a:cubicBezTo>
                    <a:pt x="127" y="176"/>
                    <a:pt x="127" y="176"/>
                    <a:pt x="127" y="176"/>
                  </a:cubicBezTo>
                  <a:cubicBezTo>
                    <a:pt x="128" y="171"/>
                    <a:pt x="128" y="171"/>
                    <a:pt x="128" y="171"/>
                  </a:cubicBezTo>
                  <a:cubicBezTo>
                    <a:pt x="129" y="167"/>
                    <a:pt x="126" y="163"/>
                    <a:pt x="122" y="162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18" y="161"/>
                    <a:pt x="118" y="161"/>
                  </a:cubicBezTo>
                  <a:cubicBezTo>
                    <a:pt x="114" y="161"/>
                    <a:pt x="111" y="164"/>
                    <a:pt x="111" y="167"/>
                  </a:cubicBezTo>
                  <a:cubicBezTo>
                    <a:pt x="109" y="173"/>
                    <a:pt x="109" y="173"/>
                    <a:pt x="109" y="173"/>
                  </a:cubicBezTo>
                  <a:cubicBezTo>
                    <a:pt x="101" y="171"/>
                    <a:pt x="101" y="171"/>
                    <a:pt x="101" y="171"/>
                  </a:cubicBezTo>
                  <a:cubicBezTo>
                    <a:pt x="102" y="165"/>
                    <a:pt x="102" y="165"/>
                    <a:pt x="102" y="165"/>
                  </a:cubicBezTo>
                  <a:cubicBezTo>
                    <a:pt x="103" y="161"/>
                    <a:pt x="101" y="157"/>
                    <a:pt x="97" y="157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3" y="156"/>
                    <a:pt x="93" y="156"/>
                    <a:pt x="92" y="156"/>
                  </a:cubicBezTo>
                  <a:cubicBezTo>
                    <a:pt x="89" y="156"/>
                    <a:pt x="86" y="158"/>
                    <a:pt x="85" y="162"/>
                  </a:cubicBezTo>
                  <a:cubicBezTo>
                    <a:pt x="84" y="168"/>
                    <a:pt x="84" y="168"/>
                    <a:pt x="84" y="168"/>
                  </a:cubicBezTo>
                  <a:moveTo>
                    <a:pt x="147" y="125"/>
                  </a:moveTo>
                  <a:cubicBezTo>
                    <a:pt x="51" y="105"/>
                    <a:pt x="51" y="105"/>
                    <a:pt x="51" y="105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3" y="74"/>
                    <a:pt x="103" y="74"/>
                    <a:pt x="103" y="74"/>
                  </a:cubicBezTo>
                  <a:cubicBezTo>
                    <a:pt x="102" y="78"/>
                    <a:pt x="105" y="82"/>
                    <a:pt x="109" y="83"/>
                  </a:cubicBezTo>
                  <a:cubicBezTo>
                    <a:pt x="112" y="83"/>
                    <a:pt x="112" y="83"/>
                    <a:pt x="112" y="83"/>
                  </a:cubicBezTo>
                  <a:cubicBezTo>
                    <a:pt x="112" y="83"/>
                    <a:pt x="113" y="83"/>
                    <a:pt x="113" y="83"/>
                  </a:cubicBezTo>
                  <a:cubicBezTo>
                    <a:pt x="117" y="83"/>
                    <a:pt x="120" y="81"/>
                    <a:pt x="120" y="77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30" y="73"/>
                    <a:pt x="130" y="73"/>
                    <a:pt x="130" y="73"/>
                  </a:cubicBezTo>
                  <a:cubicBezTo>
                    <a:pt x="129" y="79"/>
                    <a:pt x="129" y="79"/>
                    <a:pt x="129" y="79"/>
                  </a:cubicBezTo>
                  <a:cubicBezTo>
                    <a:pt x="128" y="83"/>
                    <a:pt x="130" y="87"/>
                    <a:pt x="134" y="88"/>
                  </a:cubicBezTo>
                  <a:cubicBezTo>
                    <a:pt x="137" y="88"/>
                    <a:pt x="137" y="88"/>
                    <a:pt x="137" y="88"/>
                  </a:cubicBezTo>
                  <a:cubicBezTo>
                    <a:pt x="138" y="89"/>
                    <a:pt x="138" y="89"/>
                    <a:pt x="139" y="89"/>
                  </a:cubicBezTo>
                  <a:cubicBezTo>
                    <a:pt x="142" y="89"/>
                    <a:pt x="145" y="86"/>
                    <a:pt x="146" y="83"/>
                  </a:cubicBezTo>
                  <a:cubicBezTo>
                    <a:pt x="147" y="77"/>
                    <a:pt x="147" y="77"/>
                    <a:pt x="147" y="77"/>
                  </a:cubicBezTo>
                  <a:cubicBezTo>
                    <a:pt x="157" y="79"/>
                    <a:pt x="157" y="79"/>
                    <a:pt x="157" y="79"/>
                  </a:cubicBezTo>
                  <a:cubicBezTo>
                    <a:pt x="155" y="85"/>
                    <a:pt x="155" y="85"/>
                    <a:pt x="155" y="85"/>
                  </a:cubicBezTo>
                  <a:cubicBezTo>
                    <a:pt x="155" y="89"/>
                    <a:pt x="157" y="93"/>
                    <a:pt x="161" y="93"/>
                  </a:cubicBezTo>
                  <a:cubicBezTo>
                    <a:pt x="164" y="94"/>
                    <a:pt x="164" y="94"/>
                    <a:pt x="164" y="94"/>
                  </a:cubicBezTo>
                  <a:cubicBezTo>
                    <a:pt x="164" y="94"/>
                    <a:pt x="165" y="94"/>
                    <a:pt x="165" y="94"/>
                  </a:cubicBezTo>
                  <a:cubicBezTo>
                    <a:pt x="169" y="94"/>
                    <a:pt x="172" y="92"/>
                    <a:pt x="173" y="88"/>
                  </a:cubicBezTo>
                  <a:cubicBezTo>
                    <a:pt x="174" y="82"/>
                    <a:pt x="174" y="82"/>
                    <a:pt x="174" y="82"/>
                  </a:cubicBezTo>
                  <a:cubicBezTo>
                    <a:pt x="182" y="84"/>
                    <a:pt x="182" y="84"/>
                    <a:pt x="182" y="84"/>
                  </a:cubicBezTo>
                  <a:cubicBezTo>
                    <a:pt x="181" y="90"/>
                    <a:pt x="181" y="90"/>
                    <a:pt x="181" y="90"/>
                  </a:cubicBezTo>
                  <a:cubicBezTo>
                    <a:pt x="180" y="94"/>
                    <a:pt x="183" y="98"/>
                    <a:pt x="187" y="99"/>
                  </a:cubicBezTo>
                  <a:cubicBezTo>
                    <a:pt x="189" y="99"/>
                    <a:pt x="189" y="99"/>
                    <a:pt x="189" y="99"/>
                  </a:cubicBezTo>
                  <a:cubicBezTo>
                    <a:pt x="190" y="99"/>
                    <a:pt x="190" y="99"/>
                    <a:pt x="191" y="99"/>
                  </a:cubicBezTo>
                  <a:cubicBezTo>
                    <a:pt x="194" y="99"/>
                    <a:pt x="197" y="97"/>
                    <a:pt x="198" y="93"/>
                  </a:cubicBezTo>
                  <a:cubicBezTo>
                    <a:pt x="199" y="88"/>
                    <a:pt x="199" y="88"/>
                    <a:pt x="199" y="88"/>
                  </a:cubicBezTo>
                  <a:cubicBezTo>
                    <a:pt x="211" y="90"/>
                    <a:pt x="211" y="90"/>
                    <a:pt x="211" y="90"/>
                  </a:cubicBezTo>
                  <a:cubicBezTo>
                    <a:pt x="210" y="96"/>
                    <a:pt x="210" y="96"/>
                    <a:pt x="210" y="96"/>
                  </a:cubicBezTo>
                  <a:cubicBezTo>
                    <a:pt x="209" y="100"/>
                    <a:pt x="212" y="104"/>
                    <a:pt x="216" y="105"/>
                  </a:cubicBezTo>
                  <a:cubicBezTo>
                    <a:pt x="218" y="105"/>
                    <a:pt x="218" y="105"/>
                    <a:pt x="218" y="105"/>
                  </a:cubicBezTo>
                  <a:cubicBezTo>
                    <a:pt x="219" y="105"/>
                    <a:pt x="219" y="105"/>
                    <a:pt x="220" y="105"/>
                  </a:cubicBezTo>
                  <a:cubicBezTo>
                    <a:pt x="223" y="105"/>
                    <a:pt x="226" y="103"/>
                    <a:pt x="227" y="99"/>
                  </a:cubicBezTo>
                  <a:cubicBezTo>
                    <a:pt x="228" y="94"/>
                    <a:pt x="228" y="94"/>
                    <a:pt x="228" y="94"/>
                  </a:cubicBezTo>
                  <a:cubicBezTo>
                    <a:pt x="262" y="101"/>
                    <a:pt x="262" y="101"/>
                    <a:pt x="262" y="101"/>
                  </a:cubicBezTo>
                  <a:cubicBezTo>
                    <a:pt x="253" y="147"/>
                    <a:pt x="253" y="147"/>
                    <a:pt x="253" y="147"/>
                  </a:cubicBezTo>
                  <a:cubicBezTo>
                    <a:pt x="219" y="140"/>
                    <a:pt x="219" y="140"/>
                    <a:pt x="219" y="140"/>
                  </a:cubicBezTo>
                  <a:cubicBezTo>
                    <a:pt x="220" y="134"/>
                    <a:pt x="220" y="134"/>
                    <a:pt x="220" y="134"/>
                  </a:cubicBezTo>
                  <a:cubicBezTo>
                    <a:pt x="221" y="130"/>
                    <a:pt x="218" y="126"/>
                    <a:pt x="214" y="125"/>
                  </a:cubicBezTo>
                  <a:cubicBezTo>
                    <a:pt x="211" y="125"/>
                    <a:pt x="211" y="125"/>
                    <a:pt x="211" y="125"/>
                  </a:cubicBezTo>
                  <a:cubicBezTo>
                    <a:pt x="211" y="125"/>
                    <a:pt x="210" y="124"/>
                    <a:pt x="210" y="124"/>
                  </a:cubicBezTo>
                  <a:cubicBezTo>
                    <a:pt x="207" y="124"/>
                    <a:pt x="203" y="127"/>
                    <a:pt x="203" y="130"/>
                  </a:cubicBezTo>
                  <a:cubicBezTo>
                    <a:pt x="202" y="136"/>
                    <a:pt x="202" y="136"/>
                    <a:pt x="202" y="136"/>
                  </a:cubicBezTo>
                  <a:cubicBezTo>
                    <a:pt x="190" y="134"/>
                    <a:pt x="190" y="134"/>
                    <a:pt x="190" y="134"/>
                  </a:cubicBezTo>
                  <a:cubicBezTo>
                    <a:pt x="191" y="128"/>
                    <a:pt x="191" y="128"/>
                    <a:pt x="191" y="128"/>
                  </a:cubicBezTo>
                  <a:cubicBezTo>
                    <a:pt x="192" y="124"/>
                    <a:pt x="189" y="120"/>
                    <a:pt x="185" y="119"/>
                  </a:cubicBezTo>
                  <a:cubicBezTo>
                    <a:pt x="182" y="119"/>
                    <a:pt x="182" y="119"/>
                    <a:pt x="182" y="119"/>
                  </a:cubicBezTo>
                  <a:cubicBezTo>
                    <a:pt x="182" y="119"/>
                    <a:pt x="181" y="119"/>
                    <a:pt x="181" y="119"/>
                  </a:cubicBezTo>
                  <a:cubicBezTo>
                    <a:pt x="177" y="119"/>
                    <a:pt x="174" y="121"/>
                    <a:pt x="174" y="124"/>
                  </a:cubicBezTo>
                  <a:cubicBezTo>
                    <a:pt x="172" y="130"/>
                    <a:pt x="172" y="130"/>
                    <a:pt x="172" y="130"/>
                  </a:cubicBezTo>
                  <a:cubicBezTo>
                    <a:pt x="164" y="129"/>
                    <a:pt x="164" y="129"/>
                    <a:pt x="164" y="129"/>
                  </a:cubicBezTo>
                  <a:cubicBezTo>
                    <a:pt x="166" y="123"/>
                    <a:pt x="166" y="123"/>
                    <a:pt x="166" y="123"/>
                  </a:cubicBezTo>
                  <a:cubicBezTo>
                    <a:pt x="166" y="119"/>
                    <a:pt x="164" y="115"/>
                    <a:pt x="160" y="114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7" y="113"/>
                    <a:pt x="156" y="113"/>
                    <a:pt x="156" y="113"/>
                  </a:cubicBezTo>
                  <a:cubicBezTo>
                    <a:pt x="152" y="113"/>
                    <a:pt x="149" y="116"/>
                    <a:pt x="148" y="119"/>
                  </a:cubicBezTo>
                  <a:cubicBezTo>
                    <a:pt x="147" y="125"/>
                    <a:pt x="147" y="125"/>
                    <a:pt x="147" y="125"/>
                  </a:cubicBezTo>
                  <a:moveTo>
                    <a:pt x="106" y="61"/>
                  </a:moveTo>
                  <a:cubicBezTo>
                    <a:pt x="62" y="52"/>
                    <a:pt x="62" y="52"/>
                    <a:pt x="62" y="52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69" y="20"/>
                    <a:pt x="69" y="20"/>
                    <a:pt x="69" y="20"/>
                  </a:cubicBezTo>
                  <a:cubicBezTo>
                    <a:pt x="270" y="61"/>
                    <a:pt x="270" y="61"/>
                    <a:pt x="270" y="61"/>
                  </a:cubicBezTo>
                  <a:cubicBezTo>
                    <a:pt x="270" y="61"/>
                    <a:pt x="270" y="61"/>
                    <a:pt x="270" y="61"/>
                  </a:cubicBezTo>
                  <a:cubicBezTo>
                    <a:pt x="264" y="93"/>
                    <a:pt x="264" y="93"/>
                    <a:pt x="264" y="93"/>
                  </a:cubicBezTo>
                  <a:cubicBezTo>
                    <a:pt x="230" y="86"/>
                    <a:pt x="230" y="86"/>
                    <a:pt x="230" y="86"/>
                  </a:cubicBezTo>
                  <a:cubicBezTo>
                    <a:pt x="231" y="81"/>
                    <a:pt x="231" y="81"/>
                    <a:pt x="231" y="81"/>
                  </a:cubicBezTo>
                  <a:cubicBezTo>
                    <a:pt x="232" y="77"/>
                    <a:pt x="229" y="73"/>
                    <a:pt x="225" y="72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2" y="71"/>
                    <a:pt x="221" y="71"/>
                    <a:pt x="221" y="71"/>
                  </a:cubicBezTo>
                  <a:cubicBezTo>
                    <a:pt x="217" y="71"/>
                    <a:pt x="214" y="74"/>
                    <a:pt x="214" y="77"/>
                  </a:cubicBezTo>
                  <a:cubicBezTo>
                    <a:pt x="212" y="83"/>
                    <a:pt x="212" y="83"/>
                    <a:pt x="212" y="83"/>
                  </a:cubicBezTo>
                  <a:cubicBezTo>
                    <a:pt x="201" y="80"/>
                    <a:pt x="201" y="80"/>
                    <a:pt x="201" y="80"/>
                  </a:cubicBezTo>
                  <a:cubicBezTo>
                    <a:pt x="202" y="75"/>
                    <a:pt x="202" y="75"/>
                    <a:pt x="202" y="75"/>
                  </a:cubicBezTo>
                  <a:cubicBezTo>
                    <a:pt x="203" y="71"/>
                    <a:pt x="200" y="67"/>
                    <a:pt x="196" y="66"/>
                  </a:cubicBezTo>
                  <a:cubicBezTo>
                    <a:pt x="193" y="65"/>
                    <a:pt x="193" y="65"/>
                    <a:pt x="193" y="65"/>
                  </a:cubicBezTo>
                  <a:cubicBezTo>
                    <a:pt x="193" y="65"/>
                    <a:pt x="192" y="65"/>
                    <a:pt x="192" y="65"/>
                  </a:cubicBezTo>
                  <a:cubicBezTo>
                    <a:pt x="188" y="65"/>
                    <a:pt x="185" y="68"/>
                    <a:pt x="185" y="71"/>
                  </a:cubicBezTo>
                  <a:cubicBezTo>
                    <a:pt x="183" y="77"/>
                    <a:pt x="183" y="77"/>
                    <a:pt x="183" y="77"/>
                  </a:cubicBezTo>
                  <a:cubicBezTo>
                    <a:pt x="175" y="75"/>
                    <a:pt x="175" y="75"/>
                    <a:pt x="175" y="75"/>
                  </a:cubicBezTo>
                  <a:cubicBezTo>
                    <a:pt x="176" y="70"/>
                    <a:pt x="176" y="70"/>
                    <a:pt x="176" y="70"/>
                  </a:cubicBezTo>
                  <a:cubicBezTo>
                    <a:pt x="177" y="66"/>
                    <a:pt x="175" y="62"/>
                    <a:pt x="171" y="61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67" y="60"/>
                    <a:pt x="167" y="60"/>
                    <a:pt x="166" y="60"/>
                  </a:cubicBezTo>
                  <a:cubicBezTo>
                    <a:pt x="163" y="60"/>
                    <a:pt x="160" y="62"/>
                    <a:pt x="159" y="66"/>
                  </a:cubicBezTo>
                  <a:cubicBezTo>
                    <a:pt x="158" y="72"/>
                    <a:pt x="158" y="72"/>
                    <a:pt x="158" y="72"/>
                  </a:cubicBezTo>
                  <a:cubicBezTo>
                    <a:pt x="148" y="70"/>
                    <a:pt x="148" y="70"/>
                    <a:pt x="148" y="70"/>
                  </a:cubicBezTo>
                  <a:cubicBezTo>
                    <a:pt x="150" y="64"/>
                    <a:pt x="150" y="64"/>
                    <a:pt x="150" y="64"/>
                  </a:cubicBezTo>
                  <a:cubicBezTo>
                    <a:pt x="150" y="60"/>
                    <a:pt x="148" y="56"/>
                    <a:pt x="144" y="55"/>
                  </a:cubicBezTo>
                  <a:cubicBezTo>
                    <a:pt x="141" y="55"/>
                    <a:pt x="141" y="55"/>
                    <a:pt x="141" y="55"/>
                  </a:cubicBezTo>
                  <a:cubicBezTo>
                    <a:pt x="141" y="55"/>
                    <a:pt x="140" y="55"/>
                    <a:pt x="140" y="55"/>
                  </a:cubicBezTo>
                  <a:cubicBezTo>
                    <a:pt x="136" y="55"/>
                    <a:pt x="133" y="57"/>
                    <a:pt x="132" y="61"/>
                  </a:cubicBezTo>
                  <a:cubicBezTo>
                    <a:pt x="131" y="66"/>
                    <a:pt x="131" y="66"/>
                    <a:pt x="131" y="66"/>
                  </a:cubicBezTo>
                  <a:cubicBezTo>
                    <a:pt x="123" y="65"/>
                    <a:pt x="123" y="65"/>
                    <a:pt x="123" y="65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5" y="55"/>
                    <a:pt x="122" y="51"/>
                    <a:pt x="119" y="50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5" y="49"/>
                    <a:pt x="115" y="49"/>
                    <a:pt x="114" y="49"/>
                  </a:cubicBezTo>
                  <a:cubicBezTo>
                    <a:pt x="111" y="49"/>
                    <a:pt x="108" y="52"/>
                    <a:pt x="107" y="55"/>
                  </a:cubicBezTo>
                  <a:cubicBezTo>
                    <a:pt x="106" y="61"/>
                    <a:pt x="106" y="61"/>
                    <a:pt x="106" y="61"/>
                  </a:cubicBezTo>
                  <a:moveTo>
                    <a:pt x="69" y="0"/>
                  </a:moveTo>
                  <a:cubicBezTo>
                    <a:pt x="60" y="0"/>
                    <a:pt x="51" y="7"/>
                    <a:pt x="50" y="16"/>
                  </a:cubicBezTo>
                  <a:cubicBezTo>
                    <a:pt x="2" y="247"/>
                    <a:pt x="2" y="247"/>
                    <a:pt x="2" y="247"/>
                  </a:cubicBezTo>
                  <a:cubicBezTo>
                    <a:pt x="0" y="258"/>
                    <a:pt x="7" y="268"/>
                    <a:pt x="18" y="270"/>
                  </a:cubicBezTo>
                  <a:cubicBezTo>
                    <a:pt x="219" y="311"/>
                    <a:pt x="219" y="311"/>
                    <a:pt x="219" y="311"/>
                  </a:cubicBezTo>
                  <a:cubicBezTo>
                    <a:pt x="220" y="312"/>
                    <a:pt x="221" y="312"/>
                    <a:pt x="223" y="312"/>
                  </a:cubicBezTo>
                  <a:cubicBezTo>
                    <a:pt x="232" y="312"/>
                    <a:pt x="240" y="305"/>
                    <a:pt x="242" y="296"/>
                  </a:cubicBezTo>
                  <a:cubicBezTo>
                    <a:pt x="289" y="65"/>
                    <a:pt x="289" y="65"/>
                    <a:pt x="289" y="65"/>
                  </a:cubicBezTo>
                  <a:cubicBezTo>
                    <a:pt x="291" y="55"/>
                    <a:pt x="284" y="44"/>
                    <a:pt x="274" y="42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1" y="1"/>
                    <a:pt x="70" y="0"/>
                    <a:pt x="69" y="0"/>
                  </a:cubicBezTo>
                </a:path>
              </a:pathLst>
            </a:custGeom>
            <a:solidFill>
              <a:srgbClr val="FFD8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>
              <a:extLst>
                <a:ext uri="{FF2B5EF4-FFF2-40B4-BE49-F238E27FC236}">
                  <a16:creationId xmlns="" xmlns:a16="http://schemas.microsoft.com/office/drawing/2014/main" id="{420AF186-C52D-44C7-BF1F-32BACC9FB0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7588" y="1966913"/>
              <a:ext cx="2327275" cy="2682875"/>
            </a:xfrm>
            <a:custGeom>
              <a:avLst/>
              <a:gdLst>
                <a:gd name="T0" fmla="*/ 657 w 665"/>
                <a:gd name="T1" fmla="*/ 563 h 766"/>
                <a:gd name="T2" fmla="*/ 629 w 665"/>
                <a:gd name="T3" fmla="*/ 623 h 766"/>
                <a:gd name="T4" fmla="*/ 258 w 665"/>
                <a:gd name="T5" fmla="*/ 757 h 766"/>
                <a:gd name="T6" fmla="*/ 199 w 665"/>
                <a:gd name="T7" fmla="*/ 729 h 766"/>
                <a:gd name="T8" fmla="*/ 8 w 665"/>
                <a:gd name="T9" fmla="*/ 202 h 766"/>
                <a:gd name="T10" fmla="*/ 36 w 665"/>
                <a:gd name="T11" fmla="*/ 143 h 766"/>
                <a:gd name="T12" fmla="*/ 407 w 665"/>
                <a:gd name="T13" fmla="*/ 8 h 766"/>
                <a:gd name="T14" fmla="*/ 466 w 665"/>
                <a:gd name="T15" fmla="*/ 36 h 766"/>
                <a:gd name="T16" fmla="*/ 657 w 665"/>
                <a:gd name="T17" fmla="*/ 563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5" h="766">
                  <a:moveTo>
                    <a:pt x="657" y="563"/>
                  </a:moveTo>
                  <a:cubicBezTo>
                    <a:pt x="665" y="587"/>
                    <a:pt x="653" y="614"/>
                    <a:pt x="629" y="623"/>
                  </a:cubicBezTo>
                  <a:cubicBezTo>
                    <a:pt x="258" y="757"/>
                    <a:pt x="258" y="757"/>
                    <a:pt x="258" y="757"/>
                  </a:cubicBezTo>
                  <a:cubicBezTo>
                    <a:pt x="234" y="766"/>
                    <a:pt x="208" y="753"/>
                    <a:pt x="199" y="729"/>
                  </a:cubicBezTo>
                  <a:cubicBezTo>
                    <a:pt x="8" y="202"/>
                    <a:pt x="8" y="202"/>
                    <a:pt x="8" y="202"/>
                  </a:cubicBezTo>
                  <a:cubicBezTo>
                    <a:pt x="0" y="178"/>
                    <a:pt x="12" y="151"/>
                    <a:pt x="36" y="143"/>
                  </a:cubicBezTo>
                  <a:cubicBezTo>
                    <a:pt x="407" y="8"/>
                    <a:pt x="407" y="8"/>
                    <a:pt x="407" y="8"/>
                  </a:cubicBezTo>
                  <a:cubicBezTo>
                    <a:pt x="430" y="0"/>
                    <a:pt x="457" y="12"/>
                    <a:pt x="466" y="36"/>
                  </a:cubicBezTo>
                  <a:lnTo>
                    <a:pt x="657" y="563"/>
                  </a:lnTo>
                  <a:close/>
                </a:path>
              </a:pathLst>
            </a:custGeom>
            <a:solidFill>
              <a:srgbClr val="1B63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>
              <a:extLst>
                <a:ext uri="{FF2B5EF4-FFF2-40B4-BE49-F238E27FC236}">
                  <a16:creationId xmlns="" xmlns:a16="http://schemas.microsoft.com/office/drawing/2014/main" id="{4BBB0280-50EC-4674-B6BC-60374655E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450" y="3659188"/>
              <a:ext cx="1541463" cy="874713"/>
            </a:xfrm>
            <a:custGeom>
              <a:avLst/>
              <a:gdLst>
                <a:gd name="T0" fmla="*/ 0 w 971"/>
                <a:gd name="T1" fmla="*/ 322 h 551"/>
                <a:gd name="T2" fmla="*/ 84 w 971"/>
                <a:gd name="T3" fmla="*/ 551 h 551"/>
                <a:gd name="T4" fmla="*/ 971 w 971"/>
                <a:gd name="T5" fmla="*/ 229 h 551"/>
                <a:gd name="T6" fmla="*/ 889 w 971"/>
                <a:gd name="T7" fmla="*/ 0 h 551"/>
                <a:gd name="T8" fmla="*/ 0 w 971"/>
                <a:gd name="T9" fmla="*/ 322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1" h="551">
                  <a:moveTo>
                    <a:pt x="0" y="322"/>
                  </a:moveTo>
                  <a:lnTo>
                    <a:pt x="84" y="551"/>
                  </a:lnTo>
                  <a:lnTo>
                    <a:pt x="971" y="229"/>
                  </a:lnTo>
                  <a:lnTo>
                    <a:pt x="889" y="0"/>
                  </a:lnTo>
                  <a:lnTo>
                    <a:pt x="0" y="3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">
              <a:extLst>
                <a:ext uri="{FF2B5EF4-FFF2-40B4-BE49-F238E27FC236}">
                  <a16:creationId xmlns="" xmlns:a16="http://schemas.microsoft.com/office/drawing/2014/main" id="{C530E6DC-BF56-49A3-B82C-00C44F189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5538" y="2222501"/>
              <a:ext cx="2089150" cy="2249488"/>
            </a:xfrm>
            <a:custGeom>
              <a:avLst/>
              <a:gdLst>
                <a:gd name="T0" fmla="*/ 642 w 1316"/>
                <a:gd name="T1" fmla="*/ 0 h 1417"/>
                <a:gd name="T2" fmla="*/ 0 w 1316"/>
                <a:gd name="T3" fmla="*/ 232 h 1417"/>
                <a:gd name="T4" fmla="*/ 428 w 1316"/>
                <a:gd name="T5" fmla="*/ 1417 h 1417"/>
                <a:gd name="T6" fmla="*/ 1316 w 1316"/>
                <a:gd name="T7" fmla="*/ 1094 h 1417"/>
                <a:gd name="T8" fmla="*/ 977 w 1316"/>
                <a:gd name="T9" fmla="*/ 157 h 1417"/>
                <a:gd name="T10" fmla="*/ 642 w 1316"/>
                <a:gd name="T11" fmla="*/ 0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16" h="1417">
                  <a:moveTo>
                    <a:pt x="642" y="0"/>
                  </a:moveTo>
                  <a:lnTo>
                    <a:pt x="0" y="232"/>
                  </a:lnTo>
                  <a:lnTo>
                    <a:pt x="428" y="1417"/>
                  </a:lnTo>
                  <a:lnTo>
                    <a:pt x="1316" y="1094"/>
                  </a:lnTo>
                  <a:lnTo>
                    <a:pt x="977" y="157"/>
                  </a:lnTo>
                  <a:lnTo>
                    <a:pt x="6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>
              <a:extLst>
                <a:ext uri="{FF2B5EF4-FFF2-40B4-BE49-F238E27FC236}">
                  <a16:creationId xmlns="" xmlns:a16="http://schemas.microsoft.com/office/drawing/2014/main" id="{C72154F3-C5FC-459E-A77B-6C7917E89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4713" y="2222501"/>
              <a:ext cx="531813" cy="388938"/>
            </a:xfrm>
            <a:custGeom>
              <a:avLst/>
              <a:gdLst>
                <a:gd name="T0" fmla="*/ 88 w 335"/>
                <a:gd name="T1" fmla="*/ 245 h 245"/>
                <a:gd name="T2" fmla="*/ 335 w 335"/>
                <a:gd name="T3" fmla="*/ 157 h 245"/>
                <a:gd name="T4" fmla="*/ 0 w 335"/>
                <a:gd name="T5" fmla="*/ 0 h 245"/>
                <a:gd name="T6" fmla="*/ 88 w 335"/>
                <a:gd name="T7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5" h="245">
                  <a:moveTo>
                    <a:pt x="88" y="245"/>
                  </a:moveTo>
                  <a:lnTo>
                    <a:pt x="335" y="157"/>
                  </a:lnTo>
                  <a:lnTo>
                    <a:pt x="0" y="0"/>
                  </a:lnTo>
                  <a:lnTo>
                    <a:pt x="88" y="245"/>
                  </a:lnTo>
                  <a:close/>
                </a:path>
              </a:pathLst>
            </a:custGeom>
            <a:solidFill>
              <a:srgbClr val="C8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>
              <a:extLst>
                <a:ext uri="{FF2B5EF4-FFF2-40B4-BE49-F238E27FC236}">
                  <a16:creationId xmlns="" xmlns:a16="http://schemas.microsoft.com/office/drawing/2014/main" id="{926F1B38-5C77-4BF5-84A3-CBFE769D0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4025" y="3525838"/>
              <a:ext cx="1271588" cy="557213"/>
            </a:xfrm>
            <a:custGeom>
              <a:avLst/>
              <a:gdLst>
                <a:gd name="T0" fmla="*/ 776 w 801"/>
                <a:gd name="T1" fmla="*/ 0 h 351"/>
                <a:gd name="T2" fmla="*/ 0 w 801"/>
                <a:gd name="T3" fmla="*/ 280 h 351"/>
                <a:gd name="T4" fmla="*/ 26 w 801"/>
                <a:gd name="T5" fmla="*/ 351 h 351"/>
                <a:gd name="T6" fmla="*/ 801 w 801"/>
                <a:gd name="T7" fmla="*/ 70 h 351"/>
                <a:gd name="T8" fmla="*/ 776 w 801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1" h="351">
                  <a:moveTo>
                    <a:pt x="776" y="0"/>
                  </a:moveTo>
                  <a:lnTo>
                    <a:pt x="0" y="280"/>
                  </a:lnTo>
                  <a:lnTo>
                    <a:pt x="26" y="351"/>
                  </a:lnTo>
                  <a:lnTo>
                    <a:pt x="801" y="70"/>
                  </a:lnTo>
                  <a:lnTo>
                    <a:pt x="776" y="0"/>
                  </a:lnTo>
                  <a:close/>
                </a:path>
              </a:pathLst>
            </a:custGeom>
            <a:solidFill>
              <a:srgbClr val="C8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1">
              <a:extLst>
                <a:ext uri="{FF2B5EF4-FFF2-40B4-BE49-F238E27FC236}">
                  <a16:creationId xmlns="" xmlns:a16="http://schemas.microsoft.com/office/drawing/2014/main" id="{639EFDBF-814C-4A1F-8D49-685917C21B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3063" y="3302001"/>
              <a:ext cx="1271588" cy="555625"/>
            </a:xfrm>
            <a:custGeom>
              <a:avLst/>
              <a:gdLst>
                <a:gd name="T0" fmla="*/ 777 w 801"/>
                <a:gd name="T1" fmla="*/ 0 h 350"/>
                <a:gd name="T2" fmla="*/ 0 w 801"/>
                <a:gd name="T3" fmla="*/ 280 h 350"/>
                <a:gd name="T4" fmla="*/ 27 w 801"/>
                <a:gd name="T5" fmla="*/ 350 h 350"/>
                <a:gd name="T6" fmla="*/ 801 w 801"/>
                <a:gd name="T7" fmla="*/ 70 h 350"/>
                <a:gd name="T8" fmla="*/ 777 w 801"/>
                <a:gd name="T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1" h="350">
                  <a:moveTo>
                    <a:pt x="777" y="0"/>
                  </a:moveTo>
                  <a:lnTo>
                    <a:pt x="0" y="280"/>
                  </a:lnTo>
                  <a:lnTo>
                    <a:pt x="27" y="350"/>
                  </a:lnTo>
                  <a:lnTo>
                    <a:pt x="801" y="70"/>
                  </a:lnTo>
                  <a:lnTo>
                    <a:pt x="777" y="0"/>
                  </a:lnTo>
                  <a:close/>
                </a:path>
              </a:pathLst>
            </a:custGeom>
            <a:solidFill>
              <a:srgbClr val="C8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2">
              <a:extLst>
                <a:ext uri="{FF2B5EF4-FFF2-40B4-BE49-F238E27FC236}">
                  <a16:creationId xmlns="" xmlns:a16="http://schemas.microsoft.com/office/drawing/2014/main" id="{E7866334-4ED1-469C-9948-2AF1CD808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3688" y="3076576"/>
              <a:ext cx="1270000" cy="560388"/>
            </a:xfrm>
            <a:custGeom>
              <a:avLst/>
              <a:gdLst>
                <a:gd name="T0" fmla="*/ 774 w 800"/>
                <a:gd name="T1" fmla="*/ 0 h 353"/>
                <a:gd name="T2" fmla="*/ 0 w 800"/>
                <a:gd name="T3" fmla="*/ 281 h 353"/>
                <a:gd name="T4" fmla="*/ 26 w 800"/>
                <a:gd name="T5" fmla="*/ 353 h 353"/>
                <a:gd name="T6" fmla="*/ 800 w 800"/>
                <a:gd name="T7" fmla="*/ 71 h 353"/>
                <a:gd name="T8" fmla="*/ 774 w 800"/>
                <a:gd name="T9" fmla="*/ 0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0" h="353">
                  <a:moveTo>
                    <a:pt x="774" y="0"/>
                  </a:moveTo>
                  <a:lnTo>
                    <a:pt x="0" y="281"/>
                  </a:lnTo>
                  <a:lnTo>
                    <a:pt x="26" y="353"/>
                  </a:lnTo>
                  <a:lnTo>
                    <a:pt x="800" y="71"/>
                  </a:lnTo>
                  <a:lnTo>
                    <a:pt x="774" y="0"/>
                  </a:lnTo>
                  <a:close/>
                </a:path>
              </a:pathLst>
            </a:custGeom>
            <a:solidFill>
              <a:srgbClr val="C8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3">
              <a:extLst>
                <a:ext uri="{FF2B5EF4-FFF2-40B4-BE49-F238E27FC236}">
                  <a16:creationId xmlns="" xmlns:a16="http://schemas.microsoft.com/office/drawing/2014/main" id="{24FF85DE-6047-41F7-8419-D495E27935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9550" y="2841626"/>
              <a:ext cx="1270000" cy="557213"/>
            </a:xfrm>
            <a:custGeom>
              <a:avLst/>
              <a:gdLst>
                <a:gd name="T0" fmla="*/ 774 w 800"/>
                <a:gd name="T1" fmla="*/ 0 h 351"/>
                <a:gd name="T2" fmla="*/ 0 w 800"/>
                <a:gd name="T3" fmla="*/ 281 h 351"/>
                <a:gd name="T4" fmla="*/ 24 w 800"/>
                <a:gd name="T5" fmla="*/ 351 h 351"/>
                <a:gd name="T6" fmla="*/ 800 w 800"/>
                <a:gd name="T7" fmla="*/ 71 h 351"/>
                <a:gd name="T8" fmla="*/ 774 w 800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0" h="351">
                  <a:moveTo>
                    <a:pt x="774" y="0"/>
                  </a:moveTo>
                  <a:lnTo>
                    <a:pt x="0" y="281"/>
                  </a:lnTo>
                  <a:lnTo>
                    <a:pt x="24" y="351"/>
                  </a:lnTo>
                  <a:lnTo>
                    <a:pt x="800" y="71"/>
                  </a:lnTo>
                  <a:lnTo>
                    <a:pt x="774" y="0"/>
                  </a:lnTo>
                  <a:close/>
                </a:path>
              </a:pathLst>
            </a:custGeom>
            <a:solidFill>
              <a:srgbClr val="C8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4">
              <a:extLst>
                <a:ext uri="{FF2B5EF4-FFF2-40B4-BE49-F238E27FC236}">
                  <a16:creationId xmlns="" xmlns:a16="http://schemas.microsoft.com/office/drawing/2014/main" id="{030282F9-7A45-42F9-8040-09006F2CB0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8588" y="2762251"/>
              <a:ext cx="871538" cy="415925"/>
            </a:xfrm>
            <a:custGeom>
              <a:avLst/>
              <a:gdLst>
                <a:gd name="T0" fmla="*/ 523 w 549"/>
                <a:gd name="T1" fmla="*/ 0 h 262"/>
                <a:gd name="T2" fmla="*/ 0 w 549"/>
                <a:gd name="T3" fmla="*/ 189 h 262"/>
                <a:gd name="T4" fmla="*/ 24 w 549"/>
                <a:gd name="T5" fmla="*/ 262 h 262"/>
                <a:gd name="T6" fmla="*/ 549 w 549"/>
                <a:gd name="T7" fmla="*/ 73 h 262"/>
                <a:gd name="T8" fmla="*/ 523 w 549"/>
                <a:gd name="T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9" h="262">
                  <a:moveTo>
                    <a:pt x="523" y="0"/>
                  </a:moveTo>
                  <a:lnTo>
                    <a:pt x="0" y="189"/>
                  </a:lnTo>
                  <a:lnTo>
                    <a:pt x="24" y="262"/>
                  </a:lnTo>
                  <a:lnTo>
                    <a:pt x="549" y="73"/>
                  </a:lnTo>
                  <a:lnTo>
                    <a:pt x="523" y="0"/>
                  </a:lnTo>
                  <a:close/>
                </a:path>
              </a:pathLst>
            </a:custGeom>
            <a:solidFill>
              <a:srgbClr val="C8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5">
              <a:extLst>
                <a:ext uri="{FF2B5EF4-FFF2-40B4-BE49-F238E27FC236}">
                  <a16:creationId xmlns="" xmlns:a16="http://schemas.microsoft.com/office/drawing/2014/main" id="{DF956150-AEA3-43F8-88B3-1DF6078E90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3663" y="3749676"/>
              <a:ext cx="493713" cy="325438"/>
            </a:xfrm>
            <a:custGeom>
              <a:avLst/>
              <a:gdLst>
                <a:gd name="T0" fmla="*/ 135 w 141"/>
                <a:gd name="T1" fmla="*/ 50 h 93"/>
                <a:gd name="T2" fmla="*/ 120 w 141"/>
                <a:gd name="T3" fmla="*/ 29 h 93"/>
                <a:gd name="T4" fmla="*/ 107 w 141"/>
                <a:gd name="T5" fmla="*/ 6 h 93"/>
                <a:gd name="T6" fmla="*/ 76 w 141"/>
                <a:gd name="T7" fmla="*/ 23 h 93"/>
                <a:gd name="T8" fmla="*/ 70 w 141"/>
                <a:gd name="T9" fmla="*/ 24 h 93"/>
                <a:gd name="T10" fmla="*/ 63 w 141"/>
                <a:gd name="T11" fmla="*/ 38 h 93"/>
                <a:gd name="T12" fmla="*/ 68 w 141"/>
                <a:gd name="T13" fmla="*/ 42 h 93"/>
                <a:gd name="T14" fmla="*/ 75 w 141"/>
                <a:gd name="T15" fmla="*/ 37 h 93"/>
                <a:gd name="T16" fmla="*/ 77 w 141"/>
                <a:gd name="T17" fmla="*/ 47 h 93"/>
                <a:gd name="T18" fmla="*/ 43 w 141"/>
                <a:gd name="T19" fmla="*/ 59 h 93"/>
                <a:gd name="T20" fmla="*/ 27 w 141"/>
                <a:gd name="T21" fmla="*/ 54 h 93"/>
                <a:gd name="T22" fmla="*/ 17 w 141"/>
                <a:gd name="T23" fmla="*/ 57 h 93"/>
                <a:gd name="T24" fmla="*/ 11 w 141"/>
                <a:gd name="T25" fmla="*/ 45 h 93"/>
                <a:gd name="T26" fmla="*/ 9 w 141"/>
                <a:gd name="T27" fmla="*/ 46 h 93"/>
                <a:gd name="T28" fmla="*/ 14 w 141"/>
                <a:gd name="T29" fmla="*/ 59 h 93"/>
                <a:gd name="T30" fmla="*/ 4 w 141"/>
                <a:gd name="T31" fmla="*/ 91 h 93"/>
                <a:gd name="T32" fmla="*/ 7 w 141"/>
                <a:gd name="T33" fmla="*/ 93 h 93"/>
                <a:gd name="T34" fmla="*/ 18 w 141"/>
                <a:gd name="T35" fmla="*/ 60 h 93"/>
                <a:gd name="T36" fmla="*/ 49 w 141"/>
                <a:gd name="T37" fmla="*/ 73 h 93"/>
                <a:gd name="T38" fmla="*/ 69 w 141"/>
                <a:gd name="T39" fmla="*/ 74 h 93"/>
                <a:gd name="T40" fmla="*/ 81 w 141"/>
                <a:gd name="T41" fmla="*/ 32 h 93"/>
                <a:gd name="T42" fmla="*/ 95 w 141"/>
                <a:gd name="T43" fmla="*/ 17 h 93"/>
                <a:gd name="T44" fmla="*/ 114 w 141"/>
                <a:gd name="T45" fmla="*/ 48 h 93"/>
                <a:gd name="T46" fmla="*/ 139 w 141"/>
                <a:gd name="T47" fmla="*/ 55 h 93"/>
                <a:gd name="T48" fmla="*/ 135 w 141"/>
                <a:gd name="T49" fmla="*/ 50 h 93"/>
                <a:gd name="T50" fmla="*/ 11 w 141"/>
                <a:gd name="T51" fmla="*/ 70 h 93"/>
                <a:gd name="T52" fmla="*/ 15 w 141"/>
                <a:gd name="T53" fmla="*/ 63 h 93"/>
                <a:gd name="T54" fmla="*/ 11 w 141"/>
                <a:gd name="T55" fmla="*/ 7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1" h="93">
                  <a:moveTo>
                    <a:pt x="135" y="50"/>
                  </a:moveTo>
                  <a:cubicBezTo>
                    <a:pt x="120" y="57"/>
                    <a:pt x="122" y="39"/>
                    <a:pt x="120" y="29"/>
                  </a:cubicBezTo>
                  <a:cubicBezTo>
                    <a:pt x="119" y="21"/>
                    <a:pt x="115" y="10"/>
                    <a:pt x="107" y="6"/>
                  </a:cubicBezTo>
                  <a:cubicBezTo>
                    <a:pt x="97" y="0"/>
                    <a:pt x="85" y="12"/>
                    <a:pt x="76" y="23"/>
                  </a:cubicBezTo>
                  <a:cubicBezTo>
                    <a:pt x="74" y="21"/>
                    <a:pt x="72" y="22"/>
                    <a:pt x="70" y="24"/>
                  </a:cubicBezTo>
                  <a:cubicBezTo>
                    <a:pt x="67" y="29"/>
                    <a:pt x="65" y="33"/>
                    <a:pt x="63" y="38"/>
                  </a:cubicBezTo>
                  <a:cubicBezTo>
                    <a:pt x="62" y="41"/>
                    <a:pt x="66" y="44"/>
                    <a:pt x="68" y="42"/>
                  </a:cubicBezTo>
                  <a:cubicBezTo>
                    <a:pt x="71" y="41"/>
                    <a:pt x="73" y="39"/>
                    <a:pt x="75" y="37"/>
                  </a:cubicBezTo>
                  <a:cubicBezTo>
                    <a:pt x="76" y="40"/>
                    <a:pt x="77" y="43"/>
                    <a:pt x="77" y="47"/>
                  </a:cubicBezTo>
                  <a:cubicBezTo>
                    <a:pt x="77" y="66"/>
                    <a:pt x="54" y="70"/>
                    <a:pt x="43" y="59"/>
                  </a:cubicBezTo>
                  <a:cubicBezTo>
                    <a:pt x="39" y="55"/>
                    <a:pt x="32" y="52"/>
                    <a:pt x="27" y="54"/>
                  </a:cubicBezTo>
                  <a:cubicBezTo>
                    <a:pt x="23" y="54"/>
                    <a:pt x="20" y="56"/>
                    <a:pt x="17" y="57"/>
                  </a:cubicBezTo>
                  <a:cubicBezTo>
                    <a:pt x="16" y="53"/>
                    <a:pt x="13" y="49"/>
                    <a:pt x="11" y="45"/>
                  </a:cubicBezTo>
                  <a:cubicBezTo>
                    <a:pt x="10" y="44"/>
                    <a:pt x="9" y="45"/>
                    <a:pt x="9" y="46"/>
                  </a:cubicBezTo>
                  <a:cubicBezTo>
                    <a:pt x="12" y="50"/>
                    <a:pt x="13" y="55"/>
                    <a:pt x="14" y="59"/>
                  </a:cubicBezTo>
                  <a:cubicBezTo>
                    <a:pt x="5" y="66"/>
                    <a:pt x="0" y="78"/>
                    <a:pt x="4" y="91"/>
                  </a:cubicBezTo>
                  <a:cubicBezTo>
                    <a:pt x="5" y="92"/>
                    <a:pt x="6" y="93"/>
                    <a:pt x="7" y="93"/>
                  </a:cubicBezTo>
                  <a:cubicBezTo>
                    <a:pt x="22" y="87"/>
                    <a:pt x="22" y="73"/>
                    <a:pt x="18" y="60"/>
                  </a:cubicBezTo>
                  <a:cubicBezTo>
                    <a:pt x="31" y="46"/>
                    <a:pt x="41" y="68"/>
                    <a:pt x="49" y="73"/>
                  </a:cubicBezTo>
                  <a:cubicBezTo>
                    <a:pt x="55" y="77"/>
                    <a:pt x="63" y="78"/>
                    <a:pt x="69" y="74"/>
                  </a:cubicBezTo>
                  <a:cubicBezTo>
                    <a:pt x="83" y="64"/>
                    <a:pt x="86" y="46"/>
                    <a:pt x="81" y="32"/>
                  </a:cubicBezTo>
                  <a:cubicBezTo>
                    <a:pt x="85" y="27"/>
                    <a:pt x="90" y="22"/>
                    <a:pt x="95" y="17"/>
                  </a:cubicBezTo>
                  <a:cubicBezTo>
                    <a:pt x="109" y="2"/>
                    <a:pt x="113" y="43"/>
                    <a:pt x="114" y="48"/>
                  </a:cubicBezTo>
                  <a:cubicBezTo>
                    <a:pt x="117" y="63"/>
                    <a:pt x="129" y="66"/>
                    <a:pt x="139" y="55"/>
                  </a:cubicBezTo>
                  <a:cubicBezTo>
                    <a:pt x="141" y="52"/>
                    <a:pt x="138" y="49"/>
                    <a:pt x="135" y="50"/>
                  </a:cubicBezTo>
                  <a:close/>
                  <a:moveTo>
                    <a:pt x="11" y="70"/>
                  </a:moveTo>
                  <a:cubicBezTo>
                    <a:pt x="13" y="67"/>
                    <a:pt x="14" y="65"/>
                    <a:pt x="15" y="63"/>
                  </a:cubicBezTo>
                  <a:cubicBezTo>
                    <a:pt x="19" y="71"/>
                    <a:pt x="17" y="73"/>
                    <a:pt x="11" y="70"/>
                  </a:cubicBez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6">
              <a:extLst>
                <a:ext uri="{FF2B5EF4-FFF2-40B4-BE49-F238E27FC236}">
                  <a16:creationId xmlns="" xmlns:a16="http://schemas.microsoft.com/office/drawing/2014/main" id="{EA5D85B7-23E7-4317-8FA7-64E76E15BE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56225" y="2082801"/>
              <a:ext cx="576263" cy="444500"/>
            </a:xfrm>
            <a:custGeom>
              <a:avLst/>
              <a:gdLst>
                <a:gd name="T0" fmla="*/ 137 w 165"/>
                <a:gd name="T1" fmla="*/ 27 h 127"/>
                <a:gd name="T2" fmla="*/ 116 w 165"/>
                <a:gd name="T3" fmla="*/ 34 h 127"/>
                <a:gd name="T4" fmla="*/ 110 w 165"/>
                <a:gd name="T5" fmla="*/ 18 h 127"/>
                <a:gd name="T6" fmla="*/ 79 w 165"/>
                <a:gd name="T7" fmla="*/ 5 h 127"/>
                <a:gd name="T8" fmla="*/ 39 w 165"/>
                <a:gd name="T9" fmla="*/ 20 h 127"/>
                <a:gd name="T10" fmla="*/ 24 w 165"/>
                <a:gd name="T11" fmla="*/ 49 h 127"/>
                <a:gd name="T12" fmla="*/ 30 w 165"/>
                <a:gd name="T13" fmla="*/ 66 h 127"/>
                <a:gd name="T14" fmla="*/ 8 w 165"/>
                <a:gd name="T15" fmla="*/ 73 h 127"/>
                <a:gd name="T16" fmla="*/ 2 w 165"/>
                <a:gd name="T17" fmla="*/ 87 h 127"/>
                <a:gd name="T18" fmla="*/ 13 w 165"/>
                <a:gd name="T19" fmla="*/ 119 h 127"/>
                <a:gd name="T20" fmla="*/ 27 w 165"/>
                <a:gd name="T21" fmla="*/ 125 h 127"/>
                <a:gd name="T22" fmla="*/ 156 w 165"/>
                <a:gd name="T23" fmla="*/ 79 h 127"/>
                <a:gd name="T24" fmla="*/ 163 w 165"/>
                <a:gd name="T25" fmla="*/ 64 h 127"/>
                <a:gd name="T26" fmla="*/ 152 w 165"/>
                <a:gd name="T27" fmla="*/ 33 h 127"/>
                <a:gd name="T28" fmla="*/ 137 w 165"/>
                <a:gd name="T29" fmla="*/ 27 h 127"/>
                <a:gd name="T30" fmla="*/ 62 w 165"/>
                <a:gd name="T31" fmla="*/ 21 h 127"/>
                <a:gd name="T32" fmla="*/ 80 w 165"/>
                <a:gd name="T33" fmla="*/ 29 h 127"/>
                <a:gd name="T34" fmla="*/ 72 w 165"/>
                <a:gd name="T35" fmla="*/ 46 h 127"/>
                <a:gd name="T36" fmla="*/ 54 w 165"/>
                <a:gd name="T37" fmla="*/ 38 h 127"/>
                <a:gd name="T38" fmla="*/ 62 w 165"/>
                <a:gd name="T39" fmla="*/ 21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5" h="127">
                  <a:moveTo>
                    <a:pt x="137" y="27"/>
                  </a:moveTo>
                  <a:cubicBezTo>
                    <a:pt x="116" y="34"/>
                    <a:pt x="116" y="34"/>
                    <a:pt x="116" y="34"/>
                  </a:cubicBezTo>
                  <a:cubicBezTo>
                    <a:pt x="115" y="30"/>
                    <a:pt x="113" y="24"/>
                    <a:pt x="110" y="18"/>
                  </a:cubicBezTo>
                  <a:cubicBezTo>
                    <a:pt x="106" y="6"/>
                    <a:pt x="92" y="0"/>
                    <a:pt x="79" y="5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26" y="24"/>
                    <a:pt x="20" y="38"/>
                    <a:pt x="24" y="49"/>
                  </a:cubicBezTo>
                  <a:cubicBezTo>
                    <a:pt x="26" y="56"/>
                    <a:pt x="28" y="62"/>
                    <a:pt x="30" y="66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3" y="75"/>
                    <a:pt x="0" y="82"/>
                    <a:pt x="2" y="87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5" y="124"/>
                    <a:pt x="22" y="127"/>
                    <a:pt x="27" y="125"/>
                  </a:cubicBezTo>
                  <a:cubicBezTo>
                    <a:pt x="156" y="79"/>
                    <a:pt x="156" y="79"/>
                    <a:pt x="156" y="79"/>
                  </a:cubicBezTo>
                  <a:cubicBezTo>
                    <a:pt x="162" y="77"/>
                    <a:pt x="165" y="70"/>
                    <a:pt x="163" y="64"/>
                  </a:cubicBezTo>
                  <a:cubicBezTo>
                    <a:pt x="152" y="33"/>
                    <a:pt x="152" y="33"/>
                    <a:pt x="152" y="33"/>
                  </a:cubicBezTo>
                  <a:cubicBezTo>
                    <a:pt x="149" y="27"/>
                    <a:pt x="143" y="24"/>
                    <a:pt x="137" y="27"/>
                  </a:cubicBezTo>
                  <a:close/>
                  <a:moveTo>
                    <a:pt x="62" y="21"/>
                  </a:moveTo>
                  <a:cubicBezTo>
                    <a:pt x="69" y="18"/>
                    <a:pt x="77" y="22"/>
                    <a:pt x="80" y="29"/>
                  </a:cubicBezTo>
                  <a:cubicBezTo>
                    <a:pt x="82" y="36"/>
                    <a:pt x="79" y="44"/>
                    <a:pt x="72" y="46"/>
                  </a:cubicBezTo>
                  <a:cubicBezTo>
                    <a:pt x="65" y="49"/>
                    <a:pt x="57" y="45"/>
                    <a:pt x="54" y="38"/>
                  </a:cubicBezTo>
                  <a:cubicBezTo>
                    <a:pt x="52" y="31"/>
                    <a:pt x="55" y="23"/>
                    <a:pt x="62" y="21"/>
                  </a:cubicBez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7">
              <a:extLst>
                <a:ext uri="{FF2B5EF4-FFF2-40B4-BE49-F238E27FC236}">
                  <a16:creationId xmlns="" xmlns:a16="http://schemas.microsoft.com/office/drawing/2014/main" id="{C96DD6BF-FA3F-461A-BABB-ABE7F4AB4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7938" y="1836738"/>
              <a:ext cx="2314575" cy="2224088"/>
            </a:xfrm>
            <a:custGeom>
              <a:avLst/>
              <a:gdLst>
                <a:gd name="T0" fmla="*/ 563 w 661"/>
                <a:gd name="T1" fmla="*/ 2 h 635"/>
                <a:gd name="T2" fmla="*/ 58 w 661"/>
                <a:gd name="T3" fmla="*/ 36 h 635"/>
                <a:gd name="T4" fmla="*/ 2 w 661"/>
                <a:gd name="T5" fmla="*/ 99 h 635"/>
                <a:gd name="T6" fmla="*/ 11 w 661"/>
                <a:gd name="T7" fmla="*/ 234 h 635"/>
                <a:gd name="T8" fmla="*/ 25 w 661"/>
                <a:gd name="T9" fmla="*/ 442 h 635"/>
                <a:gd name="T10" fmla="*/ 34 w 661"/>
                <a:gd name="T11" fmla="*/ 577 h 635"/>
                <a:gd name="T12" fmla="*/ 97 w 661"/>
                <a:gd name="T13" fmla="*/ 632 h 635"/>
                <a:gd name="T14" fmla="*/ 603 w 661"/>
                <a:gd name="T15" fmla="*/ 599 h 635"/>
                <a:gd name="T16" fmla="*/ 658 w 661"/>
                <a:gd name="T17" fmla="*/ 536 h 635"/>
                <a:gd name="T18" fmla="*/ 649 w 661"/>
                <a:gd name="T19" fmla="*/ 401 h 635"/>
                <a:gd name="T20" fmla="*/ 636 w 661"/>
                <a:gd name="T21" fmla="*/ 192 h 635"/>
                <a:gd name="T22" fmla="*/ 627 w 661"/>
                <a:gd name="T23" fmla="*/ 57 h 635"/>
                <a:gd name="T24" fmla="*/ 563 w 661"/>
                <a:gd name="T25" fmla="*/ 2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61" h="635">
                  <a:moveTo>
                    <a:pt x="563" y="2"/>
                  </a:moveTo>
                  <a:cubicBezTo>
                    <a:pt x="58" y="36"/>
                    <a:pt x="58" y="36"/>
                    <a:pt x="58" y="36"/>
                  </a:cubicBezTo>
                  <a:cubicBezTo>
                    <a:pt x="25" y="38"/>
                    <a:pt x="0" y="66"/>
                    <a:pt x="2" y="99"/>
                  </a:cubicBezTo>
                  <a:cubicBezTo>
                    <a:pt x="11" y="234"/>
                    <a:pt x="11" y="234"/>
                    <a:pt x="11" y="234"/>
                  </a:cubicBezTo>
                  <a:cubicBezTo>
                    <a:pt x="25" y="442"/>
                    <a:pt x="25" y="442"/>
                    <a:pt x="25" y="442"/>
                  </a:cubicBezTo>
                  <a:cubicBezTo>
                    <a:pt x="34" y="577"/>
                    <a:pt x="34" y="577"/>
                    <a:pt x="34" y="577"/>
                  </a:cubicBezTo>
                  <a:cubicBezTo>
                    <a:pt x="36" y="610"/>
                    <a:pt x="65" y="635"/>
                    <a:pt x="97" y="632"/>
                  </a:cubicBezTo>
                  <a:cubicBezTo>
                    <a:pt x="603" y="599"/>
                    <a:pt x="603" y="599"/>
                    <a:pt x="603" y="599"/>
                  </a:cubicBezTo>
                  <a:cubicBezTo>
                    <a:pt x="636" y="597"/>
                    <a:pt x="661" y="568"/>
                    <a:pt x="658" y="536"/>
                  </a:cubicBezTo>
                  <a:cubicBezTo>
                    <a:pt x="649" y="401"/>
                    <a:pt x="649" y="401"/>
                    <a:pt x="649" y="401"/>
                  </a:cubicBezTo>
                  <a:cubicBezTo>
                    <a:pt x="636" y="192"/>
                    <a:pt x="636" y="192"/>
                    <a:pt x="636" y="192"/>
                  </a:cubicBezTo>
                  <a:cubicBezTo>
                    <a:pt x="627" y="57"/>
                    <a:pt x="627" y="57"/>
                    <a:pt x="627" y="57"/>
                  </a:cubicBezTo>
                  <a:cubicBezTo>
                    <a:pt x="624" y="24"/>
                    <a:pt x="596" y="0"/>
                    <a:pt x="563" y="2"/>
                  </a:cubicBezTo>
                  <a:close/>
                </a:path>
              </a:pathLst>
            </a:custGeom>
            <a:solidFill>
              <a:srgbClr val="F8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8">
              <a:extLst>
                <a:ext uri="{FF2B5EF4-FFF2-40B4-BE49-F238E27FC236}">
                  <a16:creationId xmlns="" xmlns:a16="http://schemas.microsoft.com/office/drawing/2014/main" id="{49E08BCD-2F44-490D-AAEF-C9BF6F09D4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8113" y="2292351"/>
              <a:ext cx="1903413" cy="217488"/>
            </a:xfrm>
            <a:custGeom>
              <a:avLst/>
              <a:gdLst>
                <a:gd name="T0" fmla="*/ 1199 w 1199"/>
                <a:gd name="T1" fmla="*/ 57 h 137"/>
                <a:gd name="T2" fmla="*/ 4 w 1199"/>
                <a:gd name="T3" fmla="*/ 137 h 137"/>
                <a:gd name="T4" fmla="*/ 0 w 1199"/>
                <a:gd name="T5" fmla="*/ 79 h 137"/>
                <a:gd name="T6" fmla="*/ 1195 w 1199"/>
                <a:gd name="T7" fmla="*/ 0 h 137"/>
                <a:gd name="T8" fmla="*/ 1199 w 1199"/>
                <a:gd name="T9" fmla="*/ 5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9" h="137">
                  <a:moveTo>
                    <a:pt x="1199" y="57"/>
                  </a:moveTo>
                  <a:lnTo>
                    <a:pt x="4" y="137"/>
                  </a:lnTo>
                  <a:lnTo>
                    <a:pt x="0" y="79"/>
                  </a:lnTo>
                  <a:lnTo>
                    <a:pt x="1195" y="0"/>
                  </a:lnTo>
                  <a:lnTo>
                    <a:pt x="1199" y="57"/>
                  </a:ln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9">
              <a:extLst>
                <a:ext uri="{FF2B5EF4-FFF2-40B4-BE49-F238E27FC236}">
                  <a16:creationId xmlns="" xmlns:a16="http://schemas.microsoft.com/office/drawing/2014/main" id="{3F90CE4A-1E59-4976-B73F-66E34CE0F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0950" y="3654426"/>
              <a:ext cx="157163" cy="200025"/>
            </a:xfrm>
            <a:custGeom>
              <a:avLst/>
              <a:gdLst>
                <a:gd name="T0" fmla="*/ 99 w 99"/>
                <a:gd name="T1" fmla="*/ 120 h 126"/>
                <a:gd name="T2" fmla="*/ 6 w 99"/>
                <a:gd name="T3" fmla="*/ 126 h 126"/>
                <a:gd name="T4" fmla="*/ 0 w 99"/>
                <a:gd name="T5" fmla="*/ 7 h 126"/>
                <a:gd name="T6" fmla="*/ 90 w 99"/>
                <a:gd name="T7" fmla="*/ 0 h 126"/>
                <a:gd name="T8" fmla="*/ 99 w 99"/>
                <a:gd name="T9" fmla="*/ 12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26">
                  <a:moveTo>
                    <a:pt x="99" y="120"/>
                  </a:moveTo>
                  <a:lnTo>
                    <a:pt x="6" y="126"/>
                  </a:lnTo>
                  <a:lnTo>
                    <a:pt x="0" y="7"/>
                  </a:lnTo>
                  <a:lnTo>
                    <a:pt x="90" y="0"/>
                  </a:lnTo>
                  <a:lnTo>
                    <a:pt x="99" y="120"/>
                  </a:ln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0">
              <a:extLst>
                <a:ext uri="{FF2B5EF4-FFF2-40B4-BE49-F238E27FC236}">
                  <a16:creationId xmlns="" xmlns:a16="http://schemas.microsoft.com/office/drawing/2014/main" id="{63A31B01-4D65-4286-8A74-FFDD002472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5575" y="3560763"/>
              <a:ext cx="165100" cy="279400"/>
            </a:xfrm>
            <a:custGeom>
              <a:avLst/>
              <a:gdLst>
                <a:gd name="T0" fmla="*/ 104 w 104"/>
                <a:gd name="T1" fmla="*/ 172 h 176"/>
                <a:gd name="T2" fmla="*/ 11 w 104"/>
                <a:gd name="T3" fmla="*/ 176 h 176"/>
                <a:gd name="T4" fmla="*/ 0 w 104"/>
                <a:gd name="T5" fmla="*/ 6 h 176"/>
                <a:gd name="T6" fmla="*/ 90 w 104"/>
                <a:gd name="T7" fmla="*/ 0 h 176"/>
                <a:gd name="T8" fmla="*/ 104 w 104"/>
                <a:gd name="T9" fmla="*/ 172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76">
                  <a:moveTo>
                    <a:pt x="104" y="172"/>
                  </a:moveTo>
                  <a:lnTo>
                    <a:pt x="11" y="176"/>
                  </a:lnTo>
                  <a:lnTo>
                    <a:pt x="0" y="6"/>
                  </a:lnTo>
                  <a:lnTo>
                    <a:pt x="90" y="0"/>
                  </a:lnTo>
                  <a:lnTo>
                    <a:pt x="104" y="172"/>
                  </a:ln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1">
              <a:extLst>
                <a:ext uri="{FF2B5EF4-FFF2-40B4-BE49-F238E27FC236}">
                  <a16:creationId xmlns="" xmlns:a16="http://schemas.microsoft.com/office/drawing/2014/main" id="{E8507944-6631-4D08-B4D3-FC267DEFCA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0200" y="3468688"/>
              <a:ext cx="168275" cy="361950"/>
            </a:xfrm>
            <a:custGeom>
              <a:avLst/>
              <a:gdLst>
                <a:gd name="T0" fmla="*/ 106 w 106"/>
                <a:gd name="T1" fmla="*/ 221 h 228"/>
                <a:gd name="T2" fmla="*/ 16 w 106"/>
                <a:gd name="T3" fmla="*/ 228 h 228"/>
                <a:gd name="T4" fmla="*/ 0 w 106"/>
                <a:gd name="T5" fmla="*/ 7 h 228"/>
                <a:gd name="T6" fmla="*/ 93 w 106"/>
                <a:gd name="T7" fmla="*/ 0 h 228"/>
                <a:gd name="T8" fmla="*/ 106 w 106"/>
                <a:gd name="T9" fmla="*/ 221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228">
                  <a:moveTo>
                    <a:pt x="106" y="221"/>
                  </a:moveTo>
                  <a:lnTo>
                    <a:pt x="16" y="228"/>
                  </a:lnTo>
                  <a:lnTo>
                    <a:pt x="0" y="7"/>
                  </a:lnTo>
                  <a:lnTo>
                    <a:pt x="93" y="0"/>
                  </a:lnTo>
                  <a:lnTo>
                    <a:pt x="106" y="221"/>
                  </a:ln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2">
              <a:extLst>
                <a:ext uri="{FF2B5EF4-FFF2-40B4-BE49-F238E27FC236}">
                  <a16:creationId xmlns="" xmlns:a16="http://schemas.microsoft.com/office/drawing/2014/main" id="{46DDE490-2AD8-49AF-80B4-3AC174E3C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6413" y="3360738"/>
              <a:ext cx="174625" cy="455613"/>
            </a:xfrm>
            <a:custGeom>
              <a:avLst/>
              <a:gdLst>
                <a:gd name="T0" fmla="*/ 110 w 110"/>
                <a:gd name="T1" fmla="*/ 280 h 287"/>
                <a:gd name="T2" fmla="*/ 17 w 110"/>
                <a:gd name="T3" fmla="*/ 287 h 287"/>
                <a:gd name="T4" fmla="*/ 0 w 110"/>
                <a:gd name="T5" fmla="*/ 7 h 287"/>
                <a:gd name="T6" fmla="*/ 90 w 110"/>
                <a:gd name="T7" fmla="*/ 0 h 287"/>
                <a:gd name="T8" fmla="*/ 110 w 110"/>
                <a:gd name="T9" fmla="*/ 28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287">
                  <a:moveTo>
                    <a:pt x="110" y="280"/>
                  </a:moveTo>
                  <a:lnTo>
                    <a:pt x="17" y="287"/>
                  </a:lnTo>
                  <a:lnTo>
                    <a:pt x="0" y="7"/>
                  </a:lnTo>
                  <a:lnTo>
                    <a:pt x="90" y="0"/>
                  </a:lnTo>
                  <a:lnTo>
                    <a:pt x="110" y="280"/>
                  </a:ln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3">
              <a:extLst>
                <a:ext uri="{FF2B5EF4-FFF2-40B4-BE49-F238E27FC236}">
                  <a16:creationId xmlns="" xmlns:a16="http://schemas.microsoft.com/office/drawing/2014/main" id="{FEC3B786-6623-46CA-BB67-6B909485D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038" y="3282951"/>
              <a:ext cx="177800" cy="522288"/>
            </a:xfrm>
            <a:custGeom>
              <a:avLst/>
              <a:gdLst>
                <a:gd name="T0" fmla="*/ 112 w 112"/>
                <a:gd name="T1" fmla="*/ 323 h 329"/>
                <a:gd name="T2" fmla="*/ 22 w 112"/>
                <a:gd name="T3" fmla="*/ 329 h 329"/>
                <a:gd name="T4" fmla="*/ 0 w 112"/>
                <a:gd name="T5" fmla="*/ 7 h 329"/>
                <a:gd name="T6" fmla="*/ 92 w 112"/>
                <a:gd name="T7" fmla="*/ 0 h 329"/>
                <a:gd name="T8" fmla="*/ 112 w 112"/>
                <a:gd name="T9" fmla="*/ 323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329">
                  <a:moveTo>
                    <a:pt x="112" y="323"/>
                  </a:moveTo>
                  <a:lnTo>
                    <a:pt x="22" y="329"/>
                  </a:lnTo>
                  <a:lnTo>
                    <a:pt x="0" y="7"/>
                  </a:lnTo>
                  <a:lnTo>
                    <a:pt x="92" y="0"/>
                  </a:lnTo>
                  <a:lnTo>
                    <a:pt x="112" y="323"/>
                  </a:ln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4">
              <a:extLst>
                <a:ext uri="{FF2B5EF4-FFF2-40B4-BE49-F238E27FC236}">
                  <a16:creationId xmlns="" xmlns:a16="http://schemas.microsoft.com/office/drawing/2014/main" id="{9EC603F0-BF06-42EC-A523-12C9D69A5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8113" y="3279776"/>
              <a:ext cx="304800" cy="211138"/>
            </a:xfrm>
            <a:custGeom>
              <a:avLst/>
              <a:gdLst>
                <a:gd name="T0" fmla="*/ 86 w 87"/>
                <a:gd name="T1" fmla="*/ 0 h 60"/>
                <a:gd name="T2" fmla="*/ 64 w 87"/>
                <a:gd name="T3" fmla="*/ 14 h 60"/>
                <a:gd name="T4" fmla="*/ 73 w 87"/>
                <a:gd name="T5" fmla="*/ 19 h 60"/>
                <a:gd name="T6" fmla="*/ 2 w 87"/>
                <a:gd name="T7" fmla="*/ 55 h 60"/>
                <a:gd name="T8" fmla="*/ 0 w 87"/>
                <a:gd name="T9" fmla="*/ 57 h 60"/>
                <a:gd name="T10" fmla="*/ 2 w 87"/>
                <a:gd name="T11" fmla="*/ 60 h 60"/>
                <a:gd name="T12" fmla="*/ 6 w 87"/>
                <a:gd name="T13" fmla="*/ 60 h 60"/>
                <a:gd name="T14" fmla="*/ 77 w 87"/>
                <a:gd name="T15" fmla="*/ 21 h 60"/>
                <a:gd name="T16" fmla="*/ 87 w 87"/>
                <a:gd name="T17" fmla="*/ 27 h 60"/>
                <a:gd name="T18" fmla="*/ 86 w 87"/>
                <a:gd name="T1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60">
                  <a:moveTo>
                    <a:pt x="86" y="0"/>
                  </a:moveTo>
                  <a:cubicBezTo>
                    <a:pt x="64" y="14"/>
                    <a:pt x="64" y="14"/>
                    <a:pt x="64" y="14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46" y="55"/>
                    <a:pt x="3" y="55"/>
                    <a:pt x="2" y="55"/>
                  </a:cubicBezTo>
                  <a:cubicBezTo>
                    <a:pt x="1" y="55"/>
                    <a:pt x="0" y="56"/>
                    <a:pt x="0" y="57"/>
                  </a:cubicBezTo>
                  <a:cubicBezTo>
                    <a:pt x="0" y="59"/>
                    <a:pt x="1" y="60"/>
                    <a:pt x="2" y="60"/>
                  </a:cubicBezTo>
                  <a:cubicBezTo>
                    <a:pt x="2" y="60"/>
                    <a:pt x="4" y="60"/>
                    <a:pt x="6" y="60"/>
                  </a:cubicBezTo>
                  <a:cubicBezTo>
                    <a:pt x="18" y="59"/>
                    <a:pt x="53" y="54"/>
                    <a:pt x="77" y="21"/>
                  </a:cubicBezTo>
                  <a:cubicBezTo>
                    <a:pt x="87" y="27"/>
                    <a:pt x="87" y="27"/>
                    <a:pt x="87" y="27"/>
                  </a:cubicBezTo>
                  <a:lnTo>
                    <a:pt x="86" y="0"/>
                  </a:ln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5">
              <a:extLst>
                <a:ext uri="{FF2B5EF4-FFF2-40B4-BE49-F238E27FC236}">
                  <a16:creationId xmlns="" xmlns:a16="http://schemas.microsoft.com/office/drawing/2014/main" id="{3F80D84B-3DF1-484F-B601-11DA0392C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8563" y="2811463"/>
              <a:ext cx="874713" cy="136525"/>
            </a:xfrm>
            <a:custGeom>
              <a:avLst/>
              <a:gdLst>
                <a:gd name="T0" fmla="*/ 551 w 551"/>
                <a:gd name="T1" fmla="*/ 48 h 86"/>
                <a:gd name="T2" fmla="*/ 2 w 551"/>
                <a:gd name="T3" fmla="*/ 86 h 86"/>
                <a:gd name="T4" fmla="*/ 0 w 551"/>
                <a:gd name="T5" fmla="*/ 37 h 86"/>
                <a:gd name="T6" fmla="*/ 549 w 551"/>
                <a:gd name="T7" fmla="*/ 0 h 86"/>
                <a:gd name="T8" fmla="*/ 551 w 551"/>
                <a:gd name="T9" fmla="*/ 4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1" h="86">
                  <a:moveTo>
                    <a:pt x="551" y="48"/>
                  </a:moveTo>
                  <a:lnTo>
                    <a:pt x="2" y="86"/>
                  </a:lnTo>
                  <a:lnTo>
                    <a:pt x="0" y="37"/>
                  </a:lnTo>
                  <a:lnTo>
                    <a:pt x="549" y="0"/>
                  </a:lnTo>
                  <a:lnTo>
                    <a:pt x="551" y="48"/>
                  </a:lnTo>
                  <a:close/>
                </a:path>
              </a:pathLst>
            </a:custGeom>
            <a:solidFill>
              <a:srgbClr val="1B63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6">
              <a:extLst>
                <a:ext uri="{FF2B5EF4-FFF2-40B4-BE49-F238E27FC236}">
                  <a16:creationId xmlns="" xmlns:a16="http://schemas.microsoft.com/office/drawing/2014/main" id="{F3584D61-72B4-48B5-9241-DC2FA3AAE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7450" y="2663826"/>
              <a:ext cx="874713" cy="133350"/>
            </a:xfrm>
            <a:custGeom>
              <a:avLst/>
              <a:gdLst>
                <a:gd name="T0" fmla="*/ 551 w 551"/>
                <a:gd name="T1" fmla="*/ 48 h 84"/>
                <a:gd name="T2" fmla="*/ 2 w 551"/>
                <a:gd name="T3" fmla="*/ 84 h 84"/>
                <a:gd name="T4" fmla="*/ 0 w 551"/>
                <a:gd name="T5" fmla="*/ 35 h 84"/>
                <a:gd name="T6" fmla="*/ 549 w 551"/>
                <a:gd name="T7" fmla="*/ 0 h 84"/>
                <a:gd name="T8" fmla="*/ 551 w 551"/>
                <a:gd name="T9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1" h="84">
                  <a:moveTo>
                    <a:pt x="551" y="48"/>
                  </a:moveTo>
                  <a:lnTo>
                    <a:pt x="2" y="84"/>
                  </a:lnTo>
                  <a:lnTo>
                    <a:pt x="0" y="35"/>
                  </a:lnTo>
                  <a:lnTo>
                    <a:pt x="549" y="0"/>
                  </a:lnTo>
                  <a:lnTo>
                    <a:pt x="551" y="48"/>
                  </a:lnTo>
                  <a:close/>
                </a:path>
              </a:pathLst>
            </a:custGeom>
            <a:solidFill>
              <a:srgbClr val="1B63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7">
              <a:extLst>
                <a:ext uri="{FF2B5EF4-FFF2-40B4-BE49-F238E27FC236}">
                  <a16:creationId xmlns="" xmlns:a16="http://schemas.microsoft.com/office/drawing/2014/main" id="{94196362-06DC-44AD-9968-5F0EA685C8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7925" y="2513013"/>
              <a:ext cx="874713" cy="136525"/>
            </a:xfrm>
            <a:custGeom>
              <a:avLst/>
              <a:gdLst>
                <a:gd name="T0" fmla="*/ 551 w 551"/>
                <a:gd name="T1" fmla="*/ 49 h 86"/>
                <a:gd name="T2" fmla="*/ 4 w 551"/>
                <a:gd name="T3" fmla="*/ 86 h 86"/>
                <a:gd name="T4" fmla="*/ 0 w 551"/>
                <a:gd name="T5" fmla="*/ 38 h 86"/>
                <a:gd name="T6" fmla="*/ 549 w 551"/>
                <a:gd name="T7" fmla="*/ 0 h 86"/>
                <a:gd name="T8" fmla="*/ 551 w 551"/>
                <a:gd name="T9" fmla="*/ 49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1" h="86">
                  <a:moveTo>
                    <a:pt x="551" y="49"/>
                  </a:moveTo>
                  <a:lnTo>
                    <a:pt x="4" y="86"/>
                  </a:lnTo>
                  <a:lnTo>
                    <a:pt x="0" y="38"/>
                  </a:lnTo>
                  <a:lnTo>
                    <a:pt x="549" y="0"/>
                  </a:lnTo>
                  <a:lnTo>
                    <a:pt x="551" y="49"/>
                  </a:lnTo>
                  <a:close/>
                </a:path>
              </a:pathLst>
            </a:custGeom>
            <a:solidFill>
              <a:srgbClr val="1B63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8">
              <a:extLst>
                <a:ext uri="{FF2B5EF4-FFF2-40B4-BE49-F238E27FC236}">
                  <a16:creationId xmlns="" xmlns:a16="http://schemas.microsoft.com/office/drawing/2014/main" id="{F8909886-4AE9-49CF-8B01-F29E286FBC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8088" y="2960688"/>
              <a:ext cx="876300" cy="133350"/>
            </a:xfrm>
            <a:custGeom>
              <a:avLst/>
              <a:gdLst>
                <a:gd name="T0" fmla="*/ 552 w 552"/>
                <a:gd name="T1" fmla="*/ 49 h 84"/>
                <a:gd name="T2" fmla="*/ 3 w 552"/>
                <a:gd name="T3" fmla="*/ 84 h 84"/>
                <a:gd name="T4" fmla="*/ 0 w 552"/>
                <a:gd name="T5" fmla="*/ 36 h 84"/>
                <a:gd name="T6" fmla="*/ 549 w 552"/>
                <a:gd name="T7" fmla="*/ 0 h 84"/>
                <a:gd name="T8" fmla="*/ 552 w 552"/>
                <a:gd name="T9" fmla="*/ 4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2" h="84">
                  <a:moveTo>
                    <a:pt x="552" y="49"/>
                  </a:moveTo>
                  <a:lnTo>
                    <a:pt x="3" y="84"/>
                  </a:lnTo>
                  <a:lnTo>
                    <a:pt x="0" y="36"/>
                  </a:lnTo>
                  <a:lnTo>
                    <a:pt x="549" y="0"/>
                  </a:lnTo>
                  <a:lnTo>
                    <a:pt x="552" y="49"/>
                  </a:lnTo>
                  <a:close/>
                </a:path>
              </a:pathLst>
            </a:custGeom>
            <a:solidFill>
              <a:srgbClr val="1B63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9">
              <a:extLst>
                <a:ext uri="{FF2B5EF4-FFF2-40B4-BE49-F238E27FC236}">
                  <a16:creationId xmlns="" xmlns:a16="http://schemas.microsoft.com/office/drawing/2014/main" id="{54CFF603-9183-4063-800B-FAED3326F5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3108326"/>
              <a:ext cx="877888" cy="136525"/>
            </a:xfrm>
            <a:custGeom>
              <a:avLst/>
              <a:gdLst>
                <a:gd name="T0" fmla="*/ 553 w 553"/>
                <a:gd name="T1" fmla="*/ 49 h 86"/>
                <a:gd name="T2" fmla="*/ 4 w 553"/>
                <a:gd name="T3" fmla="*/ 86 h 86"/>
                <a:gd name="T4" fmla="*/ 0 w 553"/>
                <a:gd name="T5" fmla="*/ 38 h 86"/>
                <a:gd name="T6" fmla="*/ 549 w 553"/>
                <a:gd name="T7" fmla="*/ 0 h 86"/>
                <a:gd name="T8" fmla="*/ 553 w 553"/>
                <a:gd name="T9" fmla="*/ 49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3" h="86">
                  <a:moveTo>
                    <a:pt x="553" y="49"/>
                  </a:moveTo>
                  <a:lnTo>
                    <a:pt x="4" y="86"/>
                  </a:lnTo>
                  <a:lnTo>
                    <a:pt x="0" y="38"/>
                  </a:lnTo>
                  <a:lnTo>
                    <a:pt x="549" y="0"/>
                  </a:lnTo>
                  <a:lnTo>
                    <a:pt x="553" y="49"/>
                  </a:lnTo>
                  <a:close/>
                </a:path>
              </a:pathLst>
            </a:custGeom>
            <a:solidFill>
              <a:srgbClr val="1B63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0">
              <a:extLst>
                <a:ext uri="{FF2B5EF4-FFF2-40B4-BE49-F238E27FC236}">
                  <a16:creationId xmlns="" xmlns:a16="http://schemas.microsoft.com/office/drawing/2014/main" id="{0DD02602-A667-4F1C-A9DB-F5961E51D1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1138" y="3455988"/>
              <a:ext cx="874713" cy="136525"/>
            </a:xfrm>
            <a:custGeom>
              <a:avLst/>
              <a:gdLst>
                <a:gd name="T0" fmla="*/ 551 w 551"/>
                <a:gd name="T1" fmla="*/ 48 h 86"/>
                <a:gd name="T2" fmla="*/ 2 w 551"/>
                <a:gd name="T3" fmla="*/ 86 h 86"/>
                <a:gd name="T4" fmla="*/ 0 w 551"/>
                <a:gd name="T5" fmla="*/ 37 h 86"/>
                <a:gd name="T6" fmla="*/ 547 w 551"/>
                <a:gd name="T7" fmla="*/ 0 h 86"/>
                <a:gd name="T8" fmla="*/ 551 w 551"/>
                <a:gd name="T9" fmla="*/ 4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1" h="86">
                  <a:moveTo>
                    <a:pt x="551" y="48"/>
                  </a:moveTo>
                  <a:lnTo>
                    <a:pt x="2" y="86"/>
                  </a:lnTo>
                  <a:lnTo>
                    <a:pt x="0" y="37"/>
                  </a:lnTo>
                  <a:lnTo>
                    <a:pt x="547" y="0"/>
                  </a:lnTo>
                  <a:lnTo>
                    <a:pt x="551" y="48"/>
                  </a:lnTo>
                  <a:close/>
                </a:path>
              </a:pathLst>
            </a:custGeom>
            <a:solidFill>
              <a:srgbClr val="F78D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1">
              <a:extLst>
                <a:ext uri="{FF2B5EF4-FFF2-40B4-BE49-F238E27FC236}">
                  <a16:creationId xmlns="" xmlns:a16="http://schemas.microsoft.com/office/drawing/2014/main" id="{1F848037-2BB5-4FD5-94EF-C35B03EA2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0663" y="3624263"/>
              <a:ext cx="876300" cy="131763"/>
            </a:xfrm>
            <a:custGeom>
              <a:avLst/>
              <a:gdLst>
                <a:gd name="T0" fmla="*/ 552 w 552"/>
                <a:gd name="T1" fmla="*/ 46 h 83"/>
                <a:gd name="T2" fmla="*/ 3 w 552"/>
                <a:gd name="T3" fmla="*/ 83 h 83"/>
                <a:gd name="T4" fmla="*/ 0 w 552"/>
                <a:gd name="T5" fmla="*/ 35 h 83"/>
                <a:gd name="T6" fmla="*/ 550 w 552"/>
                <a:gd name="T7" fmla="*/ 0 h 83"/>
                <a:gd name="T8" fmla="*/ 552 w 552"/>
                <a:gd name="T9" fmla="*/ 4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2" h="83">
                  <a:moveTo>
                    <a:pt x="552" y="46"/>
                  </a:moveTo>
                  <a:lnTo>
                    <a:pt x="3" y="83"/>
                  </a:lnTo>
                  <a:lnTo>
                    <a:pt x="0" y="35"/>
                  </a:lnTo>
                  <a:lnTo>
                    <a:pt x="550" y="0"/>
                  </a:lnTo>
                  <a:lnTo>
                    <a:pt x="552" y="46"/>
                  </a:lnTo>
                  <a:close/>
                </a:path>
              </a:pathLst>
            </a:custGeom>
            <a:solidFill>
              <a:srgbClr val="F78D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2">
              <a:extLst>
                <a:ext uri="{FF2B5EF4-FFF2-40B4-BE49-F238E27FC236}">
                  <a16:creationId xmlns="" xmlns:a16="http://schemas.microsoft.com/office/drawing/2014/main" id="{3855F311-9A6B-4AA6-BEAC-28D0C5850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1775" y="3787776"/>
              <a:ext cx="874713" cy="133350"/>
            </a:xfrm>
            <a:custGeom>
              <a:avLst/>
              <a:gdLst>
                <a:gd name="T0" fmla="*/ 551 w 551"/>
                <a:gd name="T1" fmla="*/ 49 h 84"/>
                <a:gd name="T2" fmla="*/ 2 w 551"/>
                <a:gd name="T3" fmla="*/ 84 h 84"/>
                <a:gd name="T4" fmla="*/ 0 w 551"/>
                <a:gd name="T5" fmla="*/ 36 h 84"/>
                <a:gd name="T6" fmla="*/ 549 w 551"/>
                <a:gd name="T7" fmla="*/ 0 h 84"/>
                <a:gd name="T8" fmla="*/ 551 w 551"/>
                <a:gd name="T9" fmla="*/ 4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1" h="84">
                  <a:moveTo>
                    <a:pt x="551" y="49"/>
                  </a:moveTo>
                  <a:lnTo>
                    <a:pt x="2" y="84"/>
                  </a:lnTo>
                  <a:lnTo>
                    <a:pt x="0" y="36"/>
                  </a:lnTo>
                  <a:lnTo>
                    <a:pt x="549" y="0"/>
                  </a:lnTo>
                  <a:lnTo>
                    <a:pt x="551" y="49"/>
                  </a:lnTo>
                  <a:close/>
                </a:path>
              </a:pathLst>
            </a:custGeom>
            <a:solidFill>
              <a:srgbClr val="F78D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3">
              <a:extLst>
                <a:ext uri="{FF2B5EF4-FFF2-40B4-BE49-F238E27FC236}">
                  <a16:creationId xmlns="" xmlns:a16="http://schemas.microsoft.com/office/drawing/2014/main" id="{E73D6730-2087-44AA-B878-BD157BF32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788" y="2603501"/>
              <a:ext cx="423863" cy="557213"/>
            </a:xfrm>
            <a:custGeom>
              <a:avLst/>
              <a:gdLst>
                <a:gd name="T0" fmla="*/ 83 w 121"/>
                <a:gd name="T1" fmla="*/ 30 h 159"/>
                <a:gd name="T2" fmla="*/ 0 w 121"/>
                <a:gd name="T3" fmla="*/ 2 h 159"/>
                <a:gd name="T4" fmla="*/ 8 w 121"/>
                <a:gd name="T5" fmla="*/ 116 h 159"/>
                <a:gd name="T6" fmla="*/ 111 w 121"/>
                <a:gd name="T7" fmla="*/ 159 h 159"/>
                <a:gd name="T8" fmla="*/ 120 w 121"/>
                <a:gd name="T9" fmla="*/ 108 h 159"/>
                <a:gd name="T10" fmla="*/ 120 w 121"/>
                <a:gd name="T11" fmla="*/ 107 h 159"/>
                <a:gd name="T12" fmla="*/ 83 w 121"/>
                <a:gd name="T13" fmla="*/ 3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159">
                  <a:moveTo>
                    <a:pt x="83" y="30"/>
                  </a:moveTo>
                  <a:cubicBezTo>
                    <a:pt x="61" y="11"/>
                    <a:pt x="32" y="0"/>
                    <a:pt x="0" y="2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111" y="159"/>
                    <a:pt x="111" y="159"/>
                    <a:pt x="111" y="159"/>
                  </a:cubicBezTo>
                  <a:cubicBezTo>
                    <a:pt x="118" y="143"/>
                    <a:pt x="121" y="126"/>
                    <a:pt x="120" y="108"/>
                  </a:cubicBezTo>
                  <a:cubicBezTo>
                    <a:pt x="120" y="108"/>
                    <a:pt x="120" y="107"/>
                    <a:pt x="120" y="107"/>
                  </a:cubicBezTo>
                  <a:cubicBezTo>
                    <a:pt x="118" y="76"/>
                    <a:pt x="104" y="49"/>
                    <a:pt x="83" y="30"/>
                  </a:cubicBez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4">
              <a:extLst>
                <a:ext uri="{FF2B5EF4-FFF2-40B4-BE49-F238E27FC236}">
                  <a16:creationId xmlns="" xmlns:a16="http://schemas.microsoft.com/office/drawing/2014/main" id="{612B5129-AC20-4471-94DF-40F6303950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7188" y="3009901"/>
              <a:ext cx="617538" cy="393700"/>
            </a:xfrm>
            <a:custGeom>
              <a:avLst/>
              <a:gdLst>
                <a:gd name="T0" fmla="*/ 73 w 176"/>
                <a:gd name="T1" fmla="*/ 0 h 112"/>
                <a:gd name="T2" fmla="*/ 73 w 176"/>
                <a:gd name="T3" fmla="*/ 0 h 112"/>
                <a:gd name="T4" fmla="*/ 0 w 176"/>
                <a:gd name="T5" fmla="*/ 83 h 112"/>
                <a:gd name="T6" fmla="*/ 80 w 176"/>
                <a:gd name="T7" fmla="*/ 110 h 112"/>
                <a:gd name="T8" fmla="*/ 176 w 176"/>
                <a:gd name="T9" fmla="*/ 43 h 112"/>
                <a:gd name="T10" fmla="*/ 73 w 176"/>
                <a:gd name="T11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6" h="112">
                  <a:moveTo>
                    <a:pt x="73" y="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21" y="102"/>
                    <a:pt x="50" y="112"/>
                    <a:pt x="80" y="110"/>
                  </a:cubicBezTo>
                  <a:cubicBezTo>
                    <a:pt x="124" y="107"/>
                    <a:pt x="160" y="80"/>
                    <a:pt x="176" y="43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FFC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5">
              <a:extLst>
                <a:ext uri="{FF2B5EF4-FFF2-40B4-BE49-F238E27FC236}">
                  <a16:creationId xmlns="" xmlns:a16="http://schemas.microsoft.com/office/drawing/2014/main" id="{D5E743F7-9B78-4C28-9FD2-041F4FC14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7488" y="2611438"/>
              <a:ext cx="395288" cy="690563"/>
            </a:xfrm>
            <a:custGeom>
              <a:avLst/>
              <a:gdLst>
                <a:gd name="T0" fmla="*/ 8 w 113"/>
                <a:gd name="T1" fmla="*/ 71 h 197"/>
                <a:gd name="T2" fmla="*/ 1 w 113"/>
                <a:gd name="T3" fmla="*/ 119 h 197"/>
                <a:gd name="T4" fmla="*/ 1 w 113"/>
                <a:gd name="T5" fmla="*/ 121 h 197"/>
                <a:gd name="T6" fmla="*/ 40 w 113"/>
                <a:gd name="T7" fmla="*/ 197 h 197"/>
                <a:gd name="T8" fmla="*/ 113 w 113"/>
                <a:gd name="T9" fmla="*/ 114 h 197"/>
                <a:gd name="T10" fmla="*/ 105 w 113"/>
                <a:gd name="T11" fmla="*/ 0 h 197"/>
                <a:gd name="T12" fmla="*/ 8 w 113"/>
                <a:gd name="T13" fmla="*/ 71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97">
                  <a:moveTo>
                    <a:pt x="8" y="71"/>
                  </a:moveTo>
                  <a:cubicBezTo>
                    <a:pt x="2" y="86"/>
                    <a:pt x="0" y="102"/>
                    <a:pt x="1" y="119"/>
                  </a:cubicBezTo>
                  <a:cubicBezTo>
                    <a:pt x="1" y="120"/>
                    <a:pt x="1" y="121"/>
                    <a:pt x="1" y="121"/>
                  </a:cubicBezTo>
                  <a:cubicBezTo>
                    <a:pt x="3" y="152"/>
                    <a:pt x="18" y="179"/>
                    <a:pt x="40" y="197"/>
                  </a:cubicBezTo>
                  <a:cubicBezTo>
                    <a:pt x="113" y="114"/>
                    <a:pt x="113" y="114"/>
                    <a:pt x="113" y="114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61" y="3"/>
                    <a:pt x="24" y="32"/>
                    <a:pt x="8" y="71"/>
                  </a:cubicBezTo>
                  <a:close/>
                </a:path>
              </a:pathLst>
            </a:custGeom>
            <a:solidFill>
              <a:srgbClr val="66C8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6">
              <a:extLst>
                <a:ext uri="{FF2B5EF4-FFF2-40B4-BE49-F238E27FC236}">
                  <a16:creationId xmlns="" xmlns:a16="http://schemas.microsoft.com/office/drawing/2014/main" id="{1618DF54-29B7-4D14-A14E-AED48F0FC3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8088" y="3200401"/>
              <a:ext cx="1028700" cy="909638"/>
            </a:xfrm>
            <a:custGeom>
              <a:avLst/>
              <a:gdLst>
                <a:gd name="T0" fmla="*/ 66 w 294"/>
                <a:gd name="T1" fmla="*/ 259 h 260"/>
                <a:gd name="T2" fmla="*/ 69 w 294"/>
                <a:gd name="T3" fmla="*/ 260 h 260"/>
                <a:gd name="T4" fmla="*/ 239 w 294"/>
                <a:gd name="T5" fmla="*/ 249 h 260"/>
                <a:gd name="T6" fmla="*/ 285 w 294"/>
                <a:gd name="T7" fmla="*/ 190 h 260"/>
                <a:gd name="T8" fmla="*/ 288 w 294"/>
                <a:gd name="T9" fmla="*/ 163 h 260"/>
                <a:gd name="T10" fmla="*/ 289 w 294"/>
                <a:gd name="T11" fmla="*/ 120 h 260"/>
                <a:gd name="T12" fmla="*/ 277 w 294"/>
                <a:gd name="T13" fmla="*/ 79 h 260"/>
                <a:gd name="T14" fmla="*/ 277 w 294"/>
                <a:gd name="T15" fmla="*/ 57 h 260"/>
                <a:gd name="T16" fmla="*/ 247 w 294"/>
                <a:gd name="T17" fmla="*/ 26 h 260"/>
                <a:gd name="T18" fmla="*/ 160 w 294"/>
                <a:gd name="T19" fmla="*/ 2 h 260"/>
                <a:gd name="T20" fmla="*/ 96 w 294"/>
                <a:gd name="T21" fmla="*/ 7 h 260"/>
                <a:gd name="T22" fmla="*/ 93 w 294"/>
                <a:gd name="T23" fmla="*/ 9 h 260"/>
                <a:gd name="T24" fmla="*/ 11 w 294"/>
                <a:gd name="T25" fmla="*/ 89 h 260"/>
                <a:gd name="T26" fmla="*/ 1 w 294"/>
                <a:gd name="T27" fmla="*/ 127 h 260"/>
                <a:gd name="T28" fmla="*/ 1 w 294"/>
                <a:gd name="T29" fmla="*/ 152 h 260"/>
                <a:gd name="T30" fmla="*/ 42 w 294"/>
                <a:gd name="T31" fmla="*/ 240 h 260"/>
                <a:gd name="T32" fmla="*/ 66 w 294"/>
                <a:gd name="T33" fmla="*/ 259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4" h="260">
                  <a:moveTo>
                    <a:pt x="66" y="259"/>
                  </a:moveTo>
                  <a:cubicBezTo>
                    <a:pt x="67" y="259"/>
                    <a:pt x="68" y="260"/>
                    <a:pt x="69" y="260"/>
                  </a:cubicBezTo>
                  <a:cubicBezTo>
                    <a:pt x="239" y="249"/>
                    <a:pt x="239" y="249"/>
                    <a:pt x="239" y="249"/>
                  </a:cubicBezTo>
                  <a:cubicBezTo>
                    <a:pt x="258" y="231"/>
                    <a:pt x="275" y="213"/>
                    <a:pt x="285" y="190"/>
                  </a:cubicBezTo>
                  <a:cubicBezTo>
                    <a:pt x="283" y="181"/>
                    <a:pt x="286" y="172"/>
                    <a:pt x="288" y="163"/>
                  </a:cubicBezTo>
                  <a:cubicBezTo>
                    <a:pt x="291" y="148"/>
                    <a:pt x="294" y="134"/>
                    <a:pt x="289" y="120"/>
                  </a:cubicBezTo>
                  <a:cubicBezTo>
                    <a:pt x="284" y="106"/>
                    <a:pt x="278" y="93"/>
                    <a:pt x="277" y="79"/>
                  </a:cubicBezTo>
                  <a:cubicBezTo>
                    <a:pt x="276" y="70"/>
                    <a:pt x="276" y="64"/>
                    <a:pt x="277" y="57"/>
                  </a:cubicBezTo>
                  <a:cubicBezTo>
                    <a:pt x="270" y="45"/>
                    <a:pt x="260" y="34"/>
                    <a:pt x="247" y="26"/>
                  </a:cubicBezTo>
                  <a:cubicBezTo>
                    <a:pt x="222" y="11"/>
                    <a:pt x="190" y="0"/>
                    <a:pt x="160" y="2"/>
                  </a:cubicBezTo>
                  <a:cubicBezTo>
                    <a:pt x="140" y="3"/>
                    <a:pt x="118" y="7"/>
                    <a:pt x="96" y="7"/>
                  </a:cubicBezTo>
                  <a:cubicBezTo>
                    <a:pt x="96" y="7"/>
                    <a:pt x="95" y="8"/>
                    <a:pt x="93" y="9"/>
                  </a:cubicBezTo>
                  <a:cubicBezTo>
                    <a:pt x="61" y="24"/>
                    <a:pt x="30" y="54"/>
                    <a:pt x="11" y="89"/>
                  </a:cubicBezTo>
                  <a:cubicBezTo>
                    <a:pt x="8" y="102"/>
                    <a:pt x="2" y="114"/>
                    <a:pt x="1" y="127"/>
                  </a:cubicBezTo>
                  <a:cubicBezTo>
                    <a:pt x="0" y="135"/>
                    <a:pt x="0" y="143"/>
                    <a:pt x="1" y="152"/>
                  </a:cubicBezTo>
                  <a:cubicBezTo>
                    <a:pt x="10" y="183"/>
                    <a:pt x="23" y="214"/>
                    <a:pt x="42" y="240"/>
                  </a:cubicBezTo>
                  <a:cubicBezTo>
                    <a:pt x="50" y="247"/>
                    <a:pt x="58" y="253"/>
                    <a:pt x="66" y="259"/>
                  </a:cubicBezTo>
                  <a:close/>
                </a:path>
              </a:pathLst>
            </a:custGeom>
            <a:solidFill>
              <a:srgbClr val="F8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7">
              <a:extLst>
                <a:ext uri="{FF2B5EF4-FFF2-40B4-BE49-F238E27FC236}">
                  <a16:creationId xmlns="" xmlns:a16="http://schemas.microsoft.com/office/drawing/2014/main" id="{B86F1050-FB69-4AD0-B23B-57B6CC7379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4763" y="3581401"/>
              <a:ext cx="955675" cy="168275"/>
            </a:xfrm>
            <a:custGeom>
              <a:avLst/>
              <a:gdLst>
                <a:gd name="T0" fmla="*/ 270 w 273"/>
                <a:gd name="T1" fmla="*/ 11 h 48"/>
                <a:gd name="T2" fmla="*/ 266 w 273"/>
                <a:gd name="T3" fmla="*/ 0 h 48"/>
                <a:gd name="T4" fmla="*/ 0 w 273"/>
                <a:gd name="T5" fmla="*/ 18 h 48"/>
                <a:gd name="T6" fmla="*/ 2 w 273"/>
                <a:gd name="T7" fmla="*/ 48 h 48"/>
                <a:gd name="T8" fmla="*/ 273 w 273"/>
                <a:gd name="T9" fmla="*/ 30 h 48"/>
                <a:gd name="T10" fmla="*/ 270 w 273"/>
                <a:gd name="T11" fmla="*/ 1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3" h="48">
                  <a:moveTo>
                    <a:pt x="270" y="11"/>
                  </a:moveTo>
                  <a:cubicBezTo>
                    <a:pt x="268" y="7"/>
                    <a:pt x="267" y="3"/>
                    <a:pt x="266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73" y="30"/>
                    <a:pt x="273" y="30"/>
                    <a:pt x="273" y="30"/>
                  </a:cubicBezTo>
                  <a:cubicBezTo>
                    <a:pt x="273" y="24"/>
                    <a:pt x="272" y="17"/>
                    <a:pt x="270" y="11"/>
                  </a:cubicBezTo>
                  <a:close/>
                </a:path>
              </a:pathLst>
            </a:custGeom>
            <a:solidFill>
              <a:srgbClr val="F78D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8">
              <a:extLst>
                <a:ext uri="{FF2B5EF4-FFF2-40B4-BE49-F238E27FC236}">
                  <a16:creationId xmlns="" xmlns:a16="http://schemas.microsoft.com/office/drawing/2014/main" id="{24F24400-061E-4E95-8C69-851CBB1D21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2225" y="3813176"/>
              <a:ext cx="912813" cy="163513"/>
            </a:xfrm>
            <a:custGeom>
              <a:avLst/>
              <a:gdLst>
                <a:gd name="T0" fmla="*/ 261 w 261"/>
                <a:gd name="T1" fmla="*/ 0 h 47"/>
                <a:gd name="T2" fmla="*/ 0 w 261"/>
                <a:gd name="T3" fmla="*/ 17 h 47"/>
                <a:gd name="T4" fmla="*/ 1 w 261"/>
                <a:gd name="T5" fmla="*/ 39 h 47"/>
                <a:gd name="T6" fmla="*/ 6 w 261"/>
                <a:gd name="T7" fmla="*/ 47 h 47"/>
                <a:gd name="T8" fmla="*/ 253 w 261"/>
                <a:gd name="T9" fmla="*/ 31 h 47"/>
                <a:gd name="T10" fmla="*/ 261 w 261"/>
                <a:gd name="T11" fmla="*/ 15 h 47"/>
                <a:gd name="T12" fmla="*/ 261 w 261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1" h="47">
                  <a:moveTo>
                    <a:pt x="261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3" y="41"/>
                    <a:pt x="4" y="44"/>
                    <a:pt x="6" y="47"/>
                  </a:cubicBezTo>
                  <a:cubicBezTo>
                    <a:pt x="253" y="31"/>
                    <a:pt x="253" y="31"/>
                    <a:pt x="253" y="31"/>
                  </a:cubicBezTo>
                  <a:cubicBezTo>
                    <a:pt x="256" y="26"/>
                    <a:pt x="259" y="20"/>
                    <a:pt x="261" y="15"/>
                  </a:cubicBezTo>
                  <a:cubicBezTo>
                    <a:pt x="260" y="10"/>
                    <a:pt x="261" y="5"/>
                    <a:pt x="261" y="0"/>
                  </a:cubicBezTo>
                  <a:close/>
                </a:path>
              </a:pathLst>
            </a:custGeom>
            <a:solidFill>
              <a:srgbClr val="F78D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9">
              <a:extLst>
                <a:ext uri="{FF2B5EF4-FFF2-40B4-BE49-F238E27FC236}">
                  <a16:creationId xmlns="" xmlns:a16="http://schemas.microsoft.com/office/drawing/2014/main" id="{B3F687F4-EBFA-447A-8D42-2DBC39EE5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1138" y="3200401"/>
              <a:ext cx="679450" cy="290513"/>
            </a:xfrm>
            <a:custGeom>
              <a:avLst/>
              <a:gdLst>
                <a:gd name="T0" fmla="*/ 169 w 194"/>
                <a:gd name="T1" fmla="*/ 26 h 83"/>
                <a:gd name="T2" fmla="*/ 82 w 194"/>
                <a:gd name="T3" fmla="*/ 2 h 83"/>
                <a:gd name="T4" fmla="*/ 32 w 194"/>
                <a:gd name="T5" fmla="*/ 6 h 83"/>
                <a:gd name="T6" fmla="*/ 0 w 194"/>
                <a:gd name="T7" fmla="*/ 43 h 83"/>
                <a:gd name="T8" fmla="*/ 112 w 194"/>
                <a:gd name="T9" fmla="*/ 80 h 83"/>
                <a:gd name="T10" fmla="*/ 194 w 194"/>
                <a:gd name="T11" fmla="*/ 49 h 83"/>
                <a:gd name="T12" fmla="*/ 169 w 194"/>
                <a:gd name="T13" fmla="*/ 2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83">
                  <a:moveTo>
                    <a:pt x="169" y="26"/>
                  </a:moveTo>
                  <a:cubicBezTo>
                    <a:pt x="144" y="11"/>
                    <a:pt x="112" y="0"/>
                    <a:pt x="82" y="2"/>
                  </a:cubicBezTo>
                  <a:cubicBezTo>
                    <a:pt x="66" y="3"/>
                    <a:pt x="49" y="5"/>
                    <a:pt x="32" y="6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30" y="68"/>
                    <a:pt x="69" y="83"/>
                    <a:pt x="112" y="80"/>
                  </a:cubicBezTo>
                  <a:cubicBezTo>
                    <a:pt x="143" y="78"/>
                    <a:pt x="171" y="67"/>
                    <a:pt x="194" y="49"/>
                  </a:cubicBezTo>
                  <a:cubicBezTo>
                    <a:pt x="188" y="40"/>
                    <a:pt x="179" y="32"/>
                    <a:pt x="169" y="26"/>
                  </a:cubicBezTo>
                  <a:close/>
                </a:path>
              </a:pathLst>
            </a:custGeom>
            <a:solidFill>
              <a:srgbClr val="FFC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0">
              <a:extLst>
                <a:ext uri="{FF2B5EF4-FFF2-40B4-BE49-F238E27FC236}">
                  <a16:creationId xmlns="" xmlns:a16="http://schemas.microsoft.com/office/drawing/2014/main" id="{862DEBDC-847E-43F3-B79C-B80487400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750" y="3221038"/>
              <a:ext cx="163513" cy="128588"/>
            </a:xfrm>
            <a:custGeom>
              <a:avLst/>
              <a:gdLst>
                <a:gd name="T0" fmla="*/ 47 w 47"/>
                <a:gd name="T1" fmla="*/ 0 h 37"/>
                <a:gd name="T2" fmla="*/ 33 w 47"/>
                <a:gd name="T3" fmla="*/ 1 h 37"/>
                <a:gd name="T4" fmla="*/ 30 w 47"/>
                <a:gd name="T5" fmla="*/ 3 h 37"/>
                <a:gd name="T6" fmla="*/ 0 w 47"/>
                <a:gd name="T7" fmla="*/ 22 h 37"/>
                <a:gd name="T8" fmla="*/ 15 w 47"/>
                <a:gd name="T9" fmla="*/ 37 h 37"/>
                <a:gd name="T10" fmla="*/ 47 w 47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7">
                  <a:moveTo>
                    <a:pt x="47" y="0"/>
                  </a:moveTo>
                  <a:cubicBezTo>
                    <a:pt x="42" y="1"/>
                    <a:pt x="38" y="1"/>
                    <a:pt x="33" y="1"/>
                  </a:cubicBezTo>
                  <a:cubicBezTo>
                    <a:pt x="33" y="1"/>
                    <a:pt x="32" y="2"/>
                    <a:pt x="30" y="3"/>
                  </a:cubicBezTo>
                  <a:cubicBezTo>
                    <a:pt x="20" y="8"/>
                    <a:pt x="10" y="14"/>
                    <a:pt x="0" y="22"/>
                  </a:cubicBezTo>
                  <a:cubicBezTo>
                    <a:pt x="4" y="27"/>
                    <a:pt x="10" y="32"/>
                    <a:pt x="15" y="37"/>
                  </a:cubicBezTo>
                  <a:lnTo>
                    <a:pt x="47" y="0"/>
                  </a:lnTo>
                  <a:close/>
                </a:path>
              </a:pathLst>
            </a:custGeom>
            <a:solidFill>
              <a:srgbClr val="66C8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1">
              <a:extLst>
                <a:ext uri="{FF2B5EF4-FFF2-40B4-BE49-F238E27FC236}">
                  <a16:creationId xmlns="" xmlns:a16="http://schemas.microsoft.com/office/drawing/2014/main" id="{58FF4D92-805C-4ADB-92A9-482E044F9F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9363" y="4037013"/>
              <a:ext cx="260350" cy="255588"/>
            </a:xfrm>
            <a:custGeom>
              <a:avLst/>
              <a:gdLst>
                <a:gd name="T0" fmla="*/ 48 w 74"/>
                <a:gd name="T1" fmla="*/ 8 h 73"/>
                <a:gd name="T2" fmla="*/ 39 w 74"/>
                <a:gd name="T3" fmla="*/ 0 h 73"/>
                <a:gd name="T4" fmla="*/ 7 w 74"/>
                <a:gd name="T5" fmla="*/ 36 h 73"/>
                <a:gd name="T6" fmla="*/ 9 w 74"/>
                <a:gd name="T7" fmla="*/ 65 h 73"/>
                <a:gd name="T8" fmla="*/ 39 w 74"/>
                <a:gd name="T9" fmla="*/ 63 h 73"/>
                <a:gd name="T10" fmla="*/ 74 w 74"/>
                <a:gd name="T11" fmla="*/ 22 h 73"/>
                <a:gd name="T12" fmla="*/ 48 w 74"/>
                <a:gd name="T13" fmla="*/ 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73">
                  <a:moveTo>
                    <a:pt x="48" y="8"/>
                  </a:moveTo>
                  <a:cubicBezTo>
                    <a:pt x="45" y="6"/>
                    <a:pt x="42" y="3"/>
                    <a:pt x="39" y="0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0" y="45"/>
                    <a:pt x="1" y="58"/>
                    <a:pt x="9" y="65"/>
                  </a:cubicBezTo>
                  <a:cubicBezTo>
                    <a:pt x="18" y="73"/>
                    <a:pt x="31" y="72"/>
                    <a:pt x="39" y="63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65" y="19"/>
                    <a:pt x="56" y="15"/>
                    <a:pt x="48" y="8"/>
                  </a:cubicBezTo>
                  <a:close/>
                </a:path>
              </a:pathLst>
            </a:custGeom>
            <a:solidFill>
              <a:srgbClr val="1B63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2">
              <a:extLst>
                <a:ext uri="{FF2B5EF4-FFF2-40B4-BE49-F238E27FC236}">
                  <a16:creationId xmlns="" xmlns:a16="http://schemas.microsoft.com/office/drawing/2014/main" id="{74435F9D-F09B-4AB8-9A18-CB6CFE82E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0263" y="4124326"/>
              <a:ext cx="590550" cy="620713"/>
            </a:xfrm>
            <a:custGeom>
              <a:avLst/>
              <a:gdLst>
                <a:gd name="T0" fmla="*/ 83 w 169"/>
                <a:gd name="T1" fmla="*/ 19 h 177"/>
                <a:gd name="T2" fmla="*/ 15 w 169"/>
                <a:gd name="T3" fmla="*/ 97 h 177"/>
                <a:gd name="T4" fmla="*/ 22 w 169"/>
                <a:gd name="T5" fmla="*/ 160 h 177"/>
                <a:gd name="T6" fmla="*/ 86 w 169"/>
                <a:gd name="T7" fmla="*/ 158 h 177"/>
                <a:gd name="T8" fmla="*/ 154 w 169"/>
                <a:gd name="T9" fmla="*/ 81 h 177"/>
                <a:gd name="T10" fmla="*/ 147 w 169"/>
                <a:gd name="T11" fmla="*/ 17 h 177"/>
                <a:gd name="T12" fmla="*/ 83 w 169"/>
                <a:gd name="T13" fmla="*/ 1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9" h="177">
                  <a:moveTo>
                    <a:pt x="83" y="19"/>
                  </a:moveTo>
                  <a:cubicBezTo>
                    <a:pt x="15" y="97"/>
                    <a:pt x="15" y="97"/>
                    <a:pt x="15" y="97"/>
                  </a:cubicBezTo>
                  <a:cubicBezTo>
                    <a:pt x="0" y="114"/>
                    <a:pt x="3" y="143"/>
                    <a:pt x="22" y="160"/>
                  </a:cubicBezTo>
                  <a:cubicBezTo>
                    <a:pt x="42" y="177"/>
                    <a:pt x="70" y="176"/>
                    <a:pt x="86" y="158"/>
                  </a:cubicBezTo>
                  <a:cubicBezTo>
                    <a:pt x="154" y="81"/>
                    <a:pt x="154" y="81"/>
                    <a:pt x="154" y="81"/>
                  </a:cubicBezTo>
                  <a:cubicBezTo>
                    <a:pt x="169" y="63"/>
                    <a:pt x="166" y="35"/>
                    <a:pt x="147" y="17"/>
                  </a:cubicBezTo>
                  <a:cubicBezTo>
                    <a:pt x="127" y="0"/>
                    <a:pt x="99" y="1"/>
                    <a:pt x="83" y="19"/>
                  </a:cubicBez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3">
              <a:extLst>
                <a:ext uri="{FF2B5EF4-FFF2-40B4-BE49-F238E27FC236}">
                  <a16:creationId xmlns="" xmlns:a16="http://schemas.microsoft.com/office/drawing/2014/main" id="{9D3A45DF-29A5-465A-932C-7B710A0BB8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2050" y="3116263"/>
              <a:ext cx="1135063" cy="1130300"/>
            </a:xfrm>
            <a:custGeom>
              <a:avLst/>
              <a:gdLst>
                <a:gd name="T0" fmla="*/ 152 w 324"/>
                <a:gd name="T1" fmla="*/ 5 h 323"/>
                <a:gd name="T2" fmla="*/ 6 w 324"/>
                <a:gd name="T3" fmla="*/ 172 h 323"/>
                <a:gd name="T4" fmla="*/ 172 w 324"/>
                <a:gd name="T5" fmla="*/ 317 h 323"/>
                <a:gd name="T6" fmla="*/ 318 w 324"/>
                <a:gd name="T7" fmla="*/ 151 h 323"/>
                <a:gd name="T8" fmla="*/ 152 w 324"/>
                <a:gd name="T9" fmla="*/ 5 h 323"/>
                <a:gd name="T10" fmla="*/ 171 w 324"/>
                <a:gd name="T11" fmla="*/ 294 h 323"/>
                <a:gd name="T12" fmla="*/ 29 w 324"/>
                <a:gd name="T13" fmla="*/ 170 h 323"/>
                <a:gd name="T14" fmla="*/ 153 w 324"/>
                <a:gd name="T15" fmla="*/ 29 h 323"/>
                <a:gd name="T16" fmla="*/ 295 w 324"/>
                <a:gd name="T17" fmla="*/ 152 h 323"/>
                <a:gd name="T18" fmla="*/ 171 w 324"/>
                <a:gd name="T19" fmla="*/ 294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4" h="323">
                  <a:moveTo>
                    <a:pt x="152" y="5"/>
                  </a:moveTo>
                  <a:cubicBezTo>
                    <a:pt x="66" y="11"/>
                    <a:pt x="0" y="86"/>
                    <a:pt x="6" y="172"/>
                  </a:cubicBezTo>
                  <a:cubicBezTo>
                    <a:pt x="12" y="258"/>
                    <a:pt x="86" y="323"/>
                    <a:pt x="172" y="317"/>
                  </a:cubicBezTo>
                  <a:cubicBezTo>
                    <a:pt x="259" y="312"/>
                    <a:pt x="324" y="237"/>
                    <a:pt x="318" y="151"/>
                  </a:cubicBezTo>
                  <a:cubicBezTo>
                    <a:pt x="312" y="65"/>
                    <a:pt x="238" y="0"/>
                    <a:pt x="152" y="5"/>
                  </a:cubicBezTo>
                  <a:close/>
                  <a:moveTo>
                    <a:pt x="171" y="294"/>
                  </a:moveTo>
                  <a:cubicBezTo>
                    <a:pt x="98" y="299"/>
                    <a:pt x="34" y="243"/>
                    <a:pt x="29" y="170"/>
                  </a:cubicBezTo>
                  <a:cubicBezTo>
                    <a:pt x="24" y="97"/>
                    <a:pt x="80" y="33"/>
                    <a:pt x="153" y="29"/>
                  </a:cubicBezTo>
                  <a:cubicBezTo>
                    <a:pt x="227" y="24"/>
                    <a:pt x="290" y="79"/>
                    <a:pt x="295" y="152"/>
                  </a:cubicBezTo>
                  <a:cubicBezTo>
                    <a:pt x="300" y="226"/>
                    <a:pt x="244" y="289"/>
                    <a:pt x="171" y="294"/>
                  </a:cubicBezTo>
                  <a:close/>
                </a:path>
              </a:pathLst>
            </a:custGeom>
            <a:solidFill>
              <a:srgbClr val="1B63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4">
              <a:extLst>
                <a:ext uri="{FF2B5EF4-FFF2-40B4-BE49-F238E27FC236}">
                  <a16:creationId xmlns="" xmlns:a16="http://schemas.microsoft.com/office/drawing/2014/main" id="{FC6E4260-5EE3-4C88-8B2E-2599E6344BB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6138" y="3952876"/>
              <a:ext cx="987425" cy="1071563"/>
            </a:xfrm>
            <a:custGeom>
              <a:avLst/>
              <a:gdLst>
                <a:gd name="T0" fmla="*/ 238 w 282"/>
                <a:gd name="T1" fmla="*/ 288 h 306"/>
                <a:gd name="T2" fmla="*/ 216 w 282"/>
                <a:gd name="T3" fmla="*/ 304 h 306"/>
                <a:gd name="T4" fmla="*/ 18 w 282"/>
                <a:gd name="T5" fmla="*/ 268 h 306"/>
                <a:gd name="T6" fmla="*/ 2 w 282"/>
                <a:gd name="T7" fmla="*/ 245 h 306"/>
                <a:gd name="T8" fmla="*/ 43 w 282"/>
                <a:gd name="T9" fmla="*/ 17 h 306"/>
                <a:gd name="T10" fmla="*/ 66 w 282"/>
                <a:gd name="T11" fmla="*/ 2 h 306"/>
                <a:gd name="T12" fmla="*/ 264 w 282"/>
                <a:gd name="T13" fmla="*/ 38 h 306"/>
                <a:gd name="T14" fmla="*/ 280 w 282"/>
                <a:gd name="T15" fmla="*/ 60 h 306"/>
                <a:gd name="T16" fmla="*/ 238 w 282"/>
                <a:gd name="T17" fmla="*/ 288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2" h="306">
                  <a:moveTo>
                    <a:pt x="238" y="288"/>
                  </a:moveTo>
                  <a:cubicBezTo>
                    <a:pt x="237" y="299"/>
                    <a:pt x="226" y="306"/>
                    <a:pt x="216" y="304"/>
                  </a:cubicBezTo>
                  <a:cubicBezTo>
                    <a:pt x="18" y="268"/>
                    <a:pt x="18" y="268"/>
                    <a:pt x="18" y="268"/>
                  </a:cubicBezTo>
                  <a:cubicBezTo>
                    <a:pt x="7" y="266"/>
                    <a:pt x="0" y="256"/>
                    <a:pt x="2" y="245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5" y="7"/>
                    <a:pt x="55" y="0"/>
                    <a:pt x="66" y="2"/>
                  </a:cubicBezTo>
                  <a:cubicBezTo>
                    <a:pt x="264" y="38"/>
                    <a:pt x="264" y="38"/>
                    <a:pt x="264" y="38"/>
                  </a:cubicBezTo>
                  <a:cubicBezTo>
                    <a:pt x="275" y="40"/>
                    <a:pt x="282" y="50"/>
                    <a:pt x="280" y="60"/>
                  </a:cubicBezTo>
                  <a:lnTo>
                    <a:pt x="238" y="288"/>
                  </a:lnTo>
                  <a:close/>
                </a:path>
              </a:pathLst>
            </a:custGeom>
            <a:solidFill>
              <a:srgbClr val="1B63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5">
              <a:extLst>
                <a:ext uri="{FF2B5EF4-FFF2-40B4-BE49-F238E27FC236}">
                  <a16:creationId xmlns="" xmlns:a16="http://schemas.microsoft.com/office/drawing/2014/main" id="{95EB1772-0F51-4BE4-82C7-9830C81E7A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2500" y="3952876"/>
              <a:ext cx="881063" cy="476250"/>
            </a:xfrm>
            <a:custGeom>
              <a:avLst/>
              <a:gdLst>
                <a:gd name="T0" fmla="*/ 236 w 252"/>
                <a:gd name="T1" fmla="*/ 136 h 136"/>
                <a:gd name="T2" fmla="*/ 250 w 252"/>
                <a:gd name="T3" fmla="*/ 60 h 136"/>
                <a:gd name="T4" fmla="*/ 234 w 252"/>
                <a:gd name="T5" fmla="*/ 38 h 136"/>
                <a:gd name="T6" fmla="*/ 36 w 252"/>
                <a:gd name="T7" fmla="*/ 2 h 136"/>
                <a:gd name="T8" fmla="*/ 13 w 252"/>
                <a:gd name="T9" fmla="*/ 17 h 136"/>
                <a:gd name="T10" fmla="*/ 0 w 252"/>
                <a:gd name="T11" fmla="*/ 93 h 136"/>
                <a:gd name="T12" fmla="*/ 236 w 252"/>
                <a:gd name="T13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2" h="136">
                  <a:moveTo>
                    <a:pt x="236" y="136"/>
                  </a:moveTo>
                  <a:cubicBezTo>
                    <a:pt x="250" y="60"/>
                    <a:pt x="250" y="60"/>
                    <a:pt x="250" y="60"/>
                  </a:cubicBezTo>
                  <a:cubicBezTo>
                    <a:pt x="252" y="50"/>
                    <a:pt x="245" y="40"/>
                    <a:pt x="234" y="38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25" y="0"/>
                    <a:pt x="15" y="7"/>
                    <a:pt x="13" y="17"/>
                  </a:cubicBezTo>
                  <a:cubicBezTo>
                    <a:pt x="0" y="93"/>
                    <a:pt x="0" y="93"/>
                    <a:pt x="0" y="93"/>
                  </a:cubicBezTo>
                  <a:lnTo>
                    <a:pt x="236" y="136"/>
                  </a:lnTo>
                  <a:close/>
                </a:path>
              </a:pathLst>
            </a:custGeom>
            <a:solidFill>
              <a:srgbClr val="1447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6">
              <a:extLst>
                <a:ext uri="{FF2B5EF4-FFF2-40B4-BE49-F238E27FC236}">
                  <a16:creationId xmlns="" xmlns:a16="http://schemas.microsoft.com/office/drawing/2014/main" id="{C26C2C3B-D222-4C93-A150-C2A0A664D7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5675" y="4344988"/>
              <a:ext cx="255588" cy="255588"/>
            </a:xfrm>
            <a:custGeom>
              <a:avLst/>
              <a:gdLst>
                <a:gd name="T0" fmla="*/ 66 w 73"/>
                <a:gd name="T1" fmla="*/ 57 h 73"/>
                <a:gd name="T2" fmla="*/ 46 w 73"/>
                <a:gd name="T3" fmla="*/ 72 h 73"/>
                <a:gd name="T4" fmla="*/ 16 w 73"/>
                <a:gd name="T5" fmla="*/ 66 h 73"/>
                <a:gd name="T6" fmla="*/ 2 w 73"/>
                <a:gd name="T7" fmla="*/ 46 h 73"/>
                <a:gd name="T8" fmla="*/ 7 w 73"/>
                <a:gd name="T9" fmla="*/ 16 h 73"/>
                <a:gd name="T10" fmla="*/ 28 w 73"/>
                <a:gd name="T11" fmla="*/ 2 h 73"/>
                <a:gd name="T12" fmla="*/ 57 w 73"/>
                <a:gd name="T13" fmla="*/ 8 h 73"/>
                <a:gd name="T14" fmla="*/ 71 w 73"/>
                <a:gd name="T15" fmla="*/ 28 h 73"/>
                <a:gd name="T16" fmla="*/ 66 w 73"/>
                <a:gd name="T17" fmla="*/ 5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73">
                  <a:moveTo>
                    <a:pt x="66" y="57"/>
                  </a:moveTo>
                  <a:cubicBezTo>
                    <a:pt x="64" y="67"/>
                    <a:pt x="55" y="73"/>
                    <a:pt x="46" y="72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7" y="64"/>
                    <a:pt x="0" y="55"/>
                    <a:pt x="2" y="4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9" y="7"/>
                    <a:pt x="18" y="0"/>
                    <a:pt x="28" y="2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67" y="9"/>
                    <a:pt x="73" y="18"/>
                    <a:pt x="71" y="28"/>
                  </a:cubicBezTo>
                  <a:lnTo>
                    <a:pt x="66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7">
              <a:extLst>
                <a:ext uri="{FF2B5EF4-FFF2-40B4-BE49-F238E27FC236}">
                  <a16:creationId xmlns="" xmlns:a16="http://schemas.microsoft.com/office/drawing/2014/main" id="{53BB326D-0492-47B8-B446-A0DCC261A7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3325" y="4391026"/>
              <a:ext cx="255588" cy="255588"/>
            </a:xfrm>
            <a:custGeom>
              <a:avLst/>
              <a:gdLst>
                <a:gd name="T0" fmla="*/ 66 w 73"/>
                <a:gd name="T1" fmla="*/ 57 h 73"/>
                <a:gd name="T2" fmla="*/ 46 w 73"/>
                <a:gd name="T3" fmla="*/ 71 h 73"/>
                <a:gd name="T4" fmla="*/ 16 w 73"/>
                <a:gd name="T5" fmla="*/ 66 h 73"/>
                <a:gd name="T6" fmla="*/ 2 w 73"/>
                <a:gd name="T7" fmla="*/ 46 h 73"/>
                <a:gd name="T8" fmla="*/ 7 w 73"/>
                <a:gd name="T9" fmla="*/ 16 h 73"/>
                <a:gd name="T10" fmla="*/ 28 w 73"/>
                <a:gd name="T11" fmla="*/ 2 h 73"/>
                <a:gd name="T12" fmla="*/ 57 w 73"/>
                <a:gd name="T13" fmla="*/ 7 h 73"/>
                <a:gd name="T14" fmla="*/ 71 w 73"/>
                <a:gd name="T15" fmla="*/ 28 h 73"/>
                <a:gd name="T16" fmla="*/ 66 w 73"/>
                <a:gd name="T17" fmla="*/ 5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73">
                  <a:moveTo>
                    <a:pt x="66" y="57"/>
                  </a:moveTo>
                  <a:cubicBezTo>
                    <a:pt x="64" y="67"/>
                    <a:pt x="55" y="73"/>
                    <a:pt x="46" y="71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7" y="64"/>
                    <a:pt x="0" y="55"/>
                    <a:pt x="2" y="4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9" y="7"/>
                    <a:pt x="18" y="0"/>
                    <a:pt x="28" y="2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67" y="9"/>
                    <a:pt x="73" y="18"/>
                    <a:pt x="71" y="28"/>
                  </a:cubicBezTo>
                  <a:lnTo>
                    <a:pt x="66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8">
              <a:extLst>
                <a:ext uri="{FF2B5EF4-FFF2-40B4-BE49-F238E27FC236}">
                  <a16:creationId xmlns="" xmlns:a16="http://schemas.microsoft.com/office/drawing/2014/main" id="{829E859B-920C-43DF-9167-05E115CBE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1288" y="4437063"/>
              <a:ext cx="296863" cy="500063"/>
            </a:xfrm>
            <a:custGeom>
              <a:avLst/>
              <a:gdLst>
                <a:gd name="T0" fmla="*/ 66 w 85"/>
                <a:gd name="T1" fmla="*/ 127 h 143"/>
                <a:gd name="T2" fmla="*/ 45 w 85"/>
                <a:gd name="T3" fmla="*/ 141 h 143"/>
                <a:gd name="T4" fmla="*/ 16 w 85"/>
                <a:gd name="T5" fmla="*/ 136 h 143"/>
                <a:gd name="T6" fmla="*/ 2 w 85"/>
                <a:gd name="T7" fmla="*/ 115 h 143"/>
                <a:gd name="T8" fmla="*/ 20 w 85"/>
                <a:gd name="T9" fmla="*/ 16 h 143"/>
                <a:gd name="T10" fmla="*/ 40 w 85"/>
                <a:gd name="T11" fmla="*/ 2 h 143"/>
                <a:gd name="T12" fmla="*/ 69 w 85"/>
                <a:gd name="T13" fmla="*/ 7 h 143"/>
                <a:gd name="T14" fmla="*/ 84 w 85"/>
                <a:gd name="T15" fmla="*/ 28 h 143"/>
                <a:gd name="T16" fmla="*/ 66 w 85"/>
                <a:gd name="T17" fmla="*/ 12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143">
                  <a:moveTo>
                    <a:pt x="66" y="127"/>
                  </a:moveTo>
                  <a:cubicBezTo>
                    <a:pt x="64" y="136"/>
                    <a:pt x="55" y="143"/>
                    <a:pt x="45" y="141"/>
                  </a:cubicBezTo>
                  <a:cubicBezTo>
                    <a:pt x="16" y="136"/>
                    <a:pt x="16" y="136"/>
                    <a:pt x="16" y="136"/>
                  </a:cubicBezTo>
                  <a:cubicBezTo>
                    <a:pt x="6" y="134"/>
                    <a:pt x="0" y="125"/>
                    <a:pt x="2" y="115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1" y="7"/>
                    <a:pt x="31" y="0"/>
                    <a:pt x="40" y="2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79" y="9"/>
                    <a:pt x="85" y="18"/>
                    <a:pt x="84" y="28"/>
                  </a:cubicBezTo>
                  <a:lnTo>
                    <a:pt x="66" y="127"/>
                  </a:ln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9">
              <a:extLst>
                <a:ext uri="{FF2B5EF4-FFF2-40B4-BE49-F238E27FC236}">
                  <a16:creationId xmlns="" xmlns:a16="http://schemas.microsoft.com/office/drawing/2014/main" id="{663B70D4-0EA6-480E-97D0-1FDD1DAB97F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2813" y="4591051"/>
              <a:ext cx="252413" cy="255588"/>
            </a:xfrm>
            <a:custGeom>
              <a:avLst/>
              <a:gdLst>
                <a:gd name="T0" fmla="*/ 65 w 72"/>
                <a:gd name="T1" fmla="*/ 57 h 73"/>
                <a:gd name="T2" fmla="*/ 45 w 72"/>
                <a:gd name="T3" fmla="*/ 71 h 73"/>
                <a:gd name="T4" fmla="*/ 16 w 72"/>
                <a:gd name="T5" fmla="*/ 66 h 73"/>
                <a:gd name="T6" fmla="*/ 1 w 72"/>
                <a:gd name="T7" fmla="*/ 45 h 73"/>
                <a:gd name="T8" fmla="*/ 7 w 72"/>
                <a:gd name="T9" fmla="*/ 16 h 73"/>
                <a:gd name="T10" fmla="*/ 27 w 72"/>
                <a:gd name="T11" fmla="*/ 2 h 73"/>
                <a:gd name="T12" fmla="*/ 57 w 72"/>
                <a:gd name="T13" fmla="*/ 7 h 73"/>
                <a:gd name="T14" fmla="*/ 71 w 72"/>
                <a:gd name="T15" fmla="*/ 27 h 73"/>
                <a:gd name="T16" fmla="*/ 65 w 72"/>
                <a:gd name="T17" fmla="*/ 5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73">
                  <a:moveTo>
                    <a:pt x="65" y="57"/>
                  </a:moveTo>
                  <a:cubicBezTo>
                    <a:pt x="64" y="66"/>
                    <a:pt x="54" y="73"/>
                    <a:pt x="45" y="71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6" y="64"/>
                    <a:pt x="0" y="55"/>
                    <a:pt x="1" y="45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6"/>
                    <a:pt x="18" y="0"/>
                    <a:pt x="27" y="2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66" y="9"/>
                    <a:pt x="72" y="18"/>
                    <a:pt x="71" y="27"/>
                  </a:cubicBezTo>
                  <a:lnTo>
                    <a:pt x="65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0">
              <a:extLst>
                <a:ext uri="{FF2B5EF4-FFF2-40B4-BE49-F238E27FC236}">
                  <a16:creationId xmlns="" xmlns:a16="http://schemas.microsoft.com/office/drawing/2014/main" id="{0C3283BD-3B85-46B0-8B84-E2AD498C3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2050" y="4635501"/>
              <a:ext cx="255588" cy="255588"/>
            </a:xfrm>
            <a:custGeom>
              <a:avLst/>
              <a:gdLst>
                <a:gd name="T0" fmla="*/ 66 w 73"/>
                <a:gd name="T1" fmla="*/ 57 h 73"/>
                <a:gd name="T2" fmla="*/ 45 w 73"/>
                <a:gd name="T3" fmla="*/ 71 h 73"/>
                <a:gd name="T4" fmla="*/ 16 w 73"/>
                <a:gd name="T5" fmla="*/ 66 h 73"/>
                <a:gd name="T6" fmla="*/ 2 w 73"/>
                <a:gd name="T7" fmla="*/ 45 h 73"/>
                <a:gd name="T8" fmla="*/ 7 w 73"/>
                <a:gd name="T9" fmla="*/ 16 h 73"/>
                <a:gd name="T10" fmla="*/ 27 w 73"/>
                <a:gd name="T11" fmla="*/ 2 h 73"/>
                <a:gd name="T12" fmla="*/ 57 w 73"/>
                <a:gd name="T13" fmla="*/ 7 h 73"/>
                <a:gd name="T14" fmla="*/ 71 w 73"/>
                <a:gd name="T15" fmla="*/ 27 h 73"/>
                <a:gd name="T16" fmla="*/ 66 w 73"/>
                <a:gd name="T17" fmla="*/ 5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73">
                  <a:moveTo>
                    <a:pt x="66" y="57"/>
                  </a:moveTo>
                  <a:cubicBezTo>
                    <a:pt x="64" y="66"/>
                    <a:pt x="55" y="73"/>
                    <a:pt x="45" y="71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6" y="64"/>
                    <a:pt x="0" y="55"/>
                    <a:pt x="2" y="45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9" y="6"/>
                    <a:pt x="18" y="0"/>
                    <a:pt x="27" y="2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66" y="9"/>
                    <a:pt x="73" y="18"/>
                    <a:pt x="71" y="27"/>
                  </a:cubicBezTo>
                  <a:lnTo>
                    <a:pt x="66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1">
              <a:extLst>
                <a:ext uri="{FF2B5EF4-FFF2-40B4-BE49-F238E27FC236}">
                  <a16:creationId xmlns="" xmlns:a16="http://schemas.microsoft.com/office/drawing/2014/main" id="{1315A116-AFF0-4FA6-988D-AC6D9C9315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5525" y="4040188"/>
              <a:ext cx="731838" cy="312738"/>
            </a:xfrm>
            <a:custGeom>
              <a:avLst/>
              <a:gdLst>
                <a:gd name="T0" fmla="*/ 204 w 209"/>
                <a:gd name="T1" fmla="*/ 72 h 89"/>
                <a:gd name="T2" fmla="*/ 181 w 209"/>
                <a:gd name="T3" fmla="*/ 87 h 89"/>
                <a:gd name="T4" fmla="*/ 18 w 209"/>
                <a:gd name="T5" fmla="*/ 58 h 89"/>
                <a:gd name="T6" fmla="*/ 2 w 209"/>
                <a:gd name="T7" fmla="*/ 35 h 89"/>
                <a:gd name="T8" fmla="*/ 6 w 209"/>
                <a:gd name="T9" fmla="*/ 17 h 89"/>
                <a:gd name="T10" fmla="*/ 28 w 209"/>
                <a:gd name="T11" fmla="*/ 2 h 89"/>
                <a:gd name="T12" fmla="*/ 191 w 209"/>
                <a:gd name="T13" fmla="*/ 31 h 89"/>
                <a:gd name="T14" fmla="*/ 207 w 209"/>
                <a:gd name="T15" fmla="*/ 54 h 89"/>
                <a:gd name="T16" fmla="*/ 204 w 209"/>
                <a:gd name="T17" fmla="*/ 7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9" h="89">
                  <a:moveTo>
                    <a:pt x="204" y="72"/>
                  </a:moveTo>
                  <a:cubicBezTo>
                    <a:pt x="202" y="82"/>
                    <a:pt x="192" y="89"/>
                    <a:pt x="181" y="8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7" y="56"/>
                    <a:pt x="0" y="46"/>
                    <a:pt x="2" y="35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7"/>
                    <a:pt x="17" y="0"/>
                    <a:pt x="28" y="2"/>
                  </a:cubicBezTo>
                  <a:cubicBezTo>
                    <a:pt x="191" y="31"/>
                    <a:pt x="191" y="31"/>
                    <a:pt x="191" y="31"/>
                  </a:cubicBezTo>
                  <a:cubicBezTo>
                    <a:pt x="202" y="33"/>
                    <a:pt x="209" y="43"/>
                    <a:pt x="207" y="54"/>
                  </a:cubicBezTo>
                  <a:lnTo>
                    <a:pt x="204" y="72"/>
                  </a:lnTo>
                  <a:close/>
                </a:path>
              </a:pathLst>
            </a:custGeom>
            <a:solidFill>
              <a:srgbClr val="5EC0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2">
              <a:extLst>
                <a:ext uri="{FF2B5EF4-FFF2-40B4-BE49-F238E27FC236}">
                  <a16:creationId xmlns="" xmlns:a16="http://schemas.microsoft.com/office/drawing/2014/main" id="{8B8D070E-FF3B-4DDC-B6AB-C75982DFDD2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2350" y="4411663"/>
              <a:ext cx="122238" cy="127000"/>
            </a:xfrm>
            <a:custGeom>
              <a:avLst/>
              <a:gdLst>
                <a:gd name="T0" fmla="*/ 4 w 77"/>
                <a:gd name="T1" fmla="*/ 20 h 80"/>
                <a:gd name="T2" fmla="*/ 28 w 77"/>
                <a:gd name="T3" fmla="*/ 24 h 80"/>
                <a:gd name="T4" fmla="*/ 33 w 77"/>
                <a:gd name="T5" fmla="*/ 0 h 80"/>
                <a:gd name="T6" fmla="*/ 57 w 77"/>
                <a:gd name="T7" fmla="*/ 4 h 80"/>
                <a:gd name="T8" fmla="*/ 53 w 77"/>
                <a:gd name="T9" fmla="*/ 29 h 80"/>
                <a:gd name="T10" fmla="*/ 77 w 77"/>
                <a:gd name="T11" fmla="*/ 35 h 80"/>
                <a:gd name="T12" fmla="*/ 73 w 77"/>
                <a:gd name="T13" fmla="*/ 57 h 80"/>
                <a:gd name="T14" fmla="*/ 48 w 77"/>
                <a:gd name="T15" fmla="*/ 53 h 80"/>
                <a:gd name="T16" fmla="*/ 44 w 77"/>
                <a:gd name="T17" fmla="*/ 80 h 80"/>
                <a:gd name="T18" fmla="*/ 20 w 77"/>
                <a:gd name="T19" fmla="*/ 75 h 80"/>
                <a:gd name="T20" fmla="*/ 24 w 77"/>
                <a:gd name="T21" fmla="*/ 49 h 80"/>
                <a:gd name="T22" fmla="*/ 0 w 77"/>
                <a:gd name="T23" fmla="*/ 44 h 80"/>
                <a:gd name="T24" fmla="*/ 4 w 77"/>
                <a:gd name="T25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" h="80">
                  <a:moveTo>
                    <a:pt x="4" y="20"/>
                  </a:moveTo>
                  <a:lnTo>
                    <a:pt x="28" y="24"/>
                  </a:lnTo>
                  <a:lnTo>
                    <a:pt x="33" y="0"/>
                  </a:lnTo>
                  <a:lnTo>
                    <a:pt x="57" y="4"/>
                  </a:lnTo>
                  <a:lnTo>
                    <a:pt x="53" y="29"/>
                  </a:lnTo>
                  <a:lnTo>
                    <a:pt x="77" y="35"/>
                  </a:lnTo>
                  <a:lnTo>
                    <a:pt x="73" y="57"/>
                  </a:lnTo>
                  <a:lnTo>
                    <a:pt x="48" y="53"/>
                  </a:lnTo>
                  <a:lnTo>
                    <a:pt x="44" y="80"/>
                  </a:lnTo>
                  <a:lnTo>
                    <a:pt x="20" y="75"/>
                  </a:lnTo>
                  <a:lnTo>
                    <a:pt x="24" y="49"/>
                  </a:lnTo>
                  <a:lnTo>
                    <a:pt x="0" y="44"/>
                  </a:lnTo>
                  <a:lnTo>
                    <a:pt x="4" y="20"/>
                  </a:ln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3">
              <a:extLst>
                <a:ext uri="{FF2B5EF4-FFF2-40B4-BE49-F238E27FC236}">
                  <a16:creationId xmlns="" xmlns:a16="http://schemas.microsoft.com/office/drawing/2014/main" id="{D5951D58-27CF-4633-B9D1-B6EE10EDB9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9488" y="4657726"/>
              <a:ext cx="119063" cy="119063"/>
            </a:xfrm>
            <a:custGeom>
              <a:avLst/>
              <a:gdLst>
                <a:gd name="T0" fmla="*/ 0 w 75"/>
                <a:gd name="T1" fmla="*/ 48 h 75"/>
                <a:gd name="T2" fmla="*/ 20 w 75"/>
                <a:gd name="T3" fmla="*/ 35 h 75"/>
                <a:gd name="T4" fmla="*/ 7 w 75"/>
                <a:gd name="T5" fmla="*/ 15 h 75"/>
                <a:gd name="T6" fmla="*/ 27 w 75"/>
                <a:gd name="T7" fmla="*/ 0 h 75"/>
                <a:gd name="T8" fmla="*/ 40 w 75"/>
                <a:gd name="T9" fmla="*/ 22 h 75"/>
                <a:gd name="T10" fmla="*/ 62 w 75"/>
                <a:gd name="T11" fmla="*/ 6 h 75"/>
                <a:gd name="T12" fmla="*/ 75 w 75"/>
                <a:gd name="T13" fmla="*/ 26 h 75"/>
                <a:gd name="T14" fmla="*/ 55 w 75"/>
                <a:gd name="T15" fmla="*/ 41 h 75"/>
                <a:gd name="T16" fmla="*/ 69 w 75"/>
                <a:gd name="T17" fmla="*/ 61 h 75"/>
                <a:gd name="T18" fmla="*/ 49 w 75"/>
                <a:gd name="T19" fmla="*/ 75 h 75"/>
                <a:gd name="T20" fmla="*/ 36 w 75"/>
                <a:gd name="T21" fmla="*/ 55 h 75"/>
                <a:gd name="T22" fmla="*/ 14 w 75"/>
                <a:gd name="T23" fmla="*/ 68 h 75"/>
                <a:gd name="T24" fmla="*/ 0 w 75"/>
                <a:gd name="T25" fmla="*/ 4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5" h="75">
                  <a:moveTo>
                    <a:pt x="0" y="48"/>
                  </a:moveTo>
                  <a:lnTo>
                    <a:pt x="20" y="35"/>
                  </a:lnTo>
                  <a:lnTo>
                    <a:pt x="7" y="15"/>
                  </a:lnTo>
                  <a:lnTo>
                    <a:pt x="27" y="0"/>
                  </a:lnTo>
                  <a:lnTo>
                    <a:pt x="40" y="22"/>
                  </a:lnTo>
                  <a:lnTo>
                    <a:pt x="62" y="6"/>
                  </a:lnTo>
                  <a:lnTo>
                    <a:pt x="75" y="26"/>
                  </a:lnTo>
                  <a:lnTo>
                    <a:pt x="55" y="41"/>
                  </a:lnTo>
                  <a:lnTo>
                    <a:pt x="69" y="61"/>
                  </a:lnTo>
                  <a:lnTo>
                    <a:pt x="49" y="75"/>
                  </a:lnTo>
                  <a:lnTo>
                    <a:pt x="36" y="55"/>
                  </a:lnTo>
                  <a:lnTo>
                    <a:pt x="14" y="68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4">
              <a:extLst>
                <a:ext uri="{FF2B5EF4-FFF2-40B4-BE49-F238E27FC236}">
                  <a16:creationId xmlns="" xmlns:a16="http://schemas.microsoft.com/office/drawing/2014/main" id="{8C8822F3-51AC-4AB1-BDB0-FD04A4610E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4763" y="4489451"/>
              <a:ext cx="119063" cy="58738"/>
            </a:xfrm>
            <a:custGeom>
              <a:avLst/>
              <a:gdLst>
                <a:gd name="T0" fmla="*/ 4 w 75"/>
                <a:gd name="T1" fmla="*/ 0 h 37"/>
                <a:gd name="T2" fmla="*/ 75 w 75"/>
                <a:gd name="T3" fmla="*/ 13 h 37"/>
                <a:gd name="T4" fmla="*/ 70 w 75"/>
                <a:gd name="T5" fmla="*/ 37 h 37"/>
                <a:gd name="T6" fmla="*/ 0 w 75"/>
                <a:gd name="T7" fmla="*/ 24 h 37"/>
                <a:gd name="T8" fmla="*/ 4 w 75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37">
                  <a:moveTo>
                    <a:pt x="4" y="0"/>
                  </a:moveTo>
                  <a:lnTo>
                    <a:pt x="75" y="13"/>
                  </a:lnTo>
                  <a:lnTo>
                    <a:pt x="70" y="37"/>
                  </a:lnTo>
                  <a:lnTo>
                    <a:pt x="0" y="2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5">
              <a:extLst>
                <a:ext uri="{FF2B5EF4-FFF2-40B4-BE49-F238E27FC236}">
                  <a16:creationId xmlns="" xmlns:a16="http://schemas.microsoft.com/office/drawing/2014/main" id="{C3C9B1CF-59BA-40D0-9AFE-4922A5674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8725" y="4733926"/>
              <a:ext cx="119063" cy="60325"/>
            </a:xfrm>
            <a:custGeom>
              <a:avLst/>
              <a:gdLst>
                <a:gd name="T0" fmla="*/ 4 w 75"/>
                <a:gd name="T1" fmla="*/ 0 h 38"/>
                <a:gd name="T2" fmla="*/ 75 w 75"/>
                <a:gd name="T3" fmla="*/ 13 h 38"/>
                <a:gd name="T4" fmla="*/ 70 w 75"/>
                <a:gd name="T5" fmla="*/ 38 h 38"/>
                <a:gd name="T6" fmla="*/ 0 w 75"/>
                <a:gd name="T7" fmla="*/ 24 h 38"/>
                <a:gd name="T8" fmla="*/ 4 w 75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38">
                  <a:moveTo>
                    <a:pt x="4" y="0"/>
                  </a:moveTo>
                  <a:lnTo>
                    <a:pt x="75" y="13"/>
                  </a:lnTo>
                  <a:lnTo>
                    <a:pt x="70" y="38"/>
                  </a:lnTo>
                  <a:lnTo>
                    <a:pt x="0" y="2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6">
              <a:extLst>
                <a:ext uri="{FF2B5EF4-FFF2-40B4-BE49-F238E27FC236}">
                  <a16:creationId xmlns="" xmlns:a16="http://schemas.microsoft.com/office/drawing/2014/main" id="{0B2A9565-F8FE-4604-BAB4-34C409F639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51775" y="4635501"/>
              <a:ext cx="115888" cy="101600"/>
            </a:xfrm>
            <a:custGeom>
              <a:avLst/>
              <a:gdLst>
                <a:gd name="T0" fmla="*/ 9 w 73"/>
                <a:gd name="T1" fmla="*/ 0 h 64"/>
                <a:gd name="T2" fmla="*/ 73 w 73"/>
                <a:gd name="T3" fmla="*/ 11 h 64"/>
                <a:gd name="T4" fmla="*/ 70 w 73"/>
                <a:gd name="T5" fmla="*/ 31 h 64"/>
                <a:gd name="T6" fmla="*/ 6 w 73"/>
                <a:gd name="T7" fmla="*/ 20 h 64"/>
                <a:gd name="T8" fmla="*/ 9 w 73"/>
                <a:gd name="T9" fmla="*/ 0 h 64"/>
                <a:gd name="T10" fmla="*/ 2 w 73"/>
                <a:gd name="T11" fmla="*/ 33 h 64"/>
                <a:gd name="T12" fmla="*/ 68 w 73"/>
                <a:gd name="T13" fmla="*/ 44 h 64"/>
                <a:gd name="T14" fmla="*/ 64 w 73"/>
                <a:gd name="T15" fmla="*/ 64 h 64"/>
                <a:gd name="T16" fmla="*/ 0 w 73"/>
                <a:gd name="T17" fmla="*/ 53 h 64"/>
                <a:gd name="T18" fmla="*/ 2 w 73"/>
                <a:gd name="T19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64">
                  <a:moveTo>
                    <a:pt x="9" y="0"/>
                  </a:moveTo>
                  <a:lnTo>
                    <a:pt x="73" y="11"/>
                  </a:lnTo>
                  <a:lnTo>
                    <a:pt x="70" y="31"/>
                  </a:lnTo>
                  <a:lnTo>
                    <a:pt x="6" y="20"/>
                  </a:lnTo>
                  <a:lnTo>
                    <a:pt x="9" y="0"/>
                  </a:lnTo>
                  <a:close/>
                  <a:moveTo>
                    <a:pt x="2" y="33"/>
                  </a:moveTo>
                  <a:lnTo>
                    <a:pt x="68" y="44"/>
                  </a:lnTo>
                  <a:lnTo>
                    <a:pt x="64" y="64"/>
                  </a:lnTo>
                  <a:lnTo>
                    <a:pt x="0" y="53"/>
                  </a:lnTo>
                  <a:lnTo>
                    <a:pt x="2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7">
              <a:extLst>
                <a:ext uri="{FF2B5EF4-FFF2-40B4-BE49-F238E27FC236}">
                  <a16:creationId xmlns="" xmlns:a16="http://schemas.microsoft.com/office/drawing/2014/main" id="{F47D4A82-75A9-464B-AF27-1AE78A40E1D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7938" y="4692651"/>
              <a:ext cx="38100" cy="38100"/>
            </a:xfrm>
            <a:custGeom>
              <a:avLst/>
              <a:gdLst>
                <a:gd name="T0" fmla="*/ 11 w 11"/>
                <a:gd name="T1" fmla="*/ 7 h 11"/>
                <a:gd name="T2" fmla="*/ 7 w 11"/>
                <a:gd name="T3" fmla="*/ 1 h 11"/>
                <a:gd name="T4" fmla="*/ 1 w 11"/>
                <a:gd name="T5" fmla="*/ 5 h 11"/>
                <a:gd name="T6" fmla="*/ 5 w 11"/>
                <a:gd name="T7" fmla="*/ 11 h 11"/>
                <a:gd name="T8" fmla="*/ 1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1" y="7"/>
                  </a:moveTo>
                  <a:cubicBezTo>
                    <a:pt x="11" y="4"/>
                    <a:pt x="9" y="1"/>
                    <a:pt x="7" y="1"/>
                  </a:cubicBezTo>
                  <a:cubicBezTo>
                    <a:pt x="4" y="0"/>
                    <a:pt x="1" y="2"/>
                    <a:pt x="1" y="5"/>
                  </a:cubicBezTo>
                  <a:cubicBezTo>
                    <a:pt x="0" y="8"/>
                    <a:pt x="2" y="10"/>
                    <a:pt x="5" y="11"/>
                  </a:cubicBezTo>
                  <a:cubicBezTo>
                    <a:pt x="8" y="11"/>
                    <a:pt x="10" y="10"/>
                    <a:pt x="11" y="7"/>
                  </a:cubicBez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8">
              <a:extLst>
                <a:ext uri="{FF2B5EF4-FFF2-40B4-BE49-F238E27FC236}">
                  <a16:creationId xmlns="" xmlns:a16="http://schemas.microsoft.com/office/drawing/2014/main" id="{87ED1FF3-B59C-47BF-8802-E1100E215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0475" y="4794251"/>
              <a:ext cx="38100" cy="38100"/>
            </a:xfrm>
            <a:custGeom>
              <a:avLst/>
              <a:gdLst>
                <a:gd name="T0" fmla="*/ 11 w 11"/>
                <a:gd name="T1" fmla="*/ 6 h 11"/>
                <a:gd name="T2" fmla="*/ 6 w 11"/>
                <a:gd name="T3" fmla="*/ 1 h 11"/>
                <a:gd name="T4" fmla="*/ 1 w 11"/>
                <a:gd name="T5" fmla="*/ 5 h 11"/>
                <a:gd name="T6" fmla="*/ 5 w 11"/>
                <a:gd name="T7" fmla="*/ 11 h 11"/>
                <a:gd name="T8" fmla="*/ 11 w 11"/>
                <a:gd name="T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1" y="6"/>
                  </a:moveTo>
                  <a:cubicBezTo>
                    <a:pt x="11" y="4"/>
                    <a:pt x="9" y="1"/>
                    <a:pt x="6" y="1"/>
                  </a:cubicBezTo>
                  <a:cubicBezTo>
                    <a:pt x="4" y="0"/>
                    <a:pt x="1" y="2"/>
                    <a:pt x="1" y="5"/>
                  </a:cubicBezTo>
                  <a:cubicBezTo>
                    <a:pt x="0" y="7"/>
                    <a:pt x="2" y="10"/>
                    <a:pt x="5" y="11"/>
                  </a:cubicBezTo>
                  <a:cubicBezTo>
                    <a:pt x="7" y="11"/>
                    <a:pt x="10" y="9"/>
                    <a:pt x="11" y="6"/>
                  </a:cubicBez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9">
              <a:extLst>
                <a:ext uri="{FF2B5EF4-FFF2-40B4-BE49-F238E27FC236}">
                  <a16:creationId xmlns="" xmlns:a16="http://schemas.microsoft.com/office/drawing/2014/main" id="{C1FAAF07-1671-4F1A-9744-B714F63B3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2975" y="3308351"/>
              <a:ext cx="906463" cy="1643063"/>
            </a:xfrm>
            <a:custGeom>
              <a:avLst/>
              <a:gdLst>
                <a:gd name="T0" fmla="*/ 257 w 259"/>
                <a:gd name="T1" fmla="*/ 439 h 469"/>
                <a:gd name="T2" fmla="*/ 226 w 259"/>
                <a:gd name="T3" fmla="*/ 469 h 469"/>
                <a:gd name="T4" fmla="*/ 30 w 259"/>
                <a:gd name="T5" fmla="*/ 468 h 469"/>
                <a:gd name="T6" fmla="*/ 0 w 259"/>
                <a:gd name="T7" fmla="*/ 438 h 469"/>
                <a:gd name="T8" fmla="*/ 3 w 259"/>
                <a:gd name="T9" fmla="*/ 30 h 469"/>
                <a:gd name="T10" fmla="*/ 33 w 259"/>
                <a:gd name="T11" fmla="*/ 0 h 469"/>
                <a:gd name="T12" fmla="*/ 229 w 259"/>
                <a:gd name="T13" fmla="*/ 1 h 469"/>
                <a:gd name="T14" fmla="*/ 259 w 259"/>
                <a:gd name="T15" fmla="*/ 32 h 469"/>
                <a:gd name="T16" fmla="*/ 257 w 259"/>
                <a:gd name="T17" fmla="*/ 43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9" h="469">
                  <a:moveTo>
                    <a:pt x="257" y="439"/>
                  </a:moveTo>
                  <a:cubicBezTo>
                    <a:pt x="257" y="456"/>
                    <a:pt x="243" y="469"/>
                    <a:pt x="226" y="469"/>
                  </a:cubicBezTo>
                  <a:cubicBezTo>
                    <a:pt x="30" y="468"/>
                    <a:pt x="30" y="468"/>
                    <a:pt x="30" y="468"/>
                  </a:cubicBezTo>
                  <a:cubicBezTo>
                    <a:pt x="14" y="468"/>
                    <a:pt x="0" y="454"/>
                    <a:pt x="0" y="438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14"/>
                    <a:pt x="16" y="0"/>
                    <a:pt x="33" y="0"/>
                  </a:cubicBezTo>
                  <a:cubicBezTo>
                    <a:pt x="229" y="1"/>
                    <a:pt x="229" y="1"/>
                    <a:pt x="229" y="1"/>
                  </a:cubicBezTo>
                  <a:cubicBezTo>
                    <a:pt x="246" y="2"/>
                    <a:pt x="259" y="15"/>
                    <a:pt x="259" y="32"/>
                  </a:cubicBezTo>
                  <a:lnTo>
                    <a:pt x="257" y="439"/>
                  </a:lnTo>
                  <a:close/>
                </a:path>
              </a:pathLst>
            </a:custGeom>
            <a:solidFill>
              <a:srgbClr val="1447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0">
              <a:extLst>
                <a:ext uri="{FF2B5EF4-FFF2-40B4-BE49-F238E27FC236}">
                  <a16:creationId xmlns="" xmlns:a16="http://schemas.microsoft.com/office/drawing/2014/main" id="{8312E090-1634-4642-BF16-5DCE98F9F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6475" y="3451226"/>
              <a:ext cx="784225" cy="1276350"/>
            </a:xfrm>
            <a:custGeom>
              <a:avLst/>
              <a:gdLst>
                <a:gd name="T0" fmla="*/ 222 w 224"/>
                <a:gd name="T1" fmla="*/ 352 h 364"/>
                <a:gd name="T2" fmla="*/ 209 w 224"/>
                <a:gd name="T3" fmla="*/ 364 h 364"/>
                <a:gd name="T4" fmla="*/ 12 w 224"/>
                <a:gd name="T5" fmla="*/ 363 h 364"/>
                <a:gd name="T6" fmla="*/ 0 w 224"/>
                <a:gd name="T7" fmla="*/ 351 h 364"/>
                <a:gd name="T8" fmla="*/ 2 w 224"/>
                <a:gd name="T9" fmla="*/ 12 h 364"/>
                <a:gd name="T10" fmla="*/ 14 w 224"/>
                <a:gd name="T11" fmla="*/ 0 h 364"/>
                <a:gd name="T12" fmla="*/ 212 w 224"/>
                <a:gd name="T13" fmla="*/ 2 h 364"/>
                <a:gd name="T14" fmla="*/ 224 w 224"/>
                <a:gd name="T15" fmla="*/ 14 h 364"/>
                <a:gd name="T16" fmla="*/ 222 w 224"/>
                <a:gd name="T17" fmla="*/ 352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364">
                  <a:moveTo>
                    <a:pt x="222" y="352"/>
                  </a:moveTo>
                  <a:cubicBezTo>
                    <a:pt x="222" y="359"/>
                    <a:pt x="216" y="364"/>
                    <a:pt x="209" y="364"/>
                  </a:cubicBezTo>
                  <a:cubicBezTo>
                    <a:pt x="12" y="363"/>
                    <a:pt x="12" y="363"/>
                    <a:pt x="12" y="363"/>
                  </a:cubicBezTo>
                  <a:cubicBezTo>
                    <a:pt x="5" y="363"/>
                    <a:pt x="0" y="358"/>
                    <a:pt x="0" y="35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6"/>
                    <a:pt x="7" y="0"/>
                    <a:pt x="14" y="0"/>
                  </a:cubicBezTo>
                  <a:cubicBezTo>
                    <a:pt x="212" y="2"/>
                    <a:pt x="212" y="2"/>
                    <a:pt x="212" y="2"/>
                  </a:cubicBezTo>
                  <a:cubicBezTo>
                    <a:pt x="218" y="2"/>
                    <a:pt x="224" y="7"/>
                    <a:pt x="224" y="14"/>
                  </a:cubicBezTo>
                  <a:lnTo>
                    <a:pt x="222" y="352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1">
              <a:extLst>
                <a:ext uri="{FF2B5EF4-FFF2-40B4-BE49-F238E27FC236}">
                  <a16:creationId xmlns="" xmlns:a16="http://schemas.microsoft.com/office/drawing/2014/main" id="{353687BF-7714-4FC5-A5AC-E1A0D35347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2063" y="4783138"/>
              <a:ext cx="247650" cy="125413"/>
            </a:xfrm>
            <a:custGeom>
              <a:avLst/>
              <a:gdLst>
                <a:gd name="T0" fmla="*/ 71 w 71"/>
                <a:gd name="T1" fmla="*/ 18 h 36"/>
                <a:gd name="T2" fmla="*/ 53 w 71"/>
                <a:gd name="T3" fmla="*/ 36 h 36"/>
                <a:gd name="T4" fmla="*/ 18 w 71"/>
                <a:gd name="T5" fmla="*/ 35 h 36"/>
                <a:gd name="T6" fmla="*/ 1 w 71"/>
                <a:gd name="T7" fmla="*/ 18 h 36"/>
                <a:gd name="T8" fmla="*/ 18 w 71"/>
                <a:gd name="T9" fmla="*/ 0 h 36"/>
                <a:gd name="T10" fmla="*/ 54 w 71"/>
                <a:gd name="T11" fmla="*/ 1 h 36"/>
                <a:gd name="T12" fmla="*/ 71 w 71"/>
                <a:gd name="T13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36">
                  <a:moveTo>
                    <a:pt x="71" y="18"/>
                  </a:moveTo>
                  <a:cubicBezTo>
                    <a:pt x="71" y="28"/>
                    <a:pt x="63" y="36"/>
                    <a:pt x="53" y="36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8" y="35"/>
                    <a:pt x="0" y="27"/>
                    <a:pt x="1" y="18"/>
                  </a:cubicBezTo>
                  <a:cubicBezTo>
                    <a:pt x="1" y="8"/>
                    <a:pt x="8" y="0"/>
                    <a:pt x="18" y="0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63" y="1"/>
                    <a:pt x="71" y="9"/>
                    <a:pt x="71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2">
              <a:extLst>
                <a:ext uri="{FF2B5EF4-FFF2-40B4-BE49-F238E27FC236}">
                  <a16:creationId xmlns="" xmlns:a16="http://schemas.microsoft.com/office/drawing/2014/main" id="{0924D5A4-332D-4AF9-8635-639F1ED6F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525" y="3363913"/>
              <a:ext cx="244475" cy="49213"/>
            </a:xfrm>
            <a:custGeom>
              <a:avLst/>
              <a:gdLst>
                <a:gd name="T0" fmla="*/ 70 w 70"/>
                <a:gd name="T1" fmla="*/ 7 h 14"/>
                <a:gd name="T2" fmla="*/ 64 w 70"/>
                <a:gd name="T3" fmla="*/ 14 h 14"/>
                <a:gd name="T4" fmla="*/ 6 w 70"/>
                <a:gd name="T5" fmla="*/ 13 h 14"/>
                <a:gd name="T6" fmla="*/ 0 w 70"/>
                <a:gd name="T7" fmla="*/ 6 h 14"/>
                <a:gd name="T8" fmla="*/ 7 w 70"/>
                <a:gd name="T9" fmla="*/ 0 h 14"/>
                <a:gd name="T10" fmla="*/ 64 w 70"/>
                <a:gd name="T11" fmla="*/ 0 h 14"/>
                <a:gd name="T12" fmla="*/ 70 w 70"/>
                <a:gd name="T1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4">
                  <a:moveTo>
                    <a:pt x="70" y="7"/>
                  </a:moveTo>
                  <a:cubicBezTo>
                    <a:pt x="70" y="11"/>
                    <a:pt x="67" y="14"/>
                    <a:pt x="64" y="1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3" y="13"/>
                    <a:pt x="0" y="10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7" y="0"/>
                    <a:pt x="70" y="3"/>
                    <a:pt x="70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3">
              <a:extLst>
                <a:ext uri="{FF2B5EF4-FFF2-40B4-BE49-F238E27FC236}">
                  <a16:creationId xmlns="" xmlns:a16="http://schemas.microsoft.com/office/drawing/2014/main" id="{73C9A982-AF63-43B9-A6CB-9C27A53227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3788" y="3822701"/>
              <a:ext cx="539750" cy="301625"/>
            </a:xfrm>
            <a:custGeom>
              <a:avLst/>
              <a:gdLst>
                <a:gd name="T0" fmla="*/ 104 w 154"/>
                <a:gd name="T1" fmla="*/ 16 h 86"/>
                <a:gd name="T2" fmla="*/ 121 w 154"/>
                <a:gd name="T3" fmla="*/ 28 h 86"/>
                <a:gd name="T4" fmla="*/ 120 w 154"/>
                <a:gd name="T5" fmla="*/ 30 h 86"/>
                <a:gd name="T6" fmla="*/ 115 w 154"/>
                <a:gd name="T7" fmla="*/ 36 h 86"/>
                <a:gd name="T8" fmla="*/ 105 w 154"/>
                <a:gd name="T9" fmla="*/ 46 h 86"/>
                <a:gd name="T10" fmla="*/ 103 w 154"/>
                <a:gd name="T11" fmla="*/ 48 h 86"/>
                <a:gd name="T12" fmla="*/ 96 w 154"/>
                <a:gd name="T13" fmla="*/ 54 h 86"/>
                <a:gd name="T14" fmla="*/ 90 w 154"/>
                <a:gd name="T15" fmla="*/ 58 h 86"/>
                <a:gd name="T16" fmla="*/ 84 w 154"/>
                <a:gd name="T17" fmla="*/ 62 h 86"/>
                <a:gd name="T18" fmla="*/ 75 w 154"/>
                <a:gd name="T19" fmla="*/ 67 h 86"/>
                <a:gd name="T20" fmla="*/ 60 w 154"/>
                <a:gd name="T21" fmla="*/ 74 h 86"/>
                <a:gd name="T22" fmla="*/ 55 w 154"/>
                <a:gd name="T23" fmla="*/ 75 h 86"/>
                <a:gd name="T24" fmla="*/ 54 w 154"/>
                <a:gd name="T25" fmla="*/ 76 h 86"/>
                <a:gd name="T26" fmla="*/ 54 w 154"/>
                <a:gd name="T27" fmla="*/ 76 h 86"/>
                <a:gd name="T28" fmla="*/ 54 w 154"/>
                <a:gd name="T29" fmla="*/ 76 h 86"/>
                <a:gd name="T30" fmla="*/ 49 w 154"/>
                <a:gd name="T31" fmla="*/ 78 h 86"/>
                <a:gd name="T32" fmla="*/ 46 w 154"/>
                <a:gd name="T33" fmla="*/ 78 h 86"/>
                <a:gd name="T34" fmla="*/ 36 w 154"/>
                <a:gd name="T35" fmla="*/ 81 h 86"/>
                <a:gd name="T36" fmla="*/ 31 w 154"/>
                <a:gd name="T37" fmla="*/ 82 h 86"/>
                <a:gd name="T38" fmla="*/ 0 w 154"/>
                <a:gd name="T39" fmla="*/ 81 h 86"/>
                <a:gd name="T40" fmla="*/ 2 w 154"/>
                <a:gd name="T41" fmla="*/ 84 h 86"/>
                <a:gd name="T42" fmla="*/ 11 w 154"/>
                <a:gd name="T43" fmla="*/ 85 h 86"/>
                <a:gd name="T44" fmla="*/ 20 w 154"/>
                <a:gd name="T45" fmla="*/ 86 h 86"/>
                <a:gd name="T46" fmla="*/ 31 w 154"/>
                <a:gd name="T47" fmla="*/ 86 h 86"/>
                <a:gd name="T48" fmla="*/ 37 w 154"/>
                <a:gd name="T49" fmla="*/ 85 h 86"/>
                <a:gd name="T50" fmla="*/ 47 w 154"/>
                <a:gd name="T51" fmla="*/ 84 h 86"/>
                <a:gd name="T52" fmla="*/ 50 w 154"/>
                <a:gd name="T53" fmla="*/ 83 h 86"/>
                <a:gd name="T54" fmla="*/ 55 w 154"/>
                <a:gd name="T55" fmla="*/ 82 h 86"/>
                <a:gd name="T56" fmla="*/ 61 w 154"/>
                <a:gd name="T57" fmla="*/ 81 h 86"/>
                <a:gd name="T58" fmla="*/ 64 w 154"/>
                <a:gd name="T59" fmla="*/ 80 h 86"/>
                <a:gd name="T60" fmla="*/ 86 w 154"/>
                <a:gd name="T61" fmla="*/ 73 h 86"/>
                <a:gd name="T62" fmla="*/ 93 w 154"/>
                <a:gd name="T63" fmla="*/ 70 h 86"/>
                <a:gd name="T64" fmla="*/ 99 w 154"/>
                <a:gd name="T65" fmla="*/ 66 h 86"/>
                <a:gd name="T66" fmla="*/ 106 w 154"/>
                <a:gd name="T67" fmla="*/ 63 h 86"/>
                <a:gd name="T68" fmla="*/ 113 w 154"/>
                <a:gd name="T69" fmla="*/ 58 h 86"/>
                <a:gd name="T70" fmla="*/ 117 w 154"/>
                <a:gd name="T71" fmla="*/ 55 h 86"/>
                <a:gd name="T72" fmla="*/ 131 w 154"/>
                <a:gd name="T73" fmla="*/ 43 h 86"/>
                <a:gd name="T74" fmla="*/ 134 w 154"/>
                <a:gd name="T75" fmla="*/ 39 h 86"/>
                <a:gd name="T76" fmla="*/ 137 w 154"/>
                <a:gd name="T77" fmla="*/ 36 h 86"/>
                <a:gd name="T78" fmla="*/ 154 w 154"/>
                <a:gd name="T79" fmla="*/ 4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4" h="86">
                  <a:moveTo>
                    <a:pt x="146" y="0"/>
                  </a:moveTo>
                  <a:cubicBezTo>
                    <a:pt x="104" y="16"/>
                    <a:pt x="104" y="16"/>
                    <a:pt x="104" y="16"/>
                  </a:cubicBezTo>
                  <a:cubicBezTo>
                    <a:pt x="104" y="19"/>
                    <a:pt x="104" y="19"/>
                    <a:pt x="104" y="19"/>
                  </a:cubicBezTo>
                  <a:cubicBezTo>
                    <a:pt x="121" y="28"/>
                    <a:pt x="121" y="28"/>
                    <a:pt x="121" y="28"/>
                  </a:cubicBezTo>
                  <a:cubicBezTo>
                    <a:pt x="121" y="28"/>
                    <a:pt x="121" y="28"/>
                    <a:pt x="121" y="28"/>
                  </a:cubicBezTo>
                  <a:cubicBezTo>
                    <a:pt x="120" y="29"/>
                    <a:pt x="120" y="30"/>
                    <a:pt x="120" y="30"/>
                  </a:cubicBezTo>
                  <a:cubicBezTo>
                    <a:pt x="119" y="31"/>
                    <a:pt x="119" y="31"/>
                    <a:pt x="118" y="32"/>
                  </a:cubicBezTo>
                  <a:cubicBezTo>
                    <a:pt x="117" y="33"/>
                    <a:pt x="116" y="34"/>
                    <a:pt x="115" y="36"/>
                  </a:cubicBezTo>
                  <a:cubicBezTo>
                    <a:pt x="113" y="38"/>
                    <a:pt x="110" y="41"/>
                    <a:pt x="108" y="44"/>
                  </a:cubicBezTo>
                  <a:cubicBezTo>
                    <a:pt x="107" y="45"/>
                    <a:pt x="106" y="45"/>
                    <a:pt x="105" y="46"/>
                  </a:cubicBezTo>
                  <a:cubicBezTo>
                    <a:pt x="105" y="46"/>
                    <a:pt x="105" y="47"/>
                    <a:pt x="104" y="47"/>
                  </a:cubicBezTo>
                  <a:cubicBezTo>
                    <a:pt x="104" y="47"/>
                    <a:pt x="104" y="48"/>
                    <a:pt x="103" y="48"/>
                  </a:cubicBezTo>
                  <a:cubicBezTo>
                    <a:pt x="102" y="49"/>
                    <a:pt x="100" y="51"/>
                    <a:pt x="98" y="52"/>
                  </a:cubicBezTo>
                  <a:cubicBezTo>
                    <a:pt x="97" y="53"/>
                    <a:pt x="96" y="54"/>
                    <a:pt x="96" y="54"/>
                  </a:cubicBezTo>
                  <a:cubicBezTo>
                    <a:pt x="95" y="55"/>
                    <a:pt x="94" y="56"/>
                    <a:pt x="93" y="56"/>
                  </a:cubicBezTo>
                  <a:cubicBezTo>
                    <a:pt x="92" y="57"/>
                    <a:pt x="91" y="58"/>
                    <a:pt x="90" y="58"/>
                  </a:cubicBezTo>
                  <a:cubicBezTo>
                    <a:pt x="89" y="59"/>
                    <a:pt x="88" y="59"/>
                    <a:pt x="87" y="60"/>
                  </a:cubicBezTo>
                  <a:cubicBezTo>
                    <a:pt x="86" y="61"/>
                    <a:pt x="85" y="61"/>
                    <a:pt x="84" y="62"/>
                  </a:cubicBezTo>
                  <a:cubicBezTo>
                    <a:pt x="83" y="63"/>
                    <a:pt x="82" y="63"/>
                    <a:pt x="81" y="64"/>
                  </a:cubicBezTo>
                  <a:cubicBezTo>
                    <a:pt x="79" y="65"/>
                    <a:pt x="77" y="66"/>
                    <a:pt x="75" y="67"/>
                  </a:cubicBezTo>
                  <a:cubicBezTo>
                    <a:pt x="71" y="69"/>
                    <a:pt x="66" y="71"/>
                    <a:pt x="62" y="73"/>
                  </a:cubicBezTo>
                  <a:cubicBezTo>
                    <a:pt x="61" y="73"/>
                    <a:pt x="61" y="73"/>
                    <a:pt x="60" y="74"/>
                  </a:cubicBezTo>
                  <a:cubicBezTo>
                    <a:pt x="60" y="74"/>
                    <a:pt x="59" y="74"/>
                    <a:pt x="59" y="74"/>
                  </a:cubicBezTo>
                  <a:cubicBezTo>
                    <a:pt x="58" y="75"/>
                    <a:pt x="56" y="75"/>
                    <a:pt x="55" y="75"/>
                  </a:cubicBezTo>
                  <a:cubicBezTo>
                    <a:pt x="55" y="76"/>
                    <a:pt x="55" y="76"/>
                    <a:pt x="55" y="76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53" y="76"/>
                    <a:pt x="53" y="76"/>
                    <a:pt x="52" y="77"/>
                  </a:cubicBezTo>
                  <a:cubicBezTo>
                    <a:pt x="51" y="77"/>
                    <a:pt x="50" y="77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6" y="78"/>
                    <a:pt x="46" y="78"/>
                  </a:cubicBezTo>
                  <a:cubicBezTo>
                    <a:pt x="45" y="79"/>
                    <a:pt x="43" y="79"/>
                    <a:pt x="42" y="79"/>
                  </a:cubicBezTo>
                  <a:cubicBezTo>
                    <a:pt x="40" y="80"/>
                    <a:pt x="38" y="80"/>
                    <a:pt x="36" y="81"/>
                  </a:cubicBezTo>
                  <a:cubicBezTo>
                    <a:pt x="35" y="81"/>
                    <a:pt x="34" y="81"/>
                    <a:pt x="33" y="81"/>
                  </a:cubicBezTo>
                  <a:cubicBezTo>
                    <a:pt x="32" y="82"/>
                    <a:pt x="31" y="82"/>
                    <a:pt x="31" y="82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1" y="84"/>
                    <a:pt x="2" y="84"/>
                  </a:cubicBezTo>
                  <a:cubicBezTo>
                    <a:pt x="3" y="84"/>
                    <a:pt x="5" y="85"/>
                    <a:pt x="7" y="85"/>
                  </a:cubicBezTo>
                  <a:cubicBezTo>
                    <a:pt x="8" y="85"/>
                    <a:pt x="9" y="85"/>
                    <a:pt x="11" y="85"/>
                  </a:cubicBezTo>
                  <a:cubicBezTo>
                    <a:pt x="12" y="85"/>
                    <a:pt x="13" y="85"/>
                    <a:pt x="15" y="85"/>
                  </a:cubicBezTo>
                  <a:cubicBezTo>
                    <a:pt x="16" y="86"/>
                    <a:pt x="18" y="86"/>
                    <a:pt x="20" y="86"/>
                  </a:cubicBezTo>
                  <a:cubicBezTo>
                    <a:pt x="21" y="86"/>
                    <a:pt x="23" y="86"/>
                    <a:pt x="25" y="86"/>
                  </a:cubicBezTo>
                  <a:cubicBezTo>
                    <a:pt x="27" y="86"/>
                    <a:pt x="29" y="86"/>
                    <a:pt x="31" y="86"/>
                  </a:cubicBezTo>
                  <a:cubicBezTo>
                    <a:pt x="32" y="85"/>
                    <a:pt x="33" y="85"/>
                    <a:pt x="34" y="85"/>
                  </a:cubicBezTo>
                  <a:cubicBezTo>
                    <a:pt x="35" y="85"/>
                    <a:pt x="36" y="85"/>
                    <a:pt x="37" y="85"/>
                  </a:cubicBezTo>
                  <a:cubicBezTo>
                    <a:pt x="39" y="85"/>
                    <a:pt x="41" y="85"/>
                    <a:pt x="43" y="84"/>
                  </a:cubicBezTo>
                  <a:cubicBezTo>
                    <a:pt x="45" y="84"/>
                    <a:pt x="46" y="84"/>
                    <a:pt x="47" y="84"/>
                  </a:cubicBezTo>
                  <a:cubicBezTo>
                    <a:pt x="47" y="84"/>
                    <a:pt x="48" y="84"/>
                    <a:pt x="49" y="84"/>
                  </a:cubicBezTo>
                  <a:cubicBezTo>
                    <a:pt x="49" y="84"/>
                    <a:pt x="50" y="83"/>
                    <a:pt x="50" y="83"/>
                  </a:cubicBezTo>
                  <a:cubicBezTo>
                    <a:pt x="51" y="83"/>
                    <a:pt x="53" y="83"/>
                    <a:pt x="54" y="83"/>
                  </a:cubicBezTo>
                  <a:cubicBezTo>
                    <a:pt x="54" y="83"/>
                    <a:pt x="55" y="83"/>
                    <a:pt x="55" y="82"/>
                  </a:cubicBezTo>
                  <a:cubicBezTo>
                    <a:pt x="56" y="82"/>
                    <a:pt x="57" y="82"/>
                    <a:pt x="57" y="82"/>
                  </a:cubicBezTo>
                  <a:cubicBezTo>
                    <a:pt x="58" y="82"/>
                    <a:pt x="60" y="81"/>
                    <a:pt x="61" y="81"/>
                  </a:cubicBezTo>
                  <a:cubicBezTo>
                    <a:pt x="61" y="81"/>
                    <a:pt x="62" y="81"/>
                    <a:pt x="63" y="81"/>
                  </a:cubicBezTo>
                  <a:cubicBezTo>
                    <a:pt x="63" y="81"/>
                    <a:pt x="64" y="80"/>
                    <a:pt x="64" y="80"/>
                  </a:cubicBezTo>
                  <a:cubicBezTo>
                    <a:pt x="69" y="79"/>
                    <a:pt x="74" y="78"/>
                    <a:pt x="79" y="76"/>
                  </a:cubicBezTo>
                  <a:cubicBezTo>
                    <a:pt x="81" y="75"/>
                    <a:pt x="83" y="74"/>
                    <a:pt x="86" y="73"/>
                  </a:cubicBezTo>
                  <a:cubicBezTo>
                    <a:pt x="87" y="72"/>
                    <a:pt x="88" y="72"/>
                    <a:pt x="89" y="71"/>
                  </a:cubicBezTo>
                  <a:cubicBezTo>
                    <a:pt x="90" y="71"/>
                    <a:pt x="91" y="70"/>
                    <a:pt x="93" y="70"/>
                  </a:cubicBezTo>
                  <a:cubicBezTo>
                    <a:pt x="94" y="69"/>
                    <a:pt x="95" y="69"/>
                    <a:pt x="96" y="68"/>
                  </a:cubicBezTo>
                  <a:cubicBezTo>
                    <a:pt x="97" y="68"/>
                    <a:pt x="98" y="67"/>
                    <a:pt x="99" y="66"/>
                  </a:cubicBezTo>
                  <a:cubicBezTo>
                    <a:pt x="100" y="66"/>
                    <a:pt x="101" y="65"/>
                    <a:pt x="102" y="65"/>
                  </a:cubicBezTo>
                  <a:cubicBezTo>
                    <a:pt x="104" y="64"/>
                    <a:pt x="105" y="63"/>
                    <a:pt x="106" y="63"/>
                  </a:cubicBezTo>
                  <a:cubicBezTo>
                    <a:pt x="108" y="62"/>
                    <a:pt x="110" y="60"/>
                    <a:pt x="112" y="59"/>
                  </a:cubicBezTo>
                  <a:cubicBezTo>
                    <a:pt x="112" y="59"/>
                    <a:pt x="112" y="58"/>
                    <a:pt x="113" y="58"/>
                  </a:cubicBezTo>
                  <a:cubicBezTo>
                    <a:pt x="113" y="58"/>
                    <a:pt x="114" y="57"/>
                    <a:pt x="114" y="57"/>
                  </a:cubicBezTo>
                  <a:cubicBezTo>
                    <a:pt x="115" y="56"/>
                    <a:pt x="116" y="56"/>
                    <a:pt x="117" y="55"/>
                  </a:cubicBezTo>
                  <a:cubicBezTo>
                    <a:pt x="121" y="52"/>
                    <a:pt x="124" y="49"/>
                    <a:pt x="127" y="47"/>
                  </a:cubicBezTo>
                  <a:cubicBezTo>
                    <a:pt x="128" y="45"/>
                    <a:pt x="129" y="44"/>
                    <a:pt x="131" y="43"/>
                  </a:cubicBezTo>
                  <a:cubicBezTo>
                    <a:pt x="131" y="42"/>
                    <a:pt x="132" y="41"/>
                    <a:pt x="133" y="41"/>
                  </a:cubicBezTo>
                  <a:cubicBezTo>
                    <a:pt x="133" y="40"/>
                    <a:pt x="134" y="40"/>
                    <a:pt x="134" y="39"/>
                  </a:cubicBezTo>
                  <a:cubicBezTo>
                    <a:pt x="135" y="38"/>
                    <a:pt x="135" y="38"/>
                    <a:pt x="136" y="37"/>
                  </a:cubicBezTo>
                  <a:cubicBezTo>
                    <a:pt x="137" y="36"/>
                    <a:pt x="137" y="36"/>
                    <a:pt x="137" y="36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54" y="43"/>
                    <a:pt x="154" y="43"/>
                    <a:pt x="154" y="43"/>
                  </a:cubicBezTo>
                  <a:lnTo>
                    <a:pt x="146" y="0"/>
                  </a:ln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4">
              <a:extLst>
                <a:ext uri="{FF2B5EF4-FFF2-40B4-BE49-F238E27FC236}">
                  <a16:creationId xmlns="" xmlns:a16="http://schemas.microsoft.com/office/drawing/2014/main" id="{3EC4F652-5D0D-48FC-BFA6-80CC6EE3C5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1250" y="4152901"/>
              <a:ext cx="171450" cy="185738"/>
            </a:xfrm>
            <a:custGeom>
              <a:avLst/>
              <a:gdLst>
                <a:gd name="T0" fmla="*/ 104 w 108"/>
                <a:gd name="T1" fmla="*/ 117 h 117"/>
                <a:gd name="T2" fmla="*/ 0 w 108"/>
                <a:gd name="T3" fmla="*/ 112 h 117"/>
                <a:gd name="T4" fmla="*/ 2 w 108"/>
                <a:gd name="T5" fmla="*/ 0 h 117"/>
                <a:gd name="T6" fmla="*/ 108 w 108"/>
                <a:gd name="T7" fmla="*/ 2 h 117"/>
                <a:gd name="T8" fmla="*/ 104 w 108"/>
                <a:gd name="T9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17">
                  <a:moveTo>
                    <a:pt x="104" y="117"/>
                  </a:moveTo>
                  <a:lnTo>
                    <a:pt x="0" y="112"/>
                  </a:lnTo>
                  <a:lnTo>
                    <a:pt x="2" y="0"/>
                  </a:lnTo>
                  <a:lnTo>
                    <a:pt x="108" y="2"/>
                  </a:lnTo>
                  <a:lnTo>
                    <a:pt x="104" y="117"/>
                  </a:ln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5">
              <a:extLst>
                <a:ext uri="{FF2B5EF4-FFF2-40B4-BE49-F238E27FC236}">
                  <a16:creationId xmlns="" xmlns:a16="http://schemas.microsoft.com/office/drawing/2014/main" id="{D3F4F99C-FE75-432E-8122-620A5EE009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8100" y="4117976"/>
              <a:ext cx="171450" cy="223838"/>
            </a:xfrm>
            <a:custGeom>
              <a:avLst/>
              <a:gdLst>
                <a:gd name="T0" fmla="*/ 105 w 108"/>
                <a:gd name="T1" fmla="*/ 141 h 141"/>
                <a:gd name="T2" fmla="*/ 0 w 108"/>
                <a:gd name="T3" fmla="*/ 139 h 141"/>
                <a:gd name="T4" fmla="*/ 4 w 108"/>
                <a:gd name="T5" fmla="*/ 0 h 141"/>
                <a:gd name="T6" fmla="*/ 108 w 108"/>
                <a:gd name="T7" fmla="*/ 4 h 141"/>
                <a:gd name="T8" fmla="*/ 105 w 108"/>
                <a:gd name="T9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41">
                  <a:moveTo>
                    <a:pt x="105" y="141"/>
                  </a:moveTo>
                  <a:lnTo>
                    <a:pt x="0" y="139"/>
                  </a:lnTo>
                  <a:lnTo>
                    <a:pt x="4" y="0"/>
                  </a:lnTo>
                  <a:lnTo>
                    <a:pt x="108" y="4"/>
                  </a:lnTo>
                  <a:lnTo>
                    <a:pt x="105" y="141"/>
                  </a:lnTo>
                  <a:close/>
                </a:path>
              </a:pathLst>
            </a:custGeom>
            <a:solidFill>
              <a:srgbClr val="FFC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6">
              <a:extLst>
                <a:ext uri="{FF2B5EF4-FFF2-40B4-BE49-F238E27FC236}">
                  <a16:creationId xmlns="" xmlns:a16="http://schemas.microsoft.com/office/drawing/2014/main" id="{3C3FCCA9-D602-4E27-86D3-CA7D19C6BE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6538" y="4037013"/>
              <a:ext cx="171450" cy="307975"/>
            </a:xfrm>
            <a:custGeom>
              <a:avLst/>
              <a:gdLst>
                <a:gd name="T0" fmla="*/ 104 w 108"/>
                <a:gd name="T1" fmla="*/ 194 h 194"/>
                <a:gd name="T2" fmla="*/ 0 w 108"/>
                <a:gd name="T3" fmla="*/ 192 h 194"/>
                <a:gd name="T4" fmla="*/ 5 w 108"/>
                <a:gd name="T5" fmla="*/ 0 h 194"/>
                <a:gd name="T6" fmla="*/ 108 w 108"/>
                <a:gd name="T7" fmla="*/ 2 h 194"/>
                <a:gd name="T8" fmla="*/ 104 w 108"/>
                <a:gd name="T9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94">
                  <a:moveTo>
                    <a:pt x="104" y="194"/>
                  </a:moveTo>
                  <a:lnTo>
                    <a:pt x="0" y="192"/>
                  </a:lnTo>
                  <a:lnTo>
                    <a:pt x="5" y="0"/>
                  </a:lnTo>
                  <a:lnTo>
                    <a:pt x="108" y="2"/>
                  </a:lnTo>
                  <a:lnTo>
                    <a:pt x="104" y="194"/>
                  </a:lnTo>
                  <a:close/>
                </a:path>
              </a:pathLst>
            </a:custGeom>
            <a:solidFill>
              <a:srgbClr val="1447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7">
              <a:extLst>
                <a:ext uri="{FF2B5EF4-FFF2-40B4-BE49-F238E27FC236}">
                  <a16:creationId xmlns="" xmlns:a16="http://schemas.microsoft.com/office/drawing/2014/main" id="{E8D05414-C3E8-45AD-9964-6060B1423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3788" y="3816351"/>
              <a:ext cx="539750" cy="296863"/>
            </a:xfrm>
            <a:custGeom>
              <a:avLst/>
              <a:gdLst>
                <a:gd name="T0" fmla="*/ 146 w 154"/>
                <a:gd name="T1" fmla="*/ 0 h 85"/>
                <a:gd name="T2" fmla="*/ 121 w 154"/>
                <a:gd name="T3" fmla="*/ 27 h 85"/>
                <a:gd name="T4" fmla="*/ 120 w 154"/>
                <a:gd name="T5" fmla="*/ 29 h 85"/>
                <a:gd name="T6" fmla="*/ 115 w 154"/>
                <a:gd name="T7" fmla="*/ 35 h 85"/>
                <a:gd name="T8" fmla="*/ 105 w 154"/>
                <a:gd name="T9" fmla="*/ 45 h 85"/>
                <a:gd name="T10" fmla="*/ 103 w 154"/>
                <a:gd name="T11" fmla="*/ 47 h 85"/>
                <a:gd name="T12" fmla="*/ 96 w 154"/>
                <a:gd name="T13" fmla="*/ 53 h 85"/>
                <a:gd name="T14" fmla="*/ 90 w 154"/>
                <a:gd name="T15" fmla="*/ 57 h 85"/>
                <a:gd name="T16" fmla="*/ 84 w 154"/>
                <a:gd name="T17" fmla="*/ 61 h 85"/>
                <a:gd name="T18" fmla="*/ 75 w 154"/>
                <a:gd name="T19" fmla="*/ 66 h 85"/>
                <a:gd name="T20" fmla="*/ 60 w 154"/>
                <a:gd name="T21" fmla="*/ 73 h 85"/>
                <a:gd name="T22" fmla="*/ 55 w 154"/>
                <a:gd name="T23" fmla="*/ 75 h 85"/>
                <a:gd name="T24" fmla="*/ 54 w 154"/>
                <a:gd name="T25" fmla="*/ 75 h 85"/>
                <a:gd name="T26" fmla="*/ 54 w 154"/>
                <a:gd name="T27" fmla="*/ 75 h 85"/>
                <a:gd name="T28" fmla="*/ 54 w 154"/>
                <a:gd name="T29" fmla="*/ 75 h 85"/>
                <a:gd name="T30" fmla="*/ 49 w 154"/>
                <a:gd name="T31" fmla="*/ 77 h 85"/>
                <a:gd name="T32" fmla="*/ 46 w 154"/>
                <a:gd name="T33" fmla="*/ 78 h 85"/>
                <a:gd name="T34" fmla="*/ 36 w 154"/>
                <a:gd name="T35" fmla="*/ 80 h 85"/>
                <a:gd name="T36" fmla="*/ 30 w 154"/>
                <a:gd name="T37" fmla="*/ 81 h 85"/>
                <a:gd name="T38" fmla="*/ 20 w 154"/>
                <a:gd name="T39" fmla="*/ 83 h 85"/>
                <a:gd name="T40" fmla="*/ 11 w 154"/>
                <a:gd name="T41" fmla="*/ 83 h 85"/>
                <a:gd name="T42" fmla="*/ 2 w 154"/>
                <a:gd name="T43" fmla="*/ 83 h 85"/>
                <a:gd name="T44" fmla="*/ 2 w 154"/>
                <a:gd name="T45" fmla="*/ 83 h 85"/>
                <a:gd name="T46" fmla="*/ 11 w 154"/>
                <a:gd name="T47" fmla="*/ 84 h 85"/>
                <a:gd name="T48" fmla="*/ 20 w 154"/>
                <a:gd name="T49" fmla="*/ 85 h 85"/>
                <a:gd name="T50" fmla="*/ 31 w 154"/>
                <a:gd name="T51" fmla="*/ 85 h 85"/>
                <a:gd name="T52" fmla="*/ 37 w 154"/>
                <a:gd name="T53" fmla="*/ 84 h 85"/>
                <a:gd name="T54" fmla="*/ 47 w 154"/>
                <a:gd name="T55" fmla="*/ 83 h 85"/>
                <a:gd name="T56" fmla="*/ 50 w 154"/>
                <a:gd name="T57" fmla="*/ 83 h 85"/>
                <a:gd name="T58" fmla="*/ 55 w 154"/>
                <a:gd name="T59" fmla="*/ 82 h 85"/>
                <a:gd name="T60" fmla="*/ 61 w 154"/>
                <a:gd name="T61" fmla="*/ 80 h 85"/>
                <a:gd name="T62" fmla="*/ 64 w 154"/>
                <a:gd name="T63" fmla="*/ 79 h 85"/>
                <a:gd name="T64" fmla="*/ 86 w 154"/>
                <a:gd name="T65" fmla="*/ 72 h 85"/>
                <a:gd name="T66" fmla="*/ 93 w 154"/>
                <a:gd name="T67" fmla="*/ 69 h 85"/>
                <a:gd name="T68" fmla="*/ 99 w 154"/>
                <a:gd name="T69" fmla="*/ 66 h 85"/>
                <a:gd name="T70" fmla="*/ 106 w 154"/>
                <a:gd name="T71" fmla="*/ 62 h 85"/>
                <a:gd name="T72" fmla="*/ 113 w 154"/>
                <a:gd name="T73" fmla="*/ 57 h 85"/>
                <a:gd name="T74" fmla="*/ 117 w 154"/>
                <a:gd name="T75" fmla="*/ 54 h 85"/>
                <a:gd name="T76" fmla="*/ 131 w 154"/>
                <a:gd name="T77" fmla="*/ 42 h 85"/>
                <a:gd name="T78" fmla="*/ 134 w 154"/>
                <a:gd name="T79" fmla="*/ 38 h 85"/>
                <a:gd name="T80" fmla="*/ 137 w 154"/>
                <a:gd name="T81" fmla="*/ 3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" h="85">
                  <a:moveTo>
                    <a:pt x="154" y="45"/>
                  </a:moveTo>
                  <a:cubicBezTo>
                    <a:pt x="146" y="0"/>
                    <a:pt x="146" y="0"/>
                    <a:pt x="146" y="0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21" y="27"/>
                    <a:pt x="121" y="27"/>
                    <a:pt x="121" y="27"/>
                  </a:cubicBezTo>
                  <a:cubicBezTo>
                    <a:pt x="121" y="28"/>
                    <a:pt x="121" y="28"/>
                    <a:pt x="121" y="28"/>
                  </a:cubicBezTo>
                  <a:cubicBezTo>
                    <a:pt x="120" y="28"/>
                    <a:pt x="120" y="29"/>
                    <a:pt x="120" y="29"/>
                  </a:cubicBezTo>
                  <a:cubicBezTo>
                    <a:pt x="119" y="30"/>
                    <a:pt x="119" y="31"/>
                    <a:pt x="118" y="31"/>
                  </a:cubicBezTo>
                  <a:cubicBezTo>
                    <a:pt x="117" y="32"/>
                    <a:pt x="116" y="34"/>
                    <a:pt x="115" y="35"/>
                  </a:cubicBezTo>
                  <a:cubicBezTo>
                    <a:pt x="113" y="38"/>
                    <a:pt x="111" y="40"/>
                    <a:pt x="108" y="43"/>
                  </a:cubicBezTo>
                  <a:cubicBezTo>
                    <a:pt x="107" y="44"/>
                    <a:pt x="106" y="45"/>
                    <a:pt x="105" y="45"/>
                  </a:cubicBezTo>
                  <a:cubicBezTo>
                    <a:pt x="105" y="46"/>
                    <a:pt x="105" y="46"/>
                    <a:pt x="104" y="46"/>
                  </a:cubicBezTo>
                  <a:cubicBezTo>
                    <a:pt x="104" y="47"/>
                    <a:pt x="104" y="47"/>
                    <a:pt x="103" y="47"/>
                  </a:cubicBezTo>
                  <a:cubicBezTo>
                    <a:pt x="102" y="49"/>
                    <a:pt x="100" y="50"/>
                    <a:pt x="98" y="51"/>
                  </a:cubicBezTo>
                  <a:cubicBezTo>
                    <a:pt x="97" y="52"/>
                    <a:pt x="97" y="53"/>
                    <a:pt x="96" y="53"/>
                  </a:cubicBezTo>
                  <a:cubicBezTo>
                    <a:pt x="95" y="54"/>
                    <a:pt x="94" y="55"/>
                    <a:pt x="93" y="55"/>
                  </a:cubicBezTo>
                  <a:cubicBezTo>
                    <a:pt x="92" y="56"/>
                    <a:pt x="91" y="57"/>
                    <a:pt x="90" y="57"/>
                  </a:cubicBezTo>
                  <a:cubicBezTo>
                    <a:pt x="89" y="58"/>
                    <a:pt x="88" y="59"/>
                    <a:pt x="87" y="59"/>
                  </a:cubicBezTo>
                  <a:cubicBezTo>
                    <a:pt x="86" y="60"/>
                    <a:pt x="85" y="61"/>
                    <a:pt x="84" y="61"/>
                  </a:cubicBezTo>
                  <a:cubicBezTo>
                    <a:pt x="83" y="62"/>
                    <a:pt x="82" y="62"/>
                    <a:pt x="81" y="63"/>
                  </a:cubicBezTo>
                  <a:cubicBezTo>
                    <a:pt x="79" y="64"/>
                    <a:pt x="77" y="65"/>
                    <a:pt x="75" y="66"/>
                  </a:cubicBezTo>
                  <a:cubicBezTo>
                    <a:pt x="71" y="68"/>
                    <a:pt x="66" y="70"/>
                    <a:pt x="62" y="72"/>
                  </a:cubicBezTo>
                  <a:cubicBezTo>
                    <a:pt x="61" y="72"/>
                    <a:pt x="61" y="73"/>
                    <a:pt x="60" y="73"/>
                  </a:cubicBezTo>
                  <a:cubicBezTo>
                    <a:pt x="60" y="73"/>
                    <a:pt x="59" y="73"/>
                    <a:pt x="59" y="73"/>
                  </a:cubicBezTo>
                  <a:cubicBezTo>
                    <a:pt x="58" y="74"/>
                    <a:pt x="57" y="74"/>
                    <a:pt x="55" y="75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3" y="75"/>
                    <a:pt x="53" y="76"/>
                    <a:pt x="52" y="76"/>
                  </a:cubicBezTo>
                  <a:cubicBezTo>
                    <a:pt x="51" y="76"/>
                    <a:pt x="50" y="76"/>
                    <a:pt x="49" y="77"/>
                  </a:cubicBezTo>
                  <a:cubicBezTo>
                    <a:pt x="48" y="77"/>
                    <a:pt x="48" y="77"/>
                    <a:pt x="47" y="77"/>
                  </a:cubicBezTo>
                  <a:cubicBezTo>
                    <a:pt x="47" y="77"/>
                    <a:pt x="46" y="78"/>
                    <a:pt x="46" y="78"/>
                  </a:cubicBezTo>
                  <a:cubicBezTo>
                    <a:pt x="45" y="78"/>
                    <a:pt x="44" y="78"/>
                    <a:pt x="43" y="79"/>
                  </a:cubicBezTo>
                  <a:cubicBezTo>
                    <a:pt x="40" y="79"/>
                    <a:pt x="38" y="80"/>
                    <a:pt x="36" y="80"/>
                  </a:cubicBezTo>
                  <a:cubicBezTo>
                    <a:pt x="35" y="80"/>
                    <a:pt x="34" y="80"/>
                    <a:pt x="33" y="81"/>
                  </a:cubicBezTo>
                  <a:cubicBezTo>
                    <a:pt x="32" y="81"/>
                    <a:pt x="31" y="81"/>
                    <a:pt x="30" y="81"/>
                  </a:cubicBezTo>
                  <a:cubicBezTo>
                    <a:pt x="28" y="81"/>
                    <a:pt x="27" y="82"/>
                    <a:pt x="25" y="82"/>
                  </a:cubicBezTo>
                  <a:cubicBezTo>
                    <a:pt x="23" y="82"/>
                    <a:pt x="21" y="82"/>
                    <a:pt x="20" y="83"/>
                  </a:cubicBezTo>
                  <a:cubicBezTo>
                    <a:pt x="18" y="83"/>
                    <a:pt x="16" y="83"/>
                    <a:pt x="15" y="83"/>
                  </a:cubicBezTo>
                  <a:cubicBezTo>
                    <a:pt x="13" y="83"/>
                    <a:pt x="12" y="83"/>
                    <a:pt x="11" y="83"/>
                  </a:cubicBezTo>
                  <a:cubicBezTo>
                    <a:pt x="9" y="83"/>
                    <a:pt x="8" y="83"/>
                    <a:pt x="7" y="83"/>
                  </a:cubicBezTo>
                  <a:cubicBezTo>
                    <a:pt x="5" y="83"/>
                    <a:pt x="3" y="83"/>
                    <a:pt x="2" y="83"/>
                  </a:cubicBezTo>
                  <a:cubicBezTo>
                    <a:pt x="1" y="83"/>
                    <a:pt x="0" y="83"/>
                    <a:pt x="0" y="83"/>
                  </a:cubicBezTo>
                  <a:cubicBezTo>
                    <a:pt x="0" y="83"/>
                    <a:pt x="1" y="83"/>
                    <a:pt x="2" y="83"/>
                  </a:cubicBezTo>
                  <a:cubicBezTo>
                    <a:pt x="3" y="84"/>
                    <a:pt x="5" y="84"/>
                    <a:pt x="7" y="84"/>
                  </a:cubicBezTo>
                  <a:cubicBezTo>
                    <a:pt x="8" y="84"/>
                    <a:pt x="9" y="84"/>
                    <a:pt x="11" y="84"/>
                  </a:cubicBezTo>
                  <a:cubicBezTo>
                    <a:pt x="12" y="84"/>
                    <a:pt x="13" y="85"/>
                    <a:pt x="15" y="85"/>
                  </a:cubicBezTo>
                  <a:cubicBezTo>
                    <a:pt x="16" y="85"/>
                    <a:pt x="18" y="85"/>
                    <a:pt x="20" y="85"/>
                  </a:cubicBezTo>
                  <a:cubicBezTo>
                    <a:pt x="21" y="85"/>
                    <a:pt x="23" y="85"/>
                    <a:pt x="25" y="85"/>
                  </a:cubicBezTo>
                  <a:cubicBezTo>
                    <a:pt x="27" y="85"/>
                    <a:pt x="29" y="85"/>
                    <a:pt x="31" y="85"/>
                  </a:cubicBezTo>
                  <a:cubicBezTo>
                    <a:pt x="32" y="85"/>
                    <a:pt x="33" y="85"/>
                    <a:pt x="34" y="85"/>
                  </a:cubicBezTo>
                  <a:cubicBezTo>
                    <a:pt x="35" y="85"/>
                    <a:pt x="36" y="84"/>
                    <a:pt x="37" y="84"/>
                  </a:cubicBezTo>
                  <a:cubicBezTo>
                    <a:pt x="39" y="84"/>
                    <a:pt x="41" y="84"/>
                    <a:pt x="44" y="84"/>
                  </a:cubicBezTo>
                  <a:cubicBezTo>
                    <a:pt x="45" y="83"/>
                    <a:pt x="46" y="83"/>
                    <a:pt x="47" y="83"/>
                  </a:cubicBezTo>
                  <a:cubicBezTo>
                    <a:pt x="48" y="83"/>
                    <a:pt x="48" y="83"/>
                    <a:pt x="49" y="83"/>
                  </a:cubicBezTo>
                  <a:cubicBezTo>
                    <a:pt x="49" y="83"/>
                    <a:pt x="50" y="83"/>
                    <a:pt x="50" y="83"/>
                  </a:cubicBezTo>
                  <a:cubicBezTo>
                    <a:pt x="51" y="82"/>
                    <a:pt x="53" y="82"/>
                    <a:pt x="54" y="82"/>
                  </a:cubicBezTo>
                  <a:cubicBezTo>
                    <a:pt x="54" y="82"/>
                    <a:pt x="55" y="82"/>
                    <a:pt x="55" y="82"/>
                  </a:cubicBezTo>
                  <a:cubicBezTo>
                    <a:pt x="56" y="81"/>
                    <a:pt x="57" y="81"/>
                    <a:pt x="57" y="81"/>
                  </a:cubicBezTo>
                  <a:cubicBezTo>
                    <a:pt x="58" y="81"/>
                    <a:pt x="60" y="81"/>
                    <a:pt x="61" y="80"/>
                  </a:cubicBezTo>
                  <a:cubicBezTo>
                    <a:pt x="61" y="80"/>
                    <a:pt x="62" y="80"/>
                    <a:pt x="63" y="80"/>
                  </a:cubicBezTo>
                  <a:cubicBezTo>
                    <a:pt x="63" y="80"/>
                    <a:pt x="64" y="80"/>
                    <a:pt x="64" y="79"/>
                  </a:cubicBezTo>
                  <a:cubicBezTo>
                    <a:pt x="69" y="78"/>
                    <a:pt x="74" y="77"/>
                    <a:pt x="79" y="75"/>
                  </a:cubicBezTo>
                  <a:cubicBezTo>
                    <a:pt x="81" y="74"/>
                    <a:pt x="84" y="73"/>
                    <a:pt x="86" y="72"/>
                  </a:cubicBezTo>
                  <a:cubicBezTo>
                    <a:pt x="87" y="72"/>
                    <a:pt x="88" y="71"/>
                    <a:pt x="89" y="71"/>
                  </a:cubicBezTo>
                  <a:cubicBezTo>
                    <a:pt x="90" y="70"/>
                    <a:pt x="92" y="70"/>
                    <a:pt x="93" y="69"/>
                  </a:cubicBezTo>
                  <a:cubicBezTo>
                    <a:pt x="94" y="69"/>
                    <a:pt x="95" y="68"/>
                    <a:pt x="96" y="67"/>
                  </a:cubicBezTo>
                  <a:cubicBezTo>
                    <a:pt x="97" y="67"/>
                    <a:pt x="98" y="66"/>
                    <a:pt x="99" y="66"/>
                  </a:cubicBezTo>
                  <a:cubicBezTo>
                    <a:pt x="100" y="65"/>
                    <a:pt x="101" y="65"/>
                    <a:pt x="103" y="64"/>
                  </a:cubicBezTo>
                  <a:cubicBezTo>
                    <a:pt x="104" y="63"/>
                    <a:pt x="105" y="63"/>
                    <a:pt x="106" y="62"/>
                  </a:cubicBezTo>
                  <a:cubicBezTo>
                    <a:pt x="108" y="61"/>
                    <a:pt x="110" y="59"/>
                    <a:pt x="112" y="58"/>
                  </a:cubicBezTo>
                  <a:cubicBezTo>
                    <a:pt x="112" y="58"/>
                    <a:pt x="113" y="57"/>
                    <a:pt x="113" y="57"/>
                  </a:cubicBezTo>
                  <a:cubicBezTo>
                    <a:pt x="114" y="57"/>
                    <a:pt x="114" y="56"/>
                    <a:pt x="114" y="56"/>
                  </a:cubicBezTo>
                  <a:cubicBezTo>
                    <a:pt x="115" y="55"/>
                    <a:pt x="116" y="55"/>
                    <a:pt x="117" y="54"/>
                  </a:cubicBezTo>
                  <a:cubicBezTo>
                    <a:pt x="121" y="51"/>
                    <a:pt x="124" y="49"/>
                    <a:pt x="127" y="46"/>
                  </a:cubicBezTo>
                  <a:cubicBezTo>
                    <a:pt x="128" y="45"/>
                    <a:pt x="130" y="43"/>
                    <a:pt x="131" y="42"/>
                  </a:cubicBezTo>
                  <a:cubicBezTo>
                    <a:pt x="131" y="41"/>
                    <a:pt x="132" y="41"/>
                    <a:pt x="133" y="40"/>
                  </a:cubicBezTo>
                  <a:cubicBezTo>
                    <a:pt x="133" y="39"/>
                    <a:pt x="134" y="39"/>
                    <a:pt x="134" y="38"/>
                  </a:cubicBezTo>
                  <a:cubicBezTo>
                    <a:pt x="135" y="38"/>
                    <a:pt x="135" y="37"/>
                    <a:pt x="136" y="36"/>
                  </a:cubicBezTo>
                  <a:cubicBezTo>
                    <a:pt x="137" y="35"/>
                    <a:pt x="137" y="35"/>
                    <a:pt x="137" y="35"/>
                  </a:cubicBezTo>
                  <a:lnTo>
                    <a:pt x="154" y="45"/>
                  </a:ln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Oval 68">
              <a:extLst>
                <a:ext uri="{FF2B5EF4-FFF2-40B4-BE49-F238E27FC236}">
                  <a16:creationId xmlns="" xmlns:a16="http://schemas.microsoft.com/office/drawing/2014/main" id="{B37BFBA8-ADD0-40AD-BBE4-B33EC1441A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5438" y="1927226"/>
              <a:ext cx="850900" cy="8493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69">
              <a:extLst>
                <a:ext uri="{FF2B5EF4-FFF2-40B4-BE49-F238E27FC236}">
                  <a16:creationId xmlns="" xmlns:a16="http://schemas.microsoft.com/office/drawing/2014/main" id="{3A54DC17-2DC2-4C68-AAC7-C2C407314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7913" y="2236788"/>
              <a:ext cx="354013" cy="180975"/>
            </a:xfrm>
            <a:custGeom>
              <a:avLst/>
              <a:gdLst>
                <a:gd name="T0" fmla="*/ 0 w 101"/>
                <a:gd name="T1" fmla="*/ 26 h 52"/>
                <a:gd name="T2" fmla="*/ 26 w 101"/>
                <a:gd name="T3" fmla="*/ 0 h 52"/>
                <a:gd name="T4" fmla="*/ 75 w 101"/>
                <a:gd name="T5" fmla="*/ 0 h 52"/>
                <a:gd name="T6" fmla="*/ 101 w 101"/>
                <a:gd name="T7" fmla="*/ 26 h 52"/>
                <a:gd name="T8" fmla="*/ 75 w 101"/>
                <a:gd name="T9" fmla="*/ 52 h 52"/>
                <a:gd name="T10" fmla="*/ 26 w 101"/>
                <a:gd name="T11" fmla="*/ 52 h 52"/>
                <a:gd name="T12" fmla="*/ 0 w 101"/>
                <a:gd name="T13" fmla="*/ 2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" h="52">
                  <a:moveTo>
                    <a:pt x="0" y="26"/>
                  </a:moveTo>
                  <a:cubicBezTo>
                    <a:pt x="0" y="12"/>
                    <a:pt x="11" y="0"/>
                    <a:pt x="26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89" y="0"/>
                    <a:pt x="101" y="12"/>
                    <a:pt x="101" y="26"/>
                  </a:cubicBezTo>
                  <a:cubicBezTo>
                    <a:pt x="101" y="40"/>
                    <a:pt x="89" y="52"/>
                    <a:pt x="75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11" y="52"/>
                    <a:pt x="0" y="40"/>
                    <a:pt x="0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Oval 70">
              <a:extLst>
                <a:ext uri="{FF2B5EF4-FFF2-40B4-BE49-F238E27FC236}">
                  <a16:creationId xmlns="" xmlns:a16="http://schemas.microsoft.com/office/drawing/2014/main" id="{F3AA5A61-3326-4317-8673-319E7EE485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73863" y="2025651"/>
              <a:ext cx="654050" cy="652463"/>
            </a:xfrm>
            <a:prstGeom prst="ellipse">
              <a:avLst/>
            </a:prstGeom>
            <a:solidFill>
              <a:srgbClr val="4C33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1">
              <a:extLst>
                <a:ext uri="{FF2B5EF4-FFF2-40B4-BE49-F238E27FC236}">
                  <a16:creationId xmlns="" xmlns:a16="http://schemas.microsoft.com/office/drawing/2014/main" id="{8C5F9CDD-4B2D-479E-A025-013EE9384FA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5" y="3055938"/>
              <a:ext cx="1008063" cy="900113"/>
            </a:xfrm>
            <a:custGeom>
              <a:avLst/>
              <a:gdLst>
                <a:gd name="T0" fmla="*/ 0 w 635"/>
                <a:gd name="T1" fmla="*/ 203 h 567"/>
                <a:gd name="T2" fmla="*/ 110 w 635"/>
                <a:gd name="T3" fmla="*/ 0 h 567"/>
                <a:gd name="T4" fmla="*/ 635 w 635"/>
                <a:gd name="T5" fmla="*/ 280 h 567"/>
                <a:gd name="T6" fmla="*/ 575 w 635"/>
                <a:gd name="T7" fmla="*/ 567 h 567"/>
                <a:gd name="T8" fmla="*/ 337 w 635"/>
                <a:gd name="T9" fmla="*/ 488 h 567"/>
                <a:gd name="T10" fmla="*/ 165 w 635"/>
                <a:gd name="T11" fmla="*/ 499 h 567"/>
                <a:gd name="T12" fmla="*/ 75 w 635"/>
                <a:gd name="T13" fmla="*/ 243 h 567"/>
                <a:gd name="T14" fmla="*/ 0 w 635"/>
                <a:gd name="T15" fmla="*/ 20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5" h="567">
                  <a:moveTo>
                    <a:pt x="0" y="203"/>
                  </a:moveTo>
                  <a:lnTo>
                    <a:pt x="110" y="0"/>
                  </a:lnTo>
                  <a:lnTo>
                    <a:pt x="635" y="280"/>
                  </a:lnTo>
                  <a:lnTo>
                    <a:pt x="575" y="567"/>
                  </a:lnTo>
                  <a:lnTo>
                    <a:pt x="337" y="488"/>
                  </a:lnTo>
                  <a:lnTo>
                    <a:pt x="165" y="499"/>
                  </a:lnTo>
                  <a:lnTo>
                    <a:pt x="75" y="243"/>
                  </a:lnTo>
                  <a:lnTo>
                    <a:pt x="0" y="203"/>
                  </a:lnTo>
                  <a:close/>
                </a:path>
              </a:pathLst>
            </a:custGeom>
            <a:solidFill>
              <a:srgbClr val="FFF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2">
              <a:extLst>
                <a:ext uri="{FF2B5EF4-FFF2-40B4-BE49-F238E27FC236}">
                  <a16:creationId xmlns="" xmlns:a16="http://schemas.microsoft.com/office/drawing/2014/main" id="{F0F54069-ED6A-496E-9185-FC60F4AD4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5" y="3055938"/>
              <a:ext cx="744538" cy="763588"/>
            </a:xfrm>
            <a:custGeom>
              <a:avLst/>
              <a:gdLst>
                <a:gd name="T0" fmla="*/ 0 w 213"/>
                <a:gd name="T1" fmla="*/ 92 h 218"/>
                <a:gd name="T2" fmla="*/ 50 w 213"/>
                <a:gd name="T3" fmla="*/ 0 h 218"/>
                <a:gd name="T4" fmla="*/ 213 w 213"/>
                <a:gd name="T5" fmla="*/ 104 h 218"/>
                <a:gd name="T6" fmla="*/ 194 w 213"/>
                <a:gd name="T7" fmla="*/ 125 h 218"/>
                <a:gd name="T8" fmla="*/ 162 w 213"/>
                <a:gd name="T9" fmla="*/ 172 h 218"/>
                <a:gd name="T10" fmla="*/ 134 w 213"/>
                <a:gd name="T11" fmla="*/ 213 h 218"/>
                <a:gd name="T12" fmla="*/ 81 w 213"/>
                <a:gd name="T13" fmla="*/ 218 h 218"/>
                <a:gd name="T14" fmla="*/ 9 w 213"/>
                <a:gd name="T15" fmla="*/ 155 h 218"/>
                <a:gd name="T16" fmla="*/ 32 w 213"/>
                <a:gd name="T17" fmla="*/ 96 h 218"/>
                <a:gd name="T18" fmla="*/ 0 w 213"/>
                <a:gd name="T19" fmla="*/ 92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18">
                  <a:moveTo>
                    <a:pt x="0" y="92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213" y="104"/>
                    <a:pt x="213" y="104"/>
                    <a:pt x="213" y="104"/>
                  </a:cubicBezTo>
                  <a:cubicBezTo>
                    <a:pt x="204" y="109"/>
                    <a:pt x="200" y="117"/>
                    <a:pt x="194" y="125"/>
                  </a:cubicBezTo>
                  <a:cubicBezTo>
                    <a:pt x="182" y="140"/>
                    <a:pt x="171" y="155"/>
                    <a:pt x="162" y="172"/>
                  </a:cubicBezTo>
                  <a:cubicBezTo>
                    <a:pt x="151" y="191"/>
                    <a:pt x="145" y="195"/>
                    <a:pt x="134" y="213"/>
                  </a:cubicBezTo>
                  <a:cubicBezTo>
                    <a:pt x="81" y="218"/>
                    <a:pt x="81" y="218"/>
                    <a:pt x="81" y="218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32" y="96"/>
                    <a:pt x="32" y="96"/>
                    <a:pt x="32" y="96"/>
                  </a:cubicBezTo>
                  <a:lnTo>
                    <a:pt x="0" y="92"/>
                  </a:lnTo>
                  <a:close/>
                </a:path>
              </a:pathLst>
            </a:custGeom>
            <a:solidFill>
              <a:srgbClr val="FFF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3">
              <a:extLst>
                <a:ext uri="{FF2B5EF4-FFF2-40B4-BE49-F238E27FC236}">
                  <a16:creationId xmlns="" xmlns:a16="http://schemas.microsoft.com/office/drawing/2014/main" id="{E89019BA-A708-4B5E-8099-D8AF288D68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3088" y="3055938"/>
              <a:ext cx="827088" cy="700088"/>
            </a:xfrm>
            <a:custGeom>
              <a:avLst/>
              <a:gdLst>
                <a:gd name="T0" fmla="*/ 226 w 236"/>
                <a:gd name="T1" fmla="*/ 0 h 200"/>
                <a:gd name="T2" fmla="*/ 85 w 236"/>
                <a:gd name="T3" fmla="*/ 39 h 200"/>
                <a:gd name="T4" fmla="*/ 30 w 236"/>
                <a:gd name="T5" fmla="*/ 98 h 200"/>
                <a:gd name="T6" fmla="*/ 1 w 236"/>
                <a:gd name="T7" fmla="*/ 177 h 200"/>
                <a:gd name="T8" fmla="*/ 33 w 236"/>
                <a:gd name="T9" fmla="*/ 184 h 200"/>
                <a:gd name="T10" fmla="*/ 54 w 236"/>
                <a:gd name="T11" fmla="*/ 139 h 200"/>
                <a:gd name="T12" fmla="*/ 90 w 236"/>
                <a:gd name="T13" fmla="*/ 112 h 200"/>
                <a:gd name="T14" fmla="*/ 144 w 236"/>
                <a:gd name="T15" fmla="*/ 98 h 200"/>
                <a:gd name="T16" fmla="*/ 200 w 236"/>
                <a:gd name="T17" fmla="*/ 104 h 200"/>
                <a:gd name="T18" fmla="*/ 236 w 236"/>
                <a:gd name="T19" fmla="*/ 26 h 200"/>
                <a:gd name="T20" fmla="*/ 226 w 236"/>
                <a:gd name="T21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6" h="200">
                  <a:moveTo>
                    <a:pt x="226" y="0"/>
                  </a:moveTo>
                  <a:cubicBezTo>
                    <a:pt x="85" y="39"/>
                    <a:pt x="85" y="39"/>
                    <a:pt x="85" y="39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0" y="98"/>
                    <a:pt x="2" y="162"/>
                    <a:pt x="1" y="177"/>
                  </a:cubicBezTo>
                  <a:cubicBezTo>
                    <a:pt x="0" y="185"/>
                    <a:pt x="12" y="200"/>
                    <a:pt x="33" y="184"/>
                  </a:cubicBezTo>
                  <a:cubicBezTo>
                    <a:pt x="46" y="175"/>
                    <a:pt x="54" y="139"/>
                    <a:pt x="54" y="139"/>
                  </a:cubicBezTo>
                  <a:cubicBezTo>
                    <a:pt x="90" y="112"/>
                    <a:pt x="90" y="112"/>
                    <a:pt x="90" y="112"/>
                  </a:cubicBezTo>
                  <a:cubicBezTo>
                    <a:pt x="144" y="98"/>
                    <a:pt x="144" y="98"/>
                    <a:pt x="144" y="98"/>
                  </a:cubicBezTo>
                  <a:cubicBezTo>
                    <a:pt x="200" y="104"/>
                    <a:pt x="200" y="104"/>
                    <a:pt x="200" y="104"/>
                  </a:cubicBezTo>
                  <a:cubicBezTo>
                    <a:pt x="236" y="26"/>
                    <a:pt x="236" y="26"/>
                    <a:pt x="236" y="26"/>
                  </a:cubicBezTo>
                  <a:lnTo>
                    <a:pt x="226" y="0"/>
                  </a:lnTo>
                  <a:close/>
                </a:path>
              </a:pathLst>
            </a:custGeom>
            <a:solidFill>
              <a:srgbClr val="FFF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4">
              <a:extLst>
                <a:ext uri="{FF2B5EF4-FFF2-40B4-BE49-F238E27FC236}">
                  <a16:creationId xmlns="" xmlns:a16="http://schemas.microsoft.com/office/drawing/2014/main" id="{9FB12FB0-AEEA-4FCE-BCCE-AC4146EA312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1175" y="3294063"/>
              <a:ext cx="1936750" cy="1509713"/>
            </a:xfrm>
            <a:custGeom>
              <a:avLst/>
              <a:gdLst>
                <a:gd name="T0" fmla="*/ 1220 w 1220"/>
                <a:gd name="T1" fmla="*/ 419 h 951"/>
                <a:gd name="T2" fmla="*/ 179 w 1220"/>
                <a:gd name="T3" fmla="*/ 0 h 951"/>
                <a:gd name="T4" fmla="*/ 0 w 1220"/>
                <a:gd name="T5" fmla="*/ 428 h 951"/>
                <a:gd name="T6" fmla="*/ 1220 w 1220"/>
                <a:gd name="T7" fmla="*/ 951 h 951"/>
                <a:gd name="T8" fmla="*/ 1220 w 1220"/>
                <a:gd name="T9" fmla="*/ 419 h 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0" h="951">
                  <a:moveTo>
                    <a:pt x="1220" y="419"/>
                  </a:moveTo>
                  <a:lnTo>
                    <a:pt x="179" y="0"/>
                  </a:lnTo>
                  <a:lnTo>
                    <a:pt x="0" y="428"/>
                  </a:lnTo>
                  <a:lnTo>
                    <a:pt x="1220" y="951"/>
                  </a:lnTo>
                  <a:lnTo>
                    <a:pt x="1220" y="419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5">
              <a:extLst>
                <a:ext uri="{FF2B5EF4-FFF2-40B4-BE49-F238E27FC236}">
                  <a16:creationId xmlns="" xmlns:a16="http://schemas.microsoft.com/office/drawing/2014/main" id="{6E340F1D-B108-49C0-8DF0-A792F7309A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4775" y="3122613"/>
              <a:ext cx="123825" cy="136525"/>
            </a:xfrm>
            <a:custGeom>
              <a:avLst/>
              <a:gdLst>
                <a:gd name="T0" fmla="*/ 29 w 78"/>
                <a:gd name="T1" fmla="*/ 0 h 86"/>
                <a:gd name="T2" fmla="*/ 78 w 78"/>
                <a:gd name="T3" fmla="*/ 66 h 86"/>
                <a:gd name="T4" fmla="*/ 49 w 78"/>
                <a:gd name="T5" fmla="*/ 86 h 86"/>
                <a:gd name="T6" fmla="*/ 0 w 78"/>
                <a:gd name="T7" fmla="*/ 20 h 86"/>
                <a:gd name="T8" fmla="*/ 29 w 78"/>
                <a:gd name="T9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86">
                  <a:moveTo>
                    <a:pt x="29" y="0"/>
                  </a:moveTo>
                  <a:lnTo>
                    <a:pt x="78" y="66"/>
                  </a:lnTo>
                  <a:lnTo>
                    <a:pt x="49" y="86"/>
                  </a:lnTo>
                  <a:lnTo>
                    <a:pt x="0" y="2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204A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6">
              <a:extLst>
                <a:ext uri="{FF2B5EF4-FFF2-40B4-BE49-F238E27FC236}">
                  <a16:creationId xmlns="" xmlns:a16="http://schemas.microsoft.com/office/drawing/2014/main" id="{401F0E60-45AC-46E9-BBD3-9C3BD89B2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1813" y="3346451"/>
              <a:ext cx="665163" cy="539750"/>
            </a:xfrm>
            <a:custGeom>
              <a:avLst/>
              <a:gdLst>
                <a:gd name="T0" fmla="*/ 368 w 419"/>
                <a:gd name="T1" fmla="*/ 0 h 340"/>
                <a:gd name="T2" fmla="*/ 419 w 419"/>
                <a:gd name="T3" fmla="*/ 66 h 340"/>
                <a:gd name="T4" fmla="*/ 49 w 419"/>
                <a:gd name="T5" fmla="*/ 340 h 340"/>
                <a:gd name="T6" fmla="*/ 0 w 419"/>
                <a:gd name="T7" fmla="*/ 274 h 340"/>
                <a:gd name="T8" fmla="*/ 368 w 419"/>
                <a:gd name="T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" h="340">
                  <a:moveTo>
                    <a:pt x="368" y="0"/>
                  </a:moveTo>
                  <a:lnTo>
                    <a:pt x="419" y="66"/>
                  </a:lnTo>
                  <a:lnTo>
                    <a:pt x="49" y="340"/>
                  </a:lnTo>
                  <a:lnTo>
                    <a:pt x="0" y="274"/>
                  </a:lnTo>
                  <a:lnTo>
                    <a:pt x="368" y="0"/>
                  </a:lnTo>
                  <a:close/>
                </a:path>
              </a:pathLst>
            </a:custGeom>
            <a:solidFill>
              <a:srgbClr val="FDB8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7">
              <a:extLst>
                <a:ext uri="{FF2B5EF4-FFF2-40B4-BE49-F238E27FC236}">
                  <a16:creationId xmlns="" xmlns:a16="http://schemas.microsoft.com/office/drawing/2014/main" id="{1B84855E-D6B3-45F9-B87A-1CB354485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1813" y="3346451"/>
              <a:ext cx="665163" cy="539750"/>
            </a:xfrm>
            <a:custGeom>
              <a:avLst/>
              <a:gdLst>
                <a:gd name="T0" fmla="*/ 368 w 419"/>
                <a:gd name="T1" fmla="*/ 0 h 340"/>
                <a:gd name="T2" fmla="*/ 419 w 419"/>
                <a:gd name="T3" fmla="*/ 66 h 340"/>
                <a:gd name="T4" fmla="*/ 49 w 419"/>
                <a:gd name="T5" fmla="*/ 340 h 340"/>
                <a:gd name="T6" fmla="*/ 0 w 419"/>
                <a:gd name="T7" fmla="*/ 274 h 340"/>
                <a:gd name="T8" fmla="*/ 368 w 419"/>
                <a:gd name="T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" h="340">
                  <a:moveTo>
                    <a:pt x="368" y="0"/>
                  </a:moveTo>
                  <a:lnTo>
                    <a:pt x="419" y="66"/>
                  </a:lnTo>
                  <a:lnTo>
                    <a:pt x="49" y="340"/>
                  </a:lnTo>
                  <a:lnTo>
                    <a:pt x="0" y="274"/>
                  </a:lnTo>
                  <a:lnTo>
                    <a:pt x="368" y="0"/>
                  </a:ln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8">
              <a:extLst>
                <a:ext uri="{FF2B5EF4-FFF2-40B4-BE49-F238E27FC236}">
                  <a16:creationId xmlns="" xmlns:a16="http://schemas.microsoft.com/office/drawing/2014/main" id="{70705408-653C-4CB7-97E9-AC3D2668D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3750" y="3563938"/>
              <a:ext cx="101600" cy="133350"/>
            </a:xfrm>
            <a:custGeom>
              <a:avLst/>
              <a:gdLst>
                <a:gd name="T0" fmla="*/ 0 w 64"/>
                <a:gd name="T1" fmla="*/ 0 h 84"/>
                <a:gd name="T2" fmla="*/ 64 w 64"/>
                <a:gd name="T3" fmla="*/ 84 h 84"/>
                <a:gd name="T4" fmla="*/ 51 w 64"/>
                <a:gd name="T5" fmla="*/ 79 h 84"/>
                <a:gd name="T6" fmla="*/ 0 w 64"/>
                <a:gd name="T7" fmla="*/ 13 h 84"/>
                <a:gd name="T8" fmla="*/ 0 w 64"/>
                <a:gd name="T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4">
                  <a:moveTo>
                    <a:pt x="0" y="0"/>
                  </a:moveTo>
                  <a:lnTo>
                    <a:pt x="64" y="84"/>
                  </a:lnTo>
                  <a:lnTo>
                    <a:pt x="51" y="79"/>
                  </a:lnTo>
                  <a:lnTo>
                    <a:pt x="0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4A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79">
              <a:extLst>
                <a:ext uri="{FF2B5EF4-FFF2-40B4-BE49-F238E27FC236}">
                  <a16:creationId xmlns="" xmlns:a16="http://schemas.microsoft.com/office/drawing/2014/main" id="{6C6563C8-A85C-419A-85A6-5921E729292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3750" y="3125788"/>
              <a:ext cx="687388" cy="571500"/>
            </a:xfrm>
            <a:custGeom>
              <a:avLst/>
              <a:gdLst>
                <a:gd name="T0" fmla="*/ 371 w 433"/>
                <a:gd name="T1" fmla="*/ 0 h 360"/>
                <a:gd name="T2" fmla="*/ 433 w 433"/>
                <a:gd name="T3" fmla="*/ 86 h 360"/>
                <a:gd name="T4" fmla="*/ 64 w 433"/>
                <a:gd name="T5" fmla="*/ 360 h 360"/>
                <a:gd name="T6" fmla="*/ 0 w 433"/>
                <a:gd name="T7" fmla="*/ 276 h 360"/>
                <a:gd name="T8" fmla="*/ 371 w 433"/>
                <a:gd name="T9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3" h="360">
                  <a:moveTo>
                    <a:pt x="371" y="0"/>
                  </a:moveTo>
                  <a:lnTo>
                    <a:pt x="433" y="86"/>
                  </a:lnTo>
                  <a:lnTo>
                    <a:pt x="64" y="360"/>
                  </a:lnTo>
                  <a:lnTo>
                    <a:pt x="0" y="276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rgbClr val="F15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0">
              <a:extLst>
                <a:ext uri="{FF2B5EF4-FFF2-40B4-BE49-F238E27FC236}">
                  <a16:creationId xmlns="" xmlns:a16="http://schemas.microsoft.com/office/drawing/2014/main" id="{71F7E6EE-EFE6-4729-B53F-165D8E44E2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5138" y="3781426"/>
              <a:ext cx="144463" cy="130175"/>
            </a:xfrm>
            <a:custGeom>
              <a:avLst/>
              <a:gdLst>
                <a:gd name="T0" fmla="*/ 91 w 91"/>
                <a:gd name="T1" fmla="*/ 66 h 82"/>
                <a:gd name="T2" fmla="*/ 0 w 91"/>
                <a:gd name="T3" fmla="*/ 82 h 82"/>
                <a:gd name="T4" fmla="*/ 42 w 91"/>
                <a:gd name="T5" fmla="*/ 0 h 82"/>
                <a:gd name="T6" fmla="*/ 91 w 91"/>
                <a:gd name="T7" fmla="*/ 6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82">
                  <a:moveTo>
                    <a:pt x="91" y="66"/>
                  </a:moveTo>
                  <a:lnTo>
                    <a:pt x="0" y="82"/>
                  </a:lnTo>
                  <a:lnTo>
                    <a:pt x="42" y="0"/>
                  </a:lnTo>
                  <a:lnTo>
                    <a:pt x="91" y="66"/>
                  </a:lnTo>
                  <a:close/>
                </a:path>
              </a:pathLst>
            </a:custGeom>
            <a:solidFill>
              <a:srgbClr val="204A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1">
              <a:extLst>
                <a:ext uri="{FF2B5EF4-FFF2-40B4-BE49-F238E27FC236}">
                  <a16:creationId xmlns="" xmlns:a16="http://schemas.microsoft.com/office/drawing/2014/main" id="{AFFA6214-ECB5-4CC3-B3AF-004EA3B3AD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9513" y="3175001"/>
              <a:ext cx="266700" cy="388938"/>
            </a:xfrm>
            <a:custGeom>
              <a:avLst/>
              <a:gdLst>
                <a:gd name="T0" fmla="*/ 60 w 76"/>
                <a:gd name="T1" fmla="*/ 50 h 111"/>
                <a:gd name="T2" fmla="*/ 57 w 76"/>
                <a:gd name="T3" fmla="*/ 52 h 111"/>
                <a:gd name="T4" fmla="*/ 16 w 76"/>
                <a:gd name="T5" fmla="*/ 82 h 111"/>
                <a:gd name="T6" fmla="*/ 14 w 76"/>
                <a:gd name="T7" fmla="*/ 84 h 111"/>
                <a:gd name="T8" fmla="*/ 6 w 76"/>
                <a:gd name="T9" fmla="*/ 92 h 111"/>
                <a:gd name="T10" fmla="*/ 7 w 76"/>
                <a:gd name="T11" fmla="*/ 111 h 111"/>
                <a:gd name="T12" fmla="*/ 19 w 76"/>
                <a:gd name="T13" fmla="*/ 96 h 111"/>
                <a:gd name="T14" fmla="*/ 23 w 76"/>
                <a:gd name="T15" fmla="*/ 92 h 111"/>
                <a:gd name="T16" fmla="*/ 64 w 76"/>
                <a:gd name="T17" fmla="*/ 62 h 111"/>
                <a:gd name="T18" fmla="*/ 73 w 76"/>
                <a:gd name="T19" fmla="*/ 56 h 111"/>
                <a:gd name="T20" fmla="*/ 74 w 76"/>
                <a:gd name="T21" fmla="*/ 48 h 111"/>
                <a:gd name="T22" fmla="*/ 73 w 76"/>
                <a:gd name="T23" fmla="*/ 47 h 111"/>
                <a:gd name="T24" fmla="*/ 39 w 76"/>
                <a:gd name="T25" fmla="*/ 0 h 111"/>
                <a:gd name="T26" fmla="*/ 29 w 76"/>
                <a:gd name="T27" fmla="*/ 8 h 111"/>
                <a:gd name="T28" fmla="*/ 60 w 76"/>
                <a:gd name="T29" fmla="*/ 5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6" h="111">
                  <a:moveTo>
                    <a:pt x="60" y="50"/>
                  </a:moveTo>
                  <a:cubicBezTo>
                    <a:pt x="57" y="52"/>
                    <a:pt x="57" y="52"/>
                    <a:pt x="57" y="52"/>
                  </a:cubicBezTo>
                  <a:cubicBezTo>
                    <a:pt x="16" y="82"/>
                    <a:pt x="16" y="82"/>
                    <a:pt x="16" y="82"/>
                  </a:cubicBezTo>
                  <a:cubicBezTo>
                    <a:pt x="14" y="84"/>
                    <a:pt x="14" y="84"/>
                    <a:pt x="14" y="84"/>
                  </a:cubicBezTo>
                  <a:cubicBezTo>
                    <a:pt x="14" y="84"/>
                    <a:pt x="9" y="88"/>
                    <a:pt x="6" y="92"/>
                  </a:cubicBezTo>
                  <a:cubicBezTo>
                    <a:pt x="0" y="99"/>
                    <a:pt x="0" y="110"/>
                    <a:pt x="7" y="111"/>
                  </a:cubicBezTo>
                  <a:cubicBezTo>
                    <a:pt x="15" y="111"/>
                    <a:pt x="12" y="100"/>
                    <a:pt x="19" y="96"/>
                  </a:cubicBezTo>
                  <a:cubicBezTo>
                    <a:pt x="23" y="92"/>
                    <a:pt x="23" y="92"/>
                    <a:pt x="23" y="9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5" y="54"/>
                    <a:pt x="76" y="50"/>
                    <a:pt x="74" y="48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29" y="8"/>
                    <a:pt x="29" y="8"/>
                    <a:pt x="29" y="8"/>
                  </a:cubicBezTo>
                  <a:lnTo>
                    <a:pt x="60" y="50"/>
                  </a:lnTo>
                  <a:close/>
                </a:path>
              </a:pathLst>
            </a:custGeom>
            <a:solidFill>
              <a:srgbClr val="204A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2">
              <a:extLst>
                <a:ext uri="{FF2B5EF4-FFF2-40B4-BE49-F238E27FC236}">
                  <a16:creationId xmlns="" xmlns:a16="http://schemas.microsoft.com/office/drawing/2014/main" id="{20F8F389-033E-4223-8A8A-2CB999EAF6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8975" y="3549651"/>
              <a:ext cx="1100138" cy="322263"/>
            </a:xfrm>
            <a:custGeom>
              <a:avLst/>
              <a:gdLst>
                <a:gd name="T0" fmla="*/ 111 w 314"/>
                <a:gd name="T1" fmla="*/ 92 h 92"/>
                <a:gd name="T2" fmla="*/ 29 w 314"/>
                <a:gd name="T3" fmla="*/ 80 h 92"/>
                <a:gd name="T4" fmla="*/ 19 w 314"/>
                <a:gd name="T5" fmla="*/ 42 h 92"/>
                <a:gd name="T6" fmla="*/ 88 w 314"/>
                <a:gd name="T7" fmla="*/ 40 h 92"/>
                <a:gd name="T8" fmla="*/ 143 w 314"/>
                <a:gd name="T9" fmla="*/ 26 h 92"/>
                <a:gd name="T10" fmla="*/ 157 w 314"/>
                <a:gd name="T11" fmla="*/ 0 h 92"/>
                <a:gd name="T12" fmla="*/ 314 w 314"/>
                <a:gd name="T13" fmla="*/ 32 h 92"/>
                <a:gd name="T14" fmla="*/ 287 w 314"/>
                <a:gd name="T15" fmla="*/ 81 h 92"/>
                <a:gd name="T16" fmla="*/ 111 w 314"/>
                <a:gd name="T17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4" h="92">
                  <a:moveTo>
                    <a:pt x="111" y="92"/>
                  </a:moveTo>
                  <a:cubicBezTo>
                    <a:pt x="111" y="92"/>
                    <a:pt x="41" y="82"/>
                    <a:pt x="29" y="80"/>
                  </a:cubicBezTo>
                  <a:cubicBezTo>
                    <a:pt x="1" y="76"/>
                    <a:pt x="0" y="52"/>
                    <a:pt x="19" y="42"/>
                  </a:cubicBezTo>
                  <a:cubicBezTo>
                    <a:pt x="28" y="37"/>
                    <a:pt x="88" y="40"/>
                    <a:pt x="88" y="40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314" y="32"/>
                    <a:pt x="314" y="32"/>
                    <a:pt x="314" y="32"/>
                  </a:cubicBezTo>
                  <a:cubicBezTo>
                    <a:pt x="287" y="81"/>
                    <a:pt x="287" y="81"/>
                    <a:pt x="287" y="81"/>
                  </a:cubicBezTo>
                  <a:lnTo>
                    <a:pt x="111" y="92"/>
                  </a:lnTo>
                  <a:close/>
                </a:path>
              </a:pathLst>
            </a:custGeom>
            <a:solidFill>
              <a:srgbClr val="FFF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8" name="TextBox 87">
            <a:extLst>
              <a:ext uri="{FF2B5EF4-FFF2-40B4-BE49-F238E27FC236}">
                <a16:creationId xmlns="" xmlns:a16="http://schemas.microsoft.com/office/drawing/2014/main" id="{91664ED1-FBA3-4370-A79A-8FACD8BC3BC1}"/>
              </a:ext>
            </a:extLst>
          </p:cNvPr>
          <p:cNvSpPr txBox="1"/>
          <p:nvPr/>
        </p:nvSpPr>
        <p:spPr>
          <a:xfrm>
            <a:off x="1295560" y="2544144"/>
            <a:ext cx="9600882" cy="1769715"/>
          </a:xfrm>
          <a:prstGeom prst="rect">
            <a:avLst/>
          </a:prstGeom>
          <a:noFill/>
          <a:effectLst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1500" dirty="0">
                <a:solidFill>
                  <a:schemeClr val="bg1"/>
                </a:solidFill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THANK YOU</a:t>
            </a:r>
          </a:p>
        </p:txBody>
      </p:sp>
      <p:sp>
        <p:nvSpPr>
          <p:cNvPr id="95" name="Oval 94">
            <a:extLst>
              <a:ext uri="{FF2B5EF4-FFF2-40B4-BE49-F238E27FC236}">
                <a16:creationId xmlns="" xmlns:a16="http://schemas.microsoft.com/office/drawing/2014/main" id="{C83EA4A5-906E-4D06-A363-88B59644AC50}"/>
              </a:ext>
            </a:extLst>
          </p:cNvPr>
          <p:cNvSpPr/>
          <p:nvPr/>
        </p:nvSpPr>
        <p:spPr>
          <a:xfrm>
            <a:off x="-3308936" y="2666809"/>
            <a:ext cx="6254816" cy="6254816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59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rgbClr val="DDF7EE"/>
          </a:fgClr>
          <a:bgClr>
            <a:srgbClr val="87E5DA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3" name="Straight Connector 132">
            <a:extLst>
              <a:ext uri="{FF2B5EF4-FFF2-40B4-BE49-F238E27FC236}">
                <a16:creationId xmlns="" xmlns:a16="http://schemas.microsoft.com/office/drawing/2014/main" id="{CB59815F-1358-4E35-BEF5-088825191604}"/>
              </a:ext>
            </a:extLst>
          </p:cNvPr>
          <p:cNvCxnSpPr/>
          <p:nvPr/>
        </p:nvCxnSpPr>
        <p:spPr>
          <a:xfrm>
            <a:off x="-42188" y="3539143"/>
            <a:ext cx="1227637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Oval 109">
            <a:extLst>
              <a:ext uri="{FF2B5EF4-FFF2-40B4-BE49-F238E27FC236}">
                <a16:creationId xmlns="" xmlns:a16="http://schemas.microsoft.com/office/drawing/2014/main" id="{2382B28A-14AA-48CC-95F1-222BB8051025}"/>
              </a:ext>
            </a:extLst>
          </p:cNvPr>
          <p:cNvSpPr/>
          <p:nvPr/>
        </p:nvSpPr>
        <p:spPr>
          <a:xfrm>
            <a:off x="6864549" y="-1306440"/>
            <a:ext cx="6254816" cy="6254816"/>
          </a:xfrm>
          <a:prstGeom prst="ellipse">
            <a:avLst/>
          </a:prstGeom>
          <a:solidFill>
            <a:srgbClr val="77DFBA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="" xmlns:a16="http://schemas.microsoft.com/office/drawing/2014/main" id="{91664ED1-FBA3-4370-A79A-8FACD8BC3BC1}"/>
              </a:ext>
            </a:extLst>
          </p:cNvPr>
          <p:cNvSpPr txBox="1"/>
          <p:nvPr/>
        </p:nvSpPr>
        <p:spPr>
          <a:xfrm>
            <a:off x="263019" y="371059"/>
            <a:ext cx="11665962" cy="677108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BUDGET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354937BA-11AA-49CF-B572-ECF18AFB3BB6}"/>
              </a:ext>
            </a:extLst>
          </p:cNvPr>
          <p:cNvGrpSpPr/>
          <p:nvPr/>
        </p:nvGrpSpPr>
        <p:grpSpPr>
          <a:xfrm>
            <a:off x="5743983" y="145823"/>
            <a:ext cx="704034" cy="175079"/>
            <a:chOff x="5696766" y="1021083"/>
            <a:chExt cx="704034" cy="175079"/>
          </a:xfrm>
        </p:grpSpPr>
        <p:sp>
          <p:nvSpPr>
            <p:cNvPr id="3" name="Oval 2">
              <a:extLst>
                <a:ext uri="{FF2B5EF4-FFF2-40B4-BE49-F238E27FC236}">
                  <a16:creationId xmlns="" xmlns:a16="http://schemas.microsoft.com/office/drawing/2014/main" id="{21EA1E9E-5723-47AF-AA02-B7B63CEB76A7}"/>
                </a:ext>
              </a:extLst>
            </p:cNvPr>
            <p:cNvSpPr/>
            <p:nvPr/>
          </p:nvSpPr>
          <p:spPr>
            <a:xfrm>
              <a:off x="5696766" y="1021083"/>
              <a:ext cx="175079" cy="175079"/>
            </a:xfrm>
            <a:prstGeom prst="ellipse">
              <a:avLst/>
            </a:prstGeom>
            <a:solidFill>
              <a:srgbClr val="E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>
              <a:extLst>
                <a:ext uri="{FF2B5EF4-FFF2-40B4-BE49-F238E27FC236}">
                  <a16:creationId xmlns="" xmlns:a16="http://schemas.microsoft.com/office/drawing/2014/main" id="{E7632683-F01B-4BC3-9B54-A390A27A5DDB}"/>
                </a:ext>
              </a:extLst>
            </p:cNvPr>
            <p:cNvSpPr/>
            <p:nvPr/>
          </p:nvSpPr>
          <p:spPr>
            <a:xfrm>
              <a:off x="5961244" y="1021083"/>
              <a:ext cx="175079" cy="175079"/>
            </a:xfrm>
            <a:prstGeom prst="ellipse">
              <a:avLst/>
            </a:prstGeom>
            <a:solidFill>
              <a:srgbClr val="77DF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>
              <a:extLst>
                <a:ext uri="{FF2B5EF4-FFF2-40B4-BE49-F238E27FC236}">
                  <a16:creationId xmlns="" xmlns:a16="http://schemas.microsoft.com/office/drawing/2014/main" id="{27BBE6D1-C056-4E87-AC6B-612386C7A192}"/>
                </a:ext>
              </a:extLst>
            </p:cNvPr>
            <p:cNvSpPr/>
            <p:nvPr/>
          </p:nvSpPr>
          <p:spPr>
            <a:xfrm>
              <a:off x="6225721" y="1021083"/>
              <a:ext cx="175079" cy="175079"/>
            </a:xfrm>
            <a:prstGeom prst="ellipse">
              <a:avLst/>
            </a:prstGeom>
            <a:solidFill>
              <a:srgbClr val="F7AA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9" name="Date Placeholder 88">
            <a:extLst>
              <a:ext uri="{FF2B5EF4-FFF2-40B4-BE49-F238E27FC236}">
                <a16:creationId xmlns="" xmlns:a16="http://schemas.microsoft.com/office/drawing/2014/main" id="{492D8F16-D83B-49B6-BBA6-FA44FFBA9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A71D-E12D-4447-A06A-5B0DCD9DBB47}" type="datetime1">
              <a:rPr lang="en-US" smtClean="0"/>
              <a:t>7/21/2022</a:t>
            </a:fld>
            <a:endParaRPr lang="en-US"/>
          </a:p>
        </p:txBody>
      </p:sp>
      <p:sp>
        <p:nvSpPr>
          <p:cNvPr id="90" name="Slide Number Placeholder 89">
            <a:extLst>
              <a:ext uri="{FF2B5EF4-FFF2-40B4-BE49-F238E27FC236}">
                <a16:creationId xmlns="" xmlns:a16="http://schemas.microsoft.com/office/drawing/2014/main" id="{3265BF7E-1C2F-43DB-BD69-F529B7B18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D682A-8E6E-4B41-AFDF-55FB86EB5933}" type="slidenum">
              <a:rPr lang="en-US" smtClean="0"/>
              <a:t>2</a:t>
            </a:fld>
            <a:endParaRPr lang="en-US"/>
          </a:p>
        </p:txBody>
      </p:sp>
      <p:sp>
        <p:nvSpPr>
          <p:cNvPr id="118" name="TextBox 117">
            <a:extLst>
              <a:ext uri="{FF2B5EF4-FFF2-40B4-BE49-F238E27FC236}">
                <a16:creationId xmlns="" xmlns:a16="http://schemas.microsoft.com/office/drawing/2014/main" id="{5E9F3EC0-4397-469F-89A5-1D67A39D63D6}"/>
              </a:ext>
            </a:extLst>
          </p:cNvPr>
          <p:cNvSpPr txBox="1"/>
          <p:nvPr/>
        </p:nvSpPr>
        <p:spPr>
          <a:xfrm>
            <a:off x="1070078" y="4905523"/>
            <a:ext cx="3022600" cy="73866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algn="ctr">
              <a:buClr>
                <a:schemeClr val="accent1"/>
              </a:buClr>
            </a:pP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Aliquam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eu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lobortis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eros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="" xmlns:a16="http://schemas.microsoft.com/office/drawing/2014/main" id="{CF9E4760-39CA-4147-B22E-7FB2A46FBA48}"/>
              </a:ext>
            </a:extLst>
          </p:cNvPr>
          <p:cNvSpPr txBox="1"/>
          <p:nvPr/>
        </p:nvSpPr>
        <p:spPr>
          <a:xfrm>
            <a:off x="4584700" y="4905523"/>
            <a:ext cx="3022600" cy="73866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algn="ctr">
              <a:buClr>
                <a:schemeClr val="accent1"/>
              </a:buClr>
            </a:pP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Aliquam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eu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lobortis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eros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="" xmlns:a16="http://schemas.microsoft.com/office/drawing/2014/main" id="{6DAA77A0-494C-4D04-9AD3-AFB23427F3CC}"/>
              </a:ext>
            </a:extLst>
          </p:cNvPr>
          <p:cNvSpPr txBox="1"/>
          <p:nvPr/>
        </p:nvSpPr>
        <p:spPr>
          <a:xfrm>
            <a:off x="8089031" y="4905523"/>
            <a:ext cx="3022600" cy="73866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algn="ctr">
              <a:buClr>
                <a:schemeClr val="accent1"/>
              </a:buClr>
            </a:pP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Aliquam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eu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lobortis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eros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</p:txBody>
      </p:sp>
      <p:sp>
        <p:nvSpPr>
          <p:cNvPr id="7" name="Oval 6">
            <a:extLst>
              <a:ext uri="{FF2B5EF4-FFF2-40B4-BE49-F238E27FC236}">
                <a16:creationId xmlns="" xmlns:a16="http://schemas.microsoft.com/office/drawing/2014/main" id="{4E75F93C-E49E-4026-962F-65B0ECA55EA1}"/>
              </a:ext>
            </a:extLst>
          </p:cNvPr>
          <p:cNvSpPr/>
          <p:nvPr/>
        </p:nvSpPr>
        <p:spPr>
          <a:xfrm>
            <a:off x="1420236" y="2377999"/>
            <a:ext cx="2322287" cy="2322288"/>
          </a:xfrm>
          <a:prstGeom prst="ellipse">
            <a:avLst/>
          </a:prstGeom>
          <a:solidFill>
            <a:srgbClr val="E35F6F"/>
          </a:solidFill>
          <a:ln w="635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>
            <a:extLst>
              <a:ext uri="{FF2B5EF4-FFF2-40B4-BE49-F238E27FC236}">
                <a16:creationId xmlns="" xmlns:a16="http://schemas.microsoft.com/office/drawing/2014/main" id="{4178FA9B-DBDE-4E84-A898-DC4A4748C3EF}"/>
              </a:ext>
            </a:extLst>
          </p:cNvPr>
          <p:cNvSpPr/>
          <p:nvPr/>
        </p:nvSpPr>
        <p:spPr>
          <a:xfrm>
            <a:off x="4934857" y="2377999"/>
            <a:ext cx="2322287" cy="2322288"/>
          </a:xfrm>
          <a:prstGeom prst="ellipse">
            <a:avLst/>
          </a:prstGeom>
          <a:solidFill>
            <a:srgbClr val="77DFBA"/>
          </a:solidFill>
          <a:ln w="635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>
            <a:extLst>
              <a:ext uri="{FF2B5EF4-FFF2-40B4-BE49-F238E27FC236}">
                <a16:creationId xmlns="" xmlns:a16="http://schemas.microsoft.com/office/drawing/2014/main" id="{0FB12AE4-A209-47E0-BFE5-98DE189F7A52}"/>
              </a:ext>
            </a:extLst>
          </p:cNvPr>
          <p:cNvSpPr/>
          <p:nvPr/>
        </p:nvSpPr>
        <p:spPr>
          <a:xfrm>
            <a:off x="8443601" y="2377999"/>
            <a:ext cx="2322287" cy="2322288"/>
          </a:xfrm>
          <a:prstGeom prst="ellipse">
            <a:avLst/>
          </a:prstGeom>
          <a:solidFill>
            <a:srgbClr val="F7AA00"/>
          </a:solidFill>
          <a:ln w="635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TextBox 120">
            <a:extLst>
              <a:ext uri="{FF2B5EF4-FFF2-40B4-BE49-F238E27FC236}">
                <a16:creationId xmlns="" xmlns:a16="http://schemas.microsoft.com/office/drawing/2014/main" id="{C25AC9EA-0BD0-4A96-AE54-C69054BBF035}"/>
              </a:ext>
            </a:extLst>
          </p:cNvPr>
          <p:cNvSpPr txBox="1"/>
          <p:nvPr/>
        </p:nvSpPr>
        <p:spPr>
          <a:xfrm>
            <a:off x="1070078" y="1864986"/>
            <a:ext cx="3022600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="" xmlns:a16="http://schemas.microsoft.com/office/drawing/2014/main" id="{E596C4F9-9C40-4162-A17E-2D4A040E080C}"/>
              </a:ext>
            </a:extLst>
          </p:cNvPr>
          <p:cNvSpPr txBox="1"/>
          <p:nvPr/>
        </p:nvSpPr>
        <p:spPr>
          <a:xfrm>
            <a:off x="4584700" y="1864986"/>
            <a:ext cx="3022600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="" xmlns:a16="http://schemas.microsoft.com/office/drawing/2014/main" id="{CF2C5FC2-079A-4A4F-A17A-4351E695DCC2}"/>
              </a:ext>
            </a:extLst>
          </p:cNvPr>
          <p:cNvSpPr txBox="1"/>
          <p:nvPr/>
        </p:nvSpPr>
        <p:spPr>
          <a:xfrm>
            <a:off x="8089031" y="1864986"/>
            <a:ext cx="3022600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</a:t>
            </a:r>
          </a:p>
        </p:txBody>
      </p:sp>
      <p:sp>
        <p:nvSpPr>
          <p:cNvPr id="134" name="Oval 133">
            <a:extLst>
              <a:ext uri="{FF2B5EF4-FFF2-40B4-BE49-F238E27FC236}">
                <a16:creationId xmlns="" xmlns:a16="http://schemas.microsoft.com/office/drawing/2014/main" id="{BA8FB340-A91C-4E77-B932-876D18C31DF6}"/>
              </a:ext>
            </a:extLst>
          </p:cNvPr>
          <p:cNvSpPr/>
          <p:nvPr/>
        </p:nvSpPr>
        <p:spPr>
          <a:xfrm>
            <a:off x="1184093" y="3303001"/>
            <a:ext cx="472282" cy="472282"/>
          </a:xfrm>
          <a:prstGeom prst="ellipse">
            <a:avLst/>
          </a:pr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Oval 134">
            <a:extLst>
              <a:ext uri="{FF2B5EF4-FFF2-40B4-BE49-F238E27FC236}">
                <a16:creationId xmlns="" xmlns:a16="http://schemas.microsoft.com/office/drawing/2014/main" id="{6748C3D7-C53B-4CC8-8E1D-982DF205645C}"/>
              </a:ext>
            </a:extLst>
          </p:cNvPr>
          <p:cNvSpPr/>
          <p:nvPr/>
        </p:nvSpPr>
        <p:spPr>
          <a:xfrm>
            <a:off x="3506384" y="3303001"/>
            <a:ext cx="472282" cy="472282"/>
          </a:xfrm>
          <a:prstGeom prst="ellipse">
            <a:avLst/>
          </a:pr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Oval 135">
            <a:extLst>
              <a:ext uri="{FF2B5EF4-FFF2-40B4-BE49-F238E27FC236}">
                <a16:creationId xmlns="" xmlns:a16="http://schemas.microsoft.com/office/drawing/2014/main" id="{0BAC5468-798E-460E-9982-67B73D60DF62}"/>
              </a:ext>
            </a:extLst>
          </p:cNvPr>
          <p:cNvSpPr/>
          <p:nvPr/>
        </p:nvSpPr>
        <p:spPr>
          <a:xfrm>
            <a:off x="4698716" y="3303001"/>
            <a:ext cx="472282" cy="472282"/>
          </a:xfrm>
          <a:prstGeom prst="ellipse">
            <a:avLst/>
          </a:pr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Oval 136">
            <a:extLst>
              <a:ext uri="{FF2B5EF4-FFF2-40B4-BE49-F238E27FC236}">
                <a16:creationId xmlns="" xmlns:a16="http://schemas.microsoft.com/office/drawing/2014/main" id="{63FF0C02-A267-4FAF-9668-459A7BF00A92}"/>
              </a:ext>
            </a:extLst>
          </p:cNvPr>
          <p:cNvSpPr/>
          <p:nvPr/>
        </p:nvSpPr>
        <p:spPr>
          <a:xfrm>
            <a:off x="7022452" y="3303001"/>
            <a:ext cx="472282" cy="472282"/>
          </a:xfrm>
          <a:prstGeom prst="ellipse">
            <a:avLst/>
          </a:pr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Oval 137">
            <a:extLst>
              <a:ext uri="{FF2B5EF4-FFF2-40B4-BE49-F238E27FC236}">
                <a16:creationId xmlns="" xmlns:a16="http://schemas.microsoft.com/office/drawing/2014/main" id="{CDEDFE3D-2A7F-4A77-8A63-0DE20B3729EF}"/>
              </a:ext>
            </a:extLst>
          </p:cNvPr>
          <p:cNvSpPr/>
          <p:nvPr/>
        </p:nvSpPr>
        <p:spPr>
          <a:xfrm>
            <a:off x="8213335" y="3303001"/>
            <a:ext cx="472282" cy="472282"/>
          </a:xfrm>
          <a:prstGeom prst="ellipse">
            <a:avLst/>
          </a:pr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Oval 138">
            <a:extLst>
              <a:ext uri="{FF2B5EF4-FFF2-40B4-BE49-F238E27FC236}">
                <a16:creationId xmlns="" xmlns:a16="http://schemas.microsoft.com/office/drawing/2014/main" id="{0D1A4736-56AC-4457-AE0E-D235328CFD51}"/>
              </a:ext>
            </a:extLst>
          </p:cNvPr>
          <p:cNvSpPr/>
          <p:nvPr/>
        </p:nvSpPr>
        <p:spPr>
          <a:xfrm>
            <a:off x="10536073" y="3303001"/>
            <a:ext cx="472282" cy="472282"/>
          </a:xfrm>
          <a:prstGeom prst="ellipse">
            <a:avLst/>
          </a:pr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D06F8EA1-1165-455A-B23E-95258F43E6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5248" y="3070143"/>
            <a:ext cx="912263" cy="93800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="" xmlns:a16="http://schemas.microsoft.com/office/drawing/2014/main" id="{DDEE87C9-C50C-4F9E-BACD-8F27AD396C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224107" y="3070144"/>
            <a:ext cx="761274" cy="938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="" xmlns:a16="http://schemas.microsoft.com/office/drawing/2014/main" id="{DC2CD557-3590-4BAA-881D-DFCC16E454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714307" y="3067640"/>
            <a:ext cx="763386" cy="94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568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rgbClr val="DDF7EE"/>
          </a:fgClr>
          <a:bgClr>
            <a:srgbClr val="87E5DA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Oval 109">
            <a:extLst>
              <a:ext uri="{FF2B5EF4-FFF2-40B4-BE49-F238E27FC236}">
                <a16:creationId xmlns="" xmlns:a16="http://schemas.microsoft.com/office/drawing/2014/main" id="{2382B28A-14AA-48CC-95F1-222BB8051025}"/>
              </a:ext>
            </a:extLst>
          </p:cNvPr>
          <p:cNvSpPr/>
          <p:nvPr/>
        </p:nvSpPr>
        <p:spPr>
          <a:xfrm>
            <a:off x="6864549" y="-1306440"/>
            <a:ext cx="6254816" cy="6254816"/>
          </a:xfrm>
          <a:prstGeom prst="ellipse">
            <a:avLst/>
          </a:prstGeom>
          <a:solidFill>
            <a:srgbClr val="77DFBA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="" xmlns:a16="http://schemas.microsoft.com/office/drawing/2014/main" id="{91664ED1-FBA3-4370-A79A-8FACD8BC3BC1}"/>
              </a:ext>
            </a:extLst>
          </p:cNvPr>
          <p:cNvSpPr txBox="1"/>
          <p:nvPr/>
        </p:nvSpPr>
        <p:spPr>
          <a:xfrm>
            <a:off x="263019" y="371059"/>
            <a:ext cx="11665962" cy="677108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BUDGET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354937BA-11AA-49CF-B572-ECF18AFB3BB6}"/>
              </a:ext>
            </a:extLst>
          </p:cNvPr>
          <p:cNvGrpSpPr/>
          <p:nvPr/>
        </p:nvGrpSpPr>
        <p:grpSpPr>
          <a:xfrm>
            <a:off x="5743983" y="145823"/>
            <a:ext cx="704034" cy="175079"/>
            <a:chOff x="5696766" y="1021083"/>
            <a:chExt cx="704034" cy="175079"/>
          </a:xfrm>
        </p:grpSpPr>
        <p:sp>
          <p:nvSpPr>
            <p:cNvPr id="3" name="Oval 2">
              <a:extLst>
                <a:ext uri="{FF2B5EF4-FFF2-40B4-BE49-F238E27FC236}">
                  <a16:creationId xmlns="" xmlns:a16="http://schemas.microsoft.com/office/drawing/2014/main" id="{21EA1E9E-5723-47AF-AA02-B7B63CEB76A7}"/>
                </a:ext>
              </a:extLst>
            </p:cNvPr>
            <p:cNvSpPr/>
            <p:nvPr/>
          </p:nvSpPr>
          <p:spPr>
            <a:xfrm>
              <a:off x="5696766" y="1021083"/>
              <a:ext cx="175079" cy="175079"/>
            </a:xfrm>
            <a:prstGeom prst="ellipse">
              <a:avLst/>
            </a:prstGeom>
            <a:solidFill>
              <a:srgbClr val="E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E35F6F"/>
                </a:solidFill>
              </a:endParaRPr>
            </a:p>
          </p:txBody>
        </p:sp>
        <p:sp>
          <p:nvSpPr>
            <p:cNvPr id="108" name="Oval 107">
              <a:extLst>
                <a:ext uri="{FF2B5EF4-FFF2-40B4-BE49-F238E27FC236}">
                  <a16:creationId xmlns="" xmlns:a16="http://schemas.microsoft.com/office/drawing/2014/main" id="{E7632683-F01B-4BC3-9B54-A390A27A5DDB}"/>
                </a:ext>
              </a:extLst>
            </p:cNvPr>
            <p:cNvSpPr/>
            <p:nvPr/>
          </p:nvSpPr>
          <p:spPr>
            <a:xfrm>
              <a:off x="5961244" y="1021083"/>
              <a:ext cx="175079" cy="175079"/>
            </a:xfrm>
            <a:prstGeom prst="ellipse">
              <a:avLst/>
            </a:prstGeom>
            <a:solidFill>
              <a:srgbClr val="77DF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>
              <a:extLst>
                <a:ext uri="{FF2B5EF4-FFF2-40B4-BE49-F238E27FC236}">
                  <a16:creationId xmlns="" xmlns:a16="http://schemas.microsoft.com/office/drawing/2014/main" id="{27BBE6D1-C056-4E87-AC6B-612386C7A192}"/>
                </a:ext>
              </a:extLst>
            </p:cNvPr>
            <p:cNvSpPr/>
            <p:nvPr/>
          </p:nvSpPr>
          <p:spPr>
            <a:xfrm>
              <a:off x="6225721" y="1021083"/>
              <a:ext cx="175079" cy="175079"/>
            </a:xfrm>
            <a:prstGeom prst="ellipse">
              <a:avLst/>
            </a:prstGeom>
            <a:solidFill>
              <a:srgbClr val="F7AA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9" name="Date Placeholder 88">
            <a:extLst>
              <a:ext uri="{FF2B5EF4-FFF2-40B4-BE49-F238E27FC236}">
                <a16:creationId xmlns="" xmlns:a16="http://schemas.microsoft.com/office/drawing/2014/main" id="{492D8F16-D83B-49B6-BBA6-FA44FFBA9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A71D-E12D-4447-A06A-5B0DCD9DBB47}" type="datetime1">
              <a:rPr lang="en-US" smtClean="0"/>
              <a:t>7/21/2022</a:t>
            </a:fld>
            <a:endParaRPr lang="en-US"/>
          </a:p>
        </p:txBody>
      </p:sp>
      <p:sp>
        <p:nvSpPr>
          <p:cNvPr id="90" name="Slide Number Placeholder 89">
            <a:extLst>
              <a:ext uri="{FF2B5EF4-FFF2-40B4-BE49-F238E27FC236}">
                <a16:creationId xmlns="" xmlns:a16="http://schemas.microsoft.com/office/drawing/2014/main" id="{3265BF7E-1C2F-43DB-BD69-F529B7B18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D682A-8E6E-4B41-AFDF-55FB86EB5933}" type="slidenum">
              <a:rPr lang="en-US" smtClean="0"/>
              <a:t>3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58BE4420-8E54-4811-9EA7-0ABB69F6B3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178" y="1422400"/>
            <a:ext cx="4464978" cy="469900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F97EEE94-6F48-4939-830D-AE32AC1DCC21}"/>
              </a:ext>
            </a:extLst>
          </p:cNvPr>
          <p:cNvSpPr txBox="1"/>
          <p:nvPr/>
        </p:nvSpPr>
        <p:spPr>
          <a:xfrm rot="1252297">
            <a:off x="5560973" y="1485351"/>
            <a:ext cx="1236373" cy="92333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6000" b="1" dirty="0">
                <a:solidFill>
                  <a:srgbClr val="E35F6F"/>
                </a:solidFill>
              </a:rPr>
              <a:t>01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26F44881-D823-4192-87EA-44CA4B06E9AF}"/>
              </a:ext>
            </a:extLst>
          </p:cNvPr>
          <p:cNvSpPr txBox="1"/>
          <p:nvPr/>
        </p:nvSpPr>
        <p:spPr>
          <a:xfrm>
            <a:off x="6131639" y="2039898"/>
            <a:ext cx="5439183" cy="73866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Cras vitae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rhoncus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sapien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Curabitur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finibus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lectus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accumsan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Maecenas sit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nisi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tortor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6024CA61-2D1B-4B33-9FFD-B9B7EC7E0C10}"/>
              </a:ext>
            </a:extLst>
          </p:cNvPr>
          <p:cNvSpPr txBox="1"/>
          <p:nvPr/>
        </p:nvSpPr>
        <p:spPr>
          <a:xfrm rot="1252297">
            <a:off x="5560973" y="3135145"/>
            <a:ext cx="1236373" cy="92333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6000" b="1" dirty="0">
                <a:solidFill>
                  <a:srgbClr val="77DFBA"/>
                </a:solidFill>
              </a:rPr>
              <a:t>02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85208381-F961-4B9D-8B10-88C1FF6418D7}"/>
              </a:ext>
            </a:extLst>
          </p:cNvPr>
          <p:cNvSpPr txBox="1"/>
          <p:nvPr/>
        </p:nvSpPr>
        <p:spPr>
          <a:xfrm>
            <a:off x="6131639" y="3689692"/>
            <a:ext cx="5439183" cy="73866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Cras vitae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rhoncus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sapien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Curabitur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finibus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lectus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accumsan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Maecenas sit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nisi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tortor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C32A6661-32D8-4C09-9E6A-4C838E46DAFF}"/>
              </a:ext>
            </a:extLst>
          </p:cNvPr>
          <p:cNvSpPr txBox="1"/>
          <p:nvPr/>
        </p:nvSpPr>
        <p:spPr>
          <a:xfrm rot="1252297">
            <a:off x="5560973" y="4784940"/>
            <a:ext cx="1236373" cy="92333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6000" b="1" dirty="0">
                <a:solidFill>
                  <a:srgbClr val="F7AA00"/>
                </a:solidFill>
              </a:rPr>
              <a:t>03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B4FDC6E1-7530-4B6B-8A56-3FB9CC9E1233}"/>
              </a:ext>
            </a:extLst>
          </p:cNvPr>
          <p:cNvSpPr txBox="1"/>
          <p:nvPr/>
        </p:nvSpPr>
        <p:spPr>
          <a:xfrm>
            <a:off x="6131639" y="5339487"/>
            <a:ext cx="5439183" cy="73866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Cras vitae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rhoncus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sapien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Curabitur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finibus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lectus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accumsan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Maecenas sit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nisi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tortor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75052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rgbClr val="DDF7EE"/>
          </a:fgClr>
          <a:bgClr>
            <a:srgbClr val="87E5DA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Oval 109">
            <a:extLst>
              <a:ext uri="{FF2B5EF4-FFF2-40B4-BE49-F238E27FC236}">
                <a16:creationId xmlns="" xmlns:a16="http://schemas.microsoft.com/office/drawing/2014/main" id="{2382B28A-14AA-48CC-95F1-222BB8051025}"/>
              </a:ext>
            </a:extLst>
          </p:cNvPr>
          <p:cNvSpPr/>
          <p:nvPr/>
        </p:nvSpPr>
        <p:spPr>
          <a:xfrm>
            <a:off x="6864549" y="-1306440"/>
            <a:ext cx="6254816" cy="6254816"/>
          </a:xfrm>
          <a:prstGeom prst="ellipse">
            <a:avLst/>
          </a:prstGeom>
          <a:solidFill>
            <a:srgbClr val="77DFBA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64D2277A-B7C6-4EF7-9F97-575FBF1629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0600" y="838256"/>
            <a:ext cx="2432700" cy="2644267"/>
          </a:xfrm>
          <a:prstGeom prst="rect">
            <a:avLst/>
          </a:prstGeom>
        </p:spPr>
      </p:pic>
      <p:sp>
        <p:nvSpPr>
          <p:cNvPr id="89" name="Date Placeholder 88">
            <a:extLst>
              <a:ext uri="{FF2B5EF4-FFF2-40B4-BE49-F238E27FC236}">
                <a16:creationId xmlns="" xmlns:a16="http://schemas.microsoft.com/office/drawing/2014/main" id="{492D8F16-D83B-49B6-BBA6-FA44FFBA9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A71D-E12D-4447-A06A-5B0DCD9DBB47}" type="datetime1">
              <a:rPr lang="en-US" smtClean="0"/>
              <a:t>7/21/2022</a:t>
            </a:fld>
            <a:endParaRPr lang="en-US"/>
          </a:p>
        </p:txBody>
      </p:sp>
      <p:sp>
        <p:nvSpPr>
          <p:cNvPr id="90" name="Slide Number Placeholder 89">
            <a:extLst>
              <a:ext uri="{FF2B5EF4-FFF2-40B4-BE49-F238E27FC236}">
                <a16:creationId xmlns="" xmlns:a16="http://schemas.microsoft.com/office/drawing/2014/main" id="{3265BF7E-1C2F-43DB-BD69-F529B7B18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D682A-8E6E-4B41-AFDF-55FB86EB5933}" type="slidenum">
              <a:rPr lang="en-US" smtClean="0"/>
              <a:t>4</a:t>
            </a:fld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="" xmlns:a16="http://schemas.microsoft.com/office/drawing/2014/main" id="{FB33B8A4-E312-49E0-BF8D-0B139C9BBEA7}"/>
              </a:ext>
            </a:extLst>
          </p:cNvPr>
          <p:cNvGrpSpPr/>
          <p:nvPr/>
        </p:nvGrpSpPr>
        <p:grpSpPr>
          <a:xfrm>
            <a:off x="5743983" y="145823"/>
            <a:ext cx="704034" cy="175079"/>
            <a:chOff x="5696766" y="1021083"/>
            <a:chExt cx="704034" cy="175079"/>
          </a:xfrm>
        </p:grpSpPr>
        <p:sp>
          <p:nvSpPr>
            <p:cNvPr id="29" name="Oval 28">
              <a:extLst>
                <a:ext uri="{FF2B5EF4-FFF2-40B4-BE49-F238E27FC236}">
                  <a16:creationId xmlns="" xmlns:a16="http://schemas.microsoft.com/office/drawing/2014/main" id="{47241852-7827-4D1C-A110-3C1C75067380}"/>
                </a:ext>
              </a:extLst>
            </p:cNvPr>
            <p:cNvSpPr/>
            <p:nvPr/>
          </p:nvSpPr>
          <p:spPr>
            <a:xfrm>
              <a:off x="5696766" y="1021083"/>
              <a:ext cx="175079" cy="175079"/>
            </a:xfrm>
            <a:prstGeom prst="ellipse">
              <a:avLst/>
            </a:prstGeom>
            <a:solidFill>
              <a:srgbClr val="E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E35F6F"/>
                </a:solidFill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="" xmlns:a16="http://schemas.microsoft.com/office/drawing/2014/main" id="{811CFF74-AF0C-4448-8C79-BDE22166EFD0}"/>
                </a:ext>
              </a:extLst>
            </p:cNvPr>
            <p:cNvSpPr/>
            <p:nvPr/>
          </p:nvSpPr>
          <p:spPr>
            <a:xfrm>
              <a:off x="5961244" y="1021083"/>
              <a:ext cx="175079" cy="175079"/>
            </a:xfrm>
            <a:prstGeom prst="ellipse">
              <a:avLst/>
            </a:prstGeom>
            <a:solidFill>
              <a:srgbClr val="77DF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="" xmlns:a16="http://schemas.microsoft.com/office/drawing/2014/main" id="{946B5F64-2601-4D83-A33B-E704737B4945}"/>
                </a:ext>
              </a:extLst>
            </p:cNvPr>
            <p:cNvSpPr/>
            <p:nvPr/>
          </p:nvSpPr>
          <p:spPr>
            <a:xfrm>
              <a:off x="6225721" y="1021083"/>
              <a:ext cx="175079" cy="175079"/>
            </a:xfrm>
            <a:prstGeom prst="ellipse">
              <a:avLst/>
            </a:prstGeom>
            <a:solidFill>
              <a:srgbClr val="F7AA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8" name="TextBox 87">
            <a:extLst>
              <a:ext uri="{FF2B5EF4-FFF2-40B4-BE49-F238E27FC236}">
                <a16:creationId xmlns="" xmlns:a16="http://schemas.microsoft.com/office/drawing/2014/main" id="{91664ED1-FBA3-4370-A79A-8FACD8BC3BC1}"/>
              </a:ext>
            </a:extLst>
          </p:cNvPr>
          <p:cNvSpPr txBox="1"/>
          <p:nvPr/>
        </p:nvSpPr>
        <p:spPr>
          <a:xfrm>
            <a:off x="645877" y="1033429"/>
            <a:ext cx="6067533" cy="677108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>
            <a:spAutoFit/>
          </a:bodyPr>
          <a:lstStyle/>
          <a:p>
            <a:r>
              <a:rPr lang="en-US" sz="4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BUDGET</a:t>
            </a:r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0A62247B-24EF-42FD-AB07-4C1A959EA8C1}"/>
              </a:ext>
            </a:extLst>
          </p:cNvPr>
          <p:cNvSpPr/>
          <p:nvPr/>
        </p:nvSpPr>
        <p:spPr>
          <a:xfrm>
            <a:off x="873050" y="2807378"/>
            <a:ext cx="1571720" cy="1571721"/>
          </a:xfrm>
          <a:prstGeom prst="ellipse">
            <a:avLst/>
          </a:prstGeom>
          <a:solidFill>
            <a:srgbClr val="E35F6F"/>
          </a:solidFill>
          <a:ln w="635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c 15">
            <a:extLst>
              <a:ext uri="{FF2B5EF4-FFF2-40B4-BE49-F238E27FC236}">
                <a16:creationId xmlns="" xmlns:a16="http://schemas.microsoft.com/office/drawing/2014/main" id="{FC60E91B-51F9-4AE2-AE7E-33C6324DE1E3}"/>
              </a:ext>
            </a:extLst>
          </p:cNvPr>
          <p:cNvSpPr/>
          <p:nvPr/>
        </p:nvSpPr>
        <p:spPr>
          <a:xfrm>
            <a:off x="642757" y="2577085"/>
            <a:ext cx="2032306" cy="2032308"/>
          </a:xfrm>
          <a:prstGeom prst="arc">
            <a:avLst>
              <a:gd name="adj1" fmla="val 10819804"/>
              <a:gd name="adj2" fmla="val 0"/>
            </a:avLst>
          </a:prstGeom>
          <a:noFill/>
          <a:ln w="63500" cap="rnd">
            <a:solidFill>
              <a:srgbClr val="E35F6F"/>
            </a:solidFill>
            <a:tailEnd type="arrow" w="sm" len="sm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="" xmlns:a16="http://schemas.microsoft.com/office/drawing/2014/main" id="{658B471A-74C6-4B27-BDD6-357F04AD6BCC}"/>
              </a:ext>
            </a:extLst>
          </p:cNvPr>
          <p:cNvSpPr/>
          <p:nvPr/>
        </p:nvSpPr>
        <p:spPr>
          <a:xfrm>
            <a:off x="3557463" y="2807378"/>
            <a:ext cx="1571720" cy="1571721"/>
          </a:xfrm>
          <a:prstGeom prst="ellipse">
            <a:avLst/>
          </a:prstGeom>
          <a:solidFill>
            <a:srgbClr val="77DFBA"/>
          </a:solidFill>
          <a:ln w="635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c 16">
            <a:extLst>
              <a:ext uri="{FF2B5EF4-FFF2-40B4-BE49-F238E27FC236}">
                <a16:creationId xmlns="" xmlns:a16="http://schemas.microsoft.com/office/drawing/2014/main" id="{F057A692-1CCC-48DF-BFCE-FF2AEBA41688}"/>
              </a:ext>
            </a:extLst>
          </p:cNvPr>
          <p:cNvSpPr/>
          <p:nvPr/>
        </p:nvSpPr>
        <p:spPr>
          <a:xfrm flipV="1">
            <a:off x="3327170" y="2577085"/>
            <a:ext cx="2032306" cy="2032308"/>
          </a:xfrm>
          <a:prstGeom prst="arc">
            <a:avLst>
              <a:gd name="adj1" fmla="val 10819804"/>
              <a:gd name="adj2" fmla="val 0"/>
            </a:avLst>
          </a:prstGeom>
          <a:noFill/>
          <a:ln w="63500" cap="rnd">
            <a:solidFill>
              <a:srgbClr val="77DFBA"/>
            </a:solidFill>
            <a:tailEnd type="arrow" w="sm" len="sm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="" xmlns:a16="http://schemas.microsoft.com/office/drawing/2014/main" id="{1FD21358-10DA-4375-9668-85E2851BD438}"/>
              </a:ext>
            </a:extLst>
          </p:cNvPr>
          <p:cNvSpPr/>
          <p:nvPr/>
        </p:nvSpPr>
        <p:spPr>
          <a:xfrm>
            <a:off x="6241876" y="2807378"/>
            <a:ext cx="1571720" cy="1571721"/>
          </a:xfrm>
          <a:prstGeom prst="ellipse">
            <a:avLst/>
          </a:prstGeom>
          <a:solidFill>
            <a:srgbClr val="F7AA00"/>
          </a:solidFill>
          <a:ln w="635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c 17">
            <a:extLst>
              <a:ext uri="{FF2B5EF4-FFF2-40B4-BE49-F238E27FC236}">
                <a16:creationId xmlns="" xmlns:a16="http://schemas.microsoft.com/office/drawing/2014/main" id="{2D9B09E5-CD5C-4B76-9910-2F2E616FBAAC}"/>
              </a:ext>
            </a:extLst>
          </p:cNvPr>
          <p:cNvSpPr/>
          <p:nvPr/>
        </p:nvSpPr>
        <p:spPr>
          <a:xfrm>
            <a:off x="6011583" y="2577085"/>
            <a:ext cx="2032306" cy="2032308"/>
          </a:xfrm>
          <a:prstGeom prst="arc">
            <a:avLst>
              <a:gd name="adj1" fmla="val 10819804"/>
              <a:gd name="adj2" fmla="val 0"/>
            </a:avLst>
          </a:prstGeom>
          <a:noFill/>
          <a:ln w="63500" cap="rnd">
            <a:solidFill>
              <a:srgbClr val="F7AA00"/>
            </a:solidFill>
            <a:tailEnd type="arrow" w="sm" len="sm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6D0F52D7-F8EC-4855-8FF6-E4EADF1A85D4}"/>
              </a:ext>
            </a:extLst>
          </p:cNvPr>
          <p:cNvSpPr txBox="1"/>
          <p:nvPr/>
        </p:nvSpPr>
        <p:spPr>
          <a:xfrm>
            <a:off x="642758" y="4839686"/>
            <a:ext cx="2032306" cy="98488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Cras vitae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rhoncus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sapien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CEEA4C35-121A-4CAC-A9B7-0FF1EC7118B1}"/>
              </a:ext>
            </a:extLst>
          </p:cNvPr>
          <p:cNvSpPr txBox="1"/>
          <p:nvPr/>
        </p:nvSpPr>
        <p:spPr>
          <a:xfrm>
            <a:off x="3327170" y="4839686"/>
            <a:ext cx="2032306" cy="98488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Cras vitae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rhoncus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sapien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FB5D816E-B1BC-4A23-8FDA-748981945DF0}"/>
              </a:ext>
            </a:extLst>
          </p:cNvPr>
          <p:cNvSpPr txBox="1"/>
          <p:nvPr/>
        </p:nvSpPr>
        <p:spPr>
          <a:xfrm>
            <a:off x="6008461" y="4839686"/>
            <a:ext cx="2032306" cy="98488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Cras vitae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rhoncus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sapien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="" xmlns:a16="http://schemas.microsoft.com/office/drawing/2014/main" id="{8AD7894F-DC8F-4230-9693-16EE1B4BA4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95660" y="3245576"/>
            <a:ext cx="695325" cy="695325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="" xmlns:a16="http://schemas.microsoft.com/office/drawing/2014/main" id="{1EAC8D9E-CB47-40B0-BC94-AFAF9DA157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363635" y="3250338"/>
            <a:ext cx="590550" cy="68580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="" xmlns:a16="http://schemas.microsoft.com/office/drawing/2014/main" id="{EBF44185-E72E-4C4B-A210-092952558C4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713411" y="3250338"/>
            <a:ext cx="628650" cy="68580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D999ADFF-90A7-46A4-AE64-AE1ED3434696}"/>
              </a:ext>
            </a:extLst>
          </p:cNvPr>
          <p:cNvSpPr txBox="1"/>
          <p:nvPr/>
        </p:nvSpPr>
        <p:spPr>
          <a:xfrm>
            <a:off x="642757" y="1730205"/>
            <a:ext cx="6070653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Cras vitae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rhoncus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sapien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372972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rgbClr val="DDF7EE"/>
          </a:fgClr>
          <a:bgClr>
            <a:srgbClr val="87E5DA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Oval 109">
            <a:extLst>
              <a:ext uri="{FF2B5EF4-FFF2-40B4-BE49-F238E27FC236}">
                <a16:creationId xmlns="" xmlns:a16="http://schemas.microsoft.com/office/drawing/2014/main" id="{2382B28A-14AA-48CC-95F1-222BB8051025}"/>
              </a:ext>
            </a:extLst>
          </p:cNvPr>
          <p:cNvSpPr/>
          <p:nvPr/>
        </p:nvSpPr>
        <p:spPr>
          <a:xfrm>
            <a:off x="6864549" y="-1306440"/>
            <a:ext cx="6254816" cy="6254816"/>
          </a:xfrm>
          <a:prstGeom prst="ellipse">
            <a:avLst/>
          </a:prstGeom>
          <a:solidFill>
            <a:srgbClr val="77DFBA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="" xmlns:a16="http://schemas.microsoft.com/office/drawing/2014/main" id="{91664ED1-FBA3-4370-A79A-8FACD8BC3BC1}"/>
              </a:ext>
            </a:extLst>
          </p:cNvPr>
          <p:cNvSpPr txBox="1"/>
          <p:nvPr/>
        </p:nvSpPr>
        <p:spPr>
          <a:xfrm>
            <a:off x="263019" y="371059"/>
            <a:ext cx="11665962" cy="677108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BUDGET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354937BA-11AA-49CF-B572-ECF18AFB3BB6}"/>
              </a:ext>
            </a:extLst>
          </p:cNvPr>
          <p:cNvGrpSpPr/>
          <p:nvPr/>
        </p:nvGrpSpPr>
        <p:grpSpPr>
          <a:xfrm>
            <a:off x="5743983" y="145823"/>
            <a:ext cx="704034" cy="175079"/>
            <a:chOff x="5696766" y="1021083"/>
            <a:chExt cx="704034" cy="175079"/>
          </a:xfrm>
        </p:grpSpPr>
        <p:sp>
          <p:nvSpPr>
            <p:cNvPr id="3" name="Oval 2">
              <a:extLst>
                <a:ext uri="{FF2B5EF4-FFF2-40B4-BE49-F238E27FC236}">
                  <a16:creationId xmlns="" xmlns:a16="http://schemas.microsoft.com/office/drawing/2014/main" id="{21EA1E9E-5723-47AF-AA02-B7B63CEB76A7}"/>
                </a:ext>
              </a:extLst>
            </p:cNvPr>
            <p:cNvSpPr/>
            <p:nvPr/>
          </p:nvSpPr>
          <p:spPr>
            <a:xfrm>
              <a:off x="5696766" y="1021083"/>
              <a:ext cx="175079" cy="175079"/>
            </a:xfrm>
            <a:prstGeom prst="ellipse">
              <a:avLst/>
            </a:prstGeom>
            <a:solidFill>
              <a:srgbClr val="E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E35F6F"/>
                </a:solidFill>
              </a:endParaRPr>
            </a:p>
          </p:txBody>
        </p:sp>
        <p:sp>
          <p:nvSpPr>
            <p:cNvPr id="108" name="Oval 107">
              <a:extLst>
                <a:ext uri="{FF2B5EF4-FFF2-40B4-BE49-F238E27FC236}">
                  <a16:creationId xmlns="" xmlns:a16="http://schemas.microsoft.com/office/drawing/2014/main" id="{E7632683-F01B-4BC3-9B54-A390A27A5DDB}"/>
                </a:ext>
              </a:extLst>
            </p:cNvPr>
            <p:cNvSpPr/>
            <p:nvPr/>
          </p:nvSpPr>
          <p:spPr>
            <a:xfrm>
              <a:off x="5961244" y="1021083"/>
              <a:ext cx="175079" cy="175079"/>
            </a:xfrm>
            <a:prstGeom prst="ellipse">
              <a:avLst/>
            </a:prstGeom>
            <a:solidFill>
              <a:srgbClr val="77DF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>
              <a:extLst>
                <a:ext uri="{FF2B5EF4-FFF2-40B4-BE49-F238E27FC236}">
                  <a16:creationId xmlns="" xmlns:a16="http://schemas.microsoft.com/office/drawing/2014/main" id="{27BBE6D1-C056-4E87-AC6B-612386C7A192}"/>
                </a:ext>
              </a:extLst>
            </p:cNvPr>
            <p:cNvSpPr/>
            <p:nvPr/>
          </p:nvSpPr>
          <p:spPr>
            <a:xfrm>
              <a:off x="6225721" y="1021083"/>
              <a:ext cx="175079" cy="175079"/>
            </a:xfrm>
            <a:prstGeom prst="ellipse">
              <a:avLst/>
            </a:prstGeom>
            <a:solidFill>
              <a:srgbClr val="F7AA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9" name="Date Placeholder 88">
            <a:extLst>
              <a:ext uri="{FF2B5EF4-FFF2-40B4-BE49-F238E27FC236}">
                <a16:creationId xmlns="" xmlns:a16="http://schemas.microsoft.com/office/drawing/2014/main" id="{492D8F16-D83B-49B6-BBA6-FA44FFBA9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A71D-E12D-4447-A06A-5B0DCD9DBB47}" type="datetime1">
              <a:rPr lang="en-US" smtClean="0"/>
              <a:t>7/21/2022</a:t>
            </a:fld>
            <a:endParaRPr lang="en-US"/>
          </a:p>
        </p:txBody>
      </p:sp>
      <p:sp>
        <p:nvSpPr>
          <p:cNvPr id="90" name="Slide Number Placeholder 89">
            <a:extLst>
              <a:ext uri="{FF2B5EF4-FFF2-40B4-BE49-F238E27FC236}">
                <a16:creationId xmlns="" xmlns:a16="http://schemas.microsoft.com/office/drawing/2014/main" id="{3265BF7E-1C2F-43DB-BD69-F529B7B18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D682A-8E6E-4B41-AFDF-55FB86EB5933}" type="slidenum">
              <a:rPr lang="en-US" smtClean="0"/>
              <a:t>5</a:t>
            </a:fld>
            <a:endParaRPr lang="en-US"/>
          </a:p>
        </p:txBody>
      </p:sp>
      <p:sp>
        <p:nvSpPr>
          <p:cNvPr id="18" name="Freeform 33">
            <a:extLst>
              <a:ext uri="{FF2B5EF4-FFF2-40B4-BE49-F238E27FC236}">
                <a16:creationId xmlns="" xmlns:a16="http://schemas.microsoft.com/office/drawing/2014/main" id="{8BF79814-D2B6-4C25-A693-6D8F881FFFA3}"/>
              </a:ext>
            </a:extLst>
          </p:cNvPr>
          <p:cNvSpPr>
            <a:spLocks/>
          </p:cNvSpPr>
          <p:nvPr/>
        </p:nvSpPr>
        <p:spPr bwMode="auto">
          <a:xfrm>
            <a:off x="3017603" y="2366336"/>
            <a:ext cx="170083" cy="160737"/>
          </a:xfrm>
          <a:custGeom>
            <a:avLst/>
            <a:gdLst>
              <a:gd name="T0" fmla="*/ 0 w 91"/>
              <a:gd name="T1" fmla="*/ 86 h 86"/>
              <a:gd name="T2" fmla="*/ 91 w 91"/>
              <a:gd name="T3" fmla="*/ 0 h 86"/>
              <a:gd name="T4" fmla="*/ 91 w 91"/>
              <a:gd name="T5" fmla="*/ 86 h 86"/>
              <a:gd name="T6" fmla="*/ 0 w 91"/>
              <a:gd name="T7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1" h="86">
                <a:moveTo>
                  <a:pt x="0" y="86"/>
                </a:moveTo>
                <a:lnTo>
                  <a:pt x="91" y="0"/>
                </a:lnTo>
                <a:lnTo>
                  <a:pt x="91" y="86"/>
                </a:lnTo>
                <a:lnTo>
                  <a:pt x="0" y="86"/>
                </a:lnTo>
                <a:close/>
              </a:path>
            </a:pathLst>
          </a:custGeom>
          <a:solidFill>
            <a:srgbClr val="514A4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6">
            <a:extLst>
              <a:ext uri="{FF2B5EF4-FFF2-40B4-BE49-F238E27FC236}">
                <a16:creationId xmlns="" xmlns:a16="http://schemas.microsoft.com/office/drawing/2014/main" id="{AA08FACE-4AD0-4C16-A207-913B19C69B1F}"/>
              </a:ext>
            </a:extLst>
          </p:cNvPr>
          <p:cNvSpPr>
            <a:spLocks/>
          </p:cNvSpPr>
          <p:nvPr/>
        </p:nvSpPr>
        <p:spPr bwMode="auto">
          <a:xfrm>
            <a:off x="2331668" y="4547492"/>
            <a:ext cx="1786795" cy="22428"/>
          </a:xfrm>
          <a:custGeom>
            <a:avLst/>
            <a:gdLst>
              <a:gd name="T0" fmla="*/ 956 w 956"/>
              <a:gd name="T1" fmla="*/ 0 h 12"/>
              <a:gd name="T2" fmla="*/ 0 w 956"/>
              <a:gd name="T3" fmla="*/ 0 h 12"/>
              <a:gd name="T4" fmla="*/ 0 w 956"/>
              <a:gd name="T5" fmla="*/ 12 h 12"/>
              <a:gd name="T6" fmla="*/ 956 w 956"/>
              <a:gd name="T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6" h="12">
                <a:moveTo>
                  <a:pt x="956" y="0"/>
                </a:moveTo>
                <a:lnTo>
                  <a:pt x="0" y="0"/>
                </a:lnTo>
                <a:lnTo>
                  <a:pt x="0" y="12"/>
                </a:lnTo>
                <a:lnTo>
                  <a:pt x="956" y="1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Oval 7">
            <a:extLst>
              <a:ext uri="{FF2B5EF4-FFF2-40B4-BE49-F238E27FC236}">
                <a16:creationId xmlns="" xmlns:a16="http://schemas.microsoft.com/office/drawing/2014/main" id="{F03AF045-0FEA-4A81-A8D3-C1C4E65E76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0309" y="4460983"/>
            <a:ext cx="187708" cy="193579"/>
          </a:xfrm>
          <a:prstGeom prst="ellipse">
            <a:avLst/>
          </a:prstGeom>
          <a:solidFill>
            <a:srgbClr val="F7AA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9">
            <a:extLst>
              <a:ext uri="{FF2B5EF4-FFF2-40B4-BE49-F238E27FC236}">
                <a16:creationId xmlns="" xmlns:a16="http://schemas.microsoft.com/office/drawing/2014/main" id="{B1A5C817-9E6B-4BE4-B661-DE37369221DD}"/>
              </a:ext>
            </a:extLst>
          </p:cNvPr>
          <p:cNvSpPr>
            <a:spLocks/>
          </p:cNvSpPr>
          <p:nvPr/>
        </p:nvSpPr>
        <p:spPr bwMode="auto">
          <a:xfrm>
            <a:off x="2331668" y="5627793"/>
            <a:ext cx="2334422" cy="22428"/>
          </a:xfrm>
          <a:custGeom>
            <a:avLst/>
            <a:gdLst>
              <a:gd name="T0" fmla="*/ 1249 w 1249"/>
              <a:gd name="T1" fmla="*/ 0 h 12"/>
              <a:gd name="T2" fmla="*/ 0 w 1249"/>
              <a:gd name="T3" fmla="*/ 0 h 12"/>
              <a:gd name="T4" fmla="*/ 0 w 1249"/>
              <a:gd name="T5" fmla="*/ 12 h 12"/>
              <a:gd name="T6" fmla="*/ 1249 w 1249"/>
              <a:gd name="T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49" h="12">
                <a:moveTo>
                  <a:pt x="1249" y="0"/>
                </a:moveTo>
                <a:lnTo>
                  <a:pt x="0" y="0"/>
                </a:lnTo>
                <a:lnTo>
                  <a:pt x="0" y="12"/>
                </a:lnTo>
                <a:lnTo>
                  <a:pt x="1249" y="1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Oval 10">
            <a:extLst>
              <a:ext uri="{FF2B5EF4-FFF2-40B4-BE49-F238E27FC236}">
                <a16:creationId xmlns="" xmlns:a16="http://schemas.microsoft.com/office/drawing/2014/main" id="{E25DAA60-3B40-4D88-BD10-324456615A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0309" y="5541284"/>
            <a:ext cx="187708" cy="19357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Oval 13">
            <a:extLst>
              <a:ext uri="{FF2B5EF4-FFF2-40B4-BE49-F238E27FC236}">
                <a16:creationId xmlns="" xmlns:a16="http://schemas.microsoft.com/office/drawing/2014/main" id="{C009D83A-C2AD-4E4E-B467-481FB0A59D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0309" y="2317203"/>
            <a:ext cx="187708" cy="193579"/>
          </a:xfrm>
          <a:prstGeom prst="ellipse">
            <a:avLst/>
          </a:prstGeom>
          <a:solidFill>
            <a:srgbClr val="E35F6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15">
            <a:extLst>
              <a:ext uri="{FF2B5EF4-FFF2-40B4-BE49-F238E27FC236}">
                <a16:creationId xmlns="" xmlns:a16="http://schemas.microsoft.com/office/drawing/2014/main" id="{D795E26F-26F7-4E9C-8160-B9D896ECBD97}"/>
              </a:ext>
            </a:extLst>
          </p:cNvPr>
          <p:cNvSpPr>
            <a:spLocks/>
          </p:cNvSpPr>
          <p:nvPr/>
        </p:nvSpPr>
        <p:spPr bwMode="auto">
          <a:xfrm>
            <a:off x="2331668" y="3467192"/>
            <a:ext cx="1293370" cy="22428"/>
          </a:xfrm>
          <a:custGeom>
            <a:avLst/>
            <a:gdLst>
              <a:gd name="T0" fmla="*/ 692 w 692"/>
              <a:gd name="T1" fmla="*/ 0 h 12"/>
              <a:gd name="T2" fmla="*/ 0 w 692"/>
              <a:gd name="T3" fmla="*/ 0 h 12"/>
              <a:gd name="T4" fmla="*/ 0 w 692"/>
              <a:gd name="T5" fmla="*/ 12 h 12"/>
              <a:gd name="T6" fmla="*/ 692 w 692"/>
              <a:gd name="T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92" h="12">
                <a:moveTo>
                  <a:pt x="692" y="0"/>
                </a:moveTo>
                <a:lnTo>
                  <a:pt x="0" y="0"/>
                </a:lnTo>
                <a:lnTo>
                  <a:pt x="0" y="12"/>
                </a:lnTo>
                <a:lnTo>
                  <a:pt x="692" y="1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Oval 16">
            <a:extLst>
              <a:ext uri="{FF2B5EF4-FFF2-40B4-BE49-F238E27FC236}">
                <a16:creationId xmlns="" xmlns:a16="http://schemas.microsoft.com/office/drawing/2014/main" id="{104EF0AE-0439-4546-894A-0E21FDBF57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0309" y="3384551"/>
            <a:ext cx="187708" cy="187708"/>
          </a:xfrm>
          <a:prstGeom prst="ellipse">
            <a:avLst/>
          </a:prstGeom>
          <a:solidFill>
            <a:srgbClr val="77DFB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17">
            <a:extLst>
              <a:ext uri="{FF2B5EF4-FFF2-40B4-BE49-F238E27FC236}">
                <a16:creationId xmlns="" xmlns:a16="http://schemas.microsoft.com/office/drawing/2014/main" id="{D007DFDC-463D-441B-9F88-D2D56D7A3EC2}"/>
              </a:ext>
            </a:extLst>
          </p:cNvPr>
          <p:cNvSpPr>
            <a:spLocks/>
          </p:cNvSpPr>
          <p:nvPr/>
        </p:nvSpPr>
        <p:spPr bwMode="auto">
          <a:xfrm>
            <a:off x="4624970" y="5014751"/>
            <a:ext cx="5106196" cy="1067218"/>
          </a:xfrm>
          <a:custGeom>
            <a:avLst/>
            <a:gdLst>
              <a:gd name="T0" fmla="*/ 2732 w 2732"/>
              <a:gd name="T1" fmla="*/ 571 h 571"/>
              <a:gd name="T2" fmla="*/ 2732 w 2732"/>
              <a:gd name="T3" fmla="*/ 0 h 571"/>
              <a:gd name="T4" fmla="*/ 330 w 2732"/>
              <a:gd name="T5" fmla="*/ 0 h 571"/>
              <a:gd name="T6" fmla="*/ 0 w 2732"/>
              <a:gd name="T7" fmla="*/ 571 h 571"/>
              <a:gd name="T8" fmla="*/ 2732 w 2732"/>
              <a:gd name="T9" fmla="*/ 571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32" h="571">
                <a:moveTo>
                  <a:pt x="2732" y="571"/>
                </a:moveTo>
                <a:lnTo>
                  <a:pt x="2732" y="0"/>
                </a:lnTo>
                <a:lnTo>
                  <a:pt x="330" y="0"/>
                </a:lnTo>
                <a:lnTo>
                  <a:pt x="0" y="571"/>
                </a:lnTo>
                <a:lnTo>
                  <a:pt x="2732" y="571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18">
            <a:extLst>
              <a:ext uri="{FF2B5EF4-FFF2-40B4-BE49-F238E27FC236}">
                <a16:creationId xmlns="" xmlns:a16="http://schemas.microsoft.com/office/drawing/2014/main" id="{E6FC7F6F-4C11-4627-9C09-E97F43780453}"/>
              </a:ext>
            </a:extLst>
          </p:cNvPr>
          <p:cNvSpPr>
            <a:spLocks/>
          </p:cNvSpPr>
          <p:nvPr/>
        </p:nvSpPr>
        <p:spPr bwMode="auto">
          <a:xfrm>
            <a:off x="4624970" y="5014751"/>
            <a:ext cx="5106196" cy="1067218"/>
          </a:xfrm>
          <a:custGeom>
            <a:avLst/>
            <a:gdLst>
              <a:gd name="T0" fmla="*/ 2732 w 2732"/>
              <a:gd name="T1" fmla="*/ 571 h 571"/>
              <a:gd name="T2" fmla="*/ 2732 w 2732"/>
              <a:gd name="T3" fmla="*/ 0 h 571"/>
              <a:gd name="T4" fmla="*/ 330 w 2732"/>
              <a:gd name="T5" fmla="*/ 0 h 571"/>
              <a:gd name="T6" fmla="*/ 0 w 2732"/>
              <a:gd name="T7" fmla="*/ 571 h 571"/>
              <a:gd name="T8" fmla="*/ 2732 w 2732"/>
              <a:gd name="T9" fmla="*/ 571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32" h="571">
                <a:moveTo>
                  <a:pt x="2732" y="571"/>
                </a:moveTo>
                <a:lnTo>
                  <a:pt x="2732" y="0"/>
                </a:lnTo>
                <a:lnTo>
                  <a:pt x="330" y="0"/>
                </a:lnTo>
                <a:lnTo>
                  <a:pt x="0" y="571"/>
                </a:lnTo>
                <a:lnTo>
                  <a:pt x="2732" y="57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19">
            <a:extLst>
              <a:ext uri="{FF2B5EF4-FFF2-40B4-BE49-F238E27FC236}">
                <a16:creationId xmlns="" xmlns:a16="http://schemas.microsoft.com/office/drawing/2014/main" id="{1B9EC1D1-F525-4ADD-B76E-FB067BFD15B1}"/>
              </a:ext>
            </a:extLst>
          </p:cNvPr>
          <p:cNvSpPr>
            <a:spLocks/>
          </p:cNvSpPr>
          <p:nvPr/>
        </p:nvSpPr>
        <p:spPr bwMode="auto">
          <a:xfrm>
            <a:off x="4624970" y="3949403"/>
            <a:ext cx="5106196" cy="1065348"/>
          </a:xfrm>
          <a:custGeom>
            <a:avLst/>
            <a:gdLst>
              <a:gd name="T0" fmla="*/ 2732 w 2732"/>
              <a:gd name="T1" fmla="*/ 570 h 570"/>
              <a:gd name="T2" fmla="*/ 2732 w 2732"/>
              <a:gd name="T3" fmla="*/ 0 h 570"/>
              <a:gd name="T4" fmla="*/ 330 w 2732"/>
              <a:gd name="T5" fmla="*/ 0 h 570"/>
              <a:gd name="T6" fmla="*/ 0 w 2732"/>
              <a:gd name="T7" fmla="*/ 570 h 570"/>
              <a:gd name="T8" fmla="*/ 2732 w 2732"/>
              <a:gd name="T9" fmla="*/ 570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32" h="570">
                <a:moveTo>
                  <a:pt x="2732" y="570"/>
                </a:moveTo>
                <a:lnTo>
                  <a:pt x="2732" y="0"/>
                </a:lnTo>
                <a:lnTo>
                  <a:pt x="330" y="0"/>
                </a:lnTo>
                <a:lnTo>
                  <a:pt x="0" y="570"/>
                </a:lnTo>
                <a:lnTo>
                  <a:pt x="2732" y="570"/>
                </a:lnTo>
                <a:close/>
              </a:path>
            </a:pathLst>
          </a:custGeom>
          <a:solidFill>
            <a:srgbClr val="E29C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20">
            <a:extLst>
              <a:ext uri="{FF2B5EF4-FFF2-40B4-BE49-F238E27FC236}">
                <a16:creationId xmlns="" xmlns:a16="http://schemas.microsoft.com/office/drawing/2014/main" id="{3556B8F6-EB8D-4FD4-8041-358C34C2C8EF}"/>
              </a:ext>
            </a:extLst>
          </p:cNvPr>
          <p:cNvSpPr>
            <a:spLocks/>
          </p:cNvSpPr>
          <p:nvPr/>
        </p:nvSpPr>
        <p:spPr bwMode="auto">
          <a:xfrm>
            <a:off x="4624970" y="3949403"/>
            <a:ext cx="5106196" cy="1065348"/>
          </a:xfrm>
          <a:custGeom>
            <a:avLst/>
            <a:gdLst>
              <a:gd name="T0" fmla="*/ 2732 w 2732"/>
              <a:gd name="T1" fmla="*/ 570 h 570"/>
              <a:gd name="T2" fmla="*/ 2732 w 2732"/>
              <a:gd name="T3" fmla="*/ 0 h 570"/>
              <a:gd name="T4" fmla="*/ 330 w 2732"/>
              <a:gd name="T5" fmla="*/ 0 h 570"/>
              <a:gd name="T6" fmla="*/ 0 w 2732"/>
              <a:gd name="T7" fmla="*/ 570 h 570"/>
              <a:gd name="T8" fmla="*/ 2732 w 2732"/>
              <a:gd name="T9" fmla="*/ 570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32" h="570">
                <a:moveTo>
                  <a:pt x="2732" y="570"/>
                </a:moveTo>
                <a:lnTo>
                  <a:pt x="2732" y="0"/>
                </a:lnTo>
                <a:lnTo>
                  <a:pt x="330" y="0"/>
                </a:lnTo>
                <a:lnTo>
                  <a:pt x="0" y="570"/>
                </a:lnTo>
                <a:lnTo>
                  <a:pt x="2732" y="57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21">
            <a:extLst>
              <a:ext uri="{FF2B5EF4-FFF2-40B4-BE49-F238E27FC236}">
                <a16:creationId xmlns="" xmlns:a16="http://schemas.microsoft.com/office/drawing/2014/main" id="{8003EE3D-B8C9-4127-A4C0-75B484533AA9}"/>
              </a:ext>
            </a:extLst>
          </p:cNvPr>
          <p:cNvSpPr>
            <a:spLocks/>
          </p:cNvSpPr>
          <p:nvPr/>
        </p:nvSpPr>
        <p:spPr bwMode="auto">
          <a:xfrm>
            <a:off x="4624970" y="2885923"/>
            <a:ext cx="5106196" cy="1063480"/>
          </a:xfrm>
          <a:custGeom>
            <a:avLst/>
            <a:gdLst>
              <a:gd name="T0" fmla="*/ 2732 w 2732"/>
              <a:gd name="T1" fmla="*/ 569 h 569"/>
              <a:gd name="T2" fmla="*/ 2732 w 2732"/>
              <a:gd name="T3" fmla="*/ 0 h 569"/>
              <a:gd name="T4" fmla="*/ 330 w 2732"/>
              <a:gd name="T5" fmla="*/ 0 h 569"/>
              <a:gd name="T6" fmla="*/ 0 w 2732"/>
              <a:gd name="T7" fmla="*/ 569 h 569"/>
              <a:gd name="T8" fmla="*/ 2732 w 2732"/>
              <a:gd name="T9" fmla="*/ 569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32" h="569">
                <a:moveTo>
                  <a:pt x="2732" y="569"/>
                </a:moveTo>
                <a:lnTo>
                  <a:pt x="2732" y="0"/>
                </a:lnTo>
                <a:lnTo>
                  <a:pt x="330" y="0"/>
                </a:lnTo>
                <a:lnTo>
                  <a:pt x="0" y="569"/>
                </a:lnTo>
                <a:lnTo>
                  <a:pt x="2732" y="569"/>
                </a:lnTo>
                <a:close/>
              </a:path>
            </a:pathLst>
          </a:custGeom>
          <a:solidFill>
            <a:srgbClr val="3ED29D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22">
            <a:extLst>
              <a:ext uri="{FF2B5EF4-FFF2-40B4-BE49-F238E27FC236}">
                <a16:creationId xmlns="" xmlns:a16="http://schemas.microsoft.com/office/drawing/2014/main" id="{D56DF052-9D31-4C11-9CF5-9529AAF62C7E}"/>
              </a:ext>
            </a:extLst>
          </p:cNvPr>
          <p:cNvSpPr>
            <a:spLocks/>
          </p:cNvSpPr>
          <p:nvPr/>
        </p:nvSpPr>
        <p:spPr bwMode="auto">
          <a:xfrm>
            <a:off x="4624970" y="2885923"/>
            <a:ext cx="5106196" cy="1063480"/>
          </a:xfrm>
          <a:custGeom>
            <a:avLst/>
            <a:gdLst>
              <a:gd name="T0" fmla="*/ 2732 w 2732"/>
              <a:gd name="T1" fmla="*/ 569 h 569"/>
              <a:gd name="T2" fmla="*/ 2732 w 2732"/>
              <a:gd name="T3" fmla="*/ 0 h 569"/>
              <a:gd name="T4" fmla="*/ 330 w 2732"/>
              <a:gd name="T5" fmla="*/ 0 h 569"/>
              <a:gd name="T6" fmla="*/ 0 w 2732"/>
              <a:gd name="T7" fmla="*/ 569 h 569"/>
              <a:gd name="T8" fmla="*/ 2732 w 2732"/>
              <a:gd name="T9" fmla="*/ 569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32" h="569">
                <a:moveTo>
                  <a:pt x="2732" y="569"/>
                </a:moveTo>
                <a:lnTo>
                  <a:pt x="2732" y="0"/>
                </a:lnTo>
                <a:lnTo>
                  <a:pt x="330" y="0"/>
                </a:lnTo>
                <a:lnTo>
                  <a:pt x="0" y="569"/>
                </a:lnTo>
                <a:lnTo>
                  <a:pt x="2732" y="56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23">
            <a:extLst>
              <a:ext uri="{FF2B5EF4-FFF2-40B4-BE49-F238E27FC236}">
                <a16:creationId xmlns="" xmlns:a16="http://schemas.microsoft.com/office/drawing/2014/main" id="{E58FB9C7-FD12-4464-8C05-57AC79A078EA}"/>
              </a:ext>
            </a:extLst>
          </p:cNvPr>
          <p:cNvSpPr>
            <a:spLocks/>
          </p:cNvSpPr>
          <p:nvPr/>
        </p:nvSpPr>
        <p:spPr bwMode="auto">
          <a:xfrm>
            <a:off x="4624970" y="1818706"/>
            <a:ext cx="5106196" cy="1067218"/>
          </a:xfrm>
          <a:custGeom>
            <a:avLst/>
            <a:gdLst>
              <a:gd name="T0" fmla="*/ 2732 w 2732"/>
              <a:gd name="T1" fmla="*/ 571 h 571"/>
              <a:gd name="T2" fmla="*/ 2732 w 2732"/>
              <a:gd name="T3" fmla="*/ 0 h 571"/>
              <a:gd name="T4" fmla="*/ 330 w 2732"/>
              <a:gd name="T5" fmla="*/ 0 h 571"/>
              <a:gd name="T6" fmla="*/ 0 w 2732"/>
              <a:gd name="T7" fmla="*/ 571 h 571"/>
              <a:gd name="T8" fmla="*/ 2732 w 2732"/>
              <a:gd name="T9" fmla="*/ 571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32" h="571">
                <a:moveTo>
                  <a:pt x="2732" y="571"/>
                </a:moveTo>
                <a:lnTo>
                  <a:pt x="2732" y="0"/>
                </a:lnTo>
                <a:lnTo>
                  <a:pt x="330" y="0"/>
                </a:lnTo>
                <a:lnTo>
                  <a:pt x="0" y="571"/>
                </a:lnTo>
                <a:lnTo>
                  <a:pt x="2732" y="571"/>
                </a:lnTo>
                <a:close/>
              </a:path>
            </a:pathLst>
          </a:custGeom>
          <a:solidFill>
            <a:srgbClr val="DB2D4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24">
            <a:extLst>
              <a:ext uri="{FF2B5EF4-FFF2-40B4-BE49-F238E27FC236}">
                <a16:creationId xmlns="" xmlns:a16="http://schemas.microsoft.com/office/drawing/2014/main" id="{7A107804-E0D5-4E85-AA59-C51D9C3B3B5D}"/>
              </a:ext>
            </a:extLst>
          </p:cNvPr>
          <p:cNvSpPr>
            <a:spLocks/>
          </p:cNvSpPr>
          <p:nvPr/>
        </p:nvSpPr>
        <p:spPr bwMode="auto">
          <a:xfrm>
            <a:off x="4624970" y="1818706"/>
            <a:ext cx="5106196" cy="1067218"/>
          </a:xfrm>
          <a:custGeom>
            <a:avLst/>
            <a:gdLst>
              <a:gd name="T0" fmla="*/ 2732 w 2732"/>
              <a:gd name="T1" fmla="*/ 571 h 571"/>
              <a:gd name="T2" fmla="*/ 2732 w 2732"/>
              <a:gd name="T3" fmla="*/ 0 h 571"/>
              <a:gd name="T4" fmla="*/ 330 w 2732"/>
              <a:gd name="T5" fmla="*/ 0 h 571"/>
              <a:gd name="T6" fmla="*/ 0 w 2732"/>
              <a:gd name="T7" fmla="*/ 571 h 571"/>
              <a:gd name="T8" fmla="*/ 2732 w 2732"/>
              <a:gd name="T9" fmla="*/ 571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32" h="571">
                <a:moveTo>
                  <a:pt x="2732" y="571"/>
                </a:moveTo>
                <a:lnTo>
                  <a:pt x="2732" y="0"/>
                </a:lnTo>
                <a:lnTo>
                  <a:pt x="330" y="0"/>
                </a:lnTo>
                <a:lnTo>
                  <a:pt x="0" y="571"/>
                </a:lnTo>
                <a:lnTo>
                  <a:pt x="2732" y="57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32">
            <a:extLst>
              <a:ext uri="{FF2B5EF4-FFF2-40B4-BE49-F238E27FC236}">
                <a16:creationId xmlns="" xmlns:a16="http://schemas.microsoft.com/office/drawing/2014/main" id="{12E7D5E6-3589-42F2-8874-04DDABCE037B}"/>
              </a:ext>
            </a:extLst>
          </p:cNvPr>
          <p:cNvSpPr>
            <a:spLocks/>
          </p:cNvSpPr>
          <p:nvPr/>
        </p:nvSpPr>
        <p:spPr bwMode="auto">
          <a:xfrm>
            <a:off x="2557821" y="1299114"/>
            <a:ext cx="1919497" cy="994325"/>
          </a:xfrm>
          <a:custGeom>
            <a:avLst/>
            <a:gdLst>
              <a:gd name="T0" fmla="*/ 790 w 1027"/>
              <a:gd name="T1" fmla="*/ 0 h 532"/>
              <a:gd name="T2" fmla="*/ 91 w 1027"/>
              <a:gd name="T3" fmla="*/ 0 h 532"/>
              <a:gd name="T4" fmla="*/ 0 w 1027"/>
              <a:gd name="T5" fmla="*/ 85 h 532"/>
              <a:gd name="T6" fmla="*/ 91 w 1027"/>
              <a:gd name="T7" fmla="*/ 85 h 532"/>
              <a:gd name="T8" fmla="*/ 292 w 1027"/>
              <a:gd name="T9" fmla="*/ 532 h 532"/>
              <a:gd name="T10" fmla="*/ 1027 w 1027"/>
              <a:gd name="T11" fmla="*/ 532 h 532"/>
              <a:gd name="T12" fmla="*/ 790 w 1027"/>
              <a:gd name="T13" fmla="*/ 0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7" h="532">
                <a:moveTo>
                  <a:pt x="790" y="0"/>
                </a:moveTo>
                <a:lnTo>
                  <a:pt x="91" y="0"/>
                </a:lnTo>
                <a:lnTo>
                  <a:pt x="0" y="85"/>
                </a:lnTo>
                <a:lnTo>
                  <a:pt x="91" y="85"/>
                </a:lnTo>
                <a:lnTo>
                  <a:pt x="292" y="532"/>
                </a:lnTo>
                <a:lnTo>
                  <a:pt x="1027" y="532"/>
                </a:lnTo>
                <a:lnTo>
                  <a:pt x="790" y="0"/>
                </a:lnTo>
                <a:close/>
              </a:path>
            </a:pathLst>
          </a:custGeom>
          <a:solidFill>
            <a:srgbClr val="514A4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33">
            <a:extLst>
              <a:ext uri="{FF2B5EF4-FFF2-40B4-BE49-F238E27FC236}">
                <a16:creationId xmlns="" xmlns:a16="http://schemas.microsoft.com/office/drawing/2014/main" id="{9DA6FCD3-9140-41EE-8319-2F0136E45488}"/>
              </a:ext>
            </a:extLst>
          </p:cNvPr>
          <p:cNvSpPr>
            <a:spLocks/>
          </p:cNvSpPr>
          <p:nvPr/>
        </p:nvSpPr>
        <p:spPr bwMode="auto">
          <a:xfrm>
            <a:off x="3488599" y="3427944"/>
            <a:ext cx="170083" cy="160737"/>
          </a:xfrm>
          <a:custGeom>
            <a:avLst/>
            <a:gdLst>
              <a:gd name="T0" fmla="*/ 0 w 91"/>
              <a:gd name="T1" fmla="*/ 86 h 86"/>
              <a:gd name="T2" fmla="*/ 91 w 91"/>
              <a:gd name="T3" fmla="*/ 0 h 86"/>
              <a:gd name="T4" fmla="*/ 91 w 91"/>
              <a:gd name="T5" fmla="*/ 86 h 86"/>
              <a:gd name="T6" fmla="*/ 0 w 91"/>
              <a:gd name="T7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1" h="86">
                <a:moveTo>
                  <a:pt x="0" y="86"/>
                </a:moveTo>
                <a:lnTo>
                  <a:pt x="91" y="0"/>
                </a:lnTo>
                <a:lnTo>
                  <a:pt x="91" y="86"/>
                </a:lnTo>
                <a:lnTo>
                  <a:pt x="0" y="86"/>
                </a:lnTo>
                <a:close/>
              </a:path>
            </a:pathLst>
          </a:custGeom>
          <a:solidFill>
            <a:srgbClr val="514A4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34">
            <a:extLst>
              <a:ext uri="{FF2B5EF4-FFF2-40B4-BE49-F238E27FC236}">
                <a16:creationId xmlns="" xmlns:a16="http://schemas.microsoft.com/office/drawing/2014/main" id="{12A273FF-8AC2-454A-9456-CA587B1DC94B}"/>
              </a:ext>
            </a:extLst>
          </p:cNvPr>
          <p:cNvSpPr>
            <a:spLocks/>
          </p:cNvSpPr>
          <p:nvPr/>
        </p:nvSpPr>
        <p:spPr bwMode="auto">
          <a:xfrm>
            <a:off x="3488599" y="3427944"/>
            <a:ext cx="170083" cy="160737"/>
          </a:xfrm>
          <a:custGeom>
            <a:avLst/>
            <a:gdLst>
              <a:gd name="T0" fmla="*/ 0 w 91"/>
              <a:gd name="T1" fmla="*/ 86 h 86"/>
              <a:gd name="T2" fmla="*/ 91 w 91"/>
              <a:gd name="T3" fmla="*/ 0 h 86"/>
              <a:gd name="T4" fmla="*/ 91 w 91"/>
              <a:gd name="T5" fmla="*/ 86 h 86"/>
              <a:gd name="T6" fmla="*/ 0 w 91"/>
              <a:gd name="T7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1" h="86">
                <a:moveTo>
                  <a:pt x="0" y="86"/>
                </a:moveTo>
                <a:lnTo>
                  <a:pt x="91" y="0"/>
                </a:lnTo>
                <a:lnTo>
                  <a:pt x="91" y="86"/>
                </a:lnTo>
                <a:lnTo>
                  <a:pt x="0" y="8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35">
            <a:extLst>
              <a:ext uri="{FF2B5EF4-FFF2-40B4-BE49-F238E27FC236}">
                <a16:creationId xmlns="" xmlns:a16="http://schemas.microsoft.com/office/drawing/2014/main" id="{BE37782F-1FB3-454D-B680-91AEA755E1E1}"/>
              </a:ext>
            </a:extLst>
          </p:cNvPr>
          <p:cNvSpPr>
            <a:spLocks/>
          </p:cNvSpPr>
          <p:nvPr/>
        </p:nvSpPr>
        <p:spPr bwMode="auto">
          <a:xfrm>
            <a:off x="3948381" y="4495159"/>
            <a:ext cx="170083" cy="158868"/>
          </a:xfrm>
          <a:custGeom>
            <a:avLst/>
            <a:gdLst>
              <a:gd name="T0" fmla="*/ 0 w 91"/>
              <a:gd name="T1" fmla="*/ 85 h 85"/>
              <a:gd name="T2" fmla="*/ 91 w 91"/>
              <a:gd name="T3" fmla="*/ 0 h 85"/>
              <a:gd name="T4" fmla="*/ 91 w 91"/>
              <a:gd name="T5" fmla="*/ 85 h 85"/>
              <a:gd name="T6" fmla="*/ 0 w 91"/>
              <a:gd name="T7" fmla="*/ 8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1" h="85">
                <a:moveTo>
                  <a:pt x="0" y="85"/>
                </a:moveTo>
                <a:lnTo>
                  <a:pt x="91" y="0"/>
                </a:lnTo>
                <a:lnTo>
                  <a:pt x="91" y="85"/>
                </a:lnTo>
                <a:lnTo>
                  <a:pt x="0" y="85"/>
                </a:lnTo>
                <a:close/>
              </a:path>
            </a:pathLst>
          </a:custGeom>
          <a:solidFill>
            <a:srgbClr val="514A4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36">
            <a:extLst>
              <a:ext uri="{FF2B5EF4-FFF2-40B4-BE49-F238E27FC236}">
                <a16:creationId xmlns="" xmlns:a16="http://schemas.microsoft.com/office/drawing/2014/main" id="{90A353E4-A104-4DF9-B6AC-25FF03526034}"/>
              </a:ext>
            </a:extLst>
          </p:cNvPr>
          <p:cNvSpPr>
            <a:spLocks/>
          </p:cNvSpPr>
          <p:nvPr/>
        </p:nvSpPr>
        <p:spPr bwMode="auto">
          <a:xfrm>
            <a:off x="3948381" y="4495159"/>
            <a:ext cx="170083" cy="158868"/>
          </a:xfrm>
          <a:custGeom>
            <a:avLst/>
            <a:gdLst>
              <a:gd name="T0" fmla="*/ 0 w 91"/>
              <a:gd name="T1" fmla="*/ 85 h 85"/>
              <a:gd name="T2" fmla="*/ 91 w 91"/>
              <a:gd name="T3" fmla="*/ 0 h 85"/>
              <a:gd name="T4" fmla="*/ 91 w 91"/>
              <a:gd name="T5" fmla="*/ 85 h 85"/>
              <a:gd name="T6" fmla="*/ 0 w 91"/>
              <a:gd name="T7" fmla="*/ 8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1" h="85">
                <a:moveTo>
                  <a:pt x="0" y="85"/>
                </a:moveTo>
                <a:lnTo>
                  <a:pt x="91" y="0"/>
                </a:lnTo>
                <a:lnTo>
                  <a:pt x="91" y="85"/>
                </a:lnTo>
                <a:lnTo>
                  <a:pt x="0" y="8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37">
            <a:extLst>
              <a:ext uri="{FF2B5EF4-FFF2-40B4-BE49-F238E27FC236}">
                <a16:creationId xmlns="" xmlns:a16="http://schemas.microsoft.com/office/drawing/2014/main" id="{EF6E2990-333E-4374-B1C6-EAB3A3546124}"/>
              </a:ext>
            </a:extLst>
          </p:cNvPr>
          <p:cNvSpPr>
            <a:spLocks/>
          </p:cNvSpPr>
          <p:nvPr/>
        </p:nvSpPr>
        <p:spPr bwMode="auto">
          <a:xfrm>
            <a:off x="2557821" y="1457982"/>
            <a:ext cx="4939853" cy="1063480"/>
          </a:xfrm>
          <a:custGeom>
            <a:avLst/>
            <a:gdLst>
              <a:gd name="T0" fmla="*/ 2300 w 2643"/>
              <a:gd name="T1" fmla="*/ 569 h 569"/>
              <a:gd name="T2" fmla="*/ 330 w 2643"/>
              <a:gd name="T3" fmla="*/ 569 h 569"/>
              <a:gd name="T4" fmla="*/ 0 w 2643"/>
              <a:gd name="T5" fmla="*/ 0 h 569"/>
              <a:gd name="T6" fmla="*/ 2643 w 2643"/>
              <a:gd name="T7" fmla="*/ 0 h 569"/>
              <a:gd name="T8" fmla="*/ 2300 w 2643"/>
              <a:gd name="T9" fmla="*/ 569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43" h="569">
                <a:moveTo>
                  <a:pt x="2300" y="569"/>
                </a:moveTo>
                <a:lnTo>
                  <a:pt x="330" y="569"/>
                </a:lnTo>
                <a:lnTo>
                  <a:pt x="0" y="0"/>
                </a:lnTo>
                <a:lnTo>
                  <a:pt x="2643" y="0"/>
                </a:lnTo>
                <a:lnTo>
                  <a:pt x="2300" y="569"/>
                </a:lnTo>
                <a:close/>
              </a:path>
            </a:pathLst>
          </a:custGeom>
          <a:solidFill>
            <a:srgbClr val="E35F6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38">
            <a:extLst>
              <a:ext uri="{FF2B5EF4-FFF2-40B4-BE49-F238E27FC236}">
                <a16:creationId xmlns="" xmlns:a16="http://schemas.microsoft.com/office/drawing/2014/main" id="{71D42DD2-13FF-46FB-B6BE-2AA067D2763E}"/>
              </a:ext>
            </a:extLst>
          </p:cNvPr>
          <p:cNvSpPr>
            <a:spLocks/>
          </p:cNvSpPr>
          <p:nvPr/>
        </p:nvSpPr>
        <p:spPr bwMode="auto">
          <a:xfrm>
            <a:off x="2557821" y="1457982"/>
            <a:ext cx="4939853" cy="1063480"/>
          </a:xfrm>
          <a:custGeom>
            <a:avLst/>
            <a:gdLst>
              <a:gd name="T0" fmla="*/ 2300 w 2643"/>
              <a:gd name="T1" fmla="*/ 569 h 569"/>
              <a:gd name="T2" fmla="*/ 330 w 2643"/>
              <a:gd name="T3" fmla="*/ 569 h 569"/>
              <a:gd name="T4" fmla="*/ 0 w 2643"/>
              <a:gd name="T5" fmla="*/ 0 h 569"/>
              <a:gd name="T6" fmla="*/ 2643 w 2643"/>
              <a:gd name="T7" fmla="*/ 0 h 569"/>
              <a:gd name="T8" fmla="*/ 2300 w 2643"/>
              <a:gd name="T9" fmla="*/ 569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43" h="569">
                <a:moveTo>
                  <a:pt x="2300" y="569"/>
                </a:moveTo>
                <a:lnTo>
                  <a:pt x="330" y="569"/>
                </a:lnTo>
                <a:lnTo>
                  <a:pt x="0" y="0"/>
                </a:lnTo>
                <a:lnTo>
                  <a:pt x="2643" y="0"/>
                </a:lnTo>
                <a:lnTo>
                  <a:pt x="2300" y="56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42">
            <a:extLst>
              <a:ext uri="{FF2B5EF4-FFF2-40B4-BE49-F238E27FC236}">
                <a16:creationId xmlns="" xmlns:a16="http://schemas.microsoft.com/office/drawing/2014/main" id="{2BFAED32-5A34-47E5-A40B-EA31FD22D0AD}"/>
              </a:ext>
            </a:extLst>
          </p:cNvPr>
          <p:cNvSpPr>
            <a:spLocks/>
          </p:cNvSpPr>
          <p:nvPr/>
        </p:nvSpPr>
        <p:spPr bwMode="auto">
          <a:xfrm>
            <a:off x="3017603" y="2521462"/>
            <a:ext cx="3855814" cy="1067218"/>
          </a:xfrm>
          <a:custGeom>
            <a:avLst/>
            <a:gdLst>
              <a:gd name="T0" fmla="*/ 1727 w 2063"/>
              <a:gd name="T1" fmla="*/ 571 h 571"/>
              <a:gd name="T2" fmla="*/ 330 w 2063"/>
              <a:gd name="T3" fmla="*/ 571 h 571"/>
              <a:gd name="T4" fmla="*/ 0 w 2063"/>
              <a:gd name="T5" fmla="*/ 0 h 571"/>
              <a:gd name="T6" fmla="*/ 2063 w 2063"/>
              <a:gd name="T7" fmla="*/ 0 h 571"/>
              <a:gd name="T8" fmla="*/ 1727 w 2063"/>
              <a:gd name="T9" fmla="*/ 571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63" h="571">
                <a:moveTo>
                  <a:pt x="1727" y="571"/>
                </a:moveTo>
                <a:lnTo>
                  <a:pt x="330" y="571"/>
                </a:lnTo>
                <a:lnTo>
                  <a:pt x="0" y="0"/>
                </a:lnTo>
                <a:lnTo>
                  <a:pt x="2063" y="0"/>
                </a:lnTo>
                <a:lnTo>
                  <a:pt x="1727" y="571"/>
                </a:lnTo>
                <a:close/>
              </a:path>
            </a:pathLst>
          </a:custGeom>
          <a:solidFill>
            <a:srgbClr val="77DFB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43">
            <a:extLst>
              <a:ext uri="{FF2B5EF4-FFF2-40B4-BE49-F238E27FC236}">
                <a16:creationId xmlns="" xmlns:a16="http://schemas.microsoft.com/office/drawing/2014/main" id="{6CFC167C-6D46-4FD2-A595-C071EE577E11}"/>
              </a:ext>
            </a:extLst>
          </p:cNvPr>
          <p:cNvSpPr>
            <a:spLocks/>
          </p:cNvSpPr>
          <p:nvPr/>
        </p:nvSpPr>
        <p:spPr bwMode="auto">
          <a:xfrm>
            <a:off x="3017603" y="2521462"/>
            <a:ext cx="3855814" cy="1067218"/>
          </a:xfrm>
          <a:custGeom>
            <a:avLst/>
            <a:gdLst>
              <a:gd name="T0" fmla="*/ 1727 w 2063"/>
              <a:gd name="T1" fmla="*/ 571 h 571"/>
              <a:gd name="T2" fmla="*/ 330 w 2063"/>
              <a:gd name="T3" fmla="*/ 571 h 571"/>
              <a:gd name="T4" fmla="*/ 0 w 2063"/>
              <a:gd name="T5" fmla="*/ 0 h 571"/>
              <a:gd name="T6" fmla="*/ 2063 w 2063"/>
              <a:gd name="T7" fmla="*/ 0 h 571"/>
              <a:gd name="T8" fmla="*/ 1727 w 2063"/>
              <a:gd name="T9" fmla="*/ 571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63" h="571">
                <a:moveTo>
                  <a:pt x="1727" y="571"/>
                </a:moveTo>
                <a:lnTo>
                  <a:pt x="330" y="571"/>
                </a:lnTo>
                <a:lnTo>
                  <a:pt x="0" y="0"/>
                </a:lnTo>
                <a:lnTo>
                  <a:pt x="2063" y="0"/>
                </a:lnTo>
                <a:lnTo>
                  <a:pt x="1727" y="57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44">
            <a:extLst>
              <a:ext uri="{FF2B5EF4-FFF2-40B4-BE49-F238E27FC236}">
                <a16:creationId xmlns="" xmlns:a16="http://schemas.microsoft.com/office/drawing/2014/main" id="{AE74CD8E-E247-4060-B138-F7BB9CABDD31}"/>
              </a:ext>
            </a:extLst>
          </p:cNvPr>
          <p:cNvSpPr>
            <a:spLocks/>
          </p:cNvSpPr>
          <p:nvPr/>
        </p:nvSpPr>
        <p:spPr bwMode="auto">
          <a:xfrm>
            <a:off x="3488599" y="3588680"/>
            <a:ext cx="2764299" cy="1065348"/>
          </a:xfrm>
          <a:custGeom>
            <a:avLst/>
            <a:gdLst>
              <a:gd name="T0" fmla="*/ 1148 w 1479"/>
              <a:gd name="T1" fmla="*/ 570 h 570"/>
              <a:gd name="T2" fmla="*/ 325 w 1479"/>
              <a:gd name="T3" fmla="*/ 570 h 570"/>
              <a:gd name="T4" fmla="*/ 0 w 1479"/>
              <a:gd name="T5" fmla="*/ 0 h 570"/>
              <a:gd name="T6" fmla="*/ 1479 w 1479"/>
              <a:gd name="T7" fmla="*/ 0 h 570"/>
              <a:gd name="T8" fmla="*/ 1148 w 1479"/>
              <a:gd name="T9" fmla="*/ 570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9" h="570">
                <a:moveTo>
                  <a:pt x="1148" y="570"/>
                </a:moveTo>
                <a:lnTo>
                  <a:pt x="325" y="570"/>
                </a:lnTo>
                <a:lnTo>
                  <a:pt x="0" y="0"/>
                </a:lnTo>
                <a:lnTo>
                  <a:pt x="1479" y="0"/>
                </a:lnTo>
                <a:lnTo>
                  <a:pt x="1148" y="570"/>
                </a:lnTo>
                <a:close/>
              </a:path>
            </a:pathLst>
          </a:custGeom>
          <a:solidFill>
            <a:srgbClr val="F7AA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45">
            <a:extLst>
              <a:ext uri="{FF2B5EF4-FFF2-40B4-BE49-F238E27FC236}">
                <a16:creationId xmlns="" xmlns:a16="http://schemas.microsoft.com/office/drawing/2014/main" id="{1D1A5858-B43C-4EED-B773-A2D9A1A2EFB1}"/>
              </a:ext>
            </a:extLst>
          </p:cNvPr>
          <p:cNvSpPr>
            <a:spLocks/>
          </p:cNvSpPr>
          <p:nvPr/>
        </p:nvSpPr>
        <p:spPr bwMode="auto">
          <a:xfrm>
            <a:off x="3488599" y="3588680"/>
            <a:ext cx="2764299" cy="1065348"/>
          </a:xfrm>
          <a:custGeom>
            <a:avLst/>
            <a:gdLst>
              <a:gd name="T0" fmla="*/ 1148 w 1479"/>
              <a:gd name="T1" fmla="*/ 570 h 570"/>
              <a:gd name="T2" fmla="*/ 325 w 1479"/>
              <a:gd name="T3" fmla="*/ 570 h 570"/>
              <a:gd name="T4" fmla="*/ 0 w 1479"/>
              <a:gd name="T5" fmla="*/ 0 h 570"/>
              <a:gd name="T6" fmla="*/ 1479 w 1479"/>
              <a:gd name="T7" fmla="*/ 0 h 570"/>
              <a:gd name="T8" fmla="*/ 1148 w 1479"/>
              <a:gd name="T9" fmla="*/ 570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9" h="570">
                <a:moveTo>
                  <a:pt x="1148" y="570"/>
                </a:moveTo>
                <a:lnTo>
                  <a:pt x="325" y="570"/>
                </a:lnTo>
                <a:lnTo>
                  <a:pt x="0" y="0"/>
                </a:lnTo>
                <a:lnTo>
                  <a:pt x="1479" y="0"/>
                </a:lnTo>
                <a:lnTo>
                  <a:pt x="1148" y="57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46">
            <a:extLst>
              <a:ext uri="{FF2B5EF4-FFF2-40B4-BE49-F238E27FC236}">
                <a16:creationId xmlns="" xmlns:a16="http://schemas.microsoft.com/office/drawing/2014/main" id="{48CCE35C-2232-4D59-90D2-0B2683252FEB}"/>
              </a:ext>
            </a:extLst>
          </p:cNvPr>
          <p:cNvSpPr>
            <a:spLocks/>
          </p:cNvSpPr>
          <p:nvPr/>
        </p:nvSpPr>
        <p:spPr bwMode="auto">
          <a:xfrm>
            <a:off x="3948381" y="4654029"/>
            <a:ext cx="1685867" cy="1067218"/>
          </a:xfrm>
          <a:custGeom>
            <a:avLst/>
            <a:gdLst>
              <a:gd name="T0" fmla="*/ 330 w 902"/>
              <a:gd name="T1" fmla="*/ 571 h 571"/>
              <a:gd name="T2" fmla="*/ 0 w 902"/>
              <a:gd name="T3" fmla="*/ 0 h 571"/>
              <a:gd name="T4" fmla="*/ 902 w 902"/>
              <a:gd name="T5" fmla="*/ 0 h 571"/>
              <a:gd name="T6" fmla="*/ 572 w 902"/>
              <a:gd name="T7" fmla="*/ 571 h 571"/>
              <a:gd name="T8" fmla="*/ 330 w 902"/>
              <a:gd name="T9" fmla="*/ 571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2" h="571">
                <a:moveTo>
                  <a:pt x="330" y="571"/>
                </a:moveTo>
                <a:lnTo>
                  <a:pt x="0" y="0"/>
                </a:lnTo>
                <a:lnTo>
                  <a:pt x="902" y="0"/>
                </a:lnTo>
                <a:lnTo>
                  <a:pt x="572" y="571"/>
                </a:lnTo>
                <a:lnTo>
                  <a:pt x="330" y="57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47">
            <a:extLst>
              <a:ext uri="{FF2B5EF4-FFF2-40B4-BE49-F238E27FC236}">
                <a16:creationId xmlns="" xmlns:a16="http://schemas.microsoft.com/office/drawing/2014/main" id="{439383D2-5F1F-4130-B062-8ACA6FABDEC1}"/>
              </a:ext>
            </a:extLst>
          </p:cNvPr>
          <p:cNvSpPr>
            <a:spLocks/>
          </p:cNvSpPr>
          <p:nvPr/>
        </p:nvSpPr>
        <p:spPr bwMode="auto">
          <a:xfrm>
            <a:off x="3948381" y="4654029"/>
            <a:ext cx="1685867" cy="1067218"/>
          </a:xfrm>
          <a:custGeom>
            <a:avLst/>
            <a:gdLst>
              <a:gd name="T0" fmla="*/ 330 w 902"/>
              <a:gd name="T1" fmla="*/ 571 h 571"/>
              <a:gd name="T2" fmla="*/ 0 w 902"/>
              <a:gd name="T3" fmla="*/ 0 h 571"/>
              <a:gd name="T4" fmla="*/ 902 w 902"/>
              <a:gd name="T5" fmla="*/ 0 h 571"/>
              <a:gd name="T6" fmla="*/ 572 w 902"/>
              <a:gd name="T7" fmla="*/ 571 h 571"/>
              <a:gd name="T8" fmla="*/ 330 w 902"/>
              <a:gd name="T9" fmla="*/ 571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2" h="571">
                <a:moveTo>
                  <a:pt x="330" y="571"/>
                </a:moveTo>
                <a:lnTo>
                  <a:pt x="0" y="0"/>
                </a:lnTo>
                <a:lnTo>
                  <a:pt x="902" y="0"/>
                </a:lnTo>
                <a:lnTo>
                  <a:pt x="572" y="571"/>
                </a:lnTo>
                <a:lnTo>
                  <a:pt x="330" y="57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73">
            <a:extLst>
              <a:ext uri="{FF2B5EF4-FFF2-40B4-BE49-F238E27FC236}">
                <a16:creationId xmlns="" xmlns:a16="http://schemas.microsoft.com/office/drawing/2014/main" id="{9ACDC054-36BF-421B-8A0A-0FB7061E8CA7}"/>
              </a:ext>
            </a:extLst>
          </p:cNvPr>
          <p:cNvSpPr>
            <a:spLocks noEditPoints="1"/>
          </p:cNvSpPr>
          <p:nvPr/>
        </p:nvSpPr>
        <p:spPr bwMode="auto">
          <a:xfrm>
            <a:off x="4623101" y="3949402"/>
            <a:ext cx="1704557" cy="2132567"/>
          </a:xfrm>
          <a:custGeom>
            <a:avLst/>
            <a:gdLst>
              <a:gd name="T0" fmla="*/ 4 w 912"/>
              <a:gd name="T1" fmla="*/ 1138 h 1141"/>
              <a:gd name="T2" fmla="*/ 0 w 912"/>
              <a:gd name="T3" fmla="*/ 1141 h 1141"/>
              <a:gd name="T4" fmla="*/ 1 w 912"/>
              <a:gd name="T5" fmla="*/ 1141 h 1141"/>
              <a:gd name="T6" fmla="*/ 4 w 912"/>
              <a:gd name="T7" fmla="*/ 1138 h 1141"/>
              <a:gd name="T8" fmla="*/ 588 w 912"/>
              <a:gd name="T9" fmla="*/ 570 h 1141"/>
              <a:gd name="T10" fmla="*/ 429 w 912"/>
              <a:gd name="T11" fmla="*/ 570 h 1141"/>
              <a:gd name="T12" fmla="*/ 429 w 912"/>
              <a:gd name="T13" fmla="*/ 570 h 1141"/>
              <a:gd name="T14" fmla="*/ 588 w 912"/>
              <a:gd name="T15" fmla="*/ 570 h 1141"/>
              <a:gd name="T16" fmla="*/ 588 w 912"/>
              <a:gd name="T17" fmla="*/ 570 h 1141"/>
              <a:gd name="T18" fmla="*/ 912 w 912"/>
              <a:gd name="T19" fmla="*/ 0 h 1141"/>
              <a:gd name="T20" fmla="*/ 760 w 912"/>
              <a:gd name="T21" fmla="*/ 0 h 1141"/>
              <a:gd name="T22" fmla="*/ 760 w 912"/>
              <a:gd name="T23" fmla="*/ 0 h 1141"/>
              <a:gd name="T24" fmla="*/ 912 w 912"/>
              <a:gd name="T25" fmla="*/ 0 h 1141"/>
              <a:gd name="T26" fmla="*/ 912 w 912"/>
              <a:gd name="T27" fmla="*/ 0 h 1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12" h="1141">
                <a:moveTo>
                  <a:pt x="4" y="1138"/>
                </a:moveTo>
                <a:lnTo>
                  <a:pt x="0" y="1141"/>
                </a:lnTo>
                <a:lnTo>
                  <a:pt x="1" y="1141"/>
                </a:lnTo>
                <a:lnTo>
                  <a:pt x="4" y="1138"/>
                </a:lnTo>
                <a:close/>
                <a:moveTo>
                  <a:pt x="588" y="570"/>
                </a:moveTo>
                <a:lnTo>
                  <a:pt x="429" y="570"/>
                </a:lnTo>
                <a:lnTo>
                  <a:pt x="429" y="570"/>
                </a:lnTo>
                <a:lnTo>
                  <a:pt x="588" y="570"/>
                </a:lnTo>
                <a:lnTo>
                  <a:pt x="588" y="570"/>
                </a:lnTo>
                <a:close/>
                <a:moveTo>
                  <a:pt x="912" y="0"/>
                </a:moveTo>
                <a:lnTo>
                  <a:pt x="760" y="0"/>
                </a:lnTo>
                <a:lnTo>
                  <a:pt x="760" y="0"/>
                </a:lnTo>
                <a:lnTo>
                  <a:pt x="912" y="0"/>
                </a:lnTo>
                <a:lnTo>
                  <a:pt x="912" y="0"/>
                </a:lnTo>
                <a:close/>
              </a:path>
            </a:pathLst>
          </a:custGeom>
          <a:solidFill>
            <a:srgbClr val="D1D3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74">
            <a:extLst>
              <a:ext uri="{FF2B5EF4-FFF2-40B4-BE49-F238E27FC236}">
                <a16:creationId xmlns="" xmlns:a16="http://schemas.microsoft.com/office/drawing/2014/main" id="{D1359CF9-246D-473D-841B-180FE0934118}"/>
              </a:ext>
            </a:extLst>
          </p:cNvPr>
          <p:cNvSpPr>
            <a:spLocks noEditPoints="1"/>
          </p:cNvSpPr>
          <p:nvPr/>
        </p:nvSpPr>
        <p:spPr bwMode="auto">
          <a:xfrm>
            <a:off x="4623101" y="3949402"/>
            <a:ext cx="1704557" cy="2132567"/>
          </a:xfrm>
          <a:custGeom>
            <a:avLst/>
            <a:gdLst>
              <a:gd name="T0" fmla="*/ 4 w 912"/>
              <a:gd name="T1" fmla="*/ 1138 h 1141"/>
              <a:gd name="T2" fmla="*/ 0 w 912"/>
              <a:gd name="T3" fmla="*/ 1141 h 1141"/>
              <a:gd name="T4" fmla="*/ 1 w 912"/>
              <a:gd name="T5" fmla="*/ 1141 h 1141"/>
              <a:gd name="T6" fmla="*/ 4 w 912"/>
              <a:gd name="T7" fmla="*/ 1138 h 1141"/>
              <a:gd name="T8" fmla="*/ 588 w 912"/>
              <a:gd name="T9" fmla="*/ 570 h 1141"/>
              <a:gd name="T10" fmla="*/ 429 w 912"/>
              <a:gd name="T11" fmla="*/ 570 h 1141"/>
              <a:gd name="T12" fmla="*/ 429 w 912"/>
              <a:gd name="T13" fmla="*/ 570 h 1141"/>
              <a:gd name="T14" fmla="*/ 588 w 912"/>
              <a:gd name="T15" fmla="*/ 570 h 1141"/>
              <a:gd name="T16" fmla="*/ 588 w 912"/>
              <a:gd name="T17" fmla="*/ 570 h 1141"/>
              <a:gd name="T18" fmla="*/ 912 w 912"/>
              <a:gd name="T19" fmla="*/ 0 h 1141"/>
              <a:gd name="T20" fmla="*/ 760 w 912"/>
              <a:gd name="T21" fmla="*/ 0 h 1141"/>
              <a:gd name="T22" fmla="*/ 760 w 912"/>
              <a:gd name="T23" fmla="*/ 0 h 1141"/>
              <a:gd name="T24" fmla="*/ 912 w 912"/>
              <a:gd name="T25" fmla="*/ 0 h 1141"/>
              <a:gd name="T26" fmla="*/ 912 w 912"/>
              <a:gd name="T27" fmla="*/ 0 h 1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12" h="1141">
                <a:moveTo>
                  <a:pt x="4" y="1138"/>
                </a:moveTo>
                <a:lnTo>
                  <a:pt x="0" y="1141"/>
                </a:lnTo>
                <a:lnTo>
                  <a:pt x="1" y="1141"/>
                </a:lnTo>
                <a:lnTo>
                  <a:pt x="4" y="1138"/>
                </a:lnTo>
                <a:moveTo>
                  <a:pt x="588" y="570"/>
                </a:moveTo>
                <a:lnTo>
                  <a:pt x="429" y="570"/>
                </a:lnTo>
                <a:lnTo>
                  <a:pt x="429" y="570"/>
                </a:lnTo>
                <a:lnTo>
                  <a:pt x="588" y="570"/>
                </a:lnTo>
                <a:lnTo>
                  <a:pt x="588" y="570"/>
                </a:lnTo>
                <a:moveTo>
                  <a:pt x="912" y="0"/>
                </a:moveTo>
                <a:lnTo>
                  <a:pt x="760" y="0"/>
                </a:lnTo>
                <a:lnTo>
                  <a:pt x="760" y="0"/>
                </a:lnTo>
                <a:lnTo>
                  <a:pt x="912" y="0"/>
                </a:lnTo>
                <a:lnTo>
                  <a:pt x="91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76">
            <a:extLst>
              <a:ext uri="{FF2B5EF4-FFF2-40B4-BE49-F238E27FC236}">
                <a16:creationId xmlns="" xmlns:a16="http://schemas.microsoft.com/office/drawing/2014/main" id="{DE2C6E2D-3E0C-4431-98A5-E17A7A5A7E08}"/>
              </a:ext>
            </a:extLst>
          </p:cNvPr>
          <p:cNvSpPr>
            <a:spLocks/>
          </p:cNvSpPr>
          <p:nvPr/>
        </p:nvSpPr>
        <p:spPr bwMode="auto">
          <a:xfrm>
            <a:off x="4624971" y="5014751"/>
            <a:ext cx="1097122" cy="1067218"/>
          </a:xfrm>
          <a:custGeom>
            <a:avLst/>
            <a:gdLst>
              <a:gd name="T0" fmla="*/ 587 w 587"/>
              <a:gd name="T1" fmla="*/ 0 h 571"/>
              <a:gd name="T2" fmla="*/ 428 w 587"/>
              <a:gd name="T3" fmla="*/ 0 h 571"/>
              <a:gd name="T4" fmla="*/ 210 w 587"/>
              <a:gd name="T5" fmla="*/ 378 h 571"/>
              <a:gd name="T6" fmla="*/ 208 w 587"/>
              <a:gd name="T7" fmla="*/ 378 h 571"/>
              <a:gd name="T8" fmla="*/ 3 w 587"/>
              <a:gd name="T9" fmla="*/ 568 h 571"/>
              <a:gd name="T10" fmla="*/ 0 w 587"/>
              <a:gd name="T11" fmla="*/ 571 h 571"/>
              <a:gd name="T12" fmla="*/ 263 w 587"/>
              <a:gd name="T13" fmla="*/ 571 h 571"/>
              <a:gd name="T14" fmla="*/ 587 w 587"/>
              <a:gd name="T15" fmla="*/ 0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87" h="571">
                <a:moveTo>
                  <a:pt x="587" y="0"/>
                </a:moveTo>
                <a:lnTo>
                  <a:pt x="428" y="0"/>
                </a:lnTo>
                <a:lnTo>
                  <a:pt x="210" y="378"/>
                </a:lnTo>
                <a:lnTo>
                  <a:pt x="208" y="378"/>
                </a:lnTo>
                <a:lnTo>
                  <a:pt x="3" y="568"/>
                </a:lnTo>
                <a:lnTo>
                  <a:pt x="0" y="571"/>
                </a:lnTo>
                <a:lnTo>
                  <a:pt x="263" y="571"/>
                </a:lnTo>
                <a:lnTo>
                  <a:pt x="58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95">
            <a:extLst>
              <a:ext uri="{FF2B5EF4-FFF2-40B4-BE49-F238E27FC236}">
                <a16:creationId xmlns="" xmlns:a16="http://schemas.microsoft.com/office/drawing/2014/main" id="{48164412-D78A-4C3D-AFE7-1418D24C31C1}"/>
              </a:ext>
            </a:extLst>
          </p:cNvPr>
          <p:cNvSpPr>
            <a:spLocks/>
          </p:cNvSpPr>
          <p:nvPr/>
        </p:nvSpPr>
        <p:spPr bwMode="auto">
          <a:xfrm>
            <a:off x="4624971" y="5721245"/>
            <a:ext cx="392497" cy="360724"/>
          </a:xfrm>
          <a:custGeom>
            <a:avLst/>
            <a:gdLst>
              <a:gd name="T0" fmla="*/ 210 w 210"/>
              <a:gd name="T1" fmla="*/ 0 h 193"/>
              <a:gd name="T2" fmla="*/ 0 w 210"/>
              <a:gd name="T3" fmla="*/ 193 h 193"/>
              <a:gd name="T4" fmla="*/ 112 w 210"/>
              <a:gd name="T5" fmla="*/ 0 h 193"/>
              <a:gd name="T6" fmla="*/ 210 w 210"/>
              <a:gd name="T7" fmla="*/ 0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" h="193">
                <a:moveTo>
                  <a:pt x="210" y="0"/>
                </a:moveTo>
                <a:lnTo>
                  <a:pt x="0" y="193"/>
                </a:lnTo>
                <a:lnTo>
                  <a:pt x="112" y="0"/>
                </a:lnTo>
                <a:lnTo>
                  <a:pt x="210" y="0"/>
                </a:lnTo>
                <a:close/>
              </a:path>
            </a:pathLst>
          </a:custGeom>
          <a:solidFill>
            <a:srgbClr val="514A4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Rectangle 96">
            <a:extLst>
              <a:ext uri="{FF2B5EF4-FFF2-40B4-BE49-F238E27FC236}">
                <a16:creationId xmlns="" xmlns:a16="http://schemas.microsoft.com/office/drawing/2014/main" id="{B8052C34-F63A-46ED-90C7-0A056BBF55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04126" y="6081968"/>
            <a:ext cx="927040" cy="1870"/>
          </a:xfrm>
          <a:prstGeom prst="rect">
            <a:avLst/>
          </a:prstGeom>
          <a:solidFill>
            <a:srgbClr val="D1D3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97">
            <a:extLst>
              <a:ext uri="{FF2B5EF4-FFF2-40B4-BE49-F238E27FC236}">
                <a16:creationId xmlns="" xmlns:a16="http://schemas.microsoft.com/office/drawing/2014/main" id="{E82ED8BF-252D-4D21-B4CE-FECE155B8EA1}"/>
              </a:ext>
            </a:extLst>
          </p:cNvPr>
          <p:cNvSpPr>
            <a:spLocks/>
          </p:cNvSpPr>
          <p:nvPr/>
        </p:nvSpPr>
        <p:spPr bwMode="auto">
          <a:xfrm>
            <a:off x="8804126" y="6081968"/>
            <a:ext cx="927040" cy="0"/>
          </a:xfrm>
          <a:custGeom>
            <a:avLst/>
            <a:gdLst>
              <a:gd name="T0" fmla="*/ 496 w 496"/>
              <a:gd name="T1" fmla="*/ 0 w 496"/>
              <a:gd name="T2" fmla="*/ 0 w 496"/>
              <a:gd name="T3" fmla="*/ 496 w 49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496">
                <a:moveTo>
                  <a:pt x="496" y="0"/>
                </a:moveTo>
                <a:lnTo>
                  <a:pt x="0" y="0"/>
                </a:lnTo>
                <a:lnTo>
                  <a:pt x="0" y="0"/>
                </a:lnTo>
                <a:lnTo>
                  <a:pt x="49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Oval 107">
            <a:extLst>
              <a:ext uri="{FF2B5EF4-FFF2-40B4-BE49-F238E27FC236}">
                <a16:creationId xmlns="" xmlns:a16="http://schemas.microsoft.com/office/drawing/2014/main" id="{A936369C-A405-477C-B12D-254624DC6C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00362" y="5014751"/>
            <a:ext cx="1065348" cy="106721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Oval 108">
            <a:extLst>
              <a:ext uri="{FF2B5EF4-FFF2-40B4-BE49-F238E27FC236}">
                <a16:creationId xmlns="" xmlns:a16="http://schemas.microsoft.com/office/drawing/2014/main" id="{C22A4E6D-0F4B-43DD-BEF7-224DBA5D41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00362" y="1818706"/>
            <a:ext cx="1065348" cy="106721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Oval 109">
            <a:extLst>
              <a:ext uri="{FF2B5EF4-FFF2-40B4-BE49-F238E27FC236}">
                <a16:creationId xmlns="" xmlns:a16="http://schemas.microsoft.com/office/drawing/2014/main" id="{04A14B6F-52AE-4FAB-A8D0-1E408ED14C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00362" y="2885923"/>
            <a:ext cx="1065348" cy="106348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Oval 110">
            <a:extLst>
              <a:ext uri="{FF2B5EF4-FFF2-40B4-BE49-F238E27FC236}">
                <a16:creationId xmlns="" xmlns:a16="http://schemas.microsoft.com/office/drawing/2014/main" id="{A99BAC52-B187-42AF-B81E-982E97A283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00362" y="3949403"/>
            <a:ext cx="1065348" cy="106534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Oval 108">
            <a:extLst>
              <a:ext uri="{FF2B5EF4-FFF2-40B4-BE49-F238E27FC236}">
                <a16:creationId xmlns="" xmlns:a16="http://schemas.microsoft.com/office/drawing/2014/main" id="{2B6598DD-B714-41BD-B1AC-339578E8FF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88054" y="1906551"/>
            <a:ext cx="889963" cy="89152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Oval 108">
            <a:extLst>
              <a:ext uri="{FF2B5EF4-FFF2-40B4-BE49-F238E27FC236}">
                <a16:creationId xmlns="" xmlns:a16="http://schemas.microsoft.com/office/drawing/2014/main" id="{CFD08363-25B9-488E-9922-18A6C95898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88054" y="2973769"/>
            <a:ext cx="889963" cy="89152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Oval 108">
            <a:extLst>
              <a:ext uri="{FF2B5EF4-FFF2-40B4-BE49-F238E27FC236}">
                <a16:creationId xmlns="" xmlns:a16="http://schemas.microsoft.com/office/drawing/2014/main" id="{147B05CC-11CA-40E1-B18F-89A401F273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88054" y="4030708"/>
            <a:ext cx="889963" cy="89152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Oval 108">
            <a:extLst>
              <a:ext uri="{FF2B5EF4-FFF2-40B4-BE49-F238E27FC236}">
                <a16:creationId xmlns="" xmlns:a16="http://schemas.microsoft.com/office/drawing/2014/main" id="{020EFF00-E8A8-4A33-8481-B48B4BF3CD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88054" y="5096055"/>
            <a:ext cx="889963" cy="89152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Rectangle 67">
            <a:extLst>
              <a:ext uri="{FF2B5EF4-FFF2-40B4-BE49-F238E27FC236}">
                <a16:creationId xmlns="" xmlns:a16="http://schemas.microsoft.com/office/drawing/2014/main" id="{DE1711FE-4B5F-47A3-AE6D-673C39DB748F}"/>
              </a:ext>
            </a:extLst>
          </p:cNvPr>
          <p:cNvSpPr/>
          <p:nvPr/>
        </p:nvSpPr>
        <p:spPr>
          <a:xfrm>
            <a:off x="486934" y="2269238"/>
            <a:ext cx="2119482" cy="2462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="" xmlns:a16="http://schemas.microsoft.com/office/drawing/2014/main" id="{BD486AA9-704B-43A7-859E-003D85F97027}"/>
              </a:ext>
            </a:extLst>
          </p:cNvPr>
          <p:cNvSpPr/>
          <p:nvPr/>
        </p:nvSpPr>
        <p:spPr>
          <a:xfrm>
            <a:off x="486934" y="3333463"/>
            <a:ext cx="2119482" cy="2462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="" xmlns:a16="http://schemas.microsoft.com/office/drawing/2014/main" id="{8D9817D1-8634-4979-99F2-E792A3AAEB22}"/>
              </a:ext>
            </a:extLst>
          </p:cNvPr>
          <p:cNvSpPr/>
          <p:nvPr/>
        </p:nvSpPr>
        <p:spPr>
          <a:xfrm>
            <a:off x="486934" y="4412830"/>
            <a:ext cx="2119482" cy="2462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="" xmlns:a16="http://schemas.microsoft.com/office/drawing/2014/main" id="{0C834F0B-4840-4A82-A82C-BAF28359CA72}"/>
              </a:ext>
            </a:extLst>
          </p:cNvPr>
          <p:cNvSpPr/>
          <p:nvPr/>
        </p:nvSpPr>
        <p:spPr>
          <a:xfrm>
            <a:off x="486934" y="5492197"/>
            <a:ext cx="2119482" cy="2462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="" xmlns:a16="http://schemas.microsoft.com/office/drawing/2014/main" id="{0543F8A2-9D1E-42CA-8411-0487282849D8}"/>
              </a:ext>
            </a:extLst>
          </p:cNvPr>
          <p:cNvSpPr/>
          <p:nvPr/>
        </p:nvSpPr>
        <p:spPr>
          <a:xfrm>
            <a:off x="4323941" y="1666562"/>
            <a:ext cx="946910" cy="6463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="" xmlns:a16="http://schemas.microsoft.com/office/drawing/2014/main" id="{888F6799-2384-4396-87A0-46A65F5F44A3}"/>
              </a:ext>
            </a:extLst>
          </p:cNvPr>
          <p:cNvSpPr/>
          <p:nvPr/>
        </p:nvSpPr>
        <p:spPr>
          <a:xfrm>
            <a:off x="4323941" y="2731909"/>
            <a:ext cx="946910" cy="6463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="" xmlns:a16="http://schemas.microsoft.com/office/drawing/2014/main" id="{B7086A93-CED2-4748-9EF7-61FD90A737A8}"/>
              </a:ext>
            </a:extLst>
          </p:cNvPr>
          <p:cNvSpPr/>
          <p:nvPr/>
        </p:nvSpPr>
        <p:spPr>
          <a:xfrm>
            <a:off x="4323941" y="3819682"/>
            <a:ext cx="946910" cy="6463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="" xmlns:a16="http://schemas.microsoft.com/office/drawing/2014/main" id="{DE98E725-0E43-4EA8-938E-A62B6FE4488F}"/>
              </a:ext>
            </a:extLst>
          </p:cNvPr>
          <p:cNvSpPr/>
          <p:nvPr/>
        </p:nvSpPr>
        <p:spPr>
          <a:xfrm>
            <a:off x="4323941" y="4842044"/>
            <a:ext cx="946910" cy="6463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="" xmlns:a16="http://schemas.microsoft.com/office/drawing/2014/main" id="{B411CD1D-968C-4BFB-BD1C-16160237C1B5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7284604" y="1981114"/>
            <a:ext cx="1912042" cy="73866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/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="" xmlns:a16="http://schemas.microsoft.com/office/drawing/2014/main" id="{15E133B0-77D9-4F73-BF86-1A8B2B5D6E76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864549" y="3048333"/>
            <a:ext cx="2332097" cy="73866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/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="" xmlns:a16="http://schemas.microsoft.com/office/drawing/2014/main" id="{0FB88D19-2CC8-4F90-BA42-CCEAB4E860F4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6245899" y="4125829"/>
            <a:ext cx="2950747" cy="73866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/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Cras vitae </a:t>
            </a:r>
            <a:r>
              <a:rPr lang="en-US" sz="1400" dirty="0" err="1">
                <a:solidFill>
                  <a:schemeClr val="bg1"/>
                </a:solidFill>
              </a:rPr>
              <a:t>rhoncus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sapien</a:t>
            </a:r>
            <a:r>
              <a:rPr lang="en-US" sz="14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="" xmlns:a16="http://schemas.microsoft.com/office/drawing/2014/main" id="{6EBEC965-92FB-4919-A8DC-48A111C845FD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5626773" y="5274332"/>
            <a:ext cx="3569874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/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Cras vitae </a:t>
            </a:r>
            <a:r>
              <a:rPr lang="en-US" sz="1400" dirty="0" err="1">
                <a:solidFill>
                  <a:schemeClr val="bg1"/>
                </a:solidFill>
              </a:rPr>
              <a:t>rhoncus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sapien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pic>
        <p:nvPicPr>
          <p:cNvPr id="97" name="Picture 96">
            <a:extLst>
              <a:ext uri="{FF2B5EF4-FFF2-40B4-BE49-F238E27FC236}">
                <a16:creationId xmlns="" xmlns:a16="http://schemas.microsoft.com/office/drawing/2014/main" id="{F0A052C1-D806-40F8-A9B5-A01387FAFDC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12285" y="2125336"/>
            <a:ext cx="441500" cy="453956"/>
          </a:xfrm>
          <a:prstGeom prst="rect">
            <a:avLst/>
          </a:prstGeom>
        </p:spPr>
      </p:pic>
      <p:pic>
        <p:nvPicPr>
          <p:cNvPr id="98" name="Graphic 97">
            <a:extLst>
              <a:ext uri="{FF2B5EF4-FFF2-40B4-BE49-F238E27FC236}">
                <a16:creationId xmlns="" xmlns:a16="http://schemas.microsoft.com/office/drawing/2014/main" id="{DD4C00BB-C069-45B3-9232-08A425005BB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549583" y="3193493"/>
            <a:ext cx="366904" cy="452078"/>
          </a:xfrm>
          <a:prstGeom prst="rect">
            <a:avLst/>
          </a:prstGeom>
        </p:spPr>
      </p:pic>
      <p:pic>
        <p:nvPicPr>
          <p:cNvPr id="99" name="Graphic 98">
            <a:extLst>
              <a:ext uri="{FF2B5EF4-FFF2-40B4-BE49-F238E27FC236}">
                <a16:creationId xmlns="" xmlns:a16="http://schemas.microsoft.com/office/drawing/2014/main" id="{2C4D85A7-4EBE-4D1C-BB5E-2FEE429AAAF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545990" y="4247724"/>
            <a:ext cx="370352" cy="457494"/>
          </a:xfrm>
          <a:prstGeom prst="rect">
            <a:avLst/>
          </a:prstGeom>
        </p:spPr>
      </p:pic>
      <p:pic>
        <p:nvPicPr>
          <p:cNvPr id="100" name="Picture 99">
            <a:extLst>
              <a:ext uri="{FF2B5EF4-FFF2-40B4-BE49-F238E27FC236}">
                <a16:creationId xmlns="" xmlns:a16="http://schemas.microsoft.com/office/drawing/2014/main" id="{4D7F1789-037F-411C-B53D-9AFA652C699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541327" y="5340061"/>
            <a:ext cx="383418" cy="403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850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rgbClr val="DDF7EE"/>
          </a:fgClr>
          <a:bgClr>
            <a:srgbClr val="87E5DA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Oval 71">
            <a:extLst>
              <a:ext uri="{FF2B5EF4-FFF2-40B4-BE49-F238E27FC236}">
                <a16:creationId xmlns="" xmlns:a16="http://schemas.microsoft.com/office/drawing/2014/main" id="{13FB45CB-8872-4E14-9E03-41FFFC4EF2D2}"/>
              </a:ext>
            </a:extLst>
          </p:cNvPr>
          <p:cNvSpPr/>
          <p:nvPr/>
        </p:nvSpPr>
        <p:spPr>
          <a:xfrm>
            <a:off x="-3308936" y="2666809"/>
            <a:ext cx="6254816" cy="6254816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="" xmlns:a16="http://schemas.microsoft.com/office/drawing/2014/main" id="{91664ED1-FBA3-4370-A79A-8FACD8BC3BC1}"/>
              </a:ext>
            </a:extLst>
          </p:cNvPr>
          <p:cNvSpPr txBox="1"/>
          <p:nvPr/>
        </p:nvSpPr>
        <p:spPr>
          <a:xfrm>
            <a:off x="263019" y="371059"/>
            <a:ext cx="11665962" cy="677108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BUDGET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354937BA-11AA-49CF-B572-ECF18AFB3BB6}"/>
              </a:ext>
            </a:extLst>
          </p:cNvPr>
          <p:cNvGrpSpPr/>
          <p:nvPr/>
        </p:nvGrpSpPr>
        <p:grpSpPr>
          <a:xfrm>
            <a:off x="5743983" y="145823"/>
            <a:ext cx="704034" cy="175079"/>
            <a:chOff x="5696766" y="1021083"/>
            <a:chExt cx="704034" cy="175079"/>
          </a:xfrm>
        </p:grpSpPr>
        <p:sp>
          <p:nvSpPr>
            <p:cNvPr id="3" name="Oval 2">
              <a:extLst>
                <a:ext uri="{FF2B5EF4-FFF2-40B4-BE49-F238E27FC236}">
                  <a16:creationId xmlns="" xmlns:a16="http://schemas.microsoft.com/office/drawing/2014/main" id="{21EA1E9E-5723-47AF-AA02-B7B63CEB76A7}"/>
                </a:ext>
              </a:extLst>
            </p:cNvPr>
            <p:cNvSpPr/>
            <p:nvPr/>
          </p:nvSpPr>
          <p:spPr>
            <a:xfrm>
              <a:off x="5696766" y="1021083"/>
              <a:ext cx="175079" cy="175079"/>
            </a:xfrm>
            <a:prstGeom prst="ellipse">
              <a:avLst/>
            </a:prstGeom>
            <a:solidFill>
              <a:srgbClr val="E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E35F6F"/>
                </a:solidFill>
              </a:endParaRPr>
            </a:p>
          </p:txBody>
        </p:sp>
        <p:sp>
          <p:nvSpPr>
            <p:cNvPr id="108" name="Oval 107">
              <a:extLst>
                <a:ext uri="{FF2B5EF4-FFF2-40B4-BE49-F238E27FC236}">
                  <a16:creationId xmlns="" xmlns:a16="http://schemas.microsoft.com/office/drawing/2014/main" id="{E7632683-F01B-4BC3-9B54-A390A27A5DDB}"/>
                </a:ext>
              </a:extLst>
            </p:cNvPr>
            <p:cNvSpPr/>
            <p:nvPr/>
          </p:nvSpPr>
          <p:spPr>
            <a:xfrm>
              <a:off x="5961244" y="1021083"/>
              <a:ext cx="175079" cy="175079"/>
            </a:xfrm>
            <a:prstGeom prst="ellipse">
              <a:avLst/>
            </a:prstGeom>
            <a:solidFill>
              <a:srgbClr val="77DF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>
              <a:extLst>
                <a:ext uri="{FF2B5EF4-FFF2-40B4-BE49-F238E27FC236}">
                  <a16:creationId xmlns="" xmlns:a16="http://schemas.microsoft.com/office/drawing/2014/main" id="{27BBE6D1-C056-4E87-AC6B-612386C7A192}"/>
                </a:ext>
              </a:extLst>
            </p:cNvPr>
            <p:cNvSpPr/>
            <p:nvPr/>
          </p:nvSpPr>
          <p:spPr>
            <a:xfrm>
              <a:off x="6225721" y="1021083"/>
              <a:ext cx="175079" cy="175079"/>
            </a:xfrm>
            <a:prstGeom prst="ellipse">
              <a:avLst/>
            </a:prstGeom>
            <a:solidFill>
              <a:srgbClr val="F7AA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9" name="Date Placeholder 88">
            <a:extLst>
              <a:ext uri="{FF2B5EF4-FFF2-40B4-BE49-F238E27FC236}">
                <a16:creationId xmlns="" xmlns:a16="http://schemas.microsoft.com/office/drawing/2014/main" id="{492D8F16-D83B-49B6-BBA6-FA44FFBA9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A71D-E12D-4447-A06A-5B0DCD9DBB47}" type="datetime1">
              <a:rPr lang="en-US" smtClean="0"/>
              <a:t>7/21/2022</a:t>
            </a:fld>
            <a:endParaRPr lang="en-US"/>
          </a:p>
        </p:txBody>
      </p:sp>
      <p:sp>
        <p:nvSpPr>
          <p:cNvPr id="90" name="Slide Number Placeholder 89">
            <a:extLst>
              <a:ext uri="{FF2B5EF4-FFF2-40B4-BE49-F238E27FC236}">
                <a16:creationId xmlns="" xmlns:a16="http://schemas.microsoft.com/office/drawing/2014/main" id="{3265BF7E-1C2F-43DB-BD69-F529B7B18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D682A-8E6E-4B41-AFDF-55FB86EB5933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73" name="Chart 72">
            <a:extLst>
              <a:ext uri="{FF2B5EF4-FFF2-40B4-BE49-F238E27FC236}">
                <a16:creationId xmlns="" xmlns:a16="http://schemas.microsoft.com/office/drawing/2014/main" id="{9F3508A7-FD95-4FF9-BEB1-705A531F49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88206487"/>
              </p:ext>
            </p:extLst>
          </p:nvPr>
        </p:nvGraphicFramePr>
        <p:xfrm>
          <a:off x="583053" y="1488373"/>
          <a:ext cx="11025894" cy="31738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2AA77973-7797-4290-989A-02DA36D11C76}"/>
              </a:ext>
            </a:extLst>
          </p:cNvPr>
          <p:cNvSpPr/>
          <p:nvPr/>
        </p:nvSpPr>
        <p:spPr>
          <a:xfrm>
            <a:off x="723900" y="5135833"/>
            <a:ext cx="3365500" cy="45719"/>
          </a:xfrm>
          <a:prstGeom prst="rect">
            <a:avLst/>
          </a:prstGeom>
          <a:solidFill>
            <a:srgbClr val="E35F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extLst>
              <a:ext uri="{FF2B5EF4-FFF2-40B4-BE49-F238E27FC236}">
                <a16:creationId xmlns="" xmlns:a16="http://schemas.microsoft.com/office/drawing/2014/main" id="{03D2DCC6-38B5-47F4-85F3-E70324B4701B}"/>
              </a:ext>
            </a:extLst>
          </p:cNvPr>
          <p:cNvSpPr/>
          <p:nvPr/>
        </p:nvSpPr>
        <p:spPr>
          <a:xfrm>
            <a:off x="4413250" y="5135833"/>
            <a:ext cx="3365500" cy="45719"/>
          </a:xfrm>
          <a:prstGeom prst="rect">
            <a:avLst/>
          </a:prstGeom>
          <a:solidFill>
            <a:srgbClr val="77DF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="" xmlns:a16="http://schemas.microsoft.com/office/drawing/2014/main" id="{C0BD7F0F-AA35-4004-AC1C-CBA69C081A3E}"/>
              </a:ext>
            </a:extLst>
          </p:cNvPr>
          <p:cNvSpPr/>
          <p:nvPr/>
        </p:nvSpPr>
        <p:spPr>
          <a:xfrm>
            <a:off x="8102600" y="5135833"/>
            <a:ext cx="3365500" cy="45719"/>
          </a:xfrm>
          <a:prstGeom prst="rect">
            <a:avLst/>
          </a:prstGeom>
          <a:solidFill>
            <a:srgbClr val="F7A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>
            <a:extLst>
              <a:ext uri="{FF2B5EF4-FFF2-40B4-BE49-F238E27FC236}">
                <a16:creationId xmlns="" xmlns:a16="http://schemas.microsoft.com/office/drawing/2014/main" id="{A639D0F7-B768-46FE-9E8D-CFBF19323392}"/>
              </a:ext>
            </a:extLst>
          </p:cNvPr>
          <p:cNvSpPr txBox="1"/>
          <p:nvPr/>
        </p:nvSpPr>
        <p:spPr>
          <a:xfrm>
            <a:off x="723901" y="5316763"/>
            <a:ext cx="3365499" cy="73866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Cras vitae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rhoncus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sapien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="" xmlns:a16="http://schemas.microsoft.com/office/drawing/2014/main" id="{68D85B3B-E952-45E7-B40A-D69041FEDF73}"/>
              </a:ext>
            </a:extLst>
          </p:cNvPr>
          <p:cNvSpPr txBox="1"/>
          <p:nvPr/>
        </p:nvSpPr>
        <p:spPr>
          <a:xfrm>
            <a:off x="4413251" y="5316763"/>
            <a:ext cx="3365499" cy="73866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Cras vitae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rhoncus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sapien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="" xmlns:a16="http://schemas.microsoft.com/office/drawing/2014/main" id="{3D0725ED-74C2-4A61-8891-853F1826ECCF}"/>
              </a:ext>
            </a:extLst>
          </p:cNvPr>
          <p:cNvSpPr txBox="1"/>
          <p:nvPr/>
        </p:nvSpPr>
        <p:spPr>
          <a:xfrm>
            <a:off x="8102600" y="5316763"/>
            <a:ext cx="3365499" cy="73866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Cras vitae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rhoncus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sapien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114323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rgbClr val="DDF7EE"/>
          </a:fgClr>
          <a:bgClr>
            <a:srgbClr val="87E5DA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Oval 71">
            <a:extLst>
              <a:ext uri="{FF2B5EF4-FFF2-40B4-BE49-F238E27FC236}">
                <a16:creationId xmlns="" xmlns:a16="http://schemas.microsoft.com/office/drawing/2014/main" id="{13FB45CB-8872-4E14-9E03-41FFFC4EF2D2}"/>
              </a:ext>
            </a:extLst>
          </p:cNvPr>
          <p:cNvSpPr/>
          <p:nvPr/>
        </p:nvSpPr>
        <p:spPr>
          <a:xfrm>
            <a:off x="-3308936" y="2666809"/>
            <a:ext cx="6254816" cy="6254816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5C9B7382-5544-41A7-938E-EC6FD9634BF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81" b="47347"/>
          <a:stretch/>
        </p:blipFill>
        <p:spPr>
          <a:xfrm>
            <a:off x="562622" y="3767673"/>
            <a:ext cx="11066756" cy="2548473"/>
          </a:xfrm>
          <a:prstGeom prst="rect">
            <a:avLst/>
          </a:prstGeom>
        </p:spPr>
      </p:pic>
      <p:sp>
        <p:nvSpPr>
          <p:cNvPr id="88" name="TextBox 87">
            <a:extLst>
              <a:ext uri="{FF2B5EF4-FFF2-40B4-BE49-F238E27FC236}">
                <a16:creationId xmlns="" xmlns:a16="http://schemas.microsoft.com/office/drawing/2014/main" id="{91664ED1-FBA3-4370-A79A-8FACD8BC3BC1}"/>
              </a:ext>
            </a:extLst>
          </p:cNvPr>
          <p:cNvSpPr txBox="1"/>
          <p:nvPr/>
        </p:nvSpPr>
        <p:spPr>
          <a:xfrm>
            <a:off x="263019" y="371059"/>
            <a:ext cx="11665962" cy="677108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BUDGET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354937BA-11AA-49CF-B572-ECF18AFB3BB6}"/>
              </a:ext>
            </a:extLst>
          </p:cNvPr>
          <p:cNvGrpSpPr/>
          <p:nvPr/>
        </p:nvGrpSpPr>
        <p:grpSpPr>
          <a:xfrm>
            <a:off x="5743983" y="145823"/>
            <a:ext cx="704034" cy="175079"/>
            <a:chOff x="5696766" y="1021083"/>
            <a:chExt cx="704034" cy="175079"/>
          </a:xfrm>
        </p:grpSpPr>
        <p:sp>
          <p:nvSpPr>
            <p:cNvPr id="3" name="Oval 2">
              <a:extLst>
                <a:ext uri="{FF2B5EF4-FFF2-40B4-BE49-F238E27FC236}">
                  <a16:creationId xmlns="" xmlns:a16="http://schemas.microsoft.com/office/drawing/2014/main" id="{21EA1E9E-5723-47AF-AA02-B7B63CEB76A7}"/>
                </a:ext>
              </a:extLst>
            </p:cNvPr>
            <p:cNvSpPr/>
            <p:nvPr/>
          </p:nvSpPr>
          <p:spPr>
            <a:xfrm>
              <a:off x="5696766" y="1021083"/>
              <a:ext cx="175079" cy="175079"/>
            </a:xfrm>
            <a:prstGeom prst="ellipse">
              <a:avLst/>
            </a:prstGeom>
            <a:solidFill>
              <a:srgbClr val="E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E35F6F"/>
                </a:solidFill>
              </a:endParaRPr>
            </a:p>
          </p:txBody>
        </p:sp>
        <p:sp>
          <p:nvSpPr>
            <p:cNvPr id="108" name="Oval 107">
              <a:extLst>
                <a:ext uri="{FF2B5EF4-FFF2-40B4-BE49-F238E27FC236}">
                  <a16:creationId xmlns="" xmlns:a16="http://schemas.microsoft.com/office/drawing/2014/main" id="{E7632683-F01B-4BC3-9B54-A390A27A5DDB}"/>
                </a:ext>
              </a:extLst>
            </p:cNvPr>
            <p:cNvSpPr/>
            <p:nvPr/>
          </p:nvSpPr>
          <p:spPr>
            <a:xfrm>
              <a:off x="5961244" y="1021083"/>
              <a:ext cx="175079" cy="175079"/>
            </a:xfrm>
            <a:prstGeom prst="ellipse">
              <a:avLst/>
            </a:prstGeom>
            <a:solidFill>
              <a:srgbClr val="77DF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>
              <a:extLst>
                <a:ext uri="{FF2B5EF4-FFF2-40B4-BE49-F238E27FC236}">
                  <a16:creationId xmlns="" xmlns:a16="http://schemas.microsoft.com/office/drawing/2014/main" id="{27BBE6D1-C056-4E87-AC6B-612386C7A192}"/>
                </a:ext>
              </a:extLst>
            </p:cNvPr>
            <p:cNvSpPr/>
            <p:nvPr/>
          </p:nvSpPr>
          <p:spPr>
            <a:xfrm>
              <a:off x="6225721" y="1021083"/>
              <a:ext cx="175079" cy="175079"/>
            </a:xfrm>
            <a:prstGeom prst="ellipse">
              <a:avLst/>
            </a:prstGeom>
            <a:solidFill>
              <a:srgbClr val="F7AA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9" name="Date Placeholder 88">
            <a:extLst>
              <a:ext uri="{FF2B5EF4-FFF2-40B4-BE49-F238E27FC236}">
                <a16:creationId xmlns="" xmlns:a16="http://schemas.microsoft.com/office/drawing/2014/main" id="{492D8F16-D83B-49B6-BBA6-FA44FFBA9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A71D-E12D-4447-A06A-5B0DCD9DBB47}" type="datetime1">
              <a:rPr lang="en-US" smtClean="0"/>
              <a:t>7/21/2022</a:t>
            </a:fld>
            <a:endParaRPr lang="en-US"/>
          </a:p>
        </p:txBody>
      </p:sp>
      <p:sp>
        <p:nvSpPr>
          <p:cNvPr id="90" name="Slide Number Placeholder 89">
            <a:extLst>
              <a:ext uri="{FF2B5EF4-FFF2-40B4-BE49-F238E27FC236}">
                <a16:creationId xmlns="" xmlns:a16="http://schemas.microsoft.com/office/drawing/2014/main" id="{3265BF7E-1C2F-43DB-BD69-F529B7B18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D682A-8E6E-4B41-AFDF-55FB86EB5933}" type="slidenum">
              <a:rPr lang="en-US" smtClean="0"/>
              <a:t>7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F4458982-842F-4B15-B116-A09528ECE0D8}"/>
              </a:ext>
            </a:extLst>
          </p:cNvPr>
          <p:cNvSpPr/>
          <p:nvPr/>
        </p:nvSpPr>
        <p:spPr>
          <a:xfrm>
            <a:off x="562622" y="1219200"/>
            <a:ext cx="2374711" cy="2377440"/>
          </a:xfrm>
          <a:prstGeom prst="rect">
            <a:avLst/>
          </a:prstGeom>
          <a:solidFill>
            <a:srgbClr val="E35F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378D5661-C1D2-403C-824D-52C67F58D243}"/>
              </a:ext>
            </a:extLst>
          </p:cNvPr>
          <p:cNvSpPr/>
          <p:nvPr/>
        </p:nvSpPr>
        <p:spPr>
          <a:xfrm>
            <a:off x="3459971" y="1219200"/>
            <a:ext cx="2374711" cy="2377440"/>
          </a:xfrm>
          <a:prstGeom prst="rect">
            <a:avLst/>
          </a:prstGeom>
          <a:solidFill>
            <a:srgbClr val="77DF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0A0BD3AF-BC8E-4312-80EA-D653661523AD}"/>
              </a:ext>
            </a:extLst>
          </p:cNvPr>
          <p:cNvSpPr/>
          <p:nvPr/>
        </p:nvSpPr>
        <p:spPr>
          <a:xfrm>
            <a:off x="6357320" y="1219200"/>
            <a:ext cx="2374711" cy="2377440"/>
          </a:xfrm>
          <a:prstGeom prst="rect">
            <a:avLst/>
          </a:prstGeom>
          <a:solidFill>
            <a:srgbClr val="F7A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38893CAF-5012-4952-814A-AB253CFB727E}"/>
              </a:ext>
            </a:extLst>
          </p:cNvPr>
          <p:cNvSpPr/>
          <p:nvPr/>
        </p:nvSpPr>
        <p:spPr>
          <a:xfrm>
            <a:off x="9254668" y="1219200"/>
            <a:ext cx="2374711" cy="23774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54D91586-8D03-411C-8734-5623B99B07E7}"/>
              </a:ext>
            </a:extLst>
          </p:cNvPr>
          <p:cNvSpPr/>
          <p:nvPr/>
        </p:nvSpPr>
        <p:spPr>
          <a:xfrm>
            <a:off x="562624" y="3767673"/>
            <a:ext cx="11066754" cy="2548473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Graphic 11">
            <a:extLst>
              <a:ext uri="{FF2B5EF4-FFF2-40B4-BE49-F238E27FC236}">
                <a16:creationId xmlns="" xmlns:a16="http://schemas.microsoft.com/office/drawing/2014/main" id="{DA7434B8-73A8-4DFF-A2A8-B3D9ED7718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46988" y="1907833"/>
            <a:ext cx="598525" cy="585514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="" xmlns:a16="http://schemas.microsoft.com/office/drawing/2014/main" id="{A00A4BC2-38CF-4948-B387-99CDE503DC6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237468" y="1907833"/>
            <a:ext cx="819718" cy="585514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="" xmlns:a16="http://schemas.microsoft.com/office/drawing/2014/main" id="{33088718-5EDA-489F-8D90-6F9AEE028BE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149267" y="1907833"/>
            <a:ext cx="585514" cy="585514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="" xmlns:a16="http://schemas.microsoft.com/office/drawing/2014/main" id="{419AA2F2-9C90-4C0F-B93B-73E24249EA1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372925" y="1907833"/>
            <a:ext cx="343501" cy="585514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="" xmlns:a16="http://schemas.microsoft.com/office/drawing/2014/main" id="{3C008FBE-3089-42E2-89BC-86EA9987951A}"/>
              </a:ext>
            </a:extLst>
          </p:cNvPr>
          <p:cNvSpPr/>
          <p:nvPr/>
        </p:nvSpPr>
        <p:spPr>
          <a:xfrm>
            <a:off x="686509" y="1444412"/>
            <a:ext cx="2119482" cy="2462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LOREM IPSUM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B1014B94-541C-402A-905C-37A489025E73}"/>
              </a:ext>
            </a:extLst>
          </p:cNvPr>
          <p:cNvSpPr/>
          <p:nvPr/>
        </p:nvSpPr>
        <p:spPr>
          <a:xfrm>
            <a:off x="3587585" y="1444412"/>
            <a:ext cx="2119482" cy="2462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LOREM IPSUM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="" xmlns:a16="http://schemas.microsoft.com/office/drawing/2014/main" id="{3A802C1F-7EF8-4E96-87E6-2D239FDC5083}"/>
              </a:ext>
            </a:extLst>
          </p:cNvPr>
          <p:cNvSpPr/>
          <p:nvPr/>
        </p:nvSpPr>
        <p:spPr>
          <a:xfrm>
            <a:off x="6484934" y="1444412"/>
            <a:ext cx="2119482" cy="2462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LOREM IPSUM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="" xmlns:a16="http://schemas.microsoft.com/office/drawing/2014/main" id="{2A3EFD38-B227-4D51-85C9-289C042B6BDE}"/>
              </a:ext>
            </a:extLst>
          </p:cNvPr>
          <p:cNvSpPr/>
          <p:nvPr/>
        </p:nvSpPr>
        <p:spPr>
          <a:xfrm>
            <a:off x="9382282" y="1444412"/>
            <a:ext cx="2119482" cy="2462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LOREM IPSUM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D3C40D5C-57E9-4E39-9C50-74B16E352620}"/>
              </a:ext>
            </a:extLst>
          </p:cNvPr>
          <p:cNvSpPr txBox="1"/>
          <p:nvPr/>
        </p:nvSpPr>
        <p:spPr>
          <a:xfrm>
            <a:off x="681754" y="2777025"/>
            <a:ext cx="2124238" cy="64633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89369A95-E4B3-4530-BE72-A9775D979963}"/>
              </a:ext>
            </a:extLst>
          </p:cNvPr>
          <p:cNvSpPr txBox="1"/>
          <p:nvPr/>
        </p:nvSpPr>
        <p:spPr>
          <a:xfrm>
            <a:off x="3585207" y="2777025"/>
            <a:ext cx="2124238" cy="64633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CF103099-C8DC-4789-8BA8-7D415D333CD0}"/>
              </a:ext>
            </a:extLst>
          </p:cNvPr>
          <p:cNvSpPr txBox="1"/>
          <p:nvPr/>
        </p:nvSpPr>
        <p:spPr>
          <a:xfrm>
            <a:off x="6482556" y="2777025"/>
            <a:ext cx="2124238" cy="64633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="" xmlns:a16="http://schemas.microsoft.com/office/drawing/2014/main" id="{5A883C33-21F4-414F-8C56-89965E68ADDB}"/>
              </a:ext>
            </a:extLst>
          </p:cNvPr>
          <p:cNvSpPr txBox="1"/>
          <p:nvPr/>
        </p:nvSpPr>
        <p:spPr>
          <a:xfrm>
            <a:off x="9379904" y="2777025"/>
            <a:ext cx="2124238" cy="64633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564747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rgbClr val="DDF7EE"/>
          </a:fgClr>
          <a:bgClr>
            <a:srgbClr val="87E5DA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Oval 71">
            <a:extLst>
              <a:ext uri="{FF2B5EF4-FFF2-40B4-BE49-F238E27FC236}">
                <a16:creationId xmlns="" xmlns:a16="http://schemas.microsoft.com/office/drawing/2014/main" id="{13FB45CB-8872-4E14-9E03-41FFFC4EF2D2}"/>
              </a:ext>
            </a:extLst>
          </p:cNvPr>
          <p:cNvSpPr/>
          <p:nvPr/>
        </p:nvSpPr>
        <p:spPr>
          <a:xfrm>
            <a:off x="-3308936" y="2666809"/>
            <a:ext cx="6254816" cy="6254816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="" xmlns:a16="http://schemas.microsoft.com/office/drawing/2014/main" id="{91664ED1-FBA3-4370-A79A-8FACD8BC3BC1}"/>
              </a:ext>
            </a:extLst>
          </p:cNvPr>
          <p:cNvSpPr txBox="1"/>
          <p:nvPr/>
        </p:nvSpPr>
        <p:spPr>
          <a:xfrm>
            <a:off x="263019" y="371059"/>
            <a:ext cx="11665962" cy="677108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BUDGET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354937BA-11AA-49CF-B572-ECF18AFB3BB6}"/>
              </a:ext>
            </a:extLst>
          </p:cNvPr>
          <p:cNvGrpSpPr/>
          <p:nvPr/>
        </p:nvGrpSpPr>
        <p:grpSpPr>
          <a:xfrm>
            <a:off x="5743983" y="145823"/>
            <a:ext cx="704034" cy="175079"/>
            <a:chOff x="5696766" y="1021083"/>
            <a:chExt cx="704034" cy="175079"/>
          </a:xfrm>
        </p:grpSpPr>
        <p:sp>
          <p:nvSpPr>
            <p:cNvPr id="3" name="Oval 2">
              <a:extLst>
                <a:ext uri="{FF2B5EF4-FFF2-40B4-BE49-F238E27FC236}">
                  <a16:creationId xmlns="" xmlns:a16="http://schemas.microsoft.com/office/drawing/2014/main" id="{21EA1E9E-5723-47AF-AA02-B7B63CEB76A7}"/>
                </a:ext>
              </a:extLst>
            </p:cNvPr>
            <p:cNvSpPr/>
            <p:nvPr/>
          </p:nvSpPr>
          <p:spPr>
            <a:xfrm>
              <a:off x="5696766" y="1021083"/>
              <a:ext cx="175079" cy="175079"/>
            </a:xfrm>
            <a:prstGeom prst="ellipse">
              <a:avLst/>
            </a:prstGeom>
            <a:solidFill>
              <a:srgbClr val="E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E35F6F"/>
                </a:solidFill>
              </a:endParaRPr>
            </a:p>
          </p:txBody>
        </p:sp>
        <p:sp>
          <p:nvSpPr>
            <p:cNvPr id="108" name="Oval 107">
              <a:extLst>
                <a:ext uri="{FF2B5EF4-FFF2-40B4-BE49-F238E27FC236}">
                  <a16:creationId xmlns="" xmlns:a16="http://schemas.microsoft.com/office/drawing/2014/main" id="{E7632683-F01B-4BC3-9B54-A390A27A5DDB}"/>
                </a:ext>
              </a:extLst>
            </p:cNvPr>
            <p:cNvSpPr/>
            <p:nvPr/>
          </p:nvSpPr>
          <p:spPr>
            <a:xfrm>
              <a:off x="5961244" y="1021083"/>
              <a:ext cx="175079" cy="175079"/>
            </a:xfrm>
            <a:prstGeom prst="ellipse">
              <a:avLst/>
            </a:prstGeom>
            <a:solidFill>
              <a:srgbClr val="77DF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>
              <a:extLst>
                <a:ext uri="{FF2B5EF4-FFF2-40B4-BE49-F238E27FC236}">
                  <a16:creationId xmlns="" xmlns:a16="http://schemas.microsoft.com/office/drawing/2014/main" id="{27BBE6D1-C056-4E87-AC6B-612386C7A192}"/>
                </a:ext>
              </a:extLst>
            </p:cNvPr>
            <p:cNvSpPr/>
            <p:nvPr/>
          </p:nvSpPr>
          <p:spPr>
            <a:xfrm>
              <a:off x="6225721" y="1021083"/>
              <a:ext cx="175079" cy="175079"/>
            </a:xfrm>
            <a:prstGeom prst="ellipse">
              <a:avLst/>
            </a:prstGeom>
            <a:solidFill>
              <a:srgbClr val="F7AA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9" name="Date Placeholder 88">
            <a:extLst>
              <a:ext uri="{FF2B5EF4-FFF2-40B4-BE49-F238E27FC236}">
                <a16:creationId xmlns="" xmlns:a16="http://schemas.microsoft.com/office/drawing/2014/main" id="{492D8F16-D83B-49B6-BBA6-FA44FFBA9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A71D-E12D-4447-A06A-5B0DCD9DBB47}" type="datetime1">
              <a:rPr lang="en-US" smtClean="0"/>
              <a:t>7/21/2022</a:t>
            </a:fld>
            <a:endParaRPr lang="en-US"/>
          </a:p>
        </p:txBody>
      </p:sp>
      <p:sp>
        <p:nvSpPr>
          <p:cNvPr id="90" name="Slide Number Placeholder 89">
            <a:extLst>
              <a:ext uri="{FF2B5EF4-FFF2-40B4-BE49-F238E27FC236}">
                <a16:creationId xmlns="" xmlns:a16="http://schemas.microsoft.com/office/drawing/2014/main" id="{3265BF7E-1C2F-43DB-BD69-F529B7B18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D682A-8E6E-4B41-AFDF-55FB86EB5933}" type="slidenum">
              <a:rPr lang="en-US" smtClean="0"/>
              <a:t>8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="" xmlns:a16="http://schemas.microsoft.com/office/drawing/2014/main" id="{397C27FF-A0C5-45A4-97E8-F6C66778F598}"/>
              </a:ext>
            </a:extLst>
          </p:cNvPr>
          <p:cNvCxnSpPr/>
          <p:nvPr/>
        </p:nvCxnSpPr>
        <p:spPr>
          <a:xfrm>
            <a:off x="1028700" y="2771348"/>
            <a:ext cx="10134600" cy="0"/>
          </a:xfrm>
          <a:prstGeom prst="line">
            <a:avLst/>
          </a:prstGeom>
          <a:ln w="4445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="" xmlns:a16="http://schemas.microsoft.com/office/drawing/2014/main" id="{5617FE30-0D41-4D39-AE15-E86527C6AF8D}"/>
              </a:ext>
            </a:extLst>
          </p:cNvPr>
          <p:cNvSpPr/>
          <p:nvPr/>
        </p:nvSpPr>
        <p:spPr>
          <a:xfrm>
            <a:off x="4243830" y="2606248"/>
            <a:ext cx="330200" cy="330200"/>
          </a:xfrm>
          <a:prstGeom prst="ellipse">
            <a:avLst/>
          </a:prstGeom>
          <a:solidFill>
            <a:srgbClr val="77DFBA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="" xmlns:a16="http://schemas.microsoft.com/office/drawing/2014/main" id="{A6B06856-B89A-43B4-B86C-556042F11FAA}"/>
              </a:ext>
            </a:extLst>
          </p:cNvPr>
          <p:cNvSpPr/>
          <p:nvPr/>
        </p:nvSpPr>
        <p:spPr>
          <a:xfrm>
            <a:off x="7617970" y="2606248"/>
            <a:ext cx="330200" cy="330200"/>
          </a:xfrm>
          <a:prstGeom prst="ellipse">
            <a:avLst/>
          </a:prstGeom>
          <a:solidFill>
            <a:srgbClr val="F7AA00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="" xmlns:a16="http://schemas.microsoft.com/office/drawing/2014/main" id="{F39D75A5-309E-4764-99E2-7A8FEC0D6884}"/>
              </a:ext>
            </a:extLst>
          </p:cNvPr>
          <p:cNvSpPr/>
          <p:nvPr/>
        </p:nvSpPr>
        <p:spPr>
          <a:xfrm>
            <a:off x="869690" y="2606248"/>
            <a:ext cx="330200" cy="330200"/>
          </a:xfrm>
          <a:prstGeom prst="ellipse">
            <a:avLst/>
          </a:prstGeom>
          <a:solidFill>
            <a:srgbClr val="E35F6F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="" xmlns:a16="http://schemas.microsoft.com/office/drawing/2014/main" id="{46AD2634-5D47-4771-992C-670E92ACDA0B}"/>
              </a:ext>
            </a:extLst>
          </p:cNvPr>
          <p:cNvSpPr/>
          <p:nvPr/>
        </p:nvSpPr>
        <p:spPr>
          <a:xfrm>
            <a:off x="10992110" y="2606248"/>
            <a:ext cx="330200" cy="330200"/>
          </a:xfrm>
          <a:prstGeom prst="ellipse">
            <a:avLst/>
          </a:prstGeom>
          <a:solidFill>
            <a:srgbClr val="E35F6F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Graphic 9">
            <a:extLst>
              <a:ext uri="{FF2B5EF4-FFF2-40B4-BE49-F238E27FC236}">
                <a16:creationId xmlns="" xmlns:a16="http://schemas.microsoft.com/office/drawing/2014/main" id="{627041C7-08BB-4F38-9215-CA997C2C65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31973" y="1750685"/>
            <a:ext cx="928054" cy="775336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="" xmlns:a16="http://schemas.microsoft.com/office/drawing/2014/main" id="{A2BBC390-576B-464C-A354-41E796516A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87202" y="1780054"/>
            <a:ext cx="869316" cy="716598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="" xmlns:a16="http://schemas.microsoft.com/office/drawing/2014/main" id="{72C81BBE-4C53-4306-832D-7D5E4B54677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117715" y="1733065"/>
            <a:ext cx="704850" cy="810576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10F15A6F-FF97-4CDF-8723-544E308940A4}"/>
              </a:ext>
            </a:extLst>
          </p:cNvPr>
          <p:cNvSpPr/>
          <p:nvPr/>
        </p:nvSpPr>
        <p:spPr>
          <a:xfrm>
            <a:off x="390525" y="3101548"/>
            <a:ext cx="1276350" cy="24622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TIME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="" xmlns:a16="http://schemas.microsoft.com/office/drawing/2014/main" id="{24858E0F-71B7-4A99-A0F5-D8A04FB5BE13}"/>
              </a:ext>
            </a:extLst>
          </p:cNvPr>
          <p:cNvSpPr/>
          <p:nvPr/>
        </p:nvSpPr>
        <p:spPr>
          <a:xfrm>
            <a:off x="3770755" y="3101548"/>
            <a:ext cx="1276350" cy="24622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TIME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="" xmlns:a16="http://schemas.microsoft.com/office/drawing/2014/main" id="{FFE2DAB7-F21A-4AAE-BBC7-E889FFF95507}"/>
              </a:ext>
            </a:extLst>
          </p:cNvPr>
          <p:cNvSpPr/>
          <p:nvPr/>
        </p:nvSpPr>
        <p:spPr>
          <a:xfrm>
            <a:off x="7144895" y="3101548"/>
            <a:ext cx="1276350" cy="24622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TIME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="" xmlns:a16="http://schemas.microsoft.com/office/drawing/2014/main" id="{4DAEB9D9-79E1-4F99-A654-3182C19991E5}"/>
              </a:ext>
            </a:extLst>
          </p:cNvPr>
          <p:cNvSpPr/>
          <p:nvPr/>
        </p:nvSpPr>
        <p:spPr>
          <a:xfrm>
            <a:off x="10519035" y="3101548"/>
            <a:ext cx="1276350" cy="24622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TIME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="" xmlns:a16="http://schemas.microsoft.com/office/drawing/2014/main" id="{10C38F22-6362-443F-9448-BF6C7EC57BE1}"/>
              </a:ext>
            </a:extLst>
          </p:cNvPr>
          <p:cNvSpPr txBox="1"/>
          <p:nvPr/>
        </p:nvSpPr>
        <p:spPr>
          <a:xfrm>
            <a:off x="1397000" y="4401519"/>
            <a:ext cx="2649720" cy="129266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Nunc vel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porttitor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dolor.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vestibulum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facilisis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Morbi vestibulum sed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tellus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imperdiet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631DCC68-F080-44CC-B1DE-52615C6893D3}"/>
              </a:ext>
            </a:extLst>
          </p:cNvPr>
          <p:cNvSpPr txBox="1"/>
          <p:nvPr/>
        </p:nvSpPr>
        <p:spPr>
          <a:xfrm>
            <a:off x="4771140" y="4401519"/>
            <a:ext cx="2649720" cy="129266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Nunc vel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porttitor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dolor.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vestibulum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facilisis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Morbi vestibulum sed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tellus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imperdiet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="" xmlns:a16="http://schemas.microsoft.com/office/drawing/2014/main" id="{D9458C00-9424-411E-80FC-2AF08BD75F56}"/>
              </a:ext>
            </a:extLst>
          </p:cNvPr>
          <p:cNvSpPr txBox="1"/>
          <p:nvPr/>
        </p:nvSpPr>
        <p:spPr>
          <a:xfrm>
            <a:off x="8145280" y="4401519"/>
            <a:ext cx="2649720" cy="129266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Nunc vel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porttitor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dolor.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vestibulum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ac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facilisis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Morbi vestibulum sed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tellus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imperdiet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FC90B83C-F5DE-4C79-9937-CA86C9A85019}"/>
              </a:ext>
            </a:extLst>
          </p:cNvPr>
          <p:cNvSpPr/>
          <p:nvPr/>
        </p:nvSpPr>
        <p:spPr>
          <a:xfrm>
            <a:off x="1397000" y="3698238"/>
            <a:ext cx="2649720" cy="61555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US" sz="4000" b="1" dirty="0">
                <a:solidFill>
                  <a:srgbClr val="E35F6F"/>
                </a:solidFill>
              </a:rPr>
              <a:t>01</a:t>
            </a:r>
            <a:endParaRPr lang="en-US" sz="4000" dirty="0">
              <a:solidFill>
                <a:srgbClr val="E35F6F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13EB3011-A4B2-4DA9-A26B-CE14C6F9EA83}"/>
              </a:ext>
            </a:extLst>
          </p:cNvPr>
          <p:cNvSpPr/>
          <p:nvPr/>
        </p:nvSpPr>
        <p:spPr>
          <a:xfrm>
            <a:off x="4771140" y="3698238"/>
            <a:ext cx="2649720" cy="61555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US" sz="4000" b="1" dirty="0">
                <a:solidFill>
                  <a:srgbClr val="77DFBA"/>
                </a:solidFill>
              </a:rPr>
              <a:t>02</a:t>
            </a:r>
            <a:endParaRPr lang="en-US" sz="4000" dirty="0">
              <a:solidFill>
                <a:srgbClr val="77DFBA"/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DC85A61A-7045-4A82-A45F-163F1723516D}"/>
              </a:ext>
            </a:extLst>
          </p:cNvPr>
          <p:cNvSpPr/>
          <p:nvPr/>
        </p:nvSpPr>
        <p:spPr>
          <a:xfrm>
            <a:off x="8145280" y="3698238"/>
            <a:ext cx="2649720" cy="61555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US" sz="4000" b="1" dirty="0">
                <a:solidFill>
                  <a:srgbClr val="F7AA00"/>
                </a:solidFill>
              </a:rPr>
              <a:t>03</a:t>
            </a:r>
            <a:endParaRPr lang="en-US" sz="4000" dirty="0">
              <a:solidFill>
                <a:srgbClr val="F7AA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7964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rgbClr val="DDF7EE"/>
          </a:fgClr>
          <a:bgClr>
            <a:srgbClr val="87E5DA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Oval 71">
            <a:extLst>
              <a:ext uri="{FF2B5EF4-FFF2-40B4-BE49-F238E27FC236}">
                <a16:creationId xmlns="" xmlns:a16="http://schemas.microsoft.com/office/drawing/2014/main" id="{13FB45CB-8872-4E14-9E03-41FFFC4EF2D2}"/>
              </a:ext>
            </a:extLst>
          </p:cNvPr>
          <p:cNvSpPr/>
          <p:nvPr/>
        </p:nvSpPr>
        <p:spPr>
          <a:xfrm>
            <a:off x="-3308936" y="2666809"/>
            <a:ext cx="6254816" cy="6254816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="" xmlns:a16="http://schemas.microsoft.com/office/drawing/2014/main" id="{91664ED1-FBA3-4370-A79A-8FACD8BC3BC1}"/>
              </a:ext>
            </a:extLst>
          </p:cNvPr>
          <p:cNvSpPr txBox="1"/>
          <p:nvPr/>
        </p:nvSpPr>
        <p:spPr>
          <a:xfrm>
            <a:off x="263019" y="371059"/>
            <a:ext cx="11665962" cy="677108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BUDGET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354937BA-11AA-49CF-B572-ECF18AFB3BB6}"/>
              </a:ext>
            </a:extLst>
          </p:cNvPr>
          <p:cNvGrpSpPr/>
          <p:nvPr/>
        </p:nvGrpSpPr>
        <p:grpSpPr>
          <a:xfrm>
            <a:off x="5743983" y="145823"/>
            <a:ext cx="704034" cy="175079"/>
            <a:chOff x="5696766" y="1021083"/>
            <a:chExt cx="704034" cy="175079"/>
          </a:xfrm>
        </p:grpSpPr>
        <p:sp>
          <p:nvSpPr>
            <p:cNvPr id="3" name="Oval 2">
              <a:extLst>
                <a:ext uri="{FF2B5EF4-FFF2-40B4-BE49-F238E27FC236}">
                  <a16:creationId xmlns="" xmlns:a16="http://schemas.microsoft.com/office/drawing/2014/main" id="{21EA1E9E-5723-47AF-AA02-B7B63CEB76A7}"/>
                </a:ext>
              </a:extLst>
            </p:cNvPr>
            <p:cNvSpPr/>
            <p:nvPr/>
          </p:nvSpPr>
          <p:spPr>
            <a:xfrm>
              <a:off x="5696766" y="1021083"/>
              <a:ext cx="175079" cy="175079"/>
            </a:xfrm>
            <a:prstGeom prst="ellipse">
              <a:avLst/>
            </a:prstGeom>
            <a:solidFill>
              <a:srgbClr val="E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E35F6F"/>
                </a:solidFill>
              </a:endParaRPr>
            </a:p>
          </p:txBody>
        </p:sp>
        <p:sp>
          <p:nvSpPr>
            <p:cNvPr id="108" name="Oval 107">
              <a:extLst>
                <a:ext uri="{FF2B5EF4-FFF2-40B4-BE49-F238E27FC236}">
                  <a16:creationId xmlns="" xmlns:a16="http://schemas.microsoft.com/office/drawing/2014/main" id="{E7632683-F01B-4BC3-9B54-A390A27A5DDB}"/>
                </a:ext>
              </a:extLst>
            </p:cNvPr>
            <p:cNvSpPr/>
            <p:nvPr/>
          </p:nvSpPr>
          <p:spPr>
            <a:xfrm>
              <a:off x="5961244" y="1021083"/>
              <a:ext cx="175079" cy="175079"/>
            </a:xfrm>
            <a:prstGeom prst="ellipse">
              <a:avLst/>
            </a:prstGeom>
            <a:solidFill>
              <a:srgbClr val="77DF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>
              <a:extLst>
                <a:ext uri="{FF2B5EF4-FFF2-40B4-BE49-F238E27FC236}">
                  <a16:creationId xmlns="" xmlns:a16="http://schemas.microsoft.com/office/drawing/2014/main" id="{27BBE6D1-C056-4E87-AC6B-612386C7A192}"/>
                </a:ext>
              </a:extLst>
            </p:cNvPr>
            <p:cNvSpPr/>
            <p:nvPr/>
          </p:nvSpPr>
          <p:spPr>
            <a:xfrm>
              <a:off x="6225721" y="1021083"/>
              <a:ext cx="175079" cy="175079"/>
            </a:xfrm>
            <a:prstGeom prst="ellipse">
              <a:avLst/>
            </a:prstGeom>
            <a:solidFill>
              <a:srgbClr val="F7AA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9" name="Date Placeholder 88">
            <a:extLst>
              <a:ext uri="{FF2B5EF4-FFF2-40B4-BE49-F238E27FC236}">
                <a16:creationId xmlns="" xmlns:a16="http://schemas.microsoft.com/office/drawing/2014/main" id="{492D8F16-D83B-49B6-BBA6-FA44FFBA9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A71D-E12D-4447-A06A-5B0DCD9DBB47}" type="datetime1">
              <a:rPr lang="en-US" smtClean="0"/>
              <a:t>7/21/2022</a:t>
            </a:fld>
            <a:endParaRPr lang="en-US"/>
          </a:p>
        </p:txBody>
      </p:sp>
      <p:sp>
        <p:nvSpPr>
          <p:cNvPr id="90" name="Slide Number Placeholder 89">
            <a:extLst>
              <a:ext uri="{FF2B5EF4-FFF2-40B4-BE49-F238E27FC236}">
                <a16:creationId xmlns="" xmlns:a16="http://schemas.microsoft.com/office/drawing/2014/main" id="{3265BF7E-1C2F-43DB-BD69-F529B7B18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D682A-8E6E-4B41-AFDF-55FB86EB5933}" type="slidenum">
              <a:rPr lang="en-US" smtClean="0"/>
              <a:t>9</a:t>
            </a:fld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="" xmlns:a16="http://schemas.microsoft.com/office/drawing/2014/main" id="{6374125A-C19E-4C31-9DE7-748415123BBD}"/>
              </a:ext>
            </a:extLst>
          </p:cNvPr>
          <p:cNvGrpSpPr/>
          <p:nvPr/>
        </p:nvGrpSpPr>
        <p:grpSpPr>
          <a:xfrm>
            <a:off x="717594" y="1696200"/>
            <a:ext cx="1851378" cy="1851378"/>
            <a:chOff x="5360695" y="1854819"/>
            <a:chExt cx="456310" cy="456310"/>
          </a:xfrm>
        </p:grpSpPr>
        <p:sp>
          <p:nvSpPr>
            <p:cNvPr id="29" name="Oval 28">
              <a:extLst>
                <a:ext uri="{FF2B5EF4-FFF2-40B4-BE49-F238E27FC236}">
                  <a16:creationId xmlns="" xmlns:a16="http://schemas.microsoft.com/office/drawing/2014/main" id="{2CE8BB05-1E92-4101-B547-E95E248AEE8F}"/>
                </a:ext>
              </a:extLst>
            </p:cNvPr>
            <p:cNvSpPr/>
            <p:nvPr/>
          </p:nvSpPr>
          <p:spPr>
            <a:xfrm>
              <a:off x="5360695" y="1854819"/>
              <a:ext cx="456310" cy="4563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="" xmlns:a16="http://schemas.microsoft.com/office/drawing/2014/main" id="{821F355B-77F3-4ACD-8A42-AD188F015D03}"/>
                </a:ext>
              </a:extLst>
            </p:cNvPr>
            <p:cNvSpPr/>
            <p:nvPr/>
          </p:nvSpPr>
          <p:spPr>
            <a:xfrm>
              <a:off x="5377414" y="1871538"/>
              <a:ext cx="422872" cy="42287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1" name="Pie 139">
              <a:extLst>
                <a:ext uri="{FF2B5EF4-FFF2-40B4-BE49-F238E27FC236}">
                  <a16:creationId xmlns="" xmlns:a16="http://schemas.microsoft.com/office/drawing/2014/main" id="{F9DD80C9-1674-44AD-8592-7B85A0D6FB88}"/>
                </a:ext>
              </a:extLst>
            </p:cNvPr>
            <p:cNvSpPr/>
            <p:nvPr/>
          </p:nvSpPr>
          <p:spPr>
            <a:xfrm flipH="1">
              <a:off x="5377415" y="1871538"/>
              <a:ext cx="422872" cy="422872"/>
            </a:xfrm>
            <a:prstGeom prst="pie">
              <a:avLst>
                <a:gd name="adj1" fmla="val 7164634"/>
                <a:gd name="adj2" fmla="val 16200000"/>
              </a:avLst>
            </a:prstGeom>
            <a:solidFill>
              <a:srgbClr val="E35F6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="" xmlns:a16="http://schemas.microsoft.com/office/drawing/2014/main" id="{73E3822A-2F52-4D58-B238-EBF601340A3A}"/>
                </a:ext>
              </a:extLst>
            </p:cNvPr>
            <p:cNvSpPr/>
            <p:nvPr/>
          </p:nvSpPr>
          <p:spPr>
            <a:xfrm>
              <a:off x="5429995" y="1924119"/>
              <a:ext cx="317710" cy="3177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="" xmlns:a16="http://schemas.microsoft.com/office/drawing/2014/main" id="{2300970B-4C96-43AC-94CB-09352D559B59}"/>
                </a:ext>
              </a:extLst>
            </p:cNvPr>
            <p:cNvSpPr txBox="1"/>
            <p:nvPr/>
          </p:nvSpPr>
          <p:spPr>
            <a:xfrm>
              <a:off x="5467524" y="2033003"/>
              <a:ext cx="242652" cy="99942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E35F6F"/>
                  </a:solidFill>
                </a:rPr>
                <a:t>45%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="" xmlns:a16="http://schemas.microsoft.com/office/drawing/2014/main" id="{F54ADCE0-0789-472C-B49D-1D2CDA35B887}"/>
              </a:ext>
            </a:extLst>
          </p:cNvPr>
          <p:cNvGrpSpPr/>
          <p:nvPr/>
        </p:nvGrpSpPr>
        <p:grpSpPr>
          <a:xfrm>
            <a:off x="717594" y="3983272"/>
            <a:ext cx="1851378" cy="1851378"/>
            <a:chOff x="5360695" y="1854819"/>
            <a:chExt cx="456310" cy="456310"/>
          </a:xfrm>
        </p:grpSpPr>
        <p:sp>
          <p:nvSpPr>
            <p:cNvPr id="54" name="Oval 53">
              <a:extLst>
                <a:ext uri="{FF2B5EF4-FFF2-40B4-BE49-F238E27FC236}">
                  <a16:creationId xmlns="" xmlns:a16="http://schemas.microsoft.com/office/drawing/2014/main" id="{D3DA6A38-078E-4B05-A411-680AF90DCD5E}"/>
                </a:ext>
              </a:extLst>
            </p:cNvPr>
            <p:cNvSpPr/>
            <p:nvPr/>
          </p:nvSpPr>
          <p:spPr>
            <a:xfrm>
              <a:off x="5360695" y="1854819"/>
              <a:ext cx="456310" cy="4563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5" name="Oval 54">
              <a:extLst>
                <a:ext uri="{FF2B5EF4-FFF2-40B4-BE49-F238E27FC236}">
                  <a16:creationId xmlns="" xmlns:a16="http://schemas.microsoft.com/office/drawing/2014/main" id="{1771B3DA-7769-46CB-8704-D3D63126FF32}"/>
                </a:ext>
              </a:extLst>
            </p:cNvPr>
            <p:cNvSpPr/>
            <p:nvPr/>
          </p:nvSpPr>
          <p:spPr>
            <a:xfrm>
              <a:off x="5377414" y="1871538"/>
              <a:ext cx="422872" cy="42287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6" name="Pie 139">
              <a:extLst>
                <a:ext uri="{FF2B5EF4-FFF2-40B4-BE49-F238E27FC236}">
                  <a16:creationId xmlns="" xmlns:a16="http://schemas.microsoft.com/office/drawing/2014/main" id="{122D3C7F-C832-46D7-A6FA-3C5485247967}"/>
                </a:ext>
              </a:extLst>
            </p:cNvPr>
            <p:cNvSpPr/>
            <p:nvPr/>
          </p:nvSpPr>
          <p:spPr>
            <a:xfrm flipH="1">
              <a:off x="5377415" y="1871538"/>
              <a:ext cx="422872" cy="422872"/>
            </a:xfrm>
            <a:prstGeom prst="pie">
              <a:avLst>
                <a:gd name="adj1" fmla="val 3326942"/>
                <a:gd name="adj2" fmla="val 16200000"/>
              </a:avLst>
            </a:prstGeom>
            <a:solidFill>
              <a:srgbClr val="77DFB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7" name="Oval 56">
              <a:extLst>
                <a:ext uri="{FF2B5EF4-FFF2-40B4-BE49-F238E27FC236}">
                  <a16:creationId xmlns="" xmlns:a16="http://schemas.microsoft.com/office/drawing/2014/main" id="{75E0B29B-C455-49DF-8354-4DD36808C098}"/>
                </a:ext>
              </a:extLst>
            </p:cNvPr>
            <p:cNvSpPr/>
            <p:nvPr/>
          </p:nvSpPr>
          <p:spPr>
            <a:xfrm>
              <a:off x="5429995" y="1924119"/>
              <a:ext cx="317710" cy="3177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C12EC266-6076-489F-B164-A746E94BE4B8}"/>
                </a:ext>
              </a:extLst>
            </p:cNvPr>
            <p:cNvSpPr txBox="1"/>
            <p:nvPr/>
          </p:nvSpPr>
          <p:spPr>
            <a:xfrm>
              <a:off x="5467524" y="2022288"/>
              <a:ext cx="242652" cy="121373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77DFBA"/>
                  </a:solidFill>
                </a:rPr>
                <a:t>64%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4A757346-23C2-4EC6-8C98-B59A04E2D271}"/>
              </a:ext>
            </a:extLst>
          </p:cNvPr>
          <p:cNvGrpSpPr/>
          <p:nvPr/>
        </p:nvGrpSpPr>
        <p:grpSpPr>
          <a:xfrm>
            <a:off x="2782304" y="1990252"/>
            <a:ext cx="3082286" cy="1263274"/>
            <a:chOff x="2902910" y="1849627"/>
            <a:chExt cx="3082286" cy="1263274"/>
          </a:xfrm>
        </p:grpSpPr>
        <p:sp>
          <p:nvSpPr>
            <p:cNvPr id="59" name="TextBox 58">
              <a:extLst>
                <a:ext uri="{FF2B5EF4-FFF2-40B4-BE49-F238E27FC236}">
                  <a16:creationId xmlns="" xmlns:a16="http://schemas.microsoft.com/office/drawing/2014/main" id="{B398C064-B8D3-4529-A618-1F909B713D25}"/>
                </a:ext>
              </a:extLst>
            </p:cNvPr>
            <p:cNvSpPr txBox="1"/>
            <p:nvPr/>
          </p:nvSpPr>
          <p:spPr>
            <a:xfrm>
              <a:off x="2902910" y="2251127"/>
              <a:ext cx="3082286" cy="86177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Lorem ipsum dolor sit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amet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,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consectetur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adipiscing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elit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. Nunc vel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porttitor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dolor.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Donec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vestibulum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sem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ac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facilisis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consectetur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. 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="" xmlns:a16="http://schemas.microsoft.com/office/drawing/2014/main" id="{883B5C8A-0983-43C6-8CE5-6F0AEC46DB0C}"/>
                </a:ext>
              </a:extLst>
            </p:cNvPr>
            <p:cNvSpPr txBox="1"/>
            <p:nvPr/>
          </p:nvSpPr>
          <p:spPr>
            <a:xfrm>
              <a:off x="2902910" y="1849627"/>
              <a:ext cx="3082286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sz="2000" b="1" dirty="0">
                  <a:solidFill>
                    <a:srgbClr val="E35F6F"/>
                  </a:solidFill>
                </a:rPr>
                <a:t>LOREM IPSUM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="" xmlns:a16="http://schemas.microsoft.com/office/drawing/2014/main" id="{41B10AD5-33A9-4149-B579-4B0077307DA4}"/>
              </a:ext>
            </a:extLst>
          </p:cNvPr>
          <p:cNvGrpSpPr/>
          <p:nvPr/>
        </p:nvGrpSpPr>
        <p:grpSpPr>
          <a:xfrm>
            <a:off x="2782304" y="4277324"/>
            <a:ext cx="3082286" cy="1263274"/>
            <a:chOff x="2902910" y="1849627"/>
            <a:chExt cx="3082286" cy="1263274"/>
          </a:xfrm>
        </p:grpSpPr>
        <p:sp>
          <p:nvSpPr>
            <p:cNvPr id="62" name="TextBox 61">
              <a:extLst>
                <a:ext uri="{FF2B5EF4-FFF2-40B4-BE49-F238E27FC236}">
                  <a16:creationId xmlns="" xmlns:a16="http://schemas.microsoft.com/office/drawing/2014/main" id="{AA0AEE0C-4760-4E0E-8EAD-438FED73B1FE}"/>
                </a:ext>
              </a:extLst>
            </p:cNvPr>
            <p:cNvSpPr txBox="1"/>
            <p:nvPr/>
          </p:nvSpPr>
          <p:spPr>
            <a:xfrm>
              <a:off x="2902910" y="2251127"/>
              <a:ext cx="3082286" cy="86177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Lorem ipsum dolor sit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amet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,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consectetur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adipiscing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elit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. Nunc vel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porttitor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dolor.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Donec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vestibulum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sem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ac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facilisis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consectetur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. 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088E066C-C729-4321-8417-F9FCC707BDA5}"/>
                </a:ext>
              </a:extLst>
            </p:cNvPr>
            <p:cNvSpPr txBox="1"/>
            <p:nvPr/>
          </p:nvSpPr>
          <p:spPr>
            <a:xfrm>
              <a:off x="2902910" y="1849627"/>
              <a:ext cx="3082286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sz="2000" b="1" dirty="0">
                  <a:solidFill>
                    <a:srgbClr val="77DFBA"/>
                  </a:solidFill>
                </a:rPr>
                <a:t>LOREM IPSUM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="" xmlns:a16="http://schemas.microsoft.com/office/drawing/2014/main" id="{FF36E7E9-D17D-45AF-8BC9-37BFA4A4213D}"/>
              </a:ext>
            </a:extLst>
          </p:cNvPr>
          <p:cNvGrpSpPr/>
          <p:nvPr/>
        </p:nvGrpSpPr>
        <p:grpSpPr>
          <a:xfrm>
            <a:off x="6327411" y="1696200"/>
            <a:ext cx="1851378" cy="1851378"/>
            <a:chOff x="5360695" y="1854819"/>
            <a:chExt cx="456310" cy="456310"/>
          </a:xfrm>
        </p:grpSpPr>
        <p:sp>
          <p:nvSpPr>
            <p:cNvPr id="65" name="Oval 64">
              <a:extLst>
                <a:ext uri="{FF2B5EF4-FFF2-40B4-BE49-F238E27FC236}">
                  <a16:creationId xmlns="" xmlns:a16="http://schemas.microsoft.com/office/drawing/2014/main" id="{CDBB1491-2912-4CBA-BAE5-DF1AA2BBA53A}"/>
                </a:ext>
              </a:extLst>
            </p:cNvPr>
            <p:cNvSpPr/>
            <p:nvPr/>
          </p:nvSpPr>
          <p:spPr>
            <a:xfrm>
              <a:off x="5360695" y="1854819"/>
              <a:ext cx="456310" cy="4563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" name="Oval 65">
              <a:extLst>
                <a:ext uri="{FF2B5EF4-FFF2-40B4-BE49-F238E27FC236}">
                  <a16:creationId xmlns="" xmlns:a16="http://schemas.microsoft.com/office/drawing/2014/main" id="{148FD908-4FFA-490D-B51A-FA2047EEEAC5}"/>
                </a:ext>
              </a:extLst>
            </p:cNvPr>
            <p:cNvSpPr/>
            <p:nvPr/>
          </p:nvSpPr>
          <p:spPr>
            <a:xfrm>
              <a:off x="5377414" y="1871538"/>
              <a:ext cx="422872" cy="42287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" name="Pie 139">
              <a:extLst>
                <a:ext uri="{FF2B5EF4-FFF2-40B4-BE49-F238E27FC236}">
                  <a16:creationId xmlns="" xmlns:a16="http://schemas.microsoft.com/office/drawing/2014/main" id="{84C98F5E-E66A-437D-8269-28BF3949BBA2}"/>
                </a:ext>
              </a:extLst>
            </p:cNvPr>
            <p:cNvSpPr/>
            <p:nvPr/>
          </p:nvSpPr>
          <p:spPr>
            <a:xfrm flipH="1">
              <a:off x="5377415" y="1871538"/>
              <a:ext cx="422872" cy="422872"/>
            </a:xfrm>
            <a:prstGeom prst="pie">
              <a:avLst>
                <a:gd name="adj1" fmla="val 11348092"/>
                <a:gd name="adj2" fmla="val 16200000"/>
              </a:avLst>
            </a:prstGeom>
            <a:solidFill>
              <a:srgbClr val="F7AA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" name="Oval 67">
              <a:extLst>
                <a:ext uri="{FF2B5EF4-FFF2-40B4-BE49-F238E27FC236}">
                  <a16:creationId xmlns="" xmlns:a16="http://schemas.microsoft.com/office/drawing/2014/main" id="{F853610B-6205-4645-8631-4AB38506978A}"/>
                </a:ext>
              </a:extLst>
            </p:cNvPr>
            <p:cNvSpPr/>
            <p:nvPr/>
          </p:nvSpPr>
          <p:spPr>
            <a:xfrm>
              <a:off x="5429995" y="1924119"/>
              <a:ext cx="317710" cy="3177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="" xmlns:a16="http://schemas.microsoft.com/office/drawing/2014/main" id="{2177AD99-85F3-42A9-BEFF-930B8BE45DFB}"/>
                </a:ext>
              </a:extLst>
            </p:cNvPr>
            <p:cNvSpPr txBox="1"/>
            <p:nvPr/>
          </p:nvSpPr>
          <p:spPr>
            <a:xfrm>
              <a:off x="5467524" y="2022288"/>
              <a:ext cx="242652" cy="121373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7AA00"/>
                  </a:solidFill>
                </a:rPr>
                <a:t>23%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="" xmlns:a16="http://schemas.microsoft.com/office/drawing/2014/main" id="{F820332E-DFC2-4E8D-807E-2CAF8E46FDBA}"/>
              </a:ext>
            </a:extLst>
          </p:cNvPr>
          <p:cNvGrpSpPr/>
          <p:nvPr/>
        </p:nvGrpSpPr>
        <p:grpSpPr>
          <a:xfrm>
            <a:off x="6327411" y="3983272"/>
            <a:ext cx="1851378" cy="1851378"/>
            <a:chOff x="5360695" y="1854819"/>
            <a:chExt cx="456310" cy="456310"/>
          </a:xfrm>
        </p:grpSpPr>
        <p:sp>
          <p:nvSpPr>
            <p:cNvPr id="71" name="Oval 70">
              <a:extLst>
                <a:ext uri="{FF2B5EF4-FFF2-40B4-BE49-F238E27FC236}">
                  <a16:creationId xmlns="" xmlns:a16="http://schemas.microsoft.com/office/drawing/2014/main" id="{2EA94EE7-4520-48D2-910D-26DCFE30DAB4}"/>
                </a:ext>
              </a:extLst>
            </p:cNvPr>
            <p:cNvSpPr/>
            <p:nvPr/>
          </p:nvSpPr>
          <p:spPr>
            <a:xfrm>
              <a:off x="5360695" y="1854819"/>
              <a:ext cx="456310" cy="4563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3" name="Oval 72">
              <a:extLst>
                <a:ext uri="{FF2B5EF4-FFF2-40B4-BE49-F238E27FC236}">
                  <a16:creationId xmlns="" xmlns:a16="http://schemas.microsoft.com/office/drawing/2014/main" id="{1FE82330-4502-460C-BBB8-CFD109825DD7}"/>
                </a:ext>
              </a:extLst>
            </p:cNvPr>
            <p:cNvSpPr/>
            <p:nvPr/>
          </p:nvSpPr>
          <p:spPr>
            <a:xfrm>
              <a:off x="5377414" y="1871538"/>
              <a:ext cx="422872" cy="42287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4" name="Pie 139">
              <a:extLst>
                <a:ext uri="{FF2B5EF4-FFF2-40B4-BE49-F238E27FC236}">
                  <a16:creationId xmlns="" xmlns:a16="http://schemas.microsoft.com/office/drawing/2014/main" id="{B73B79D7-0D74-42AB-BC5E-999343A598D2}"/>
                </a:ext>
              </a:extLst>
            </p:cNvPr>
            <p:cNvSpPr/>
            <p:nvPr/>
          </p:nvSpPr>
          <p:spPr>
            <a:xfrm flipH="1">
              <a:off x="5377415" y="1871538"/>
              <a:ext cx="422872" cy="422872"/>
            </a:xfrm>
            <a:prstGeom prst="pie">
              <a:avLst>
                <a:gd name="adj1" fmla="val 20513049"/>
                <a:gd name="adj2" fmla="val 1620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5" name="Oval 74">
              <a:extLst>
                <a:ext uri="{FF2B5EF4-FFF2-40B4-BE49-F238E27FC236}">
                  <a16:creationId xmlns="" xmlns:a16="http://schemas.microsoft.com/office/drawing/2014/main" id="{12263FD5-0CEA-4140-9F18-5C976DCB6CDD}"/>
                </a:ext>
              </a:extLst>
            </p:cNvPr>
            <p:cNvSpPr/>
            <p:nvPr/>
          </p:nvSpPr>
          <p:spPr>
            <a:xfrm>
              <a:off x="5429995" y="1924119"/>
              <a:ext cx="317710" cy="3177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="" xmlns:a16="http://schemas.microsoft.com/office/drawing/2014/main" id="{1BB8BF63-C0F5-4BD0-A490-224A34DD9700}"/>
                </a:ext>
              </a:extLst>
            </p:cNvPr>
            <p:cNvSpPr txBox="1"/>
            <p:nvPr/>
          </p:nvSpPr>
          <p:spPr>
            <a:xfrm>
              <a:off x="5467524" y="2022288"/>
              <a:ext cx="242652" cy="121373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bg1">
                      <a:lumMod val="50000"/>
                    </a:schemeClr>
                  </a:solidFill>
                </a:rPr>
                <a:t>78%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="" xmlns:a16="http://schemas.microsoft.com/office/drawing/2014/main" id="{A2494484-E26D-40C8-B151-8E98EFB3AC99}"/>
              </a:ext>
            </a:extLst>
          </p:cNvPr>
          <p:cNvGrpSpPr/>
          <p:nvPr/>
        </p:nvGrpSpPr>
        <p:grpSpPr>
          <a:xfrm>
            <a:off x="8392121" y="1990252"/>
            <a:ext cx="3082286" cy="1263274"/>
            <a:chOff x="2902910" y="1849627"/>
            <a:chExt cx="3082286" cy="1263274"/>
          </a:xfrm>
        </p:grpSpPr>
        <p:sp>
          <p:nvSpPr>
            <p:cNvPr id="78" name="TextBox 77">
              <a:extLst>
                <a:ext uri="{FF2B5EF4-FFF2-40B4-BE49-F238E27FC236}">
                  <a16:creationId xmlns="" xmlns:a16="http://schemas.microsoft.com/office/drawing/2014/main" id="{F4CA10AE-229D-47EB-98EC-958947DC0445}"/>
                </a:ext>
              </a:extLst>
            </p:cNvPr>
            <p:cNvSpPr txBox="1"/>
            <p:nvPr/>
          </p:nvSpPr>
          <p:spPr>
            <a:xfrm>
              <a:off x="2902910" y="2251127"/>
              <a:ext cx="3082286" cy="86177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Lorem ipsum dolor sit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amet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,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consectetur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adipiscing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elit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. Nunc vel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porttitor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dolor.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Donec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vestibulum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sem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ac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facilisis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consectetur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. 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="" xmlns:a16="http://schemas.microsoft.com/office/drawing/2014/main" id="{7E83D9DF-AC8C-48D3-B8DE-1AC9FE802784}"/>
                </a:ext>
              </a:extLst>
            </p:cNvPr>
            <p:cNvSpPr txBox="1"/>
            <p:nvPr/>
          </p:nvSpPr>
          <p:spPr>
            <a:xfrm>
              <a:off x="2902910" y="1849627"/>
              <a:ext cx="3082286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sz="2000" b="1" dirty="0">
                  <a:solidFill>
                    <a:srgbClr val="F7AA00"/>
                  </a:solidFill>
                </a:rPr>
                <a:t>LOREM IPSUM</a:t>
              </a: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="" xmlns:a16="http://schemas.microsoft.com/office/drawing/2014/main" id="{F4DF34AA-303C-4B42-B74F-535F5806E0CD}"/>
              </a:ext>
            </a:extLst>
          </p:cNvPr>
          <p:cNvGrpSpPr/>
          <p:nvPr/>
        </p:nvGrpSpPr>
        <p:grpSpPr>
          <a:xfrm>
            <a:off x="8392121" y="4277324"/>
            <a:ext cx="3082286" cy="1263274"/>
            <a:chOff x="2902910" y="1849627"/>
            <a:chExt cx="3082286" cy="1263274"/>
          </a:xfrm>
        </p:grpSpPr>
        <p:sp>
          <p:nvSpPr>
            <p:cNvPr id="81" name="TextBox 80">
              <a:extLst>
                <a:ext uri="{FF2B5EF4-FFF2-40B4-BE49-F238E27FC236}">
                  <a16:creationId xmlns="" xmlns:a16="http://schemas.microsoft.com/office/drawing/2014/main" id="{A07C8F81-A665-45F9-832C-C9B37019F8F3}"/>
                </a:ext>
              </a:extLst>
            </p:cNvPr>
            <p:cNvSpPr txBox="1"/>
            <p:nvPr/>
          </p:nvSpPr>
          <p:spPr>
            <a:xfrm>
              <a:off x="2902910" y="2251127"/>
              <a:ext cx="3082286" cy="86177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Lorem ipsum dolor sit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amet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,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consectetur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adipiscing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elit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. Nunc vel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porttitor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dolor.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Donec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vestibulum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sem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ac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facilisis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consectetur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. 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="" xmlns:a16="http://schemas.microsoft.com/office/drawing/2014/main" id="{9CD744D3-478A-4CD5-AC23-CFFBBD0908BE}"/>
                </a:ext>
              </a:extLst>
            </p:cNvPr>
            <p:cNvSpPr txBox="1"/>
            <p:nvPr/>
          </p:nvSpPr>
          <p:spPr>
            <a:xfrm>
              <a:off x="2902910" y="1849627"/>
              <a:ext cx="3082286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sz="2000" b="1" dirty="0">
                  <a:solidFill>
                    <a:schemeClr val="bg1">
                      <a:lumMod val="50000"/>
                    </a:schemeClr>
                  </a:solidFill>
                </a:rPr>
                <a:t>LOREM IPSUM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286812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0ZFlFNik6939OAyqUIf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0ZFlFNik6939OAyqUIf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0ZFlFNik6939OAyqUIf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0ZFlFNik6939OAyqUIfg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Century Gothic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1130</TotalTime>
  <Words>605</Words>
  <Application>Microsoft Office PowerPoint</Application>
  <PresentationFormat>Custom</PresentationFormat>
  <Paragraphs>92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trisnawanugroho</dc:creator>
  <cp:lastModifiedBy>USER</cp:lastModifiedBy>
  <cp:revision>51</cp:revision>
  <dcterms:created xsi:type="dcterms:W3CDTF">2019-03-13T05:53:48Z</dcterms:created>
  <dcterms:modified xsi:type="dcterms:W3CDTF">2022-07-21T06:38:01Z</dcterms:modified>
</cp:coreProperties>
</file>