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EA34F"/>
    <a:srgbClr val="46B688"/>
    <a:srgbClr val="AAAAAA"/>
    <a:srgbClr val="016AA3"/>
    <a:srgbClr val="7C7C7C"/>
    <a:srgbClr val="FE8D26"/>
    <a:srgbClr val="38906C"/>
    <a:srgbClr val="015685"/>
    <a:srgbClr val="FEBF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66" autoAdjust="0"/>
    <p:restoredTop sz="94660"/>
  </p:normalViewPr>
  <p:slideViewPr>
    <p:cSldViewPr snapToGrid="0" showGuides="1">
      <p:cViewPr>
        <p:scale>
          <a:sx n="122" d="100"/>
          <a:sy n="122" d="100"/>
        </p:scale>
        <p:origin x="-186" y="-42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E5738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AAAAAA"/>
              </a:solidFill>
              <a:ln>
                <a:noFill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6B2-4410-85E5-52D2B00A9EDD}"/>
              </c:ext>
            </c:extLst>
          </c:dPt>
          <c:dPt>
            <c:idx val="1"/>
            <c:invertIfNegative val="0"/>
            <c:bubble3D val="0"/>
            <c:spPr>
              <a:solidFill>
                <a:srgbClr val="FEA34F"/>
              </a:solidFill>
              <a:ln>
                <a:noFill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6B2-4410-85E5-52D2B00A9EDD}"/>
              </c:ext>
            </c:extLst>
          </c:dPt>
          <c:dPt>
            <c:idx val="2"/>
            <c:invertIfNegative val="0"/>
            <c:bubble3D val="0"/>
            <c:spPr>
              <a:solidFill>
                <a:srgbClr val="46B688"/>
              </a:solidFill>
              <a:ln>
                <a:noFill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6B2-4410-85E5-52D2B00A9EDD}"/>
              </c:ext>
            </c:extLst>
          </c:dPt>
          <c:dPt>
            <c:idx val="3"/>
            <c:invertIfNegative val="0"/>
            <c:bubble3D val="0"/>
            <c:spPr>
              <a:solidFill>
                <a:srgbClr val="016AA3"/>
              </a:solidFill>
              <a:ln>
                <a:noFill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6B2-4410-85E5-52D2B00A9EDD}"/>
              </c:ext>
            </c:extLst>
          </c:dPt>
          <c:cat>
            <c:strRef>
              <c:f>Sheet1!$A$2:$A$5</c:f>
              <c:strCache>
                <c:ptCount val="4"/>
                <c:pt idx="0">
                  <c:v>Lorem Ipsum 1</c:v>
                </c:pt>
                <c:pt idx="1">
                  <c:v>Lorem Ipsum 2</c:v>
                </c:pt>
                <c:pt idx="2">
                  <c:v>Lorem Ipsum 3</c:v>
                </c:pt>
                <c:pt idx="3">
                  <c:v>Lorem Ipsum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6B2-4410-85E5-52D2B00A9E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axId val="241820032"/>
        <c:axId val="241821568"/>
      </c:barChart>
      <c:catAx>
        <c:axId val="2418200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41821568"/>
        <c:crosses val="autoZero"/>
        <c:auto val="1"/>
        <c:lblAlgn val="ctr"/>
        <c:lblOffset val="100"/>
        <c:noMultiLvlLbl val="0"/>
      </c:catAx>
      <c:valAx>
        <c:axId val="2418215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41820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6B688"/>
              </a:solidFill>
              <a:ln w="1905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A76-480A-A592-5C9D6DEA7951}"/>
              </c:ext>
            </c:extLst>
          </c:dPt>
          <c:dPt>
            <c:idx val="1"/>
            <c:bubble3D val="0"/>
            <c:spPr>
              <a:solidFill>
                <a:srgbClr val="FEA34F"/>
              </a:solidFill>
              <a:ln w="1905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A76-480A-A592-5C9D6DEA7951}"/>
              </c:ext>
            </c:extLst>
          </c:dPt>
          <c:dPt>
            <c:idx val="2"/>
            <c:bubble3D val="0"/>
            <c:spPr>
              <a:solidFill>
                <a:srgbClr val="016AA3"/>
              </a:solidFill>
              <a:ln w="1905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A76-480A-A592-5C9D6DEA7951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0.57999999999999996</c:v>
                </c:pt>
                <c:pt idx="1">
                  <c:v>0.28000000000000003</c:v>
                </c:pt>
                <c:pt idx="2">
                  <c:v>0.22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A76-480A-A592-5C9D6DEA79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B6296-E3DB-4A1A-9684-50B467C24C7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C3EED-3F1C-4B5D-AD97-2A3D8A4845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002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713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181599" y="2928597"/>
            <a:ext cx="2133601" cy="2130424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460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7371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822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101567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826885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4595222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6361344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8127466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9893588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686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icture Placeholder 122"/>
          <p:cNvSpPr>
            <a:spLocks noGrp="1"/>
          </p:cNvSpPr>
          <p:nvPr>
            <p:ph type="pic" sz="quarter" idx="14"/>
          </p:nvPr>
        </p:nvSpPr>
        <p:spPr>
          <a:xfrm>
            <a:off x="890218" y="5235555"/>
            <a:ext cx="810000" cy="81000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5" name="Picture Placeholder 122"/>
          <p:cNvSpPr>
            <a:spLocks noGrp="1"/>
          </p:cNvSpPr>
          <p:nvPr>
            <p:ph type="pic" sz="quarter" idx="15"/>
          </p:nvPr>
        </p:nvSpPr>
        <p:spPr>
          <a:xfrm>
            <a:off x="2800355" y="5234135"/>
            <a:ext cx="810000" cy="81142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6" name="Picture Placeholder 122"/>
          <p:cNvSpPr>
            <a:spLocks noGrp="1"/>
          </p:cNvSpPr>
          <p:nvPr>
            <p:ph type="pic" sz="quarter" idx="16"/>
          </p:nvPr>
        </p:nvSpPr>
        <p:spPr>
          <a:xfrm>
            <a:off x="4727816" y="5234135"/>
            <a:ext cx="810000" cy="81142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7" name="Picture Placeholder 122"/>
          <p:cNvSpPr>
            <a:spLocks noGrp="1"/>
          </p:cNvSpPr>
          <p:nvPr>
            <p:ph type="pic" sz="quarter" idx="17"/>
          </p:nvPr>
        </p:nvSpPr>
        <p:spPr>
          <a:xfrm>
            <a:off x="6637953" y="5234135"/>
            <a:ext cx="810000" cy="81142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8" name="Picture Placeholder 122"/>
          <p:cNvSpPr>
            <a:spLocks noGrp="1"/>
          </p:cNvSpPr>
          <p:nvPr>
            <p:ph type="pic" sz="quarter" idx="18"/>
          </p:nvPr>
        </p:nvSpPr>
        <p:spPr>
          <a:xfrm>
            <a:off x="8565414" y="5234135"/>
            <a:ext cx="810000" cy="81142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9" name="Picture Placeholder 122"/>
          <p:cNvSpPr>
            <a:spLocks noGrp="1"/>
          </p:cNvSpPr>
          <p:nvPr>
            <p:ph type="pic" sz="quarter" idx="19"/>
          </p:nvPr>
        </p:nvSpPr>
        <p:spPr>
          <a:xfrm>
            <a:off x="10475551" y="5234135"/>
            <a:ext cx="810000" cy="81142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0" name="Picture Placeholder 122"/>
          <p:cNvSpPr>
            <a:spLocks noGrp="1"/>
          </p:cNvSpPr>
          <p:nvPr>
            <p:ph type="pic" sz="quarter" idx="11"/>
          </p:nvPr>
        </p:nvSpPr>
        <p:spPr>
          <a:xfrm>
            <a:off x="1709577" y="3238852"/>
            <a:ext cx="1080001" cy="1080000"/>
          </a:xfrm>
          <a:prstGeom prst="ellipse">
            <a:avLst/>
          </a:prstGeom>
          <a:effectLst/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1" name="Picture Placeholder 122"/>
          <p:cNvSpPr>
            <a:spLocks noGrp="1"/>
          </p:cNvSpPr>
          <p:nvPr>
            <p:ph type="pic" sz="quarter" idx="12"/>
          </p:nvPr>
        </p:nvSpPr>
        <p:spPr>
          <a:xfrm>
            <a:off x="5547176" y="3238851"/>
            <a:ext cx="1080000" cy="1080000"/>
          </a:xfrm>
          <a:prstGeom prst="ellipse">
            <a:avLst/>
          </a:prstGeom>
          <a:effectLst/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2" name="Picture Placeholder 122"/>
          <p:cNvSpPr>
            <a:spLocks noGrp="1"/>
          </p:cNvSpPr>
          <p:nvPr>
            <p:ph type="pic" sz="quarter" idx="13"/>
          </p:nvPr>
        </p:nvSpPr>
        <p:spPr>
          <a:xfrm>
            <a:off x="9384774" y="3238851"/>
            <a:ext cx="1080000" cy="1080000"/>
          </a:xfrm>
          <a:prstGeom prst="ellipse">
            <a:avLst/>
          </a:prstGeom>
          <a:effectLst/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3" name="Picture Placeholder 122"/>
          <p:cNvSpPr>
            <a:spLocks noGrp="1"/>
          </p:cNvSpPr>
          <p:nvPr>
            <p:ph type="pic" sz="quarter" idx="10"/>
          </p:nvPr>
        </p:nvSpPr>
        <p:spPr>
          <a:xfrm>
            <a:off x="5410792" y="1012533"/>
            <a:ext cx="1312732" cy="1306800"/>
          </a:xfrm>
          <a:prstGeom prst="ellipse">
            <a:avLst/>
          </a:prstGeom>
          <a:effectLst/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6992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84598" y="0"/>
            <a:ext cx="32893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718103" y="0"/>
            <a:ext cx="32893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54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290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337143" y="0"/>
            <a:ext cx="667657" cy="667657"/>
          </a:xfrm>
          <a:prstGeom prst="rect">
            <a:avLst/>
          </a:prstGeom>
          <a:solidFill>
            <a:srgbClr val="0C4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337143" y="798285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2337143" y="1596570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 flipH="1">
            <a:off x="0" y="2"/>
            <a:ext cx="10752898" cy="6857999"/>
          </a:xfrm>
          <a:custGeom>
            <a:avLst/>
            <a:gdLst>
              <a:gd name="connsiteX0" fmla="*/ 7628699 w 10752898"/>
              <a:gd name="connsiteY0" fmla="*/ 0 h 6857999"/>
              <a:gd name="connsiteX1" fmla="*/ 0 w 10752898"/>
              <a:gd name="connsiteY1" fmla="*/ 0 h 6857999"/>
              <a:gd name="connsiteX2" fmla="*/ 6857999 w 10752898"/>
              <a:gd name="connsiteY2" fmla="*/ 6857999 h 6857999"/>
              <a:gd name="connsiteX3" fmla="*/ 10752898 w 10752898"/>
              <a:gd name="connsiteY3" fmla="*/ 6857999 h 6857999"/>
              <a:gd name="connsiteX4" fmla="*/ 10752898 w 10752898"/>
              <a:gd name="connsiteY4" fmla="*/ 3124199 h 6857999"/>
              <a:gd name="connsiteX5" fmla="*/ 7628699 w 10752898"/>
              <a:gd name="connsiteY5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52898" h="6857999">
                <a:moveTo>
                  <a:pt x="7628699" y="0"/>
                </a:moveTo>
                <a:lnTo>
                  <a:pt x="0" y="0"/>
                </a:lnTo>
                <a:lnTo>
                  <a:pt x="6857999" y="6857999"/>
                </a:lnTo>
                <a:lnTo>
                  <a:pt x="10752898" y="6857999"/>
                </a:lnTo>
                <a:lnTo>
                  <a:pt x="10752898" y="3124199"/>
                </a:lnTo>
                <a:lnTo>
                  <a:pt x="7628699" y="0"/>
                </a:lnTo>
                <a:close/>
              </a:path>
            </a:pathLst>
          </a:cu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098836" y="3799959"/>
            <a:ext cx="4577779" cy="30777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chemeClr val="bg1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- PowerPoint Presentation -</a:t>
            </a:r>
          </a:p>
        </p:txBody>
      </p:sp>
      <p:sp>
        <p:nvSpPr>
          <p:cNvPr id="2" name="Rectangle 1"/>
          <p:cNvSpPr/>
          <p:nvPr/>
        </p:nvSpPr>
        <p:spPr>
          <a:xfrm rot="18900000">
            <a:off x="2296406" y="4602609"/>
            <a:ext cx="7678494" cy="48872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18900000">
            <a:off x="5085472" y="975824"/>
            <a:ext cx="7678494" cy="48872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3156292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3156292" y="798285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3156292" y="1596570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369839" y="4241069"/>
            <a:ext cx="2035771" cy="110557"/>
            <a:chOff x="-170626" y="0"/>
            <a:chExt cx="13534857" cy="166915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9" name="Parallelogram 18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Parallelogram 19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Parallelogram 20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2153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2" name="Picture Placeholder 481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28" r="14028"/>
          <a:stretch>
            <a:fillRect/>
          </a:stretch>
        </p:blipFill>
        <p:spPr/>
      </p:pic>
      <p:sp>
        <p:nvSpPr>
          <p:cNvPr id="119" name="Rectangle 118"/>
          <p:cNvSpPr/>
          <p:nvPr/>
        </p:nvSpPr>
        <p:spPr>
          <a:xfrm>
            <a:off x="8713224" y="0"/>
            <a:ext cx="3294180" cy="6858000"/>
          </a:xfrm>
          <a:prstGeom prst="rect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Placeholder 30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28" r="14028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9" name="Group 528"/>
          <p:cNvGrpSpPr/>
          <p:nvPr/>
        </p:nvGrpSpPr>
        <p:grpSpPr>
          <a:xfrm>
            <a:off x="5410200" y="909539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3" name="Title 1"/>
          <p:cNvSpPr txBox="1">
            <a:spLocks/>
          </p:cNvSpPr>
          <p:nvPr/>
        </p:nvSpPr>
        <p:spPr>
          <a:xfrm>
            <a:off x="3461639" y="1171242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COMPARISON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168159" y="2054822"/>
            <a:ext cx="1599544" cy="73866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4800" b="1" dirty="0"/>
              <a:t>50%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178701" y="1815016"/>
            <a:ext cx="1599544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/>
              <a:t>MALE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588309" y="2054822"/>
            <a:ext cx="1599544" cy="73866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4800" b="1" dirty="0"/>
              <a:t>72%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588309" y="1815016"/>
            <a:ext cx="1599544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/>
              <a:t>FEMALE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84598" y="0"/>
            <a:ext cx="3289300" cy="6858000"/>
          </a:xfrm>
          <a:prstGeom prst="rect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ounded Rectangle 129"/>
          <p:cNvSpPr/>
          <p:nvPr/>
        </p:nvSpPr>
        <p:spPr>
          <a:xfrm>
            <a:off x="4206238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1" name="Rounded Rectangle 130"/>
          <p:cNvSpPr/>
          <p:nvPr/>
        </p:nvSpPr>
        <p:spPr>
          <a:xfrm rot="10800000">
            <a:off x="4206238" y="3397129"/>
            <a:ext cx="236572" cy="1733174"/>
          </a:xfrm>
          <a:prstGeom prst="roundRect">
            <a:avLst>
              <a:gd name="adj" fmla="val 47675"/>
            </a:avLst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4853697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3" name="Rounded Rectangle 132"/>
          <p:cNvSpPr/>
          <p:nvPr/>
        </p:nvSpPr>
        <p:spPr>
          <a:xfrm rot="10800000">
            <a:off x="4849646" y="3885187"/>
            <a:ext cx="236572" cy="1245115"/>
          </a:xfrm>
          <a:prstGeom prst="roundRect">
            <a:avLst>
              <a:gd name="adj" fmla="val 50000"/>
            </a:avLst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5501156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5" name="Rounded Rectangle 134"/>
          <p:cNvSpPr/>
          <p:nvPr/>
        </p:nvSpPr>
        <p:spPr>
          <a:xfrm rot="10800000">
            <a:off x="5501156" y="3614807"/>
            <a:ext cx="236572" cy="1515495"/>
          </a:xfrm>
          <a:prstGeom prst="roundRect">
            <a:avLst>
              <a:gd name="adj" fmla="val 50000"/>
            </a:avLst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4803893" y="3809777"/>
            <a:ext cx="336181" cy="336181"/>
          </a:xfrm>
          <a:prstGeom prst="ellipse">
            <a:avLst/>
          </a:prstGeom>
          <a:solidFill>
            <a:srgbClr val="46B688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3" name="Oval 142"/>
          <p:cNvSpPr/>
          <p:nvPr/>
        </p:nvSpPr>
        <p:spPr>
          <a:xfrm>
            <a:off x="4156433" y="3237728"/>
            <a:ext cx="336181" cy="336181"/>
          </a:xfrm>
          <a:prstGeom prst="ellipse">
            <a:avLst/>
          </a:prstGeom>
          <a:solidFill>
            <a:srgbClr val="016AA3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5451352" y="3466282"/>
            <a:ext cx="336181" cy="336181"/>
          </a:xfrm>
          <a:prstGeom prst="ellipse">
            <a:avLst/>
          </a:prstGeom>
          <a:solidFill>
            <a:srgbClr val="FEA34F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3899572" y="5558405"/>
            <a:ext cx="2136719" cy="61555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00" dirty="0" err="1">
                <a:solidFill>
                  <a:prstClr val="black"/>
                </a:solidFill>
              </a:rPr>
              <a:t>Lorem</a:t>
            </a:r>
            <a:r>
              <a:rPr lang="en-US" sz="1000" dirty="0">
                <a:solidFill>
                  <a:prstClr val="black"/>
                </a:solidFill>
              </a:rPr>
              <a:t> </a:t>
            </a:r>
            <a:r>
              <a:rPr lang="en-US" sz="1000" dirty="0" err="1">
                <a:solidFill>
                  <a:prstClr val="black"/>
                </a:solidFill>
              </a:rPr>
              <a:t>Ipsum</a:t>
            </a:r>
            <a:r>
              <a:rPr lang="en-US" sz="1000" dirty="0">
                <a:solidFill>
                  <a:prstClr val="black"/>
                </a:solidFill>
              </a:rPr>
              <a:t> is simply dummy text of the printing and typesetting industry. Lorem Ipsum has been the industry's standard dummy text ever since the 1500s.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3899572" y="5308310"/>
            <a:ext cx="2136719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200" b="1" dirty="0"/>
              <a:t>LOREM IPSUM</a:t>
            </a:r>
          </a:p>
        </p:txBody>
      </p:sp>
      <p:grpSp>
        <p:nvGrpSpPr>
          <p:cNvPr id="157" name="Group 156"/>
          <p:cNvGrpSpPr/>
          <p:nvPr/>
        </p:nvGrpSpPr>
        <p:grpSpPr>
          <a:xfrm>
            <a:off x="4908389" y="3914776"/>
            <a:ext cx="126181" cy="126181"/>
            <a:chOff x="4319588" y="2492375"/>
            <a:chExt cx="287338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58" name="Freeform 372"/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373"/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4256663" y="3345876"/>
            <a:ext cx="135719" cy="119885"/>
            <a:chOff x="7600950" y="779463"/>
            <a:chExt cx="285750" cy="252412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61" name="Freeform 3135"/>
            <p:cNvSpPr>
              <a:spLocks/>
            </p:cNvSpPr>
            <p:nvPr/>
          </p:nvSpPr>
          <p:spPr bwMode="auto">
            <a:xfrm>
              <a:off x="7677150" y="779463"/>
              <a:ext cx="209550" cy="242888"/>
            </a:xfrm>
            <a:custGeom>
              <a:avLst/>
              <a:gdLst>
                <a:gd name="T0" fmla="*/ 526 w 527"/>
                <a:gd name="T1" fmla="*/ 282 h 612"/>
                <a:gd name="T2" fmla="*/ 523 w 527"/>
                <a:gd name="T3" fmla="*/ 270 h 612"/>
                <a:gd name="T4" fmla="*/ 516 w 527"/>
                <a:gd name="T5" fmla="*/ 255 h 612"/>
                <a:gd name="T6" fmla="*/ 500 w 527"/>
                <a:gd name="T7" fmla="*/ 240 h 612"/>
                <a:gd name="T8" fmla="*/ 484 w 527"/>
                <a:gd name="T9" fmla="*/ 231 h 612"/>
                <a:gd name="T10" fmla="*/ 472 w 527"/>
                <a:gd name="T11" fmla="*/ 229 h 612"/>
                <a:gd name="T12" fmla="*/ 244 w 527"/>
                <a:gd name="T13" fmla="*/ 229 h 612"/>
                <a:gd name="T14" fmla="*/ 256 w 527"/>
                <a:gd name="T15" fmla="*/ 196 h 612"/>
                <a:gd name="T16" fmla="*/ 267 w 527"/>
                <a:gd name="T17" fmla="*/ 154 h 612"/>
                <a:gd name="T18" fmla="*/ 273 w 527"/>
                <a:gd name="T19" fmla="*/ 110 h 612"/>
                <a:gd name="T20" fmla="*/ 273 w 527"/>
                <a:gd name="T21" fmla="*/ 90 h 612"/>
                <a:gd name="T22" fmla="*/ 269 w 527"/>
                <a:gd name="T23" fmla="*/ 71 h 612"/>
                <a:gd name="T24" fmla="*/ 262 w 527"/>
                <a:gd name="T25" fmla="*/ 49 h 612"/>
                <a:gd name="T26" fmla="*/ 252 w 527"/>
                <a:gd name="T27" fmla="*/ 33 h 612"/>
                <a:gd name="T28" fmla="*/ 243 w 527"/>
                <a:gd name="T29" fmla="*/ 21 h 612"/>
                <a:gd name="T30" fmla="*/ 233 w 527"/>
                <a:gd name="T31" fmla="*/ 11 h 612"/>
                <a:gd name="T32" fmla="*/ 215 w 527"/>
                <a:gd name="T33" fmla="*/ 3 h 612"/>
                <a:gd name="T34" fmla="*/ 202 w 527"/>
                <a:gd name="T35" fmla="*/ 0 h 612"/>
                <a:gd name="T36" fmla="*/ 184 w 527"/>
                <a:gd name="T37" fmla="*/ 5 h 612"/>
                <a:gd name="T38" fmla="*/ 169 w 527"/>
                <a:gd name="T39" fmla="*/ 16 h 612"/>
                <a:gd name="T40" fmla="*/ 159 w 527"/>
                <a:gd name="T41" fmla="*/ 33 h 612"/>
                <a:gd name="T42" fmla="*/ 155 w 527"/>
                <a:gd name="T43" fmla="*/ 53 h 612"/>
                <a:gd name="T44" fmla="*/ 151 w 527"/>
                <a:gd name="T45" fmla="*/ 90 h 612"/>
                <a:gd name="T46" fmla="*/ 140 w 527"/>
                <a:gd name="T47" fmla="*/ 127 h 612"/>
                <a:gd name="T48" fmla="*/ 124 w 527"/>
                <a:gd name="T49" fmla="*/ 162 h 612"/>
                <a:gd name="T50" fmla="*/ 102 w 527"/>
                <a:gd name="T51" fmla="*/ 197 h 612"/>
                <a:gd name="T52" fmla="*/ 79 w 527"/>
                <a:gd name="T53" fmla="*/ 226 h 612"/>
                <a:gd name="T54" fmla="*/ 52 w 527"/>
                <a:gd name="T55" fmla="*/ 254 h 612"/>
                <a:gd name="T56" fmla="*/ 26 w 527"/>
                <a:gd name="T57" fmla="*/ 275 h 612"/>
                <a:gd name="T58" fmla="*/ 0 w 527"/>
                <a:gd name="T59" fmla="*/ 291 h 612"/>
                <a:gd name="T60" fmla="*/ 17 w 527"/>
                <a:gd name="T61" fmla="*/ 586 h 612"/>
                <a:gd name="T62" fmla="*/ 48 w 527"/>
                <a:gd name="T63" fmla="*/ 592 h 612"/>
                <a:gd name="T64" fmla="*/ 88 w 527"/>
                <a:gd name="T65" fmla="*/ 602 h 612"/>
                <a:gd name="T66" fmla="*/ 129 w 527"/>
                <a:gd name="T67" fmla="*/ 610 h 612"/>
                <a:gd name="T68" fmla="*/ 161 w 527"/>
                <a:gd name="T69" fmla="*/ 612 h 612"/>
                <a:gd name="T70" fmla="*/ 383 w 527"/>
                <a:gd name="T71" fmla="*/ 612 h 612"/>
                <a:gd name="T72" fmla="*/ 403 w 527"/>
                <a:gd name="T73" fmla="*/ 608 h 612"/>
                <a:gd name="T74" fmla="*/ 419 w 527"/>
                <a:gd name="T75" fmla="*/ 600 h 612"/>
                <a:gd name="T76" fmla="*/ 428 w 527"/>
                <a:gd name="T77" fmla="*/ 585 h 612"/>
                <a:gd name="T78" fmla="*/ 431 w 527"/>
                <a:gd name="T79" fmla="*/ 564 h 612"/>
                <a:gd name="T80" fmla="*/ 428 w 527"/>
                <a:gd name="T81" fmla="*/ 550 h 612"/>
                <a:gd name="T82" fmla="*/ 424 w 527"/>
                <a:gd name="T83" fmla="*/ 538 h 612"/>
                <a:gd name="T84" fmla="*/ 441 w 527"/>
                <a:gd name="T85" fmla="*/ 532 h 612"/>
                <a:gd name="T86" fmla="*/ 455 w 527"/>
                <a:gd name="T87" fmla="*/ 523 h 612"/>
                <a:gd name="T88" fmla="*/ 464 w 527"/>
                <a:gd name="T89" fmla="*/ 508 h 612"/>
                <a:gd name="T90" fmla="*/ 466 w 527"/>
                <a:gd name="T91" fmla="*/ 492 h 612"/>
                <a:gd name="T92" fmla="*/ 464 w 527"/>
                <a:gd name="T93" fmla="*/ 472 h 612"/>
                <a:gd name="T94" fmla="*/ 456 w 527"/>
                <a:gd name="T95" fmla="*/ 455 h 612"/>
                <a:gd name="T96" fmla="*/ 475 w 527"/>
                <a:gd name="T97" fmla="*/ 447 h 612"/>
                <a:gd name="T98" fmla="*/ 489 w 527"/>
                <a:gd name="T99" fmla="*/ 433 h 612"/>
                <a:gd name="T100" fmla="*/ 499 w 527"/>
                <a:gd name="T101" fmla="*/ 416 h 612"/>
                <a:gd name="T102" fmla="*/ 502 w 527"/>
                <a:gd name="T103" fmla="*/ 397 h 612"/>
                <a:gd name="T104" fmla="*/ 501 w 527"/>
                <a:gd name="T105" fmla="*/ 386 h 612"/>
                <a:gd name="T106" fmla="*/ 497 w 527"/>
                <a:gd name="T107" fmla="*/ 375 h 612"/>
                <a:gd name="T108" fmla="*/ 484 w 527"/>
                <a:gd name="T109" fmla="*/ 357 h 612"/>
                <a:gd name="T110" fmla="*/ 503 w 527"/>
                <a:gd name="T111" fmla="*/ 345 h 612"/>
                <a:gd name="T112" fmla="*/ 516 w 527"/>
                <a:gd name="T113" fmla="*/ 329 h 612"/>
                <a:gd name="T114" fmla="*/ 523 w 527"/>
                <a:gd name="T115" fmla="*/ 309 h 612"/>
                <a:gd name="T116" fmla="*/ 527 w 527"/>
                <a:gd name="T117" fmla="*/ 28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7" h="612">
                  <a:moveTo>
                    <a:pt x="527" y="288"/>
                  </a:moveTo>
                  <a:lnTo>
                    <a:pt x="526" y="282"/>
                  </a:lnTo>
                  <a:lnTo>
                    <a:pt x="526" y="276"/>
                  </a:lnTo>
                  <a:lnTo>
                    <a:pt x="523" y="270"/>
                  </a:lnTo>
                  <a:lnTo>
                    <a:pt x="522" y="266"/>
                  </a:lnTo>
                  <a:lnTo>
                    <a:pt x="516" y="255"/>
                  </a:lnTo>
                  <a:lnTo>
                    <a:pt x="509" y="247"/>
                  </a:lnTo>
                  <a:lnTo>
                    <a:pt x="500" y="240"/>
                  </a:lnTo>
                  <a:lnTo>
                    <a:pt x="489" y="234"/>
                  </a:lnTo>
                  <a:lnTo>
                    <a:pt x="484" y="231"/>
                  </a:lnTo>
                  <a:lnTo>
                    <a:pt x="478" y="230"/>
                  </a:lnTo>
                  <a:lnTo>
                    <a:pt x="472" y="229"/>
                  </a:lnTo>
                  <a:lnTo>
                    <a:pt x="466" y="229"/>
                  </a:lnTo>
                  <a:lnTo>
                    <a:pt x="244" y="229"/>
                  </a:lnTo>
                  <a:lnTo>
                    <a:pt x="250" y="213"/>
                  </a:lnTo>
                  <a:lnTo>
                    <a:pt x="256" y="196"/>
                  </a:lnTo>
                  <a:lnTo>
                    <a:pt x="261" y="175"/>
                  </a:lnTo>
                  <a:lnTo>
                    <a:pt x="267" y="154"/>
                  </a:lnTo>
                  <a:lnTo>
                    <a:pt x="270" y="131"/>
                  </a:lnTo>
                  <a:lnTo>
                    <a:pt x="273" y="110"/>
                  </a:lnTo>
                  <a:lnTo>
                    <a:pt x="273" y="99"/>
                  </a:lnTo>
                  <a:lnTo>
                    <a:pt x="273" y="90"/>
                  </a:lnTo>
                  <a:lnTo>
                    <a:pt x="271" y="80"/>
                  </a:lnTo>
                  <a:lnTo>
                    <a:pt x="269" y="71"/>
                  </a:lnTo>
                  <a:lnTo>
                    <a:pt x="265" y="60"/>
                  </a:lnTo>
                  <a:lnTo>
                    <a:pt x="262" y="49"/>
                  </a:lnTo>
                  <a:lnTo>
                    <a:pt x="257" y="41"/>
                  </a:lnTo>
                  <a:lnTo>
                    <a:pt x="252" y="33"/>
                  </a:lnTo>
                  <a:lnTo>
                    <a:pt x="248" y="25"/>
                  </a:lnTo>
                  <a:lnTo>
                    <a:pt x="243" y="21"/>
                  </a:lnTo>
                  <a:lnTo>
                    <a:pt x="238" y="16"/>
                  </a:lnTo>
                  <a:lnTo>
                    <a:pt x="233" y="11"/>
                  </a:lnTo>
                  <a:lnTo>
                    <a:pt x="224" y="6"/>
                  </a:lnTo>
                  <a:lnTo>
                    <a:pt x="215" y="3"/>
                  </a:lnTo>
                  <a:lnTo>
                    <a:pt x="208" y="2"/>
                  </a:lnTo>
                  <a:lnTo>
                    <a:pt x="202" y="0"/>
                  </a:lnTo>
                  <a:lnTo>
                    <a:pt x="193" y="2"/>
                  </a:lnTo>
                  <a:lnTo>
                    <a:pt x="184" y="5"/>
                  </a:lnTo>
                  <a:lnTo>
                    <a:pt x="176" y="10"/>
                  </a:lnTo>
                  <a:lnTo>
                    <a:pt x="169" y="16"/>
                  </a:lnTo>
                  <a:lnTo>
                    <a:pt x="163" y="23"/>
                  </a:lnTo>
                  <a:lnTo>
                    <a:pt x="159" y="33"/>
                  </a:lnTo>
                  <a:lnTo>
                    <a:pt x="156" y="42"/>
                  </a:lnTo>
                  <a:lnTo>
                    <a:pt x="155" y="53"/>
                  </a:lnTo>
                  <a:lnTo>
                    <a:pt x="155" y="71"/>
                  </a:lnTo>
                  <a:lnTo>
                    <a:pt x="151" y="90"/>
                  </a:lnTo>
                  <a:lnTo>
                    <a:pt x="146" y="109"/>
                  </a:lnTo>
                  <a:lnTo>
                    <a:pt x="140" y="127"/>
                  </a:lnTo>
                  <a:lnTo>
                    <a:pt x="133" y="144"/>
                  </a:lnTo>
                  <a:lnTo>
                    <a:pt x="124" y="162"/>
                  </a:lnTo>
                  <a:lnTo>
                    <a:pt x="114" y="180"/>
                  </a:lnTo>
                  <a:lnTo>
                    <a:pt x="102" y="197"/>
                  </a:lnTo>
                  <a:lnTo>
                    <a:pt x="91" y="212"/>
                  </a:lnTo>
                  <a:lnTo>
                    <a:pt x="79" y="226"/>
                  </a:lnTo>
                  <a:lnTo>
                    <a:pt x="66" y="241"/>
                  </a:lnTo>
                  <a:lnTo>
                    <a:pt x="52" y="254"/>
                  </a:lnTo>
                  <a:lnTo>
                    <a:pt x="39" y="266"/>
                  </a:lnTo>
                  <a:lnTo>
                    <a:pt x="26" y="275"/>
                  </a:lnTo>
                  <a:lnTo>
                    <a:pt x="12" y="284"/>
                  </a:lnTo>
                  <a:lnTo>
                    <a:pt x="0" y="291"/>
                  </a:lnTo>
                  <a:lnTo>
                    <a:pt x="0" y="582"/>
                  </a:lnTo>
                  <a:lnTo>
                    <a:pt x="17" y="586"/>
                  </a:lnTo>
                  <a:lnTo>
                    <a:pt x="32" y="588"/>
                  </a:lnTo>
                  <a:lnTo>
                    <a:pt x="48" y="592"/>
                  </a:lnTo>
                  <a:lnTo>
                    <a:pt x="61" y="595"/>
                  </a:lnTo>
                  <a:lnTo>
                    <a:pt x="88" y="602"/>
                  </a:lnTo>
                  <a:lnTo>
                    <a:pt x="114" y="607"/>
                  </a:lnTo>
                  <a:lnTo>
                    <a:pt x="129" y="610"/>
                  </a:lnTo>
                  <a:lnTo>
                    <a:pt x="144" y="611"/>
                  </a:lnTo>
                  <a:lnTo>
                    <a:pt x="161" y="612"/>
                  </a:lnTo>
                  <a:lnTo>
                    <a:pt x="180" y="612"/>
                  </a:lnTo>
                  <a:lnTo>
                    <a:pt x="383" y="612"/>
                  </a:lnTo>
                  <a:lnTo>
                    <a:pt x="394" y="611"/>
                  </a:lnTo>
                  <a:lnTo>
                    <a:pt x="403" y="608"/>
                  </a:lnTo>
                  <a:lnTo>
                    <a:pt x="412" y="605"/>
                  </a:lnTo>
                  <a:lnTo>
                    <a:pt x="419" y="600"/>
                  </a:lnTo>
                  <a:lnTo>
                    <a:pt x="424" y="593"/>
                  </a:lnTo>
                  <a:lnTo>
                    <a:pt x="428" y="585"/>
                  </a:lnTo>
                  <a:lnTo>
                    <a:pt x="430" y="575"/>
                  </a:lnTo>
                  <a:lnTo>
                    <a:pt x="431" y="564"/>
                  </a:lnTo>
                  <a:lnTo>
                    <a:pt x="431" y="557"/>
                  </a:lnTo>
                  <a:lnTo>
                    <a:pt x="428" y="550"/>
                  </a:lnTo>
                  <a:lnTo>
                    <a:pt x="426" y="544"/>
                  </a:lnTo>
                  <a:lnTo>
                    <a:pt x="424" y="538"/>
                  </a:lnTo>
                  <a:lnTo>
                    <a:pt x="433" y="536"/>
                  </a:lnTo>
                  <a:lnTo>
                    <a:pt x="441" y="532"/>
                  </a:lnTo>
                  <a:lnTo>
                    <a:pt x="449" y="527"/>
                  </a:lnTo>
                  <a:lnTo>
                    <a:pt x="455" y="523"/>
                  </a:lnTo>
                  <a:lnTo>
                    <a:pt x="460" y="516"/>
                  </a:lnTo>
                  <a:lnTo>
                    <a:pt x="464" y="508"/>
                  </a:lnTo>
                  <a:lnTo>
                    <a:pt x="466" y="501"/>
                  </a:lnTo>
                  <a:lnTo>
                    <a:pt x="466" y="492"/>
                  </a:lnTo>
                  <a:lnTo>
                    <a:pt x="466" y="481"/>
                  </a:lnTo>
                  <a:lnTo>
                    <a:pt x="464" y="472"/>
                  </a:lnTo>
                  <a:lnTo>
                    <a:pt x="460" y="462"/>
                  </a:lnTo>
                  <a:lnTo>
                    <a:pt x="456" y="455"/>
                  </a:lnTo>
                  <a:lnTo>
                    <a:pt x="465" y="451"/>
                  </a:lnTo>
                  <a:lnTo>
                    <a:pt x="475" y="447"/>
                  </a:lnTo>
                  <a:lnTo>
                    <a:pt x="482" y="441"/>
                  </a:lnTo>
                  <a:lnTo>
                    <a:pt x="489" y="433"/>
                  </a:lnTo>
                  <a:lnTo>
                    <a:pt x="495" y="425"/>
                  </a:lnTo>
                  <a:lnTo>
                    <a:pt x="499" y="416"/>
                  </a:lnTo>
                  <a:lnTo>
                    <a:pt x="502" y="406"/>
                  </a:lnTo>
                  <a:lnTo>
                    <a:pt x="502" y="397"/>
                  </a:lnTo>
                  <a:lnTo>
                    <a:pt x="502" y="391"/>
                  </a:lnTo>
                  <a:lnTo>
                    <a:pt x="501" y="386"/>
                  </a:lnTo>
                  <a:lnTo>
                    <a:pt x="500" y="380"/>
                  </a:lnTo>
                  <a:lnTo>
                    <a:pt x="497" y="375"/>
                  </a:lnTo>
                  <a:lnTo>
                    <a:pt x="491" y="366"/>
                  </a:lnTo>
                  <a:lnTo>
                    <a:pt x="484" y="357"/>
                  </a:lnTo>
                  <a:lnTo>
                    <a:pt x="495" y="353"/>
                  </a:lnTo>
                  <a:lnTo>
                    <a:pt x="503" y="345"/>
                  </a:lnTo>
                  <a:lnTo>
                    <a:pt x="510" y="338"/>
                  </a:lnTo>
                  <a:lnTo>
                    <a:pt x="516" y="329"/>
                  </a:lnTo>
                  <a:lnTo>
                    <a:pt x="521" y="319"/>
                  </a:lnTo>
                  <a:lnTo>
                    <a:pt x="523" y="309"/>
                  </a:lnTo>
                  <a:lnTo>
                    <a:pt x="526" y="298"/>
                  </a:lnTo>
                  <a:lnTo>
                    <a:pt x="527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3136"/>
            <p:cNvSpPr>
              <a:spLocks noEditPoints="1"/>
            </p:cNvSpPr>
            <p:nvPr/>
          </p:nvSpPr>
          <p:spPr bwMode="auto">
            <a:xfrm>
              <a:off x="7600950" y="879475"/>
              <a:ext cx="66675" cy="152400"/>
            </a:xfrm>
            <a:custGeom>
              <a:avLst/>
              <a:gdLst>
                <a:gd name="T0" fmla="*/ 104 w 168"/>
                <a:gd name="T1" fmla="*/ 330 h 385"/>
                <a:gd name="T2" fmla="*/ 98 w 168"/>
                <a:gd name="T3" fmla="*/ 329 h 385"/>
                <a:gd name="T4" fmla="*/ 93 w 168"/>
                <a:gd name="T5" fmla="*/ 326 h 385"/>
                <a:gd name="T6" fmla="*/ 90 w 168"/>
                <a:gd name="T7" fmla="*/ 320 h 385"/>
                <a:gd name="T8" fmla="*/ 88 w 168"/>
                <a:gd name="T9" fmla="*/ 316 h 385"/>
                <a:gd name="T10" fmla="*/ 90 w 168"/>
                <a:gd name="T11" fmla="*/ 310 h 385"/>
                <a:gd name="T12" fmla="*/ 93 w 168"/>
                <a:gd name="T13" fmla="*/ 305 h 385"/>
                <a:gd name="T14" fmla="*/ 98 w 168"/>
                <a:gd name="T15" fmla="*/ 301 h 385"/>
                <a:gd name="T16" fmla="*/ 104 w 168"/>
                <a:gd name="T17" fmla="*/ 300 h 385"/>
                <a:gd name="T18" fmla="*/ 110 w 168"/>
                <a:gd name="T19" fmla="*/ 301 h 385"/>
                <a:gd name="T20" fmla="*/ 115 w 168"/>
                <a:gd name="T21" fmla="*/ 305 h 385"/>
                <a:gd name="T22" fmla="*/ 117 w 168"/>
                <a:gd name="T23" fmla="*/ 310 h 385"/>
                <a:gd name="T24" fmla="*/ 118 w 168"/>
                <a:gd name="T25" fmla="*/ 316 h 385"/>
                <a:gd name="T26" fmla="*/ 117 w 168"/>
                <a:gd name="T27" fmla="*/ 320 h 385"/>
                <a:gd name="T28" fmla="*/ 115 w 168"/>
                <a:gd name="T29" fmla="*/ 326 h 385"/>
                <a:gd name="T30" fmla="*/ 110 w 168"/>
                <a:gd name="T31" fmla="*/ 329 h 385"/>
                <a:gd name="T32" fmla="*/ 104 w 168"/>
                <a:gd name="T33" fmla="*/ 330 h 385"/>
                <a:gd name="T34" fmla="*/ 104 w 168"/>
                <a:gd name="T35" fmla="*/ 330 h 385"/>
                <a:gd name="T36" fmla="*/ 156 w 168"/>
                <a:gd name="T37" fmla="*/ 2 h 385"/>
                <a:gd name="T38" fmla="*/ 13 w 168"/>
                <a:gd name="T39" fmla="*/ 0 h 385"/>
                <a:gd name="T40" fmla="*/ 9 w 168"/>
                <a:gd name="T41" fmla="*/ 2 h 385"/>
                <a:gd name="T42" fmla="*/ 4 w 168"/>
                <a:gd name="T43" fmla="*/ 4 h 385"/>
                <a:gd name="T44" fmla="*/ 2 w 168"/>
                <a:gd name="T45" fmla="*/ 9 h 385"/>
                <a:gd name="T46" fmla="*/ 0 w 168"/>
                <a:gd name="T47" fmla="*/ 14 h 385"/>
                <a:gd name="T48" fmla="*/ 0 w 168"/>
                <a:gd name="T49" fmla="*/ 373 h 385"/>
                <a:gd name="T50" fmla="*/ 2 w 168"/>
                <a:gd name="T51" fmla="*/ 378 h 385"/>
                <a:gd name="T52" fmla="*/ 4 w 168"/>
                <a:gd name="T53" fmla="*/ 381 h 385"/>
                <a:gd name="T54" fmla="*/ 9 w 168"/>
                <a:gd name="T55" fmla="*/ 383 h 385"/>
                <a:gd name="T56" fmla="*/ 13 w 168"/>
                <a:gd name="T57" fmla="*/ 385 h 385"/>
                <a:gd name="T58" fmla="*/ 156 w 168"/>
                <a:gd name="T59" fmla="*/ 385 h 385"/>
                <a:gd name="T60" fmla="*/ 161 w 168"/>
                <a:gd name="T61" fmla="*/ 383 h 385"/>
                <a:gd name="T62" fmla="*/ 165 w 168"/>
                <a:gd name="T63" fmla="*/ 381 h 385"/>
                <a:gd name="T64" fmla="*/ 168 w 168"/>
                <a:gd name="T65" fmla="*/ 378 h 385"/>
                <a:gd name="T66" fmla="*/ 168 w 168"/>
                <a:gd name="T67" fmla="*/ 373 h 385"/>
                <a:gd name="T68" fmla="*/ 168 w 168"/>
                <a:gd name="T69" fmla="*/ 303 h 385"/>
                <a:gd name="T70" fmla="*/ 168 w 168"/>
                <a:gd name="T71" fmla="*/ 72 h 385"/>
                <a:gd name="T72" fmla="*/ 168 w 168"/>
                <a:gd name="T73" fmla="*/ 14 h 385"/>
                <a:gd name="T74" fmla="*/ 168 w 168"/>
                <a:gd name="T75" fmla="*/ 9 h 385"/>
                <a:gd name="T76" fmla="*/ 166 w 168"/>
                <a:gd name="T77" fmla="*/ 5 h 385"/>
                <a:gd name="T78" fmla="*/ 161 w 168"/>
                <a:gd name="T79" fmla="*/ 3 h 385"/>
                <a:gd name="T80" fmla="*/ 156 w 168"/>
                <a:gd name="T81" fmla="*/ 2 h 385"/>
                <a:gd name="T82" fmla="*/ 156 w 168"/>
                <a:gd name="T83" fmla="*/ 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8" h="385">
                  <a:moveTo>
                    <a:pt x="104" y="330"/>
                  </a:moveTo>
                  <a:lnTo>
                    <a:pt x="98" y="329"/>
                  </a:lnTo>
                  <a:lnTo>
                    <a:pt x="93" y="326"/>
                  </a:lnTo>
                  <a:lnTo>
                    <a:pt x="90" y="320"/>
                  </a:lnTo>
                  <a:lnTo>
                    <a:pt x="88" y="316"/>
                  </a:lnTo>
                  <a:lnTo>
                    <a:pt x="90" y="310"/>
                  </a:lnTo>
                  <a:lnTo>
                    <a:pt x="93" y="305"/>
                  </a:lnTo>
                  <a:lnTo>
                    <a:pt x="98" y="301"/>
                  </a:lnTo>
                  <a:lnTo>
                    <a:pt x="104" y="300"/>
                  </a:lnTo>
                  <a:lnTo>
                    <a:pt x="110" y="301"/>
                  </a:lnTo>
                  <a:lnTo>
                    <a:pt x="115" y="305"/>
                  </a:lnTo>
                  <a:lnTo>
                    <a:pt x="117" y="310"/>
                  </a:lnTo>
                  <a:lnTo>
                    <a:pt x="118" y="316"/>
                  </a:lnTo>
                  <a:lnTo>
                    <a:pt x="117" y="320"/>
                  </a:lnTo>
                  <a:lnTo>
                    <a:pt x="115" y="326"/>
                  </a:lnTo>
                  <a:lnTo>
                    <a:pt x="110" y="329"/>
                  </a:lnTo>
                  <a:lnTo>
                    <a:pt x="104" y="330"/>
                  </a:lnTo>
                  <a:lnTo>
                    <a:pt x="104" y="330"/>
                  </a:lnTo>
                  <a:close/>
                  <a:moveTo>
                    <a:pt x="156" y="2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373"/>
                  </a:lnTo>
                  <a:lnTo>
                    <a:pt x="2" y="378"/>
                  </a:lnTo>
                  <a:lnTo>
                    <a:pt x="4" y="381"/>
                  </a:lnTo>
                  <a:lnTo>
                    <a:pt x="9" y="383"/>
                  </a:lnTo>
                  <a:lnTo>
                    <a:pt x="13" y="385"/>
                  </a:lnTo>
                  <a:lnTo>
                    <a:pt x="156" y="385"/>
                  </a:lnTo>
                  <a:lnTo>
                    <a:pt x="161" y="383"/>
                  </a:lnTo>
                  <a:lnTo>
                    <a:pt x="165" y="381"/>
                  </a:lnTo>
                  <a:lnTo>
                    <a:pt x="168" y="378"/>
                  </a:lnTo>
                  <a:lnTo>
                    <a:pt x="168" y="373"/>
                  </a:lnTo>
                  <a:lnTo>
                    <a:pt x="168" y="303"/>
                  </a:lnTo>
                  <a:lnTo>
                    <a:pt x="168" y="72"/>
                  </a:lnTo>
                  <a:lnTo>
                    <a:pt x="168" y="14"/>
                  </a:lnTo>
                  <a:lnTo>
                    <a:pt x="168" y="9"/>
                  </a:lnTo>
                  <a:lnTo>
                    <a:pt x="166" y="5"/>
                  </a:lnTo>
                  <a:lnTo>
                    <a:pt x="161" y="3"/>
                  </a:lnTo>
                  <a:lnTo>
                    <a:pt x="156" y="2"/>
                  </a:lnTo>
                  <a:lnTo>
                    <a:pt x="15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5550318" y="3565249"/>
            <a:ext cx="138246" cy="138246"/>
            <a:chOff x="3753097" y="4202817"/>
            <a:chExt cx="284163" cy="284163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64" name="Freeform 4450"/>
            <p:cNvSpPr>
              <a:spLocks/>
            </p:cNvSpPr>
            <p:nvPr/>
          </p:nvSpPr>
          <p:spPr bwMode="auto">
            <a:xfrm>
              <a:off x="3992810" y="4231392"/>
              <a:ext cx="44450" cy="47625"/>
            </a:xfrm>
            <a:custGeom>
              <a:avLst/>
              <a:gdLst>
                <a:gd name="T0" fmla="*/ 138 w 143"/>
                <a:gd name="T1" fmla="*/ 64 h 150"/>
                <a:gd name="T2" fmla="*/ 74 w 143"/>
                <a:gd name="T3" fmla="*/ 0 h 150"/>
                <a:gd name="T4" fmla="*/ 0 w 143"/>
                <a:gd name="T5" fmla="*/ 73 h 150"/>
                <a:gd name="T6" fmla="*/ 75 w 143"/>
                <a:gd name="T7" fmla="*/ 150 h 150"/>
                <a:gd name="T8" fmla="*/ 138 w 143"/>
                <a:gd name="T9" fmla="*/ 84 h 150"/>
                <a:gd name="T10" fmla="*/ 141 w 143"/>
                <a:gd name="T11" fmla="*/ 83 h 150"/>
                <a:gd name="T12" fmla="*/ 142 w 143"/>
                <a:gd name="T13" fmla="*/ 81 h 150"/>
                <a:gd name="T14" fmla="*/ 143 w 143"/>
                <a:gd name="T15" fmla="*/ 78 h 150"/>
                <a:gd name="T16" fmla="*/ 143 w 143"/>
                <a:gd name="T17" fmla="*/ 75 h 150"/>
                <a:gd name="T18" fmla="*/ 142 w 143"/>
                <a:gd name="T19" fmla="*/ 69 h 150"/>
                <a:gd name="T20" fmla="*/ 138 w 143"/>
                <a:gd name="T21" fmla="*/ 6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50">
                  <a:moveTo>
                    <a:pt x="138" y="64"/>
                  </a:moveTo>
                  <a:lnTo>
                    <a:pt x="74" y="0"/>
                  </a:lnTo>
                  <a:lnTo>
                    <a:pt x="0" y="73"/>
                  </a:lnTo>
                  <a:lnTo>
                    <a:pt x="75" y="150"/>
                  </a:lnTo>
                  <a:lnTo>
                    <a:pt x="138" y="84"/>
                  </a:lnTo>
                  <a:lnTo>
                    <a:pt x="141" y="83"/>
                  </a:lnTo>
                  <a:lnTo>
                    <a:pt x="142" y="81"/>
                  </a:lnTo>
                  <a:lnTo>
                    <a:pt x="143" y="78"/>
                  </a:lnTo>
                  <a:lnTo>
                    <a:pt x="143" y="75"/>
                  </a:lnTo>
                  <a:lnTo>
                    <a:pt x="142" y="69"/>
                  </a:lnTo>
                  <a:lnTo>
                    <a:pt x="13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4451"/>
            <p:cNvSpPr>
              <a:spLocks/>
            </p:cNvSpPr>
            <p:nvPr/>
          </p:nvSpPr>
          <p:spPr bwMode="auto">
            <a:xfrm>
              <a:off x="3961060" y="4202817"/>
              <a:ext cx="47625" cy="46038"/>
            </a:xfrm>
            <a:custGeom>
              <a:avLst/>
              <a:gdLst>
                <a:gd name="T0" fmla="*/ 149 w 149"/>
                <a:gd name="T1" fmla="*/ 68 h 143"/>
                <a:gd name="T2" fmla="*/ 86 w 149"/>
                <a:gd name="T3" fmla="*/ 4 h 143"/>
                <a:gd name="T4" fmla="*/ 84 w 149"/>
                <a:gd name="T5" fmla="*/ 2 h 143"/>
                <a:gd name="T6" fmla="*/ 80 w 149"/>
                <a:gd name="T7" fmla="*/ 1 h 143"/>
                <a:gd name="T8" fmla="*/ 78 w 149"/>
                <a:gd name="T9" fmla="*/ 0 h 143"/>
                <a:gd name="T10" fmla="*/ 75 w 149"/>
                <a:gd name="T11" fmla="*/ 0 h 143"/>
                <a:gd name="T12" fmla="*/ 75 w 149"/>
                <a:gd name="T13" fmla="*/ 0 h 143"/>
                <a:gd name="T14" fmla="*/ 75 w 149"/>
                <a:gd name="T15" fmla="*/ 0 h 143"/>
                <a:gd name="T16" fmla="*/ 72 w 149"/>
                <a:gd name="T17" fmla="*/ 0 h 143"/>
                <a:gd name="T18" fmla="*/ 69 w 149"/>
                <a:gd name="T19" fmla="*/ 1 h 143"/>
                <a:gd name="T20" fmla="*/ 66 w 149"/>
                <a:gd name="T21" fmla="*/ 2 h 143"/>
                <a:gd name="T22" fmla="*/ 64 w 149"/>
                <a:gd name="T23" fmla="*/ 4 h 143"/>
                <a:gd name="T24" fmla="*/ 0 w 149"/>
                <a:gd name="T25" fmla="*/ 68 h 143"/>
                <a:gd name="T26" fmla="*/ 75 w 149"/>
                <a:gd name="T27" fmla="*/ 143 h 143"/>
                <a:gd name="T28" fmla="*/ 149 w 149"/>
                <a:gd name="T29" fmla="*/ 6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43">
                  <a:moveTo>
                    <a:pt x="149" y="68"/>
                  </a:moveTo>
                  <a:lnTo>
                    <a:pt x="86" y="4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69" y="1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0" y="68"/>
                  </a:lnTo>
                  <a:lnTo>
                    <a:pt x="75" y="143"/>
                  </a:lnTo>
                  <a:lnTo>
                    <a:pt x="14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4452"/>
            <p:cNvSpPr>
              <a:spLocks noEditPoints="1"/>
            </p:cNvSpPr>
            <p:nvPr/>
          </p:nvSpPr>
          <p:spPr bwMode="auto">
            <a:xfrm>
              <a:off x="3753097" y="4231392"/>
              <a:ext cx="255588" cy="255588"/>
            </a:xfrm>
            <a:custGeom>
              <a:avLst/>
              <a:gdLst>
                <a:gd name="T0" fmla="*/ 382 w 808"/>
                <a:gd name="T1" fmla="*/ 623 h 807"/>
                <a:gd name="T2" fmla="*/ 323 w 808"/>
                <a:gd name="T3" fmla="*/ 603 h 807"/>
                <a:gd name="T4" fmla="*/ 272 w 808"/>
                <a:gd name="T5" fmla="*/ 570 h 807"/>
                <a:gd name="T6" fmla="*/ 230 w 808"/>
                <a:gd name="T7" fmla="*/ 526 h 807"/>
                <a:gd name="T8" fmla="*/ 199 w 808"/>
                <a:gd name="T9" fmla="*/ 473 h 807"/>
                <a:gd name="T10" fmla="*/ 182 w 808"/>
                <a:gd name="T11" fmla="*/ 413 h 807"/>
                <a:gd name="T12" fmla="*/ 181 w 808"/>
                <a:gd name="T13" fmla="*/ 348 h 807"/>
                <a:gd name="T14" fmla="*/ 195 w 808"/>
                <a:gd name="T15" fmla="*/ 287 h 807"/>
                <a:gd name="T16" fmla="*/ 223 w 808"/>
                <a:gd name="T17" fmla="*/ 232 h 807"/>
                <a:gd name="T18" fmla="*/ 263 w 808"/>
                <a:gd name="T19" fmla="*/ 186 h 807"/>
                <a:gd name="T20" fmla="*/ 313 w 808"/>
                <a:gd name="T21" fmla="*/ 151 h 807"/>
                <a:gd name="T22" fmla="*/ 370 w 808"/>
                <a:gd name="T23" fmla="*/ 128 h 807"/>
                <a:gd name="T24" fmla="*/ 433 w 808"/>
                <a:gd name="T25" fmla="*/ 119 h 807"/>
                <a:gd name="T26" fmla="*/ 498 w 808"/>
                <a:gd name="T27" fmla="*/ 128 h 807"/>
                <a:gd name="T28" fmla="*/ 554 w 808"/>
                <a:gd name="T29" fmla="*/ 151 h 807"/>
                <a:gd name="T30" fmla="*/ 605 w 808"/>
                <a:gd name="T31" fmla="*/ 186 h 807"/>
                <a:gd name="T32" fmla="*/ 644 w 808"/>
                <a:gd name="T33" fmla="*/ 232 h 807"/>
                <a:gd name="T34" fmla="*/ 672 w 808"/>
                <a:gd name="T35" fmla="*/ 287 h 807"/>
                <a:gd name="T36" fmla="*/ 687 w 808"/>
                <a:gd name="T37" fmla="*/ 348 h 807"/>
                <a:gd name="T38" fmla="*/ 685 w 808"/>
                <a:gd name="T39" fmla="*/ 413 h 807"/>
                <a:gd name="T40" fmla="*/ 668 w 808"/>
                <a:gd name="T41" fmla="*/ 473 h 807"/>
                <a:gd name="T42" fmla="*/ 638 w 808"/>
                <a:gd name="T43" fmla="*/ 526 h 807"/>
                <a:gd name="T44" fmla="*/ 595 w 808"/>
                <a:gd name="T45" fmla="*/ 570 h 807"/>
                <a:gd name="T46" fmla="*/ 544 w 808"/>
                <a:gd name="T47" fmla="*/ 603 h 807"/>
                <a:gd name="T48" fmla="*/ 485 w 808"/>
                <a:gd name="T49" fmla="*/ 623 h 807"/>
                <a:gd name="T50" fmla="*/ 184 w 808"/>
                <a:gd name="T51" fmla="*/ 643 h 807"/>
                <a:gd name="T52" fmla="*/ 169 w 808"/>
                <a:gd name="T53" fmla="*/ 634 h 807"/>
                <a:gd name="T54" fmla="*/ 167 w 808"/>
                <a:gd name="T55" fmla="*/ 616 h 807"/>
                <a:gd name="T56" fmla="*/ 181 w 808"/>
                <a:gd name="T57" fmla="*/ 604 h 807"/>
                <a:gd name="T58" fmla="*/ 198 w 808"/>
                <a:gd name="T59" fmla="*/ 609 h 807"/>
                <a:gd name="T60" fmla="*/ 203 w 808"/>
                <a:gd name="T61" fmla="*/ 628 h 807"/>
                <a:gd name="T62" fmla="*/ 192 w 808"/>
                <a:gd name="T63" fmla="*/ 642 h 807"/>
                <a:gd name="T64" fmla="*/ 121 w 808"/>
                <a:gd name="T65" fmla="*/ 697 h 807"/>
                <a:gd name="T66" fmla="*/ 109 w 808"/>
                <a:gd name="T67" fmla="*/ 684 h 807"/>
                <a:gd name="T68" fmla="*/ 115 w 808"/>
                <a:gd name="T69" fmla="*/ 667 h 807"/>
                <a:gd name="T70" fmla="*/ 132 w 808"/>
                <a:gd name="T71" fmla="*/ 662 h 807"/>
                <a:gd name="T72" fmla="*/ 146 w 808"/>
                <a:gd name="T73" fmla="*/ 673 h 807"/>
                <a:gd name="T74" fmla="*/ 143 w 808"/>
                <a:gd name="T75" fmla="*/ 691 h 807"/>
                <a:gd name="T76" fmla="*/ 129 w 808"/>
                <a:gd name="T77" fmla="*/ 698 h 807"/>
                <a:gd name="T78" fmla="*/ 459 w 808"/>
                <a:gd name="T79" fmla="*/ 91 h 807"/>
                <a:gd name="T80" fmla="*/ 391 w 808"/>
                <a:gd name="T81" fmla="*/ 93 h 807"/>
                <a:gd name="T82" fmla="*/ 323 w 808"/>
                <a:gd name="T83" fmla="*/ 112 h 807"/>
                <a:gd name="T84" fmla="*/ 263 w 808"/>
                <a:gd name="T85" fmla="*/ 146 h 807"/>
                <a:gd name="T86" fmla="*/ 214 w 808"/>
                <a:gd name="T87" fmla="*/ 193 h 807"/>
                <a:gd name="T88" fmla="*/ 178 w 808"/>
                <a:gd name="T89" fmla="*/ 251 h 807"/>
                <a:gd name="T90" fmla="*/ 155 w 808"/>
                <a:gd name="T91" fmla="*/ 317 h 807"/>
                <a:gd name="T92" fmla="*/ 150 w 808"/>
                <a:gd name="T93" fmla="*/ 387 h 807"/>
                <a:gd name="T94" fmla="*/ 167 w 808"/>
                <a:gd name="T95" fmla="*/ 471 h 807"/>
                <a:gd name="T96" fmla="*/ 0 w 808"/>
                <a:gd name="T97" fmla="*/ 643 h 807"/>
                <a:gd name="T98" fmla="*/ 4 w 808"/>
                <a:gd name="T99" fmla="*/ 803 h 807"/>
                <a:gd name="T100" fmla="*/ 166 w 808"/>
                <a:gd name="T101" fmla="*/ 807 h 807"/>
                <a:gd name="T102" fmla="*/ 337 w 808"/>
                <a:gd name="T103" fmla="*/ 642 h 807"/>
                <a:gd name="T104" fmla="*/ 421 w 808"/>
                <a:gd name="T105" fmla="*/ 658 h 807"/>
                <a:gd name="T106" fmla="*/ 491 w 808"/>
                <a:gd name="T107" fmla="*/ 652 h 807"/>
                <a:gd name="T108" fmla="*/ 557 w 808"/>
                <a:gd name="T109" fmla="*/ 630 h 807"/>
                <a:gd name="T110" fmla="*/ 614 w 808"/>
                <a:gd name="T111" fmla="*/ 593 h 807"/>
                <a:gd name="T112" fmla="*/ 661 w 808"/>
                <a:gd name="T113" fmla="*/ 544 h 807"/>
                <a:gd name="T114" fmla="*/ 696 w 808"/>
                <a:gd name="T115" fmla="*/ 484 h 807"/>
                <a:gd name="T116" fmla="*/ 715 w 808"/>
                <a:gd name="T117" fmla="*/ 417 h 807"/>
                <a:gd name="T118" fmla="*/ 717 w 808"/>
                <a:gd name="T119" fmla="*/ 350 h 807"/>
                <a:gd name="T120" fmla="*/ 804 w 808"/>
                <a:gd name="T121" fmla="*/ 175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8" h="807">
                  <a:moveTo>
                    <a:pt x="433" y="628"/>
                  </a:moveTo>
                  <a:lnTo>
                    <a:pt x="421" y="628"/>
                  </a:lnTo>
                  <a:lnTo>
                    <a:pt x="408" y="627"/>
                  </a:lnTo>
                  <a:lnTo>
                    <a:pt x="395" y="626"/>
                  </a:lnTo>
                  <a:lnTo>
                    <a:pt x="382" y="623"/>
                  </a:lnTo>
                  <a:lnTo>
                    <a:pt x="370" y="620"/>
                  </a:lnTo>
                  <a:lnTo>
                    <a:pt x="359" y="617"/>
                  </a:lnTo>
                  <a:lnTo>
                    <a:pt x="347" y="613"/>
                  </a:lnTo>
                  <a:lnTo>
                    <a:pt x="335" y="608"/>
                  </a:lnTo>
                  <a:lnTo>
                    <a:pt x="323" y="603"/>
                  </a:lnTo>
                  <a:lnTo>
                    <a:pt x="313" y="598"/>
                  </a:lnTo>
                  <a:lnTo>
                    <a:pt x="302" y="591"/>
                  </a:lnTo>
                  <a:lnTo>
                    <a:pt x="291" y="585"/>
                  </a:lnTo>
                  <a:lnTo>
                    <a:pt x="282" y="577"/>
                  </a:lnTo>
                  <a:lnTo>
                    <a:pt x="272" y="570"/>
                  </a:lnTo>
                  <a:lnTo>
                    <a:pt x="263" y="562"/>
                  </a:lnTo>
                  <a:lnTo>
                    <a:pt x="254" y="554"/>
                  </a:lnTo>
                  <a:lnTo>
                    <a:pt x="245" y="545"/>
                  </a:lnTo>
                  <a:lnTo>
                    <a:pt x="238" y="536"/>
                  </a:lnTo>
                  <a:lnTo>
                    <a:pt x="230" y="526"/>
                  </a:lnTo>
                  <a:lnTo>
                    <a:pt x="223" y="516"/>
                  </a:lnTo>
                  <a:lnTo>
                    <a:pt x="216" y="506"/>
                  </a:lnTo>
                  <a:lnTo>
                    <a:pt x="210" y="495"/>
                  </a:lnTo>
                  <a:lnTo>
                    <a:pt x="204" y="484"/>
                  </a:lnTo>
                  <a:lnTo>
                    <a:pt x="199" y="473"/>
                  </a:lnTo>
                  <a:lnTo>
                    <a:pt x="195" y="462"/>
                  </a:lnTo>
                  <a:lnTo>
                    <a:pt x="191" y="450"/>
                  </a:lnTo>
                  <a:lnTo>
                    <a:pt x="187" y="437"/>
                  </a:lnTo>
                  <a:lnTo>
                    <a:pt x="184" y="425"/>
                  </a:lnTo>
                  <a:lnTo>
                    <a:pt x="182" y="413"/>
                  </a:lnTo>
                  <a:lnTo>
                    <a:pt x="181" y="400"/>
                  </a:lnTo>
                  <a:lnTo>
                    <a:pt x="180" y="387"/>
                  </a:lnTo>
                  <a:lnTo>
                    <a:pt x="180" y="374"/>
                  </a:lnTo>
                  <a:lnTo>
                    <a:pt x="180" y="361"/>
                  </a:lnTo>
                  <a:lnTo>
                    <a:pt x="181" y="348"/>
                  </a:lnTo>
                  <a:lnTo>
                    <a:pt x="182" y="336"/>
                  </a:lnTo>
                  <a:lnTo>
                    <a:pt x="184" y="323"/>
                  </a:lnTo>
                  <a:lnTo>
                    <a:pt x="187" y="311"/>
                  </a:lnTo>
                  <a:lnTo>
                    <a:pt x="191" y="299"/>
                  </a:lnTo>
                  <a:lnTo>
                    <a:pt x="195" y="287"/>
                  </a:lnTo>
                  <a:lnTo>
                    <a:pt x="199" y="276"/>
                  </a:lnTo>
                  <a:lnTo>
                    <a:pt x="204" y="264"/>
                  </a:lnTo>
                  <a:lnTo>
                    <a:pt x="210" y="253"/>
                  </a:lnTo>
                  <a:lnTo>
                    <a:pt x="216" y="243"/>
                  </a:lnTo>
                  <a:lnTo>
                    <a:pt x="223" y="232"/>
                  </a:lnTo>
                  <a:lnTo>
                    <a:pt x="230" y="222"/>
                  </a:lnTo>
                  <a:lnTo>
                    <a:pt x="238" y="213"/>
                  </a:lnTo>
                  <a:lnTo>
                    <a:pt x="245" y="204"/>
                  </a:lnTo>
                  <a:lnTo>
                    <a:pt x="254" y="194"/>
                  </a:lnTo>
                  <a:lnTo>
                    <a:pt x="263" y="186"/>
                  </a:lnTo>
                  <a:lnTo>
                    <a:pt x="272" y="178"/>
                  </a:lnTo>
                  <a:lnTo>
                    <a:pt x="282" y="171"/>
                  </a:lnTo>
                  <a:lnTo>
                    <a:pt x="291" y="163"/>
                  </a:lnTo>
                  <a:lnTo>
                    <a:pt x="302" y="157"/>
                  </a:lnTo>
                  <a:lnTo>
                    <a:pt x="313" y="151"/>
                  </a:lnTo>
                  <a:lnTo>
                    <a:pt x="323" y="145"/>
                  </a:lnTo>
                  <a:lnTo>
                    <a:pt x="335" y="140"/>
                  </a:lnTo>
                  <a:lnTo>
                    <a:pt x="347" y="136"/>
                  </a:lnTo>
                  <a:lnTo>
                    <a:pt x="359" y="131"/>
                  </a:lnTo>
                  <a:lnTo>
                    <a:pt x="370" y="128"/>
                  </a:lnTo>
                  <a:lnTo>
                    <a:pt x="382" y="125"/>
                  </a:lnTo>
                  <a:lnTo>
                    <a:pt x="395" y="123"/>
                  </a:lnTo>
                  <a:lnTo>
                    <a:pt x="408" y="121"/>
                  </a:lnTo>
                  <a:lnTo>
                    <a:pt x="421" y="119"/>
                  </a:lnTo>
                  <a:lnTo>
                    <a:pt x="433" y="119"/>
                  </a:lnTo>
                  <a:lnTo>
                    <a:pt x="446" y="119"/>
                  </a:lnTo>
                  <a:lnTo>
                    <a:pt x="459" y="121"/>
                  </a:lnTo>
                  <a:lnTo>
                    <a:pt x="472" y="123"/>
                  </a:lnTo>
                  <a:lnTo>
                    <a:pt x="485" y="125"/>
                  </a:lnTo>
                  <a:lnTo>
                    <a:pt x="498" y="128"/>
                  </a:lnTo>
                  <a:lnTo>
                    <a:pt x="509" y="131"/>
                  </a:lnTo>
                  <a:lnTo>
                    <a:pt x="521" y="136"/>
                  </a:lnTo>
                  <a:lnTo>
                    <a:pt x="533" y="140"/>
                  </a:lnTo>
                  <a:lnTo>
                    <a:pt x="544" y="145"/>
                  </a:lnTo>
                  <a:lnTo>
                    <a:pt x="554" y="151"/>
                  </a:lnTo>
                  <a:lnTo>
                    <a:pt x="565" y="157"/>
                  </a:lnTo>
                  <a:lnTo>
                    <a:pt x="576" y="163"/>
                  </a:lnTo>
                  <a:lnTo>
                    <a:pt x="585" y="171"/>
                  </a:lnTo>
                  <a:lnTo>
                    <a:pt x="595" y="178"/>
                  </a:lnTo>
                  <a:lnTo>
                    <a:pt x="605" y="186"/>
                  </a:lnTo>
                  <a:lnTo>
                    <a:pt x="613" y="194"/>
                  </a:lnTo>
                  <a:lnTo>
                    <a:pt x="622" y="204"/>
                  </a:lnTo>
                  <a:lnTo>
                    <a:pt x="629" y="213"/>
                  </a:lnTo>
                  <a:lnTo>
                    <a:pt x="638" y="222"/>
                  </a:lnTo>
                  <a:lnTo>
                    <a:pt x="644" y="232"/>
                  </a:lnTo>
                  <a:lnTo>
                    <a:pt x="651" y="243"/>
                  </a:lnTo>
                  <a:lnTo>
                    <a:pt x="657" y="253"/>
                  </a:lnTo>
                  <a:lnTo>
                    <a:pt x="662" y="264"/>
                  </a:lnTo>
                  <a:lnTo>
                    <a:pt x="668" y="276"/>
                  </a:lnTo>
                  <a:lnTo>
                    <a:pt x="672" y="287"/>
                  </a:lnTo>
                  <a:lnTo>
                    <a:pt x="676" y="299"/>
                  </a:lnTo>
                  <a:lnTo>
                    <a:pt x="680" y="311"/>
                  </a:lnTo>
                  <a:lnTo>
                    <a:pt x="683" y="323"/>
                  </a:lnTo>
                  <a:lnTo>
                    <a:pt x="685" y="336"/>
                  </a:lnTo>
                  <a:lnTo>
                    <a:pt x="687" y="348"/>
                  </a:lnTo>
                  <a:lnTo>
                    <a:pt x="687" y="361"/>
                  </a:lnTo>
                  <a:lnTo>
                    <a:pt x="688" y="374"/>
                  </a:lnTo>
                  <a:lnTo>
                    <a:pt x="687" y="387"/>
                  </a:lnTo>
                  <a:lnTo>
                    <a:pt x="687" y="400"/>
                  </a:lnTo>
                  <a:lnTo>
                    <a:pt x="685" y="413"/>
                  </a:lnTo>
                  <a:lnTo>
                    <a:pt x="683" y="425"/>
                  </a:lnTo>
                  <a:lnTo>
                    <a:pt x="680" y="437"/>
                  </a:lnTo>
                  <a:lnTo>
                    <a:pt x="676" y="450"/>
                  </a:lnTo>
                  <a:lnTo>
                    <a:pt x="672" y="462"/>
                  </a:lnTo>
                  <a:lnTo>
                    <a:pt x="668" y="473"/>
                  </a:lnTo>
                  <a:lnTo>
                    <a:pt x="662" y="484"/>
                  </a:lnTo>
                  <a:lnTo>
                    <a:pt x="657" y="495"/>
                  </a:lnTo>
                  <a:lnTo>
                    <a:pt x="651" y="506"/>
                  </a:lnTo>
                  <a:lnTo>
                    <a:pt x="644" y="516"/>
                  </a:lnTo>
                  <a:lnTo>
                    <a:pt x="638" y="526"/>
                  </a:lnTo>
                  <a:lnTo>
                    <a:pt x="629" y="536"/>
                  </a:lnTo>
                  <a:lnTo>
                    <a:pt x="622" y="545"/>
                  </a:lnTo>
                  <a:lnTo>
                    <a:pt x="613" y="554"/>
                  </a:lnTo>
                  <a:lnTo>
                    <a:pt x="605" y="562"/>
                  </a:lnTo>
                  <a:lnTo>
                    <a:pt x="595" y="570"/>
                  </a:lnTo>
                  <a:lnTo>
                    <a:pt x="585" y="577"/>
                  </a:lnTo>
                  <a:lnTo>
                    <a:pt x="576" y="585"/>
                  </a:lnTo>
                  <a:lnTo>
                    <a:pt x="565" y="591"/>
                  </a:lnTo>
                  <a:lnTo>
                    <a:pt x="554" y="598"/>
                  </a:lnTo>
                  <a:lnTo>
                    <a:pt x="544" y="603"/>
                  </a:lnTo>
                  <a:lnTo>
                    <a:pt x="533" y="608"/>
                  </a:lnTo>
                  <a:lnTo>
                    <a:pt x="521" y="613"/>
                  </a:lnTo>
                  <a:lnTo>
                    <a:pt x="509" y="617"/>
                  </a:lnTo>
                  <a:lnTo>
                    <a:pt x="498" y="620"/>
                  </a:lnTo>
                  <a:lnTo>
                    <a:pt x="485" y="623"/>
                  </a:lnTo>
                  <a:lnTo>
                    <a:pt x="472" y="626"/>
                  </a:lnTo>
                  <a:lnTo>
                    <a:pt x="459" y="627"/>
                  </a:lnTo>
                  <a:lnTo>
                    <a:pt x="446" y="628"/>
                  </a:lnTo>
                  <a:lnTo>
                    <a:pt x="433" y="628"/>
                  </a:lnTo>
                  <a:close/>
                  <a:moveTo>
                    <a:pt x="184" y="643"/>
                  </a:moveTo>
                  <a:lnTo>
                    <a:pt x="181" y="643"/>
                  </a:lnTo>
                  <a:lnTo>
                    <a:pt x="178" y="642"/>
                  </a:lnTo>
                  <a:lnTo>
                    <a:pt x="175" y="639"/>
                  </a:lnTo>
                  <a:lnTo>
                    <a:pt x="171" y="637"/>
                  </a:lnTo>
                  <a:lnTo>
                    <a:pt x="169" y="634"/>
                  </a:lnTo>
                  <a:lnTo>
                    <a:pt x="167" y="631"/>
                  </a:lnTo>
                  <a:lnTo>
                    <a:pt x="166" y="628"/>
                  </a:lnTo>
                  <a:lnTo>
                    <a:pt x="166" y="623"/>
                  </a:lnTo>
                  <a:lnTo>
                    <a:pt x="166" y="620"/>
                  </a:lnTo>
                  <a:lnTo>
                    <a:pt x="167" y="616"/>
                  </a:lnTo>
                  <a:lnTo>
                    <a:pt x="169" y="613"/>
                  </a:lnTo>
                  <a:lnTo>
                    <a:pt x="171" y="609"/>
                  </a:lnTo>
                  <a:lnTo>
                    <a:pt x="175" y="607"/>
                  </a:lnTo>
                  <a:lnTo>
                    <a:pt x="178" y="605"/>
                  </a:lnTo>
                  <a:lnTo>
                    <a:pt x="181" y="604"/>
                  </a:lnTo>
                  <a:lnTo>
                    <a:pt x="184" y="604"/>
                  </a:lnTo>
                  <a:lnTo>
                    <a:pt x="188" y="604"/>
                  </a:lnTo>
                  <a:lnTo>
                    <a:pt x="192" y="605"/>
                  </a:lnTo>
                  <a:lnTo>
                    <a:pt x="195" y="607"/>
                  </a:lnTo>
                  <a:lnTo>
                    <a:pt x="198" y="609"/>
                  </a:lnTo>
                  <a:lnTo>
                    <a:pt x="200" y="613"/>
                  </a:lnTo>
                  <a:lnTo>
                    <a:pt x="202" y="616"/>
                  </a:lnTo>
                  <a:lnTo>
                    <a:pt x="203" y="620"/>
                  </a:lnTo>
                  <a:lnTo>
                    <a:pt x="203" y="623"/>
                  </a:lnTo>
                  <a:lnTo>
                    <a:pt x="203" y="628"/>
                  </a:lnTo>
                  <a:lnTo>
                    <a:pt x="202" y="631"/>
                  </a:lnTo>
                  <a:lnTo>
                    <a:pt x="200" y="634"/>
                  </a:lnTo>
                  <a:lnTo>
                    <a:pt x="198" y="637"/>
                  </a:lnTo>
                  <a:lnTo>
                    <a:pt x="195" y="639"/>
                  </a:lnTo>
                  <a:lnTo>
                    <a:pt x="192" y="642"/>
                  </a:lnTo>
                  <a:lnTo>
                    <a:pt x="188" y="643"/>
                  </a:lnTo>
                  <a:lnTo>
                    <a:pt x="184" y="643"/>
                  </a:lnTo>
                  <a:close/>
                  <a:moveTo>
                    <a:pt x="129" y="698"/>
                  </a:moveTo>
                  <a:lnTo>
                    <a:pt x="124" y="698"/>
                  </a:lnTo>
                  <a:lnTo>
                    <a:pt x="121" y="697"/>
                  </a:lnTo>
                  <a:lnTo>
                    <a:pt x="118" y="695"/>
                  </a:lnTo>
                  <a:lnTo>
                    <a:pt x="115" y="693"/>
                  </a:lnTo>
                  <a:lnTo>
                    <a:pt x="112" y="691"/>
                  </a:lnTo>
                  <a:lnTo>
                    <a:pt x="110" y="688"/>
                  </a:lnTo>
                  <a:lnTo>
                    <a:pt x="109" y="684"/>
                  </a:lnTo>
                  <a:lnTo>
                    <a:pt x="109" y="680"/>
                  </a:lnTo>
                  <a:lnTo>
                    <a:pt x="109" y="677"/>
                  </a:lnTo>
                  <a:lnTo>
                    <a:pt x="110" y="673"/>
                  </a:lnTo>
                  <a:lnTo>
                    <a:pt x="112" y="669"/>
                  </a:lnTo>
                  <a:lnTo>
                    <a:pt x="115" y="667"/>
                  </a:lnTo>
                  <a:lnTo>
                    <a:pt x="118" y="664"/>
                  </a:lnTo>
                  <a:lnTo>
                    <a:pt x="121" y="663"/>
                  </a:lnTo>
                  <a:lnTo>
                    <a:pt x="124" y="662"/>
                  </a:lnTo>
                  <a:lnTo>
                    <a:pt x="129" y="661"/>
                  </a:lnTo>
                  <a:lnTo>
                    <a:pt x="132" y="662"/>
                  </a:lnTo>
                  <a:lnTo>
                    <a:pt x="135" y="663"/>
                  </a:lnTo>
                  <a:lnTo>
                    <a:pt x="138" y="664"/>
                  </a:lnTo>
                  <a:lnTo>
                    <a:pt x="141" y="667"/>
                  </a:lnTo>
                  <a:lnTo>
                    <a:pt x="143" y="669"/>
                  </a:lnTo>
                  <a:lnTo>
                    <a:pt x="146" y="673"/>
                  </a:lnTo>
                  <a:lnTo>
                    <a:pt x="147" y="677"/>
                  </a:lnTo>
                  <a:lnTo>
                    <a:pt x="147" y="680"/>
                  </a:lnTo>
                  <a:lnTo>
                    <a:pt x="147" y="684"/>
                  </a:lnTo>
                  <a:lnTo>
                    <a:pt x="146" y="688"/>
                  </a:lnTo>
                  <a:lnTo>
                    <a:pt x="143" y="691"/>
                  </a:lnTo>
                  <a:lnTo>
                    <a:pt x="141" y="693"/>
                  </a:lnTo>
                  <a:lnTo>
                    <a:pt x="138" y="695"/>
                  </a:lnTo>
                  <a:lnTo>
                    <a:pt x="135" y="697"/>
                  </a:lnTo>
                  <a:lnTo>
                    <a:pt x="132" y="698"/>
                  </a:lnTo>
                  <a:lnTo>
                    <a:pt x="129" y="698"/>
                  </a:lnTo>
                  <a:close/>
                  <a:moveTo>
                    <a:pt x="530" y="108"/>
                  </a:moveTo>
                  <a:lnTo>
                    <a:pt x="507" y="100"/>
                  </a:lnTo>
                  <a:lnTo>
                    <a:pt x="484" y="95"/>
                  </a:lnTo>
                  <a:lnTo>
                    <a:pt x="471" y="93"/>
                  </a:lnTo>
                  <a:lnTo>
                    <a:pt x="459" y="91"/>
                  </a:lnTo>
                  <a:lnTo>
                    <a:pt x="446" y="91"/>
                  </a:lnTo>
                  <a:lnTo>
                    <a:pt x="433" y="90"/>
                  </a:lnTo>
                  <a:lnTo>
                    <a:pt x="420" y="91"/>
                  </a:lnTo>
                  <a:lnTo>
                    <a:pt x="405" y="92"/>
                  </a:lnTo>
                  <a:lnTo>
                    <a:pt x="391" y="93"/>
                  </a:lnTo>
                  <a:lnTo>
                    <a:pt x="377" y="96"/>
                  </a:lnTo>
                  <a:lnTo>
                    <a:pt x="363" y="99"/>
                  </a:lnTo>
                  <a:lnTo>
                    <a:pt x="349" y="102"/>
                  </a:lnTo>
                  <a:lnTo>
                    <a:pt x="336" y="107"/>
                  </a:lnTo>
                  <a:lnTo>
                    <a:pt x="323" y="112"/>
                  </a:lnTo>
                  <a:lnTo>
                    <a:pt x="310" y="118"/>
                  </a:lnTo>
                  <a:lnTo>
                    <a:pt x="299" y="125"/>
                  </a:lnTo>
                  <a:lnTo>
                    <a:pt x="287" y="131"/>
                  </a:lnTo>
                  <a:lnTo>
                    <a:pt x="275" y="139"/>
                  </a:lnTo>
                  <a:lnTo>
                    <a:pt x="263" y="146"/>
                  </a:lnTo>
                  <a:lnTo>
                    <a:pt x="253" y="155"/>
                  </a:lnTo>
                  <a:lnTo>
                    <a:pt x="243" y="164"/>
                  </a:lnTo>
                  <a:lnTo>
                    <a:pt x="233" y="173"/>
                  </a:lnTo>
                  <a:lnTo>
                    <a:pt x="224" y="184"/>
                  </a:lnTo>
                  <a:lnTo>
                    <a:pt x="214" y="193"/>
                  </a:lnTo>
                  <a:lnTo>
                    <a:pt x="206" y="204"/>
                  </a:lnTo>
                  <a:lnTo>
                    <a:pt x="198" y="216"/>
                  </a:lnTo>
                  <a:lnTo>
                    <a:pt x="191" y="228"/>
                  </a:lnTo>
                  <a:lnTo>
                    <a:pt x="184" y="239"/>
                  </a:lnTo>
                  <a:lnTo>
                    <a:pt x="178" y="251"/>
                  </a:lnTo>
                  <a:lnTo>
                    <a:pt x="172" y="264"/>
                  </a:lnTo>
                  <a:lnTo>
                    <a:pt x="167" y="277"/>
                  </a:lnTo>
                  <a:lnTo>
                    <a:pt x="163" y="290"/>
                  </a:lnTo>
                  <a:lnTo>
                    <a:pt x="158" y="303"/>
                  </a:lnTo>
                  <a:lnTo>
                    <a:pt x="155" y="317"/>
                  </a:lnTo>
                  <a:lnTo>
                    <a:pt x="153" y="331"/>
                  </a:lnTo>
                  <a:lnTo>
                    <a:pt x="151" y="345"/>
                  </a:lnTo>
                  <a:lnTo>
                    <a:pt x="150" y="359"/>
                  </a:lnTo>
                  <a:lnTo>
                    <a:pt x="150" y="374"/>
                  </a:lnTo>
                  <a:lnTo>
                    <a:pt x="150" y="387"/>
                  </a:lnTo>
                  <a:lnTo>
                    <a:pt x="151" y="400"/>
                  </a:lnTo>
                  <a:lnTo>
                    <a:pt x="152" y="412"/>
                  </a:lnTo>
                  <a:lnTo>
                    <a:pt x="154" y="424"/>
                  </a:lnTo>
                  <a:lnTo>
                    <a:pt x="160" y="448"/>
                  </a:lnTo>
                  <a:lnTo>
                    <a:pt x="167" y="471"/>
                  </a:lnTo>
                  <a:lnTo>
                    <a:pt x="4" y="631"/>
                  </a:lnTo>
                  <a:lnTo>
                    <a:pt x="2" y="634"/>
                  </a:lnTo>
                  <a:lnTo>
                    <a:pt x="1" y="636"/>
                  </a:lnTo>
                  <a:lnTo>
                    <a:pt x="0" y="639"/>
                  </a:lnTo>
                  <a:lnTo>
                    <a:pt x="0" y="643"/>
                  </a:lnTo>
                  <a:lnTo>
                    <a:pt x="0" y="792"/>
                  </a:lnTo>
                  <a:lnTo>
                    <a:pt x="0" y="796"/>
                  </a:lnTo>
                  <a:lnTo>
                    <a:pt x="1" y="799"/>
                  </a:lnTo>
                  <a:lnTo>
                    <a:pt x="2" y="801"/>
                  </a:lnTo>
                  <a:lnTo>
                    <a:pt x="4" y="803"/>
                  </a:lnTo>
                  <a:lnTo>
                    <a:pt x="7" y="805"/>
                  </a:lnTo>
                  <a:lnTo>
                    <a:pt x="9" y="806"/>
                  </a:lnTo>
                  <a:lnTo>
                    <a:pt x="12" y="807"/>
                  </a:lnTo>
                  <a:lnTo>
                    <a:pt x="15" y="807"/>
                  </a:lnTo>
                  <a:lnTo>
                    <a:pt x="166" y="807"/>
                  </a:lnTo>
                  <a:lnTo>
                    <a:pt x="169" y="807"/>
                  </a:lnTo>
                  <a:lnTo>
                    <a:pt x="171" y="806"/>
                  </a:lnTo>
                  <a:lnTo>
                    <a:pt x="175" y="805"/>
                  </a:lnTo>
                  <a:lnTo>
                    <a:pt x="177" y="803"/>
                  </a:lnTo>
                  <a:lnTo>
                    <a:pt x="337" y="642"/>
                  </a:lnTo>
                  <a:lnTo>
                    <a:pt x="361" y="648"/>
                  </a:lnTo>
                  <a:lnTo>
                    <a:pt x="384" y="653"/>
                  </a:lnTo>
                  <a:lnTo>
                    <a:pt x="396" y="655"/>
                  </a:lnTo>
                  <a:lnTo>
                    <a:pt x="409" y="657"/>
                  </a:lnTo>
                  <a:lnTo>
                    <a:pt x="421" y="658"/>
                  </a:lnTo>
                  <a:lnTo>
                    <a:pt x="433" y="658"/>
                  </a:lnTo>
                  <a:lnTo>
                    <a:pt x="448" y="658"/>
                  </a:lnTo>
                  <a:lnTo>
                    <a:pt x="462" y="657"/>
                  </a:lnTo>
                  <a:lnTo>
                    <a:pt x="477" y="654"/>
                  </a:lnTo>
                  <a:lnTo>
                    <a:pt x="491" y="652"/>
                  </a:lnTo>
                  <a:lnTo>
                    <a:pt x="504" y="649"/>
                  </a:lnTo>
                  <a:lnTo>
                    <a:pt x="518" y="645"/>
                  </a:lnTo>
                  <a:lnTo>
                    <a:pt x="531" y="640"/>
                  </a:lnTo>
                  <a:lnTo>
                    <a:pt x="544" y="635"/>
                  </a:lnTo>
                  <a:lnTo>
                    <a:pt x="557" y="630"/>
                  </a:lnTo>
                  <a:lnTo>
                    <a:pt x="569" y="623"/>
                  </a:lnTo>
                  <a:lnTo>
                    <a:pt x="581" y="617"/>
                  </a:lnTo>
                  <a:lnTo>
                    <a:pt x="593" y="609"/>
                  </a:lnTo>
                  <a:lnTo>
                    <a:pt x="604" y="602"/>
                  </a:lnTo>
                  <a:lnTo>
                    <a:pt x="614" y="593"/>
                  </a:lnTo>
                  <a:lnTo>
                    <a:pt x="625" y="584"/>
                  </a:lnTo>
                  <a:lnTo>
                    <a:pt x="635" y="575"/>
                  </a:lnTo>
                  <a:lnTo>
                    <a:pt x="644" y="565"/>
                  </a:lnTo>
                  <a:lnTo>
                    <a:pt x="653" y="555"/>
                  </a:lnTo>
                  <a:lnTo>
                    <a:pt x="661" y="544"/>
                  </a:lnTo>
                  <a:lnTo>
                    <a:pt x="669" y="532"/>
                  </a:lnTo>
                  <a:lnTo>
                    <a:pt x="676" y="522"/>
                  </a:lnTo>
                  <a:lnTo>
                    <a:pt x="684" y="509"/>
                  </a:lnTo>
                  <a:lnTo>
                    <a:pt x="690" y="497"/>
                  </a:lnTo>
                  <a:lnTo>
                    <a:pt x="696" y="484"/>
                  </a:lnTo>
                  <a:lnTo>
                    <a:pt x="701" y="471"/>
                  </a:lnTo>
                  <a:lnTo>
                    <a:pt x="705" y="459"/>
                  </a:lnTo>
                  <a:lnTo>
                    <a:pt x="708" y="445"/>
                  </a:lnTo>
                  <a:lnTo>
                    <a:pt x="712" y="431"/>
                  </a:lnTo>
                  <a:lnTo>
                    <a:pt x="715" y="417"/>
                  </a:lnTo>
                  <a:lnTo>
                    <a:pt x="716" y="403"/>
                  </a:lnTo>
                  <a:lnTo>
                    <a:pt x="717" y="388"/>
                  </a:lnTo>
                  <a:lnTo>
                    <a:pt x="718" y="374"/>
                  </a:lnTo>
                  <a:lnTo>
                    <a:pt x="717" y="361"/>
                  </a:lnTo>
                  <a:lnTo>
                    <a:pt x="717" y="350"/>
                  </a:lnTo>
                  <a:lnTo>
                    <a:pt x="715" y="337"/>
                  </a:lnTo>
                  <a:lnTo>
                    <a:pt x="714" y="325"/>
                  </a:lnTo>
                  <a:lnTo>
                    <a:pt x="708" y="301"/>
                  </a:lnTo>
                  <a:lnTo>
                    <a:pt x="701" y="278"/>
                  </a:lnTo>
                  <a:lnTo>
                    <a:pt x="804" y="175"/>
                  </a:lnTo>
                  <a:lnTo>
                    <a:pt x="808" y="172"/>
                  </a:lnTo>
                  <a:lnTo>
                    <a:pt x="637" y="0"/>
                  </a:lnTo>
                  <a:lnTo>
                    <a:pt x="530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4453"/>
            <p:cNvSpPr>
              <a:spLocks/>
            </p:cNvSpPr>
            <p:nvPr/>
          </p:nvSpPr>
          <p:spPr bwMode="auto">
            <a:xfrm>
              <a:off x="3884860" y="4317117"/>
              <a:ext cx="44450" cy="74613"/>
            </a:xfrm>
            <a:custGeom>
              <a:avLst/>
              <a:gdLst>
                <a:gd name="T0" fmla="*/ 30 w 140"/>
                <a:gd name="T1" fmla="*/ 103 h 238"/>
                <a:gd name="T2" fmla="*/ 30 w 140"/>
                <a:gd name="T3" fmla="*/ 15 h 238"/>
                <a:gd name="T4" fmla="*/ 30 w 140"/>
                <a:gd name="T5" fmla="*/ 12 h 238"/>
                <a:gd name="T6" fmla="*/ 29 w 140"/>
                <a:gd name="T7" fmla="*/ 9 h 238"/>
                <a:gd name="T8" fmla="*/ 28 w 140"/>
                <a:gd name="T9" fmla="*/ 7 h 238"/>
                <a:gd name="T10" fmla="*/ 26 w 140"/>
                <a:gd name="T11" fmla="*/ 5 h 238"/>
                <a:gd name="T12" fmla="*/ 24 w 140"/>
                <a:gd name="T13" fmla="*/ 2 h 238"/>
                <a:gd name="T14" fmla="*/ 22 w 140"/>
                <a:gd name="T15" fmla="*/ 1 h 238"/>
                <a:gd name="T16" fmla="*/ 19 w 140"/>
                <a:gd name="T17" fmla="*/ 0 h 238"/>
                <a:gd name="T18" fmla="*/ 15 w 140"/>
                <a:gd name="T19" fmla="*/ 0 h 238"/>
                <a:gd name="T20" fmla="*/ 12 w 140"/>
                <a:gd name="T21" fmla="*/ 0 h 238"/>
                <a:gd name="T22" fmla="*/ 10 w 140"/>
                <a:gd name="T23" fmla="*/ 1 h 238"/>
                <a:gd name="T24" fmla="*/ 7 w 140"/>
                <a:gd name="T25" fmla="*/ 2 h 238"/>
                <a:gd name="T26" fmla="*/ 5 w 140"/>
                <a:gd name="T27" fmla="*/ 5 h 238"/>
                <a:gd name="T28" fmla="*/ 4 w 140"/>
                <a:gd name="T29" fmla="*/ 7 h 238"/>
                <a:gd name="T30" fmla="*/ 2 w 140"/>
                <a:gd name="T31" fmla="*/ 9 h 238"/>
                <a:gd name="T32" fmla="*/ 2 w 140"/>
                <a:gd name="T33" fmla="*/ 12 h 238"/>
                <a:gd name="T34" fmla="*/ 0 w 140"/>
                <a:gd name="T35" fmla="*/ 15 h 238"/>
                <a:gd name="T36" fmla="*/ 0 w 140"/>
                <a:gd name="T37" fmla="*/ 109 h 238"/>
                <a:gd name="T38" fmla="*/ 0 w 140"/>
                <a:gd name="T39" fmla="*/ 113 h 238"/>
                <a:gd name="T40" fmla="*/ 2 w 140"/>
                <a:gd name="T41" fmla="*/ 115 h 238"/>
                <a:gd name="T42" fmla="*/ 3 w 140"/>
                <a:gd name="T43" fmla="*/ 118 h 238"/>
                <a:gd name="T44" fmla="*/ 5 w 140"/>
                <a:gd name="T45" fmla="*/ 120 h 238"/>
                <a:gd name="T46" fmla="*/ 114 w 140"/>
                <a:gd name="T47" fmla="*/ 233 h 238"/>
                <a:gd name="T48" fmla="*/ 116 w 140"/>
                <a:gd name="T49" fmla="*/ 236 h 238"/>
                <a:gd name="T50" fmla="*/ 119 w 140"/>
                <a:gd name="T51" fmla="*/ 237 h 238"/>
                <a:gd name="T52" fmla="*/ 122 w 140"/>
                <a:gd name="T53" fmla="*/ 238 h 238"/>
                <a:gd name="T54" fmla="*/ 125 w 140"/>
                <a:gd name="T55" fmla="*/ 238 h 238"/>
                <a:gd name="T56" fmla="*/ 128 w 140"/>
                <a:gd name="T57" fmla="*/ 238 h 238"/>
                <a:gd name="T58" fmla="*/ 130 w 140"/>
                <a:gd name="T59" fmla="*/ 237 h 238"/>
                <a:gd name="T60" fmla="*/ 133 w 140"/>
                <a:gd name="T61" fmla="*/ 236 h 238"/>
                <a:gd name="T62" fmla="*/ 135 w 140"/>
                <a:gd name="T63" fmla="*/ 233 h 238"/>
                <a:gd name="T64" fmla="*/ 137 w 140"/>
                <a:gd name="T65" fmla="*/ 231 h 238"/>
                <a:gd name="T66" fmla="*/ 139 w 140"/>
                <a:gd name="T67" fmla="*/ 228 h 238"/>
                <a:gd name="T68" fmla="*/ 140 w 140"/>
                <a:gd name="T69" fmla="*/ 226 h 238"/>
                <a:gd name="T70" fmla="*/ 140 w 140"/>
                <a:gd name="T71" fmla="*/ 223 h 238"/>
                <a:gd name="T72" fmla="*/ 140 w 140"/>
                <a:gd name="T73" fmla="*/ 221 h 238"/>
                <a:gd name="T74" fmla="*/ 139 w 140"/>
                <a:gd name="T75" fmla="*/ 217 h 238"/>
                <a:gd name="T76" fmla="*/ 137 w 140"/>
                <a:gd name="T77" fmla="*/ 215 h 238"/>
                <a:gd name="T78" fmla="*/ 135 w 140"/>
                <a:gd name="T79" fmla="*/ 212 h 238"/>
                <a:gd name="T80" fmla="*/ 30 w 140"/>
                <a:gd name="T81" fmla="*/ 10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238">
                  <a:moveTo>
                    <a:pt x="30" y="103"/>
                  </a:move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4" y="7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0" y="109"/>
                  </a:lnTo>
                  <a:lnTo>
                    <a:pt x="0" y="113"/>
                  </a:lnTo>
                  <a:lnTo>
                    <a:pt x="2" y="115"/>
                  </a:lnTo>
                  <a:lnTo>
                    <a:pt x="3" y="118"/>
                  </a:lnTo>
                  <a:lnTo>
                    <a:pt x="5" y="120"/>
                  </a:lnTo>
                  <a:lnTo>
                    <a:pt x="114" y="233"/>
                  </a:lnTo>
                  <a:lnTo>
                    <a:pt x="116" y="236"/>
                  </a:lnTo>
                  <a:lnTo>
                    <a:pt x="119" y="237"/>
                  </a:lnTo>
                  <a:lnTo>
                    <a:pt x="122" y="238"/>
                  </a:lnTo>
                  <a:lnTo>
                    <a:pt x="125" y="238"/>
                  </a:lnTo>
                  <a:lnTo>
                    <a:pt x="128" y="238"/>
                  </a:lnTo>
                  <a:lnTo>
                    <a:pt x="130" y="237"/>
                  </a:lnTo>
                  <a:lnTo>
                    <a:pt x="133" y="236"/>
                  </a:lnTo>
                  <a:lnTo>
                    <a:pt x="135" y="233"/>
                  </a:lnTo>
                  <a:lnTo>
                    <a:pt x="137" y="231"/>
                  </a:lnTo>
                  <a:lnTo>
                    <a:pt x="139" y="228"/>
                  </a:lnTo>
                  <a:lnTo>
                    <a:pt x="140" y="226"/>
                  </a:lnTo>
                  <a:lnTo>
                    <a:pt x="140" y="223"/>
                  </a:lnTo>
                  <a:lnTo>
                    <a:pt x="140" y="221"/>
                  </a:lnTo>
                  <a:lnTo>
                    <a:pt x="139" y="217"/>
                  </a:lnTo>
                  <a:lnTo>
                    <a:pt x="137" y="215"/>
                  </a:lnTo>
                  <a:lnTo>
                    <a:pt x="135" y="212"/>
                  </a:lnTo>
                  <a:lnTo>
                    <a:pt x="30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0" name="Rounded Rectangle 169"/>
          <p:cNvSpPr/>
          <p:nvPr/>
        </p:nvSpPr>
        <p:spPr>
          <a:xfrm>
            <a:off x="6626388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1" name="Rounded Rectangle 170"/>
          <p:cNvSpPr/>
          <p:nvPr/>
        </p:nvSpPr>
        <p:spPr>
          <a:xfrm rot="10800000">
            <a:off x="6626388" y="4027439"/>
            <a:ext cx="236572" cy="1102864"/>
          </a:xfrm>
          <a:prstGeom prst="roundRect">
            <a:avLst>
              <a:gd name="adj" fmla="val 47675"/>
            </a:avLst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2" name="Rounded Rectangle 171"/>
          <p:cNvSpPr/>
          <p:nvPr/>
        </p:nvSpPr>
        <p:spPr>
          <a:xfrm>
            <a:off x="7273847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3" name="Rounded Rectangle 172"/>
          <p:cNvSpPr/>
          <p:nvPr/>
        </p:nvSpPr>
        <p:spPr>
          <a:xfrm rot="10800000">
            <a:off x="7269796" y="3614806"/>
            <a:ext cx="236572" cy="1515495"/>
          </a:xfrm>
          <a:prstGeom prst="roundRect">
            <a:avLst>
              <a:gd name="adj" fmla="val 50000"/>
            </a:avLst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4" name="Rounded Rectangle 173"/>
          <p:cNvSpPr/>
          <p:nvPr/>
        </p:nvSpPr>
        <p:spPr>
          <a:xfrm>
            <a:off x="7921306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5" name="Rounded Rectangle 174"/>
          <p:cNvSpPr/>
          <p:nvPr/>
        </p:nvSpPr>
        <p:spPr>
          <a:xfrm rot="10800000">
            <a:off x="7921306" y="4040956"/>
            <a:ext cx="236572" cy="1089345"/>
          </a:xfrm>
          <a:prstGeom prst="roundRect">
            <a:avLst>
              <a:gd name="adj" fmla="val 50000"/>
            </a:avLst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6" name="Oval 175"/>
          <p:cNvSpPr/>
          <p:nvPr/>
        </p:nvSpPr>
        <p:spPr>
          <a:xfrm>
            <a:off x="7224043" y="3425975"/>
            <a:ext cx="336181" cy="336181"/>
          </a:xfrm>
          <a:prstGeom prst="ellipse">
            <a:avLst/>
          </a:prstGeom>
          <a:solidFill>
            <a:srgbClr val="46B688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7" name="Oval 176"/>
          <p:cNvSpPr/>
          <p:nvPr/>
        </p:nvSpPr>
        <p:spPr>
          <a:xfrm>
            <a:off x="6576583" y="3882807"/>
            <a:ext cx="336181" cy="336181"/>
          </a:xfrm>
          <a:prstGeom prst="ellipse">
            <a:avLst/>
          </a:prstGeom>
          <a:solidFill>
            <a:srgbClr val="016AA3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8" name="Oval 177"/>
          <p:cNvSpPr/>
          <p:nvPr/>
        </p:nvSpPr>
        <p:spPr>
          <a:xfrm>
            <a:off x="7871502" y="3872865"/>
            <a:ext cx="336181" cy="336181"/>
          </a:xfrm>
          <a:prstGeom prst="ellipse">
            <a:avLst/>
          </a:prstGeom>
          <a:solidFill>
            <a:srgbClr val="FEA34F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6319722" y="5558405"/>
            <a:ext cx="2136719" cy="61555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00" dirty="0" err="1">
                <a:solidFill>
                  <a:prstClr val="black"/>
                </a:solidFill>
              </a:rPr>
              <a:t>Lorem</a:t>
            </a:r>
            <a:r>
              <a:rPr lang="en-US" sz="1000" dirty="0">
                <a:solidFill>
                  <a:prstClr val="black"/>
                </a:solidFill>
              </a:rPr>
              <a:t> </a:t>
            </a:r>
            <a:r>
              <a:rPr lang="en-US" sz="1000" dirty="0" err="1">
                <a:solidFill>
                  <a:prstClr val="black"/>
                </a:solidFill>
              </a:rPr>
              <a:t>Ipsum</a:t>
            </a:r>
            <a:r>
              <a:rPr lang="en-US" sz="1000" dirty="0">
                <a:solidFill>
                  <a:prstClr val="black"/>
                </a:solidFill>
              </a:rPr>
              <a:t> is simply dummy text of the printing and typesetting industry. Lorem Ipsum has been the industry's standard dummy text ever since the 1500s.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6319722" y="5308310"/>
            <a:ext cx="2136719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200" b="1" dirty="0"/>
              <a:t>LOREM IPSUM</a:t>
            </a:r>
          </a:p>
        </p:txBody>
      </p:sp>
      <p:grpSp>
        <p:nvGrpSpPr>
          <p:cNvPr id="181" name="Group 180"/>
          <p:cNvGrpSpPr/>
          <p:nvPr/>
        </p:nvGrpSpPr>
        <p:grpSpPr>
          <a:xfrm>
            <a:off x="7328539" y="3530974"/>
            <a:ext cx="126181" cy="126181"/>
            <a:chOff x="4319588" y="2492375"/>
            <a:chExt cx="287338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90" name="Freeform 372"/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373"/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676813" y="3990955"/>
            <a:ext cx="135719" cy="119885"/>
            <a:chOff x="7600950" y="779463"/>
            <a:chExt cx="285750" cy="252412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88" name="Freeform 3135"/>
            <p:cNvSpPr>
              <a:spLocks/>
            </p:cNvSpPr>
            <p:nvPr/>
          </p:nvSpPr>
          <p:spPr bwMode="auto">
            <a:xfrm>
              <a:off x="7677150" y="779463"/>
              <a:ext cx="209550" cy="242888"/>
            </a:xfrm>
            <a:custGeom>
              <a:avLst/>
              <a:gdLst>
                <a:gd name="T0" fmla="*/ 526 w 527"/>
                <a:gd name="T1" fmla="*/ 282 h 612"/>
                <a:gd name="T2" fmla="*/ 523 w 527"/>
                <a:gd name="T3" fmla="*/ 270 h 612"/>
                <a:gd name="T4" fmla="*/ 516 w 527"/>
                <a:gd name="T5" fmla="*/ 255 h 612"/>
                <a:gd name="T6" fmla="*/ 500 w 527"/>
                <a:gd name="T7" fmla="*/ 240 h 612"/>
                <a:gd name="T8" fmla="*/ 484 w 527"/>
                <a:gd name="T9" fmla="*/ 231 h 612"/>
                <a:gd name="T10" fmla="*/ 472 w 527"/>
                <a:gd name="T11" fmla="*/ 229 h 612"/>
                <a:gd name="T12" fmla="*/ 244 w 527"/>
                <a:gd name="T13" fmla="*/ 229 h 612"/>
                <a:gd name="T14" fmla="*/ 256 w 527"/>
                <a:gd name="T15" fmla="*/ 196 h 612"/>
                <a:gd name="T16" fmla="*/ 267 w 527"/>
                <a:gd name="T17" fmla="*/ 154 h 612"/>
                <a:gd name="T18" fmla="*/ 273 w 527"/>
                <a:gd name="T19" fmla="*/ 110 h 612"/>
                <a:gd name="T20" fmla="*/ 273 w 527"/>
                <a:gd name="T21" fmla="*/ 90 h 612"/>
                <a:gd name="T22" fmla="*/ 269 w 527"/>
                <a:gd name="T23" fmla="*/ 71 h 612"/>
                <a:gd name="T24" fmla="*/ 262 w 527"/>
                <a:gd name="T25" fmla="*/ 49 h 612"/>
                <a:gd name="T26" fmla="*/ 252 w 527"/>
                <a:gd name="T27" fmla="*/ 33 h 612"/>
                <a:gd name="T28" fmla="*/ 243 w 527"/>
                <a:gd name="T29" fmla="*/ 21 h 612"/>
                <a:gd name="T30" fmla="*/ 233 w 527"/>
                <a:gd name="T31" fmla="*/ 11 h 612"/>
                <a:gd name="T32" fmla="*/ 215 w 527"/>
                <a:gd name="T33" fmla="*/ 3 h 612"/>
                <a:gd name="T34" fmla="*/ 202 w 527"/>
                <a:gd name="T35" fmla="*/ 0 h 612"/>
                <a:gd name="T36" fmla="*/ 184 w 527"/>
                <a:gd name="T37" fmla="*/ 5 h 612"/>
                <a:gd name="T38" fmla="*/ 169 w 527"/>
                <a:gd name="T39" fmla="*/ 16 h 612"/>
                <a:gd name="T40" fmla="*/ 159 w 527"/>
                <a:gd name="T41" fmla="*/ 33 h 612"/>
                <a:gd name="T42" fmla="*/ 155 w 527"/>
                <a:gd name="T43" fmla="*/ 53 h 612"/>
                <a:gd name="T44" fmla="*/ 151 w 527"/>
                <a:gd name="T45" fmla="*/ 90 h 612"/>
                <a:gd name="T46" fmla="*/ 140 w 527"/>
                <a:gd name="T47" fmla="*/ 127 h 612"/>
                <a:gd name="T48" fmla="*/ 124 w 527"/>
                <a:gd name="T49" fmla="*/ 162 h 612"/>
                <a:gd name="T50" fmla="*/ 102 w 527"/>
                <a:gd name="T51" fmla="*/ 197 h 612"/>
                <a:gd name="T52" fmla="*/ 79 w 527"/>
                <a:gd name="T53" fmla="*/ 226 h 612"/>
                <a:gd name="T54" fmla="*/ 52 w 527"/>
                <a:gd name="T55" fmla="*/ 254 h 612"/>
                <a:gd name="T56" fmla="*/ 26 w 527"/>
                <a:gd name="T57" fmla="*/ 275 h 612"/>
                <a:gd name="T58" fmla="*/ 0 w 527"/>
                <a:gd name="T59" fmla="*/ 291 h 612"/>
                <a:gd name="T60" fmla="*/ 17 w 527"/>
                <a:gd name="T61" fmla="*/ 586 h 612"/>
                <a:gd name="T62" fmla="*/ 48 w 527"/>
                <a:gd name="T63" fmla="*/ 592 h 612"/>
                <a:gd name="T64" fmla="*/ 88 w 527"/>
                <a:gd name="T65" fmla="*/ 602 h 612"/>
                <a:gd name="T66" fmla="*/ 129 w 527"/>
                <a:gd name="T67" fmla="*/ 610 h 612"/>
                <a:gd name="T68" fmla="*/ 161 w 527"/>
                <a:gd name="T69" fmla="*/ 612 h 612"/>
                <a:gd name="T70" fmla="*/ 383 w 527"/>
                <a:gd name="T71" fmla="*/ 612 h 612"/>
                <a:gd name="T72" fmla="*/ 403 w 527"/>
                <a:gd name="T73" fmla="*/ 608 h 612"/>
                <a:gd name="T74" fmla="*/ 419 w 527"/>
                <a:gd name="T75" fmla="*/ 600 h 612"/>
                <a:gd name="T76" fmla="*/ 428 w 527"/>
                <a:gd name="T77" fmla="*/ 585 h 612"/>
                <a:gd name="T78" fmla="*/ 431 w 527"/>
                <a:gd name="T79" fmla="*/ 564 h 612"/>
                <a:gd name="T80" fmla="*/ 428 w 527"/>
                <a:gd name="T81" fmla="*/ 550 h 612"/>
                <a:gd name="T82" fmla="*/ 424 w 527"/>
                <a:gd name="T83" fmla="*/ 538 h 612"/>
                <a:gd name="T84" fmla="*/ 441 w 527"/>
                <a:gd name="T85" fmla="*/ 532 h 612"/>
                <a:gd name="T86" fmla="*/ 455 w 527"/>
                <a:gd name="T87" fmla="*/ 523 h 612"/>
                <a:gd name="T88" fmla="*/ 464 w 527"/>
                <a:gd name="T89" fmla="*/ 508 h 612"/>
                <a:gd name="T90" fmla="*/ 466 w 527"/>
                <a:gd name="T91" fmla="*/ 492 h 612"/>
                <a:gd name="T92" fmla="*/ 464 w 527"/>
                <a:gd name="T93" fmla="*/ 472 h 612"/>
                <a:gd name="T94" fmla="*/ 456 w 527"/>
                <a:gd name="T95" fmla="*/ 455 h 612"/>
                <a:gd name="T96" fmla="*/ 475 w 527"/>
                <a:gd name="T97" fmla="*/ 447 h 612"/>
                <a:gd name="T98" fmla="*/ 489 w 527"/>
                <a:gd name="T99" fmla="*/ 433 h 612"/>
                <a:gd name="T100" fmla="*/ 499 w 527"/>
                <a:gd name="T101" fmla="*/ 416 h 612"/>
                <a:gd name="T102" fmla="*/ 502 w 527"/>
                <a:gd name="T103" fmla="*/ 397 h 612"/>
                <a:gd name="T104" fmla="*/ 501 w 527"/>
                <a:gd name="T105" fmla="*/ 386 h 612"/>
                <a:gd name="T106" fmla="*/ 497 w 527"/>
                <a:gd name="T107" fmla="*/ 375 h 612"/>
                <a:gd name="T108" fmla="*/ 484 w 527"/>
                <a:gd name="T109" fmla="*/ 357 h 612"/>
                <a:gd name="T110" fmla="*/ 503 w 527"/>
                <a:gd name="T111" fmla="*/ 345 h 612"/>
                <a:gd name="T112" fmla="*/ 516 w 527"/>
                <a:gd name="T113" fmla="*/ 329 h 612"/>
                <a:gd name="T114" fmla="*/ 523 w 527"/>
                <a:gd name="T115" fmla="*/ 309 h 612"/>
                <a:gd name="T116" fmla="*/ 527 w 527"/>
                <a:gd name="T117" fmla="*/ 28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7" h="612">
                  <a:moveTo>
                    <a:pt x="527" y="288"/>
                  </a:moveTo>
                  <a:lnTo>
                    <a:pt x="526" y="282"/>
                  </a:lnTo>
                  <a:lnTo>
                    <a:pt x="526" y="276"/>
                  </a:lnTo>
                  <a:lnTo>
                    <a:pt x="523" y="270"/>
                  </a:lnTo>
                  <a:lnTo>
                    <a:pt x="522" y="266"/>
                  </a:lnTo>
                  <a:lnTo>
                    <a:pt x="516" y="255"/>
                  </a:lnTo>
                  <a:lnTo>
                    <a:pt x="509" y="247"/>
                  </a:lnTo>
                  <a:lnTo>
                    <a:pt x="500" y="240"/>
                  </a:lnTo>
                  <a:lnTo>
                    <a:pt x="489" y="234"/>
                  </a:lnTo>
                  <a:lnTo>
                    <a:pt x="484" y="231"/>
                  </a:lnTo>
                  <a:lnTo>
                    <a:pt x="478" y="230"/>
                  </a:lnTo>
                  <a:lnTo>
                    <a:pt x="472" y="229"/>
                  </a:lnTo>
                  <a:lnTo>
                    <a:pt x="466" y="229"/>
                  </a:lnTo>
                  <a:lnTo>
                    <a:pt x="244" y="229"/>
                  </a:lnTo>
                  <a:lnTo>
                    <a:pt x="250" y="213"/>
                  </a:lnTo>
                  <a:lnTo>
                    <a:pt x="256" y="196"/>
                  </a:lnTo>
                  <a:lnTo>
                    <a:pt x="261" y="175"/>
                  </a:lnTo>
                  <a:lnTo>
                    <a:pt x="267" y="154"/>
                  </a:lnTo>
                  <a:lnTo>
                    <a:pt x="270" y="131"/>
                  </a:lnTo>
                  <a:lnTo>
                    <a:pt x="273" y="110"/>
                  </a:lnTo>
                  <a:lnTo>
                    <a:pt x="273" y="99"/>
                  </a:lnTo>
                  <a:lnTo>
                    <a:pt x="273" y="90"/>
                  </a:lnTo>
                  <a:lnTo>
                    <a:pt x="271" y="80"/>
                  </a:lnTo>
                  <a:lnTo>
                    <a:pt x="269" y="71"/>
                  </a:lnTo>
                  <a:lnTo>
                    <a:pt x="265" y="60"/>
                  </a:lnTo>
                  <a:lnTo>
                    <a:pt x="262" y="49"/>
                  </a:lnTo>
                  <a:lnTo>
                    <a:pt x="257" y="41"/>
                  </a:lnTo>
                  <a:lnTo>
                    <a:pt x="252" y="33"/>
                  </a:lnTo>
                  <a:lnTo>
                    <a:pt x="248" y="25"/>
                  </a:lnTo>
                  <a:lnTo>
                    <a:pt x="243" y="21"/>
                  </a:lnTo>
                  <a:lnTo>
                    <a:pt x="238" y="16"/>
                  </a:lnTo>
                  <a:lnTo>
                    <a:pt x="233" y="11"/>
                  </a:lnTo>
                  <a:lnTo>
                    <a:pt x="224" y="6"/>
                  </a:lnTo>
                  <a:lnTo>
                    <a:pt x="215" y="3"/>
                  </a:lnTo>
                  <a:lnTo>
                    <a:pt x="208" y="2"/>
                  </a:lnTo>
                  <a:lnTo>
                    <a:pt x="202" y="0"/>
                  </a:lnTo>
                  <a:lnTo>
                    <a:pt x="193" y="2"/>
                  </a:lnTo>
                  <a:lnTo>
                    <a:pt x="184" y="5"/>
                  </a:lnTo>
                  <a:lnTo>
                    <a:pt x="176" y="10"/>
                  </a:lnTo>
                  <a:lnTo>
                    <a:pt x="169" y="16"/>
                  </a:lnTo>
                  <a:lnTo>
                    <a:pt x="163" y="23"/>
                  </a:lnTo>
                  <a:lnTo>
                    <a:pt x="159" y="33"/>
                  </a:lnTo>
                  <a:lnTo>
                    <a:pt x="156" y="42"/>
                  </a:lnTo>
                  <a:lnTo>
                    <a:pt x="155" y="53"/>
                  </a:lnTo>
                  <a:lnTo>
                    <a:pt x="155" y="71"/>
                  </a:lnTo>
                  <a:lnTo>
                    <a:pt x="151" y="90"/>
                  </a:lnTo>
                  <a:lnTo>
                    <a:pt x="146" y="109"/>
                  </a:lnTo>
                  <a:lnTo>
                    <a:pt x="140" y="127"/>
                  </a:lnTo>
                  <a:lnTo>
                    <a:pt x="133" y="144"/>
                  </a:lnTo>
                  <a:lnTo>
                    <a:pt x="124" y="162"/>
                  </a:lnTo>
                  <a:lnTo>
                    <a:pt x="114" y="180"/>
                  </a:lnTo>
                  <a:lnTo>
                    <a:pt x="102" y="197"/>
                  </a:lnTo>
                  <a:lnTo>
                    <a:pt x="91" y="212"/>
                  </a:lnTo>
                  <a:lnTo>
                    <a:pt x="79" y="226"/>
                  </a:lnTo>
                  <a:lnTo>
                    <a:pt x="66" y="241"/>
                  </a:lnTo>
                  <a:lnTo>
                    <a:pt x="52" y="254"/>
                  </a:lnTo>
                  <a:lnTo>
                    <a:pt x="39" y="266"/>
                  </a:lnTo>
                  <a:lnTo>
                    <a:pt x="26" y="275"/>
                  </a:lnTo>
                  <a:lnTo>
                    <a:pt x="12" y="284"/>
                  </a:lnTo>
                  <a:lnTo>
                    <a:pt x="0" y="291"/>
                  </a:lnTo>
                  <a:lnTo>
                    <a:pt x="0" y="582"/>
                  </a:lnTo>
                  <a:lnTo>
                    <a:pt x="17" y="586"/>
                  </a:lnTo>
                  <a:lnTo>
                    <a:pt x="32" y="588"/>
                  </a:lnTo>
                  <a:lnTo>
                    <a:pt x="48" y="592"/>
                  </a:lnTo>
                  <a:lnTo>
                    <a:pt x="61" y="595"/>
                  </a:lnTo>
                  <a:lnTo>
                    <a:pt x="88" y="602"/>
                  </a:lnTo>
                  <a:lnTo>
                    <a:pt x="114" y="607"/>
                  </a:lnTo>
                  <a:lnTo>
                    <a:pt x="129" y="610"/>
                  </a:lnTo>
                  <a:lnTo>
                    <a:pt x="144" y="611"/>
                  </a:lnTo>
                  <a:lnTo>
                    <a:pt x="161" y="612"/>
                  </a:lnTo>
                  <a:lnTo>
                    <a:pt x="180" y="612"/>
                  </a:lnTo>
                  <a:lnTo>
                    <a:pt x="383" y="612"/>
                  </a:lnTo>
                  <a:lnTo>
                    <a:pt x="394" y="611"/>
                  </a:lnTo>
                  <a:lnTo>
                    <a:pt x="403" y="608"/>
                  </a:lnTo>
                  <a:lnTo>
                    <a:pt x="412" y="605"/>
                  </a:lnTo>
                  <a:lnTo>
                    <a:pt x="419" y="600"/>
                  </a:lnTo>
                  <a:lnTo>
                    <a:pt x="424" y="593"/>
                  </a:lnTo>
                  <a:lnTo>
                    <a:pt x="428" y="585"/>
                  </a:lnTo>
                  <a:lnTo>
                    <a:pt x="430" y="575"/>
                  </a:lnTo>
                  <a:lnTo>
                    <a:pt x="431" y="564"/>
                  </a:lnTo>
                  <a:lnTo>
                    <a:pt x="431" y="557"/>
                  </a:lnTo>
                  <a:lnTo>
                    <a:pt x="428" y="550"/>
                  </a:lnTo>
                  <a:lnTo>
                    <a:pt x="426" y="544"/>
                  </a:lnTo>
                  <a:lnTo>
                    <a:pt x="424" y="538"/>
                  </a:lnTo>
                  <a:lnTo>
                    <a:pt x="433" y="536"/>
                  </a:lnTo>
                  <a:lnTo>
                    <a:pt x="441" y="532"/>
                  </a:lnTo>
                  <a:lnTo>
                    <a:pt x="449" y="527"/>
                  </a:lnTo>
                  <a:lnTo>
                    <a:pt x="455" y="523"/>
                  </a:lnTo>
                  <a:lnTo>
                    <a:pt x="460" y="516"/>
                  </a:lnTo>
                  <a:lnTo>
                    <a:pt x="464" y="508"/>
                  </a:lnTo>
                  <a:lnTo>
                    <a:pt x="466" y="501"/>
                  </a:lnTo>
                  <a:lnTo>
                    <a:pt x="466" y="492"/>
                  </a:lnTo>
                  <a:lnTo>
                    <a:pt x="466" y="481"/>
                  </a:lnTo>
                  <a:lnTo>
                    <a:pt x="464" y="472"/>
                  </a:lnTo>
                  <a:lnTo>
                    <a:pt x="460" y="462"/>
                  </a:lnTo>
                  <a:lnTo>
                    <a:pt x="456" y="455"/>
                  </a:lnTo>
                  <a:lnTo>
                    <a:pt x="465" y="451"/>
                  </a:lnTo>
                  <a:lnTo>
                    <a:pt x="475" y="447"/>
                  </a:lnTo>
                  <a:lnTo>
                    <a:pt x="482" y="441"/>
                  </a:lnTo>
                  <a:lnTo>
                    <a:pt x="489" y="433"/>
                  </a:lnTo>
                  <a:lnTo>
                    <a:pt x="495" y="425"/>
                  </a:lnTo>
                  <a:lnTo>
                    <a:pt x="499" y="416"/>
                  </a:lnTo>
                  <a:lnTo>
                    <a:pt x="502" y="406"/>
                  </a:lnTo>
                  <a:lnTo>
                    <a:pt x="502" y="397"/>
                  </a:lnTo>
                  <a:lnTo>
                    <a:pt x="502" y="391"/>
                  </a:lnTo>
                  <a:lnTo>
                    <a:pt x="501" y="386"/>
                  </a:lnTo>
                  <a:lnTo>
                    <a:pt x="500" y="380"/>
                  </a:lnTo>
                  <a:lnTo>
                    <a:pt x="497" y="375"/>
                  </a:lnTo>
                  <a:lnTo>
                    <a:pt x="491" y="366"/>
                  </a:lnTo>
                  <a:lnTo>
                    <a:pt x="484" y="357"/>
                  </a:lnTo>
                  <a:lnTo>
                    <a:pt x="495" y="353"/>
                  </a:lnTo>
                  <a:lnTo>
                    <a:pt x="503" y="345"/>
                  </a:lnTo>
                  <a:lnTo>
                    <a:pt x="510" y="338"/>
                  </a:lnTo>
                  <a:lnTo>
                    <a:pt x="516" y="329"/>
                  </a:lnTo>
                  <a:lnTo>
                    <a:pt x="521" y="319"/>
                  </a:lnTo>
                  <a:lnTo>
                    <a:pt x="523" y="309"/>
                  </a:lnTo>
                  <a:lnTo>
                    <a:pt x="526" y="298"/>
                  </a:lnTo>
                  <a:lnTo>
                    <a:pt x="527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3136"/>
            <p:cNvSpPr>
              <a:spLocks noEditPoints="1"/>
            </p:cNvSpPr>
            <p:nvPr/>
          </p:nvSpPr>
          <p:spPr bwMode="auto">
            <a:xfrm>
              <a:off x="7600950" y="879475"/>
              <a:ext cx="66675" cy="152400"/>
            </a:xfrm>
            <a:custGeom>
              <a:avLst/>
              <a:gdLst>
                <a:gd name="T0" fmla="*/ 104 w 168"/>
                <a:gd name="T1" fmla="*/ 330 h 385"/>
                <a:gd name="T2" fmla="*/ 98 w 168"/>
                <a:gd name="T3" fmla="*/ 329 h 385"/>
                <a:gd name="T4" fmla="*/ 93 w 168"/>
                <a:gd name="T5" fmla="*/ 326 h 385"/>
                <a:gd name="T6" fmla="*/ 90 w 168"/>
                <a:gd name="T7" fmla="*/ 320 h 385"/>
                <a:gd name="T8" fmla="*/ 88 w 168"/>
                <a:gd name="T9" fmla="*/ 316 h 385"/>
                <a:gd name="T10" fmla="*/ 90 w 168"/>
                <a:gd name="T11" fmla="*/ 310 h 385"/>
                <a:gd name="T12" fmla="*/ 93 w 168"/>
                <a:gd name="T13" fmla="*/ 305 h 385"/>
                <a:gd name="T14" fmla="*/ 98 w 168"/>
                <a:gd name="T15" fmla="*/ 301 h 385"/>
                <a:gd name="T16" fmla="*/ 104 w 168"/>
                <a:gd name="T17" fmla="*/ 300 h 385"/>
                <a:gd name="T18" fmla="*/ 110 w 168"/>
                <a:gd name="T19" fmla="*/ 301 h 385"/>
                <a:gd name="T20" fmla="*/ 115 w 168"/>
                <a:gd name="T21" fmla="*/ 305 h 385"/>
                <a:gd name="T22" fmla="*/ 117 w 168"/>
                <a:gd name="T23" fmla="*/ 310 h 385"/>
                <a:gd name="T24" fmla="*/ 118 w 168"/>
                <a:gd name="T25" fmla="*/ 316 h 385"/>
                <a:gd name="T26" fmla="*/ 117 w 168"/>
                <a:gd name="T27" fmla="*/ 320 h 385"/>
                <a:gd name="T28" fmla="*/ 115 w 168"/>
                <a:gd name="T29" fmla="*/ 326 h 385"/>
                <a:gd name="T30" fmla="*/ 110 w 168"/>
                <a:gd name="T31" fmla="*/ 329 h 385"/>
                <a:gd name="T32" fmla="*/ 104 w 168"/>
                <a:gd name="T33" fmla="*/ 330 h 385"/>
                <a:gd name="T34" fmla="*/ 104 w 168"/>
                <a:gd name="T35" fmla="*/ 330 h 385"/>
                <a:gd name="T36" fmla="*/ 156 w 168"/>
                <a:gd name="T37" fmla="*/ 2 h 385"/>
                <a:gd name="T38" fmla="*/ 13 w 168"/>
                <a:gd name="T39" fmla="*/ 0 h 385"/>
                <a:gd name="T40" fmla="*/ 9 w 168"/>
                <a:gd name="T41" fmla="*/ 2 h 385"/>
                <a:gd name="T42" fmla="*/ 4 w 168"/>
                <a:gd name="T43" fmla="*/ 4 h 385"/>
                <a:gd name="T44" fmla="*/ 2 w 168"/>
                <a:gd name="T45" fmla="*/ 9 h 385"/>
                <a:gd name="T46" fmla="*/ 0 w 168"/>
                <a:gd name="T47" fmla="*/ 14 h 385"/>
                <a:gd name="T48" fmla="*/ 0 w 168"/>
                <a:gd name="T49" fmla="*/ 373 h 385"/>
                <a:gd name="T50" fmla="*/ 2 w 168"/>
                <a:gd name="T51" fmla="*/ 378 h 385"/>
                <a:gd name="T52" fmla="*/ 4 w 168"/>
                <a:gd name="T53" fmla="*/ 381 h 385"/>
                <a:gd name="T54" fmla="*/ 9 w 168"/>
                <a:gd name="T55" fmla="*/ 383 h 385"/>
                <a:gd name="T56" fmla="*/ 13 w 168"/>
                <a:gd name="T57" fmla="*/ 385 h 385"/>
                <a:gd name="T58" fmla="*/ 156 w 168"/>
                <a:gd name="T59" fmla="*/ 385 h 385"/>
                <a:gd name="T60" fmla="*/ 161 w 168"/>
                <a:gd name="T61" fmla="*/ 383 h 385"/>
                <a:gd name="T62" fmla="*/ 165 w 168"/>
                <a:gd name="T63" fmla="*/ 381 h 385"/>
                <a:gd name="T64" fmla="*/ 168 w 168"/>
                <a:gd name="T65" fmla="*/ 378 h 385"/>
                <a:gd name="T66" fmla="*/ 168 w 168"/>
                <a:gd name="T67" fmla="*/ 373 h 385"/>
                <a:gd name="T68" fmla="*/ 168 w 168"/>
                <a:gd name="T69" fmla="*/ 303 h 385"/>
                <a:gd name="T70" fmla="*/ 168 w 168"/>
                <a:gd name="T71" fmla="*/ 72 h 385"/>
                <a:gd name="T72" fmla="*/ 168 w 168"/>
                <a:gd name="T73" fmla="*/ 14 h 385"/>
                <a:gd name="T74" fmla="*/ 168 w 168"/>
                <a:gd name="T75" fmla="*/ 9 h 385"/>
                <a:gd name="T76" fmla="*/ 166 w 168"/>
                <a:gd name="T77" fmla="*/ 5 h 385"/>
                <a:gd name="T78" fmla="*/ 161 w 168"/>
                <a:gd name="T79" fmla="*/ 3 h 385"/>
                <a:gd name="T80" fmla="*/ 156 w 168"/>
                <a:gd name="T81" fmla="*/ 2 h 385"/>
                <a:gd name="T82" fmla="*/ 156 w 168"/>
                <a:gd name="T83" fmla="*/ 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8" h="385">
                  <a:moveTo>
                    <a:pt x="104" y="330"/>
                  </a:moveTo>
                  <a:lnTo>
                    <a:pt x="98" y="329"/>
                  </a:lnTo>
                  <a:lnTo>
                    <a:pt x="93" y="326"/>
                  </a:lnTo>
                  <a:lnTo>
                    <a:pt x="90" y="320"/>
                  </a:lnTo>
                  <a:lnTo>
                    <a:pt x="88" y="316"/>
                  </a:lnTo>
                  <a:lnTo>
                    <a:pt x="90" y="310"/>
                  </a:lnTo>
                  <a:lnTo>
                    <a:pt x="93" y="305"/>
                  </a:lnTo>
                  <a:lnTo>
                    <a:pt x="98" y="301"/>
                  </a:lnTo>
                  <a:lnTo>
                    <a:pt x="104" y="300"/>
                  </a:lnTo>
                  <a:lnTo>
                    <a:pt x="110" y="301"/>
                  </a:lnTo>
                  <a:lnTo>
                    <a:pt x="115" y="305"/>
                  </a:lnTo>
                  <a:lnTo>
                    <a:pt x="117" y="310"/>
                  </a:lnTo>
                  <a:lnTo>
                    <a:pt x="118" y="316"/>
                  </a:lnTo>
                  <a:lnTo>
                    <a:pt x="117" y="320"/>
                  </a:lnTo>
                  <a:lnTo>
                    <a:pt x="115" y="326"/>
                  </a:lnTo>
                  <a:lnTo>
                    <a:pt x="110" y="329"/>
                  </a:lnTo>
                  <a:lnTo>
                    <a:pt x="104" y="330"/>
                  </a:lnTo>
                  <a:lnTo>
                    <a:pt x="104" y="330"/>
                  </a:lnTo>
                  <a:close/>
                  <a:moveTo>
                    <a:pt x="156" y="2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373"/>
                  </a:lnTo>
                  <a:lnTo>
                    <a:pt x="2" y="378"/>
                  </a:lnTo>
                  <a:lnTo>
                    <a:pt x="4" y="381"/>
                  </a:lnTo>
                  <a:lnTo>
                    <a:pt x="9" y="383"/>
                  </a:lnTo>
                  <a:lnTo>
                    <a:pt x="13" y="385"/>
                  </a:lnTo>
                  <a:lnTo>
                    <a:pt x="156" y="385"/>
                  </a:lnTo>
                  <a:lnTo>
                    <a:pt x="161" y="383"/>
                  </a:lnTo>
                  <a:lnTo>
                    <a:pt x="165" y="381"/>
                  </a:lnTo>
                  <a:lnTo>
                    <a:pt x="168" y="378"/>
                  </a:lnTo>
                  <a:lnTo>
                    <a:pt x="168" y="373"/>
                  </a:lnTo>
                  <a:lnTo>
                    <a:pt x="168" y="303"/>
                  </a:lnTo>
                  <a:lnTo>
                    <a:pt x="168" y="72"/>
                  </a:lnTo>
                  <a:lnTo>
                    <a:pt x="168" y="14"/>
                  </a:lnTo>
                  <a:lnTo>
                    <a:pt x="168" y="9"/>
                  </a:lnTo>
                  <a:lnTo>
                    <a:pt x="166" y="5"/>
                  </a:lnTo>
                  <a:lnTo>
                    <a:pt x="161" y="3"/>
                  </a:lnTo>
                  <a:lnTo>
                    <a:pt x="156" y="2"/>
                  </a:lnTo>
                  <a:lnTo>
                    <a:pt x="15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7970468" y="3971832"/>
            <a:ext cx="138246" cy="138246"/>
            <a:chOff x="3753097" y="4202817"/>
            <a:chExt cx="284163" cy="284163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84" name="Freeform 4450"/>
            <p:cNvSpPr>
              <a:spLocks/>
            </p:cNvSpPr>
            <p:nvPr/>
          </p:nvSpPr>
          <p:spPr bwMode="auto">
            <a:xfrm>
              <a:off x="3992810" y="4231392"/>
              <a:ext cx="44450" cy="47625"/>
            </a:xfrm>
            <a:custGeom>
              <a:avLst/>
              <a:gdLst>
                <a:gd name="T0" fmla="*/ 138 w 143"/>
                <a:gd name="T1" fmla="*/ 64 h 150"/>
                <a:gd name="T2" fmla="*/ 74 w 143"/>
                <a:gd name="T3" fmla="*/ 0 h 150"/>
                <a:gd name="T4" fmla="*/ 0 w 143"/>
                <a:gd name="T5" fmla="*/ 73 h 150"/>
                <a:gd name="T6" fmla="*/ 75 w 143"/>
                <a:gd name="T7" fmla="*/ 150 h 150"/>
                <a:gd name="T8" fmla="*/ 138 w 143"/>
                <a:gd name="T9" fmla="*/ 84 h 150"/>
                <a:gd name="T10" fmla="*/ 141 w 143"/>
                <a:gd name="T11" fmla="*/ 83 h 150"/>
                <a:gd name="T12" fmla="*/ 142 w 143"/>
                <a:gd name="T13" fmla="*/ 81 h 150"/>
                <a:gd name="T14" fmla="*/ 143 w 143"/>
                <a:gd name="T15" fmla="*/ 78 h 150"/>
                <a:gd name="T16" fmla="*/ 143 w 143"/>
                <a:gd name="T17" fmla="*/ 75 h 150"/>
                <a:gd name="T18" fmla="*/ 142 w 143"/>
                <a:gd name="T19" fmla="*/ 69 h 150"/>
                <a:gd name="T20" fmla="*/ 138 w 143"/>
                <a:gd name="T21" fmla="*/ 6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50">
                  <a:moveTo>
                    <a:pt x="138" y="64"/>
                  </a:moveTo>
                  <a:lnTo>
                    <a:pt x="74" y="0"/>
                  </a:lnTo>
                  <a:lnTo>
                    <a:pt x="0" y="73"/>
                  </a:lnTo>
                  <a:lnTo>
                    <a:pt x="75" y="150"/>
                  </a:lnTo>
                  <a:lnTo>
                    <a:pt x="138" y="84"/>
                  </a:lnTo>
                  <a:lnTo>
                    <a:pt x="141" y="83"/>
                  </a:lnTo>
                  <a:lnTo>
                    <a:pt x="142" y="81"/>
                  </a:lnTo>
                  <a:lnTo>
                    <a:pt x="143" y="78"/>
                  </a:lnTo>
                  <a:lnTo>
                    <a:pt x="143" y="75"/>
                  </a:lnTo>
                  <a:lnTo>
                    <a:pt x="142" y="69"/>
                  </a:lnTo>
                  <a:lnTo>
                    <a:pt x="13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4451"/>
            <p:cNvSpPr>
              <a:spLocks/>
            </p:cNvSpPr>
            <p:nvPr/>
          </p:nvSpPr>
          <p:spPr bwMode="auto">
            <a:xfrm>
              <a:off x="3961060" y="4202817"/>
              <a:ext cx="47625" cy="46038"/>
            </a:xfrm>
            <a:custGeom>
              <a:avLst/>
              <a:gdLst>
                <a:gd name="T0" fmla="*/ 149 w 149"/>
                <a:gd name="T1" fmla="*/ 68 h 143"/>
                <a:gd name="T2" fmla="*/ 86 w 149"/>
                <a:gd name="T3" fmla="*/ 4 h 143"/>
                <a:gd name="T4" fmla="*/ 84 w 149"/>
                <a:gd name="T5" fmla="*/ 2 h 143"/>
                <a:gd name="T6" fmla="*/ 80 w 149"/>
                <a:gd name="T7" fmla="*/ 1 h 143"/>
                <a:gd name="T8" fmla="*/ 78 w 149"/>
                <a:gd name="T9" fmla="*/ 0 h 143"/>
                <a:gd name="T10" fmla="*/ 75 w 149"/>
                <a:gd name="T11" fmla="*/ 0 h 143"/>
                <a:gd name="T12" fmla="*/ 75 w 149"/>
                <a:gd name="T13" fmla="*/ 0 h 143"/>
                <a:gd name="T14" fmla="*/ 75 w 149"/>
                <a:gd name="T15" fmla="*/ 0 h 143"/>
                <a:gd name="T16" fmla="*/ 72 w 149"/>
                <a:gd name="T17" fmla="*/ 0 h 143"/>
                <a:gd name="T18" fmla="*/ 69 w 149"/>
                <a:gd name="T19" fmla="*/ 1 h 143"/>
                <a:gd name="T20" fmla="*/ 66 w 149"/>
                <a:gd name="T21" fmla="*/ 2 h 143"/>
                <a:gd name="T22" fmla="*/ 64 w 149"/>
                <a:gd name="T23" fmla="*/ 4 h 143"/>
                <a:gd name="T24" fmla="*/ 0 w 149"/>
                <a:gd name="T25" fmla="*/ 68 h 143"/>
                <a:gd name="T26" fmla="*/ 75 w 149"/>
                <a:gd name="T27" fmla="*/ 143 h 143"/>
                <a:gd name="T28" fmla="*/ 149 w 149"/>
                <a:gd name="T29" fmla="*/ 6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43">
                  <a:moveTo>
                    <a:pt x="149" y="68"/>
                  </a:moveTo>
                  <a:lnTo>
                    <a:pt x="86" y="4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69" y="1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0" y="68"/>
                  </a:lnTo>
                  <a:lnTo>
                    <a:pt x="75" y="143"/>
                  </a:lnTo>
                  <a:lnTo>
                    <a:pt x="14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4452"/>
            <p:cNvSpPr>
              <a:spLocks noEditPoints="1"/>
            </p:cNvSpPr>
            <p:nvPr/>
          </p:nvSpPr>
          <p:spPr bwMode="auto">
            <a:xfrm>
              <a:off x="3753097" y="4231392"/>
              <a:ext cx="255588" cy="255588"/>
            </a:xfrm>
            <a:custGeom>
              <a:avLst/>
              <a:gdLst>
                <a:gd name="T0" fmla="*/ 382 w 808"/>
                <a:gd name="T1" fmla="*/ 623 h 807"/>
                <a:gd name="T2" fmla="*/ 323 w 808"/>
                <a:gd name="T3" fmla="*/ 603 h 807"/>
                <a:gd name="T4" fmla="*/ 272 w 808"/>
                <a:gd name="T5" fmla="*/ 570 h 807"/>
                <a:gd name="T6" fmla="*/ 230 w 808"/>
                <a:gd name="T7" fmla="*/ 526 h 807"/>
                <a:gd name="T8" fmla="*/ 199 w 808"/>
                <a:gd name="T9" fmla="*/ 473 h 807"/>
                <a:gd name="T10" fmla="*/ 182 w 808"/>
                <a:gd name="T11" fmla="*/ 413 h 807"/>
                <a:gd name="T12" fmla="*/ 181 w 808"/>
                <a:gd name="T13" fmla="*/ 348 h 807"/>
                <a:gd name="T14" fmla="*/ 195 w 808"/>
                <a:gd name="T15" fmla="*/ 287 h 807"/>
                <a:gd name="T16" fmla="*/ 223 w 808"/>
                <a:gd name="T17" fmla="*/ 232 h 807"/>
                <a:gd name="T18" fmla="*/ 263 w 808"/>
                <a:gd name="T19" fmla="*/ 186 h 807"/>
                <a:gd name="T20" fmla="*/ 313 w 808"/>
                <a:gd name="T21" fmla="*/ 151 h 807"/>
                <a:gd name="T22" fmla="*/ 370 w 808"/>
                <a:gd name="T23" fmla="*/ 128 h 807"/>
                <a:gd name="T24" fmla="*/ 433 w 808"/>
                <a:gd name="T25" fmla="*/ 119 h 807"/>
                <a:gd name="T26" fmla="*/ 498 w 808"/>
                <a:gd name="T27" fmla="*/ 128 h 807"/>
                <a:gd name="T28" fmla="*/ 554 w 808"/>
                <a:gd name="T29" fmla="*/ 151 h 807"/>
                <a:gd name="T30" fmla="*/ 605 w 808"/>
                <a:gd name="T31" fmla="*/ 186 h 807"/>
                <a:gd name="T32" fmla="*/ 644 w 808"/>
                <a:gd name="T33" fmla="*/ 232 h 807"/>
                <a:gd name="T34" fmla="*/ 672 w 808"/>
                <a:gd name="T35" fmla="*/ 287 h 807"/>
                <a:gd name="T36" fmla="*/ 687 w 808"/>
                <a:gd name="T37" fmla="*/ 348 h 807"/>
                <a:gd name="T38" fmla="*/ 685 w 808"/>
                <a:gd name="T39" fmla="*/ 413 h 807"/>
                <a:gd name="T40" fmla="*/ 668 w 808"/>
                <a:gd name="T41" fmla="*/ 473 h 807"/>
                <a:gd name="T42" fmla="*/ 638 w 808"/>
                <a:gd name="T43" fmla="*/ 526 h 807"/>
                <a:gd name="T44" fmla="*/ 595 w 808"/>
                <a:gd name="T45" fmla="*/ 570 h 807"/>
                <a:gd name="T46" fmla="*/ 544 w 808"/>
                <a:gd name="T47" fmla="*/ 603 h 807"/>
                <a:gd name="T48" fmla="*/ 485 w 808"/>
                <a:gd name="T49" fmla="*/ 623 h 807"/>
                <a:gd name="T50" fmla="*/ 184 w 808"/>
                <a:gd name="T51" fmla="*/ 643 h 807"/>
                <a:gd name="T52" fmla="*/ 169 w 808"/>
                <a:gd name="T53" fmla="*/ 634 h 807"/>
                <a:gd name="T54" fmla="*/ 167 w 808"/>
                <a:gd name="T55" fmla="*/ 616 h 807"/>
                <a:gd name="T56" fmla="*/ 181 w 808"/>
                <a:gd name="T57" fmla="*/ 604 h 807"/>
                <a:gd name="T58" fmla="*/ 198 w 808"/>
                <a:gd name="T59" fmla="*/ 609 h 807"/>
                <a:gd name="T60" fmla="*/ 203 w 808"/>
                <a:gd name="T61" fmla="*/ 628 h 807"/>
                <a:gd name="T62" fmla="*/ 192 w 808"/>
                <a:gd name="T63" fmla="*/ 642 h 807"/>
                <a:gd name="T64" fmla="*/ 121 w 808"/>
                <a:gd name="T65" fmla="*/ 697 h 807"/>
                <a:gd name="T66" fmla="*/ 109 w 808"/>
                <a:gd name="T67" fmla="*/ 684 h 807"/>
                <a:gd name="T68" fmla="*/ 115 w 808"/>
                <a:gd name="T69" fmla="*/ 667 h 807"/>
                <a:gd name="T70" fmla="*/ 132 w 808"/>
                <a:gd name="T71" fmla="*/ 662 h 807"/>
                <a:gd name="T72" fmla="*/ 146 w 808"/>
                <a:gd name="T73" fmla="*/ 673 h 807"/>
                <a:gd name="T74" fmla="*/ 143 w 808"/>
                <a:gd name="T75" fmla="*/ 691 h 807"/>
                <a:gd name="T76" fmla="*/ 129 w 808"/>
                <a:gd name="T77" fmla="*/ 698 h 807"/>
                <a:gd name="T78" fmla="*/ 459 w 808"/>
                <a:gd name="T79" fmla="*/ 91 h 807"/>
                <a:gd name="T80" fmla="*/ 391 w 808"/>
                <a:gd name="T81" fmla="*/ 93 h 807"/>
                <a:gd name="T82" fmla="*/ 323 w 808"/>
                <a:gd name="T83" fmla="*/ 112 h 807"/>
                <a:gd name="T84" fmla="*/ 263 w 808"/>
                <a:gd name="T85" fmla="*/ 146 h 807"/>
                <a:gd name="T86" fmla="*/ 214 w 808"/>
                <a:gd name="T87" fmla="*/ 193 h 807"/>
                <a:gd name="T88" fmla="*/ 178 w 808"/>
                <a:gd name="T89" fmla="*/ 251 h 807"/>
                <a:gd name="T90" fmla="*/ 155 w 808"/>
                <a:gd name="T91" fmla="*/ 317 h 807"/>
                <a:gd name="T92" fmla="*/ 150 w 808"/>
                <a:gd name="T93" fmla="*/ 387 h 807"/>
                <a:gd name="T94" fmla="*/ 167 w 808"/>
                <a:gd name="T95" fmla="*/ 471 h 807"/>
                <a:gd name="T96" fmla="*/ 0 w 808"/>
                <a:gd name="T97" fmla="*/ 643 h 807"/>
                <a:gd name="T98" fmla="*/ 4 w 808"/>
                <a:gd name="T99" fmla="*/ 803 h 807"/>
                <a:gd name="T100" fmla="*/ 166 w 808"/>
                <a:gd name="T101" fmla="*/ 807 h 807"/>
                <a:gd name="T102" fmla="*/ 337 w 808"/>
                <a:gd name="T103" fmla="*/ 642 h 807"/>
                <a:gd name="T104" fmla="*/ 421 w 808"/>
                <a:gd name="T105" fmla="*/ 658 h 807"/>
                <a:gd name="T106" fmla="*/ 491 w 808"/>
                <a:gd name="T107" fmla="*/ 652 h 807"/>
                <a:gd name="T108" fmla="*/ 557 w 808"/>
                <a:gd name="T109" fmla="*/ 630 h 807"/>
                <a:gd name="T110" fmla="*/ 614 w 808"/>
                <a:gd name="T111" fmla="*/ 593 h 807"/>
                <a:gd name="T112" fmla="*/ 661 w 808"/>
                <a:gd name="T113" fmla="*/ 544 h 807"/>
                <a:gd name="T114" fmla="*/ 696 w 808"/>
                <a:gd name="T115" fmla="*/ 484 h 807"/>
                <a:gd name="T116" fmla="*/ 715 w 808"/>
                <a:gd name="T117" fmla="*/ 417 h 807"/>
                <a:gd name="T118" fmla="*/ 717 w 808"/>
                <a:gd name="T119" fmla="*/ 350 h 807"/>
                <a:gd name="T120" fmla="*/ 804 w 808"/>
                <a:gd name="T121" fmla="*/ 175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8" h="807">
                  <a:moveTo>
                    <a:pt x="433" y="628"/>
                  </a:moveTo>
                  <a:lnTo>
                    <a:pt x="421" y="628"/>
                  </a:lnTo>
                  <a:lnTo>
                    <a:pt x="408" y="627"/>
                  </a:lnTo>
                  <a:lnTo>
                    <a:pt x="395" y="626"/>
                  </a:lnTo>
                  <a:lnTo>
                    <a:pt x="382" y="623"/>
                  </a:lnTo>
                  <a:lnTo>
                    <a:pt x="370" y="620"/>
                  </a:lnTo>
                  <a:lnTo>
                    <a:pt x="359" y="617"/>
                  </a:lnTo>
                  <a:lnTo>
                    <a:pt x="347" y="613"/>
                  </a:lnTo>
                  <a:lnTo>
                    <a:pt x="335" y="608"/>
                  </a:lnTo>
                  <a:lnTo>
                    <a:pt x="323" y="603"/>
                  </a:lnTo>
                  <a:lnTo>
                    <a:pt x="313" y="598"/>
                  </a:lnTo>
                  <a:lnTo>
                    <a:pt x="302" y="591"/>
                  </a:lnTo>
                  <a:lnTo>
                    <a:pt x="291" y="585"/>
                  </a:lnTo>
                  <a:lnTo>
                    <a:pt x="282" y="577"/>
                  </a:lnTo>
                  <a:lnTo>
                    <a:pt x="272" y="570"/>
                  </a:lnTo>
                  <a:lnTo>
                    <a:pt x="263" y="562"/>
                  </a:lnTo>
                  <a:lnTo>
                    <a:pt x="254" y="554"/>
                  </a:lnTo>
                  <a:lnTo>
                    <a:pt x="245" y="545"/>
                  </a:lnTo>
                  <a:lnTo>
                    <a:pt x="238" y="536"/>
                  </a:lnTo>
                  <a:lnTo>
                    <a:pt x="230" y="526"/>
                  </a:lnTo>
                  <a:lnTo>
                    <a:pt x="223" y="516"/>
                  </a:lnTo>
                  <a:lnTo>
                    <a:pt x="216" y="506"/>
                  </a:lnTo>
                  <a:lnTo>
                    <a:pt x="210" y="495"/>
                  </a:lnTo>
                  <a:lnTo>
                    <a:pt x="204" y="484"/>
                  </a:lnTo>
                  <a:lnTo>
                    <a:pt x="199" y="473"/>
                  </a:lnTo>
                  <a:lnTo>
                    <a:pt x="195" y="462"/>
                  </a:lnTo>
                  <a:lnTo>
                    <a:pt x="191" y="450"/>
                  </a:lnTo>
                  <a:lnTo>
                    <a:pt x="187" y="437"/>
                  </a:lnTo>
                  <a:lnTo>
                    <a:pt x="184" y="425"/>
                  </a:lnTo>
                  <a:lnTo>
                    <a:pt x="182" y="413"/>
                  </a:lnTo>
                  <a:lnTo>
                    <a:pt x="181" y="400"/>
                  </a:lnTo>
                  <a:lnTo>
                    <a:pt x="180" y="387"/>
                  </a:lnTo>
                  <a:lnTo>
                    <a:pt x="180" y="374"/>
                  </a:lnTo>
                  <a:lnTo>
                    <a:pt x="180" y="361"/>
                  </a:lnTo>
                  <a:lnTo>
                    <a:pt x="181" y="348"/>
                  </a:lnTo>
                  <a:lnTo>
                    <a:pt x="182" y="336"/>
                  </a:lnTo>
                  <a:lnTo>
                    <a:pt x="184" y="323"/>
                  </a:lnTo>
                  <a:lnTo>
                    <a:pt x="187" y="311"/>
                  </a:lnTo>
                  <a:lnTo>
                    <a:pt x="191" y="299"/>
                  </a:lnTo>
                  <a:lnTo>
                    <a:pt x="195" y="287"/>
                  </a:lnTo>
                  <a:lnTo>
                    <a:pt x="199" y="276"/>
                  </a:lnTo>
                  <a:lnTo>
                    <a:pt x="204" y="264"/>
                  </a:lnTo>
                  <a:lnTo>
                    <a:pt x="210" y="253"/>
                  </a:lnTo>
                  <a:lnTo>
                    <a:pt x="216" y="243"/>
                  </a:lnTo>
                  <a:lnTo>
                    <a:pt x="223" y="232"/>
                  </a:lnTo>
                  <a:lnTo>
                    <a:pt x="230" y="222"/>
                  </a:lnTo>
                  <a:lnTo>
                    <a:pt x="238" y="213"/>
                  </a:lnTo>
                  <a:lnTo>
                    <a:pt x="245" y="204"/>
                  </a:lnTo>
                  <a:lnTo>
                    <a:pt x="254" y="194"/>
                  </a:lnTo>
                  <a:lnTo>
                    <a:pt x="263" y="186"/>
                  </a:lnTo>
                  <a:lnTo>
                    <a:pt x="272" y="178"/>
                  </a:lnTo>
                  <a:lnTo>
                    <a:pt x="282" y="171"/>
                  </a:lnTo>
                  <a:lnTo>
                    <a:pt x="291" y="163"/>
                  </a:lnTo>
                  <a:lnTo>
                    <a:pt x="302" y="157"/>
                  </a:lnTo>
                  <a:lnTo>
                    <a:pt x="313" y="151"/>
                  </a:lnTo>
                  <a:lnTo>
                    <a:pt x="323" y="145"/>
                  </a:lnTo>
                  <a:lnTo>
                    <a:pt x="335" y="140"/>
                  </a:lnTo>
                  <a:lnTo>
                    <a:pt x="347" y="136"/>
                  </a:lnTo>
                  <a:lnTo>
                    <a:pt x="359" y="131"/>
                  </a:lnTo>
                  <a:lnTo>
                    <a:pt x="370" y="128"/>
                  </a:lnTo>
                  <a:lnTo>
                    <a:pt x="382" y="125"/>
                  </a:lnTo>
                  <a:lnTo>
                    <a:pt x="395" y="123"/>
                  </a:lnTo>
                  <a:lnTo>
                    <a:pt x="408" y="121"/>
                  </a:lnTo>
                  <a:lnTo>
                    <a:pt x="421" y="119"/>
                  </a:lnTo>
                  <a:lnTo>
                    <a:pt x="433" y="119"/>
                  </a:lnTo>
                  <a:lnTo>
                    <a:pt x="446" y="119"/>
                  </a:lnTo>
                  <a:lnTo>
                    <a:pt x="459" y="121"/>
                  </a:lnTo>
                  <a:lnTo>
                    <a:pt x="472" y="123"/>
                  </a:lnTo>
                  <a:lnTo>
                    <a:pt x="485" y="125"/>
                  </a:lnTo>
                  <a:lnTo>
                    <a:pt x="498" y="128"/>
                  </a:lnTo>
                  <a:lnTo>
                    <a:pt x="509" y="131"/>
                  </a:lnTo>
                  <a:lnTo>
                    <a:pt x="521" y="136"/>
                  </a:lnTo>
                  <a:lnTo>
                    <a:pt x="533" y="140"/>
                  </a:lnTo>
                  <a:lnTo>
                    <a:pt x="544" y="145"/>
                  </a:lnTo>
                  <a:lnTo>
                    <a:pt x="554" y="151"/>
                  </a:lnTo>
                  <a:lnTo>
                    <a:pt x="565" y="157"/>
                  </a:lnTo>
                  <a:lnTo>
                    <a:pt x="576" y="163"/>
                  </a:lnTo>
                  <a:lnTo>
                    <a:pt x="585" y="171"/>
                  </a:lnTo>
                  <a:lnTo>
                    <a:pt x="595" y="178"/>
                  </a:lnTo>
                  <a:lnTo>
                    <a:pt x="605" y="186"/>
                  </a:lnTo>
                  <a:lnTo>
                    <a:pt x="613" y="194"/>
                  </a:lnTo>
                  <a:lnTo>
                    <a:pt x="622" y="204"/>
                  </a:lnTo>
                  <a:lnTo>
                    <a:pt x="629" y="213"/>
                  </a:lnTo>
                  <a:lnTo>
                    <a:pt x="638" y="222"/>
                  </a:lnTo>
                  <a:lnTo>
                    <a:pt x="644" y="232"/>
                  </a:lnTo>
                  <a:lnTo>
                    <a:pt x="651" y="243"/>
                  </a:lnTo>
                  <a:lnTo>
                    <a:pt x="657" y="253"/>
                  </a:lnTo>
                  <a:lnTo>
                    <a:pt x="662" y="264"/>
                  </a:lnTo>
                  <a:lnTo>
                    <a:pt x="668" y="276"/>
                  </a:lnTo>
                  <a:lnTo>
                    <a:pt x="672" y="287"/>
                  </a:lnTo>
                  <a:lnTo>
                    <a:pt x="676" y="299"/>
                  </a:lnTo>
                  <a:lnTo>
                    <a:pt x="680" y="311"/>
                  </a:lnTo>
                  <a:lnTo>
                    <a:pt x="683" y="323"/>
                  </a:lnTo>
                  <a:lnTo>
                    <a:pt x="685" y="336"/>
                  </a:lnTo>
                  <a:lnTo>
                    <a:pt x="687" y="348"/>
                  </a:lnTo>
                  <a:lnTo>
                    <a:pt x="687" y="361"/>
                  </a:lnTo>
                  <a:lnTo>
                    <a:pt x="688" y="374"/>
                  </a:lnTo>
                  <a:lnTo>
                    <a:pt x="687" y="387"/>
                  </a:lnTo>
                  <a:lnTo>
                    <a:pt x="687" y="400"/>
                  </a:lnTo>
                  <a:lnTo>
                    <a:pt x="685" y="413"/>
                  </a:lnTo>
                  <a:lnTo>
                    <a:pt x="683" y="425"/>
                  </a:lnTo>
                  <a:lnTo>
                    <a:pt x="680" y="437"/>
                  </a:lnTo>
                  <a:lnTo>
                    <a:pt x="676" y="450"/>
                  </a:lnTo>
                  <a:lnTo>
                    <a:pt x="672" y="462"/>
                  </a:lnTo>
                  <a:lnTo>
                    <a:pt x="668" y="473"/>
                  </a:lnTo>
                  <a:lnTo>
                    <a:pt x="662" y="484"/>
                  </a:lnTo>
                  <a:lnTo>
                    <a:pt x="657" y="495"/>
                  </a:lnTo>
                  <a:lnTo>
                    <a:pt x="651" y="506"/>
                  </a:lnTo>
                  <a:lnTo>
                    <a:pt x="644" y="516"/>
                  </a:lnTo>
                  <a:lnTo>
                    <a:pt x="638" y="526"/>
                  </a:lnTo>
                  <a:lnTo>
                    <a:pt x="629" y="536"/>
                  </a:lnTo>
                  <a:lnTo>
                    <a:pt x="622" y="545"/>
                  </a:lnTo>
                  <a:lnTo>
                    <a:pt x="613" y="554"/>
                  </a:lnTo>
                  <a:lnTo>
                    <a:pt x="605" y="562"/>
                  </a:lnTo>
                  <a:lnTo>
                    <a:pt x="595" y="570"/>
                  </a:lnTo>
                  <a:lnTo>
                    <a:pt x="585" y="577"/>
                  </a:lnTo>
                  <a:lnTo>
                    <a:pt x="576" y="585"/>
                  </a:lnTo>
                  <a:lnTo>
                    <a:pt x="565" y="591"/>
                  </a:lnTo>
                  <a:lnTo>
                    <a:pt x="554" y="598"/>
                  </a:lnTo>
                  <a:lnTo>
                    <a:pt x="544" y="603"/>
                  </a:lnTo>
                  <a:lnTo>
                    <a:pt x="533" y="608"/>
                  </a:lnTo>
                  <a:lnTo>
                    <a:pt x="521" y="613"/>
                  </a:lnTo>
                  <a:lnTo>
                    <a:pt x="509" y="617"/>
                  </a:lnTo>
                  <a:lnTo>
                    <a:pt x="498" y="620"/>
                  </a:lnTo>
                  <a:lnTo>
                    <a:pt x="485" y="623"/>
                  </a:lnTo>
                  <a:lnTo>
                    <a:pt x="472" y="626"/>
                  </a:lnTo>
                  <a:lnTo>
                    <a:pt x="459" y="627"/>
                  </a:lnTo>
                  <a:lnTo>
                    <a:pt x="446" y="628"/>
                  </a:lnTo>
                  <a:lnTo>
                    <a:pt x="433" y="628"/>
                  </a:lnTo>
                  <a:close/>
                  <a:moveTo>
                    <a:pt x="184" y="643"/>
                  </a:moveTo>
                  <a:lnTo>
                    <a:pt x="181" y="643"/>
                  </a:lnTo>
                  <a:lnTo>
                    <a:pt x="178" y="642"/>
                  </a:lnTo>
                  <a:lnTo>
                    <a:pt x="175" y="639"/>
                  </a:lnTo>
                  <a:lnTo>
                    <a:pt x="171" y="637"/>
                  </a:lnTo>
                  <a:lnTo>
                    <a:pt x="169" y="634"/>
                  </a:lnTo>
                  <a:lnTo>
                    <a:pt x="167" y="631"/>
                  </a:lnTo>
                  <a:lnTo>
                    <a:pt x="166" y="628"/>
                  </a:lnTo>
                  <a:lnTo>
                    <a:pt x="166" y="623"/>
                  </a:lnTo>
                  <a:lnTo>
                    <a:pt x="166" y="620"/>
                  </a:lnTo>
                  <a:lnTo>
                    <a:pt x="167" y="616"/>
                  </a:lnTo>
                  <a:lnTo>
                    <a:pt x="169" y="613"/>
                  </a:lnTo>
                  <a:lnTo>
                    <a:pt x="171" y="609"/>
                  </a:lnTo>
                  <a:lnTo>
                    <a:pt x="175" y="607"/>
                  </a:lnTo>
                  <a:lnTo>
                    <a:pt x="178" y="605"/>
                  </a:lnTo>
                  <a:lnTo>
                    <a:pt x="181" y="604"/>
                  </a:lnTo>
                  <a:lnTo>
                    <a:pt x="184" y="604"/>
                  </a:lnTo>
                  <a:lnTo>
                    <a:pt x="188" y="604"/>
                  </a:lnTo>
                  <a:lnTo>
                    <a:pt x="192" y="605"/>
                  </a:lnTo>
                  <a:lnTo>
                    <a:pt x="195" y="607"/>
                  </a:lnTo>
                  <a:lnTo>
                    <a:pt x="198" y="609"/>
                  </a:lnTo>
                  <a:lnTo>
                    <a:pt x="200" y="613"/>
                  </a:lnTo>
                  <a:lnTo>
                    <a:pt x="202" y="616"/>
                  </a:lnTo>
                  <a:lnTo>
                    <a:pt x="203" y="620"/>
                  </a:lnTo>
                  <a:lnTo>
                    <a:pt x="203" y="623"/>
                  </a:lnTo>
                  <a:lnTo>
                    <a:pt x="203" y="628"/>
                  </a:lnTo>
                  <a:lnTo>
                    <a:pt x="202" y="631"/>
                  </a:lnTo>
                  <a:lnTo>
                    <a:pt x="200" y="634"/>
                  </a:lnTo>
                  <a:lnTo>
                    <a:pt x="198" y="637"/>
                  </a:lnTo>
                  <a:lnTo>
                    <a:pt x="195" y="639"/>
                  </a:lnTo>
                  <a:lnTo>
                    <a:pt x="192" y="642"/>
                  </a:lnTo>
                  <a:lnTo>
                    <a:pt x="188" y="643"/>
                  </a:lnTo>
                  <a:lnTo>
                    <a:pt x="184" y="643"/>
                  </a:lnTo>
                  <a:close/>
                  <a:moveTo>
                    <a:pt x="129" y="698"/>
                  </a:moveTo>
                  <a:lnTo>
                    <a:pt x="124" y="698"/>
                  </a:lnTo>
                  <a:lnTo>
                    <a:pt x="121" y="697"/>
                  </a:lnTo>
                  <a:lnTo>
                    <a:pt x="118" y="695"/>
                  </a:lnTo>
                  <a:lnTo>
                    <a:pt x="115" y="693"/>
                  </a:lnTo>
                  <a:lnTo>
                    <a:pt x="112" y="691"/>
                  </a:lnTo>
                  <a:lnTo>
                    <a:pt x="110" y="688"/>
                  </a:lnTo>
                  <a:lnTo>
                    <a:pt x="109" y="684"/>
                  </a:lnTo>
                  <a:lnTo>
                    <a:pt x="109" y="680"/>
                  </a:lnTo>
                  <a:lnTo>
                    <a:pt x="109" y="677"/>
                  </a:lnTo>
                  <a:lnTo>
                    <a:pt x="110" y="673"/>
                  </a:lnTo>
                  <a:lnTo>
                    <a:pt x="112" y="669"/>
                  </a:lnTo>
                  <a:lnTo>
                    <a:pt x="115" y="667"/>
                  </a:lnTo>
                  <a:lnTo>
                    <a:pt x="118" y="664"/>
                  </a:lnTo>
                  <a:lnTo>
                    <a:pt x="121" y="663"/>
                  </a:lnTo>
                  <a:lnTo>
                    <a:pt x="124" y="662"/>
                  </a:lnTo>
                  <a:lnTo>
                    <a:pt x="129" y="661"/>
                  </a:lnTo>
                  <a:lnTo>
                    <a:pt x="132" y="662"/>
                  </a:lnTo>
                  <a:lnTo>
                    <a:pt x="135" y="663"/>
                  </a:lnTo>
                  <a:lnTo>
                    <a:pt x="138" y="664"/>
                  </a:lnTo>
                  <a:lnTo>
                    <a:pt x="141" y="667"/>
                  </a:lnTo>
                  <a:lnTo>
                    <a:pt x="143" y="669"/>
                  </a:lnTo>
                  <a:lnTo>
                    <a:pt x="146" y="673"/>
                  </a:lnTo>
                  <a:lnTo>
                    <a:pt x="147" y="677"/>
                  </a:lnTo>
                  <a:lnTo>
                    <a:pt x="147" y="680"/>
                  </a:lnTo>
                  <a:lnTo>
                    <a:pt x="147" y="684"/>
                  </a:lnTo>
                  <a:lnTo>
                    <a:pt x="146" y="688"/>
                  </a:lnTo>
                  <a:lnTo>
                    <a:pt x="143" y="691"/>
                  </a:lnTo>
                  <a:lnTo>
                    <a:pt x="141" y="693"/>
                  </a:lnTo>
                  <a:lnTo>
                    <a:pt x="138" y="695"/>
                  </a:lnTo>
                  <a:lnTo>
                    <a:pt x="135" y="697"/>
                  </a:lnTo>
                  <a:lnTo>
                    <a:pt x="132" y="698"/>
                  </a:lnTo>
                  <a:lnTo>
                    <a:pt x="129" y="698"/>
                  </a:lnTo>
                  <a:close/>
                  <a:moveTo>
                    <a:pt x="530" y="108"/>
                  </a:moveTo>
                  <a:lnTo>
                    <a:pt x="507" y="100"/>
                  </a:lnTo>
                  <a:lnTo>
                    <a:pt x="484" y="95"/>
                  </a:lnTo>
                  <a:lnTo>
                    <a:pt x="471" y="93"/>
                  </a:lnTo>
                  <a:lnTo>
                    <a:pt x="459" y="91"/>
                  </a:lnTo>
                  <a:lnTo>
                    <a:pt x="446" y="91"/>
                  </a:lnTo>
                  <a:lnTo>
                    <a:pt x="433" y="90"/>
                  </a:lnTo>
                  <a:lnTo>
                    <a:pt x="420" y="91"/>
                  </a:lnTo>
                  <a:lnTo>
                    <a:pt x="405" y="92"/>
                  </a:lnTo>
                  <a:lnTo>
                    <a:pt x="391" y="93"/>
                  </a:lnTo>
                  <a:lnTo>
                    <a:pt x="377" y="96"/>
                  </a:lnTo>
                  <a:lnTo>
                    <a:pt x="363" y="99"/>
                  </a:lnTo>
                  <a:lnTo>
                    <a:pt x="349" y="102"/>
                  </a:lnTo>
                  <a:lnTo>
                    <a:pt x="336" y="107"/>
                  </a:lnTo>
                  <a:lnTo>
                    <a:pt x="323" y="112"/>
                  </a:lnTo>
                  <a:lnTo>
                    <a:pt x="310" y="118"/>
                  </a:lnTo>
                  <a:lnTo>
                    <a:pt x="299" y="125"/>
                  </a:lnTo>
                  <a:lnTo>
                    <a:pt x="287" y="131"/>
                  </a:lnTo>
                  <a:lnTo>
                    <a:pt x="275" y="139"/>
                  </a:lnTo>
                  <a:lnTo>
                    <a:pt x="263" y="146"/>
                  </a:lnTo>
                  <a:lnTo>
                    <a:pt x="253" y="155"/>
                  </a:lnTo>
                  <a:lnTo>
                    <a:pt x="243" y="164"/>
                  </a:lnTo>
                  <a:lnTo>
                    <a:pt x="233" y="173"/>
                  </a:lnTo>
                  <a:lnTo>
                    <a:pt x="224" y="184"/>
                  </a:lnTo>
                  <a:lnTo>
                    <a:pt x="214" y="193"/>
                  </a:lnTo>
                  <a:lnTo>
                    <a:pt x="206" y="204"/>
                  </a:lnTo>
                  <a:lnTo>
                    <a:pt x="198" y="216"/>
                  </a:lnTo>
                  <a:lnTo>
                    <a:pt x="191" y="228"/>
                  </a:lnTo>
                  <a:lnTo>
                    <a:pt x="184" y="239"/>
                  </a:lnTo>
                  <a:lnTo>
                    <a:pt x="178" y="251"/>
                  </a:lnTo>
                  <a:lnTo>
                    <a:pt x="172" y="264"/>
                  </a:lnTo>
                  <a:lnTo>
                    <a:pt x="167" y="277"/>
                  </a:lnTo>
                  <a:lnTo>
                    <a:pt x="163" y="290"/>
                  </a:lnTo>
                  <a:lnTo>
                    <a:pt x="158" y="303"/>
                  </a:lnTo>
                  <a:lnTo>
                    <a:pt x="155" y="317"/>
                  </a:lnTo>
                  <a:lnTo>
                    <a:pt x="153" y="331"/>
                  </a:lnTo>
                  <a:lnTo>
                    <a:pt x="151" y="345"/>
                  </a:lnTo>
                  <a:lnTo>
                    <a:pt x="150" y="359"/>
                  </a:lnTo>
                  <a:lnTo>
                    <a:pt x="150" y="374"/>
                  </a:lnTo>
                  <a:lnTo>
                    <a:pt x="150" y="387"/>
                  </a:lnTo>
                  <a:lnTo>
                    <a:pt x="151" y="400"/>
                  </a:lnTo>
                  <a:lnTo>
                    <a:pt x="152" y="412"/>
                  </a:lnTo>
                  <a:lnTo>
                    <a:pt x="154" y="424"/>
                  </a:lnTo>
                  <a:lnTo>
                    <a:pt x="160" y="448"/>
                  </a:lnTo>
                  <a:lnTo>
                    <a:pt x="167" y="471"/>
                  </a:lnTo>
                  <a:lnTo>
                    <a:pt x="4" y="631"/>
                  </a:lnTo>
                  <a:lnTo>
                    <a:pt x="2" y="634"/>
                  </a:lnTo>
                  <a:lnTo>
                    <a:pt x="1" y="636"/>
                  </a:lnTo>
                  <a:lnTo>
                    <a:pt x="0" y="639"/>
                  </a:lnTo>
                  <a:lnTo>
                    <a:pt x="0" y="643"/>
                  </a:lnTo>
                  <a:lnTo>
                    <a:pt x="0" y="792"/>
                  </a:lnTo>
                  <a:lnTo>
                    <a:pt x="0" y="796"/>
                  </a:lnTo>
                  <a:lnTo>
                    <a:pt x="1" y="799"/>
                  </a:lnTo>
                  <a:lnTo>
                    <a:pt x="2" y="801"/>
                  </a:lnTo>
                  <a:lnTo>
                    <a:pt x="4" y="803"/>
                  </a:lnTo>
                  <a:lnTo>
                    <a:pt x="7" y="805"/>
                  </a:lnTo>
                  <a:lnTo>
                    <a:pt x="9" y="806"/>
                  </a:lnTo>
                  <a:lnTo>
                    <a:pt x="12" y="807"/>
                  </a:lnTo>
                  <a:lnTo>
                    <a:pt x="15" y="807"/>
                  </a:lnTo>
                  <a:lnTo>
                    <a:pt x="166" y="807"/>
                  </a:lnTo>
                  <a:lnTo>
                    <a:pt x="169" y="807"/>
                  </a:lnTo>
                  <a:lnTo>
                    <a:pt x="171" y="806"/>
                  </a:lnTo>
                  <a:lnTo>
                    <a:pt x="175" y="805"/>
                  </a:lnTo>
                  <a:lnTo>
                    <a:pt x="177" y="803"/>
                  </a:lnTo>
                  <a:lnTo>
                    <a:pt x="337" y="642"/>
                  </a:lnTo>
                  <a:lnTo>
                    <a:pt x="361" y="648"/>
                  </a:lnTo>
                  <a:lnTo>
                    <a:pt x="384" y="653"/>
                  </a:lnTo>
                  <a:lnTo>
                    <a:pt x="396" y="655"/>
                  </a:lnTo>
                  <a:lnTo>
                    <a:pt x="409" y="657"/>
                  </a:lnTo>
                  <a:lnTo>
                    <a:pt x="421" y="658"/>
                  </a:lnTo>
                  <a:lnTo>
                    <a:pt x="433" y="658"/>
                  </a:lnTo>
                  <a:lnTo>
                    <a:pt x="448" y="658"/>
                  </a:lnTo>
                  <a:lnTo>
                    <a:pt x="462" y="657"/>
                  </a:lnTo>
                  <a:lnTo>
                    <a:pt x="477" y="654"/>
                  </a:lnTo>
                  <a:lnTo>
                    <a:pt x="491" y="652"/>
                  </a:lnTo>
                  <a:lnTo>
                    <a:pt x="504" y="649"/>
                  </a:lnTo>
                  <a:lnTo>
                    <a:pt x="518" y="645"/>
                  </a:lnTo>
                  <a:lnTo>
                    <a:pt x="531" y="640"/>
                  </a:lnTo>
                  <a:lnTo>
                    <a:pt x="544" y="635"/>
                  </a:lnTo>
                  <a:lnTo>
                    <a:pt x="557" y="630"/>
                  </a:lnTo>
                  <a:lnTo>
                    <a:pt x="569" y="623"/>
                  </a:lnTo>
                  <a:lnTo>
                    <a:pt x="581" y="617"/>
                  </a:lnTo>
                  <a:lnTo>
                    <a:pt x="593" y="609"/>
                  </a:lnTo>
                  <a:lnTo>
                    <a:pt x="604" y="602"/>
                  </a:lnTo>
                  <a:lnTo>
                    <a:pt x="614" y="593"/>
                  </a:lnTo>
                  <a:lnTo>
                    <a:pt x="625" y="584"/>
                  </a:lnTo>
                  <a:lnTo>
                    <a:pt x="635" y="575"/>
                  </a:lnTo>
                  <a:lnTo>
                    <a:pt x="644" y="565"/>
                  </a:lnTo>
                  <a:lnTo>
                    <a:pt x="653" y="555"/>
                  </a:lnTo>
                  <a:lnTo>
                    <a:pt x="661" y="544"/>
                  </a:lnTo>
                  <a:lnTo>
                    <a:pt x="669" y="532"/>
                  </a:lnTo>
                  <a:lnTo>
                    <a:pt x="676" y="522"/>
                  </a:lnTo>
                  <a:lnTo>
                    <a:pt x="684" y="509"/>
                  </a:lnTo>
                  <a:lnTo>
                    <a:pt x="690" y="497"/>
                  </a:lnTo>
                  <a:lnTo>
                    <a:pt x="696" y="484"/>
                  </a:lnTo>
                  <a:lnTo>
                    <a:pt x="701" y="471"/>
                  </a:lnTo>
                  <a:lnTo>
                    <a:pt x="705" y="459"/>
                  </a:lnTo>
                  <a:lnTo>
                    <a:pt x="708" y="445"/>
                  </a:lnTo>
                  <a:lnTo>
                    <a:pt x="712" y="431"/>
                  </a:lnTo>
                  <a:lnTo>
                    <a:pt x="715" y="417"/>
                  </a:lnTo>
                  <a:lnTo>
                    <a:pt x="716" y="403"/>
                  </a:lnTo>
                  <a:lnTo>
                    <a:pt x="717" y="388"/>
                  </a:lnTo>
                  <a:lnTo>
                    <a:pt x="718" y="374"/>
                  </a:lnTo>
                  <a:lnTo>
                    <a:pt x="717" y="361"/>
                  </a:lnTo>
                  <a:lnTo>
                    <a:pt x="717" y="350"/>
                  </a:lnTo>
                  <a:lnTo>
                    <a:pt x="715" y="337"/>
                  </a:lnTo>
                  <a:lnTo>
                    <a:pt x="714" y="325"/>
                  </a:lnTo>
                  <a:lnTo>
                    <a:pt x="708" y="301"/>
                  </a:lnTo>
                  <a:lnTo>
                    <a:pt x="701" y="278"/>
                  </a:lnTo>
                  <a:lnTo>
                    <a:pt x="804" y="175"/>
                  </a:lnTo>
                  <a:lnTo>
                    <a:pt x="808" y="172"/>
                  </a:lnTo>
                  <a:lnTo>
                    <a:pt x="637" y="0"/>
                  </a:lnTo>
                  <a:lnTo>
                    <a:pt x="530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4453"/>
            <p:cNvSpPr>
              <a:spLocks/>
            </p:cNvSpPr>
            <p:nvPr/>
          </p:nvSpPr>
          <p:spPr bwMode="auto">
            <a:xfrm>
              <a:off x="3884860" y="4317117"/>
              <a:ext cx="44450" cy="74613"/>
            </a:xfrm>
            <a:custGeom>
              <a:avLst/>
              <a:gdLst>
                <a:gd name="T0" fmla="*/ 30 w 140"/>
                <a:gd name="T1" fmla="*/ 103 h 238"/>
                <a:gd name="T2" fmla="*/ 30 w 140"/>
                <a:gd name="T3" fmla="*/ 15 h 238"/>
                <a:gd name="T4" fmla="*/ 30 w 140"/>
                <a:gd name="T5" fmla="*/ 12 h 238"/>
                <a:gd name="T6" fmla="*/ 29 w 140"/>
                <a:gd name="T7" fmla="*/ 9 h 238"/>
                <a:gd name="T8" fmla="*/ 28 w 140"/>
                <a:gd name="T9" fmla="*/ 7 h 238"/>
                <a:gd name="T10" fmla="*/ 26 w 140"/>
                <a:gd name="T11" fmla="*/ 5 h 238"/>
                <a:gd name="T12" fmla="*/ 24 w 140"/>
                <a:gd name="T13" fmla="*/ 2 h 238"/>
                <a:gd name="T14" fmla="*/ 22 w 140"/>
                <a:gd name="T15" fmla="*/ 1 h 238"/>
                <a:gd name="T16" fmla="*/ 19 w 140"/>
                <a:gd name="T17" fmla="*/ 0 h 238"/>
                <a:gd name="T18" fmla="*/ 15 w 140"/>
                <a:gd name="T19" fmla="*/ 0 h 238"/>
                <a:gd name="T20" fmla="*/ 12 w 140"/>
                <a:gd name="T21" fmla="*/ 0 h 238"/>
                <a:gd name="T22" fmla="*/ 10 w 140"/>
                <a:gd name="T23" fmla="*/ 1 h 238"/>
                <a:gd name="T24" fmla="*/ 7 w 140"/>
                <a:gd name="T25" fmla="*/ 2 h 238"/>
                <a:gd name="T26" fmla="*/ 5 w 140"/>
                <a:gd name="T27" fmla="*/ 5 h 238"/>
                <a:gd name="T28" fmla="*/ 4 w 140"/>
                <a:gd name="T29" fmla="*/ 7 h 238"/>
                <a:gd name="T30" fmla="*/ 2 w 140"/>
                <a:gd name="T31" fmla="*/ 9 h 238"/>
                <a:gd name="T32" fmla="*/ 2 w 140"/>
                <a:gd name="T33" fmla="*/ 12 h 238"/>
                <a:gd name="T34" fmla="*/ 0 w 140"/>
                <a:gd name="T35" fmla="*/ 15 h 238"/>
                <a:gd name="T36" fmla="*/ 0 w 140"/>
                <a:gd name="T37" fmla="*/ 109 h 238"/>
                <a:gd name="T38" fmla="*/ 0 w 140"/>
                <a:gd name="T39" fmla="*/ 113 h 238"/>
                <a:gd name="T40" fmla="*/ 2 w 140"/>
                <a:gd name="T41" fmla="*/ 115 h 238"/>
                <a:gd name="T42" fmla="*/ 3 w 140"/>
                <a:gd name="T43" fmla="*/ 118 h 238"/>
                <a:gd name="T44" fmla="*/ 5 w 140"/>
                <a:gd name="T45" fmla="*/ 120 h 238"/>
                <a:gd name="T46" fmla="*/ 114 w 140"/>
                <a:gd name="T47" fmla="*/ 233 h 238"/>
                <a:gd name="T48" fmla="*/ 116 w 140"/>
                <a:gd name="T49" fmla="*/ 236 h 238"/>
                <a:gd name="T50" fmla="*/ 119 w 140"/>
                <a:gd name="T51" fmla="*/ 237 h 238"/>
                <a:gd name="T52" fmla="*/ 122 w 140"/>
                <a:gd name="T53" fmla="*/ 238 h 238"/>
                <a:gd name="T54" fmla="*/ 125 w 140"/>
                <a:gd name="T55" fmla="*/ 238 h 238"/>
                <a:gd name="T56" fmla="*/ 128 w 140"/>
                <a:gd name="T57" fmla="*/ 238 h 238"/>
                <a:gd name="T58" fmla="*/ 130 w 140"/>
                <a:gd name="T59" fmla="*/ 237 h 238"/>
                <a:gd name="T60" fmla="*/ 133 w 140"/>
                <a:gd name="T61" fmla="*/ 236 h 238"/>
                <a:gd name="T62" fmla="*/ 135 w 140"/>
                <a:gd name="T63" fmla="*/ 233 h 238"/>
                <a:gd name="T64" fmla="*/ 137 w 140"/>
                <a:gd name="T65" fmla="*/ 231 h 238"/>
                <a:gd name="T66" fmla="*/ 139 w 140"/>
                <a:gd name="T67" fmla="*/ 228 h 238"/>
                <a:gd name="T68" fmla="*/ 140 w 140"/>
                <a:gd name="T69" fmla="*/ 226 h 238"/>
                <a:gd name="T70" fmla="*/ 140 w 140"/>
                <a:gd name="T71" fmla="*/ 223 h 238"/>
                <a:gd name="T72" fmla="*/ 140 w 140"/>
                <a:gd name="T73" fmla="*/ 221 h 238"/>
                <a:gd name="T74" fmla="*/ 139 w 140"/>
                <a:gd name="T75" fmla="*/ 217 h 238"/>
                <a:gd name="T76" fmla="*/ 137 w 140"/>
                <a:gd name="T77" fmla="*/ 215 h 238"/>
                <a:gd name="T78" fmla="*/ 135 w 140"/>
                <a:gd name="T79" fmla="*/ 212 h 238"/>
                <a:gd name="T80" fmla="*/ 30 w 140"/>
                <a:gd name="T81" fmla="*/ 10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238">
                  <a:moveTo>
                    <a:pt x="30" y="103"/>
                  </a:move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4" y="7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0" y="109"/>
                  </a:lnTo>
                  <a:lnTo>
                    <a:pt x="0" y="113"/>
                  </a:lnTo>
                  <a:lnTo>
                    <a:pt x="2" y="115"/>
                  </a:lnTo>
                  <a:lnTo>
                    <a:pt x="3" y="118"/>
                  </a:lnTo>
                  <a:lnTo>
                    <a:pt x="5" y="120"/>
                  </a:lnTo>
                  <a:lnTo>
                    <a:pt x="114" y="233"/>
                  </a:lnTo>
                  <a:lnTo>
                    <a:pt x="116" y="236"/>
                  </a:lnTo>
                  <a:lnTo>
                    <a:pt x="119" y="237"/>
                  </a:lnTo>
                  <a:lnTo>
                    <a:pt x="122" y="238"/>
                  </a:lnTo>
                  <a:lnTo>
                    <a:pt x="125" y="238"/>
                  </a:lnTo>
                  <a:lnTo>
                    <a:pt x="128" y="238"/>
                  </a:lnTo>
                  <a:lnTo>
                    <a:pt x="130" y="237"/>
                  </a:lnTo>
                  <a:lnTo>
                    <a:pt x="133" y="236"/>
                  </a:lnTo>
                  <a:lnTo>
                    <a:pt x="135" y="233"/>
                  </a:lnTo>
                  <a:lnTo>
                    <a:pt x="137" y="231"/>
                  </a:lnTo>
                  <a:lnTo>
                    <a:pt x="139" y="228"/>
                  </a:lnTo>
                  <a:lnTo>
                    <a:pt x="140" y="226"/>
                  </a:lnTo>
                  <a:lnTo>
                    <a:pt x="140" y="223"/>
                  </a:lnTo>
                  <a:lnTo>
                    <a:pt x="140" y="221"/>
                  </a:lnTo>
                  <a:lnTo>
                    <a:pt x="139" y="217"/>
                  </a:lnTo>
                  <a:lnTo>
                    <a:pt x="137" y="215"/>
                  </a:lnTo>
                  <a:lnTo>
                    <a:pt x="135" y="212"/>
                  </a:lnTo>
                  <a:lnTo>
                    <a:pt x="30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78181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3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TIMELINE PLANNING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24992" y="2357249"/>
            <a:ext cx="10509959" cy="2211482"/>
            <a:chOff x="824992" y="2357249"/>
            <a:chExt cx="10509959" cy="2211482"/>
          </a:xfrm>
          <a:solidFill>
            <a:schemeClr val="bg1">
              <a:lumMod val="95000"/>
            </a:schemeClr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7753422" y="2357249"/>
              <a:ext cx="1844943" cy="1436945"/>
            </a:xfrm>
            <a:custGeom>
              <a:avLst/>
              <a:gdLst>
                <a:gd name="T0" fmla="*/ 0 w 828"/>
                <a:gd name="T1" fmla="*/ 296 h 644"/>
                <a:gd name="T2" fmla="*/ 111 w 828"/>
                <a:gd name="T3" fmla="*/ 328 h 644"/>
                <a:gd name="T4" fmla="*/ 111 w 828"/>
                <a:gd name="T5" fmla="*/ 453 h 644"/>
                <a:gd name="T6" fmla="*/ 691 w 828"/>
                <a:gd name="T7" fmla="*/ 644 h 644"/>
                <a:gd name="T8" fmla="*/ 828 w 828"/>
                <a:gd name="T9" fmla="*/ 618 h 644"/>
                <a:gd name="T10" fmla="*/ 824 w 828"/>
                <a:gd name="T11" fmla="*/ 490 h 644"/>
                <a:gd name="T12" fmla="*/ 0 w 828"/>
                <a:gd name="T13" fmla="*/ 29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644">
                  <a:moveTo>
                    <a:pt x="0" y="296"/>
                  </a:moveTo>
                  <a:cubicBezTo>
                    <a:pt x="111" y="328"/>
                    <a:pt x="111" y="328"/>
                    <a:pt x="111" y="328"/>
                  </a:cubicBezTo>
                  <a:cubicBezTo>
                    <a:pt x="111" y="453"/>
                    <a:pt x="111" y="453"/>
                    <a:pt x="111" y="453"/>
                  </a:cubicBezTo>
                  <a:cubicBezTo>
                    <a:pt x="111" y="453"/>
                    <a:pt x="423" y="249"/>
                    <a:pt x="691" y="644"/>
                  </a:cubicBezTo>
                  <a:cubicBezTo>
                    <a:pt x="828" y="618"/>
                    <a:pt x="828" y="618"/>
                    <a:pt x="828" y="618"/>
                  </a:cubicBezTo>
                  <a:cubicBezTo>
                    <a:pt x="824" y="490"/>
                    <a:pt x="824" y="490"/>
                    <a:pt x="824" y="490"/>
                  </a:cubicBezTo>
                  <a:cubicBezTo>
                    <a:pt x="824" y="490"/>
                    <a:pt x="492" y="0"/>
                    <a:pt x="0" y="29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9490950" y="3131786"/>
              <a:ext cx="1844001" cy="1436945"/>
            </a:xfrm>
            <a:custGeom>
              <a:avLst/>
              <a:gdLst>
                <a:gd name="T0" fmla="*/ 0 w 828"/>
                <a:gd name="T1" fmla="*/ 346 h 644"/>
                <a:gd name="T2" fmla="*/ 111 w 828"/>
                <a:gd name="T3" fmla="*/ 314 h 644"/>
                <a:gd name="T4" fmla="*/ 112 w 828"/>
                <a:gd name="T5" fmla="*/ 190 h 644"/>
                <a:gd name="T6" fmla="*/ 692 w 828"/>
                <a:gd name="T7" fmla="*/ 0 h 644"/>
                <a:gd name="T8" fmla="*/ 828 w 828"/>
                <a:gd name="T9" fmla="*/ 27 h 644"/>
                <a:gd name="T10" fmla="*/ 825 w 828"/>
                <a:gd name="T11" fmla="*/ 156 h 644"/>
                <a:gd name="T12" fmla="*/ 0 w 828"/>
                <a:gd name="T13" fmla="*/ 34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644">
                  <a:moveTo>
                    <a:pt x="0" y="346"/>
                  </a:moveTo>
                  <a:cubicBezTo>
                    <a:pt x="111" y="314"/>
                    <a:pt x="111" y="314"/>
                    <a:pt x="111" y="314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423" y="394"/>
                    <a:pt x="692" y="0"/>
                  </a:cubicBezTo>
                  <a:cubicBezTo>
                    <a:pt x="828" y="27"/>
                    <a:pt x="828" y="27"/>
                    <a:pt x="828" y="27"/>
                  </a:cubicBezTo>
                  <a:cubicBezTo>
                    <a:pt x="825" y="156"/>
                    <a:pt x="825" y="156"/>
                    <a:pt x="825" y="156"/>
                  </a:cubicBezTo>
                  <a:cubicBezTo>
                    <a:pt x="825" y="156"/>
                    <a:pt x="491" y="644"/>
                    <a:pt x="0" y="34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824992" y="2357249"/>
              <a:ext cx="1842116" cy="1436945"/>
            </a:xfrm>
            <a:custGeom>
              <a:avLst/>
              <a:gdLst>
                <a:gd name="T0" fmla="*/ 0 w 827"/>
                <a:gd name="T1" fmla="*/ 296 h 644"/>
                <a:gd name="T2" fmla="*/ 111 w 827"/>
                <a:gd name="T3" fmla="*/ 328 h 644"/>
                <a:gd name="T4" fmla="*/ 111 w 827"/>
                <a:gd name="T5" fmla="*/ 453 h 644"/>
                <a:gd name="T6" fmla="*/ 691 w 827"/>
                <a:gd name="T7" fmla="*/ 644 h 644"/>
                <a:gd name="T8" fmla="*/ 827 w 827"/>
                <a:gd name="T9" fmla="*/ 618 h 644"/>
                <a:gd name="T10" fmla="*/ 824 w 827"/>
                <a:gd name="T11" fmla="*/ 490 h 644"/>
                <a:gd name="T12" fmla="*/ 0 w 827"/>
                <a:gd name="T13" fmla="*/ 29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7" h="644">
                  <a:moveTo>
                    <a:pt x="0" y="296"/>
                  </a:moveTo>
                  <a:cubicBezTo>
                    <a:pt x="111" y="328"/>
                    <a:pt x="111" y="328"/>
                    <a:pt x="111" y="328"/>
                  </a:cubicBezTo>
                  <a:cubicBezTo>
                    <a:pt x="111" y="453"/>
                    <a:pt x="111" y="453"/>
                    <a:pt x="111" y="453"/>
                  </a:cubicBezTo>
                  <a:cubicBezTo>
                    <a:pt x="111" y="453"/>
                    <a:pt x="423" y="249"/>
                    <a:pt x="691" y="644"/>
                  </a:cubicBezTo>
                  <a:cubicBezTo>
                    <a:pt x="827" y="618"/>
                    <a:pt x="827" y="618"/>
                    <a:pt x="827" y="618"/>
                  </a:cubicBezTo>
                  <a:cubicBezTo>
                    <a:pt x="824" y="490"/>
                    <a:pt x="824" y="490"/>
                    <a:pt x="824" y="490"/>
                  </a:cubicBezTo>
                  <a:cubicBezTo>
                    <a:pt x="824" y="490"/>
                    <a:pt x="492" y="0"/>
                    <a:pt x="0" y="29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2559690" y="3131786"/>
              <a:ext cx="1846827" cy="1436945"/>
            </a:xfrm>
            <a:custGeom>
              <a:avLst/>
              <a:gdLst>
                <a:gd name="T0" fmla="*/ 0 w 829"/>
                <a:gd name="T1" fmla="*/ 346 h 644"/>
                <a:gd name="T2" fmla="*/ 112 w 829"/>
                <a:gd name="T3" fmla="*/ 314 h 644"/>
                <a:gd name="T4" fmla="*/ 112 w 829"/>
                <a:gd name="T5" fmla="*/ 190 h 644"/>
                <a:gd name="T6" fmla="*/ 693 w 829"/>
                <a:gd name="T7" fmla="*/ 0 h 644"/>
                <a:gd name="T8" fmla="*/ 829 w 829"/>
                <a:gd name="T9" fmla="*/ 27 h 644"/>
                <a:gd name="T10" fmla="*/ 825 w 829"/>
                <a:gd name="T11" fmla="*/ 156 h 644"/>
                <a:gd name="T12" fmla="*/ 0 w 829"/>
                <a:gd name="T13" fmla="*/ 34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9" h="644">
                  <a:moveTo>
                    <a:pt x="0" y="346"/>
                  </a:moveTo>
                  <a:cubicBezTo>
                    <a:pt x="112" y="314"/>
                    <a:pt x="112" y="314"/>
                    <a:pt x="112" y="314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423" y="394"/>
                    <a:pt x="693" y="0"/>
                  </a:cubicBezTo>
                  <a:cubicBezTo>
                    <a:pt x="829" y="27"/>
                    <a:pt x="829" y="27"/>
                    <a:pt x="829" y="27"/>
                  </a:cubicBezTo>
                  <a:cubicBezTo>
                    <a:pt x="825" y="156"/>
                    <a:pt x="825" y="156"/>
                    <a:pt x="825" y="156"/>
                  </a:cubicBezTo>
                  <a:cubicBezTo>
                    <a:pt x="825" y="156"/>
                    <a:pt x="491" y="644"/>
                    <a:pt x="0" y="34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4301932" y="2357249"/>
              <a:ext cx="1841174" cy="1436945"/>
            </a:xfrm>
            <a:custGeom>
              <a:avLst/>
              <a:gdLst>
                <a:gd name="T0" fmla="*/ 0 w 827"/>
                <a:gd name="T1" fmla="*/ 296 h 644"/>
                <a:gd name="T2" fmla="*/ 111 w 827"/>
                <a:gd name="T3" fmla="*/ 328 h 644"/>
                <a:gd name="T4" fmla="*/ 111 w 827"/>
                <a:gd name="T5" fmla="*/ 453 h 644"/>
                <a:gd name="T6" fmla="*/ 691 w 827"/>
                <a:gd name="T7" fmla="*/ 644 h 644"/>
                <a:gd name="T8" fmla="*/ 827 w 827"/>
                <a:gd name="T9" fmla="*/ 618 h 644"/>
                <a:gd name="T10" fmla="*/ 824 w 827"/>
                <a:gd name="T11" fmla="*/ 490 h 644"/>
                <a:gd name="T12" fmla="*/ 0 w 827"/>
                <a:gd name="T13" fmla="*/ 29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7" h="644">
                  <a:moveTo>
                    <a:pt x="0" y="296"/>
                  </a:moveTo>
                  <a:cubicBezTo>
                    <a:pt x="111" y="328"/>
                    <a:pt x="111" y="328"/>
                    <a:pt x="111" y="328"/>
                  </a:cubicBezTo>
                  <a:cubicBezTo>
                    <a:pt x="111" y="453"/>
                    <a:pt x="111" y="453"/>
                    <a:pt x="111" y="453"/>
                  </a:cubicBezTo>
                  <a:cubicBezTo>
                    <a:pt x="111" y="453"/>
                    <a:pt x="423" y="249"/>
                    <a:pt x="691" y="644"/>
                  </a:cubicBezTo>
                  <a:cubicBezTo>
                    <a:pt x="827" y="618"/>
                    <a:pt x="827" y="618"/>
                    <a:pt x="827" y="618"/>
                  </a:cubicBezTo>
                  <a:cubicBezTo>
                    <a:pt x="824" y="490"/>
                    <a:pt x="824" y="490"/>
                    <a:pt x="824" y="490"/>
                  </a:cubicBezTo>
                  <a:cubicBezTo>
                    <a:pt x="824" y="490"/>
                    <a:pt x="492" y="0"/>
                    <a:pt x="0" y="29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6036626" y="3131786"/>
              <a:ext cx="1846827" cy="1436945"/>
            </a:xfrm>
            <a:custGeom>
              <a:avLst/>
              <a:gdLst>
                <a:gd name="T0" fmla="*/ 0 w 829"/>
                <a:gd name="T1" fmla="*/ 346 h 644"/>
                <a:gd name="T2" fmla="*/ 112 w 829"/>
                <a:gd name="T3" fmla="*/ 314 h 644"/>
                <a:gd name="T4" fmla="*/ 112 w 829"/>
                <a:gd name="T5" fmla="*/ 190 h 644"/>
                <a:gd name="T6" fmla="*/ 693 w 829"/>
                <a:gd name="T7" fmla="*/ 0 h 644"/>
                <a:gd name="T8" fmla="*/ 829 w 829"/>
                <a:gd name="T9" fmla="*/ 27 h 644"/>
                <a:gd name="T10" fmla="*/ 825 w 829"/>
                <a:gd name="T11" fmla="*/ 156 h 644"/>
                <a:gd name="T12" fmla="*/ 0 w 829"/>
                <a:gd name="T13" fmla="*/ 34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9" h="644">
                  <a:moveTo>
                    <a:pt x="0" y="346"/>
                  </a:moveTo>
                  <a:cubicBezTo>
                    <a:pt x="112" y="314"/>
                    <a:pt x="112" y="314"/>
                    <a:pt x="112" y="314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423" y="394"/>
                    <a:pt x="693" y="0"/>
                  </a:cubicBezTo>
                  <a:cubicBezTo>
                    <a:pt x="829" y="27"/>
                    <a:pt x="829" y="27"/>
                    <a:pt x="829" y="27"/>
                  </a:cubicBezTo>
                  <a:cubicBezTo>
                    <a:pt x="825" y="156"/>
                    <a:pt x="825" y="156"/>
                    <a:pt x="825" y="156"/>
                  </a:cubicBezTo>
                  <a:cubicBezTo>
                    <a:pt x="825" y="156"/>
                    <a:pt x="491" y="644"/>
                    <a:pt x="0" y="34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9" name="Oval 12"/>
          <p:cNvSpPr>
            <a:spLocks noChangeArrowheads="1"/>
          </p:cNvSpPr>
          <p:nvPr/>
        </p:nvSpPr>
        <p:spPr bwMode="auto">
          <a:xfrm>
            <a:off x="893781" y="3503978"/>
            <a:ext cx="1174055" cy="1175939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Oval 11"/>
          <p:cNvSpPr>
            <a:spLocks noChangeArrowheads="1"/>
          </p:cNvSpPr>
          <p:nvPr/>
        </p:nvSpPr>
        <p:spPr bwMode="auto">
          <a:xfrm>
            <a:off x="1009679" y="3619872"/>
            <a:ext cx="942259" cy="944144"/>
          </a:xfrm>
          <a:prstGeom prst="ellipse">
            <a:avLst/>
          </a:prstGeom>
          <a:solidFill>
            <a:srgbClr val="016AA3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Oval 14"/>
          <p:cNvSpPr>
            <a:spLocks noChangeArrowheads="1"/>
          </p:cNvSpPr>
          <p:nvPr/>
        </p:nvSpPr>
        <p:spPr bwMode="auto">
          <a:xfrm>
            <a:off x="2675592" y="2218737"/>
            <a:ext cx="1171228" cy="1174055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Oval 13"/>
          <p:cNvSpPr>
            <a:spLocks noChangeArrowheads="1"/>
          </p:cNvSpPr>
          <p:nvPr/>
        </p:nvSpPr>
        <p:spPr bwMode="auto">
          <a:xfrm>
            <a:off x="2789601" y="2332746"/>
            <a:ext cx="941317" cy="946028"/>
          </a:xfrm>
          <a:prstGeom prst="ellipse">
            <a:avLst/>
          </a:prstGeom>
          <a:solidFill>
            <a:srgbClr val="46B688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Oval 16"/>
          <p:cNvSpPr>
            <a:spLocks noChangeArrowheads="1"/>
          </p:cNvSpPr>
          <p:nvPr/>
        </p:nvSpPr>
        <p:spPr bwMode="auto">
          <a:xfrm>
            <a:off x="4350929" y="3503978"/>
            <a:ext cx="1171228" cy="1175939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Oval 15"/>
          <p:cNvSpPr>
            <a:spLocks noChangeArrowheads="1"/>
          </p:cNvSpPr>
          <p:nvPr/>
        </p:nvSpPr>
        <p:spPr bwMode="auto">
          <a:xfrm>
            <a:off x="4464000" y="3619872"/>
            <a:ext cx="942259" cy="944144"/>
          </a:xfrm>
          <a:prstGeom prst="ellipse">
            <a:avLst/>
          </a:prstGeom>
          <a:solidFill>
            <a:srgbClr val="FEA34F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Oval 18"/>
          <p:cNvSpPr>
            <a:spLocks noChangeArrowheads="1"/>
          </p:cNvSpPr>
          <p:nvPr/>
        </p:nvSpPr>
        <p:spPr bwMode="auto">
          <a:xfrm>
            <a:off x="6143105" y="2218737"/>
            <a:ext cx="1174055" cy="1174055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Oval 17"/>
          <p:cNvSpPr>
            <a:spLocks noChangeArrowheads="1"/>
          </p:cNvSpPr>
          <p:nvPr/>
        </p:nvSpPr>
        <p:spPr bwMode="auto">
          <a:xfrm>
            <a:off x="6259003" y="2332746"/>
            <a:ext cx="942259" cy="946028"/>
          </a:xfrm>
          <a:prstGeom prst="ellipse">
            <a:avLst/>
          </a:prstGeom>
          <a:solidFill>
            <a:srgbClr val="016AA3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Oval 20"/>
          <p:cNvSpPr>
            <a:spLocks noChangeArrowheads="1"/>
          </p:cNvSpPr>
          <p:nvPr/>
        </p:nvSpPr>
        <p:spPr bwMode="auto">
          <a:xfrm>
            <a:off x="7820325" y="3503978"/>
            <a:ext cx="1174055" cy="1175939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Oval 19"/>
          <p:cNvSpPr>
            <a:spLocks noChangeArrowheads="1"/>
          </p:cNvSpPr>
          <p:nvPr/>
        </p:nvSpPr>
        <p:spPr bwMode="auto">
          <a:xfrm>
            <a:off x="7936223" y="3619872"/>
            <a:ext cx="942259" cy="944144"/>
          </a:xfrm>
          <a:prstGeom prst="ellipse">
            <a:avLst/>
          </a:prstGeom>
          <a:solidFill>
            <a:srgbClr val="46B688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Oval 22"/>
          <p:cNvSpPr>
            <a:spLocks noChangeArrowheads="1"/>
          </p:cNvSpPr>
          <p:nvPr/>
        </p:nvSpPr>
        <p:spPr bwMode="auto">
          <a:xfrm>
            <a:off x="9598369" y="2218737"/>
            <a:ext cx="1171228" cy="1174055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Oval 21"/>
          <p:cNvSpPr>
            <a:spLocks noChangeArrowheads="1"/>
          </p:cNvSpPr>
          <p:nvPr/>
        </p:nvSpPr>
        <p:spPr bwMode="auto">
          <a:xfrm>
            <a:off x="9711439" y="2332746"/>
            <a:ext cx="942259" cy="946028"/>
          </a:xfrm>
          <a:prstGeom prst="ellipse">
            <a:avLst/>
          </a:prstGeom>
          <a:solidFill>
            <a:srgbClr val="FEA34F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1157828" y="1560944"/>
            <a:ext cx="66223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JAN-FEB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157828" y="1806044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853516" y="4468096"/>
            <a:ext cx="77745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MAR-APR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853512" y="4759376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626944" y="1560944"/>
            <a:ext cx="74578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MAY-JUN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4626940" y="1806044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322628" y="4468096"/>
            <a:ext cx="70391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JUL-AUG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322624" y="4759376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8083114" y="1560944"/>
            <a:ext cx="71917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SEP-OCT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8083114" y="1806044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9778802" y="4468096"/>
            <a:ext cx="72417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NOV-SEP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9778798" y="4759376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cxnSp>
        <p:nvCxnSpPr>
          <p:cNvPr id="136" name="Straight Connector 135"/>
          <p:cNvCxnSpPr/>
          <p:nvPr/>
        </p:nvCxnSpPr>
        <p:spPr>
          <a:xfrm>
            <a:off x="814388" y="5641827"/>
            <a:ext cx="105632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814388" y="5817282"/>
            <a:ext cx="1056322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  <p:grpSp>
        <p:nvGrpSpPr>
          <p:cNvPr id="138" name="Group 137"/>
          <p:cNvGrpSpPr/>
          <p:nvPr/>
        </p:nvGrpSpPr>
        <p:grpSpPr>
          <a:xfrm>
            <a:off x="10034627" y="2667727"/>
            <a:ext cx="287338" cy="287338"/>
            <a:chOff x="4319588" y="2492375"/>
            <a:chExt cx="287338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39" name="Freeform 372"/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373"/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8258576" y="3965622"/>
            <a:ext cx="285750" cy="287338"/>
            <a:chOff x="2025650" y="4786313"/>
            <a:chExt cx="285750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42" name="Freeform 565"/>
            <p:cNvSpPr>
              <a:spLocks noEditPoints="1"/>
            </p:cNvSpPr>
            <p:nvPr/>
          </p:nvSpPr>
          <p:spPr bwMode="auto">
            <a:xfrm>
              <a:off x="2025650" y="4786313"/>
              <a:ext cx="285750" cy="287338"/>
            </a:xfrm>
            <a:custGeom>
              <a:avLst/>
              <a:gdLst>
                <a:gd name="T0" fmla="*/ 812 w 903"/>
                <a:gd name="T1" fmla="*/ 500 h 903"/>
                <a:gd name="T2" fmla="*/ 810 w 903"/>
                <a:gd name="T3" fmla="*/ 505 h 903"/>
                <a:gd name="T4" fmla="*/ 806 w 903"/>
                <a:gd name="T5" fmla="*/ 509 h 903"/>
                <a:gd name="T6" fmla="*/ 800 w 903"/>
                <a:gd name="T7" fmla="*/ 511 h 903"/>
                <a:gd name="T8" fmla="*/ 105 w 903"/>
                <a:gd name="T9" fmla="*/ 511 h 903"/>
                <a:gd name="T10" fmla="*/ 99 w 903"/>
                <a:gd name="T11" fmla="*/ 510 h 903"/>
                <a:gd name="T12" fmla="*/ 95 w 903"/>
                <a:gd name="T13" fmla="*/ 507 h 903"/>
                <a:gd name="T14" fmla="*/ 92 w 903"/>
                <a:gd name="T15" fmla="*/ 502 h 903"/>
                <a:gd name="T16" fmla="*/ 90 w 903"/>
                <a:gd name="T17" fmla="*/ 496 h 903"/>
                <a:gd name="T18" fmla="*/ 90 w 903"/>
                <a:gd name="T19" fmla="*/ 105 h 903"/>
                <a:gd name="T20" fmla="*/ 92 w 903"/>
                <a:gd name="T21" fmla="*/ 100 h 903"/>
                <a:gd name="T22" fmla="*/ 95 w 903"/>
                <a:gd name="T23" fmla="*/ 94 h 903"/>
                <a:gd name="T24" fmla="*/ 99 w 903"/>
                <a:gd name="T25" fmla="*/ 91 h 903"/>
                <a:gd name="T26" fmla="*/ 105 w 903"/>
                <a:gd name="T27" fmla="*/ 90 h 903"/>
                <a:gd name="T28" fmla="*/ 800 w 903"/>
                <a:gd name="T29" fmla="*/ 90 h 903"/>
                <a:gd name="T30" fmla="*/ 806 w 903"/>
                <a:gd name="T31" fmla="*/ 92 h 903"/>
                <a:gd name="T32" fmla="*/ 810 w 903"/>
                <a:gd name="T33" fmla="*/ 96 h 903"/>
                <a:gd name="T34" fmla="*/ 812 w 903"/>
                <a:gd name="T35" fmla="*/ 102 h 903"/>
                <a:gd name="T36" fmla="*/ 813 w 903"/>
                <a:gd name="T37" fmla="*/ 496 h 903"/>
                <a:gd name="T38" fmla="*/ 15 w 903"/>
                <a:gd name="T39" fmla="*/ 0 h 903"/>
                <a:gd name="T40" fmla="*/ 9 w 903"/>
                <a:gd name="T41" fmla="*/ 1 h 903"/>
                <a:gd name="T42" fmla="*/ 5 w 903"/>
                <a:gd name="T43" fmla="*/ 4 h 903"/>
                <a:gd name="T44" fmla="*/ 1 w 903"/>
                <a:gd name="T45" fmla="*/ 8 h 903"/>
                <a:gd name="T46" fmla="*/ 0 w 903"/>
                <a:gd name="T47" fmla="*/ 15 h 903"/>
                <a:gd name="T48" fmla="*/ 0 w 903"/>
                <a:gd name="T49" fmla="*/ 590 h 903"/>
                <a:gd name="T50" fmla="*/ 2 w 903"/>
                <a:gd name="T51" fmla="*/ 595 h 903"/>
                <a:gd name="T52" fmla="*/ 7 w 903"/>
                <a:gd name="T53" fmla="*/ 599 h 903"/>
                <a:gd name="T54" fmla="*/ 12 w 903"/>
                <a:gd name="T55" fmla="*/ 602 h 903"/>
                <a:gd name="T56" fmla="*/ 437 w 903"/>
                <a:gd name="T57" fmla="*/ 602 h 903"/>
                <a:gd name="T58" fmla="*/ 260 w 903"/>
                <a:gd name="T59" fmla="*/ 877 h 903"/>
                <a:gd name="T60" fmla="*/ 257 w 903"/>
                <a:gd name="T61" fmla="*/ 883 h 903"/>
                <a:gd name="T62" fmla="*/ 256 w 903"/>
                <a:gd name="T63" fmla="*/ 888 h 903"/>
                <a:gd name="T64" fmla="*/ 257 w 903"/>
                <a:gd name="T65" fmla="*/ 893 h 903"/>
                <a:gd name="T66" fmla="*/ 260 w 903"/>
                <a:gd name="T67" fmla="*/ 899 h 903"/>
                <a:gd name="T68" fmla="*/ 265 w 903"/>
                <a:gd name="T69" fmla="*/ 902 h 903"/>
                <a:gd name="T70" fmla="*/ 271 w 903"/>
                <a:gd name="T71" fmla="*/ 903 h 903"/>
                <a:gd name="T72" fmla="*/ 277 w 903"/>
                <a:gd name="T73" fmla="*/ 902 h 903"/>
                <a:gd name="T74" fmla="*/ 281 w 903"/>
                <a:gd name="T75" fmla="*/ 899 h 903"/>
                <a:gd name="T76" fmla="*/ 621 w 903"/>
                <a:gd name="T77" fmla="*/ 899 h 903"/>
                <a:gd name="T78" fmla="*/ 627 w 903"/>
                <a:gd name="T79" fmla="*/ 902 h 903"/>
                <a:gd name="T80" fmla="*/ 632 w 903"/>
                <a:gd name="T81" fmla="*/ 903 h 903"/>
                <a:gd name="T82" fmla="*/ 637 w 903"/>
                <a:gd name="T83" fmla="*/ 902 h 903"/>
                <a:gd name="T84" fmla="*/ 643 w 903"/>
                <a:gd name="T85" fmla="*/ 899 h 903"/>
                <a:gd name="T86" fmla="*/ 646 w 903"/>
                <a:gd name="T87" fmla="*/ 893 h 903"/>
                <a:gd name="T88" fmla="*/ 647 w 903"/>
                <a:gd name="T89" fmla="*/ 888 h 903"/>
                <a:gd name="T90" fmla="*/ 646 w 903"/>
                <a:gd name="T91" fmla="*/ 883 h 903"/>
                <a:gd name="T92" fmla="*/ 643 w 903"/>
                <a:gd name="T93" fmla="*/ 877 h 903"/>
                <a:gd name="T94" fmla="*/ 467 w 903"/>
                <a:gd name="T95" fmla="*/ 602 h 903"/>
                <a:gd name="T96" fmla="*/ 892 w 903"/>
                <a:gd name="T97" fmla="*/ 602 h 903"/>
                <a:gd name="T98" fmla="*/ 897 w 903"/>
                <a:gd name="T99" fmla="*/ 599 h 903"/>
                <a:gd name="T100" fmla="*/ 900 w 903"/>
                <a:gd name="T101" fmla="*/ 595 h 903"/>
                <a:gd name="T102" fmla="*/ 902 w 903"/>
                <a:gd name="T103" fmla="*/ 590 h 903"/>
                <a:gd name="T104" fmla="*/ 903 w 903"/>
                <a:gd name="T105" fmla="*/ 15 h 903"/>
                <a:gd name="T106" fmla="*/ 902 w 903"/>
                <a:gd name="T107" fmla="*/ 8 h 903"/>
                <a:gd name="T108" fmla="*/ 899 w 903"/>
                <a:gd name="T109" fmla="*/ 4 h 903"/>
                <a:gd name="T110" fmla="*/ 894 w 903"/>
                <a:gd name="T111" fmla="*/ 1 h 903"/>
                <a:gd name="T112" fmla="*/ 888 w 903"/>
                <a:gd name="T113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3" h="903">
                  <a:moveTo>
                    <a:pt x="813" y="496"/>
                  </a:moveTo>
                  <a:lnTo>
                    <a:pt x="812" y="500"/>
                  </a:lnTo>
                  <a:lnTo>
                    <a:pt x="811" y="502"/>
                  </a:lnTo>
                  <a:lnTo>
                    <a:pt x="810" y="505"/>
                  </a:lnTo>
                  <a:lnTo>
                    <a:pt x="808" y="507"/>
                  </a:lnTo>
                  <a:lnTo>
                    <a:pt x="806" y="509"/>
                  </a:lnTo>
                  <a:lnTo>
                    <a:pt x="804" y="510"/>
                  </a:lnTo>
                  <a:lnTo>
                    <a:pt x="800" y="511"/>
                  </a:lnTo>
                  <a:lnTo>
                    <a:pt x="797" y="511"/>
                  </a:lnTo>
                  <a:lnTo>
                    <a:pt x="105" y="511"/>
                  </a:lnTo>
                  <a:lnTo>
                    <a:pt x="102" y="511"/>
                  </a:lnTo>
                  <a:lnTo>
                    <a:pt x="99" y="510"/>
                  </a:lnTo>
                  <a:lnTo>
                    <a:pt x="97" y="509"/>
                  </a:lnTo>
                  <a:lnTo>
                    <a:pt x="95" y="507"/>
                  </a:lnTo>
                  <a:lnTo>
                    <a:pt x="93" y="505"/>
                  </a:lnTo>
                  <a:lnTo>
                    <a:pt x="92" y="502"/>
                  </a:lnTo>
                  <a:lnTo>
                    <a:pt x="90" y="500"/>
                  </a:lnTo>
                  <a:lnTo>
                    <a:pt x="90" y="496"/>
                  </a:lnTo>
                  <a:lnTo>
                    <a:pt x="90" y="316"/>
                  </a:lnTo>
                  <a:lnTo>
                    <a:pt x="90" y="105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3" y="96"/>
                  </a:lnTo>
                  <a:lnTo>
                    <a:pt x="95" y="94"/>
                  </a:lnTo>
                  <a:lnTo>
                    <a:pt x="97" y="92"/>
                  </a:lnTo>
                  <a:lnTo>
                    <a:pt x="99" y="91"/>
                  </a:lnTo>
                  <a:lnTo>
                    <a:pt x="102" y="90"/>
                  </a:lnTo>
                  <a:lnTo>
                    <a:pt x="105" y="90"/>
                  </a:lnTo>
                  <a:lnTo>
                    <a:pt x="798" y="90"/>
                  </a:lnTo>
                  <a:lnTo>
                    <a:pt x="800" y="90"/>
                  </a:lnTo>
                  <a:lnTo>
                    <a:pt x="804" y="91"/>
                  </a:lnTo>
                  <a:lnTo>
                    <a:pt x="806" y="92"/>
                  </a:lnTo>
                  <a:lnTo>
                    <a:pt x="808" y="94"/>
                  </a:lnTo>
                  <a:lnTo>
                    <a:pt x="810" y="96"/>
                  </a:lnTo>
                  <a:lnTo>
                    <a:pt x="811" y="100"/>
                  </a:lnTo>
                  <a:lnTo>
                    <a:pt x="812" y="102"/>
                  </a:lnTo>
                  <a:lnTo>
                    <a:pt x="813" y="105"/>
                  </a:lnTo>
                  <a:lnTo>
                    <a:pt x="813" y="496"/>
                  </a:lnTo>
                  <a:close/>
                  <a:moveTo>
                    <a:pt x="888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87"/>
                  </a:lnTo>
                  <a:lnTo>
                    <a:pt x="0" y="590"/>
                  </a:lnTo>
                  <a:lnTo>
                    <a:pt x="1" y="593"/>
                  </a:lnTo>
                  <a:lnTo>
                    <a:pt x="2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9" y="601"/>
                  </a:lnTo>
                  <a:lnTo>
                    <a:pt x="12" y="602"/>
                  </a:lnTo>
                  <a:lnTo>
                    <a:pt x="15" y="602"/>
                  </a:lnTo>
                  <a:lnTo>
                    <a:pt x="437" y="602"/>
                  </a:lnTo>
                  <a:lnTo>
                    <a:pt x="437" y="701"/>
                  </a:lnTo>
                  <a:lnTo>
                    <a:pt x="260" y="877"/>
                  </a:lnTo>
                  <a:lnTo>
                    <a:pt x="259" y="879"/>
                  </a:lnTo>
                  <a:lnTo>
                    <a:pt x="257" y="883"/>
                  </a:lnTo>
                  <a:lnTo>
                    <a:pt x="256" y="885"/>
                  </a:lnTo>
                  <a:lnTo>
                    <a:pt x="256" y="888"/>
                  </a:lnTo>
                  <a:lnTo>
                    <a:pt x="256" y="891"/>
                  </a:lnTo>
                  <a:lnTo>
                    <a:pt x="257" y="893"/>
                  </a:lnTo>
                  <a:lnTo>
                    <a:pt x="259" y="897"/>
                  </a:lnTo>
                  <a:lnTo>
                    <a:pt x="260" y="899"/>
                  </a:lnTo>
                  <a:lnTo>
                    <a:pt x="263" y="901"/>
                  </a:lnTo>
                  <a:lnTo>
                    <a:pt x="265" y="902"/>
                  </a:lnTo>
                  <a:lnTo>
                    <a:pt x="268" y="903"/>
                  </a:lnTo>
                  <a:lnTo>
                    <a:pt x="271" y="903"/>
                  </a:lnTo>
                  <a:lnTo>
                    <a:pt x="274" y="903"/>
                  </a:lnTo>
                  <a:lnTo>
                    <a:pt x="277" y="902"/>
                  </a:lnTo>
                  <a:lnTo>
                    <a:pt x="279" y="901"/>
                  </a:lnTo>
                  <a:lnTo>
                    <a:pt x="281" y="899"/>
                  </a:lnTo>
                  <a:lnTo>
                    <a:pt x="452" y="728"/>
                  </a:lnTo>
                  <a:lnTo>
                    <a:pt x="621" y="899"/>
                  </a:lnTo>
                  <a:lnTo>
                    <a:pt x="623" y="901"/>
                  </a:lnTo>
                  <a:lnTo>
                    <a:pt x="627" y="902"/>
                  </a:lnTo>
                  <a:lnTo>
                    <a:pt x="629" y="903"/>
                  </a:lnTo>
                  <a:lnTo>
                    <a:pt x="632" y="903"/>
                  </a:lnTo>
                  <a:lnTo>
                    <a:pt x="635" y="903"/>
                  </a:lnTo>
                  <a:lnTo>
                    <a:pt x="637" y="902"/>
                  </a:lnTo>
                  <a:lnTo>
                    <a:pt x="641" y="901"/>
                  </a:lnTo>
                  <a:lnTo>
                    <a:pt x="643" y="899"/>
                  </a:lnTo>
                  <a:lnTo>
                    <a:pt x="645" y="897"/>
                  </a:lnTo>
                  <a:lnTo>
                    <a:pt x="646" y="893"/>
                  </a:lnTo>
                  <a:lnTo>
                    <a:pt x="647" y="891"/>
                  </a:lnTo>
                  <a:lnTo>
                    <a:pt x="647" y="888"/>
                  </a:lnTo>
                  <a:lnTo>
                    <a:pt x="647" y="885"/>
                  </a:lnTo>
                  <a:lnTo>
                    <a:pt x="646" y="883"/>
                  </a:lnTo>
                  <a:lnTo>
                    <a:pt x="645" y="879"/>
                  </a:lnTo>
                  <a:lnTo>
                    <a:pt x="643" y="877"/>
                  </a:lnTo>
                  <a:lnTo>
                    <a:pt x="467" y="701"/>
                  </a:lnTo>
                  <a:lnTo>
                    <a:pt x="467" y="602"/>
                  </a:lnTo>
                  <a:lnTo>
                    <a:pt x="888" y="602"/>
                  </a:lnTo>
                  <a:lnTo>
                    <a:pt x="892" y="602"/>
                  </a:lnTo>
                  <a:lnTo>
                    <a:pt x="894" y="601"/>
                  </a:lnTo>
                  <a:lnTo>
                    <a:pt x="897" y="599"/>
                  </a:lnTo>
                  <a:lnTo>
                    <a:pt x="899" y="597"/>
                  </a:lnTo>
                  <a:lnTo>
                    <a:pt x="900" y="595"/>
                  </a:lnTo>
                  <a:lnTo>
                    <a:pt x="902" y="593"/>
                  </a:lnTo>
                  <a:lnTo>
                    <a:pt x="902" y="590"/>
                  </a:lnTo>
                  <a:lnTo>
                    <a:pt x="903" y="587"/>
                  </a:lnTo>
                  <a:lnTo>
                    <a:pt x="903" y="15"/>
                  </a:lnTo>
                  <a:lnTo>
                    <a:pt x="902" y="12"/>
                  </a:lnTo>
                  <a:lnTo>
                    <a:pt x="902" y="8"/>
                  </a:lnTo>
                  <a:lnTo>
                    <a:pt x="900" y="6"/>
                  </a:lnTo>
                  <a:lnTo>
                    <a:pt x="899" y="4"/>
                  </a:lnTo>
                  <a:lnTo>
                    <a:pt x="897" y="2"/>
                  </a:lnTo>
                  <a:lnTo>
                    <a:pt x="894" y="1"/>
                  </a:lnTo>
                  <a:lnTo>
                    <a:pt x="892" y="0"/>
                  </a:lnTo>
                  <a:lnTo>
                    <a:pt x="8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566"/>
            <p:cNvSpPr>
              <a:spLocks/>
            </p:cNvSpPr>
            <p:nvPr/>
          </p:nvSpPr>
          <p:spPr bwMode="auto">
            <a:xfrm>
              <a:off x="2054225" y="4843463"/>
              <a:ext cx="200025" cy="73025"/>
            </a:xfrm>
            <a:custGeom>
              <a:avLst/>
              <a:gdLst>
                <a:gd name="T0" fmla="*/ 151 w 632"/>
                <a:gd name="T1" fmla="*/ 151 h 226"/>
                <a:gd name="T2" fmla="*/ 157 w 632"/>
                <a:gd name="T3" fmla="*/ 149 h 226"/>
                <a:gd name="T4" fmla="*/ 161 w 632"/>
                <a:gd name="T5" fmla="*/ 146 h 226"/>
                <a:gd name="T6" fmla="*/ 288 w 632"/>
                <a:gd name="T7" fmla="*/ 217 h 226"/>
                <a:gd name="T8" fmla="*/ 292 w 632"/>
                <a:gd name="T9" fmla="*/ 223 h 226"/>
                <a:gd name="T10" fmla="*/ 299 w 632"/>
                <a:gd name="T11" fmla="*/ 226 h 226"/>
                <a:gd name="T12" fmla="*/ 302 w 632"/>
                <a:gd name="T13" fmla="*/ 226 h 226"/>
                <a:gd name="T14" fmla="*/ 307 w 632"/>
                <a:gd name="T15" fmla="*/ 225 h 226"/>
                <a:gd name="T16" fmla="*/ 313 w 632"/>
                <a:gd name="T17" fmla="*/ 222 h 226"/>
                <a:gd name="T18" fmla="*/ 471 w 632"/>
                <a:gd name="T19" fmla="*/ 191 h 226"/>
                <a:gd name="T20" fmla="*/ 477 w 632"/>
                <a:gd name="T21" fmla="*/ 195 h 226"/>
                <a:gd name="T22" fmla="*/ 483 w 632"/>
                <a:gd name="T23" fmla="*/ 196 h 226"/>
                <a:gd name="T24" fmla="*/ 488 w 632"/>
                <a:gd name="T25" fmla="*/ 194 h 226"/>
                <a:gd name="T26" fmla="*/ 494 w 632"/>
                <a:gd name="T27" fmla="*/ 191 h 226"/>
                <a:gd name="T28" fmla="*/ 631 w 632"/>
                <a:gd name="T29" fmla="*/ 23 h 226"/>
                <a:gd name="T30" fmla="*/ 632 w 632"/>
                <a:gd name="T31" fmla="*/ 16 h 226"/>
                <a:gd name="T32" fmla="*/ 632 w 632"/>
                <a:gd name="T33" fmla="*/ 11 h 226"/>
                <a:gd name="T34" fmla="*/ 629 w 632"/>
                <a:gd name="T35" fmla="*/ 5 h 226"/>
                <a:gd name="T36" fmla="*/ 625 w 632"/>
                <a:gd name="T37" fmla="*/ 2 h 226"/>
                <a:gd name="T38" fmla="*/ 619 w 632"/>
                <a:gd name="T39" fmla="*/ 0 h 226"/>
                <a:gd name="T40" fmla="*/ 613 w 632"/>
                <a:gd name="T41" fmla="*/ 1 h 226"/>
                <a:gd name="T42" fmla="*/ 607 w 632"/>
                <a:gd name="T43" fmla="*/ 3 h 226"/>
                <a:gd name="T44" fmla="*/ 481 w 632"/>
                <a:gd name="T45" fmla="*/ 159 h 226"/>
                <a:gd name="T46" fmla="*/ 415 w 632"/>
                <a:gd name="T47" fmla="*/ 93 h 226"/>
                <a:gd name="T48" fmla="*/ 409 w 632"/>
                <a:gd name="T49" fmla="*/ 91 h 226"/>
                <a:gd name="T50" fmla="*/ 404 w 632"/>
                <a:gd name="T51" fmla="*/ 91 h 226"/>
                <a:gd name="T52" fmla="*/ 398 w 632"/>
                <a:gd name="T53" fmla="*/ 93 h 226"/>
                <a:gd name="T54" fmla="*/ 307 w 632"/>
                <a:gd name="T55" fmla="*/ 185 h 226"/>
                <a:gd name="T56" fmla="*/ 247 w 632"/>
                <a:gd name="T57" fmla="*/ 39 h 226"/>
                <a:gd name="T58" fmla="*/ 242 w 632"/>
                <a:gd name="T59" fmla="*/ 34 h 226"/>
                <a:gd name="T60" fmla="*/ 234 w 632"/>
                <a:gd name="T61" fmla="*/ 33 h 226"/>
                <a:gd name="T62" fmla="*/ 227 w 632"/>
                <a:gd name="T63" fmla="*/ 35 h 226"/>
                <a:gd name="T64" fmla="*/ 144 w 632"/>
                <a:gd name="T65" fmla="*/ 121 h 226"/>
                <a:gd name="T66" fmla="*/ 12 w 632"/>
                <a:gd name="T67" fmla="*/ 121 h 226"/>
                <a:gd name="T68" fmla="*/ 7 w 632"/>
                <a:gd name="T69" fmla="*/ 123 h 226"/>
                <a:gd name="T70" fmla="*/ 3 w 632"/>
                <a:gd name="T71" fmla="*/ 128 h 226"/>
                <a:gd name="T72" fmla="*/ 0 w 632"/>
                <a:gd name="T73" fmla="*/ 133 h 226"/>
                <a:gd name="T74" fmla="*/ 0 w 632"/>
                <a:gd name="T75" fmla="*/ 138 h 226"/>
                <a:gd name="T76" fmla="*/ 3 w 632"/>
                <a:gd name="T77" fmla="*/ 144 h 226"/>
                <a:gd name="T78" fmla="*/ 7 w 632"/>
                <a:gd name="T79" fmla="*/ 148 h 226"/>
                <a:gd name="T80" fmla="*/ 12 w 632"/>
                <a:gd name="T81" fmla="*/ 150 h 226"/>
                <a:gd name="T82" fmla="*/ 15 w 632"/>
                <a:gd name="T83" fmla="*/ 15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2" h="226">
                  <a:moveTo>
                    <a:pt x="15" y="151"/>
                  </a:moveTo>
                  <a:lnTo>
                    <a:pt x="151" y="151"/>
                  </a:lnTo>
                  <a:lnTo>
                    <a:pt x="154" y="150"/>
                  </a:lnTo>
                  <a:lnTo>
                    <a:pt x="157" y="149"/>
                  </a:lnTo>
                  <a:lnTo>
                    <a:pt x="159" y="148"/>
                  </a:lnTo>
                  <a:lnTo>
                    <a:pt x="161" y="146"/>
                  </a:lnTo>
                  <a:lnTo>
                    <a:pt x="230" y="75"/>
                  </a:lnTo>
                  <a:lnTo>
                    <a:pt x="288" y="217"/>
                  </a:lnTo>
                  <a:lnTo>
                    <a:pt x="289" y="220"/>
                  </a:lnTo>
                  <a:lnTo>
                    <a:pt x="292" y="223"/>
                  </a:lnTo>
                  <a:lnTo>
                    <a:pt x="294" y="224"/>
                  </a:lnTo>
                  <a:lnTo>
                    <a:pt x="299" y="226"/>
                  </a:lnTo>
                  <a:lnTo>
                    <a:pt x="300" y="226"/>
                  </a:lnTo>
                  <a:lnTo>
                    <a:pt x="302" y="226"/>
                  </a:lnTo>
                  <a:lnTo>
                    <a:pt x="304" y="226"/>
                  </a:lnTo>
                  <a:lnTo>
                    <a:pt x="307" y="225"/>
                  </a:lnTo>
                  <a:lnTo>
                    <a:pt x="309" y="223"/>
                  </a:lnTo>
                  <a:lnTo>
                    <a:pt x="313" y="222"/>
                  </a:lnTo>
                  <a:lnTo>
                    <a:pt x="407" y="127"/>
                  </a:lnTo>
                  <a:lnTo>
                    <a:pt x="471" y="191"/>
                  </a:lnTo>
                  <a:lnTo>
                    <a:pt x="473" y="193"/>
                  </a:lnTo>
                  <a:lnTo>
                    <a:pt x="477" y="195"/>
                  </a:lnTo>
                  <a:lnTo>
                    <a:pt x="480" y="196"/>
                  </a:lnTo>
                  <a:lnTo>
                    <a:pt x="483" y="196"/>
                  </a:lnTo>
                  <a:lnTo>
                    <a:pt x="486" y="195"/>
                  </a:lnTo>
                  <a:lnTo>
                    <a:pt x="488" y="194"/>
                  </a:lnTo>
                  <a:lnTo>
                    <a:pt x="492" y="193"/>
                  </a:lnTo>
                  <a:lnTo>
                    <a:pt x="494" y="191"/>
                  </a:lnTo>
                  <a:lnTo>
                    <a:pt x="629" y="25"/>
                  </a:lnTo>
                  <a:lnTo>
                    <a:pt x="631" y="23"/>
                  </a:lnTo>
                  <a:lnTo>
                    <a:pt x="632" y="19"/>
                  </a:lnTo>
                  <a:lnTo>
                    <a:pt x="632" y="16"/>
                  </a:lnTo>
                  <a:lnTo>
                    <a:pt x="632" y="14"/>
                  </a:lnTo>
                  <a:lnTo>
                    <a:pt x="632" y="11"/>
                  </a:lnTo>
                  <a:lnTo>
                    <a:pt x="631" y="9"/>
                  </a:lnTo>
                  <a:lnTo>
                    <a:pt x="629" y="5"/>
                  </a:lnTo>
                  <a:lnTo>
                    <a:pt x="627" y="3"/>
                  </a:lnTo>
                  <a:lnTo>
                    <a:pt x="625" y="2"/>
                  </a:lnTo>
                  <a:lnTo>
                    <a:pt x="621" y="1"/>
                  </a:lnTo>
                  <a:lnTo>
                    <a:pt x="619" y="0"/>
                  </a:lnTo>
                  <a:lnTo>
                    <a:pt x="616" y="0"/>
                  </a:lnTo>
                  <a:lnTo>
                    <a:pt x="613" y="1"/>
                  </a:lnTo>
                  <a:lnTo>
                    <a:pt x="611" y="2"/>
                  </a:lnTo>
                  <a:lnTo>
                    <a:pt x="607" y="3"/>
                  </a:lnTo>
                  <a:lnTo>
                    <a:pt x="605" y="5"/>
                  </a:lnTo>
                  <a:lnTo>
                    <a:pt x="481" y="159"/>
                  </a:lnTo>
                  <a:lnTo>
                    <a:pt x="418" y="95"/>
                  </a:lnTo>
                  <a:lnTo>
                    <a:pt x="415" y="93"/>
                  </a:lnTo>
                  <a:lnTo>
                    <a:pt x="412" y="91"/>
                  </a:lnTo>
                  <a:lnTo>
                    <a:pt x="409" y="91"/>
                  </a:lnTo>
                  <a:lnTo>
                    <a:pt x="407" y="90"/>
                  </a:lnTo>
                  <a:lnTo>
                    <a:pt x="404" y="91"/>
                  </a:lnTo>
                  <a:lnTo>
                    <a:pt x="400" y="91"/>
                  </a:lnTo>
                  <a:lnTo>
                    <a:pt x="398" y="93"/>
                  </a:lnTo>
                  <a:lnTo>
                    <a:pt x="396" y="95"/>
                  </a:lnTo>
                  <a:lnTo>
                    <a:pt x="307" y="185"/>
                  </a:lnTo>
                  <a:lnTo>
                    <a:pt x="249" y="42"/>
                  </a:lnTo>
                  <a:lnTo>
                    <a:pt x="247" y="39"/>
                  </a:lnTo>
                  <a:lnTo>
                    <a:pt x="244" y="36"/>
                  </a:lnTo>
                  <a:lnTo>
                    <a:pt x="242" y="34"/>
                  </a:lnTo>
                  <a:lnTo>
                    <a:pt x="237" y="33"/>
                  </a:lnTo>
                  <a:lnTo>
                    <a:pt x="234" y="33"/>
                  </a:lnTo>
                  <a:lnTo>
                    <a:pt x="230" y="33"/>
                  </a:lnTo>
                  <a:lnTo>
                    <a:pt x="227" y="35"/>
                  </a:lnTo>
                  <a:lnTo>
                    <a:pt x="224" y="38"/>
                  </a:lnTo>
                  <a:lnTo>
                    <a:pt x="144" y="121"/>
                  </a:lnTo>
                  <a:lnTo>
                    <a:pt x="15" y="121"/>
                  </a:lnTo>
                  <a:lnTo>
                    <a:pt x="12" y="121"/>
                  </a:lnTo>
                  <a:lnTo>
                    <a:pt x="9" y="122"/>
                  </a:lnTo>
                  <a:lnTo>
                    <a:pt x="7" y="123"/>
                  </a:lnTo>
                  <a:lnTo>
                    <a:pt x="5" y="126"/>
                  </a:lnTo>
                  <a:lnTo>
                    <a:pt x="3" y="128"/>
                  </a:lnTo>
                  <a:lnTo>
                    <a:pt x="2" y="130"/>
                  </a:lnTo>
                  <a:lnTo>
                    <a:pt x="0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2" y="142"/>
                  </a:lnTo>
                  <a:lnTo>
                    <a:pt x="3" y="144"/>
                  </a:lnTo>
                  <a:lnTo>
                    <a:pt x="5" y="146"/>
                  </a:lnTo>
                  <a:lnTo>
                    <a:pt x="7" y="148"/>
                  </a:lnTo>
                  <a:lnTo>
                    <a:pt x="9" y="150"/>
                  </a:lnTo>
                  <a:lnTo>
                    <a:pt x="12" y="150"/>
                  </a:lnTo>
                  <a:lnTo>
                    <a:pt x="15" y="151"/>
                  </a:lnTo>
                  <a:lnTo>
                    <a:pt x="1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582774" y="2693047"/>
            <a:ext cx="285750" cy="225425"/>
            <a:chOff x="9883775" y="5410200"/>
            <a:chExt cx="285750" cy="225425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45" name="Freeform 3677"/>
            <p:cNvSpPr>
              <a:spLocks/>
            </p:cNvSpPr>
            <p:nvPr/>
          </p:nvSpPr>
          <p:spPr bwMode="auto">
            <a:xfrm>
              <a:off x="10052050" y="5445125"/>
              <a:ext cx="117475" cy="190500"/>
            </a:xfrm>
            <a:custGeom>
              <a:avLst/>
              <a:gdLst>
                <a:gd name="T0" fmla="*/ 201 w 296"/>
                <a:gd name="T1" fmla="*/ 285 h 482"/>
                <a:gd name="T2" fmla="*/ 168 w 296"/>
                <a:gd name="T3" fmla="*/ 275 h 482"/>
                <a:gd name="T4" fmla="*/ 153 w 296"/>
                <a:gd name="T5" fmla="*/ 238 h 482"/>
                <a:gd name="T6" fmla="*/ 163 w 296"/>
                <a:gd name="T7" fmla="*/ 230 h 482"/>
                <a:gd name="T8" fmla="*/ 176 w 296"/>
                <a:gd name="T9" fmla="*/ 219 h 482"/>
                <a:gd name="T10" fmla="*/ 185 w 296"/>
                <a:gd name="T11" fmla="*/ 201 h 482"/>
                <a:gd name="T12" fmla="*/ 190 w 296"/>
                <a:gd name="T13" fmla="*/ 175 h 482"/>
                <a:gd name="T14" fmla="*/ 198 w 296"/>
                <a:gd name="T15" fmla="*/ 167 h 482"/>
                <a:gd name="T16" fmla="*/ 201 w 296"/>
                <a:gd name="T17" fmla="*/ 158 h 482"/>
                <a:gd name="T18" fmla="*/ 205 w 296"/>
                <a:gd name="T19" fmla="*/ 133 h 482"/>
                <a:gd name="T20" fmla="*/ 205 w 296"/>
                <a:gd name="T21" fmla="*/ 122 h 482"/>
                <a:gd name="T22" fmla="*/ 201 w 296"/>
                <a:gd name="T23" fmla="*/ 110 h 482"/>
                <a:gd name="T24" fmla="*/ 195 w 296"/>
                <a:gd name="T25" fmla="*/ 101 h 482"/>
                <a:gd name="T26" fmla="*/ 205 w 296"/>
                <a:gd name="T27" fmla="*/ 76 h 482"/>
                <a:gd name="T28" fmla="*/ 208 w 296"/>
                <a:gd name="T29" fmla="*/ 59 h 482"/>
                <a:gd name="T30" fmla="*/ 205 w 296"/>
                <a:gd name="T31" fmla="*/ 43 h 482"/>
                <a:gd name="T32" fmla="*/ 200 w 296"/>
                <a:gd name="T33" fmla="*/ 31 h 482"/>
                <a:gd name="T34" fmla="*/ 192 w 296"/>
                <a:gd name="T35" fmla="*/ 22 h 482"/>
                <a:gd name="T36" fmla="*/ 171 w 296"/>
                <a:gd name="T37" fmla="*/ 9 h 482"/>
                <a:gd name="T38" fmla="*/ 145 w 296"/>
                <a:gd name="T39" fmla="*/ 2 h 482"/>
                <a:gd name="T40" fmla="*/ 118 w 296"/>
                <a:gd name="T41" fmla="*/ 0 h 482"/>
                <a:gd name="T42" fmla="*/ 95 w 296"/>
                <a:gd name="T43" fmla="*/ 2 h 482"/>
                <a:gd name="T44" fmla="*/ 70 w 296"/>
                <a:gd name="T45" fmla="*/ 7 h 482"/>
                <a:gd name="T46" fmla="*/ 50 w 296"/>
                <a:gd name="T47" fmla="*/ 17 h 482"/>
                <a:gd name="T48" fmla="*/ 36 w 296"/>
                <a:gd name="T49" fmla="*/ 32 h 482"/>
                <a:gd name="T50" fmla="*/ 16 w 296"/>
                <a:gd name="T51" fmla="*/ 36 h 482"/>
                <a:gd name="T52" fmla="*/ 7 w 296"/>
                <a:gd name="T53" fmla="*/ 44 h 482"/>
                <a:gd name="T54" fmla="*/ 4 w 296"/>
                <a:gd name="T55" fmla="*/ 57 h 482"/>
                <a:gd name="T56" fmla="*/ 4 w 296"/>
                <a:gd name="T57" fmla="*/ 71 h 482"/>
                <a:gd name="T58" fmla="*/ 13 w 296"/>
                <a:gd name="T59" fmla="*/ 99 h 482"/>
                <a:gd name="T60" fmla="*/ 5 w 296"/>
                <a:gd name="T61" fmla="*/ 110 h 482"/>
                <a:gd name="T62" fmla="*/ 0 w 296"/>
                <a:gd name="T63" fmla="*/ 121 h 482"/>
                <a:gd name="T64" fmla="*/ 0 w 296"/>
                <a:gd name="T65" fmla="*/ 133 h 482"/>
                <a:gd name="T66" fmla="*/ 4 w 296"/>
                <a:gd name="T67" fmla="*/ 158 h 482"/>
                <a:gd name="T68" fmla="*/ 9 w 296"/>
                <a:gd name="T69" fmla="*/ 167 h 482"/>
                <a:gd name="T70" fmla="*/ 15 w 296"/>
                <a:gd name="T71" fmla="*/ 175 h 482"/>
                <a:gd name="T72" fmla="*/ 20 w 296"/>
                <a:gd name="T73" fmla="*/ 199 h 482"/>
                <a:gd name="T74" fmla="*/ 31 w 296"/>
                <a:gd name="T75" fmla="*/ 217 h 482"/>
                <a:gd name="T76" fmla="*/ 43 w 296"/>
                <a:gd name="T77" fmla="*/ 230 h 482"/>
                <a:gd name="T78" fmla="*/ 56 w 296"/>
                <a:gd name="T79" fmla="*/ 238 h 482"/>
                <a:gd name="T80" fmla="*/ 43 w 296"/>
                <a:gd name="T81" fmla="*/ 274 h 482"/>
                <a:gd name="T82" fmla="*/ 42 w 296"/>
                <a:gd name="T83" fmla="*/ 287 h 482"/>
                <a:gd name="T84" fmla="*/ 61 w 296"/>
                <a:gd name="T85" fmla="*/ 302 h 482"/>
                <a:gd name="T86" fmla="*/ 73 w 296"/>
                <a:gd name="T87" fmla="*/ 318 h 482"/>
                <a:gd name="T88" fmla="*/ 79 w 296"/>
                <a:gd name="T89" fmla="*/ 332 h 482"/>
                <a:gd name="T90" fmla="*/ 81 w 296"/>
                <a:gd name="T91" fmla="*/ 482 h 482"/>
                <a:gd name="T92" fmla="*/ 289 w 296"/>
                <a:gd name="T93" fmla="*/ 481 h 482"/>
                <a:gd name="T94" fmla="*/ 295 w 296"/>
                <a:gd name="T95" fmla="*/ 474 h 482"/>
                <a:gd name="T96" fmla="*/ 296 w 296"/>
                <a:gd name="T97" fmla="*/ 334 h 482"/>
                <a:gd name="T98" fmla="*/ 293 w 296"/>
                <a:gd name="T99" fmla="*/ 323 h 482"/>
                <a:gd name="T100" fmla="*/ 278 w 296"/>
                <a:gd name="T101" fmla="*/ 312 h 482"/>
                <a:gd name="T102" fmla="*/ 217 w 296"/>
                <a:gd name="T103" fmla="*/ 29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6" h="482">
                  <a:moveTo>
                    <a:pt x="217" y="291"/>
                  </a:moveTo>
                  <a:lnTo>
                    <a:pt x="201" y="285"/>
                  </a:lnTo>
                  <a:lnTo>
                    <a:pt x="185" y="280"/>
                  </a:lnTo>
                  <a:lnTo>
                    <a:pt x="168" y="275"/>
                  </a:lnTo>
                  <a:lnTo>
                    <a:pt x="153" y="270"/>
                  </a:lnTo>
                  <a:lnTo>
                    <a:pt x="153" y="238"/>
                  </a:lnTo>
                  <a:lnTo>
                    <a:pt x="158" y="235"/>
                  </a:lnTo>
                  <a:lnTo>
                    <a:pt x="163" y="230"/>
                  </a:lnTo>
                  <a:lnTo>
                    <a:pt x="169" y="225"/>
                  </a:lnTo>
                  <a:lnTo>
                    <a:pt x="176" y="219"/>
                  </a:lnTo>
                  <a:lnTo>
                    <a:pt x="181" y="210"/>
                  </a:lnTo>
                  <a:lnTo>
                    <a:pt x="185" y="201"/>
                  </a:lnTo>
                  <a:lnTo>
                    <a:pt x="189" y="189"/>
                  </a:lnTo>
                  <a:lnTo>
                    <a:pt x="190" y="175"/>
                  </a:lnTo>
                  <a:lnTo>
                    <a:pt x="194" y="172"/>
                  </a:lnTo>
                  <a:lnTo>
                    <a:pt x="198" y="167"/>
                  </a:lnTo>
                  <a:lnTo>
                    <a:pt x="200" y="163"/>
                  </a:lnTo>
                  <a:lnTo>
                    <a:pt x="201" y="158"/>
                  </a:lnTo>
                  <a:lnTo>
                    <a:pt x="205" y="145"/>
                  </a:lnTo>
                  <a:lnTo>
                    <a:pt x="205" y="133"/>
                  </a:lnTo>
                  <a:lnTo>
                    <a:pt x="205" y="127"/>
                  </a:lnTo>
                  <a:lnTo>
                    <a:pt x="205" y="122"/>
                  </a:lnTo>
                  <a:lnTo>
                    <a:pt x="204" y="116"/>
                  </a:lnTo>
                  <a:lnTo>
                    <a:pt x="201" y="110"/>
                  </a:lnTo>
                  <a:lnTo>
                    <a:pt x="198" y="104"/>
                  </a:lnTo>
                  <a:lnTo>
                    <a:pt x="195" y="101"/>
                  </a:lnTo>
                  <a:lnTo>
                    <a:pt x="200" y="90"/>
                  </a:lnTo>
                  <a:lnTo>
                    <a:pt x="205" y="76"/>
                  </a:lnTo>
                  <a:lnTo>
                    <a:pt x="208" y="67"/>
                  </a:lnTo>
                  <a:lnTo>
                    <a:pt x="208" y="59"/>
                  </a:lnTo>
                  <a:lnTo>
                    <a:pt x="208" y="50"/>
                  </a:lnTo>
                  <a:lnTo>
                    <a:pt x="205" y="43"/>
                  </a:lnTo>
                  <a:lnTo>
                    <a:pt x="203" y="36"/>
                  </a:lnTo>
                  <a:lnTo>
                    <a:pt x="200" y="31"/>
                  </a:lnTo>
                  <a:lnTo>
                    <a:pt x="196" y="26"/>
                  </a:lnTo>
                  <a:lnTo>
                    <a:pt x="192" y="22"/>
                  </a:lnTo>
                  <a:lnTo>
                    <a:pt x="182" y="14"/>
                  </a:lnTo>
                  <a:lnTo>
                    <a:pt x="171" y="9"/>
                  </a:lnTo>
                  <a:lnTo>
                    <a:pt x="158" y="5"/>
                  </a:lnTo>
                  <a:lnTo>
                    <a:pt x="145" y="2"/>
                  </a:lnTo>
                  <a:lnTo>
                    <a:pt x="131" y="0"/>
                  </a:lnTo>
                  <a:lnTo>
                    <a:pt x="118" y="0"/>
                  </a:lnTo>
                  <a:lnTo>
                    <a:pt x="106" y="0"/>
                  </a:lnTo>
                  <a:lnTo>
                    <a:pt x="95" y="2"/>
                  </a:lnTo>
                  <a:lnTo>
                    <a:pt x="82" y="4"/>
                  </a:lnTo>
                  <a:lnTo>
                    <a:pt x="70" y="7"/>
                  </a:lnTo>
                  <a:lnTo>
                    <a:pt x="60" y="12"/>
                  </a:lnTo>
                  <a:lnTo>
                    <a:pt x="50" y="17"/>
                  </a:lnTo>
                  <a:lnTo>
                    <a:pt x="42" y="25"/>
                  </a:lnTo>
                  <a:lnTo>
                    <a:pt x="36" y="32"/>
                  </a:lnTo>
                  <a:lnTo>
                    <a:pt x="24" y="34"/>
                  </a:lnTo>
                  <a:lnTo>
                    <a:pt x="16" y="36"/>
                  </a:lnTo>
                  <a:lnTo>
                    <a:pt x="11" y="40"/>
                  </a:lnTo>
                  <a:lnTo>
                    <a:pt x="7" y="44"/>
                  </a:lnTo>
                  <a:lnTo>
                    <a:pt x="5" y="50"/>
                  </a:lnTo>
                  <a:lnTo>
                    <a:pt x="4" y="57"/>
                  </a:lnTo>
                  <a:lnTo>
                    <a:pt x="2" y="65"/>
                  </a:lnTo>
                  <a:lnTo>
                    <a:pt x="4" y="71"/>
                  </a:lnTo>
                  <a:lnTo>
                    <a:pt x="7" y="86"/>
                  </a:lnTo>
                  <a:lnTo>
                    <a:pt x="13" y="99"/>
                  </a:lnTo>
                  <a:lnTo>
                    <a:pt x="7" y="104"/>
                  </a:lnTo>
                  <a:lnTo>
                    <a:pt x="5" y="110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0" y="127"/>
                  </a:lnTo>
                  <a:lnTo>
                    <a:pt x="0" y="133"/>
                  </a:lnTo>
                  <a:lnTo>
                    <a:pt x="1" y="145"/>
                  </a:lnTo>
                  <a:lnTo>
                    <a:pt x="4" y="158"/>
                  </a:lnTo>
                  <a:lnTo>
                    <a:pt x="6" y="163"/>
                  </a:lnTo>
                  <a:lnTo>
                    <a:pt x="9" y="167"/>
                  </a:lnTo>
                  <a:lnTo>
                    <a:pt x="11" y="172"/>
                  </a:lnTo>
                  <a:lnTo>
                    <a:pt x="15" y="175"/>
                  </a:lnTo>
                  <a:lnTo>
                    <a:pt x="18" y="188"/>
                  </a:lnTo>
                  <a:lnTo>
                    <a:pt x="20" y="199"/>
                  </a:lnTo>
                  <a:lnTo>
                    <a:pt x="25" y="208"/>
                  </a:lnTo>
                  <a:lnTo>
                    <a:pt x="31" y="217"/>
                  </a:lnTo>
                  <a:lnTo>
                    <a:pt x="37" y="224"/>
                  </a:lnTo>
                  <a:lnTo>
                    <a:pt x="43" y="230"/>
                  </a:lnTo>
                  <a:lnTo>
                    <a:pt x="50" y="234"/>
                  </a:lnTo>
                  <a:lnTo>
                    <a:pt x="56" y="238"/>
                  </a:lnTo>
                  <a:lnTo>
                    <a:pt x="56" y="270"/>
                  </a:lnTo>
                  <a:lnTo>
                    <a:pt x="43" y="274"/>
                  </a:lnTo>
                  <a:lnTo>
                    <a:pt x="31" y="279"/>
                  </a:lnTo>
                  <a:lnTo>
                    <a:pt x="42" y="287"/>
                  </a:lnTo>
                  <a:lnTo>
                    <a:pt x="52" y="294"/>
                  </a:lnTo>
                  <a:lnTo>
                    <a:pt x="61" y="302"/>
                  </a:lnTo>
                  <a:lnTo>
                    <a:pt x="68" y="310"/>
                  </a:lnTo>
                  <a:lnTo>
                    <a:pt x="73" y="318"/>
                  </a:lnTo>
                  <a:lnTo>
                    <a:pt x="77" y="324"/>
                  </a:lnTo>
                  <a:lnTo>
                    <a:pt x="79" y="332"/>
                  </a:lnTo>
                  <a:lnTo>
                    <a:pt x="81" y="338"/>
                  </a:lnTo>
                  <a:lnTo>
                    <a:pt x="81" y="482"/>
                  </a:lnTo>
                  <a:lnTo>
                    <a:pt x="285" y="482"/>
                  </a:lnTo>
                  <a:lnTo>
                    <a:pt x="289" y="481"/>
                  </a:lnTo>
                  <a:lnTo>
                    <a:pt x="293" y="478"/>
                  </a:lnTo>
                  <a:lnTo>
                    <a:pt x="295" y="474"/>
                  </a:lnTo>
                  <a:lnTo>
                    <a:pt x="296" y="470"/>
                  </a:lnTo>
                  <a:lnTo>
                    <a:pt x="296" y="334"/>
                  </a:lnTo>
                  <a:lnTo>
                    <a:pt x="295" y="328"/>
                  </a:lnTo>
                  <a:lnTo>
                    <a:pt x="293" y="323"/>
                  </a:lnTo>
                  <a:lnTo>
                    <a:pt x="286" y="318"/>
                  </a:lnTo>
                  <a:lnTo>
                    <a:pt x="278" y="312"/>
                  </a:lnTo>
                  <a:lnTo>
                    <a:pt x="253" y="302"/>
                  </a:lnTo>
                  <a:lnTo>
                    <a:pt x="217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678"/>
            <p:cNvSpPr>
              <a:spLocks/>
            </p:cNvSpPr>
            <p:nvPr/>
          </p:nvSpPr>
          <p:spPr bwMode="auto">
            <a:xfrm>
              <a:off x="9883775" y="5410200"/>
              <a:ext cx="190500" cy="225425"/>
            </a:xfrm>
            <a:custGeom>
              <a:avLst/>
              <a:gdLst>
                <a:gd name="T0" fmla="*/ 421 w 480"/>
                <a:gd name="T1" fmla="*/ 374 h 569"/>
                <a:gd name="T2" fmla="*/ 339 w 480"/>
                <a:gd name="T3" fmla="*/ 333 h 569"/>
                <a:gd name="T4" fmla="*/ 312 w 480"/>
                <a:gd name="T5" fmla="*/ 276 h 569"/>
                <a:gd name="T6" fmla="*/ 316 w 480"/>
                <a:gd name="T7" fmla="*/ 272 h 569"/>
                <a:gd name="T8" fmla="*/ 339 w 480"/>
                <a:gd name="T9" fmla="*/ 226 h 569"/>
                <a:gd name="T10" fmla="*/ 340 w 480"/>
                <a:gd name="T11" fmla="*/ 214 h 569"/>
                <a:gd name="T12" fmla="*/ 345 w 480"/>
                <a:gd name="T13" fmla="*/ 199 h 569"/>
                <a:gd name="T14" fmla="*/ 353 w 480"/>
                <a:gd name="T15" fmla="*/ 190 h 569"/>
                <a:gd name="T16" fmla="*/ 360 w 480"/>
                <a:gd name="T17" fmla="*/ 176 h 569"/>
                <a:gd name="T18" fmla="*/ 361 w 480"/>
                <a:gd name="T19" fmla="*/ 168 h 569"/>
                <a:gd name="T20" fmla="*/ 361 w 480"/>
                <a:gd name="T21" fmla="*/ 159 h 569"/>
                <a:gd name="T22" fmla="*/ 356 w 480"/>
                <a:gd name="T23" fmla="*/ 135 h 569"/>
                <a:gd name="T24" fmla="*/ 347 w 480"/>
                <a:gd name="T25" fmla="*/ 126 h 569"/>
                <a:gd name="T26" fmla="*/ 356 w 480"/>
                <a:gd name="T27" fmla="*/ 100 h 569"/>
                <a:gd name="T28" fmla="*/ 358 w 480"/>
                <a:gd name="T29" fmla="*/ 85 h 569"/>
                <a:gd name="T30" fmla="*/ 358 w 480"/>
                <a:gd name="T31" fmla="*/ 71 h 569"/>
                <a:gd name="T32" fmla="*/ 357 w 480"/>
                <a:gd name="T33" fmla="*/ 54 h 569"/>
                <a:gd name="T34" fmla="*/ 353 w 480"/>
                <a:gd name="T35" fmla="*/ 44 h 569"/>
                <a:gd name="T36" fmla="*/ 349 w 480"/>
                <a:gd name="T37" fmla="*/ 37 h 569"/>
                <a:gd name="T38" fmla="*/ 340 w 480"/>
                <a:gd name="T39" fmla="*/ 27 h 569"/>
                <a:gd name="T40" fmla="*/ 329 w 480"/>
                <a:gd name="T41" fmla="*/ 18 h 569"/>
                <a:gd name="T42" fmla="*/ 298 w 480"/>
                <a:gd name="T43" fmla="*/ 5 h 569"/>
                <a:gd name="T44" fmla="*/ 270 w 480"/>
                <a:gd name="T45" fmla="*/ 0 h 569"/>
                <a:gd name="T46" fmla="*/ 254 w 480"/>
                <a:gd name="T47" fmla="*/ 0 h 569"/>
                <a:gd name="T48" fmla="*/ 235 w 480"/>
                <a:gd name="T49" fmla="*/ 0 h 569"/>
                <a:gd name="T50" fmla="*/ 218 w 480"/>
                <a:gd name="T51" fmla="*/ 3 h 569"/>
                <a:gd name="T52" fmla="*/ 205 w 480"/>
                <a:gd name="T53" fmla="*/ 6 h 569"/>
                <a:gd name="T54" fmla="*/ 194 w 480"/>
                <a:gd name="T55" fmla="*/ 10 h 569"/>
                <a:gd name="T56" fmla="*/ 158 w 480"/>
                <a:gd name="T57" fmla="*/ 39 h 569"/>
                <a:gd name="T58" fmla="*/ 155 w 480"/>
                <a:gd name="T59" fmla="*/ 44 h 569"/>
                <a:gd name="T60" fmla="*/ 141 w 480"/>
                <a:gd name="T61" fmla="*/ 45 h 569"/>
                <a:gd name="T62" fmla="*/ 133 w 480"/>
                <a:gd name="T63" fmla="*/ 48 h 569"/>
                <a:gd name="T64" fmla="*/ 127 w 480"/>
                <a:gd name="T65" fmla="*/ 51 h 569"/>
                <a:gd name="T66" fmla="*/ 123 w 480"/>
                <a:gd name="T67" fmla="*/ 57 h 569"/>
                <a:gd name="T68" fmla="*/ 119 w 480"/>
                <a:gd name="T69" fmla="*/ 66 h 569"/>
                <a:gd name="T70" fmla="*/ 118 w 480"/>
                <a:gd name="T71" fmla="*/ 73 h 569"/>
                <a:gd name="T72" fmla="*/ 118 w 480"/>
                <a:gd name="T73" fmla="*/ 82 h 569"/>
                <a:gd name="T74" fmla="*/ 121 w 480"/>
                <a:gd name="T75" fmla="*/ 91 h 569"/>
                <a:gd name="T76" fmla="*/ 122 w 480"/>
                <a:gd name="T77" fmla="*/ 100 h 569"/>
                <a:gd name="T78" fmla="*/ 126 w 480"/>
                <a:gd name="T79" fmla="*/ 108 h 569"/>
                <a:gd name="T80" fmla="*/ 132 w 480"/>
                <a:gd name="T81" fmla="*/ 125 h 569"/>
                <a:gd name="T82" fmla="*/ 118 w 480"/>
                <a:gd name="T83" fmla="*/ 145 h 569"/>
                <a:gd name="T84" fmla="*/ 117 w 480"/>
                <a:gd name="T85" fmla="*/ 166 h 569"/>
                <a:gd name="T86" fmla="*/ 118 w 480"/>
                <a:gd name="T87" fmla="*/ 171 h 569"/>
                <a:gd name="T88" fmla="*/ 119 w 480"/>
                <a:gd name="T89" fmla="*/ 177 h 569"/>
                <a:gd name="T90" fmla="*/ 132 w 480"/>
                <a:gd name="T91" fmla="*/ 199 h 569"/>
                <a:gd name="T92" fmla="*/ 136 w 480"/>
                <a:gd name="T93" fmla="*/ 202 h 569"/>
                <a:gd name="T94" fmla="*/ 137 w 480"/>
                <a:gd name="T95" fmla="*/ 220 h 569"/>
                <a:gd name="T96" fmla="*/ 151 w 480"/>
                <a:gd name="T97" fmla="*/ 258 h 569"/>
                <a:gd name="T98" fmla="*/ 168 w 480"/>
                <a:gd name="T99" fmla="*/ 312 h 569"/>
                <a:gd name="T100" fmla="*/ 86 w 480"/>
                <a:gd name="T101" fmla="*/ 358 h 569"/>
                <a:gd name="T102" fmla="*/ 18 w 480"/>
                <a:gd name="T103" fmla="*/ 401 h 569"/>
                <a:gd name="T104" fmla="*/ 0 w 480"/>
                <a:gd name="T105" fmla="*/ 421 h 569"/>
                <a:gd name="T106" fmla="*/ 2 w 480"/>
                <a:gd name="T107" fmla="*/ 565 h 569"/>
                <a:gd name="T108" fmla="*/ 469 w 480"/>
                <a:gd name="T109" fmla="*/ 569 h 569"/>
                <a:gd name="T110" fmla="*/ 479 w 480"/>
                <a:gd name="T111" fmla="*/ 421 h 569"/>
                <a:gd name="T112" fmla="*/ 449 w 480"/>
                <a:gd name="T113" fmla="*/ 39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0" h="569">
                  <a:moveTo>
                    <a:pt x="425" y="375"/>
                  </a:moveTo>
                  <a:lnTo>
                    <a:pt x="425" y="375"/>
                  </a:lnTo>
                  <a:lnTo>
                    <a:pt x="424" y="375"/>
                  </a:lnTo>
                  <a:lnTo>
                    <a:pt x="421" y="374"/>
                  </a:lnTo>
                  <a:lnTo>
                    <a:pt x="419" y="372"/>
                  </a:lnTo>
                  <a:lnTo>
                    <a:pt x="393" y="358"/>
                  </a:lnTo>
                  <a:lnTo>
                    <a:pt x="366" y="345"/>
                  </a:lnTo>
                  <a:lnTo>
                    <a:pt x="339" y="333"/>
                  </a:lnTo>
                  <a:lnTo>
                    <a:pt x="312" y="321"/>
                  </a:lnTo>
                  <a:lnTo>
                    <a:pt x="312" y="312"/>
                  </a:lnTo>
                  <a:lnTo>
                    <a:pt x="312" y="281"/>
                  </a:lnTo>
                  <a:lnTo>
                    <a:pt x="312" y="276"/>
                  </a:lnTo>
                  <a:lnTo>
                    <a:pt x="313" y="275"/>
                  </a:lnTo>
                  <a:lnTo>
                    <a:pt x="316" y="272"/>
                  </a:lnTo>
                  <a:lnTo>
                    <a:pt x="316" y="272"/>
                  </a:lnTo>
                  <a:lnTo>
                    <a:pt x="316" y="272"/>
                  </a:lnTo>
                  <a:lnTo>
                    <a:pt x="322" y="266"/>
                  </a:lnTo>
                  <a:lnTo>
                    <a:pt x="329" y="256"/>
                  </a:lnTo>
                  <a:lnTo>
                    <a:pt x="334" y="243"/>
                  </a:lnTo>
                  <a:lnTo>
                    <a:pt x="339" y="226"/>
                  </a:lnTo>
                  <a:lnTo>
                    <a:pt x="339" y="223"/>
                  </a:lnTo>
                  <a:lnTo>
                    <a:pt x="340" y="220"/>
                  </a:lnTo>
                  <a:lnTo>
                    <a:pt x="340" y="217"/>
                  </a:lnTo>
                  <a:lnTo>
                    <a:pt x="340" y="214"/>
                  </a:lnTo>
                  <a:lnTo>
                    <a:pt x="342" y="208"/>
                  </a:lnTo>
                  <a:lnTo>
                    <a:pt x="342" y="202"/>
                  </a:lnTo>
                  <a:lnTo>
                    <a:pt x="344" y="202"/>
                  </a:lnTo>
                  <a:lnTo>
                    <a:pt x="345" y="199"/>
                  </a:lnTo>
                  <a:lnTo>
                    <a:pt x="345" y="199"/>
                  </a:lnTo>
                  <a:lnTo>
                    <a:pt x="345" y="199"/>
                  </a:lnTo>
                  <a:lnTo>
                    <a:pt x="349" y="195"/>
                  </a:lnTo>
                  <a:lnTo>
                    <a:pt x="353" y="190"/>
                  </a:lnTo>
                  <a:lnTo>
                    <a:pt x="357" y="184"/>
                  </a:lnTo>
                  <a:lnTo>
                    <a:pt x="358" y="177"/>
                  </a:lnTo>
                  <a:lnTo>
                    <a:pt x="358" y="176"/>
                  </a:lnTo>
                  <a:lnTo>
                    <a:pt x="360" y="176"/>
                  </a:lnTo>
                  <a:lnTo>
                    <a:pt x="360" y="173"/>
                  </a:lnTo>
                  <a:lnTo>
                    <a:pt x="360" y="171"/>
                  </a:lnTo>
                  <a:lnTo>
                    <a:pt x="361" y="170"/>
                  </a:lnTo>
                  <a:lnTo>
                    <a:pt x="361" y="168"/>
                  </a:lnTo>
                  <a:lnTo>
                    <a:pt x="361" y="167"/>
                  </a:lnTo>
                  <a:lnTo>
                    <a:pt x="361" y="164"/>
                  </a:lnTo>
                  <a:lnTo>
                    <a:pt x="361" y="162"/>
                  </a:lnTo>
                  <a:lnTo>
                    <a:pt x="361" y="159"/>
                  </a:lnTo>
                  <a:lnTo>
                    <a:pt x="361" y="152"/>
                  </a:lnTo>
                  <a:lnTo>
                    <a:pt x="360" y="145"/>
                  </a:lnTo>
                  <a:lnTo>
                    <a:pt x="358" y="140"/>
                  </a:lnTo>
                  <a:lnTo>
                    <a:pt x="356" y="135"/>
                  </a:lnTo>
                  <a:lnTo>
                    <a:pt x="356" y="135"/>
                  </a:lnTo>
                  <a:lnTo>
                    <a:pt x="356" y="135"/>
                  </a:lnTo>
                  <a:lnTo>
                    <a:pt x="351" y="130"/>
                  </a:lnTo>
                  <a:lnTo>
                    <a:pt x="347" y="126"/>
                  </a:lnTo>
                  <a:lnTo>
                    <a:pt x="348" y="122"/>
                  </a:lnTo>
                  <a:lnTo>
                    <a:pt x="349" y="117"/>
                  </a:lnTo>
                  <a:lnTo>
                    <a:pt x="353" y="109"/>
                  </a:lnTo>
                  <a:lnTo>
                    <a:pt x="356" y="100"/>
                  </a:lnTo>
                  <a:lnTo>
                    <a:pt x="356" y="100"/>
                  </a:lnTo>
                  <a:lnTo>
                    <a:pt x="356" y="100"/>
                  </a:lnTo>
                  <a:lnTo>
                    <a:pt x="357" y="92"/>
                  </a:lnTo>
                  <a:lnTo>
                    <a:pt x="358" y="85"/>
                  </a:lnTo>
                  <a:lnTo>
                    <a:pt x="358" y="85"/>
                  </a:lnTo>
                  <a:lnTo>
                    <a:pt x="358" y="85"/>
                  </a:lnTo>
                  <a:lnTo>
                    <a:pt x="358" y="77"/>
                  </a:lnTo>
                  <a:lnTo>
                    <a:pt x="358" y="71"/>
                  </a:lnTo>
                  <a:lnTo>
                    <a:pt x="358" y="69"/>
                  </a:lnTo>
                  <a:lnTo>
                    <a:pt x="358" y="68"/>
                  </a:lnTo>
                  <a:lnTo>
                    <a:pt x="358" y="60"/>
                  </a:lnTo>
                  <a:lnTo>
                    <a:pt x="357" y="54"/>
                  </a:lnTo>
                  <a:lnTo>
                    <a:pt x="356" y="51"/>
                  </a:lnTo>
                  <a:lnTo>
                    <a:pt x="354" y="48"/>
                  </a:lnTo>
                  <a:lnTo>
                    <a:pt x="353" y="46"/>
                  </a:lnTo>
                  <a:lnTo>
                    <a:pt x="353" y="44"/>
                  </a:lnTo>
                  <a:lnTo>
                    <a:pt x="352" y="42"/>
                  </a:lnTo>
                  <a:lnTo>
                    <a:pt x="352" y="42"/>
                  </a:lnTo>
                  <a:lnTo>
                    <a:pt x="351" y="40"/>
                  </a:lnTo>
                  <a:lnTo>
                    <a:pt x="349" y="37"/>
                  </a:lnTo>
                  <a:lnTo>
                    <a:pt x="349" y="37"/>
                  </a:lnTo>
                  <a:lnTo>
                    <a:pt x="349" y="37"/>
                  </a:lnTo>
                  <a:lnTo>
                    <a:pt x="344" y="32"/>
                  </a:lnTo>
                  <a:lnTo>
                    <a:pt x="340" y="27"/>
                  </a:lnTo>
                  <a:lnTo>
                    <a:pt x="335" y="22"/>
                  </a:lnTo>
                  <a:lnTo>
                    <a:pt x="329" y="18"/>
                  </a:lnTo>
                  <a:lnTo>
                    <a:pt x="329" y="18"/>
                  </a:lnTo>
                  <a:lnTo>
                    <a:pt x="329" y="18"/>
                  </a:lnTo>
                  <a:lnTo>
                    <a:pt x="326" y="17"/>
                  </a:lnTo>
                  <a:lnTo>
                    <a:pt x="324" y="15"/>
                  </a:lnTo>
                  <a:lnTo>
                    <a:pt x="311" y="9"/>
                  </a:lnTo>
                  <a:lnTo>
                    <a:pt x="298" y="5"/>
                  </a:lnTo>
                  <a:lnTo>
                    <a:pt x="284" y="3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66" y="0"/>
                  </a:lnTo>
                  <a:lnTo>
                    <a:pt x="262" y="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47" y="0"/>
                  </a:lnTo>
                  <a:lnTo>
                    <a:pt x="239" y="0"/>
                  </a:lnTo>
                  <a:lnTo>
                    <a:pt x="238" y="0"/>
                  </a:lnTo>
                  <a:lnTo>
                    <a:pt x="235" y="0"/>
                  </a:lnTo>
                  <a:lnTo>
                    <a:pt x="231" y="1"/>
                  </a:lnTo>
                  <a:lnTo>
                    <a:pt x="226" y="1"/>
                  </a:lnTo>
                  <a:lnTo>
                    <a:pt x="222" y="3"/>
                  </a:lnTo>
                  <a:lnTo>
                    <a:pt x="218" y="3"/>
                  </a:lnTo>
                  <a:lnTo>
                    <a:pt x="216" y="4"/>
                  </a:lnTo>
                  <a:lnTo>
                    <a:pt x="214" y="4"/>
                  </a:lnTo>
                  <a:lnTo>
                    <a:pt x="209" y="5"/>
                  </a:lnTo>
                  <a:lnTo>
                    <a:pt x="205" y="6"/>
                  </a:lnTo>
                  <a:lnTo>
                    <a:pt x="200" y="8"/>
                  </a:lnTo>
                  <a:lnTo>
                    <a:pt x="196" y="9"/>
                  </a:lnTo>
                  <a:lnTo>
                    <a:pt x="195" y="10"/>
                  </a:lnTo>
                  <a:lnTo>
                    <a:pt x="194" y="10"/>
                  </a:lnTo>
                  <a:lnTo>
                    <a:pt x="184" y="15"/>
                  </a:lnTo>
                  <a:lnTo>
                    <a:pt x="173" y="23"/>
                  </a:lnTo>
                  <a:lnTo>
                    <a:pt x="166" y="30"/>
                  </a:lnTo>
                  <a:lnTo>
                    <a:pt x="158" y="39"/>
                  </a:lnTo>
                  <a:lnTo>
                    <a:pt x="158" y="39"/>
                  </a:lnTo>
                  <a:lnTo>
                    <a:pt x="158" y="39"/>
                  </a:lnTo>
                  <a:lnTo>
                    <a:pt x="157" y="41"/>
                  </a:lnTo>
                  <a:lnTo>
                    <a:pt x="155" y="44"/>
                  </a:lnTo>
                  <a:lnTo>
                    <a:pt x="151" y="44"/>
                  </a:lnTo>
                  <a:lnTo>
                    <a:pt x="148" y="44"/>
                  </a:lnTo>
                  <a:lnTo>
                    <a:pt x="144" y="44"/>
                  </a:lnTo>
                  <a:lnTo>
                    <a:pt x="141" y="45"/>
                  </a:lnTo>
                  <a:lnTo>
                    <a:pt x="140" y="45"/>
                  </a:lnTo>
                  <a:lnTo>
                    <a:pt x="139" y="45"/>
                  </a:lnTo>
                  <a:lnTo>
                    <a:pt x="136" y="46"/>
                  </a:lnTo>
                  <a:lnTo>
                    <a:pt x="133" y="48"/>
                  </a:lnTo>
                  <a:lnTo>
                    <a:pt x="132" y="49"/>
                  </a:lnTo>
                  <a:lnTo>
                    <a:pt x="131" y="49"/>
                  </a:lnTo>
                  <a:lnTo>
                    <a:pt x="128" y="50"/>
                  </a:lnTo>
                  <a:lnTo>
                    <a:pt x="127" y="51"/>
                  </a:lnTo>
                  <a:lnTo>
                    <a:pt x="127" y="53"/>
                  </a:lnTo>
                  <a:lnTo>
                    <a:pt x="126" y="53"/>
                  </a:lnTo>
                  <a:lnTo>
                    <a:pt x="125" y="54"/>
                  </a:lnTo>
                  <a:lnTo>
                    <a:pt x="123" y="57"/>
                  </a:lnTo>
                  <a:lnTo>
                    <a:pt x="121" y="60"/>
                  </a:lnTo>
                  <a:lnTo>
                    <a:pt x="119" y="63"/>
                  </a:lnTo>
                  <a:lnTo>
                    <a:pt x="119" y="64"/>
                  </a:lnTo>
                  <a:lnTo>
                    <a:pt x="119" y="66"/>
                  </a:lnTo>
                  <a:lnTo>
                    <a:pt x="119" y="68"/>
                  </a:lnTo>
                  <a:lnTo>
                    <a:pt x="118" y="72"/>
                  </a:lnTo>
                  <a:lnTo>
                    <a:pt x="118" y="72"/>
                  </a:lnTo>
                  <a:lnTo>
                    <a:pt x="118" y="73"/>
                  </a:lnTo>
                  <a:lnTo>
                    <a:pt x="118" y="77"/>
                  </a:lnTo>
                  <a:lnTo>
                    <a:pt x="118" y="80"/>
                  </a:lnTo>
                  <a:lnTo>
                    <a:pt x="118" y="81"/>
                  </a:lnTo>
                  <a:lnTo>
                    <a:pt x="118" y="82"/>
                  </a:lnTo>
                  <a:lnTo>
                    <a:pt x="119" y="86"/>
                  </a:lnTo>
                  <a:lnTo>
                    <a:pt x="119" y="89"/>
                  </a:lnTo>
                  <a:lnTo>
                    <a:pt x="119" y="90"/>
                  </a:lnTo>
                  <a:lnTo>
                    <a:pt x="121" y="91"/>
                  </a:lnTo>
                  <a:lnTo>
                    <a:pt x="121" y="95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2" y="100"/>
                  </a:lnTo>
                  <a:lnTo>
                    <a:pt x="123" y="104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8" y="117"/>
                  </a:lnTo>
                  <a:lnTo>
                    <a:pt x="132" y="125"/>
                  </a:lnTo>
                  <a:lnTo>
                    <a:pt x="132" y="125"/>
                  </a:lnTo>
                  <a:lnTo>
                    <a:pt x="132" y="125"/>
                  </a:lnTo>
                  <a:lnTo>
                    <a:pt x="127" y="128"/>
                  </a:lnTo>
                  <a:lnTo>
                    <a:pt x="123" y="135"/>
                  </a:lnTo>
                  <a:lnTo>
                    <a:pt x="121" y="140"/>
                  </a:lnTo>
                  <a:lnTo>
                    <a:pt x="118" y="145"/>
                  </a:lnTo>
                  <a:lnTo>
                    <a:pt x="117" y="152"/>
                  </a:lnTo>
                  <a:lnTo>
                    <a:pt x="117" y="159"/>
                  </a:lnTo>
                  <a:lnTo>
                    <a:pt x="117" y="162"/>
                  </a:lnTo>
                  <a:lnTo>
                    <a:pt x="117" y="166"/>
                  </a:lnTo>
                  <a:lnTo>
                    <a:pt x="117" y="167"/>
                  </a:lnTo>
                  <a:lnTo>
                    <a:pt x="117" y="170"/>
                  </a:lnTo>
                  <a:lnTo>
                    <a:pt x="118" y="171"/>
                  </a:lnTo>
                  <a:lnTo>
                    <a:pt x="118" y="171"/>
                  </a:lnTo>
                  <a:lnTo>
                    <a:pt x="118" y="175"/>
                  </a:lnTo>
                  <a:lnTo>
                    <a:pt x="119" y="177"/>
                  </a:lnTo>
                  <a:lnTo>
                    <a:pt x="119" y="177"/>
                  </a:lnTo>
                  <a:lnTo>
                    <a:pt x="119" y="177"/>
                  </a:lnTo>
                  <a:lnTo>
                    <a:pt x="121" y="184"/>
                  </a:lnTo>
                  <a:lnTo>
                    <a:pt x="125" y="190"/>
                  </a:lnTo>
                  <a:lnTo>
                    <a:pt x="128" y="195"/>
                  </a:lnTo>
                  <a:lnTo>
                    <a:pt x="132" y="199"/>
                  </a:lnTo>
                  <a:lnTo>
                    <a:pt x="132" y="199"/>
                  </a:lnTo>
                  <a:lnTo>
                    <a:pt x="132" y="199"/>
                  </a:lnTo>
                  <a:lnTo>
                    <a:pt x="133" y="202"/>
                  </a:lnTo>
                  <a:lnTo>
                    <a:pt x="136" y="202"/>
                  </a:lnTo>
                  <a:lnTo>
                    <a:pt x="136" y="209"/>
                  </a:lnTo>
                  <a:lnTo>
                    <a:pt x="137" y="216"/>
                  </a:lnTo>
                  <a:lnTo>
                    <a:pt x="137" y="217"/>
                  </a:lnTo>
                  <a:lnTo>
                    <a:pt x="137" y="220"/>
                  </a:lnTo>
                  <a:lnTo>
                    <a:pt x="140" y="231"/>
                  </a:lnTo>
                  <a:lnTo>
                    <a:pt x="144" y="241"/>
                  </a:lnTo>
                  <a:lnTo>
                    <a:pt x="146" y="250"/>
                  </a:lnTo>
                  <a:lnTo>
                    <a:pt x="151" y="258"/>
                  </a:lnTo>
                  <a:lnTo>
                    <a:pt x="159" y="268"/>
                  </a:lnTo>
                  <a:lnTo>
                    <a:pt x="168" y="276"/>
                  </a:lnTo>
                  <a:lnTo>
                    <a:pt x="168" y="281"/>
                  </a:lnTo>
                  <a:lnTo>
                    <a:pt x="168" y="312"/>
                  </a:lnTo>
                  <a:lnTo>
                    <a:pt x="168" y="321"/>
                  </a:lnTo>
                  <a:lnTo>
                    <a:pt x="141" y="333"/>
                  </a:lnTo>
                  <a:lnTo>
                    <a:pt x="113" y="345"/>
                  </a:lnTo>
                  <a:lnTo>
                    <a:pt x="86" y="358"/>
                  </a:lnTo>
                  <a:lnTo>
                    <a:pt x="62" y="372"/>
                  </a:lnTo>
                  <a:lnTo>
                    <a:pt x="46" y="381"/>
                  </a:lnTo>
                  <a:lnTo>
                    <a:pt x="33" y="389"/>
                  </a:lnTo>
                  <a:lnTo>
                    <a:pt x="18" y="401"/>
                  </a:lnTo>
                  <a:lnTo>
                    <a:pt x="8" y="410"/>
                  </a:lnTo>
                  <a:lnTo>
                    <a:pt x="4" y="415"/>
                  </a:lnTo>
                  <a:lnTo>
                    <a:pt x="1" y="419"/>
                  </a:lnTo>
                  <a:lnTo>
                    <a:pt x="0" y="421"/>
                  </a:lnTo>
                  <a:lnTo>
                    <a:pt x="0" y="425"/>
                  </a:lnTo>
                  <a:lnTo>
                    <a:pt x="0" y="557"/>
                  </a:lnTo>
                  <a:lnTo>
                    <a:pt x="0" y="561"/>
                  </a:lnTo>
                  <a:lnTo>
                    <a:pt x="2" y="565"/>
                  </a:lnTo>
                  <a:lnTo>
                    <a:pt x="6" y="568"/>
                  </a:lnTo>
                  <a:lnTo>
                    <a:pt x="11" y="569"/>
                  </a:lnTo>
                  <a:lnTo>
                    <a:pt x="348" y="569"/>
                  </a:lnTo>
                  <a:lnTo>
                    <a:pt x="469" y="569"/>
                  </a:lnTo>
                  <a:lnTo>
                    <a:pt x="480" y="569"/>
                  </a:lnTo>
                  <a:lnTo>
                    <a:pt x="480" y="557"/>
                  </a:lnTo>
                  <a:lnTo>
                    <a:pt x="480" y="425"/>
                  </a:lnTo>
                  <a:lnTo>
                    <a:pt x="479" y="421"/>
                  </a:lnTo>
                  <a:lnTo>
                    <a:pt x="476" y="416"/>
                  </a:lnTo>
                  <a:lnTo>
                    <a:pt x="473" y="411"/>
                  </a:lnTo>
                  <a:lnTo>
                    <a:pt x="466" y="405"/>
                  </a:lnTo>
                  <a:lnTo>
                    <a:pt x="449" y="390"/>
                  </a:lnTo>
                  <a:lnTo>
                    <a:pt x="425" y="3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7" name="Freeform 4347"/>
          <p:cNvSpPr>
            <a:spLocks/>
          </p:cNvSpPr>
          <p:nvPr/>
        </p:nvSpPr>
        <p:spPr bwMode="auto">
          <a:xfrm>
            <a:off x="4795327" y="3949863"/>
            <a:ext cx="284163" cy="284163"/>
          </a:xfrm>
          <a:custGeom>
            <a:avLst/>
            <a:gdLst>
              <a:gd name="T0" fmla="*/ 795 w 891"/>
              <a:gd name="T1" fmla="*/ 575 h 893"/>
              <a:gd name="T2" fmla="*/ 727 w 891"/>
              <a:gd name="T3" fmla="*/ 560 h 893"/>
              <a:gd name="T4" fmla="*/ 546 w 891"/>
              <a:gd name="T5" fmla="*/ 446 h 893"/>
              <a:gd name="T6" fmla="*/ 742 w 891"/>
              <a:gd name="T7" fmla="*/ 331 h 893"/>
              <a:gd name="T8" fmla="*/ 831 w 891"/>
              <a:gd name="T9" fmla="*/ 295 h 893"/>
              <a:gd name="T10" fmla="*/ 877 w 891"/>
              <a:gd name="T11" fmla="*/ 233 h 893"/>
              <a:gd name="T12" fmla="*/ 891 w 891"/>
              <a:gd name="T13" fmla="*/ 163 h 893"/>
              <a:gd name="T14" fmla="*/ 876 w 891"/>
              <a:gd name="T15" fmla="*/ 101 h 893"/>
              <a:gd name="T16" fmla="*/ 856 w 891"/>
              <a:gd name="T17" fmla="*/ 98 h 893"/>
              <a:gd name="T18" fmla="*/ 797 w 891"/>
              <a:gd name="T19" fmla="*/ 36 h 893"/>
              <a:gd name="T20" fmla="*/ 794 w 891"/>
              <a:gd name="T21" fmla="*/ 15 h 893"/>
              <a:gd name="T22" fmla="*/ 709 w 891"/>
              <a:gd name="T23" fmla="*/ 1 h 893"/>
              <a:gd name="T24" fmla="*/ 620 w 891"/>
              <a:gd name="T25" fmla="*/ 38 h 893"/>
              <a:gd name="T26" fmla="*/ 574 w 891"/>
              <a:gd name="T27" fmla="*/ 97 h 893"/>
              <a:gd name="T28" fmla="*/ 559 w 891"/>
              <a:gd name="T29" fmla="*/ 163 h 893"/>
              <a:gd name="T30" fmla="*/ 446 w 891"/>
              <a:gd name="T31" fmla="*/ 345 h 893"/>
              <a:gd name="T32" fmla="*/ 331 w 891"/>
              <a:gd name="T33" fmla="*/ 163 h 893"/>
              <a:gd name="T34" fmla="*/ 316 w 891"/>
              <a:gd name="T35" fmla="*/ 97 h 893"/>
              <a:gd name="T36" fmla="*/ 274 w 891"/>
              <a:gd name="T37" fmla="*/ 40 h 893"/>
              <a:gd name="T38" fmla="*/ 209 w 891"/>
              <a:gd name="T39" fmla="*/ 6 h 893"/>
              <a:gd name="T40" fmla="*/ 139 w 891"/>
              <a:gd name="T41" fmla="*/ 3 h 893"/>
              <a:gd name="T42" fmla="*/ 96 w 891"/>
              <a:gd name="T43" fmla="*/ 21 h 893"/>
              <a:gd name="T44" fmla="*/ 179 w 891"/>
              <a:gd name="T45" fmla="*/ 105 h 893"/>
              <a:gd name="T46" fmla="*/ 28 w 891"/>
              <a:gd name="T47" fmla="*/ 95 h 893"/>
              <a:gd name="T48" fmla="*/ 8 w 891"/>
              <a:gd name="T49" fmla="*/ 116 h 893"/>
              <a:gd name="T50" fmla="*/ 1 w 891"/>
              <a:gd name="T51" fmla="*/ 188 h 893"/>
              <a:gd name="T52" fmla="*/ 24 w 891"/>
              <a:gd name="T53" fmla="*/ 256 h 893"/>
              <a:gd name="T54" fmla="*/ 76 w 891"/>
              <a:gd name="T55" fmla="*/ 308 h 893"/>
              <a:gd name="T56" fmla="*/ 140 w 891"/>
              <a:gd name="T57" fmla="*/ 331 h 893"/>
              <a:gd name="T58" fmla="*/ 209 w 891"/>
              <a:gd name="T59" fmla="*/ 327 h 893"/>
              <a:gd name="T60" fmla="*/ 179 w 891"/>
              <a:gd name="T61" fmla="*/ 561 h 893"/>
              <a:gd name="T62" fmla="*/ 87 w 891"/>
              <a:gd name="T63" fmla="*/ 580 h 893"/>
              <a:gd name="T64" fmla="*/ 24 w 891"/>
              <a:gd name="T65" fmla="*/ 638 h 893"/>
              <a:gd name="T66" fmla="*/ 1 w 891"/>
              <a:gd name="T67" fmla="*/ 707 h 893"/>
              <a:gd name="T68" fmla="*/ 8 w 891"/>
              <a:gd name="T69" fmla="*/ 778 h 893"/>
              <a:gd name="T70" fmla="*/ 28 w 891"/>
              <a:gd name="T71" fmla="*/ 800 h 893"/>
              <a:gd name="T72" fmla="*/ 179 w 891"/>
              <a:gd name="T73" fmla="*/ 786 h 893"/>
              <a:gd name="T74" fmla="*/ 96 w 891"/>
              <a:gd name="T75" fmla="*/ 871 h 893"/>
              <a:gd name="T76" fmla="*/ 152 w 891"/>
              <a:gd name="T77" fmla="*/ 892 h 893"/>
              <a:gd name="T78" fmla="*/ 231 w 891"/>
              <a:gd name="T79" fmla="*/ 879 h 893"/>
              <a:gd name="T80" fmla="*/ 299 w 891"/>
              <a:gd name="T81" fmla="*/ 825 h 893"/>
              <a:gd name="T82" fmla="*/ 328 w 891"/>
              <a:gd name="T83" fmla="*/ 763 h 893"/>
              <a:gd name="T84" fmla="*/ 328 w 891"/>
              <a:gd name="T85" fmla="*/ 694 h 893"/>
              <a:gd name="T86" fmla="*/ 563 w 891"/>
              <a:gd name="T87" fmla="*/ 694 h 893"/>
              <a:gd name="T88" fmla="*/ 564 w 891"/>
              <a:gd name="T89" fmla="*/ 762 h 893"/>
              <a:gd name="T90" fmla="*/ 592 w 891"/>
              <a:gd name="T91" fmla="*/ 825 h 893"/>
              <a:gd name="T92" fmla="*/ 662 w 891"/>
              <a:gd name="T93" fmla="*/ 879 h 893"/>
              <a:gd name="T94" fmla="*/ 758 w 891"/>
              <a:gd name="T95" fmla="*/ 889 h 893"/>
              <a:gd name="T96" fmla="*/ 799 w 891"/>
              <a:gd name="T97" fmla="*/ 867 h 893"/>
              <a:gd name="T98" fmla="*/ 718 w 891"/>
              <a:gd name="T99" fmla="*/ 717 h 893"/>
              <a:gd name="T100" fmla="*/ 866 w 891"/>
              <a:gd name="T101" fmla="*/ 800 h 893"/>
              <a:gd name="T102" fmla="*/ 886 w 891"/>
              <a:gd name="T103" fmla="*/ 767 h 893"/>
              <a:gd name="T104" fmla="*/ 889 w 891"/>
              <a:gd name="T105" fmla="*/ 695 h 893"/>
              <a:gd name="T106" fmla="*/ 859 w 891"/>
              <a:gd name="T107" fmla="*/ 62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91" h="893">
                <a:moveTo>
                  <a:pt x="843" y="608"/>
                </a:moveTo>
                <a:lnTo>
                  <a:pt x="834" y="600"/>
                </a:lnTo>
                <a:lnTo>
                  <a:pt x="825" y="593"/>
                </a:lnTo>
                <a:lnTo>
                  <a:pt x="815" y="586"/>
                </a:lnTo>
                <a:lnTo>
                  <a:pt x="805" y="580"/>
                </a:lnTo>
                <a:lnTo>
                  <a:pt x="795" y="575"/>
                </a:lnTo>
                <a:lnTo>
                  <a:pt x="784" y="571"/>
                </a:lnTo>
                <a:lnTo>
                  <a:pt x="773" y="567"/>
                </a:lnTo>
                <a:lnTo>
                  <a:pt x="762" y="564"/>
                </a:lnTo>
                <a:lnTo>
                  <a:pt x="751" y="562"/>
                </a:lnTo>
                <a:lnTo>
                  <a:pt x="739" y="560"/>
                </a:lnTo>
                <a:lnTo>
                  <a:pt x="727" y="560"/>
                </a:lnTo>
                <a:lnTo>
                  <a:pt x="717" y="560"/>
                </a:lnTo>
                <a:lnTo>
                  <a:pt x="705" y="561"/>
                </a:lnTo>
                <a:lnTo>
                  <a:pt x="693" y="563"/>
                </a:lnTo>
                <a:lnTo>
                  <a:pt x="681" y="566"/>
                </a:lnTo>
                <a:lnTo>
                  <a:pt x="671" y="570"/>
                </a:lnTo>
                <a:lnTo>
                  <a:pt x="546" y="446"/>
                </a:lnTo>
                <a:lnTo>
                  <a:pt x="671" y="323"/>
                </a:lnTo>
                <a:lnTo>
                  <a:pt x="683" y="327"/>
                </a:lnTo>
                <a:lnTo>
                  <a:pt x="697" y="329"/>
                </a:lnTo>
                <a:lnTo>
                  <a:pt x="711" y="331"/>
                </a:lnTo>
                <a:lnTo>
                  <a:pt x="725" y="331"/>
                </a:lnTo>
                <a:lnTo>
                  <a:pt x="742" y="331"/>
                </a:lnTo>
                <a:lnTo>
                  <a:pt x="758" y="329"/>
                </a:lnTo>
                <a:lnTo>
                  <a:pt x="774" y="325"/>
                </a:lnTo>
                <a:lnTo>
                  <a:pt x="789" y="319"/>
                </a:lnTo>
                <a:lnTo>
                  <a:pt x="803" y="313"/>
                </a:lnTo>
                <a:lnTo>
                  <a:pt x="817" y="304"/>
                </a:lnTo>
                <a:lnTo>
                  <a:pt x="831" y="295"/>
                </a:lnTo>
                <a:lnTo>
                  <a:pt x="843" y="284"/>
                </a:lnTo>
                <a:lnTo>
                  <a:pt x="851" y="275"/>
                </a:lnTo>
                <a:lnTo>
                  <a:pt x="859" y="265"/>
                </a:lnTo>
                <a:lnTo>
                  <a:pt x="866" y="254"/>
                </a:lnTo>
                <a:lnTo>
                  <a:pt x="873" y="243"/>
                </a:lnTo>
                <a:lnTo>
                  <a:pt x="877" y="233"/>
                </a:lnTo>
                <a:lnTo>
                  <a:pt x="882" y="221"/>
                </a:lnTo>
                <a:lnTo>
                  <a:pt x="886" y="210"/>
                </a:lnTo>
                <a:lnTo>
                  <a:pt x="889" y="199"/>
                </a:lnTo>
                <a:lnTo>
                  <a:pt x="890" y="187"/>
                </a:lnTo>
                <a:lnTo>
                  <a:pt x="891" y="175"/>
                </a:lnTo>
                <a:lnTo>
                  <a:pt x="891" y="163"/>
                </a:lnTo>
                <a:lnTo>
                  <a:pt x="891" y="151"/>
                </a:lnTo>
                <a:lnTo>
                  <a:pt x="889" y="140"/>
                </a:lnTo>
                <a:lnTo>
                  <a:pt x="886" y="128"/>
                </a:lnTo>
                <a:lnTo>
                  <a:pt x="882" y="116"/>
                </a:lnTo>
                <a:lnTo>
                  <a:pt x="878" y="104"/>
                </a:lnTo>
                <a:lnTo>
                  <a:pt x="876" y="101"/>
                </a:lnTo>
                <a:lnTo>
                  <a:pt x="874" y="98"/>
                </a:lnTo>
                <a:lnTo>
                  <a:pt x="871" y="96"/>
                </a:lnTo>
                <a:lnTo>
                  <a:pt x="866" y="96"/>
                </a:lnTo>
                <a:lnTo>
                  <a:pt x="863" y="95"/>
                </a:lnTo>
                <a:lnTo>
                  <a:pt x="859" y="96"/>
                </a:lnTo>
                <a:lnTo>
                  <a:pt x="856" y="98"/>
                </a:lnTo>
                <a:lnTo>
                  <a:pt x="852" y="100"/>
                </a:lnTo>
                <a:lnTo>
                  <a:pt x="785" y="179"/>
                </a:lnTo>
                <a:lnTo>
                  <a:pt x="718" y="179"/>
                </a:lnTo>
                <a:lnTo>
                  <a:pt x="718" y="105"/>
                </a:lnTo>
                <a:lnTo>
                  <a:pt x="795" y="38"/>
                </a:lnTo>
                <a:lnTo>
                  <a:pt x="797" y="36"/>
                </a:lnTo>
                <a:lnTo>
                  <a:pt x="799" y="33"/>
                </a:lnTo>
                <a:lnTo>
                  <a:pt x="799" y="28"/>
                </a:lnTo>
                <a:lnTo>
                  <a:pt x="799" y="25"/>
                </a:lnTo>
                <a:lnTo>
                  <a:pt x="798" y="21"/>
                </a:lnTo>
                <a:lnTo>
                  <a:pt x="796" y="18"/>
                </a:lnTo>
                <a:lnTo>
                  <a:pt x="794" y="15"/>
                </a:lnTo>
                <a:lnTo>
                  <a:pt x="790" y="13"/>
                </a:lnTo>
                <a:lnTo>
                  <a:pt x="774" y="7"/>
                </a:lnTo>
                <a:lnTo>
                  <a:pt x="758" y="3"/>
                </a:lnTo>
                <a:lnTo>
                  <a:pt x="742" y="1"/>
                </a:lnTo>
                <a:lnTo>
                  <a:pt x="725" y="0"/>
                </a:lnTo>
                <a:lnTo>
                  <a:pt x="709" y="1"/>
                </a:lnTo>
                <a:lnTo>
                  <a:pt x="693" y="3"/>
                </a:lnTo>
                <a:lnTo>
                  <a:pt x="677" y="7"/>
                </a:lnTo>
                <a:lnTo>
                  <a:pt x="662" y="12"/>
                </a:lnTo>
                <a:lnTo>
                  <a:pt x="647" y="20"/>
                </a:lnTo>
                <a:lnTo>
                  <a:pt x="633" y="28"/>
                </a:lnTo>
                <a:lnTo>
                  <a:pt x="620" y="38"/>
                </a:lnTo>
                <a:lnTo>
                  <a:pt x="609" y="49"/>
                </a:lnTo>
                <a:lnTo>
                  <a:pt x="600" y="57"/>
                </a:lnTo>
                <a:lnTo>
                  <a:pt x="592" y="67"/>
                </a:lnTo>
                <a:lnTo>
                  <a:pt x="586" y="77"/>
                </a:lnTo>
                <a:lnTo>
                  <a:pt x="580" y="86"/>
                </a:lnTo>
                <a:lnTo>
                  <a:pt x="574" y="97"/>
                </a:lnTo>
                <a:lnTo>
                  <a:pt x="570" y="108"/>
                </a:lnTo>
                <a:lnTo>
                  <a:pt x="567" y="118"/>
                </a:lnTo>
                <a:lnTo>
                  <a:pt x="564" y="129"/>
                </a:lnTo>
                <a:lnTo>
                  <a:pt x="561" y="141"/>
                </a:lnTo>
                <a:lnTo>
                  <a:pt x="560" y="153"/>
                </a:lnTo>
                <a:lnTo>
                  <a:pt x="559" y="163"/>
                </a:lnTo>
                <a:lnTo>
                  <a:pt x="560" y="175"/>
                </a:lnTo>
                <a:lnTo>
                  <a:pt x="561" y="187"/>
                </a:lnTo>
                <a:lnTo>
                  <a:pt x="563" y="199"/>
                </a:lnTo>
                <a:lnTo>
                  <a:pt x="566" y="209"/>
                </a:lnTo>
                <a:lnTo>
                  <a:pt x="569" y="221"/>
                </a:lnTo>
                <a:lnTo>
                  <a:pt x="446" y="345"/>
                </a:lnTo>
                <a:lnTo>
                  <a:pt x="322" y="221"/>
                </a:lnTo>
                <a:lnTo>
                  <a:pt x="325" y="209"/>
                </a:lnTo>
                <a:lnTo>
                  <a:pt x="328" y="199"/>
                </a:lnTo>
                <a:lnTo>
                  <a:pt x="330" y="187"/>
                </a:lnTo>
                <a:lnTo>
                  <a:pt x="331" y="175"/>
                </a:lnTo>
                <a:lnTo>
                  <a:pt x="331" y="163"/>
                </a:lnTo>
                <a:lnTo>
                  <a:pt x="330" y="153"/>
                </a:lnTo>
                <a:lnTo>
                  <a:pt x="329" y="141"/>
                </a:lnTo>
                <a:lnTo>
                  <a:pt x="327" y="129"/>
                </a:lnTo>
                <a:lnTo>
                  <a:pt x="324" y="118"/>
                </a:lnTo>
                <a:lnTo>
                  <a:pt x="321" y="108"/>
                </a:lnTo>
                <a:lnTo>
                  <a:pt x="316" y="97"/>
                </a:lnTo>
                <a:lnTo>
                  <a:pt x="311" y="86"/>
                </a:lnTo>
                <a:lnTo>
                  <a:pt x="305" y="77"/>
                </a:lnTo>
                <a:lnTo>
                  <a:pt x="298" y="67"/>
                </a:lnTo>
                <a:lnTo>
                  <a:pt x="291" y="57"/>
                </a:lnTo>
                <a:lnTo>
                  <a:pt x="282" y="49"/>
                </a:lnTo>
                <a:lnTo>
                  <a:pt x="274" y="40"/>
                </a:lnTo>
                <a:lnTo>
                  <a:pt x="264" y="33"/>
                </a:lnTo>
                <a:lnTo>
                  <a:pt x="253" y="25"/>
                </a:lnTo>
                <a:lnTo>
                  <a:pt x="243" y="20"/>
                </a:lnTo>
                <a:lnTo>
                  <a:pt x="232" y="15"/>
                </a:lnTo>
                <a:lnTo>
                  <a:pt x="221" y="10"/>
                </a:lnTo>
                <a:lnTo>
                  <a:pt x="209" y="6"/>
                </a:lnTo>
                <a:lnTo>
                  <a:pt x="199" y="4"/>
                </a:lnTo>
                <a:lnTo>
                  <a:pt x="187" y="2"/>
                </a:lnTo>
                <a:lnTo>
                  <a:pt x="175" y="1"/>
                </a:lnTo>
                <a:lnTo>
                  <a:pt x="162" y="1"/>
                </a:lnTo>
                <a:lnTo>
                  <a:pt x="151" y="2"/>
                </a:lnTo>
                <a:lnTo>
                  <a:pt x="139" y="3"/>
                </a:lnTo>
                <a:lnTo>
                  <a:pt x="127" y="5"/>
                </a:lnTo>
                <a:lnTo>
                  <a:pt x="115" y="9"/>
                </a:lnTo>
                <a:lnTo>
                  <a:pt x="103" y="13"/>
                </a:lnTo>
                <a:lnTo>
                  <a:pt x="100" y="16"/>
                </a:lnTo>
                <a:lnTo>
                  <a:pt x="97" y="18"/>
                </a:lnTo>
                <a:lnTo>
                  <a:pt x="96" y="21"/>
                </a:lnTo>
                <a:lnTo>
                  <a:pt x="95" y="25"/>
                </a:lnTo>
                <a:lnTo>
                  <a:pt x="94" y="28"/>
                </a:lnTo>
                <a:lnTo>
                  <a:pt x="95" y="33"/>
                </a:lnTo>
                <a:lnTo>
                  <a:pt x="97" y="36"/>
                </a:lnTo>
                <a:lnTo>
                  <a:pt x="99" y="38"/>
                </a:lnTo>
                <a:lnTo>
                  <a:pt x="179" y="105"/>
                </a:lnTo>
                <a:lnTo>
                  <a:pt x="179" y="179"/>
                </a:lnTo>
                <a:lnTo>
                  <a:pt x="106" y="179"/>
                </a:lnTo>
                <a:lnTo>
                  <a:pt x="38" y="100"/>
                </a:lnTo>
                <a:lnTo>
                  <a:pt x="35" y="98"/>
                </a:lnTo>
                <a:lnTo>
                  <a:pt x="32" y="96"/>
                </a:lnTo>
                <a:lnTo>
                  <a:pt x="28" y="95"/>
                </a:lnTo>
                <a:lnTo>
                  <a:pt x="24" y="96"/>
                </a:lnTo>
                <a:lnTo>
                  <a:pt x="20" y="96"/>
                </a:lnTo>
                <a:lnTo>
                  <a:pt x="17" y="98"/>
                </a:lnTo>
                <a:lnTo>
                  <a:pt x="15" y="101"/>
                </a:lnTo>
                <a:lnTo>
                  <a:pt x="13" y="104"/>
                </a:lnTo>
                <a:lnTo>
                  <a:pt x="8" y="116"/>
                </a:lnTo>
                <a:lnTo>
                  <a:pt x="5" y="128"/>
                </a:lnTo>
                <a:lnTo>
                  <a:pt x="2" y="140"/>
                </a:lnTo>
                <a:lnTo>
                  <a:pt x="1" y="151"/>
                </a:lnTo>
                <a:lnTo>
                  <a:pt x="0" y="164"/>
                </a:lnTo>
                <a:lnTo>
                  <a:pt x="0" y="176"/>
                </a:lnTo>
                <a:lnTo>
                  <a:pt x="1" y="188"/>
                </a:lnTo>
                <a:lnTo>
                  <a:pt x="3" y="200"/>
                </a:lnTo>
                <a:lnTo>
                  <a:pt x="5" y="211"/>
                </a:lnTo>
                <a:lnTo>
                  <a:pt x="9" y="223"/>
                </a:lnTo>
                <a:lnTo>
                  <a:pt x="14" y="235"/>
                </a:lnTo>
                <a:lnTo>
                  <a:pt x="19" y="246"/>
                </a:lnTo>
                <a:lnTo>
                  <a:pt x="24" y="256"/>
                </a:lnTo>
                <a:lnTo>
                  <a:pt x="32" y="266"/>
                </a:lnTo>
                <a:lnTo>
                  <a:pt x="39" y="276"/>
                </a:lnTo>
                <a:lnTo>
                  <a:pt x="48" y="285"/>
                </a:lnTo>
                <a:lnTo>
                  <a:pt x="56" y="294"/>
                </a:lnTo>
                <a:lnTo>
                  <a:pt x="66" y="300"/>
                </a:lnTo>
                <a:lnTo>
                  <a:pt x="76" y="308"/>
                </a:lnTo>
                <a:lnTo>
                  <a:pt x="85" y="313"/>
                </a:lnTo>
                <a:lnTo>
                  <a:pt x="96" y="318"/>
                </a:lnTo>
                <a:lnTo>
                  <a:pt x="107" y="323"/>
                </a:lnTo>
                <a:lnTo>
                  <a:pt x="117" y="326"/>
                </a:lnTo>
                <a:lnTo>
                  <a:pt x="128" y="329"/>
                </a:lnTo>
                <a:lnTo>
                  <a:pt x="140" y="331"/>
                </a:lnTo>
                <a:lnTo>
                  <a:pt x="152" y="332"/>
                </a:lnTo>
                <a:lnTo>
                  <a:pt x="162" y="333"/>
                </a:lnTo>
                <a:lnTo>
                  <a:pt x="174" y="332"/>
                </a:lnTo>
                <a:lnTo>
                  <a:pt x="186" y="331"/>
                </a:lnTo>
                <a:lnTo>
                  <a:pt x="198" y="329"/>
                </a:lnTo>
                <a:lnTo>
                  <a:pt x="209" y="327"/>
                </a:lnTo>
                <a:lnTo>
                  <a:pt x="220" y="323"/>
                </a:lnTo>
                <a:lnTo>
                  <a:pt x="344" y="447"/>
                </a:lnTo>
                <a:lnTo>
                  <a:pt x="220" y="570"/>
                </a:lnTo>
                <a:lnTo>
                  <a:pt x="207" y="566"/>
                </a:lnTo>
                <a:lnTo>
                  <a:pt x="193" y="562"/>
                </a:lnTo>
                <a:lnTo>
                  <a:pt x="179" y="561"/>
                </a:lnTo>
                <a:lnTo>
                  <a:pt x="166" y="560"/>
                </a:lnTo>
                <a:lnTo>
                  <a:pt x="148" y="561"/>
                </a:lnTo>
                <a:lnTo>
                  <a:pt x="132" y="563"/>
                </a:lnTo>
                <a:lnTo>
                  <a:pt x="117" y="568"/>
                </a:lnTo>
                <a:lnTo>
                  <a:pt x="101" y="573"/>
                </a:lnTo>
                <a:lnTo>
                  <a:pt x="87" y="580"/>
                </a:lnTo>
                <a:lnTo>
                  <a:pt x="74" y="588"/>
                </a:lnTo>
                <a:lnTo>
                  <a:pt x="61" y="598"/>
                </a:lnTo>
                <a:lnTo>
                  <a:pt x="48" y="608"/>
                </a:lnTo>
                <a:lnTo>
                  <a:pt x="39" y="618"/>
                </a:lnTo>
                <a:lnTo>
                  <a:pt x="32" y="628"/>
                </a:lnTo>
                <a:lnTo>
                  <a:pt x="24" y="638"/>
                </a:lnTo>
                <a:lnTo>
                  <a:pt x="19" y="649"/>
                </a:lnTo>
                <a:lnTo>
                  <a:pt x="14" y="660"/>
                </a:lnTo>
                <a:lnTo>
                  <a:pt x="9" y="671"/>
                </a:lnTo>
                <a:lnTo>
                  <a:pt x="5" y="683"/>
                </a:lnTo>
                <a:lnTo>
                  <a:pt x="3" y="695"/>
                </a:lnTo>
                <a:lnTo>
                  <a:pt x="1" y="707"/>
                </a:lnTo>
                <a:lnTo>
                  <a:pt x="0" y="719"/>
                </a:lnTo>
                <a:lnTo>
                  <a:pt x="0" y="730"/>
                </a:lnTo>
                <a:lnTo>
                  <a:pt x="1" y="743"/>
                </a:lnTo>
                <a:lnTo>
                  <a:pt x="2" y="755"/>
                </a:lnTo>
                <a:lnTo>
                  <a:pt x="5" y="767"/>
                </a:lnTo>
                <a:lnTo>
                  <a:pt x="8" y="778"/>
                </a:lnTo>
                <a:lnTo>
                  <a:pt x="13" y="790"/>
                </a:lnTo>
                <a:lnTo>
                  <a:pt x="15" y="793"/>
                </a:lnTo>
                <a:lnTo>
                  <a:pt x="17" y="797"/>
                </a:lnTo>
                <a:lnTo>
                  <a:pt x="20" y="799"/>
                </a:lnTo>
                <a:lnTo>
                  <a:pt x="24" y="800"/>
                </a:lnTo>
                <a:lnTo>
                  <a:pt x="28" y="800"/>
                </a:lnTo>
                <a:lnTo>
                  <a:pt x="32" y="799"/>
                </a:lnTo>
                <a:lnTo>
                  <a:pt x="35" y="798"/>
                </a:lnTo>
                <a:lnTo>
                  <a:pt x="38" y="796"/>
                </a:lnTo>
                <a:lnTo>
                  <a:pt x="106" y="717"/>
                </a:lnTo>
                <a:lnTo>
                  <a:pt x="179" y="717"/>
                </a:lnTo>
                <a:lnTo>
                  <a:pt x="179" y="786"/>
                </a:lnTo>
                <a:lnTo>
                  <a:pt x="99" y="853"/>
                </a:lnTo>
                <a:lnTo>
                  <a:pt x="97" y="857"/>
                </a:lnTo>
                <a:lnTo>
                  <a:pt x="95" y="860"/>
                </a:lnTo>
                <a:lnTo>
                  <a:pt x="94" y="863"/>
                </a:lnTo>
                <a:lnTo>
                  <a:pt x="95" y="867"/>
                </a:lnTo>
                <a:lnTo>
                  <a:pt x="96" y="871"/>
                </a:lnTo>
                <a:lnTo>
                  <a:pt x="97" y="875"/>
                </a:lnTo>
                <a:lnTo>
                  <a:pt x="100" y="877"/>
                </a:lnTo>
                <a:lnTo>
                  <a:pt x="103" y="879"/>
                </a:lnTo>
                <a:lnTo>
                  <a:pt x="120" y="884"/>
                </a:lnTo>
                <a:lnTo>
                  <a:pt x="135" y="889"/>
                </a:lnTo>
                <a:lnTo>
                  <a:pt x="152" y="892"/>
                </a:lnTo>
                <a:lnTo>
                  <a:pt x="168" y="893"/>
                </a:lnTo>
                <a:lnTo>
                  <a:pt x="168" y="893"/>
                </a:lnTo>
                <a:lnTo>
                  <a:pt x="184" y="892"/>
                </a:lnTo>
                <a:lnTo>
                  <a:pt x="200" y="889"/>
                </a:lnTo>
                <a:lnTo>
                  <a:pt x="216" y="885"/>
                </a:lnTo>
                <a:lnTo>
                  <a:pt x="231" y="879"/>
                </a:lnTo>
                <a:lnTo>
                  <a:pt x="245" y="873"/>
                </a:lnTo>
                <a:lnTo>
                  <a:pt x="259" y="864"/>
                </a:lnTo>
                <a:lnTo>
                  <a:pt x="271" y="854"/>
                </a:lnTo>
                <a:lnTo>
                  <a:pt x="284" y="843"/>
                </a:lnTo>
                <a:lnTo>
                  <a:pt x="292" y="834"/>
                </a:lnTo>
                <a:lnTo>
                  <a:pt x="299" y="825"/>
                </a:lnTo>
                <a:lnTo>
                  <a:pt x="306" y="816"/>
                </a:lnTo>
                <a:lnTo>
                  <a:pt x="312" y="806"/>
                </a:lnTo>
                <a:lnTo>
                  <a:pt x="317" y="796"/>
                </a:lnTo>
                <a:lnTo>
                  <a:pt x="322" y="785"/>
                </a:lnTo>
                <a:lnTo>
                  <a:pt x="325" y="774"/>
                </a:lnTo>
                <a:lnTo>
                  <a:pt x="328" y="763"/>
                </a:lnTo>
                <a:lnTo>
                  <a:pt x="330" y="752"/>
                </a:lnTo>
                <a:lnTo>
                  <a:pt x="331" y="741"/>
                </a:lnTo>
                <a:lnTo>
                  <a:pt x="331" y="729"/>
                </a:lnTo>
                <a:lnTo>
                  <a:pt x="331" y="717"/>
                </a:lnTo>
                <a:lnTo>
                  <a:pt x="330" y="706"/>
                </a:lnTo>
                <a:lnTo>
                  <a:pt x="328" y="694"/>
                </a:lnTo>
                <a:lnTo>
                  <a:pt x="325" y="682"/>
                </a:lnTo>
                <a:lnTo>
                  <a:pt x="322" y="671"/>
                </a:lnTo>
                <a:lnTo>
                  <a:pt x="446" y="547"/>
                </a:lnTo>
                <a:lnTo>
                  <a:pt x="569" y="671"/>
                </a:lnTo>
                <a:lnTo>
                  <a:pt x="566" y="682"/>
                </a:lnTo>
                <a:lnTo>
                  <a:pt x="563" y="694"/>
                </a:lnTo>
                <a:lnTo>
                  <a:pt x="561" y="706"/>
                </a:lnTo>
                <a:lnTo>
                  <a:pt x="560" y="716"/>
                </a:lnTo>
                <a:lnTo>
                  <a:pt x="559" y="728"/>
                </a:lnTo>
                <a:lnTo>
                  <a:pt x="560" y="740"/>
                </a:lnTo>
                <a:lnTo>
                  <a:pt x="561" y="752"/>
                </a:lnTo>
                <a:lnTo>
                  <a:pt x="564" y="762"/>
                </a:lnTo>
                <a:lnTo>
                  <a:pt x="567" y="774"/>
                </a:lnTo>
                <a:lnTo>
                  <a:pt x="570" y="785"/>
                </a:lnTo>
                <a:lnTo>
                  <a:pt x="574" y="796"/>
                </a:lnTo>
                <a:lnTo>
                  <a:pt x="580" y="805"/>
                </a:lnTo>
                <a:lnTo>
                  <a:pt x="586" y="816"/>
                </a:lnTo>
                <a:lnTo>
                  <a:pt x="592" y="825"/>
                </a:lnTo>
                <a:lnTo>
                  <a:pt x="600" y="834"/>
                </a:lnTo>
                <a:lnTo>
                  <a:pt x="609" y="843"/>
                </a:lnTo>
                <a:lnTo>
                  <a:pt x="620" y="854"/>
                </a:lnTo>
                <a:lnTo>
                  <a:pt x="634" y="864"/>
                </a:lnTo>
                <a:lnTo>
                  <a:pt x="648" y="873"/>
                </a:lnTo>
                <a:lnTo>
                  <a:pt x="662" y="879"/>
                </a:lnTo>
                <a:lnTo>
                  <a:pt x="678" y="885"/>
                </a:lnTo>
                <a:lnTo>
                  <a:pt x="693" y="889"/>
                </a:lnTo>
                <a:lnTo>
                  <a:pt x="709" y="892"/>
                </a:lnTo>
                <a:lnTo>
                  <a:pt x="725" y="893"/>
                </a:lnTo>
                <a:lnTo>
                  <a:pt x="741" y="892"/>
                </a:lnTo>
                <a:lnTo>
                  <a:pt x="758" y="889"/>
                </a:lnTo>
                <a:lnTo>
                  <a:pt x="774" y="884"/>
                </a:lnTo>
                <a:lnTo>
                  <a:pt x="790" y="879"/>
                </a:lnTo>
                <a:lnTo>
                  <a:pt x="794" y="877"/>
                </a:lnTo>
                <a:lnTo>
                  <a:pt x="796" y="875"/>
                </a:lnTo>
                <a:lnTo>
                  <a:pt x="798" y="871"/>
                </a:lnTo>
                <a:lnTo>
                  <a:pt x="799" y="867"/>
                </a:lnTo>
                <a:lnTo>
                  <a:pt x="799" y="863"/>
                </a:lnTo>
                <a:lnTo>
                  <a:pt x="799" y="860"/>
                </a:lnTo>
                <a:lnTo>
                  <a:pt x="797" y="857"/>
                </a:lnTo>
                <a:lnTo>
                  <a:pt x="795" y="853"/>
                </a:lnTo>
                <a:lnTo>
                  <a:pt x="718" y="786"/>
                </a:lnTo>
                <a:lnTo>
                  <a:pt x="718" y="717"/>
                </a:lnTo>
                <a:lnTo>
                  <a:pt x="785" y="717"/>
                </a:lnTo>
                <a:lnTo>
                  <a:pt x="854" y="796"/>
                </a:lnTo>
                <a:lnTo>
                  <a:pt x="856" y="798"/>
                </a:lnTo>
                <a:lnTo>
                  <a:pt x="859" y="799"/>
                </a:lnTo>
                <a:lnTo>
                  <a:pt x="863" y="800"/>
                </a:lnTo>
                <a:lnTo>
                  <a:pt x="866" y="800"/>
                </a:lnTo>
                <a:lnTo>
                  <a:pt x="871" y="799"/>
                </a:lnTo>
                <a:lnTo>
                  <a:pt x="874" y="797"/>
                </a:lnTo>
                <a:lnTo>
                  <a:pt x="876" y="793"/>
                </a:lnTo>
                <a:lnTo>
                  <a:pt x="878" y="790"/>
                </a:lnTo>
                <a:lnTo>
                  <a:pt x="882" y="778"/>
                </a:lnTo>
                <a:lnTo>
                  <a:pt x="886" y="767"/>
                </a:lnTo>
                <a:lnTo>
                  <a:pt x="889" y="755"/>
                </a:lnTo>
                <a:lnTo>
                  <a:pt x="891" y="743"/>
                </a:lnTo>
                <a:lnTo>
                  <a:pt x="891" y="730"/>
                </a:lnTo>
                <a:lnTo>
                  <a:pt x="891" y="719"/>
                </a:lnTo>
                <a:lnTo>
                  <a:pt x="890" y="707"/>
                </a:lnTo>
                <a:lnTo>
                  <a:pt x="889" y="695"/>
                </a:lnTo>
                <a:lnTo>
                  <a:pt x="886" y="683"/>
                </a:lnTo>
                <a:lnTo>
                  <a:pt x="882" y="671"/>
                </a:lnTo>
                <a:lnTo>
                  <a:pt x="877" y="660"/>
                </a:lnTo>
                <a:lnTo>
                  <a:pt x="872" y="649"/>
                </a:lnTo>
                <a:lnTo>
                  <a:pt x="866" y="638"/>
                </a:lnTo>
                <a:lnTo>
                  <a:pt x="859" y="628"/>
                </a:lnTo>
                <a:lnTo>
                  <a:pt x="851" y="618"/>
                </a:lnTo>
                <a:lnTo>
                  <a:pt x="843" y="6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3118178" y="2674791"/>
            <a:ext cx="284163" cy="261938"/>
            <a:chOff x="4313201" y="1920875"/>
            <a:chExt cx="284163" cy="2619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49" name="Freeform 3131"/>
            <p:cNvSpPr>
              <a:spLocks/>
            </p:cNvSpPr>
            <p:nvPr/>
          </p:nvSpPr>
          <p:spPr bwMode="auto">
            <a:xfrm>
              <a:off x="4313201" y="1920875"/>
              <a:ext cx="236538" cy="200025"/>
            </a:xfrm>
            <a:custGeom>
              <a:avLst/>
              <a:gdLst>
                <a:gd name="T0" fmla="*/ 599 w 599"/>
                <a:gd name="T1" fmla="*/ 12 h 503"/>
                <a:gd name="T2" fmla="*/ 599 w 599"/>
                <a:gd name="T3" fmla="*/ 7 h 503"/>
                <a:gd name="T4" fmla="*/ 595 w 599"/>
                <a:gd name="T5" fmla="*/ 3 h 503"/>
                <a:gd name="T6" fmla="*/ 592 w 599"/>
                <a:gd name="T7" fmla="*/ 1 h 503"/>
                <a:gd name="T8" fmla="*/ 587 w 599"/>
                <a:gd name="T9" fmla="*/ 0 h 503"/>
                <a:gd name="T10" fmla="*/ 12 w 599"/>
                <a:gd name="T11" fmla="*/ 0 h 503"/>
                <a:gd name="T12" fmla="*/ 8 w 599"/>
                <a:gd name="T13" fmla="*/ 1 h 503"/>
                <a:gd name="T14" fmla="*/ 4 w 599"/>
                <a:gd name="T15" fmla="*/ 3 h 503"/>
                <a:gd name="T16" fmla="*/ 2 w 599"/>
                <a:gd name="T17" fmla="*/ 7 h 503"/>
                <a:gd name="T18" fmla="*/ 0 w 599"/>
                <a:gd name="T19" fmla="*/ 12 h 503"/>
                <a:gd name="T20" fmla="*/ 0 w 599"/>
                <a:gd name="T21" fmla="*/ 371 h 503"/>
                <a:gd name="T22" fmla="*/ 2 w 599"/>
                <a:gd name="T23" fmla="*/ 376 h 503"/>
                <a:gd name="T24" fmla="*/ 4 w 599"/>
                <a:gd name="T25" fmla="*/ 379 h 503"/>
                <a:gd name="T26" fmla="*/ 8 w 599"/>
                <a:gd name="T27" fmla="*/ 382 h 503"/>
                <a:gd name="T28" fmla="*/ 12 w 599"/>
                <a:gd name="T29" fmla="*/ 383 h 503"/>
                <a:gd name="T30" fmla="*/ 96 w 599"/>
                <a:gd name="T31" fmla="*/ 383 h 503"/>
                <a:gd name="T32" fmla="*/ 96 w 599"/>
                <a:gd name="T33" fmla="*/ 490 h 503"/>
                <a:gd name="T34" fmla="*/ 97 w 599"/>
                <a:gd name="T35" fmla="*/ 493 h 503"/>
                <a:gd name="T36" fmla="*/ 98 w 599"/>
                <a:gd name="T37" fmla="*/ 497 h 503"/>
                <a:gd name="T38" fmla="*/ 100 w 599"/>
                <a:gd name="T39" fmla="*/ 499 h 503"/>
                <a:gd name="T40" fmla="*/ 104 w 599"/>
                <a:gd name="T41" fmla="*/ 502 h 503"/>
                <a:gd name="T42" fmla="*/ 106 w 599"/>
                <a:gd name="T43" fmla="*/ 502 h 503"/>
                <a:gd name="T44" fmla="*/ 109 w 599"/>
                <a:gd name="T45" fmla="*/ 503 h 503"/>
                <a:gd name="T46" fmla="*/ 112 w 599"/>
                <a:gd name="T47" fmla="*/ 502 h 503"/>
                <a:gd name="T48" fmla="*/ 117 w 599"/>
                <a:gd name="T49" fmla="*/ 499 h 503"/>
                <a:gd name="T50" fmla="*/ 232 w 599"/>
                <a:gd name="T51" fmla="*/ 383 h 503"/>
                <a:gd name="T52" fmla="*/ 288 w 599"/>
                <a:gd name="T53" fmla="*/ 383 h 503"/>
                <a:gd name="T54" fmla="*/ 288 w 599"/>
                <a:gd name="T55" fmla="*/ 251 h 503"/>
                <a:gd name="T56" fmla="*/ 288 w 599"/>
                <a:gd name="T57" fmla="*/ 246 h 503"/>
                <a:gd name="T58" fmla="*/ 291 w 599"/>
                <a:gd name="T59" fmla="*/ 242 h 503"/>
                <a:gd name="T60" fmla="*/ 295 w 599"/>
                <a:gd name="T61" fmla="*/ 240 h 503"/>
                <a:gd name="T62" fmla="*/ 300 w 599"/>
                <a:gd name="T63" fmla="*/ 239 h 503"/>
                <a:gd name="T64" fmla="*/ 599 w 599"/>
                <a:gd name="T65" fmla="*/ 239 h 503"/>
                <a:gd name="T66" fmla="*/ 599 w 599"/>
                <a:gd name="T67" fmla="*/ 1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9" h="503">
                  <a:moveTo>
                    <a:pt x="599" y="12"/>
                  </a:moveTo>
                  <a:lnTo>
                    <a:pt x="599" y="7"/>
                  </a:lnTo>
                  <a:lnTo>
                    <a:pt x="595" y="3"/>
                  </a:lnTo>
                  <a:lnTo>
                    <a:pt x="592" y="1"/>
                  </a:lnTo>
                  <a:lnTo>
                    <a:pt x="587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2" y="7"/>
                  </a:lnTo>
                  <a:lnTo>
                    <a:pt x="0" y="12"/>
                  </a:lnTo>
                  <a:lnTo>
                    <a:pt x="0" y="371"/>
                  </a:lnTo>
                  <a:lnTo>
                    <a:pt x="2" y="376"/>
                  </a:lnTo>
                  <a:lnTo>
                    <a:pt x="4" y="379"/>
                  </a:lnTo>
                  <a:lnTo>
                    <a:pt x="8" y="382"/>
                  </a:lnTo>
                  <a:lnTo>
                    <a:pt x="12" y="383"/>
                  </a:lnTo>
                  <a:lnTo>
                    <a:pt x="96" y="383"/>
                  </a:lnTo>
                  <a:lnTo>
                    <a:pt x="96" y="490"/>
                  </a:lnTo>
                  <a:lnTo>
                    <a:pt x="97" y="493"/>
                  </a:lnTo>
                  <a:lnTo>
                    <a:pt x="98" y="497"/>
                  </a:lnTo>
                  <a:lnTo>
                    <a:pt x="100" y="499"/>
                  </a:lnTo>
                  <a:lnTo>
                    <a:pt x="104" y="502"/>
                  </a:lnTo>
                  <a:lnTo>
                    <a:pt x="106" y="502"/>
                  </a:lnTo>
                  <a:lnTo>
                    <a:pt x="109" y="503"/>
                  </a:lnTo>
                  <a:lnTo>
                    <a:pt x="112" y="502"/>
                  </a:lnTo>
                  <a:lnTo>
                    <a:pt x="117" y="499"/>
                  </a:lnTo>
                  <a:lnTo>
                    <a:pt x="232" y="383"/>
                  </a:lnTo>
                  <a:lnTo>
                    <a:pt x="288" y="383"/>
                  </a:lnTo>
                  <a:lnTo>
                    <a:pt x="288" y="251"/>
                  </a:lnTo>
                  <a:lnTo>
                    <a:pt x="288" y="246"/>
                  </a:lnTo>
                  <a:lnTo>
                    <a:pt x="291" y="242"/>
                  </a:lnTo>
                  <a:lnTo>
                    <a:pt x="295" y="240"/>
                  </a:lnTo>
                  <a:lnTo>
                    <a:pt x="300" y="239"/>
                  </a:lnTo>
                  <a:lnTo>
                    <a:pt x="599" y="239"/>
                  </a:lnTo>
                  <a:lnTo>
                    <a:pt x="59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132"/>
            <p:cNvSpPr>
              <a:spLocks/>
            </p:cNvSpPr>
            <p:nvPr/>
          </p:nvSpPr>
          <p:spPr bwMode="auto">
            <a:xfrm>
              <a:off x="4437026" y="2025650"/>
              <a:ext cx="160338" cy="157163"/>
            </a:xfrm>
            <a:custGeom>
              <a:avLst/>
              <a:gdLst>
                <a:gd name="T0" fmla="*/ 395 w 407"/>
                <a:gd name="T1" fmla="*/ 0 h 394"/>
                <a:gd name="T2" fmla="*/ 12 w 407"/>
                <a:gd name="T3" fmla="*/ 0 h 394"/>
                <a:gd name="T4" fmla="*/ 0 w 407"/>
                <a:gd name="T5" fmla="*/ 0 h 394"/>
                <a:gd name="T6" fmla="*/ 0 w 407"/>
                <a:gd name="T7" fmla="*/ 11 h 394"/>
                <a:gd name="T8" fmla="*/ 0 w 407"/>
                <a:gd name="T9" fmla="*/ 252 h 394"/>
                <a:gd name="T10" fmla="*/ 0 w 407"/>
                <a:gd name="T11" fmla="*/ 255 h 394"/>
                <a:gd name="T12" fmla="*/ 4 w 407"/>
                <a:gd name="T13" fmla="*/ 260 h 394"/>
                <a:gd name="T14" fmla="*/ 7 w 407"/>
                <a:gd name="T15" fmla="*/ 262 h 394"/>
                <a:gd name="T16" fmla="*/ 12 w 407"/>
                <a:gd name="T17" fmla="*/ 264 h 394"/>
                <a:gd name="T18" fmla="*/ 193 w 407"/>
                <a:gd name="T19" fmla="*/ 264 h 394"/>
                <a:gd name="T20" fmla="*/ 198 w 407"/>
                <a:gd name="T21" fmla="*/ 264 h 394"/>
                <a:gd name="T22" fmla="*/ 314 w 407"/>
                <a:gd name="T23" fmla="*/ 391 h 394"/>
                <a:gd name="T24" fmla="*/ 319 w 407"/>
                <a:gd name="T25" fmla="*/ 394 h 394"/>
                <a:gd name="T26" fmla="*/ 324 w 407"/>
                <a:gd name="T27" fmla="*/ 394 h 394"/>
                <a:gd name="T28" fmla="*/ 325 w 407"/>
                <a:gd name="T29" fmla="*/ 394 h 394"/>
                <a:gd name="T30" fmla="*/ 327 w 407"/>
                <a:gd name="T31" fmla="*/ 394 h 394"/>
                <a:gd name="T32" fmla="*/ 331 w 407"/>
                <a:gd name="T33" fmla="*/ 392 h 394"/>
                <a:gd name="T34" fmla="*/ 333 w 407"/>
                <a:gd name="T35" fmla="*/ 390 h 394"/>
                <a:gd name="T36" fmla="*/ 334 w 407"/>
                <a:gd name="T37" fmla="*/ 386 h 394"/>
                <a:gd name="T38" fmla="*/ 336 w 407"/>
                <a:gd name="T39" fmla="*/ 383 h 394"/>
                <a:gd name="T40" fmla="*/ 336 w 407"/>
                <a:gd name="T41" fmla="*/ 276 h 394"/>
                <a:gd name="T42" fmla="*/ 336 w 407"/>
                <a:gd name="T43" fmla="*/ 264 h 394"/>
                <a:gd name="T44" fmla="*/ 347 w 407"/>
                <a:gd name="T45" fmla="*/ 264 h 394"/>
                <a:gd name="T46" fmla="*/ 395 w 407"/>
                <a:gd name="T47" fmla="*/ 264 h 394"/>
                <a:gd name="T48" fmla="*/ 400 w 407"/>
                <a:gd name="T49" fmla="*/ 262 h 394"/>
                <a:gd name="T50" fmla="*/ 403 w 407"/>
                <a:gd name="T51" fmla="*/ 260 h 394"/>
                <a:gd name="T52" fmla="*/ 406 w 407"/>
                <a:gd name="T53" fmla="*/ 257 h 394"/>
                <a:gd name="T54" fmla="*/ 407 w 407"/>
                <a:gd name="T55" fmla="*/ 252 h 394"/>
                <a:gd name="T56" fmla="*/ 407 w 407"/>
                <a:gd name="T57" fmla="*/ 11 h 394"/>
                <a:gd name="T58" fmla="*/ 406 w 407"/>
                <a:gd name="T59" fmla="*/ 7 h 394"/>
                <a:gd name="T60" fmla="*/ 403 w 407"/>
                <a:gd name="T61" fmla="*/ 3 h 394"/>
                <a:gd name="T62" fmla="*/ 400 w 407"/>
                <a:gd name="T63" fmla="*/ 1 h 394"/>
                <a:gd name="T64" fmla="*/ 395 w 407"/>
                <a:gd name="T6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7" h="394">
                  <a:moveTo>
                    <a:pt x="395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4" y="260"/>
                  </a:lnTo>
                  <a:lnTo>
                    <a:pt x="7" y="262"/>
                  </a:lnTo>
                  <a:lnTo>
                    <a:pt x="12" y="264"/>
                  </a:lnTo>
                  <a:lnTo>
                    <a:pt x="193" y="264"/>
                  </a:lnTo>
                  <a:lnTo>
                    <a:pt x="198" y="264"/>
                  </a:lnTo>
                  <a:lnTo>
                    <a:pt x="314" y="391"/>
                  </a:lnTo>
                  <a:lnTo>
                    <a:pt x="319" y="394"/>
                  </a:lnTo>
                  <a:lnTo>
                    <a:pt x="324" y="394"/>
                  </a:lnTo>
                  <a:lnTo>
                    <a:pt x="325" y="394"/>
                  </a:lnTo>
                  <a:lnTo>
                    <a:pt x="327" y="394"/>
                  </a:lnTo>
                  <a:lnTo>
                    <a:pt x="331" y="392"/>
                  </a:lnTo>
                  <a:lnTo>
                    <a:pt x="333" y="390"/>
                  </a:lnTo>
                  <a:lnTo>
                    <a:pt x="334" y="386"/>
                  </a:lnTo>
                  <a:lnTo>
                    <a:pt x="336" y="383"/>
                  </a:lnTo>
                  <a:lnTo>
                    <a:pt x="336" y="276"/>
                  </a:lnTo>
                  <a:lnTo>
                    <a:pt x="336" y="264"/>
                  </a:lnTo>
                  <a:lnTo>
                    <a:pt x="347" y="264"/>
                  </a:lnTo>
                  <a:lnTo>
                    <a:pt x="395" y="264"/>
                  </a:lnTo>
                  <a:lnTo>
                    <a:pt x="400" y="262"/>
                  </a:lnTo>
                  <a:lnTo>
                    <a:pt x="403" y="260"/>
                  </a:lnTo>
                  <a:lnTo>
                    <a:pt x="406" y="257"/>
                  </a:lnTo>
                  <a:lnTo>
                    <a:pt x="407" y="252"/>
                  </a:lnTo>
                  <a:lnTo>
                    <a:pt x="407" y="11"/>
                  </a:lnTo>
                  <a:lnTo>
                    <a:pt x="406" y="7"/>
                  </a:lnTo>
                  <a:lnTo>
                    <a:pt x="403" y="3"/>
                  </a:lnTo>
                  <a:lnTo>
                    <a:pt x="400" y="1"/>
                  </a:lnTo>
                  <a:lnTo>
                    <a:pt x="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380796" y="3948275"/>
            <a:ext cx="200025" cy="287338"/>
            <a:chOff x="10502900" y="815975"/>
            <a:chExt cx="200025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52" name="Freeform 2127"/>
            <p:cNvSpPr>
              <a:spLocks/>
            </p:cNvSpPr>
            <p:nvPr/>
          </p:nvSpPr>
          <p:spPr bwMode="auto">
            <a:xfrm>
              <a:off x="10502900" y="815975"/>
              <a:ext cx="200025" cy="201613"/>
            </a:xfrm>
            <a:custGeom>
              <a:avLst/>
              <a:gdLst>
                <a:gd name="T0" fmla="*/ 284 w 632"/>
                <a:gd name="T1" fmla="*/ 3 h 632"/>
                <a:gd name="T2" fmla="*/ 237 w 632"/>
                <a:gd name="T3" fmla="*/ 10 h 632"/>
                <a:gd name="T4" fmla="*/ 193 w 632"/>
                <a:gd name="T5" fmla="*/ 26 h 632"/>
                <a:gd name="T6" fmla="*/ 152 w 632"/>
                <a:gd name="T7" fmla="*/ 47 h 632"/>
                <a:gd name="T8" fmla="*/ 115 w 632"/>
                <a:gd name="T9" fmla="*/ 72 h 632"/>
                <a:gd name="T10" fmla="*/ 82 w 632"/>
                <a:gd name="T11" fmla="*/ 104 h 632"/>
                <a:gd name="T12" fmla="*/ 54 w 632"/>
                <a:gd name="T13" fmla="*/ 139 h 632"/>
                <a:gd name="T14" fmla="*/ 31 w 632"/>
                <a:gd name="T15" fmla="*/ 180 h 632"/>
                <a:gd name="T16" fmla="*/ 14 w 632"/>
                <a:gd name="T17" fmla="*/ 222 h 632"/>
                <a:gd name="T18" fmla="*/ 4 w 632"/>
                <a:gd name="T19" fmla="*/ 269 h 632"/>
                <a:gd name="T20" fmla="*/ 0 w 632"/>
                <a:gd name="T21" fmla="*/ 316 h 632"/>
                <a:gd name="T22" fmla="*/ 3 w 632"/>
                <a:gd name="T23" fmla="*/ 363 h 632"/>
                <a:gd name="T24" fmla="*/ 14 w 632"/>
                <a:gd name="T25" fmla="*/ 407 h 632"/>
                <a:gd name="T26" fmla="*/ 30 w 632"/>
                <a:gd name="T27" fmla="*/ 450 h 632"/>
                <a:gd name="T28" fmla="*/ 50 w 632"/>
                <a:gd name="T29" fmla="*/ 489 h 632"/>
                <a:gd name="T30" fmla="*/ 77 w 632"/>
                <a:gd name="T31" fmla="*/ 523 h 632"/>
                <a:gd name="T32" fmla="*/ 109 w 632"/>
                <a:gd name="T33" fmla="*/ 555 h 632"/>
                <a:gd name="T34" fmla="*/ 144 w 632"/>
                <a:gd name="T35" fmla="*/ 581 h 632"/>
                <a:gd name="T36" fmla="*/ 183 w 632"/>
                <a:gd name="T37" fmla="*/ 602 h 632"/>
                <a:gd name="T38" fmla="*/ 225 w 632"/>
                <a:gd name="T39" fmla="*/ 618 h 632"/>
                <a:gd name="T40" fmla="*/ 270 w 632"/>
                <a:gd name="T41" fmla="*/ 628 h 632"/>
                <a:gd name="T42" fmla="*/ 301 w 632"/>
                <a:gd name="T43" fmla="*/ 473 h 632"/>
                <a:gd name="T44" fmla="*/ 256 w 632"/>
                <a:gd name="T45" fmla="*/ 512 h 632"/>
                <a:gd name="T46" fmla="*/ 185 w 632"/>
                <a:gd name="T47" fmla="*/ 447 h 632"/>
                <a:gd name="T48" fmla="*/ 181 w 632"/>
                <a:gd name="T49" fmla="*/ 431 h 632"/>
                <a:gd name="T50" fmla="*/ 196 w 632"/>
                <a:gd name="T51" fmla="*/ 421 h 632"/>
                <a:gd name="T52" fmla="*/ 256 w 632"/>
                <a:gd name="T53" fmla="*/ 475 h 632"/>
                <a:gd name="T54" fmla="*/ 309 w 632"/>
                <a:gd name="T55" fmla="*/ 423 h 632"/>
                <a:gd name="T56" fmla="*/ 319 w 632"/>
                <a:gd name="T57" fmla="*/ 421 h 632"/>
                <a:gd name="T58" fmla="*/ 326 w 632"/>
                <a:gd name="T59" fmla="*/ 426 h 632"/>
                <a:gd name="T60" fmla="*/ 430 w 632"/>
                <a:gd name="T61" fmla="*/ 423 h 632"/>
                <a:gd name="T62" fmla="*/ 446 w 632"/>
                <a:gd name="T63" fmla="*/ 426 h 632"/>
                <a:gd name="T64" fmla="*/ 450 w 632"/>
                <a:gd name="T65" fmla="*/ 442 h 632"/>
                <a:gd name="T66" fmla="*/ 381 w 632"/>
                <a:gd name="T67" fmla="*/ 511 h 632"/>
                <a:gd name="T68" fmla="*/ 365 w 632"/>
                <a:gd name="T69" fmla="*/ 507 h 632"/>
                <a:gd name="T70" fmla="*/ 346 w 632"/>
                <a:gd name="T71" fmla="*/ 630 h 632"/>
                <a:gd name="T72" fmla="*/ 391 w 632"/>
                <a:gd name="T73" fmla="*/ 623 h 632"/>
                <a:gd name="T74" fmla="*/ 434 w 632"/>
                <a:gd name="T75" fmla="*/ 608 h 632"/>
                <a:gd name="T76" fmla="*/ 474 w 632"/>
                <a:gd name="T77" fmla="*/ 589 h 632"/>
                <a:gd name="T78" fmla="*/ 511 w 632"/>
                <a:gd name="T79" fmla="*/ 564 h 632"/>
                <a:gd name="T80" fmla="*/ 544 w 632"/>
                <a:gd name="T81" fmla="*/ 534 h 632"/>
                <a:gd name="T82" fmla="*/ 572 w 632"/>
                <a:gd name="T83" fmla="*/ 501 h 632"/>
                <a:gd name="T84" fmla="*/ 595 w 632"/>
                <a:gd name="T85" fmla="*/ 463 h 632"/>
                <a:gd name="T86" fmla="*/ 613 w 632"/>
                <a:gd name="T87" fmla="*/ 421 h 632"/>
                <a:gd name="T88" fmla="*/ 626 w 632"/>
                <a:gd name="T89" fmla="*/ 378 h 632"/>
                <a:gd name="T90" fmla="*/ 631 w 632"/>
                <a:gd name="T91" fmla="*/ 332 h 632"/>
                <a:gd name="T92" fmla="*/ 629 w 632"/>
                <a:gd name="T93" fmla="*/ 283 h 632"/>
                <a:gd name="T94" fmla="*/ 622 w 632"/>
                <a:gd name="T95" fmla="*/ 237 h 632"/>
                <a:gd name="T96" fmla="*/ 606 w 632"/>
                <a:gd name="T97" fmla="*/ 193 h 632"/>
                <a:gd name="T98" fmla="*/ 585 w 632"/>
                <a:gd name="T99" fmla="*/ 153 h 632"/>
                <a:gd name="T100" fmla="*/ 560 w 632"/>
                <a:gd name="T101" fmla="*/ 115 h 632"/>
                <a:gd name="T102" fmla="*/ 528 w 632"/>
                <a:gd name="T103" fmla="*/ 82 h 632"/>
                <a:gd name="T104" fmla="*/ 492 w 632"/>
                <a:gd name="T105" fmla="*/ 54 h 632"/>
                <a:gd name="T106" fmla="*/ 452 w 632"/>
                <a:gd name="T107" fmla="*/ 32 h 632"/>
                <a:gd name="T108" fmla="*/ 409 w 632"/>
                <a:gd name="T109" fmla="*/ 15 h 632"/>
                <a:gd name="T110" fmla="*/ 364 w 632"/>
                <a:gd name="T111" fmla="*/ 4 h 632"/>
                <a:gd name="T112" fmla="*/ 315 w 632"/>
                <a:gd name="T1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2" h="632">
                  <a:moveTo>
                    <a:pt x="315" y="0"/>
                  </a:moveTo>
                  <a:lnTo>
                    <a:pt x="299" y="1"/>
                  </a:lnTo>
                  <a:lnTo>
                    <a:pt x="284" y="3"/>
                  </a:lnTo>
                  <a:lnTo>
                    <a:pt x="268" y="4"/>
                  </a:lnTo>
                  <a:lnTo>
                    <a:pt x="252" y="6"/>
                  </a:lnTo>
                  <a:lnTo>
                    <a:pt x="237" y="10"/>
                  </a:lnTo>
                  <a:lnTo>
                    <a:pt x="221" y="15"/>
                  </a:lnTo>
                  <a:lnTo>
                    <a:pt x="207" y="20"/>
                  </a:lnTo>
                  <a:lnTo>
                    <a:pt x="193" y="26"/>
                  </a:lnTo>
                  <a:lnTo>
                    <a:pt x="179" y="32"/>
                  </a:lnTo>
                  <a:lnTo>
                    <a:pt x="165" y="38"/>
                  </a:lnTo>
                  <a:lnTo>
                    <a:pt x="152" y="47"/>
                  </a:lnTo>
                  <a:lnTo>
                    <a:pt x="139" y="54"/>
                  </a:lnTo>
                  <a:lnTo>
                    <a:pt x="127" y="64"/>
                  </a:lnTo>
                  <a:lnTo>
                    <a:pt x="115" y="72"/>
                  </a:lnTo>
                  <a:lnTo>
                    <a:pt x="103" y="82"/>
                  </a:lnTo>
                  <a:lnTo>
                    <a:pt x="92" y="93"/>
                  </a:lnTo>
                  <a:lnTo>
                    <a:pt x="82" y="104"/>
                  </a:lnTo>
                  <a:lnTo>
                    <a:pt x="72" y="115"/>
                  </a:lnTo>
                  <a:lnTo>
                    <a:pt x="63" y="127"/>
                  </a:lnTo>
                  <a:lnTo>
                    <a:pt x="54" y="139"/>
                  </a:lnTo>
                  <a:lnTo>
                    <a:pt x="45" y="153"/>
                  </a:lnTo>
                  <a:lnTo>
                    <a:pt x="38" y="166"/>
                  </a:lnTo>
                  <a:lnTo>
                    <a:pt x="31" y="180"/>
                  </a:lnTo>
                  <a:lnTo>
                    <a:pt x="25" y="193"/>
                  </a:lnTo>
                  <a:lnTo>
                    <a:pt x="19" y="208"/>
                  </a:lnTo>
                  <a:lnTo>
                    <a:pt x="14" y="222"/>
                  </a:lnTo>
                  <a:lnTo>
                    <a:pt x="10" y="237"/>
                  </a:lnTo>
                  <a:lnTo>
                    <a:pt x="6" y="253"/>
                  </a:lnTo>
                  <a:lnTo>
                    <a:pt x="4" y="269"/>
                  </a:lnTo>
                  <a:lnTo>
                    <a:pt x="1" y="283"/>
                  </a:lnTo>
                  <a:lnTo>
                    <a:pt x="0" y="301"/>
                  </a:lnTo>
                  <a:lnTo>
                    <a:pt x="0" y="316"/>
                  </a:lnTo>
                  <a:lnTo>
                    <a:pt x="0" y="332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3"/>
                  </a:lnTo>
                  <a:lnTo>
                    <a:pt x="14" y="407"/>
                  </a:lnTo>
                  <a:lnTo>
                    <a:pt x="17" y="421"/>
                  </a:lnTo>
                  <a:lnTo>
                    <a:pt x="23" y="436"/>
                  </a:lnTo>
                  <a:lnTo>
                    <a:pt x="30" y="450"/>
                  </a:lnTo>
                  <a:lnTo>
                    <a:pt x="36" y="463"/>
                  </a:lnTo>
                  <a:lnTo>
                    <a:pt x="43" y="475"/>
                  </a:lnTo>
                  <a:lnTo>
                    <a:pt x="50" y="489"/>
                  </a:lnTo>
                  <a:lnTo>
                    <a:pt x="59" y="501"/>
                  </a:lnTo>
                  <a:lnTo>
                    <a:pt x="69" y="512"/>
                  </a:lnTo>
                  <a:lnTo>
                    <a:pt x="77" y="523"/>
                  </a:lnTo>
                  <a:lnTo>
                    <a:pt x="87" y="534"/>
                  </a:lnTo>
                  <a:lnTo>
                    <a:pt x="98" y="545"/>
                  </a:lnTo>
                  <a:lnTo>
                    <a:pt x="109" y="555"/>
                  </a:lnTo>
                  <a:lnTo>
                    <a:pt x="120" y="564"/>
                  </a:lnTo>
                  <a:lnTo>
                    <a:pt x="132" y="573"/>
                  </a:lnTo>
                  <a:lnTo>
                    <a:pt x="144" y="581"/>
                  </a:lnTo>
                  <a:lnTo>
                    <a:pt x="157" y="589"/>
                  </a:lnTo>
                  <a:lnTo>
                    <a:pt x="170" y="596"/>
                  </a:lnTo>
                  <a:lnTo>
                    <a:pt x="183" y="602"/>
                  </a:lnTo>
                  <a:lnTo>
                    <a:pt x="197" y="608"/>
                  </a:lnTo>
                  <a:lnTo>
                    <a:pt x="210" y="613"/>
                  </a:lnTo>
                  <a:lnTo>
                    <a:pt x="225" y="618"/>
                  </a:lnTo>
                  <a:lnTo>
                    <a:pt x="240" y="623"/>
                  </a:lnTo>
                  <a:lnTo>
                    <a:pt x="254" y="625"/>
                  </a:lnTo>
                  <a:lnTo>
                    <a:pt x="270" y="628"/>
                  </a:lnTo>
                  <a:lnTo>
                    <a:pt x="285" y="630"/>
                  </a:lnTo>
                  <a:lnTo>
                    <a:pt x="301" y="632"/>
                  </a:lnTo>
                  <a:lnTo>
                    <a:pt x="301" y="473"/>
                  </a:lnTo>
                  <a:lnTo>
                    <a:pt x="267" y="507"/>
                  </a:lnTo>
                  <a:lnTo>
                    <a:pt x="262" y="511"/>
                  </a:lnTo>
                  <a:lnTo>
                    <a:pt x="256" y="512"/>
                  </a:lnTo>
                  <a:lnTo>
                    <a:pt x="249" y="511"/>
                  </a:lnTo>
                  <a:lnTo>
                    <a:pt x="245" y="507"/>
                  </a:lnTo>
                  <a:lnTo>
                    <a:pt x="185" y="447"/>
                  </a:lnTo>
                  <a:lnTo>
                    <a:pt x="181" y="442"/>
                  </a:lnTo>
                  <a:lnTo>
                    <a:pt x="180" y="436"/>
                  </a:lnTo>
                  <a:lnTo>
                    <a:pt x="181" y="431"/>
                  </a:lnTo>
                  <a:lnTo>
                    <a:pt x="185" y="426"/>
                  </a:lnTo>
                  <a:lnTo>
                    <a:pt x="190" y="423"/>
                  </a:lnTo>
                  <a:lnTo>
                    <a:pt x="196" y="421"/>
                  </a:lnTo>
                  <a:lnTo>
                    <a:pt x="201" y="423"/>
                  </a:lnTo>
                  <a:lnTo>
                    <a:pt x="205" y="426"/>
                  </a:lnTo>
                  <a:lnTo>
                    <a:pt x="256" y="475"/>
                  </a:lnTo>
                  <a:lnTo>
                    <a:pt x="304" y="426"/>
                  </a:lnTo>
                  <a:lnTo>
                    <a:pt x="307" y="424"/>
                  </a:lnTo>
                  <a:lnTo>
                    <a:pt x="309" y="423"/>
                  </a:lnTo>
                  <a:lnTo>
                    <a:pt x="313" y="421"/>
                  </a:lnTo>
                  <a:lnTo>
                    <a:pt x="315" y="421"/>
                  </a:lnTo>
                  <a:lnTo>
                    <a:pt x="319" y="421"/>
                  </a:lnTo>
                  <a:lnTo>
                    <a:pt x="321" y="423"/>
                  </a:lnTo>
                  <a:lnTo>
                    <a:pt x="324" y="424"/>
                  </a:lnTo>
                  <a:lnTo>
                    <a:pt x="326" y="426"/>
                  </a:lnTo>
                  <a:lnTo>
                    <a:pt x="375" y="475"/>
                  </a:lnTo>
                  <a:lnTo>
                    <a:pt x="425" y="426"/>
                  </a:lnTo>
                  <a:lnTo>
                    <a:pt x="430" y="423"/>
                  </a:lnTo>
                  <a:lnTo>
                    <a:pt x="436" y="421"/>
                  </a:lnTo>
                  <a:lnTo>
                    <a:pt x="441" y="423"/>
                  </a:lnTo>
                  <a:lnTo>
                    <a:pt x="446" y="426"/>
                  </a:lnTo>
                  <a:lnTo>
                    <a:pt x="450" y="431"/>
                  </a:lnTo>
                  <a:lnTo>
                    <a:pt x="451" y="436"/>
                  </a:lnTo>
                  <a:lnTo>
                    <a:pt x="450" y="442"/>
                  </a:lnTo>
                  <a:lnTo>
                    <a:pt x="446" y="447"/>
                  </a:lnTo>
                  <a:lnTo>
                    <a:pt x="386" y="507"/>
                  </a:lnTo>
                  <a:lnTo>
                    <a:pt x="381" y="511"/>
                  </a:lnTo>
                  <a:lnTo>
                    <a:pt x="375" y="512"/>
                  </a:lnTo>
                  <a:lnTo>
                    <a:pt x="370" y="511"/>
                  </a:lnTo>
                  <a:lnTo>
                    <a:pt x="365" y="507"/>
                  </a:lnTo>
                  <a:lnTo>
                    <a:pt x="330" y="473"/>
                  </a:lnTo>
                  <a:lnTo>
                    <a:pt x="330" y="632"/>
                  </a:lnTo>
                  <a:lnTo>
                    <a:pt x="346" y="630"/>
                  </a:lnTo>
                  <a:lnTo>
                    <a:pt x="362" y="628"/>
                  </a:lnTo>
                  <a:lnTo>
                    <a:pt x="376" y="625"/>
                  </a:lnTo>
                  <a:lnTo>
                    <a:pt x="391" y="623"/>
                  </a:lnTo>
                  <a:lnTo>
                    <a:pt x="406" y="618"/>
                  </a:lnTo>
                  <a:lnTo>
                    <a:pt x="420" y="613"/>
                  </a:lnTo>
                  <a:lnTo>
                    <a:pt x="434" y="608"/>
                  </a:lnTo>
                  <a:lnTo>
                    <a:pt x="449" y="602"/>
                  </a:lnTo>
                  <a:lnTo>
                    <a:pt x="462" y="596"/>
                  </a:lnTo>
                  <a:lnTo>
                    <a:pt x="474" y="589"/>
                  </a:lnTo>
                  <a:lnTo>
                    <a:pt x="488" y="581"/>
                  </a:lnTo>
                  <a:lnTo>
                    <a:pt x="500" y="573"/>
                  </a:lnTo>
                  <a:lnTo>
                    <a:pt x="511" y="564"/>
                  </a:lnTo>
                  <a:lnTo>
                    <a:pt x="522" y="555"/>
                  </a:lnTo>
                  <a:lnTo>
                    <a:pt x="533" y="545"/>
                  </a:lnTo>
                  <a:lnTo>
                    <a:pt x="544" y="534"/>
                  </a:lnTo>
                  <a:lnTo>
                    <a:pt x="554" y="523"/>
                  </a:lnTo>
                  <a:lnTo>
                    <a:pt x="563" y="512"/>
                  </a:lnTo>
                  <a:lnTo>
                    <a:pt x="572" y="501"/>
                  </a:lnTo>
                  <a:lnTo>
                    <a:pt x="580" y="489"/>
                  </a:lnTo>
                  <a:lnTo>
                    <a:pt x="588" y="475"/>
                  </a:lnTo>
                  <a:lnTo>
                    <a:pt x="595" y="463"/>
                  </a:lnTo>
                  <a:lnTo>
                    <a:pt x="602" y="450"/>
                  </a:lnTo>
                  <a:lnTo>
                    <a:pt x="609" y="436"/>
                  </a:lnTo>
                  <a:lnTo>
                    <a:pt x="613" y="421"/>
                  </a:lnTo>
                  <a:lnTo>
                    <a:pt x="618" y="408"/>
                  </a:lnTo>
                  <a:lnTo>
                    <a:pt x="622" y="393"/>
                  </a:lnTo>
                  <a:lnTo>
                    <a:pt x="626" y="378"/>
                  </a:lnTo>
                  <a:lnTo>
                    <a:pt x="628" y="363"/>
                  </a:lnTo>
                  <a:lnTo>
                    <a:pt x="631" y="347"/>
                  </a:lnTo>
                  <a:lnTo>
                    <a:pt x="631" y="332"/>
                  </a:lnTo>
                  <a:lnTo>
                    <a:pt x="632" y="316"/>
                  </a:lnTo>
                  <a:lnTo>
                    <a:pt x="631" y="301"/>
                  </a:lnTo>
                  <a:lnTo>
                    <a:pt x="629" y="283"/>
                  </a:lnTo>
                  <a:lnTo>
                    <a:pt x="628" y="269"/>
                  </a:lnTo>
                  <a:lnTo>
                    <a:pt x="626" y="253"/>
                  </a:lnTo>
                  <a:lnTo>
                    <a:pt x="622" y="237"/>
                  </a:lnTo>
                  <a:lnTo>
                    <a:pt x="617" y="222"/>
                  </a:lnTo>
                  <a:lnTo>
                    <a:pt x="612" y="208"/>
                  </a:lnTo>
                  <a:lnTo>
                    <a:pt x="606" y="193"/>
                  </a:lnTo>
                  <a:lnTo>
                    <a:pt x="600" y="180"/>
                  </a:lnTo>
                  <a:lnTo>
                    <a:pt x="594" y="166"/>
                  </a:lnTo>
                  <a:lnTo>
                    <a:pt x="585" y="153"/>
                  </a:lnTo>
                  <a:lnTo>
                    <a:pt x="578" y="139"/>
                  </a:lnTo>
                  <a:lnTo>
                    <a:pt x="568" y="127"/>
                  </a:lnTo>
                  <a:lnTo>
                    <a:pt x="560" y="115"/>
                  </a:lnTo>
                  <a:lnTo>
                    <a:pt x="550" y="104"/>
                  </a:lnTo>
                  <a:lnTo>
                    <a:pt x="539" y="93"/>
                  </a:lnTo>
                  <a:lnTo>
                    <a:pt x="528" y="82"/>
                  </a:lnTo>
                  <a:lnTo>
                    <a:pt x="517" y="72"/>
                  </a:lnTo>
                  <a:lnTo>
                    <a:pt x="505" y="64"/>
                  </a:lnTo>
                  <a:lnTo>
                    <a:pt x="492" y="54"/>
                  </a:lnTo>
                  <a:lnTo>
                    <a:pt x="479" y="47"/>
                  </a:lnTo>
                  <a:lnTo>
                    <a:pt x="466" y="38"/>
                  </a:lnTo>
                  <a:lnTo>
                    <a:pt x="452" y="32"/>
                  </a:lnTo>
                  <a:lnTo>
                    <a:pt x="439" y="26"/>
                  </a:lnTo>
                  <a:lnTo>
                    <a:pt x="424" y="20"/>
                  </a:lnTo>
                  <a:lnTo>
                    <a:pt x="409" y="15"/>
                  </a:lnTo>
                  <a:lnTo>
                    <a:pt x="395" y="10"/>
                  </a:lnTo>
                  <a:lnTo>
                    <a:pt x="379" y="6"/>
                  </a:lnTo>
                  <a:lnTo>
                    <a:pt x="364" y="4"/>
                  </a:lnTo>
                  <a:lnTo>
                    <a:pt x="348" y="3"/>
                  </a:lnTo>
                  <a:lnTo>
                    <a:pt x="331" y="1"/>
                  </a:lnTo>
                  <a:lnTo>
                    <a:pt x="3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128"/>
            <p:cNvSpPr>
              <a:spLocks/>
            </p:cNvSpPr>
            <p:nvPr/>
          </p:nvSpPr>
          <p:spPr bwMode="auto">
            <a:xfrm>
              <a:off x="10569575" y="1036638"/>
              <a:ext cx="66675" cy="9525"/>
            </a:xfrm>
            <a:custGeom>
              <a:avLst/>
              <a:gdLst>
                <a:gd name="T0" fmla="*/ 196 w 210"/>
                <a:gd name="T1" fmla="*/ 0 h 29"/>
                <a:gd name="T2" fmla="*/ 15 w 210"/>
                <a:gd name="T3" fmla="*/ 0 h 29"/>
                <a:gd name="T4" fmla="*/ 9 w 210"/>
                <a:gd name="T5" fmla="*/ 1 h 29"/>
                <a:gd name="T6" fmla="*/ 5 w 210"/>
                <a:gd name="T7" fmla="*/ 3 h 29"/>
                <a:gd name="T8" fmla="*/ 2 w 210"/>
                <a:gd name="T9" fmla="*/ 8 h 29"/>
                <a:gd name="T10" fmla="*/ 0 w 210"/>
                <a:gd name="T11" fmla="*/ 14 h 29"/>
                <a:gd name="T12" fmla="*/ 2 w 210"/>
                <a:gd name="T13" fmla="*/ 20 h 29"/>
                <a:gd name="T14" fmla="*/ 5 w 210"/>
                <a:gd name="T15" fmla="*/ 25 h 29"/>
                <a:gd name="T16" fmla="*/ 9 w 210"/>
                <a:gd name="T17" fmla="*/ 28 h 29"/>
                <a:gd name="T18" fmla="*/ 15 w 210"/>
                <a:gd name="T19" fmla="*/ 29 h 29"/>
                <a:gd name="T20" fmla="*/ 196 w 210"/>
                <a:gd name="T21" fmla="*/ 29 h 29"/>
                <a:gd name="T22" fmla="*/ 202 w 210"/>
                <a:gd name="T23" fmla="*/ 28 h 29"/>
                <a:gd name="T24" fmla="*/ 207 w 210"/>
                <a:gd name="T25" fmla="*/ 25 h 29"/>
                <a:gd name="T26" fmla="*/ 209 w 210"/>
                <a:gd name="T27" fmla="*/ 20 h 29"/>
                <a:gd name="T28" fmla="*/ 210 w 210"/>
                <a:gd name="T29" fmla="*/ 14 h 29"/>
                <a:gd name="T30" fmla="*/ 209 w 210"/>
                <a:gd name="T31" fmla="*/ 8 h 29"/>
                <a:gd name="T32" fmla="*/ 207 w 210"/>
                <a:gd name="T33" fmla="*/ 3 h 29"/>
                <a:gd name="T34" fmla="*/ 202 w 210"/>
                <a:gd name="T35" fmla="*/ 1 h 29"/>
                <a:gd name="T36" fmla="*/ 196 w 21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29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3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5" y="25"/>
                  </a:lnTo>
                  <a:lnTo>
                    <a:pt x="9" y="28"/>
                  </a:lnTo>
                  <a:lnTo>
                    <a:pt x="15" y="29"/>
                  </a:lnTo>
                  <a:lnTo>
                    <a:pt x="196" y="29"/>
                  </a:lnTo>
                  <a:lnTo>
                    <a:pt x="202" y="28"/>
                  </a:lnTo>
                  <a:lnTo>
                    <a:pt x="207" y="25"/>
                  </a:lnTo>
                  <a:lnTo>
                    <a:pt x="209" y="20"/>
                  </a:lnTo>
                  <a:lnTo>
                    <a:pt x="210" y="14"/>
                  </a:lnTo>
                  <a:lnTo>
                    <a:pt x="209" y="8"/>
                  </a:lnTo>
                  <a:lnTo>
                    <a:pt x="207" y="3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2129"/>
            <p:cNvSpPr>
              <a:spLocks/>
            </p:cNvSpPr>
            <p:nvPr/>
          </p:nvSpPr>
          <p:spPr bwMode="auto">
            <a:xfrm>
              <a:off x="10569575" y="1055688"/>
              <a:ext cx="66675" cy="9525"/>
            </a:xfrm>
            <a:custGeom>
              <a:avLst/>
              <a:gdLst>
                <a:gd name="T0" fmla="*/ 196 w 210"/>
                <a:gd name="T1" fmla="*/ 0 h 31"/>
                <a:gd name="T2" fmla="*/ 15 w 210"/>
                <a:gd name="T3" fmla="*/ 0 h 31"/>
                <a:gd name="T4" fmla="*/ 9 w 210"/>
                <a:gd name="T5" fmla="*/ 2 h 31"/>
                <a:gd name="T6" fmla="*/ 5 w 210"/>
                <a:gd name="T7" fmla="*/ 5 h 31"/>
                <a:gd name="T8" fmla="*/ 2 w 210"/>
                <a:gd name="T9" fmla="*/ 10 h 31"/>
                <a:gd name="T10" fmla="*/ 0 w 210"/>
                <a:gd name="T11" fmla="*/ 15 h 31"/>
                <a:gd name="T12" fmla="*/ 2 w 210"/>
                <a:gd name="T13" fmla="*/ 21 h 31"/>
                <a:gd name="T14" fmla="*/ 5 w 210"/>
                <a:gd name="T15" fmla="*/ 26 h 31"/>
                <a:gd name="T16" fmla="*/ 9 w 210"/>
                <a:gd name="T17" fmla="*/ 30 h 31"/>
                <a:gd name="T18" fmla="*/ 15 w 210"/>
                <a:gd name="T19" fmla="*/ 31 h 31"/>
                <a:gd name="T20" fmla="*/ 196 w 210"/>
                <a:gd name="T21" fmla="*/ 31 h 31"/>
                <a:gd name="T22" fmla="*/ 202 w 210"/>
                <a:gd name="T23" fmla="*/ 30 h 31"/>
                <a:gd name="T24" fmla="*/ 207 w 210"/>
                <a:gd name="T25" fmla="*/ 26 h 31"/>
                <a:gd name="T26" fmla="*/ 209 w 210"/>
                <a:gd name="T27" fmla="*/ 21 h 31"/>
                <a:gd name="T28" fmla="*/ 210 w 210"/>
                <a:gd name="T29" fmla="*/ 15 h 31"/>
                <a:gd name="T30" fmla="*/ 209 w 210"/>
                <a:gd name="T31" fmla="*/ 10 h 31"/>
                <a:gd name="T32" fmla="*/ 207 w 210"/>
                <a:gd name="T33" fmla="*/ 5 h 31"/>
                <a:gd name="T34" fmla="*/ 202 w 210"/>
                <a:gd name="T35" fmla="*/ 2 h 31"/>
                <a:gd name="T36" fmla="*/ 196 w 21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31">
                  <a:moveTo>
                    <a:pt x="196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5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2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130"/>
            <p:cNvSpPr>
              <a:spLocks/>
            </p:cNvSpPr>
            <p:nvPr/>
          </p:nvSpPr>
          <p:spPr bwMode="auto">
            <a:xfrm>
              <a:off x="10569575" y="1074738"/>
              <a:ext cx="66675" cy="28575"/>
            </a:xfrm>
            <a:custGeom>
              <a:avLst/>
              <a:gdLst>
                <a:gd name="T0" fmla="*/ 196 w 210"/>
                <a:gd name="T1" fmla="*/ 0 h 91"/>
                <a:gd name="T2" fmla="*/ 15 w 210"/>
                <a:gd name="T3" fmla="*/ 0 h 91"/>
                <a:gd name="T4" fmla="*/ 9 w 210"/>
                <a:gd name="T5" fmla="*/ 1 h 91"/>
                <a:gd name="T6" fmla="*/ 5 w 210"/>
                <a:gd name="T7" fmla="*/ 5 h 91"/>
                <a:gd name="T8" fmla="*/ 2 w 210"/>
                <a:gd name="T9" fmla="*/ 10 h 91"/>
                <a:gd name="T10" fmla="*/ 0 w 210"/>
                <a:gd name="T11" fmla="*/ 16 h 91"/>
                <a:gd name="T12" fmla="*/ 2 w 210"/>
                <a:gd name="T13" fmla="*/ 21 h 91"/>
                <a:gd name="T14" fmla="*/ 5 w 210"/>
                <a:gd name="T15" fmla="*/ 26 h 91"/>
                <a:gd name="T16" fmla="*/ 9 w 210"/>
                <a:gd name="T17" fmla="*/ 30 h 91"/>
                <a:gd name="T18" fmla="*/ 15 w 210"/>
                <a:gd name="T19" fmla="*/ 31 h 91"/>
                <a:gd name="T20" fmla="*/ 91 w 210"/>
                <a:gd name="T21" fmla="*/ 31 h 91"/>
                <a:gd name="T22" fmla="*/ 91 w 210"/>
                <a:gd name="T23" fmla="*/ 76 h 91"/>
                <a:gd name="T24" fmla="*/ 92 w 210"/>
                <a:gd name="T25" fmla="*/ 82 h 91"/>
                <a:gd name="T26" fmla="*/ 94 w 210"/>
                <a:gd name="T27" fmla="*/ 87 h 91"/>
                <a:gd name="T28" fmla="*/ 99 w 210"/>
                <a:gd name="T29" fmla="*/ 89 h 91"/>
                <a:gd name="T30" fmla="*/ 105 w 210"/>
                <a:gd name="T31" fmla="*/ 91 h 91"/>
                <a:gd name="T32" fmla="*/ 111 w 210"/>
                <a:gd name="T33" fmla="*/ 89 h 91"/>
                <a:gd name="T34" fmla="*/ 116 w 210"/>
                <a:gd name="T35" fmla="*/ 87 h 91"/>
                <a:gd name="T36" fmla="*/ 120 w 210"/>
                <a:gd name="T37" fmla="*/ 82 h 91"/>
                <a:gd name="T38" fmla="*/ 120 w 210"/>
                <a:gd name="T39" fmla="*/ 76 h 91"/>
                <a:gd name="T40" fmla="*/ 120 w 210"/>
                <a:gd name="T41" fmla="*/ 31 h 91"/>
                <a:gd name="T42" fmla="*/ 196 w 210"/>
                <a:gd name="T43" fmla="*/ 31 h 91"/>
                <a:gd name="T44" fmla="*/ 202 w 210"/>
                <a:gd name="T45" fmla="*/ 30 h 91"/>
                <a:gd name="T46" fmla="*/ 207 w 210"/>
                <a:gd name="T47" fmla="*/ 26 h 91"/>
                <a:gd name="T48" fmla="*/ 209 w 210"/>
                <a:gd name="T49" fmla="*/ 21 h 91"/>
                <a:gd name="T50" fmla="*/ 210 w 210"/>
                <a:gd name="T51" fmla="*/ 16 h 91"/>
                <a:gd name="T52" fmla="*/ 209 w 210"/>
                <a:gd name="T53" fmla="*/ 10 h 91"/>
                <a:gd name="T54" fmla="*/ 207 w 210"/>
                <a:gd name="T55" fmla="*/ 5 h 91"/>
                <a:gd name="T56" fmla="*/ 202 w 210"/>
                <a:gd name="T57" fmla="*/ 1 h 91"/>
                <a:gd name="T58" fmla="*/ 196 w 210"/>
                <a:gd name="T5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0" h="91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91" y="31"/>
                  </a:lnTo>
                  <a:lnTo>
                    <a:pt x="91" y="76"/>
                  </a:lnTo>
                  <a:lnTo>
                    <a:pt x="92" y="82"/>
                  </a:lnTo>
                  <a:lnTo>
                    <a:pt x="94" y="87"/>
                  </a:lnTo>
                  <a:lnTo>
                    <a:pt x="99" y="89"/>
                  </a:lnTo>
                  <a:lnTo>
                    <a:pt x="105" y="91"/>
                  </a:lnTo>
                  <a:lnTo>
                    <a:pt x="111" y="89"/>
                  </a:lnTo>
                  <a:lnTo>
                    <a:pt x="116" y="87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20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6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8238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228"/>
          <p:cNvSpPr/>
          <p:nvPr/>
        </p:nvSpPr>
        <p:spPr>
          <a:xfrm>
            <a:off x="9204601" y="-1"/>
            <a:ext cx="731926" cy="3648303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1" name="Oval 270"/>
          <p:cNvSpPr/>
          <p:nvPr/>
        </p:nvSpPr>
        <p:spPr>
          <a:xfrm>
            <a:off x="9135639" y="1789617"/>
            <a:ext cx="871962" cy="8719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FUNNEL DIAGRAM</a:t>
            </a:r>
          </a:p>
        </p:txBody>
      </p:sp>
      <p:sp>
        <p:nvSpPr>
          <p:cNvPr id="230" name="Rectangle 229"/>
          <p:cNvSpPr/>
          <p:nvPr/>
        </p:nvSpPr>
        <p:spPr>
          <a:xfrm>
            <a:off x="7468165" y="1"/>
            <a:ext cx="1582821" cy="3648303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1" name="Rectangle 230"/>
          <p:cNvSpPr/>
          <p:nvPr/>
        </p:nvSpPr>
        <p:spPr>
          <a:xfrm>
            <a:off x="5729620" y="1"/>
            <a:ext cx="1582821" cy="3648303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2" name="Rectangle 231"/>
          <p:cNvSpPr/>
          <p:nvPr/>
        </p:nvSpPr>
        <p:spPr>
          <a:xfrm>
            <a:off x="3998046" y="1"/>
            <a:ext cx="1582821" cy="3648303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3" name="Rectangle 232"/>
          <p:cNvSpPr/>
          <p:nvPr/>
        </p:nvSpPr>
        <p:spPr>
          <a:xfrm>
            <a:off x="2261825" y="1"/>
            <a:ext cx="1582821" cy="3648303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4" name="Rectangle 233"/>
          <p:cNvSpPr/>
          <p:nvPr/>
        </p:nvSpPr>
        <p:spPr>
          <a:xfrm>
            <a:off x="9204601" y="3793898"/>
            <a:ext cx="731926" cy="3064102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5" name="Rectangle 234"/>
          <p:cNvSpPr/>
          <p:nvPr/>
        </p:nvSpPr>
        <p:spPr>
          <a:xfrm>
            <a:off x="7468165" y="3793898"/>
            <a:ext cx="1582821" cy="3064102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6" name="Rectangle 235"/>
          <p:cNvSpPr/>
          <p:nvPr/>
        </p:nvSpPr>
        <p:spPr>
          <a:xfrm>
            <a:off x="5729620" y="3793898"/>
            <a:ext cx="1582821" cy="3064102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7" name="Rectangle 236"/>
          <p:cNvSpPr/>
          <p:nvPr/>
        </p:nvSpPr>
        <p:spPr>
          <a:xfrm>
            <a:off x="3998046" y="3793898"/>
            <a:ext cx="1582821" cy="3064102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8" name="Rectangle 237"/>
          <p:cNvSpPr/>
          <p:nvPr/>
        </p:nvSpPr>
        <p:spPr>
          <a:xfrm>
            <a:off x="2261825" y="3793898"/>
            <a:ext cx="1582821" cy="3064102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9" name="Oval 238"/>
          <p:cNvSpPr/>
          <p:nvPr/>
        </p:nvSpPr>
        <p:spPr>
          <a:xfrm>
            <a:off x="9189712" y="1843690"/>
            <a:ext cx="763815" cy="763815"/>
          </a:xfrm>
          <a:prstGeom prst="ellipse">
            <a:avLst/>
          </a:pr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0" name="Freeform 5"/>
          <p:cNvSpPr>
            <a:spLocks/>
          </p:cNvSpPr>
          <p:nvPr/>
        </p:nvSpPr>
        <p:spPr bwMode="auto">
          <a:xfrm>
            <a:off x="2261825" y="1713942"/>
            <a:ext cx="1585145" cy="1934363"/>
          </a:xfrm>
          <a:custGeom>
            <a:avLst/>
            <a:gdLst>
              <a:gd name="T0" fmla="*/ 682 w 682"/>
              <a:gd name="T1" fmla="*/ 1784 h 1784"/>
              <a:gd name="T2" fmla="*/ 682 w 682"/>
              <a:gd name="T3" fmla="*/ 239 h 1784"/>
              <a:gd name="T4" fmla="*/ 0 w 682"/>
              <a:gd name="T5" fmla="*/ 0 h 1784"/>
              <a:gd name="T6" fmla="*/ 0 w 682"/>
              <a:gd name="T7" fmla="*/ 1784 h 1784"/>
              <a:gd name="T8" fmla="*/ 682 w 682"/>
              <a:gd name="T9" fmla="*/ 1784 h 1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2" h="1784">
                <a:moveTo>
                  <a:pt x="682" y="1784"/>
                </a:moveTo>
                <a:lnTo>
                  <a:pt x="682" y="239"/>
                </a:lnTo>
                <a:lnTo>
                  <a:pt x="0" y="0"/>
                </a:lnTo>
                <a:lnTo>
                  <a:pt x="0" y="1784"/>
                </a:lnTo>
                <a:lnTo>
                  <a:pt x="682" y="1784"/>
                </a:ln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41" name="Freeform 7"/>
          <p:cNvSpPr>
            <a:spLocks/>
          </p:cNvSpPr>
          <p:nvPr/>
        </p:nvSpPr>
        <p:spPr bwMode="auto">
          <a:xfrm>
            <a:off x="4000370" y="2155246"/>
            <a:ext cx="1580496" cy="1493059"/>
          </a:xfrm>
          <a:custGeom>
            <a:avLst/>
            <a:gdLst>
              <a:gd name="T0" fmla="*/ 680 w 680"/>
              <a:gd name="T1" fmla="*/ 1377 h 1377"/>
              <a:gd name="T2" fmla="*/ 680 w 680"/>
              <a:gd name="T3" fmla="*/ 239 h 1377"/>
              <a:gd name="T4" fmla="*/ 0 w 680"/>
              <a:gd name="T5" fmla="*/ 0 h 1377"/>
              <a:gd name="T6" fmla="*/ 0 w 680"/>
              <a:gd name="T7" fmla="*/ 1377 h 1377"/>
              <a:gd name="T8" fmla="*/ 680 w 680"/>
              <a:gd name="T9" fmla="*/ 1377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0" h="1377">
                <a:moveTo>
                  <a:pt x="680" y="1377"/>
                </a:moveTo>
                <a:lnTo>
                  <a:pt x="680" y="239"/>
                </a:lnTo>
                <a:lnTo>
                  <a:pt x="0" y="0"/>
                </a:lnTo>
                <a:lnTo>
                  <a:pt x="0" y="1377"/>
                </a:lnTo>
                <a:lnTo>
                  <a:pt x="680" y="1377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42" name="Freeform 9"/>
          <p:cNvSpPr>
            <a:spLocks/>
          </p:cNvSpPr>
          <p:nvPr/>
        </p:nvSpPr>
        <p:spPr bwMode="auto">
          <a:xfrm>
            <a:off x="5734268" y="2565104"/>
            <a:ext cx="1578173" cy="1083200"/>
          </a:xfrm>
          <a:custGeom>
            <a:avLst/>
            <a:gdLst>
              <a:gd name="T0" fmla="*/ 679 w 679"/>
              <a:gd name="T1" fmla="*/ 999 h 999"/>
              <a:gd name="T2" fmla="*/ 679 w 679"/>
              <a:gd name="T3" fmla="*/ 239 h 999"/>
              <a:gd name="T4" fmla="*/ 0 w 679"/>
              <a:gd name="T5" fmla="*/ 0 h 999"/>
              <a:gd name="T6" fmla="*/ 0 w 679"/>
              <a:gd name="T7" fmla="*/ 999 h 999"/>
              <a:gd name="T8" fmla="*/ 679 w 679"/>
              <a:gd name="T9" fmla="*/ 999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99">
                <a:moveTo>
                  <a:pt x="679" y="999"/>
                </a:moveTo>
                <a:lnTo>
                  <a:pt x="679" y="239"/>
                </a:lnTo>
                <a:lnTo>
                  <a:pt x="0" y="0"/>
                </a:lnTo>
                <a:lnTo>
                  <a:pt x="0" y="999"/>
                </a:lnTo>
                <a:lnTo>
                  <a:pt x="679" y="999"/>
                </a:lnTo>
                <a:close/>
              </a:path>
            </a:pathLst>
          </a:custGeom>
          <a:solidFill>
            <a:srgbClr val="FEA34F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43" name="Freeform 11"/>
          <p:cNvSpPr>
            <a:spLocks/>
          </p:cNvSpPr>
          <p:nvPr/>
        </p:nvSpPr>
        <p:spPr bwMode="auto">
          <a:xfrm>
            <a:off x="7468165" y="2991227"/>
            <a:ext cx="1582821" cy="657076"/>
          </a:xfrm>
          <a:custGeom>
            <a:avLst/>
            <a:gdLst>
              <a:gd name="T0" fmla="*/ 681 w 681"/>
              <a:gd name="T1" fmla="*/ 606 h 606"/>
              <a:gd name="T2" fmla="*/ 681 w 681"/>
              <a:gd name="T3" fmla="*/ 242 h 606"/>
              <a:gd name="T4" fmla="*/ 0 w 681"/>
              <a:gd name="T5" fmla="*/ 0 h 606"/>
              <a:gd name="T6" fmla="*/ 0 w 681"/>
              <a:gd name="T7" fmla="*/ 606 h 606"/>
              <a:gd name="T8" fmla="*/ 681 w 681"/>
              <a:gd name="T9" fmla="*/ 60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1" h="606">
                <a:moveTo>
                  <a:pt x="681" y="606"/>
                </a:moveTo>
                <a:lnTo>
                  <a:pt x="681" y="242"/>
                </a:lnTo>
                <a:lnTo>
                  <a:pt x="0" y="0"/>
                </a:lnTo>
                <a:lnTo>
                  <a:pt x="0" y="606"/>
                </a:lnTo>
                <a:lnTo>
                  <a:pt x="681" y="606"/>
                </a:lnTo>
                <a:close/>
              </a:path>
            </a:pathLst>
          </a:custGeom>
          <a:solidFill>
            <a:srgbClr val="AAAAAA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44" name="Freeform 12"/>
          <p:cNvSpPr>
            <a:spLocks/>
          </p:cNvSpPr>
          <p:nvPr/>
        </p:nvSpPr>
        <p:spPr bwMode="auto">
          <a:xfrm>
            <a:off x="9206711" y="3363138"/>
            <a:ext cx="729817" cy="285167"/>
          </a:xfrm>
          <a:custGeom>
            <a:avLst/>
            <a:gdLst>
              <a:gd name="T0" fmla="*/ 314 w 314"/>
              <a:gd name="T1" fmla="*/ 263 h 263"/>
              <a:gd name="T2" fmla="*/ 314 w 314"/>
              <a:gd name="T3" fmla="*/ 112 h 263"/>
              <a:gd name="T4" fmla="*/ 0 w 314"/>
              <a:gd name="T5" fmla="*/ 0 h 263"/>
              <a:gd name="T6" fmla="*/ 0 w 314"/>
              <a:gd name="T7" fmla="*/ 263 h 263"/>
              <a:gd name="T8" fmla="*/ 314 w 314"/>
              <a:gd name="T9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263">
                <a:moveTo>
                  <a:pt x="314" y="263"/>
                </a:moveTo>
                <a:lnTo>
                  <a:pt x="314" y="112"/>
                </a:lnTo>
                <a:lnTo>
                  <a:pt x="0" y="0"/>
                </a:lnTo>
                <a:lnTo>
                  <a:pt x="0" y="263"/>
                </a:lnTo>
                <a:lnTo>
                  <a:pt x="314" y="263"/>
                </a:ln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245" name="Group 244"/>
          <p:cNvGrpSpPr/>
          <p:nvPr/>
        </p:nvGrpSpPr>
        <p:grpSpPr>
          <a:xfrm>
            <a:off x="2825060" y="2451916"/>
            <a:ext cx="458672" cy="458412"/>
            <a:chOff x="1295127" y="2643071"/>
            <a:chExt cx="379068" cy="378853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46" name="Freeform 2131"/>
            <p:cNvSpPr>
              <a:spLocks/>
            </p:cNvSpPr>
            <p:nvPr/>
          </p:nvSpPr>
          <p:spPr bwMode="auto">
            <a:xfrm>
              <a:off x="1457837" y="2980090"/>
              <a:ext cx="55781" cy="13946"/>
            </a:xfrm>
            <a:custGeom>
              <a:avLst/>
              <a:gdLst>
                <a:gd name="T0" fmla="*/ 105 w 120"/>
                <a:gd name="T1" fmla="*/ 0 h 29"/>
                <a:gd name="T2" fmla="*/ 14 w 120"/>
                <a:gd name="T3" fmla="*/ 0 h 29"/>
                <a:gd name="T4" fmla="*/ 8 w 120"/>
                <a:gd name="T5" fmla="*/ 1 h 29"/>
                <a:gd name="T6" fmla="*/ 3 w 120"/>
                <a:gd name="T7" fmla="*/ 4 h 29"/>
                <a:gd name="T8" fmla="*/ 1 w 120"/>
                <a:gd name="T9" fmla="*/ 9 h 29"/>
                <a:gd name="T10" fmla="*/ 0 w 120"/>
                <a:gd name="T11" fmla="*/ 15 h 29"/>
                <a:gd name="T12" fmla="*/ 1 w 120"/>
                <a:gd name="T13" fmla="*/ 21 h 29"/>
                <a:gd name="T14" fmla="*/ 3 w 120"/>
                <a:gd name="T15" fmla="*/ 26 h 29"/>
                <a:gd name="T16" fmla="*/ 8 w 120"/>
                <a:gd name="T17" fmla="*/ 28 h 29"/>
                <a:gd name="T18" fmla="*/ 14 w 120"/>
                <a:gd name="T19" fmla="*/ 29 h 29"/>
                <a:gd name="T20" fmla="*/ 105 w 120"/>
                <a:gd name="T21" fmla="*/ 29 h 29"/>
                <a:gd name="T22" fmla="*/ 111 w 120"/>
                <a:gd name="T23" fmla="*/ 28 h 29"/>
                <a:gd name="T24" fmla="*/ 116 w 120"/>
                <a:gd name="T25" fmla="*/ 26 h 29"/>
                <a:gd name="T26" fmla="*/ 118 w 120"/>
                <a:gd name="T27" fmla="*/ 21 h 29"/>
                <a:gd name="T28" fmla="*/ 120 w 120"/>
                <a:gd name="T29" fmla="*/ 15 h 29"/>
                <a:gd name="T30" fmla="*/ 118 w 120"/>
                <a:gd name="T31" fmla="*/ 9 h 29"/>
                <a:gd name="T32" fmla="*/ 116 w 120"/>
                <a:gd name="T33" fmla="*/ 4 h 29"/>
                <a:gd name="T34" fmla="*/ 111 w 120"/>
                <a:gd name="T35" fmla="*/ 1 h 29"/>
                <a:gd name="T36" fmla="*/ 105 w 12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29">
                  <a:moveTo>
                    <a:pt x="105" y="0"/>
                  </a:moveTo>
                  <a:lnTo>
                    <a:pt x="14" y="0"/>
                  </a:lnTo>
                  <a:lnTo>
                    <a:pt x="8" y="1"/>
                  </a:lnTo>
                  <a:lnTo>
                    <a:pt x="3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3" y="26"/>
                  </a:lnTo>
                  <a:lnTo>
                    <a:pt x="8" y="28"/>
                  </a:lnTo>
                  <a:lnTo>
                    <a:pt x="14" y="29"/>
                  </a:lnTo>
                  <a:lnTo>
                    <a:pt x="105" y="29"/>
                  </a:lnTo>
                  <a:lnTo>
                    <a:pt x="111" y="28"/>
                  </a:lnTo>
                  <a:lnTo>
                    <a:pt x="116" y="26"/>
                  </a:lnTo>
                  <a:lnTo>
                    <a:pt x="118" y="21"/>
                  </a:lnTo>
                  <a:lnTo>
                    <a:pt x="120" y="15"/>
                  </a:lnTo>
                  <a:lnTo>
                    <a:pt x="118" y="9"/>
                  </a:lnTo>
                  <a:lnTo>
                    <a:pt x="116" y="4"/>
                  </a:lnTo>
                  <a:lnTo>
                    <a:pt x="111" y="1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47" name="Freeform 2132"/>
            <p:cNvSpPr>
              <a:spLocks/>
            </p:cNvSpPr>
            <p:nvPr/>
          </p:nvSpPr>
          <p:spPr bwMode="auto">
            <a:xfrm>
              <a:off x="1471783" y="3007978"/>
              <a:ext cx="27891" cy="13946"/>
            </a:xfrm>
            <a:custGeom>
              <a:avLst/>
              <a:gdLst>
                <a:gd name="T0" fmla="*/ 45 w 61"/>
                <a:gd name="T1" fmla="*/ 0 h 30"/>
                <a:gd name="T2" fmla="*/ 16 w 61"/>
                <a:gd name="T3" fmla="*/ 0 h 30"/>
                <a:gd name="T4" fmla="*/ 10 w 61"/>
                <a:gd name="T5" fmla="*/ 1 h 30"/>
                <a:gd name="T6" fmla="*/ 5 w 61"/>
                <a:gd name="T7" fmla="*/ 5 h 30"/>
                <a:gd name="T8" fmla="*/ 1 w 61"/>
                <a:gd name="T9" fmla="*/ 8 h 30"/>
                <a:gd name="T10" fmla="*/ 0 w 61"/>
                <a:gd name="T11" fmla="*/ 14 h 30"/>
                <a:gd name="T12" fmla="*/ 1 w 61"/>
                <a:gd name="T13" fmla="*/ 21 h 30"/>
                <a:gd name="T14" fmla="*/ 5 w 61"/>
                <a:gd name="T15" fmla="*/ 25 h 30"/>
                <a:gd name="T16" fmla="*/ 10 w 61"/>
                <a:gd name="T17" fmla="*/ 29 h 30"/>
                <a:gd name="T18" fmla="*/ 16 w 61"/>
                <a:gd name="T19" fmla="*/ 30 h 30"/>
                <a:gd name="T20" fmla="*/ 45 w 61"/>
                <a:gd name="T21" fmla="*/ 30 h 30"/>
                <a:gd name="T22" fmla="*/ 51 w 61"/>
                <a:gd name="T23" fmla="*/ 29 h 30"/>
                <a:gd name="T24" fmla="*/ 56 w 61"/>
                <a:gd name="T25" fmla="*/ 25 h 30"/>
                <a:gd name="T26" fmla="*/ 60 w 61"/>
                <a:gd name="T27" fmla="*/ 21 h 30"/>
                <a:gd name="T28" fmla="*/ 61 w 61"/>
                <a:gd name="T29" fmla="*/ 14 h 30"/>
                <a:gd name="T30" fmla="*/ 60 w 61"/>
                <a:gd name="T31" fmla="*/ 8 h 30"/>
                <a:gd name="T32" fmla="*/ 56 w 61"/>
                <a:gd name="T33" fmla="*/ 5 h 30"/>
                <a:gd name="T34" fmla="*/ 51 w 61"/>
                <a:gd name="T35" fmla="*/ 1 h 30"/>
                <a:gd name="T36" fmla="*/ 45 w 61"/>
                <a:gd name="T3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30">
                  <a:moveTo>
                    <a:pt x="45" y="0"/>
                  </a:moveTo>
                  <a:lnTo>
                    <a:pt x="16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8"/>
                  </a:lnTo>
                  <a:lnTo>
                    <a:pt x="0" y="14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6" y="30"/>
                  </a:lnTo>
                  <a:lnTo>
                    <a:pt x="45" y="30"/>
                  </a:lnTo>
                  <a:lnTo>
                    <a:pt x="51" y="29"/>
                  </a:lnTo>
                  <a:lnTo>
                    <a:pt x="56" y="25"/>
                  </a:lnTo>
                  <a:lnTo>
                    <a:pt x="60" y="21"/>
                  </a:lnTo>
                  <a:lnTo>
                    <a:pt x="61" y="14"/>
                  </a:lnTo>
                  <a:lnTo>
                    <a:pt x="60" y="8"/>
                  </a:lnTo>
                  <a:lnTo>
                    <a:pt x="56" y="5"/>
                  </a:lnTo>
                  <a:lnTo>
                    <a:pt x="51" y="1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48" name="Freeform 2133"/>
            <p:cNvSpPr>
              <a:spLocks/>
            </p:cNvSpPr>
            <p:nvPr/>
          </p:nvSpPr>
          <p:spPr bwMode="auto">
            <a:xfrm>
              <a:off x="1367192" y="2705826"/>
              <a:ext cx="237074" cy="260316"/>
            </a:xfrm>
            <a:custGeom>
              <a:avLst/>
              <a:gdLst>
                <a:gd name="T0" fmla="*/ 242 w 511"/>
                <a:gd name="T1" fmla="*/ 1 h 556"/>
                <a:gd name="T2" fmla="*/ 217 w 511"/>
                <a:gd name="T3" fmla="*/ 3 h 556"/>
                <a:gd name="T4" fmla="*/ 192 w 511"/>
                <a:gd name="T5" fmla="*/ 8 h 556"/>
                <a:gd name="T6" fmla="*/ 168 w 511"/>
                <a:gd name="T7" fmla="*/ 15 h 556"/>
                <a:gd name="T8" fmla="*/ 134 w 511"/>
                <a:gd name="T9" fmla="*/ 31 h 556"/>
                <a:gd name="T10" fmla="*/ 93 w 511"/>
                <a:gd name="T11" fmla="*/ 58 h 556"/>
                <a:gd name="T12" fmla="*/ 59 w 511"/>
                <a:gd name="T13" fmla="*/ 94 h 556"/>
                <a:gd name="T14" fmla="*/ 31 w 511"/>
                <a:gd name="T15" fmla="*/ 134 h 556"/>
                <a:gd name="T16" fmla="*/ 15 w 511"/>
                <a:gd name="T17" fmla="*/ 168 h 556"/>
                <a:gd name="T18" fmla="*/ 8 w 511"/>
                <a:gd name="T19" fmla="*/ 191 h 556"/>
                <a:gd name="T20" fmla="*/ 3 w 511"/>
                <a:gd name="T21" fmla="*/ 217 h 556"/>
                <a:gd name="T22" fmla="*/ 0 w 511"/>
                <a:gd name="T23" fmla="*/ 243 h 556"/>
                <a:gd name="T24" fmla="*/ 0 w 511"/>
                <a:gd name="T25" fmla="*/ 277 h 556"/>
                <a:gd name="T26" fmla="*/ 8 w 511"/>
                <a:gd name="T27" fmla="*/ 317 h 556"/>
                <a:gd name="T28" fmla="*/ 20 w 511"/>
                <a:gd name="T29" fmla="*/ 355 h 556"/>
                <a:gd name="T30" fmla="*/ 39 w 511"/>
                <a:gd name="T31" fmla="*/ 392 h 556"/>
                <a:gd name="T32" fmla="*/ 63 w 511"/>
                <a:gd name="T33" fmla="*/ 423 h 556"/>
                <a:gd name="T34" fmla="*/ 91 w 511"/>
                <a:gd name="T35" fmla="*/ 451 h 556"/>
                <a:gd name="T36" fmla="*/ 124 w 511"/>
                <a:gd name="T37" fmla="*/ 475 h 556"/>
                <a:gd name="T38" fmla="*/ 160 w 511"/>
                <a:gd name="T39" fmla="*/ 493 h 556"/>
                <a:gd name="T40" fmla="*/ 180 w 511"/>
                <a:gd name="T41" fmla="*/ 542 h 556"/>
                <a:gd name="T42" fmla="*/ 185 w 511"/>
                <a:gd name="T43" fmla="*/ 552 h 556"/>
                <a:gd name="T44" fmla="*/ 196 w 511"/>
                <a:gd name="T45" fmla="*/ 556 h 556"/>
                <a:gd name="T46" fmla="*/ 322 w 511"/>
                <a:gd name="T47" fmla="*/ 555 h 556"/>
                <a:gd name="T48" fmla="*/ 330 w 511"/>
                <a:gd name="T49" fmla="*/ 547 h 556"/>
                <a:gd name="T50" fmla="*/ 331 w 511"/>
                <a:gd name="T51" fmla="*/ 500 h 556"/>
                <a:gd name="T52" fmla="*/ 369 w 511"/>
                <a:gd name="T53" fmla="*/ 484 h 556"/>
                <a:gd name="T54" fmla="*/ 405 w 511"/>
                <a:gd name="T55" fmla="*/ 464 h 556"/>
                <a:gd name="T56" fmla="*/ 435 w 511"/>
                <a:gd name="T57" fmla="*/ 438 h 556"/>
                <a:gd name="T58" fmla="*/ 461 w 511"/>
                <a:gd name="T59" fmla="*/ 407 h 556"/>
                <a:gd name="T60" fmla="*/ 483 w 511"/>
                <a:gd name="T61" fmla="*/ 373 h 556"/>
                <a:gd name="T62" fmla="*/ 499 w 511"/>
                <a:gd name="T63" fmla="*/ 337 h 556"/>
                <a:gd name="T64" fmla="*/ 508 w 511"/>
                <a:gd name="T65" fmla="*/ 298 h 556"/>
                <a:gd name="T66" fmla="*/ 511 w 511"/>
                <a:gd name="T67" fmla="*/ 256 h 556"/>
                <a:gd name="T68" fmla="*/ 510 w 511"/>
                <a:gd name="T69" fmla="*/ 229 h 556"/>
                <a:gd name="T70" fmla="*/ 506 w 511"/>
                <a:gd name="T71" fmla="*/ 205 h 556"/>
                <a:gd name="T72" fmla="*/ 500 w 511"/>
                <a:gd name="T73" fmla="*/ 179 h 556"/>
                <a:gd name="T74" fmla="*/ 491 w 511"/>
                <a:gd name="T75" fmla="*/ 156 h 556"/>
                <a:gd name="T76" fmla="*/ 468 w 511"/>
                <a:gd name="T77" fmla="*/ 113 h 556"/>
                <a:gd name="T78" fmla="*/ 436 w 511"/>
                <a:gd name="T79" fmla="*/ 75 h 556"/>
                <a:gd name="T80" fmla="*/ 399 w 511"/>
                <a:gd name="T81" fmla="*/ 44 h 556"/>
                <a:gd name="T82" fmla="*/ 355 w 511"/>
                <a:gd name="T83" fmla="*/ 20 h 556"/>
                <a:gd name="T84" fmla="*/ 331 w 511"/>
                <a:gd name="T85" fmla="*/ 12 h 556"/>
                <a:gd name="T86" fmla="*/ 307 w 511"/>
                <a:gd name="T87" fmla="*/ 6 h 556"/>
                <a:gd name="T88" fmla="*/ 281 w 511"/>
                <a:gd name="T89" fmla="*/ 1 h 556"/>
                <a:gd name="T90" fmla="*/ 256 w 511"/>
                <a:gd name="T91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1" h="556">
                  <a:moveTo>
                    <a:pt x="256" y="0"/>
                  </a:moveTo>
                  <a:lnTo>
                    <a:pt x="242" y="1"/>
                  </a:lnTo>
                  <a:lnTo>
                    <a:pt x="230" y="1"/>
                  </a:lnTo>
                  <a:lnTo>
                    <a:pt x="217" y="3"/>
                  </a:lnTo>
                  <a:lnTo>
                    <a:pt x="204" y="6"/>
                  </a:lnTo>
                  <a:lnTo>
                    <a:pt x="192" y="8"/>
                  </a:lnTo>
                  <a:lnTo>
                    <a:pt x="180" y="12"/>
                  </a:lnTo>
                  <a:lnTo>
                    <a:pt x="168" y="15"/>
                  </a:lnTo>
                  <a:lnTo>
                    <a:pt x="157" y="20"/>
                  </a:lnTo>
                  <a:lnTo>
                    <a:pt x="134" y="31"/>
                  </a:lnTo>
                  <a:lnTo>
                    <a:pt x="113" y="44"/>
                  </a:lnTo>
                  <a:lnTo>
                    <a:pt x="93" y="58"/>
                  </a:lnTo>
                  <a:lnTo>
                    <a:pt x="75" y="75"/>
                  </a:lnTo>
                  <a:lnTo>
                    <a:pt x="59" y="94"/>
                  </a:lnTo>
                  <a:lnTo>
                    <a:pt x="43" y="113"/>
                  </a:lnTo>
                  <a:lnTo>
                    <a:pt x="31" y="134"/>
                  </a:lnTo>
                  <a:lnTo>
                    <a:pt x="20" y="156"/>
                  </a:lnTo>
                  <a:lnTo>
                    <a:pt x="15" y="168"/>
                  </a:lnTo>
                  <a:lnTo>
                    <a:pt x="11" y="179"/>
                  </a:lnTo>
                  <a:lnTo>
                    <a:pt x="8" y="191"/>
                  </a:lnTo>
                  <a:lnTo>
                    <a:pt x="5" y="205"/>
                  </a:lnTo>
                  <a:lnTo>
                    <a:pt x="3" y="217"/>
                  </a:lnTo>
                  <a:lnTo>
                    <a:pt x="2" y="229"/>
                  </a:lnTo>
                  <a:lnTo>
                    <a:pt x="0" y="243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3" y="298"/>
                  </a:lnTo>
                  <a:lnTo>
                    <a:pt x="8" y="317"/>
                  </a:lnTo>
                  <a:lnTo>
                    <a:pt x="13" y="337"/>
                  </a:lnTo>
                  <a:lnTo>
                    <a:pt x="20" y="355"/>
                  </a:lnTo>
                  <a:lnTo>
                    <a:pt x="28" y="373"/>
                  </a:lnTo>
                  <a:lnTo>
                    <a:pt x="39" y="392"/>
                  </a:lnTo>
                  <a:lnTo>
                    <a:pt x="50" y="407"/>
                  </a:lnTo>
                  <a:lnTo>
                    <a:pt x="63" y="423"/>
                  </a:lnTo>
                  <a:lnTo>
                    <a:pt x="76" y="438"/>
                  </a:lnTo>
                  <a:lnTo>
                    <a:pt x="91" y="451"/>
                  </a:lnTo>
                  <a:lnTo>
                    <a:pt x="107" y="464"/>
                  </a:lnTo>
                  <a:lnTo>
                    <a:pt x="124" y="475"/>
                  </a:lnTo>
                  <a:lnTo>
                    <a:pt x="142" y="484"/>
                  </a:lnTo>
                  <a:lnTo>
                    <a:pt x="160" y="493"/>
                  </a:lnTo>
                  <a:lnTo>
                    <a:pt x="180" y="500"/>
                  </a:lnTo>
                  <a:lnTo>
                    <a:pt x="180" y="542"/>
                  </a:lnTo>
                  <a:lnTo>
                    <a:pt x="181" y="547"/>
                  </a:lnTo>
                  <a:lnTo>
                    <a:pt x="185" y="552"/>
                  </a:lnTo>
                  <a:lnTo>
                    <a:pt x="190" y="555"/>
                  </a:lnTo>
                  <a:lnTo>
                    <a:pt x="196" y="556"/>
                  </a:lnTo>
                  <a:lnTo>
                    <a:pt x="316" y="556"/>
                  </a:lnTo>
                  <a:lnTo>
                    <a:pt x="322" y="555"/>
                  </a:lnTo>
                  <a:lnTo>
                    <a:pt x="327" y="552"/>
                  </a:lnTo>
                  <a:lnTo>
                    <a:pt x="330" y="547"/>
                  </a:lnTo>
                  <a:lnTo>
                    <a:pt x="331" y="542"/>
                  </a:lnTo>
                  <a:lnTo>
                    <a:pt x="331" y="500"/>
                  </a:lnTo>
                  <a:lnTo>
                    <a:pt x="351" y="493"/>
                  </a:lnTo>
                  <a:lnTo>
                    <a:pt x="369" y="484"/>
                  </a:lnTo>
                  <a:lnTo>
                    <a:pt x="388" y="475"/>
                  </a:lnTo>
                  <a:lnTo>
                    <a:pt x="405" y="464"/>
                  </a:lnTo>
                  <a:lnTo>
                    <a:pt x="421" y="451"/>
                  </a:lnTo>
                  <a:lnTo>
                    <a:pt x="435" y="438"/>
                  </a:lnTo>
                  <a:lnTo>
                    <a:pt x="449" y="423"/>
                  </a:lnTo>
                  <a:lnTo>
                    <a:pt x="461" y="407"/>
                  </a:lnTo>
                  <a:lnTo>
                    <a:pt x="473" y="392"/>
                  </a:lnTo>
                  <a:lnTo>
                    <a:pt x="483" y="373"/>
                  </a:lnTo>
                  <a:lnTo>
                    <a:pt x="491" y="355"/>
                  </a:lnTo>
                  <a:lnTo>
                    <a:pt x="499" y="337"/>
                  </a:lnTo>
                  <a:lnTo>
                    <a:pt x="504" y="317"/>
                  </a:lnTo>
                  <a:lnTo>
                    <a:pt x="508" y="298"/>
                  </a:lnTo>
                  <a:lnTo>
                    <a:pt x="511" y="277"/>
                  </a:lnTo>
                  <a:lnTo>
                    <a:pt x="511" y="256"/>
                  </a:lnTo>
                  <a:lnTo>
                    <a:pt x="511" y="243"/>
                  </a:lnTo>
                  <a:lnTo>
                    <a:pt x="510" y="229"/>
                  </a:lnTo>
                  <a:lnTo>
                    <a:pt x="508" y="217"/>
                  </a:lnTo>
                  <a:lnTo>
                    <a:pt x="506" y="205"/>
                  </a:lnTo>
                  <a:lnTo>
                    <a:pt x="504" y="191"/>
                  </a:lnTo>
                  <a:lnTo>
                    <a:pt x="500" y="179"/>
                  </a:lnTo>
                  <a:lnTo>
                    <a:pt x="496" y="168"/>
                  </a:lnTo>
                  <a:lnTo>
                    <a:pt x="491" y="156"/>
                  </a:lnTo>
                  <a:lnTo>
                    <a:pt x="480" y="134"/>
                  </a:lnTo>
                  <a:lnTo>
                    <a:pt x="468" y="113"/>
                  </a:lnTo>
                  <a:lnTo>
                    <a:pt x="452" y="94"/>
                  </a:lnTo>
                  <a:lnTo>
                    <a:pt x="436" y="75"/>
                  </a:lnTo>
                  <a:lnTo>
                    <a:pt x="418" y="58"/>
                  </a:lnTo>
                  <a:lnTo>
                    <a:pt x="399" y="44"/>
                  </a:lnTo>
                  <a:lnTo>
                    <a:pt x="378" y="31"/>
                  </a:lnTo>
                  <a:lnTo>
                    <a:pt x="355" y="20"/>
                  </a:lnTo>
                  <a:lnTo>
                    <a:pt x="344" y="15"/>
                  </a:lnTo>
                  <a:lnTo>
                    <a:pt x="331" y="12"/>
                  </a:lnTo>
                  <a:lnTo>
                    <a:pt x="319" y="8"/>
                  </a:lnTo>
                  <a:lnTo>
                    <a:pt x="307" y="6"/>
                  </a:lnTo>
                  <a:lnTo>
                    <a:pt x="295" y="3"/>
                  </a:lnTo>
                  <a:lnTo>
                    <a:pt x="281" y="1"/>
                  </a:lnTo>
                  <a:lnTo>
                    <a:pt x="269" y="1"/>
                  </a:lnTo>
                  <a:lnTo>
                    <a:pt x="2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49" name="Freeform 2134"/>
            <p:cNvSpPr>
              <a:spLocks/>
            </p:cNvSpPr>
            <p:nvPr/>
          </p:nvSpPr>
          <p:spPr bwMode="auto">
            <a:xfrm>
              <a:off x="1295127" y="2810415"/>
              <a:ext cx="41837" cy="16271"/>
            </a:xfrm>
            <a:custGeom>
              <a:avLst/>
              <a:gdLst>
                <a:gd name="T0" fmla="*/ 76 w 90"/>
                <a:gd name="T1" fmla="*/ 0 h 31"/>
                <a:gd name="T2" fmla="*/ 16 w 90"/>
                <a:gd name="T3" fmla="*/ 0 h 31"/>
                <a:gd name="T4" fmla="*/ 10 w 90"/>
                <a:gd name="T5" fmla="*/ 2 h 31"/>
                <a:gd name="T6" fmla="*/ 5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5 w 90"/>
                <a:gd name="T15" fmla="*/ 26 h 31"/>
                <a:gd name="T16" fmla="*/ 10 w 90"/>
                <a:gd name="T17" fmla="*/ 30 h 31"/>
                <a:gd name="T18" fmla="*/ 16 w 90"/>
                <a:gd name="T19" fmla="*/ 31 h 31"/>
                <a:gd name="T20" fmla="*/ 76 w 90"/>
                <a:gd name="T21" fmla="*/ 31 h 31"/>
                <a:gd name="T22" fmla="*/ 82 w 90"/>
                <a:gd name="T23" fmla="*/ 30 h 31"/>
                <a:gd name="T24" fmla="*/ 87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7 w 90"/>
                <a:gd name="T33" fmla="*/ 5 h 31"/>
                <a:gd name="T34" fmla="*/ 82 w 90"/>
                <a:gd name="T35" fmla="*/ 2 h 31"/>
                <a:gd name="T36" fmla="*/ 76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6"/>
                  </a:lnTo>
                  <a:lnTo>
                    <a:pt x="10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82" y="30"/>
                  </a:lnTo>
                  <a:lnTo>
                    <a:pt x="87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7" y="5"/>
                  </a:lnTo>
                  <a:lnTo>
                    <a:pt x="82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50" name="Freeform 2135"/>
            <p:cNvSpPr>
              <a:spLocks/>
            </p:cNvSpPr>
            <p:nvPr/>
          </p:nvSpPr>
          <p:spPr bwMode="auto">
            <a:xfrm>
              <a:off x="1336977" y="2684907"/>
              <a:ext cx="51134" cy="51134"/>
            </a:xfrm>
            <a:custGeom>
              <a:avLst/>
              <a:gdLst>
                <a:gd name="T0" fmla="*/ 91 w 107"/>
                <a:gd name="T1" fmla="*/ 107 h 107"/>
                <a:gd name="T2" fmla="*/ 97 w 107"/>
                <a:gd name="T3" fmla="*/ 105 h 107"/>
                <a:gd name="T4" fmla="*/ 102 w 107"/>
                <a:gd name="T5" fmla="*/ 102 h 107"/>
                <a:gd name="T6" fmla="*/ 105 w 107"/>
                <a:gd name="T7" fmla="*/ 97 h 107"/>
                <a:gd name="T8" fmla="*/ 107 w 107"/>
                <a:gd name="T9" fmla="*/ 91 h 107"/>
                <a:gd name="T10" fmla="*/ 105 w 107"/>
                <a:gd name="T11" fmla="*/ 86 h 107"/>
                <a:gd name="T12" fmla="*/ 102 w 107"/>
                <a:gd name="T13" fmla="*/ 81 h 107"/>
                <a:gd name="T14" fmla="*/ 26 w 107"/>
                <a:gd name="T15" fmla="*/ 5 h 107"/>
                <a:gd name="T16" fmla="*/ 21 w 107"/>
                <a:gd name="T17" fmla="*/ 2 h 107"/>
                <a:gd name="T18" fmla="*/ 16 w 107"/>
                <a:gd name="T19" fmla="*/ 0 h 107"/>
                <a:gd name="T20" fmla="*/ 10 w 107"/>
                <a:gd name="T21" fmla="*/ 2 h 107"/>
                <a:gd name="T22" fmla="*/ 5 w 107"/>
                <a:gd name="T23" fmla="*/ 5 h 107"/>
                <a:gd name="T24" fmla="*/ 2 w 107"/>
                <a:gd name="T25" fmla="*/ 10 h 107"/>
                <a:gd name="T26" fmla="*/ 0 w 107"/>
                <a:gd name="T27" fmla="*/ 16 h 107"/>
                <a:gd name="T28" fmla="*/ 2 w 107"/>
                <a:gd name="T29" fmla="*/ 21 h 107"/>
                <a:gd name="T30" fmla="*/ 5 w 107"/>
                <a:gd name="T31" fmla="*/ 26 h 107"/>
                <a:gd name="T32" fmla="*/ 81 w 107"/>
                <a:gd name="T33" fmla="*/ 102 h 107"/>
                <a:gd name="T34" fmla="*/ 86 w 107"/>
                <a:gd name="T35" fmla="*/ 105 h 107"/>
                <a:gd name="T36" fmla="*/ 91 w 107"/>
                <a:gd name="T3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107">
                  <a:moveTo>
                    <a:pt x="91" y="107"/>
                  </a:moveTo>
                  <a:lnTo>
                    <a:pt x="97" y="105"/>
                  </a:lnTo>
                  <a:lnTo>
                    <a:pt x="102" y="102"/>
                  </a:lnTo>
                  <a:lnTo>
                    <a:pt x="105" y="97"/>
                  </a:lnTo>
                  <a:lnTo>
                    <a:pt x="107" y="91"/>
                  </a:lnTo>
                  <a:lnTo>
                    <a:pt x="105" y="86"/>
                  </a:lnTo>
                  <a:lnTo>
                    <a:pt x="102" y="81"/>
                  </a:lnTo>
                  <a:lnTo>
                    <a:pt x="26" y="5"/>
                  </a:lnTo>
                  <a:lnTo>
                    <a:pt x="21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81" y="102"/>
                  </a:lnTo>
                  <a:lnTo>
                    <a:pt x="86" y="105"/>
                  </a:lnTo>
                  <a:lnTo>
                    <a:pt x="9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51" name="Freeform 2136"/>
            <p:cNvSpPr>
              <a:spLocks/>
            </p:cNvSpPr>
            <p:nvPr/>
          </p:nvSpPr>
          <p:spPr bwMode="auto">
            <a:xfrm>
              <a:off x="1478746" y="2643071"/>
              <a:ext cx="13946" cy="41836"/>
            </a:xfrm>
            <a:custGeom>
              <a:avLst/>
              <a:gdLst>
                <a:gd name="T0" fmla="*/ 15 w 29"/>
                <a:gd name="T1" fmla="*/ 90 h 90"/>
                <a:gd name="T2" fmla="*/ 21 w 29"/>
                <a:gd name="T3" fmla="*/ 89 h 90"/>
                <a:gd name="T4" fmla="*/ 26 w 29"/>
                <a:gd name="T5" fmla="*/ 87 h 90"/>
                <a:gd name="T6" fmla="*/ 28 w 29"/>
                <a:gd name="T7" fmla="*/ 82 h 90"/>
                <a:gd name="T8" fmla="*/ 29 w 29"/>
                <a:gd name="T9" fmla="*/ 76 h 90"/>
                <a:gd name="T10" fmla="*/ 29 w 29"/>
                <a:gd name="T11" fmla="*/ 16 h 90"/>
                <a:gd name="T12" fmla="*/ 28 w 29"/>
                <a:gd name="T13" fmla="*/ 10 h 90"/>
                <a:gd name="T14" fmla="*/ 26 w 29"/>
                <a:gd name="T15" fmla="*/ 5 h 90"/>
                <a:gd name="T16" fmla="*/ 21 w 29"/>
                <a:gd name="T17" fmla="*/ 1 h 90"/>
                <a:gd name="T18" fmla="*/ 15 w 29"/>
                <a:gd name="T19" fmla="*/ 0 h 90"/>
                <a:gd name="T20" fmla="*/ 9 w 29"/>
                <a:gd name="T21" fmla="*/ 1 h 90"/>
                <a:gd name="T22" fmla="*/ 4 w 29"/>
                <a:gd name="T23" fmla="*/ 5 h 90"/>
                <a:gd name="T24" fmla="*/ 1 w 29"/>
                <a:gd name="T25" fmla="*/ 10 h 90"/>
                <a:gd name="T26" fmla="*/ 0 w 29"/>
                <a:gd name="T27" fmla="*/ 16 h 90"/>
                <a:gd name="T28" fmla="*/ 0 w 29"/>
                <a:gd name="T29" fmla="*/ 76 h 90"/>
                <a:gd name="T30" fmla="*/ 1 w 29"/>
                <a:gd name="T31" fmla="*/ 82 h 90"/>
                <a:gd name="T32" fmla="*/ 4 w 29"/>
                <a:gd name="T33" fmla="*/ 87 h 90"/>
                <a:gd name="T34" fmla="*/ 9 w 29"/>
                <a:gd name="T35" fmla="*/ 89 h 90"/>
                <a:gd name="T36" fmla="*/ 15 w 29"/>
                <a:gd name="T3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90">
                  <a:moveTo>
                    <a:pt x="15" y="90"/>
                  </a:moveTo>
                  <a:lnTo>
                    <a:pt x="21" y="89"/>
                  </a:lnTo>
                  <a:lnTo>
                    <a:pt x="26" y="87"/>
                  </a:lnTo>
                  <a:lnTo>
                    <a:pt x="28" y="82"/>
                  </a:lnTo>
                  <a:lnTo>
                    <a:pt x="29" y="76"/>
                  </a:lnTo>
                  <a:lnTo>
                    <a:pt x="29" y="16"/>
                  </a:lnTo>
                  <a:lnTo>
                    <a:pt x="28" y="10"/>
                  </a:lnTo>
                  <a:lnTo>
                    <a:pt x="26" y="5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9" y="1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0" y="76"/>
                  </a:lnTo>
                  <a:lnTo>
                    <a:pt x="1" y="82"/>
                  </a:lnTo>
                  <a:lnTo>
                    <a:pt x="4" y="87"/>
                  </a:lnTo>
                  <a:lnTo>
                    <a:pt x="9" y="89"/>
                  </a:ln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52" name="Freeform 2137"/>
            <p:cNvSpPr>
              <a:spLocks/>
            </p:cNvSpPr>
            <p:nvPr/>
          </p:nvSpPr>
          <p:spPr bwMode="auto">
            <a:xfrm>
              <a:off x="1583373" y="2684912"/>
              <a:ext cx="48811" cy="51134"/>
            </a:xfrm>
            <a:custGeom>
              <a:avLst/>
              <a:gdLst>
                <a:gd name="T0" fmla="*/ 101 w 106"/>
                <a:gd name="T1" fmla="*/ 5 h 107"/>
                <a:gd name="T2" fmla="*/ 96 w 106"/>
                <a:gd name="T3" fmla="*/ 2 h 107"/>
                <a:gd name="T4" fmla="*/ 90 w 106"/>
                <a:gd name="T5" fmla="*/ 0 h 107"/>
                <a:gd name="T6" fmla="*/ 85 w 106"/>
                <a:gd name="T7" fmla="*/ 2 h 107"/>
                <a:gd name="T8" fmla="*/ 80 w 106"/>
                <a:gd name="T9" fmla="*/ 5 h 107"/>
                <a:gd name="T10" fmla="*/ 5 w 106"/>
                <a:gd name="T11" fmla="*/ 80 h 107"/>
                <a:gd name="T12" fmla="*/ 1 w 106"/>
                <a:gd name="T13" fmla="*/ 86 h 107"/>
                <a:gd name="T14" fmla="*/ 0 w 106"/>
                <a:gd name="T15" fmla="*/ 91 h 107"/>
                <a:gd name="T16" fmla="*/ 1 w 106"/>
                <a:gd name="T17" fmla="*/ 97 h 107"/>
                <a:gd name="T18" fmla="*/ 5 w 106"/>
                <a:gd name="T19" fmla="*/ 102 h 107"/>
                <a:gd name="T20" fmla="*/ 10 w 106"/>
                <a:gd name="T21" fmla="*/ 105 h 107"/>
                <a:gd name="T22" fmla="*/ 16 w 106"/>
                <a:gd name="T23" fmla="*/ 107 h 107"/>
                <a:gd name="T24" fmla="*/ 21 w 106"/>
                <a:gd name="T25" fmla="*/ 105 h 107"/>
                <a:gd name="T26" fmla="*/ 25 w 106"/>
                <a:gd name="T27" fmla="*/ 102 h 107"/>
                <a:gd name="T28" fmla="*/ 101 w 106"/>
                <a:gd name="T29" fmla="*/ 26 h 107"/>
                <a:gd name="T30" fmla="*/ 105 w 106"/>
                <a:gd name="T31" fmla="*/ 21 h 107"/>
                <a:gd name="T32" fmla="*/ 106 w 106"/>
                <a:gd name="T33" fmla="*/ 16 h 107"/>
                <a:gd name="T34" fmla="*/ 105 w 106"/>
                <a:gd name="T35" fmla="*/ 10 h 107"/>
                <a:gd name="T36" fmla="*/ 101 w 106"/>
                <a:gd name="T37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" h="107">
                  <a:moveTo>
                    <a:pt x="101" y="5"/>
                  </a:moveTo>
                  <a:lnTo>
                    <a:pt x="96" y="2"/>
                  </a:lnTo>
                  <a:lnTo>
                    <a:pt x="90" y="0"/>
                  </a:lnTo>
                  <a:lnTo>
                    <a:pt x="85" y="2"/>
                  </a:lnTo>
                  <a:lnTo>
                    <a:pt x="80" y="5"/>
                  </a:lnTo>
                  <a:lnTo>
                    <a:pt x="5" y="80"/>
                  </a:lnTo>
                  <a:lnTo>
                    <a:pt x="1" y="86"/>
                  </a:lnTo>
                  <a:lnTo>
                    <a:pt x="0" y="91"/>
                  </a:lnTo>
                  <a:lnTo>
                    <a:pt x="1" y="97"/>
                  </a:lnTo>
                  <a:lnTo>
                    <a:pt x="5" y="102"/>
                  </a:lnTo>
                  <a:lnTo>
                    <a:pt x="10" y="105"/>
                  </a:lnTo>
                  <a:lnTo>
                    <a:pt x="16" y="107"/>
                  </a:lnTo>
                  <a:lnTo>
                    <a:pt x="21" y="105"/>
                  </a:lnTo>
                  <a:lnTo>
                    <a:pt x="25" y="102"/>
                  </a:lnTo>
                  <a:lnTo>
                    <a:pt x="101" y="26"/>
                  </a:lnTo>
                  <a:lnTo>
                    <a:pt x="105" y="21"/>
                  </a:lnTo>
                  <a:lnTo>
                    <a:pt x="106" y="16"/>
                  </a:lnTo>
                  <a:lnTo>
                    <a:pt x="105" y="10"/>
                  </a:lnTo>
                  <a:lnTo>
                    <a:pt x="10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53" name="Freeform 2138"/>
            <p:cNvSpPr>
              <a:spLocks/>
            </p:cNvSpPr>
            <p:nvPr/>
          </p:nvSpPr>
          <p:spPr bwMode="auto">
            <a:xfrm>
              <a:off x="1632358" y="2810464"/>
              <a:ext cx="41837" cy="16271"/>
            </a:xfrm>
            <a:custGeom>
              <a:avLst/>
              <a:gdLst>
                <a:gd name="T0" fmla="*/ 75 w 90"/>
                <a:gd name="T1" fmla="*/ 0 h 31"/>
                <a:gd name="T2" fmla="*/ 15 w 90"/>
                <a:gd name="T3" fmla="*/ 0 h 31"/>
                <a:gd name="T4" fmla="*/ 9 w 90"/>
                <a:gd name="T5" fmla="*/ 2 h 31"/>
                <a:gd name="T6" fmla="*/ 4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4 w 90"/>
                <a:gd name="T15" fmla="*/ 26 h 31"/>
                <a:gd name="T16" fmla="*/ 9 w 90"/>
                <a:gd name="T17" fmla="*/ 30 h 31"/>
                <a:gd name="T18" fmla="*/ 15 w 90"/>
                <a:gd name="T19" fmla="*/ 31 h 31"/>
                <a:gd name="T20" fmla="*/ 75 w 90"/>
                <a:gd name="T21" fmla="*/ 31 h 31"/>
                <a:gd name="T22" fmla="*/ 81 w 90"/>
                <a:gd name="T23" fmla="*/ 30 h 31"/>
                <a:gd name="T24" fmla="*/ 86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6 w 90"/>
                <a:gd name="T33" fmla="*/ 5 h 31"/>
                <a:gd name="T34" fmla="*/ 81 w 90"/>
                <a:gd name="T35" fmla="*/ 2 h 31"/>
                <a:gd name="T36" fmla="*/ 75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75" y="31"/>
                  </a:lnTo>
                  <a:lnTo>
                    <a:pt x="81" y="30"/>
                  </a:lnTo>
                  <a:lnTo>
                    <a:pt x="86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6" y="5"/>
                  </a:lnTo>
                  <a:lnTo>
                    <a:pt x="81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  <p:sp>
        <p:nvSpPr>
          <p:cNvPr id="254" name="Freeform 3886"/>
          <p:cNvSpPr>
            <a:spLocks noEditPoints="1"/>
          </p:cNvSpPr>
          <p:nvPr/>
        </p:nvSpPr>
        <p:spPr bwMode="auto">
          <a:xfrm>
            <a:off x="4580272" y="2692592"/>
            <a:ext cx="420692" cy="418367"/>
          </a:xfrm>
          <a:custGeom>
            <a:avLst/>
            <a:gdLst>
              <a:gd name="T0" fmla="*/ 268 w 902"/>
              <a:gd name="T1" fmla="*/ 575 h 901"/>
              <a:gd name="T2" fmla="*/ 207 w 902"/>
              <a:gd name="T3" fmla="*/ 555 h 901"/>
              <a:gd name="T4" fmla="*/ 155 w 902"/>
              <a:gd name="T5" fmla="*/ 520 h 901"/>
              <a:gd name="T6" fmla="*/ 112 w 902"/>
              <a:gd name="T7" fmla="*/ 475 h 901"/>
              <a:gd name="T8" fmla="*/ 81 w 902"/>
              <a:gd name="T9" fmla="*/ 422 h 901"/>
              <a:gd name="T10" fmla="*/ 64 w 902"/>
              <a:gd name="T11" fmla="*/ 360 h 901"/>
              <a:gd name="T12" fmla="*/ 61 w 902"/>
              <a:gd name="T13" fmla="*/ 294 h 901"/>
              <a:gd name="T14" fmla="*/ 76 w 902"/>
              <a:gd name="T15" fmla="*/ 231 h 901"/>
              <a:gd name="T16" fmla="*/ 104 w 902"/>
              <a:gd name="T17" fmla="*/ 175 h 901"/>
              <a:gd name="T18" fmla="*/ 145 w 902"/>
              <a:gd name="T19" fmla="*/ 128 h 901"/>
              <a:gd name="T20" fmla="*/ 197 w 902"/>
              <a:gd name="T21" fmla="*/ 92 h 901"/>
              <a:gd name="T22" fmla="*/ 256 w 902"/>
              <a:gd name="T23" fmla="*/ 69 h 901"/>
              <a:gd name="T24" fmla="*/ 320 w 902"/>
              <a:gd name="T25" fmla="*/ 60 h 901"/>
              <a:gd name="T26" fmla="*/ 385 w 902"/>
              <a:gd name="T27" fmla="*/ 69 h 901"/>
              <a:gd name="T28" fmla="*/ 444 w 902"/>
              <a:gd name="T29" fmla="*/ 92 h 901"/>
              <a:gd name="T30" fmla="*/ 495 w 902"/>
              <a:gd name="T31" fmla="*/ 128 h 901"/>
              <a:gd name="T32" fmla="*/ 537 w 902"/>
              <a:gd name="T33" fmla="*/ 175 h 901"/>
              <a:gd name="T34" fmla="*/ 564 w 902"/>
              <a:gd name="T35" fmla="*/ 231 h 901"/>
              <a:gd name="T36" fmla="*/ 579 w 902"/>
              <a:gd name="T37" fmla="*/ 294 h 901"/>
              <a:gd name="T38" fmla="*/ 577 w 902"/>
              <a:gd name="T39" fmla="*/ 360 h 901"/>
              <a:gd name="T40" fmla="*/ 560 w 902"/>
              <a:gd name="T41" fmla="*/ 422 h 901"/>
              <a:gd name="T42" fmla="*/ 529 w 902"/>
              <a:gd name="T43" fmla="*/ 475 h 901"/>
              <a:gd name="T44" fmla="*/ 486 w 902"/>
              <a:gd name="T45" fmla="*/ 520 h 901"/>
              <a:gd name="T46" fmla="*/ 432 w 902"/>
              <a:gd name="T47" fmla="*/ 555 h 901"/>
              <a:gd name="T48" fmla="*/ 372 w 902"/>
              <a:gd name="T49" fmla="*/ 575 h 901"/>
              <a:gd name="T50" fmla="*/ 320 w 902"/>
              <a:gd name="T51" fmla="*/ 580 h 901"/>
              <a:gd name="T52" fmla="*/ 591 w 902"/>
              <a:gd name="T53" fmla="*/ 491 h 901"/>
              <a:gd name="T54" fmla="*/ 621 w 902"/>
              <a:gd name="T55" fmla="*/ 430 h 901"/>
              <a:gd name="T56" fmla="*/ 637 w 902"/>
              <a:gd name="T57" fmla="*/ 363 h 901"/>
              <a:gd name="T58" fmla="*/ 638 w 902"/>
              <a:gd name="T59" fmla="*/ 288 h 901"/>
              <a:gd name="T60" fmla="*/ 621 w 902"/>
              <a:gd name="T61" fmla="*/ 211 h 901"/>
              <a:gd name="T62" fmla="*/ 586 w 902"/>
              <a:gd name="T63" fmla="*/ 142 h 901"/>
              <a:gd name="T64" fmla="*/ 535 w 902"/>
              <a:gd name="T65" fmla="*/ 83 h 901"/>
              <a:gd name="T66" fmla="*/ 473 w 902"/>
              <a:gd name="T67" fmla="*/ 39 h 901"/>
              <a:gd name="T68" fmla="*/ 400 w 902"/>
              <a:gd name="T69" fmla="*/ 10 h 901"/>
              <a:gd name="T70" fmla="*/ 320 w 902"/>
              <a:gd name="T71" fmla="*/ 0 h 901"/>
              <a:gd name="T72" fmla="*/ 241 w 902"/>
              <a:gd name="T73" fmla="*/ 10 h 901"/>
              <a:gd name="T74" fmla="*/ 168 w 902"/>
              <a:gd name="T75" fmla="*/ 39 h 901"/>
              <a:gd name="T76" fmla="*/ 105 w 902"/>
              <a:gd name="T77" fmla="*/ 83 h 901"/>
              <a:gd name="T78" fmla="*/ 55 w 902"/>
              <a:gd name="T79" fmla="*/ 142 h 901"/>
              <a:gd name="T80" fmla="*/ 20 w 902"/>
              <a:gd name="T81" fmla="*/ 211 h 901"/>
              <a:gd name="T82" fmla="*/ 1 w 902"/>
              <a:gd name="T83" fmla="*/ 288 h 901"/>
              <a:gd name="T84" fmla="*/ 3 w 902"/>
              <a:gd name="T85" fmla="*/ 369 h 901"/>
              <a:gd name="T86" fmla="*/ 25 w 902"/>
              <a:gd name="T87" fmla="*/ 445 h 901"/>
              <a:gd name="T88" fmla="*/ 64 w 902"/>
              <a:gd name="T89" fmla="*/ 512 h 901"/>
              <a:gd name="T90" fmla="*/ 117 w 902"/>
              <a:gd name="T91" fmla="*/ 568 h 901"/>
              <a:gd name="T92" fmla="*/ 182 w 902"/>
              <a:gd name="T93" fmla="*/ 608 h 901"/>
              <a:gd name="T94" fmla="*/ 256 w 902"/>
              <a:gd name="T95" fmla="*/ 634 h 901"/>
              <a:gd name="T96" fmla="*/ 335 w 902"/>
              <a:gd name="T97" fmla="*/ 641 h 901"/>
              <a:gd name="T98" fmla="*/ 405 w 902"/>
              <a:gd name="T99" fmla="*/ 630 h 901"/>
              <a:gd name="T100" fmla="*/ 468 w 902"/>
              <a:gd name="T101" fmla="*/ 604 h 901"/>
              <a:gd name="T102" fmla="*/ 525 w 902"/>
              <a:gd name="T103" fmla="*/ 567 h 901"/>
              <a:gd name="T104" fmla="*/ 871 w 902"/>
              <a:gd name="T105" fmla="*/ 901 h 901"/>
              <a:gd name="T106" fmla="*/ 897 w 902"/>
              <a:gd name="T107" fmla="*/ 888 h 901"/>
              <a:gd name="T108" fmla="*/ 899 w 902"/>
              <a:gd name="T109" fmla="*/ 86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2" h="901">
                <a:moveTo>
                  <a:pt x="320" y="580"/>
                </a:moveTo>
                <a:lnTo>
                  <a:pt x="307" y="580"/>
                </a:lnTo>
                <a:lnTo>
                  <a:pt x="294" y="579"/>
                </a:lnTo>
                <a:lnTo>
                  <a:pt x="281" y="577"/>
                </a:lnTo>
                <a:lnTo>
                  <a:pt x="268" y="575"/>
                </a:lnTo>
                <a:lnTo>
                  <a:pt x="256" y="572"/>
                </a:lnTo>
                <a:lnTo>
                  <a:pt x="243" y="569"/>
                </a:lnTo>
                <a:lnTo>
                  <a:pt x="231" y="564"/>
                </a:lnTo>
                <a:lnTo>
                  <a:pt x="219" y="560"/>
                </a:lnTo>
                <a:lnTo>
                  <a:pt x="207" y="555"/>
                </a:lnTo>
                <a:lnTo>
                  <a:pt x="197" y="549"/>
                </a:lnTo>
                <a:lnTo>
                  <a:pt x="186" y="543"/>
                </a:lnTo>
                <a:lnTo>
                  <a:pt x="175" y="535"/>
                </a:lnTo>
                <a:lnTo>
                  <a:pt x="164" y="529"/>
                </a:lnTo>
                <a:lnTo>
                  <a:pt x="155" y="520"/>
                </a:lnTo>
                <a:lnTo>
                  <a:pt x="145" y="513"/>
                </a:lnTo>
                <a:lnTo>
                  <a:pt x="136" y="504"/>
                </a:lnTo>
                <a:lnTo>
                  <a:pt x="128" y="495"/>
                </a:lnTo>
                <a:lnTo>
                  <a:pt x="119" y="486"/>
                </a:lnTo>
                <a:lnTo>
                  <a:pt x="112" y="475"/>
                </a:lnTo>
                <a:lnTo>
                  <a:pt x="104" y="466"/>
                </a:lnTo>
                <a:lnTo>
                  <a:pt x="98" y="455"/>
                </a:lnTo>
                <a:lnTo>
                  <a:pt x="91" y="444"/>
                </a:lnTo>
                <a:lnTo>
                  <a:pt x="86" y="432"/>
                </a:lnTo>
                <a:lnTo>
                  <a:pt x="81" y="422"/>
                </a:lnTo>
                <a:lnTo>
                  <a:pt x="76" y="410"/>
                </a:lnTo>
                <a:lnTo>
                  <a:pt x="72" y="397"/>
                </a:lnTo>
                <a:lnTo>
                  <a:pt x="69" y="385"/>
                </a:lnTo>
                <a:lnTo>
                  <a:pt x="66" y="372"/>
                </a:lnTo>
                <a:lnTo>
                  <a:pt x="64" y="360"/>
                </a:lnTo>
                <a:lnTo>
                  <a:pt x="61" y="347"/>
                </a:lnTo>
                <a:lnTo>
                  <a:pt x="60" y="334"/>
                </a:lnTo>
                <a:lnTo>
                  <a:pt x="60" y="320"/>
                </a:lnTo>
                <a:lnTo>
                  <a:pt x="60" y="307"/>
                </a:lnTo>
                <a:lnTo>
                  <a:pt x="61" y="294"/>
                </a:lnTo>
                <a:lnTo>
                  <a:pt x="64" y="281"/>
                </a:lnTo>
                <a:lnTo>
                  <a:pt x="66" y="268"/>
                </a:lnTo>
                <a:lnTo>
                  <a:pt x="69" y="256"/>
                </a:lnTo>
                <a:lnTo>
                  <a:pt x="72" y="243"/>
                </a:lnTo>
                <a:lnTo>
                  <a:pt x="76" y="231"/>
                </a:lnTo>
                <a:lnTo>
                  <a:pt x="81" y="219"/>
                </a:lnTo>
                <a:lnTo>
                  <a:pt x="86" y="207"/>
                </a:lnTo>
                <a:lnTo>
                  <a:pt x="91" y="197"/>
                </a:lnTo>
                <a:lnTo>
                  <a:pt x="98" y="186"/>
                </a:lnTo>
                <a:lnTo>
                  <a:pt x="104" y="175"/>
                </a:lnTo>
                <a:lnTo>
                  <a:pt x="112" y="164"/>
                </a:lnTo>
                <a:lnTo>
                  <a:pt x="119" y="155"/>
                </a:lnTo>
                <a:lnTo>
                  <a:pt x="128" y="145"/>
                </a:lnTo>
                <a:lnTo>
                  <a:pt x="136" y="137"/>
                </a:lnTo>
                <a:lnTo>
                  <a:pt x="145" y="128"/>
                </a:lnTo>
                <a:lnTo>
                  <a:pt x="155" y="119"/>
                </a:lnTo>
                <a:lnTo>
                  <a:pt x="164" y="112"/>
                </a:lnTo>
                <a:lnTo>
                  <a:pt x="175" y="104"/>
                </a:lnTo>
                <a:lnTo>
                  <a:pt x="186" y="98"/>
                </a:lnTo>
                <a:lnTo>
                  <a:pt x="197" y="92"/>
                </a:lnTo>
                <a:lnTo>
                  <a:pt x="207" y="86"/>
                </a:lnTo>
                <a:lnTo>
                  <a:pt x="219" y="81"/>
                </a:lnTo>
                <a:lnTo>
                  <a:pt x="231" y="77"/>
                </a:lnTo>
                <a:lnTo>
                  <a:pt x="243" y="72"/>
                </a:lnTo>
                <a:lnTo>
                  <a:pt x="256" y="69"/>
                </a:lnTo>
                <a:lnTo>
                  <a:pt x="268" y="66"/>
                </a:lnTo>
                <a:lnTo>
                  <a:pt x="281" y="64"/>
                </a:lnTo>
                <a:lnTo>
                  <a:pt x="294" y="61"/>
                </a:lnTo>
                <a:lnTo>
                  <a:pt x="307" y="60"/>
                </a:lnTo>
                <a:lnTo>
                  <a:pt x="320" y="60"/>
                </a:lnTo>
                <a:lnTo>
                  <a:pt x="334" y="60"/>
                </a:lnTo>
                <a:lnTo>
                  <a:pt x="347" y="61"/>
                </a:lnTo>
                <a:lnTo>
                  <a:pt x="360" y="64"/>
                </a:lnTo>
                <a:lnTo>
                  <a:pt x="372" y="66"/>
                </a:lnTo>
                <a:lnTo>
                  <a:pt x="385" y="69"/>
                </a:lnTo>
                <a:lnTo>
                  <a:pt x="397" y="72"/>
                </a:lnTo>
                <a:lnTo>
                  <a:pt x="410" y="77"/>
                </a:lnTo>
                <a:lnTo>
                  <a:pt x="422" y="81"/>
                </a:lnTo>
                <a:lnTo>
                  <a:pt x="432" y="86"/>
                </a:lnTo>
                <a:lnTo>
                  <a:pt x="444" y="92"/>
                </a:lnTo>
                <a:lnTo>
                  <a:pt x="455" y="98"/>
                </a:lnTo>
                <a:lnTo>
                  <a:pt x="466" y="104"/>
                </a:lnTo>
                <a:lnTo>
                  <a:pt x="475" y="112"/>
                </a:lnTo>
                <a:lnTo>
                  <a:pt x="486" y="119"/>
                </a:lnTo>
                <a:lnTo>
                  <a:pt x="495" y="128"/>
                </a:lnTo>
                <a:lnTo>
                  <a:pt x="504" y="137"/>
                </a:lnTo>
                <a:lnTo>
                  <a:pt x="513" y="145"/>
                </a:lnTo>
                <a:lnTo>
                  <a:pt x="522" y="155"/>
                </a:lnTo>
                <a:lnTo>
                  <a:pt x="529" y="164"/>
                </a:lnTo>
                <a:lnTo>
                  <a:pt x="537" y="175"/>
                </a:lnTo>
                <a:lnTo>
                  <a:pt x="543" y="186"/>
                </a:lnTo>
                <a:lnTo>
                  <a:pt x="549" y="197"/>
                </a:lnTo>
                <a:lnTo>
                  <a:pt x="555" y="207"/>
                </a:lnTo>
                <a:lnTo>
                  <a:pt x="560" y="219"/>
                </a:lnTo>
                <a:lnTo>
                  <a:pt x="564" y="231"/>
                </a:lnTo>
                <a:lnTo>
                  <a:pt x="569" y="243"/>
                </a:lnTo>
                <a:lnTo>
                  <a:pt x="572" y="256"/>
                </a:lnTo>
                <a:lnTo>
                  <a:pt x="575" y="268"/>
                </a:lnTo>
                <a:lnTo>
                  <a:pt x="577" y="281"/>
                </a:lnTo>
                <a:lnTo>
                  <a:pt x="579" y="294"/>
                </a:lnTo>
                <a:lnTo>
                  <a:pt x="580" y="307"/>
                </a:lnTo>
                <a:lnTo>
                  <a:pt x="580" y="320"/>
                </a:lnTo>
                <a:lnTo>
                  <a:pt x="580" y="334"/>
                </a:lnTo>
                <a:lnTo>
                  <a:pt x="579" y="347"/>
                </a:lnTo>
                <a:lnTo>
                  <a:pt x="577" y="360"/>
                </a:lnTo>
                <a:lnTo>
                  <a:pt x="575" y="372"/>
                </a:lnTo>
                <a:lnTo>
                  <a:pt x="572" y="385"/>
                </a:lnTo>
                <a:lnTo>
                  <a:pt x="569" y="397"/>
                </a:lnTo>
                <a:lnTo>
                  <a:pt x="564" y="410"/>
                </a:lnTo>
                <a:lnTo>
                  <a:pt x="560" y="422"/>
                </a:lnTo>
                <a:lnTo>
                  <a:pt x="555" y="432"/>
                </a:lnTo>
                <a:lnTo>
                  <a:pt x="549" y="444"/>
                </a:lnTo>
                <a:lnTo>
                  <a:pt x="543" y="455"/>
                </a:lnTo>
                <a:lnTo>
                  <a:pt x="537" y="466"/>
                </a:lnTo>
                <a:lnTo>
                  <a:pt x="529" y="475"/>
                </a:lnTo>
                <a:lnTo>
                  <a:pt x="522" y="486"/>
                </a:lnTo>
                <a:lnTo>
                  <a:pt x="513" y="495"/>
                </a:lnTo>
                <a:lnTo>
                  <a:pt x="504" y="504"/>
                </a:lnTo>
                <a:lnTo>
                  <a:pt x="495" y="513"/>
                </a:lnTo>
                <a:lnTo>
                  <a:pt x="486" y="520"/>
                </a:lnTo>
                <a:lnTo>
                  <a:pt x="475" y="529"/>
                </a:lnTo>
                <a:lnTo>
                  <a:pt x="466" y="535"/>
                </a:lnTo>
                <a:lnTo>
                  <a:pt x="455" y="543"/>
                </a:lnTo>
                <a:lnTo>
                  <a:pt x="444" y="549"/>
                </a:lnTo>
                <a:lnTo>
                  <a:pt x="432" y="555"/>
                </a:lnTo>
                <a:lnTo>
                  <a:pt x="422" y="560"/>
                </a:lnTo>
                <a:lnTo>
                  <a:pt x="410" y="564"/>
                </a:lnTo>
                <a:lnTo>
                  <a:pt x="397" y="569"/>
                </a:lnTo>
                <a:lnTo>
                  <a:pt x="385" y="572"/>
                </a:lnTo>
                <a:lnTo>
                  <a:pt x="372" y="575"/>
                </a:lnTo>
                <a:lnTo>
                  <a:pt x="360" y="577"/>
                </a:lnTo>
                <a:lnTo>
                  <a:pt x="347" y="579"/>
                </a:lnTo>
                <a:lnTo>
                  <a:pt x="334" y="580"/>
                </a:lnTo>
                <a:lnTo>
                  <a:pt x="320" y="580"/>
                </a:lnTo>
                <a:lnTo>
                  <a:pt x="320" y="580"/>
                </a:lnTo>
                <a:close/>
                <a:moveTo>
                  <a:pt x="893" y="851"/>
                </a:moveTo>
                <a:lnTo>
                  <a:pt x="567" y="525"/>
                </a:lnTo>
                <a:lnTo>
                  <a:pt x="575" y="514"/>
                </a:lnTo>
                <a:lnTo>
                  <a:pt x="584" y="503"/>
                </a:lnTo>
                <a:lnTo>
                  <a:pt x="591" y="491"/>
                </a:lnTo>
                <a:lnTo>
                  <a:pt x="598" y="480"/>
                </a:lnTo>
                <a:lnTo>
                  <a:pt x="604" y="468"/>
                </a:lnTo>
                <a:lnTo>
                  <a:pt x="611" y="456"/>
                </a:lnTo>
                <a:lnTo>
                  <a:pt x="616" y="443"/>
                </a:lnTo>
                <a:lnTo>
                  <a:pt x="621" y="430"/>
                </a:lnTo>
                <a:lnTo>
                  <a:pt x="626" y="417"/>
                </a:lnTo>
                <a:lnTo>
                  <a:pt x="630" y="405"/>
                </a:lnTo>
                <a:lnTo>
                  <a:pt x="633" y="391"/>
                </a:lnTo>
                <a:lnTo>
                  <a:pt x="635" y="377"/>
                </a:lnTo>
                <a:lnTo>
                  <a:pt x="637" y="363"/>
                </a:lnTo>
                <a:lnTo>
                  <a:pt x="639" y="349"/>
                </a:lnTo>
                <a:lnTo>
                  <a:pt x="641" y="335"/>
                </a:lnTo>
                <a:lnTo>
                  <a:pt x="641" y="320"/>
                </a:lnTo>
                <a:lnTo>
                  <a:pt x="641" y="304"/>
                </a:lnTo>
                <a:lnTo>
                  <a:pt x="638" y="288"/>
                </a:lnTo>
                <a:lnTo>
                  <a:pt x="637" y="272"/>
                </a:lnTo>
                <a:lnTo>
                  <a:pt x="634" y="256"/>
                </a:lnTo>
                <a:lnTo>
                  <a:pt x="631" y="241"/>
                </a:lnTo>
                <a:lnTo>
                  <a:pt x="627" y="226"/>
                </a:lnTo>
                <a:lnTo>
                  <a:pt x="621" y="211"/>
                </a:lnTo>
                <a:lnTo>
                  <a:pt x="616" y="196"/>
                </a:lnTo>
                <a:lnTo>
                  <a:pt x="609" y="182"/>
                </a:lnTo>
                <a:lnTo>
                  <a:pt x="602" y="168"/>
                </a:lnTo>
                <a:lnTo>
                  <a:pt x="594" y="155"/>
                </a:lnTo>
                <a:lnTo>
                  <a:pt x="586" y="142"/>
                </a:lnTo>
                <a:lnTo>
                  <a:pt x="577" y="129"/>
                </a:lnTo>
                <a:lnTo>
                  <a:pt x="568" y="117"/>
                </a:lnTo>
                <a:lnTo>
                  <a:pt x="557" y="105"/>
                </a:lnTo>
                <a:lnTo>
                  <a:pt x="546" y="94"/>
                </a:lnTo>
                <a:lnTo>
                  <a:pt x="535" y="83"/>
                </a:lnTo>
                <a:lnTo>
                  <a:pt x="524" y="73"/>
                </a:lnTo>
                <a:lnTo>
                  <a:pt x="512" y="64"/>
                </a:lnTo>
                <a:lnTo>
                  <a:pt x="499" y="55"/>
                </a:lnTo>
                <a:lnTo>
                  <a:pt x="486" y="46"/>
                </a:lnTo>
                <a:lnTo>
                  <a:pt x="473" y="39"/>
                </a:lnTo>
                <a:lnTo>
                  <a:pt x="459" y="31"/>
                </a:lnTo>
                <a:lnTo>
                  <a:pt x="445" y="25"/>
                </a:lnTo>
                <a:lnTo>
                  <a:pt x="430" y="20"/>
                </a:lnTo>
                <a:lnTo>
                  <a:pt x="415" y="14"/>
                </a:lnTo>
                <a:lnTo>
                  <a:pt x="400" y="10"/>
                </a:lnTo>
                <a:lnTo>
                  <a:pt x="385" y="7"/>
                </a:lnTo>
                <a:lnTo>
                  <a:pt x="369" y="4"/>
                </a:lnTo>
                <a:lnTo>
                  <a:pt x="353" y="1"/>
                </a:lnTo>
                <a:lnTo>
                  <a:pt x="337" y="0"/>
                </a:lnTo>
                <a:lnTo>
                  <a:pt x="320" y="0"/>
                </a:lnTo>
                <a:lnTo>
                  <a:pt x="304" y="0"/>
                </a:lnTo>
                <a:lnTo>
                  <a:pt x="288" y="1"/>
                </a:lnTo>
                <a:lnTo>
                  <a:pt x="272" y="4"/>
                </a:lnTo>
                <a:lnTo>
                  <a:pt x="256" y="7"/>
                </a:lnTo>
                <a:lnTo>
                  <a:pt x="241" y="10"/>
                </a:lnTo>
                <a:lnTo>
                  <a:pt x="225" y="14"/>
                </a:lnTo>
                <a:lnTo>
                  <a:pt x="210" y="20"/>
                </a:lnTo>
                <a:lnTo>
                  <a:pt x="195" y="25"/>
                </a:lnTo>
                <a:lnTo>
                  <a:pt x="182" y="31"/>
                </a:lnTo>
                <a:lnTo>
                  <a:pt x="168" y="39"/>
                </a:lnTo>
                <a:lnTo>
                  <a:pt x="155" y="46"/>
                </a:lnTo>
                <a:lnTo>
                  <a:pt x="142" y="55"/>
                </a:lnTo>
                <a:lnTo>
                  <a:pt x="129" y="64"/>
                </a:lnTo>
                <a:lnTo>
                  <a:pt x="117" y="73"/>
                </a:lnTo>
                <a:lnTo>
                  <a:pt x="105" y="83"/>
                </a:lnTo>
                <a:lnTo>
                  <a:pt x="94" y="94"/>
                </a:lnTo>
                <a:lnTo>
                  <a:pt x="84" y="105"/>
                </a:lnTo>
                <a:lnTo>
                  <a:pt x="73" y="117"/>
                </a:lnTo>
                <a:lnTo>
                  <a:pt x="64" y="129"/>
                </a:lnTo>
                <a:lnTo>
                  <a:pt x="55" y="142"/>
                </a:lnTo>
                <a:lnTo>
                  <a:pt x="46" y="155"/>
                </a:lnTo>
                <a:lnTo>
                  <a:pt x="39" y="168"/>
                </a:lnTo>
                <a:lnTo>
                  <a:pt x="31" y="182"/>
                </a:lnTo>
                <a:lnTo>
                  <a:pt x="25" y="196"/>
                </a:lnTo>
                <a:lnTo>
                  <a:pt x="20" y="211"/>
                </a:lnTo>
                <a:lnTo>
                  <a:pt x="14" y="226"/>
                </a:lnTo>
                <a:lnTo>
                  <a:pt x="10" y="241"/>
                </a:lnTo>
                <a:lnTo>
                  <a:pt x="7" y="256"/>
                </a:lnTo>
                <a:lnTo>
                  <a:pt x="3" y="272"/>
                </a:lnTo>
                <a:lnTo>
                  <a:pt x="1" y="288"/>
                </a:lnTo>
                <a:lnTo>
                  <a:pt x="0" y="304"/>
                </a:lnTo>
                <a:lnTo>
                  <a:pt x="0" y="320"/>
                </a:lnTo>
                <a:lnTo>
                  <a:pt x="0" y="337"/>
                </a:lnTo>
                <a:lnTo>
                  <a:pt x="1" y="353"/>
                </a:lnTo>
                <a:lnTo>
                  <a:pt x="3" y="369"/>
                </a:lnTo>
                <a:lnTo>
                  <a:pt x="7" y="385"/>
                </a:lnTo>
                <a:lnTo>
                  <a:pt x="10" y="400"/>
                </a:lnTo>
                <a:lnTo>
                  <a:pt x="14" y="415"/>
                </a:lnTo>
                <a:lnTo>
                  <a:pt x="20" y="430"/>
                </a:lnTo>
                <a:lnTo>
                  <a:pt x="25" y="445"/>
                </a:lnTo>
                <a:lnTo>
                  <a:pt x="31" y="459"/>
                </a:lnTo>
                <a:lnTo>
                  <a:pt x="39" y="473"/>
                </a:lnTo>
                <a:lnTo>
                  <a:pt x="46" y="486"/>
                </a:lnTo>
                <a:lnTo>
                  <a:pt x="55" y="499"/>
                </a:lnTo>
                <a:lnTo>
                  <a:pt x="64" y="512"/>
                </a:lnTo>
                <a:lnTo>
                  <a:pt x="73" y="524"/>
                </a:lnTo>
                <a:lnTo>
                  <a:pt x="84" y="535"/>
                </a:lnTo>
                <a:lnTo>
                  <a:pt x="94" y="546"/>
                </a:lnTo>
                <a:lnTo>
                  <a:pt x="105" y="557"/>
                </a:lnTo>
                <a:lnTo>
                  <a:pt x="117" y="568"/>
                </a:lnTo>
                <a:lnTo>
                  <a:pt x="129" y="577"/>
                </a:lnTo>
                <a:lnTo>
                  <a:pt x="142" y="586"/>
                </a:lnTo>
                <a:lnTo>
                  <a:pt x="155" y="594"/>
                </a:lnTo>
                <a:lnTo>
                  <a:pt x="168" y="602"/>
                </a:lnTo>
                <a:lnTo>
                  <a:pt x="182" y="608"/>
                </a:lnTo>
                <a:lnTo>
                  <a:pt x="195" y="615"/>
                </a:lnTo>
                <a:lnTo>
                  <a:pt x="210" y="621"/>
                </a:lnTo>
                <a:lnTo>
                  <a:pt x="225" y="627"/>
                </a:lnTo>
                <a:lnTo>
                  <a:pt x="241" y="631"/>
                </a:lnTo>
                <a:lnTo>
                  <a:pt x="256" y="634"/>
                </a:lnTo>
                <a:lnTo>
                  <a:pt x="272" y="637"/>
                </a:lnTo>
                <a:lnTo>
                  <a:pt x="288" y="638"/>
                </a:lnTo>
                <a:lnTo>
                  <a:pt x="304" y="641"/>
                </a:lnTo>
                <a:lnTo>
                  <a:pt x="320" y="641"/>
                </a:lnTo>
                <a:lnTo>
                  <a:pt x="335" y="641"/>
                </a:lnTo>
                <a:lnTo>
                  <a:pt x="349" y="639"/>
                </a:lnTo>
                <a:lnTo>
                  <a:pt x="363" y="637"/>
                </a:lnTo>
                <a:lnTo>
                  <a:pt x="377" y="635"/>
                </a:lnTo>
                <a:lnTo>
                  <a:pt x="391" y="633"/>
                </a:lnTo>
                <a:lnTo>
                  <a:pt x="405" y="630"/>
                </a:lnTo>
                <a:lnTo>
                  <a:pt x="417" y="625"/>
                </a:lnTo>
                <a:lnTo>
                  <a:pt x="430" y="621"/>
                </a:lnTo>
                <a:lnTo>
                  <a:pt x="443" y="616"/>
                </a:lnTo>
                <a:lnTo>
                  <a:pt x="456" y="610"/>
                </a:lnTo>
                <a:lnTo>
                  <a:pt x="468" y="604"/>
                </a:lnTo>
                <a:lnTo>
                  <a:pt x="480" y="598"/>
                </a:lnTo>
                <a:lnTo>
                  <a:pt x="491" y="591"/>
                </a:lnTo>
                <a:lnTo>
                  <a:pt x="503" y="584"/>
                </a:lnTo>
                <a:lnTo>
                  <a:pt x="514" y="575"/>
                </a:lnTo>
                <a:lnTo>
                  <a:pt x="525" y="567"/>
                </a:lnTo>
                <a:lnTo>
                  <a:pt x="851" y="892"/>
                </a:lnTo>
                <a:lnTo>
                  <a:pt x="855" y="897"/>
                </a:lnTo>
                <a:lnTo>
                  <a:pt x="860" y="899"/>
                </a:lnTo>
                <a:lnTo>
                  <a:pt x="866" y="901"/>
                </a:lnTo>
                <a:lnTo>
                  <a:pt x="871" y="901"/>
                </a:lnTo>
                <a:lnTo>
                  <a:pt x="878" y="901"/>
                </a:lnTo>
                <a:lnTo>
                  <a:pt x="883" y="899"/>
                </a:lnTo>
                <a:lnTo>
                  <a:pt x="888" y="897"/>
                </a:lnTo>
                <a:lnTo>
                  <a:pt x="893" y="892"/>
                </a:lnTo>
                <a:lnTo>
                  <a:pt x="897" y="888"/>
                </a:lnTo>
                <a:lnTo>
                  <a:pt x="899" y="883"/>
                </a:lnTo>
                <a:lnTo>
                  <a:pt x="901" y="877"/>
                </a:lnTo>
                <a:lnTo>
                  <a:pt x="902" y="871"/>
                </a:lnTo>
                <a:lnTo>
                  <a:pt x="901" y="866"/>
                </a:lnTo>
                <a:lnTo>
                  <a:pt x="899" y="860"/>
                </a:lnTo>
                <a:lnTo>
                  <a:pt x="897" y="855"/>
                </a:lnTo>
                <a:lnTo>
                  <a:pt x="893" y="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255" name="Group 254"/>
          <p:cNvGrpSpPr/>
          <p:nvPr/>
        </p:nvGrpSpPr>
        <p:grpSpPr>
          <a:xfrm>
            <a:off x="6340899" y="2896358"/>
            <a:ext cx="364908" cy="420692"/>
            <a:chOff x="896938" y="1943100"/>
            <a:chExt cx="249237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56" name="Freeform 1088"/>
            <p:cNvSpPr>
              <a:spLocks noEditPoints="1"/>
            </p:cNvSpPr>
            <p:nvPr/>
          </p:nvSpPr>
          <p:spPr bwMode="auto">
            <a:xfrm>
              <a:off x="965200" y="1943100"/>
              <a:ext cx="180975" cy="249238"/>
            </a:xfrm>
            <a:custGeom>
              <a:avLst/>
              <a:gdLst>
                <a:gd name="T0" fmla="*/ 301 w 457"/>
                <a:gd name="T1" fmla="*/ 156 h 626"/>
                <a:gd name="T2" fmla="*/ 301 w 457"/>
                <a:gd name="T3" fmla="*/ 12 h 626"/>
                <a:gd name="T4" fmla="*/ 446 w 457"/>
                <a:gd name="T5" fmla="*/ 156 h 626"/>
                <a:gd name="T6" fmla="*/ 301 w 457"/>
                <a:gd name="T7" fmla="*/ 156 h 626"/>
                <a:gd name="T8" fmla="*/ 454 w 457"/>
                <a:gd name="T9" fmla="*/ 148 h 626"/>
                <a:gd name="T10" fmla="*/ 309 w 457"/>
                <a:gd name="T11" fmla="*/ 3 h 626"/>
                <a:gd name="T12" fmla="*/ 305 w 457"/>
                <a:gd name="T13" fmla="*/ 1 h 626"/>
                <a:gd name="T14" fmla="*/ 301 w 457"/>
                <a:gd name="T15" fmla="*/ 0 h 626"/>
                <a:gd name="T16" fmla="*/ 12 w 457"/>
                <a:gd name="T17" fmla="*/ 0 h 626"/>
                <a:gd name="T18" fmla="*/ 7 w 457"/>
                <a:gd name="T19" fmla="*/ 1 h 626"/>
                <a:gd name="T20" fmla="*/ 3 w 457"/>
                <a:gd name="T21" fmla="*/ 4 h 626"/>
                <a:gd name="T22" fmla="*/ 1 w 457"/>
                <a:gd name="T23" fmla="*/ 7 h 626"/>
                <a:gd name="T24" fmla="*/ 0 w 457"/>
                <a:gd name="T25" fmla="*/ 12 h 626"/>
                <a:gd name="T26" fmla="*/ 0 w 457"/>
                <a:gd name="T27" fmla="*/ 72 h 626"/>
                <a:gd name="T28" fmla="*/ 118 w 457"/>
                <a:gd name="T29" fmla="*/ 72 h 626"/>
                <a:gd name="T30" fmla="*/ 122 w 457"/>
                <a:gd name="T31" fmla="*/ 74 h 626"/>
                <a:gd name="T32" fmla="*/ 127 w 457"/>
                <a:gd name="T33" fmla="*/ 76 h 626"/>
                <a:gd name="T34" fmla="*/ 286 w 457"/>
                <a:gd name="T35" fmla="*/ 235 h 626"/>
                <a:gd name="T36" fmla="*/ 288 w 457"/>
                <a:gd name="T37" fmla="*/ 239 h 626"/>
                <a:gd name="T38" fmla="*/ 289 w 457"/>
                <a:gd name="T39" fmla="*/ 244 h 626"/>
                <a:gd name="T40" fmla="*/ 289 w 457"/>
                <a:gd name="T41" fmla="*/ 626 h 626"/>
                <a:gd name="T42" fmla="*/ 446 w 457"/>
                <a:gd name="T43" fmla="*/ 626 h 626"/>
                <a:gd name="T44" fmla="*/ 450 w 457"/>
                <a:gd name="T45" fmla="*/ 625 h 626"/>
                <a:gd name="T46" fmla="*/ 454 w 457"/>
                <a:gd name="T47" fmla="*/ 623 h 626"/>
                <a:gd name="T48" fmla="*/ 457 w 457"/>
                <a:gd name="T49" fmla="*/ 619 h 626"/>
                <a:gd name="T50" fmla="*/ 457 w 457"/>
                <a:gd name="T51" fmla="*/ 614 h 626"/>
                <a:gd name="T52" fmla="*/ 457 w 457"/>
                <a:gd name="T53" fmla="*/ 156 h 626"/>
                <a:gd name="T54" fmla="*/ 457 w 457"/>
                <a:gd name="T55" fmla="*/ 152 h 626"/>
                <a:gd name="T56" fmla="*/ 454 w 457"/>
                <a:gd name="T57" fmla="*/ 148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7" h="626">
                  <a:moveTo>
                    <a:pt x="301" y="156"/>
                  </a:moveTo>
                  <a:lnTo>
                    <a:pt x="301" y="12"/>
                  </a:lnTo>
                  <a:lnTo>
                    <a:pt x="446" y="156"/>
                  </a:lnTo>
                  <a:lnTo>
                    <a:pt x="301" y="156"/>
                  </a:lnTo>
                  <a:close/>
                  <a:moveTo>
                    <a:pt x="454" y="148"/>
                  </a:moveTo>
                  <a:lnTo>
                    <a:pt x="309" y="3"/>
                  </a:lnTo>
                  <a:lnTo>
                    <a:pt x="305" y="1"/>
                  </a:lnTo>
                  <a:lnTo>
                    <a:pt x="301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0" y="72"/>
                  </a:lnTo>
                  <a:lnTo>
                    <a:pt x="118" y="72"/>
                  </a:lnTo>
                  <a:lnTo>
                    <a:pt x="122" y="74"/>
                  </a:lnTo>
                  <a:lnTo>
                    <a:pt x="127" y="76"/>
                  </a:lnTo>
                  <a:lnTo>
                    <a:pt x="286" y="235"/>
                  </a:lnTo>
                  <a:lnTo>
                    <a:pt x="288" y="239"/>
                  </a:lnTo>
                  <a:lnTo>
                    <a:pt x="289" y="244"/>
                  </a:lnTo>
                  <a:lnTo>
                    <a:pt x="289" y="626"/>
                  </a:lnTo>
                  <a:lnTo>
                    <a:pt x="446" y="626"/>
                  </a:lnTo>
                  <a:lnTo>
                    <a:pt x="450" y="625"/>
                  </a:lnTo>
                  <a:lnTo>
                    <a:pt x="454" y="623"/>
                  </a:lnTo>
                  <a:lnTo>
                    <a:pt x="457" y="619"/>
                  </a:lnTo>
                  <a:lnTo>
                    <a:pt x="457" y="614"/>
                  </a:lnTo>
                  <a:lnTo>
                    <a:pt x="457" y="156"/>
                  </a:lnTo>
                  <a:lnTo>
                    <a:pt x="457" y="152"/>
                  </a:lnTo>
                  <a:lnTo>
                    <a:pt x="454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089"/>
            <p:cNvSpPr>
              <a:spLocks noEditPoints="1"/>
            </p:cNvSpPr>
            <p:nvPr/>
          </p:nvSpPr>
          <p:spPr bwMode="auto">
            <a:xfrm>
              <a:off x="896938" y="1981200"/>
              <a:ext cx="173038" cy="249238"/>
            </a:xfrm>
            <a:custGeom>
              <a:avLst/>
              <a:gdLst>
                <a:gd name="T0" fmla="*/ 277 w 434"/>
                <a:gd name="T1" fmla="*/ 157 h 627"/>
                <a:gd name="T2" fmla="*/ 277 w 434"/>
                <a:gd name="T3" fmla="*/ 12 h 627"/>
                <a:gd name="T4" fmla="*/ 422 w 434"/>
                <a:gd name="T5" fmla="*/ 157 h 627"/>
                <a:gd name="T6" fmla="*/ 277 w 434"/>
                <a:gd name="T7" fmla="*/ 157 h 627"/>
                <a:gd name="T8" fmla="*/ 277 w 434"/>
                <a:gd name="T9" fmla="*/ 0 h 627"/>
                <a:gd name="T10" fmla="*/ 12 w 434"/>
                <a:gd name="T11" fmla="*/ 0 h 627"/>
                <a:gd name="T12" fmla="*/ 8 w 434"/>
                <a:gd name="T13" fmla="*/ 1 h 627"/>
                <a:gd name="T14" fmla="*/ 4 w 434"/>
                <a:gd name="T15" fmla="*/ 4 h 627"/>
                <a:gd name="T16" fmla="*/ 1 w 434"/>
                <a:gd name="T17" fmla="*/ 8 h 627"/>
                <a:gd name="T18" fmla="*/ 0 w 434"/>
                <a:gd name="T19" fmla="*/ 12 h 627"/>
                <a:gd name="T20" fmla="*/ 0 w 434"/>
                <a:gd name="T21" fmla="*/ 615 h 627"/>
                <a:gd name="T22" fmla="*/ 1 w 434"/>
                <a:gd name="T23" fmla="*/ 620 h 627"/>
                <a:gd name="T24" fmla="*/ 4 w 434"/>
                <a:gd name="T25" fmla="*/ 623 h 627"/>
                <a:gd name="T26" fmla="*/ 8 w 434"/>
                <a:gd name="T27" fmla="*/ 626 h 627"/>
                <a:gd name="T28" fmla="*/ 12 w 434"/>
                <a:gd name="T29" fmla="*/ 627 h 627"/>
                <a:gd name="T30" fmla="*/ 422 w 434"/>
                <a:gd name="T31" fmla="*/ 627 h 627"/>
                <a:gd name="T32" fmla="*/ 426 w 434"/>
                <a:gd name="T33" fmla="*/ 626 h 627"/>
                <a:gd name="T34" fmla="*/ 430 w 434"/>
                <a:gd name="T35" fmla="*/ 623 h 627"/>
                <a:gd name="T36" fmla="*/ 433 w 434"/>
                <a:gd name="T37" fmla="*/ 620 h 627"/>
                <a:gd name="T38" fmla="*/ 434 w 434"/>
                <a:gd name="T39" fmla="*/ 615 h 627"/>
                <a:gd name="T40" fmla="*/ 434 w 434"/>
                <a:gd name="T41" fmla="*/ 157 h 627"/>
                <a:gd name="T42" fmla="*/ 434 w 434"/>
                <a:gd name="T43" fmla="*/ 152 h 627"/>
                <a:gd name="T44" fmla="*/ 282 w 434"/>
                <a:gd name="T45" fmla="*/ 0 h 627"/>
                <a:gd name="T46" fmla="*/ 277 w 434"/>
                <a:gd name="T4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4" h="627">
                  <a:moveTo>
                    <a:pt x="277" y="157"/>
                  </a:moveTo>
                  <a:lnTo>
                    <a:pt x="277" y="12"/>
                  </a:lnTo>
                  <a:lnTo>
                    <a:pt x="422" y="157"/>
                  </a:lnTo>
                  <a:lnTo>
                    <a:pt x="277" y="157"/>
                  </a:lnTo>
                  <a:close/>
                  <a:moveTo>
                    <a:pt x="277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615"/>
                  </a:lnTo>
                  <a:lnTo>
                    <a:pt x="1" y="620"/>
                  </a:lnTo>
                  <a:lnTo>
                    <a:pt x="4" y="623"/>
                  </a:lnTo>
                  <a:lnTo>
                    <a:pt x="8" y="626"/>
                  </a:lnTo>
                  <a:lnTo>
                    <a:pt x="12" y="627"/>
                  </a:lnTo>
                  <a:lnTo>
                    <a:pt x="422" y="627"/>
                  </a:lnTo>
                  <a:lnTo>
                    <a:pt x="426" y="626"/>
                  </a:lnTo>
                  <a:lnTo>
                    <a:pt x="430" y="623"/>
                  </a:lnTo>
                  <a:lnTo>
                    <a:pt x="433" y="620"/>
                  </a:lnTo>
                  <a:lnTo>
                    <a:pt x="434" y="615"/>
                  </a:lnTo>
                  <a:lnTo>
                    <a:pt x="434" y="157"/>
                  </a:lnTo>
                  <a:lnTo>
                    <a:pt x="434" y="152"/>
                  </a:lnTo>
                  <a:lnTo>
                    <a:pt x="282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8085736" y="3258987"/>
            <a:ext cx="347679" cy="267002"/>
            <a:chOff x="1450975" y="2559050"/>
            <a:chExt cx="287338" cy="220663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59" name="Freeform 518"/>
            <p:cNvSpPr>
              <a:spLocks/>
            </p:cNvSpPr>
            <p:nvPr/>
          </p:nvSpPr>
          <p:spPr bwMode="auto">
            <a:xfrm>
              <a:off x="1552575" y="2559050"/>
              <a:ext cx="185738" cy="187325"/>
            </a:xfrm>
            <a:custGeom>
              <a:avLst/>
              <a:gdLst>
                <a:gd name="T0" fmla="*/ 15 w 587"/>
                <a:gd name="T1" fmla="*/ 0 h 588"/>
                <a:gd name="T2" fmla="*/ 9 w 587"/>
                <a:gd name="T3" fmla="*/ 2 h 588"/>
                <a:gd name="T4" fmla="*/ 4 w 587"/>
                <a:gd name="T5" fmla="*/ 5 h 588"/>
                <a:gd name="T6" fmla="*/ 1 w 587"/>
                <a:gd name="T7" fmla="*/ 10 h 588"/>
                <a:gd name="T8" fmla="*/ 0 w 587"/>
                <a:gd name="T9" fmla="*/ 15 h 588"/>
                <a:gd name="T10" fmla="*/ 14 w 587"/>
                <a:gd name="T11" fmla="*/ 453 h 588"/>
                <a:gd name="T12" fmla="*/ 40 w 587"/>
                <a:gd name="T13" fmla="*/ 458 h 588"/>
                <a:gd name="T14" fmla="*/ 64 w 587"/>
                <a:gd name="T15" fmla="*/ 469 h 588"/>
                <a:gd name="T16" fmla="*/ 85 w 587"/>
                <a:gd name="T17" fmla="*/ 483 h 588"/>
                <a:gd name="T18" fmla="*/ 105 w 587"/>
                <a:gd name="T19" fmla="*/ 501 h 588"/>
                <a:gd name="T20" fmla="*/ 119 w 587"/>
                <a:gd name="T21" fmla="*/ 524 h 588"/>
                <a:gd name="T22" fmla="*/ 129 w 587"/>
                <a:gd name="T23" fmla="*/ 548 h 588"/>
                <a:gd name="T24" fmla="*/ 135 w 587"/>
                <a:gd name="T25" fmla="*/ 574 h 588"/>
                <a:gd name="T26" fmla="*/ 286 w 587"/>
                <a:gd name="T27" fmla="*/ 588 h 588"/>
                <a:gd name="T28" fmla="*/ 288 w 587"/>
                <a:gd name="T29" fmla="*/ 560 h 588"/>
                <a:gd name="T30" fmla="*/ 297 w 587"/>
                <a:gd name="T31" fmla="*/ 536 h 588"/>
                <a:gd name="T32" fmla="*/ 308 w 587"/>
                <a:gd name="T33" fmla="*/ 512 h 588"/>
                <a:gd name="T34" fmla="*/ 326 w 587"/>
                <a:gd name="T35" fmla="*/ 492 h 588"/>
                <a:gd name="T36" fmla="*/ 346 w 587"/>
                <a:gd name="T37" fmla="*/ 476 h 588"/>
                <a:gd name="T38" fmla="*/ 369 w 587"/>
                <a:gd name="T39" fmla="*/ 463 h 588"/>
                <a:gd name="T40" fmla="*/ 394 w 587"/>
                <a:gd name="T41" fmla="*/ 455 h 588"/>
                <a:gd name="T42" fmla="*/ 421 w 587"/>
                <a:gd name="T43" fmla="*/ 452 h 588"/>
                <a:gd name="T44" fmla="*/ 449 w 587"/>
                <a:gd name="T45" fmla="*/ 455 h 588"/>
                <a:gd name="T46" fmla="*/ 474 w 587"/>
                <a:gd name="T47" fmla="*/ 463 h 588"/>
                <a:gd name="T48" fmla="*/ 497 w 587"/>
                <a:gd name="T49" fmla="*/ 476 h 588"/>
                <a:gd name="T50" fmla="*/ 517 w 587"/>
                <a:gd name="T51" fmla="*/ 492 h 588"/>
                <a:gd name="T52" fmla="*/ 534 w 587"/>
                <a:gd name="T53" fmla="*/ 512 h 588"/>
                <a:gd name="T54" fmla="*/ 547 w 587"/>
                <a:gd name="T55" fmla="*/ 536 h 588"/>
                <a:gd name="T56" fmla="*/ 554 w 587"/>
                <a:gd name="T57" fmla="*/ 560 h 588"/>
                <a:gd name="T58" fmla="*/ 556 w 587"/>
                <a:gd name="T59" fmla="*/ 588 h 588"/>
                <a:gd name="T60" fmla="*/ 574 w 587"/>
                <a:gd name="T61" fmla="*/ 587 h 588"/>
                <a:gd name="T62" fmla="*/ 580 w 587"/>
                <a:gd name="T63" fmla="*/ 585 h 588"/>
                <a:gd name="T64" fmla="*/ 584 w 587"/>
                <a:gd name="T65" fmla="*/ 582 h 588"/>
                <a:gd name="T66" fmla="*/ 586 w 587"/>
                <a:gd name="T67" fmla="*/ 576 h 588"/>
                <a:gd name="T68" fmla="*/ 587 w 587"/>
                <a:gd name="T69" fmla="*/ 15 h 588"/>
                <a:gd name="T70" fmla="*/ 585 w 587"/>
                <a:gd name="T71" fmla="*/ 10 h 588"/>
                <a:gd name="T72" fmla="*/ 582 w 587"/>
                <a:gd name="T73" fmla="*/ 5 h 588"/>
                <a:gd name="T74" fmla="*/ 578 w 587"/>
                <a:gd name="T75" fmla="*/ 2 h 588"/>
                <a:gd name="T76" fmla="*/ 572 w 587"/>
                <a:gd name="T77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7" h="588">
                  <a:moveTo>
                    <a:pt x="572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452"/>
                  </a:lnTo>
                  <a:lnTo>
                    <a:pt x="14" y="453"/>
                  </a:lnTo>
                  <a:lnTo>
                    <a:pt x="27" y="455"/>
                  </a:lnTo>
                  <a:lnTo>
                    <a:pt x="40" y="458"/>
                  </a:lnTo>
                  <a:lnTo>
                    <a:pt x="52" y="463"/>
                  </a:lnTo>
                  <a:lnTo>
                    <a:pt x="64" y="469"/>
                  </a:lnTo>
                  <a:lnTo>
                    <a:pt x="76" y="476"/>
                  </a:lnTo>
                  <a:lnTo>
                    <a:pt x="85" y="483"/>
                  </a:lnTo>
                  <a:lnTo>
                    <a:pt x="95" y="492"/>
                  </a:lnTo>
                  <a:lnTo>
                    <a:pt x="105" y="501"/>
                  </a:lnTo>
                  <a:lnTo>
                    <a:pt x="112" y="512"/>
                  </a:lnTo>
                  <a:lnTo>
                    <a:pt x="119" y="524"/>
                  </a:lnTo>
                  <a:lnTo>
                    <a:pt x="125" y="536"/>
                  </a:lnTo>
                  <a:lnTo>
                    <a:pt x="129" y="548"/>
                  </a:lnTo>
                  <a:lnTo>
                    <a:pt x="133" y="560"/>
                  </a:lnTo>
                  <a:lnTo>
                    <a:pt x="135" y="574"/>
                  </a:lnTo>
                  <a:lnTo>
                    <a:pt x="135" y="588"/>
                  </a:lnTo>
                  <a:lnTo>
                    <a:pt x="286" y="588"/>
                  </a:lnTo>
                  <a:lnTo>
                    <a:pt x="286" y="574"/>
                  </a:lnTo>
                  <a:lnTo>
                    <a:pt x="288" y="560"/>
                  </a:lnTo>
                  <a:lnTo>
                    <a:pt x="292" y="548"/>
                  </a:lnTo>
                  <a:lnTo>
                    <a:pt x="297" y="536"/>
                  </a:lnTo>
                  <a:lnTo>
                    <a:pt x="302" y="524"/>
                  </a:lnTo>
                  <a:lnTo>
                    <a:pt x="308" y="512"/>
                  </a:lnTo>
                  <a:lnTo>
                    <a:pt x="317" y="501"/>
                  </a:lnTo>
                  <a:lnTo>
                    <a:pt x="326" y="492"/>
                  </a:lnTo>
                  <a:lnTo>
                    <a:pt x="335" y="483"/>
                  </a:lnTo>
                  <a:lnTo>
                    <a:pt x="346" y="476"/>
                  </a:lnTo>
                  <a:lnTo>
                    <a:pt x="357" y="469"/>
                  </a:lnTo>
                  <a:lnTo>
                    <a:pt x="369" y="463"/>
                  </a:lnTo>
                  <a:lnTo>
                    <a:pt x="381" y="458"/>
                  </a:lnTo>
                  <a:lnTo>
                    <a:pt x="394" y="455"/>
                  </a:lnTo>
                  <a:lnTo>
                    <a:pt x="407" y="453"/>
                  </a:lnTo>
                  <a:lnTo>
                    <a:pt x="421" y="452"/>
                  </a:lnTo>
                  <a:lnTo>
                    <a:pt x="435" y="453"/>
                  </a:lnTo>
                  <a:lnTo>
                    <a:pt x="449" y="455"/>
                  </a:lnTo>
                  <a:lnTo>
                    <a:pt x="462" y="458"/>
                  </a:lnTo>
                  <a:lnTo>
                    <a:pt x="474" y="463"/>
                  </a:lnTo>
                  <a:lnTo>
                    <a:pt x="485" y="469"/>
                  </a:lnTo>
                  <a:lnTo>
                    <a:pt x="497" y="476"/>
                  </a:lnTo>
                  <a:lnTo>
                    <a:pt x="507" y="483"/>
                  </a:lnTo>
                  <a:lnTo>
                    <a:pt x="517" y="492"/>
                  </a:lnTo>
                  <a:lnTo>
                    <a:pt x="526" y="501"/>
                  </a:lnTo>
                  <a:lnTo>
                    <a:pt x="534" y="512"/>
                  </a:lnTo>
                  <a:lnTo>
                    <a:pt x="540" y="524"/>
                  </a:lnTo>
                  <a:lnTo>
                    <a:pt x="547" y="536"/>
                  </a:lnTo>
                  <a:lnTo>
                    <a:pt x="551" y="548"/>
                  </a:lnTo>
                  <a:lnTo>
                    <a:pt x="554" y="560"/>
                  </a:lnTo>
                  <a:lnTo>
                    <a:pt x="556" y="574"/>
                  </a:lnTo>
                  <a:lnTo>
                    <a:pt x="556" y="588"/>
                  </a:lnTo>
                  <a:lnTo>
                    <a:pt x="572" y="588"/>
                  </a:lnTo>
                  <a:lnTo>
                    <a:pt x="574" y="587"/>
                  </a:lnTo>
                  <a:lnTo>
                    <a:pt x="578" y="587"/>
                  </a:lnTo>
                  <a:lnTo>
                    <a:pt x="580" y="585"/>
                  </a:lnTo>
                  <a:lnTo>
                    <a:pt x="582" y="584"/>
                  </a:lnTo>
                  <a:lnTo>
                    <a:pt x="584" y="582"/>
                  </a:lnTo>
                  <a:lnTo>
                    <a:pt x="585" y="579"/>
                  </a:lnTo>
                  <a:lnTo>
                    <a:pt x="586" y="576"/>
                  </a:lnTo>
                  <a:lnTo>
                    <a:pt x="587" y="573"/>
                  </a:lnTo>
                  <a:lnTo>
                    <a:pt x="587" y="15"/>
                  </a:lnTo>
                  <a:lnTo>
                    <a:pt x="586" y="13"/>
                  </a:lnTo>
                  <a:lnTo>
                    <a:pt x="585" y="10"/>
                  </a:lnTo>
                  <a:lnTo>
                    <a:pt x="584" y="8"/>
                  </a:lnTo>
                  <a:lnTo>
                    <a:pt x="582" y="5"/>
                  </a:lnTo>
                  <a:lnTo>
                    <a:pt x="580" y="4"/>
                  </a:lnTo>
                  <a:lnTo>
                    <a:pt x="578" y="2"/>
                  </a:lnTo>
                  <a:lnTo>
                    <a:pt x="574" y="2"/>
                  </a:lnTo>
                  <a:lnTo>
                    <a:pt x="5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519"/>
            <p:cNvSpPr>
              <a:spLocks noEditPoints="1"/>
            </p:cNvSpPr>
            <p:nvPr/>
          </p:nvSpPr>
          <p:spPr bwMode="auto">
            <a:xfrm>
              <a:off x="1450975" y="2606675"/>
              <a:ext cx="92075" cy="115888"/>
            </a:xfrm>
            <a:custGeom>
              <a:avLst/>
              <a:gdLst>
                <a:gd name="T0" fmla="*/ 145 w 287"/>
                <a:gd name="T1" fmla="*/ 121 h 362"/>
                <a:gd name="T2" fmla="*/ 134 w 287"/>
                <a:gd name="T3" fmla="*/ 125 h 362"/>
                <a:gd name="T4" fmla="*/ 127 w 287"/>
                <a:gd name="T5" fmla="*/ 133 h 362"/>
                <a:gd name="T6" fmla="*/ 121 w 287"/>
                <a:gd name="T7" fmla="*/ 143 h 362"/>
                <a:gd name="T8" fmla="*/ 121 w 287"/>
                <a:gd name="T9" fmla="*/ 225 h 362"/>
                <a:gd name="T10" fmla="*/ 120 w 287"/>
                <a:gd name="T11" fmla="*/ 231 h 362"/>
                <a:gd name="T12" fmla="*/ 117 w 287"/>
                <a:gd name="T13" fmla="*/ 236 h 362"/>
                <a:gd name="T14" fmla="*/ 112 w 287"/>
                <a:gd name="T15" fmla="*/ 239 h 362"/>
                <a:gd name="T16" fmla="*/ 106 w 287"/>
                <a:gd name="T17" fmla="*/ 240 h 362"/>
                <a:gd name="T18" fmla="*/ 100 w 287"/>
                <a:gd name="T19" fmla="*/ 239 h 362"/>
                <a:gd name="T20" fmla="*/ 96 w 287"/>
                <a:gd name="T21" fmla="*/ 236 h 362"/>
                <a:gd name="T22" fmla="*/ 92 w 287"/>
                <a:gd name="T23" fmla="*/ 231 h 362"/>
                <a:gd name="T24" fmla="*/ 91 w 287"/>
                <a:gd name="T25" fmla="*/ 225 h 362"/>
                <a:gd name="T26" fmla="*/ 91 w 287"/>
                <a:gd name="T27" fmla="*/ 143 h 362"/>
                <a:gd name="T28" fmla="*/ 93 w 287"/>
                <a:gd name="T29" fmla="*/ 132 h 362"/>
                <a:gd name="T30" fmla="*/ 98 w 287"/>
                <a:gd name="T31" fmla="*/ 121 h 362"/>
                <a:gd name="T32" fmla="*/ 104 w 287"/>
                <a:gd name="T33" fmla="*/ 111 h 362"/>
                <a:gd name="T34" fmla="*/ 113 w 287"/>
                <a:gd name="T35" fmla="*/ 104 h 362"/>
                <a:gd name="T36" fmla="*/ 122 w 287"/>
                <a:gd name="T37" fmla="*/ 97 h 362"/>
                <a:gd name="T38" fmla="*/ 133 w 287"/>
                <a:gd name="T39" fmla="*/ 92 h 362"/>
                <a:gd name="T40" fmla="*/ 145 w 287"/>
                <a:gd name="T41" fmla="*/ 90 h 362"/>
                <a:gd name="T42" fmla="*/ 226 w 287"/>
                <a:gd name="T43" fmla="*/ 90 h 362"/>
                <a:gd name="T44" fmla="*/ 232 w 287"/>
                <a:gd name="T45" fmla="*/ 91 h 362"/>
                <a:gd name="T46" fmla="*/ 237 w 287"/>
                <a:gd name="T47" fmla="*/ 94 h 362"/>
                <a:gd name="T48" fmla="*/ 240 w 287"/>
                <a:gd name="T49" fmla="*/ 98 h 362"/>
                <a:gd name="T50" fmla="*/ 241 w 287"/>
                <a:gd name="T51" fmla="*/ 105 h 362"/>
                <a:gd name="T52" fmla="*/ 240 w 287"/>
                <a:gd name="T53" fmla="*/ 110 h 362"/>
                <a:gd name="T54" fmla="*/ 237 w 287"/>
                <a:gd name="T55" fmla="*/ 116 h 362"/>
                <a:gd name="T56" fmla="*/ 232 w 287"/>
                <a:gd name="T57" fmla="*/ 119 h 362"/>
                <a:gd name="T58" fmla="*/ 226 w 287"/>
                <a:gd name="T59" fmla="*/ 120 h 362"/>
                <a:gd name="T60" fmla="*/ 287 w 287"/>
                <a:gd name="T61" fmla="*/ 304 h 362"/>
                <a:gd name="T62" fmla="*/ 287 w 287"/>
                <a:gd name="T63" fmla="*/ 12 h 362"/>
                <a:gd name="T64" fmla="*/ 284 w 287"/>
                <a:gd name="T65" fmla="*/ 6 h 362"/>
                <a:gd name="T66" fmla="*/ 280 w 287"/>
                <a:gd name="T67" fmla="*/ 2 h 362"/>
                <a:gd name="T68" fmla="*/ 275 w 287"/>
                <a:gd name="T69" fmla="*/ 0 h 362"/>
                <a:gd name="T70" fmla="*/ 136 w 287"/>
                <a:gd name="T71" fmla="*/ 0 h 362"/>
                <a:gd name="T72" fmla="*/ 109 w 287"/>
                <a:gd name="T73" fmla="*/ 2 h 362"/>
                <a:gd name="T74" fmla="*/ 84 w 287"/>
                <a:gd name="T75" fmla="*/ 10 h 362"/>
                <a:gd name="T76" fmla="*/ 60 w 287"/>
                <a:gd name="T77" fmla="*/ 22 h 362"/>
                <a:gd name="T78" fmla="*/ 40 w 287"/>
                <a:gd name="T79" fmla="*/ 39 h 362"/>
                <a:gd name="T80" fmla="*/ 24 w 287"/>
                <a:gd name="T81" fmla="*/ 59 h 362"/>
                <a:gd name="T82" fmla="*/ 11 w 287"/>
                <a:gd name="T83" fmla="*/ 82 h 362"/>
                <a:gd name="T84" fmla="*/ 3 w 287"/>
                <a:gd name="T85" fmla="*/ 108 h 362"/>
                <a:gd name="T86" fmla="*/ 0 w 287"/>
                <a:gd name="T87" fmla="*/ 135 h 362"/>
                <a:gd name="T88" fmla="*/ 196 w 287"/>
                <a:gd name="T89" fmla="*/ 361 h 362"/>
                <a:gd name="T90" fmla="*/ 203 w 287"/>
                <a:gd name="T91" fmla="*/ 362 h 362"/>
                <a:gd name="T92" fmla="*/ 219 w 287"/>
                <a:gd name="T93" fmla="*/ 342 h 362"/>
                <a:gd name="T94" fmla="*/ 239 w 287"/>
                <a:gd name="T95" fmla="*/ 326 h 362"/>
                <a:gd name="T96" fmla="*/ 262 w 287"/>
                <a:gd name="T97" fmla="*/ 312 h 362"/>
                <a:gd name="T98" fmla="*/ 287 w 287"/>
                <a:gd name="T99" fmla="*/ 304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7" h="362">
                  <a:moveTo>
                    <a:pt x="151" y="120"/>
                  </a:moveTo>
                  <a:lnTo>
                    <a:pt x="145" y="121"/>
                  </a:lnTo>
                  <a:lnTo>
                    <a:pt x="140" y="122"/>
                  </a:lnTo>
                  <a:lnTo>
                    <a:pt x="134" y="125"/>
                  </a:lnTo>
                  <a:lnTo>
                    <a:pt x="130" y="128"/>
                  </a:lnTo>
                  <a:lnTo>
                    <a:pt x="127" y="133"/>
                  </a:lnTo>
                  <a:lnTo>
                    <a:pt x="124" y="138"/>
                  </a:lnTo>
                  <a:lnTo>
                    <a:pt x="121" y="143"/>
                  </a:lnTo>
                  <a:lnTo>
                    <a:pt x="121" y="150"/>
                  </a:lnTo>
                  <a:lnTo>
                    <a:pt x="121" y="225"/>
                  </a:lnTo>
                  <a:lnTo>
                    <a:pt x="120" y="228"/>
                  </a:lnTo>
                  <a:lnTo>
                    <a:pt x="120" y="231"/>
                  </a:lnTo>
                  <a:lnTo>
                    <a:pt x="118" y="234"/>
                  </a:lnTo>
                  <a:lnTo>
                    <a:pt x="117" y="236"/>
                  </a:lnTo>
                  <a:lnTo>
                    <a:pt x="115" y="238"/>
                  </a:lnTo>
                  <a:lnTo>
                    <a:pt x="112" y="239"/>
                  </a:lnTo>
                  <a:lnTo>
                    <a:pt x="110" y="240"/>
                  </a:lnTo>
                  <a:lnTo>
                    <a:pt x="106" y="240"/>
                  </a:lnTo>
                  <a:lnTo>
                    <a:pt x="103" y="240"/>
                  </a:lnTo>
                  <a:lnTo>
                    <a:pt x="100" y="239"/>
                  </a:lnTo>
                  <a:lnTo>
                    <a:pt x="98" y="238"/>
                  </a:lnTo>
                  <a:lnTo>
                    <a:pt x="96" y="236"/>
                  </a:lnTo>
                  <a:lnTo>
                    <a:pt x="93" y="234"/>
                  </a:lnTo>
                  <a:lnTo>
                    <a:pt x="92" y="231"/>
                  </a:lnTo>
                  <a:lnTo>
                    <a:pt x="91" y="228"/>
                  </a:lnTo>
                  <a:lnTo>
                    <a:pt x="91" y="225"/>
                  </a:lnTo>
                  <a:lnTo>
                    <a:pt x="91" y="150"/>
                  </a:lnTo>
                  <a:lnTo>
                    <a:pt x="91" y="143"/>
                  </a:lnTo>
                  <a:lnTo>
                    <a:pt x="92" y="138"/>
                  </a:lnTo>
                  <a:lnTo>
                    <a:pt x="93" y="132"/>
                  </a:lnTo>
                  <a:lnTo>
                    <a:pt x="96" y="126"/>
                  </a:lnTo>
                  <a:lnTo>
                    <a:pt x="98" y="121"/>
                  </a:lnTo>
                  <a:lnTo>
                    <a:pt x="101" y="117"/>
                  </a:lnTo>
                  <a:lnTo>
                    <a:pt x="104" y="111"/>
                  </a:lnTo>
                  <a:lnTo>
                    <a:pt x="109" y="107"/>
                  </a:lnTo>
                  <a:lnTo>
                    <a:pt x="113" y="104"/>
                  </a:lnTo>
                  <a:lnTo>
                    <a:pt x="117" y="99"/>
                  </a:lnTo>
                  <a:lnTo>
                    <a:pt x="122" y="97"/>
                  </a:lnTo>
                  <a:lnTo>
                    <a:pt x="128" y="94"/>
                  </a:lnTo>
                  <a:lnTo>
                    <a:pt x="133" y="92"/>
                  </a:lnTo>
                  <a:lnTo>
                    <a:pt x="139" y="91"/>
                  </a:lnTo>
                  <a:lnTo>
                    <a:pt x="145" y="90"/>
                  </a:lnTo>
                  <a:lnTo>
                    <a:pt x="151" y="90"/>
                  </a:lnTo>
                  <a:lnTo>
                    <a:pt x="226" y="90"/>
                  </a:lnTo>
                  <a:lnTo>
                    <a:pt x="230" y="90"/>
                  </a:lnTo>
                  <a:lnTo>
                    <a:pt x="232" y="91"/>
                  </a:lnTo>
                  <a:lnTo>
                    <a:pt x="235" y="92"/>
                  </a:lnTo>
                  <a:lnTo>
                    <a:pt x="237" y="94"/>
                  </a:lnTo>
                  <a:lnTo>
                    <a:pt x="239" y="96"/>
                  </a:lnTo>
                  <a:lnTo>
                    <a:pt x="240" y="98"/>
                  </a:lnTo>
                  <a:lnTo>
                    <a:pt x="241" y="102"/>
                  </a:lnTo>
                  <a:lnTo>
                    <a:pt x="241" y="105"/>
                  </a:lnTo>
                  <a:lnTo>
                    <a:pt x="241" y="108"/>
                  </a:lnTo>
                  <a:lnTo>
                    <a:pt x="240" y="110"/>
                  </a:lnTo>
                  <a:lnTo>
                    <a:pt x="239" y="113"/>
                  </a:lnTo>
                  <a:lnTo>
                    <a:pt x="237" y="116"/>
                  </a:lnTo>
                  <a:lnTo>
                    <a:pt x="235" y="118"/>
                  </a:lnTo>
                  <a:lnTo>
                    <a:pt x="232" y="119"/>
                  </a:lnTo>
                  <a:lnTo>
                    <a:pt x="230" y="120"/>
                  </a:lnTo>
                  <a:lnTo>
                    <a:pt x="226" y="120"/>
                  </a:lnTo>
                  <a:lnTo>
                    <a:pt x="151" y="120"/>
                  </a:lnTo>
                  <a:close/>
                  <a:moveTo>
                    <a:pt x="287" y="304"/>
                  </a:moveTo>
                  <a:lnTo>
                    <a:pt x="287" y="15"/>
                  </a:lnTo>
                  <a:lnTo>
                    <a:pt x="287" y="12"/>
                  </a:lnTo>
                  <a:lnTo>
                    <a:pt x="285" y="8"/>
                  </a:lnTo>
                  <a:lnTo>
                    <a:pt x="284" y="6"/>
                  </a:lnTo>
                  <a:lnTo>
                    <a:pt x="282" y="4"/>
                  </a:lnTo>
                  <a:lnTo>
                    <a:pt x="280" y="2"/>
                  </a:lnTo>
                  <a:lnTo>
                    <a:pt x="278" y="1"/>
                  </a:lnTo>
                  <a:lnTo>
                    <a:pt x="275" y="0"/>
                  </a:lnTo>
                  <a:lnTo>
                    <a:pt x="272" y="0"/>
                  </a:lnTo>
                  <a:lnTo>
                    <a:pt x="136" y="0"/>
                  </a:lnTo>
                  <a:lnTo>
                    <a:pt x="122" y="0"/>
                  </a:lnTo>
                  <a:lnTo>
                    <a:pt x="109" y="2"/>
                  </a:lnTo>
                  <a:lnTo>
                    <a:pt x="96" y="5"/>
                  </a:lnTo>
                  <a:lnTo>
                    <a:pt x="84" y="10"/>
                  </a:lnTo>
                  <a:lnTo>
                    <a:pt x="72" y="16"/>
                  </a:lnTo>
                  <a:lnTo>
                    <a:pt x="60" y="22"/>
                  </a:lnTo>
                  <a:lnTo>
                    <a:pt x="50" y="31"/>
                  </a:lnTo>
                  <a:lnTo>
                    <a:pt x="40" y="39"/>
                  </a:lnTo>
                  <a:lnTo>
                    <a:pt x="31" y="49"/>
                  </a:lnTo>
                  <a:lnTo>
                    <a:pt x="24" y="59"/>
                  </a:lnTo>
                  <a:lnTo>
                    <a:pt x="17" y="71"/>
                  </a:lnTo>
                  <a:lnTo>
                    <a:pt x="11" y="82"/>
                  </a:lnTo>
                  <a:lnTo>
                    <a:pt x="7" y="94"/>
                  </a:lnTo>
                  <a:lnTo>
                    <a:pt x="3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361"/>
                  </a:lnTo>
                  <a:lnTo>
                    <a:pt x="196" y="361"/>
                  </a:lnTo>
                  <a:lnTo>
                    <a:pt x="200" y="361"/>
                  </a:lnTo>
                  <a:lnTo>
                    <a:pt x="203" y="362"/>
                  </a:lnTo>
                  <a:lnTo>
                    <a:pt x="210" y="352"/>
                  </a:lnTo>
                  <a:lnTo>
                    <a:pt x="219" y="342"/>
                  </a:lnTo>
                  <a:lnTo>
                    <a:pt x="229" y="333"/>
                  </a:lnTo>
                  <a:lnTo>
                    <a:pt x="239" y="326"/>
                  </a:lnTo>
                  <a:lnTo>
                    <a:pt x="250" y="318"/>
                  </a:lnTo>
                  <a:lnTo>
                    <a:pt x="262" y="312"/>
                  </a:lnTo>
                  <a:lnTo>
                    <a:pt x="274" y="308"/>
                  </a:lnTo>
                  <a:lnTo>
                    <a:pt x="287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520"/>
            <p:cNvSpPr>
              <a:spLocks/>
            </p:cNvSpPr>
            <p:nvPr/>
          </p:nvSpPr>
          <p:spPr bwMode="auto">
            <a:xfrm>
              <a:off x="1450975" y="2732088"/>
              <a:ext cx="60325" cy="28575"/>
            </a:xfrm>
            <a:custGeom>
              <a:avLst/>
              <a:gdLst>
                <a:gd name="T0" fmla="*/ 0 w 189"/>
                <a:gd name="T1" fmla="*/ 0 h 90"/>
                <a:gd name="T2" fmla="*/ 0 w 189"/>
                <a:gd name="T3" fmla="*/ 75 h 90"/>
                <a:gd name="T4" fmla="*/ 1 w 189"/>
                <a:gd name="T5" fmla="*/ 79 h 90"/>
                <a:gd name="T6" fmla="*/ 2 w 189"/>
                <a:gd name="T7" fmla="*/ 81 h 90"/>
                <a:gd name="T8" fmla="*/ 3 w 189"/>
                <a:gd name="T9" fmla="*/ 84 h 90"/>
                <a:gd name="T10" fmla="*/ 6 w 189"/>
                <a:gd name="T11" fmla="*/ 86 h 90"/>
                <a:gd name="T12" fmla="*/ 8 w 189"/>
                <a:gd name="T13" fmla="*/ 87 h 90"/>
                <a:gd name="T14" fmla="*/ 10 w 189"/>
                <a:gd name="T15" fmla="*/ 89 h 90"/>
                <a:gd name="T16" fmla="*/ 13 w 189"/>
                <a:gd name="T17" fmla="*/ 90 h 90"/>
                <a:gd name="T18" fmla="*/ 15 w 189"/>
                <a:gd name="T19" fmla="*/ 90 h 90"/>
                <a:gd name="T20" fmla="*/ 189 w 189"/>
                <a:gd name="T21" fmla="*/ 90 h 90"/>
                <a:gd name="T22" fmla="*/ 186 w 189"/>
                <a:gd name="T23" fmla="*/ 80 h 90"/>
                <a:gd name="T24" fmla="*/ 184 w 189"/>
                <a:gd name="T25" fmla="*/ 68 h 90"/>
                <a:gd name="T26" fmla="*/ 181 w 189"/>
                <a:gd name="T27" fmla="*/ 57 h 90"/>
                <a:gd name="T28" fmla="*/ 181 w 189"/>
                <a:gd name="T29" fmla="*/ 45 h 90"/>
                <a:gd name="T30" fmla="*/ 181 w 189"/>
                <a:gd name="T31" fmla="*/ 33 h 90"/>
                <a:gd name="T32" fmla="*/ 184 w 189"/>
                <a:gd name="T33" fmla="*/ 22 h 90"/>
                <a:gd name="T34" fmla="*/ 186 w 189"/>
                <a:gd name="T35" fmla="*/ 11 h 90"/>
                <a:gd name="T36" fmla="*/ 189 w 189"/>
                <a:gd name="T37" fmla="*/ 0 h 90"/>
                <a:gd name="T38" fmla="*/ 0 w 189"/>
                <a:gd name="T3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90">
                  <a:moveTo>
                    <a:pt x="0" y="0"/>
                  </a:moveTo>
                  <a:lnTo>
                    <a:pt x="0" y="75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4"/>
                  </a:lnTo>
                  <a:lnTo>
                    <a:pt x="6" y="86"/>
                  </a:lnTo>
                  <a:lnTo>
                    <a:pt x="8" y="87"/>
                  </a:lnTo>
                  <a:lnTo>
                    <a:pt x="10" y="89"/>
                  </a:lnTo>
                  <a:lnTo>
                    <a:pt x="13" y="90"/>
                  </a:lnTo>
                  <a:lnTo>
                    <a:pt x="15" y="90"/>
                  </a:lnTo>
                  <a:lnTo>
                    <a:pt x="189" y="90"/>
                  </a:lnTo>
                  <a:lnTo>
                    <a:pt x="186" y="80"/>
                  </a:lnTo>
                  <a:lnTo>
                    <a:pt x="184" y="68"/>
                  </a:lnTo>
                  <a:lnTo>
                    <a:pt x="181" y="57"/>
                  </a:lnTo>
                  <a:lnTo>
                    <a:pt x="181" y="45"/>
                  </a:lnTo>
                  <a:lnTo>
                    <a:pt x="181" y="33"/>
                  </a:lnTo>
                  <a:lnTo>
                    <a:pt x="184" y="22"/>
                  </a:lnTo>
                  <a:lnTo>
                    <a:pt x="186" y="11"/>
                  </a:ln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521"/>
            <p:cNvSpPr>
              <a:spLocks/>
            </p:cNvSpPr>
            <p:nvPr/>
          </p:nvSpPr>
          <p:spPr bwMode="auto">
            <a:xfrm>
              <a:off x="1652588" y="2711450"/>
              <a:ext cx="66675" cy="68263"/>
            </a:xfrm>
            <a:custGeom>
              <a:avLst/>
              <a:gdLst>
                <a:gd name="T0" fmla="*/ 94 w 210"/>
                <a:gd name="T1" fmla="*/ 1 h 211"/>
                <a:gd name="T2" fmla="*/ 74 w 210"/>
                <a:gd name="T3" fmla="*/ 5 h 211"/>
                <a:gd name="T4" fmla="*/ 55 w 210"/>
                <a:gd name="T5" fmla="*/ 13 h 211"/>
                <a:gd name="T6" fmla="*/ 39 w 210"/>
                <a:gd name="T7" fmla="*/ 25 h 211"/>
                <a:gd name="T8" fmla="*/ 24 w 210"/>
                <a:gd name="T9" fmla="*/ 39 h 211"/>
                <a:gd name="T10" fmla="*/ 13 w 210"/>
                <a:gd name="T11" fmla="*/ 56 h 211"/>
                <a:gd name="T12" fmla="*/ 4 w 210"/>
                <a:gd name="T13" fmla="*/ 75 h 211"/>
                <a:gd name="T14" fmla="*/ 0 w 210"/>
                <a:gd name="T15" fmla="*/ 96 h 211"/>
                <a:gd name="T16" fmla="*/ 0 w 210"/>
                <a:gd name="T17" fmla="*/ 117 h 211"/>
                <a:gd name="T18" fmla="*/ 4 w 210"/>
                <a:gd name="T19" fmla="*/ 137 h 211"/>
                <a:gd name="T20" fmla="*/ 13 w 210"/>
                <a:gd name="T21" fmla="*/ 156 h 211"/>
                <a:gd name="T22" fmla="*/ 24 w 210"/>
                <a:gd name="T23" fmla="*/ 173 h 211"/>
                <a:gd name="T24" fmla="*/ 39 w 210"/>
                <a:gd name="T25" fmla="*/ 187 h 211"/>
                <a:gd name="T26" fmla="*/ 55 w 210"/>
                <a:gd name="T27" fmla="*/ 199 h 211"/>
                <a:gd name="T28" fmla="*/ 74 w 210"/>
                <a:gd name="T29" fmla="*/ 207 h 211"/>
                <a:gd name="T30" fmla="*/ 94 w 210"/>
                <a:gd name="T31" fmla="*/ 210 h 211"/>
                <a:gd name="T32" fmla="*/ 116 w 210"/>
                <a:gd name="T33" fmla="*/ 210 h 211"/>
                <a:gd name="T34" fmla="*/ 136 w 210"/>
                <a:gd name="T35" fmla="*/ 207 h 211"/>
                <a:gd name="T36" fmla="*/ 155 w 210"/>
                <a:gd name="T37" fmla="*/ 199 h 211"/>
                <a:gd name="T38" fmla="*/ 173 w 210"/>
                <a:gd name="T39" fmla="*/ 187 h 211"/>
                <a:gd name="T40" fmla="*/ 187 w 210"/>
                <a:gd name="T41" fmla="*/ 173 h 211"/>
                <a:gd name="T42" fmla="*/ 198 w 210"/>
                <a:gd name="T43" fmla="*/ 156 h 211"/>
                <a:gd name="T44" fmla="*/ 206 w 210"/>
                <a:gd name="T45" fmla="*/ 137 h 211"/>
                <a:gd name="T46" fmla="*/ 210 w 210"/>
                <a:gd name="T47" fmla="*/ 117 h 211"/>
                <a:gd name="T48" fmla="*/ 210 w 210"/>
                <a:gd name="T49" fmla="*/ 96 h 211"/>
                <a:gd name="T50" fmla="*/ 206 w 210"/>
                <a:gd name="T51" fmla="*/ 74 h 211"/>
                <a:gd name="T52" fmla="*/ 198 w 210"/>
                <a:gd name="T53" fmla="*/ 56 h 211"/>
                <a:gd name="T54" fmla="*/ 187 w 210"/>
                <a:gd name="T55" fmla="*/ 39 h 211"/>
                <a:gd name="T56" fmla="*/ 173 w 210"/>
                <a:gd name="T57" fmla="*/ 25 h 211"/>
                <a:gd name="T58" fmla="*/ 155 w 210"/>
                <a:gd name="T59" fmla="*/ 13 h 211"/>
                <a:gd name="T60" fmla="*/ 136 w 210"/>
                <a:gd name="T61" fmla="*/ 5 h 211"/>
                <a:gd name="T62" fmla="*/ 116 w 210"/>
                <a:gd name="T63" fmla="*/ 1 h 211"/>
                <a:gd name="T64" fmla="*/ 105 w 210"/>
                <a:gd name="T6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0" h="211">
                  <a:moveTo>
                    <a:pt x="105" y="0"/>
                  </a:moveTo>
                  <a:lnTo>
                    <a:pt x="94" y="1"/>
                  </a:lnTo>
                  <a:lnTo>
                    <a:pt x="84" y="2"/>
                  </a:lnTo>
                  <a:lnTo>
                    <a:pt x="74" y="5"/>
                  </a:lnTo>
                  <a:lnTo>
                    <a:pt x="64" y="9"/>
                  </a:lnTo>
                  <a:lnTo>
                    <a:pt x="55" y="13"/>
                  </a:lnTo>
                  <a:lnTo>
                    <a:pt x="46" y="18"/>
                  </a:lnTo>
                  <a:lnTo>
                    <a:pt x="39" y="25"/>
                  </a:lnTo>
                  <a:lnTo>
                    <a:pt x="31" y="31"/>
                  </a:lnTo>
                  <a:lnTo>
                    <a:pt x="24" y="39"/>
                  </a:lnTo>
                  <a:lnTo>
                    <a:pt x="18" y="47"/>
                  </a:lnTo>
                  <a:lnTo>
                    <a:pt x="13" y="56"/>
                  </a:lnTo>
                  <a:lnTo>
                    <a:pt x="9" y="64"/>
                  </a:lnTo>
                  <a:lnTo>
                    <a:pt x="4" y="75"/>
                  </a:lnTo>
                  <a:lnTo>
                    <a:pt x="2" y="85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2" y="127"/>
                  </a:lnTo>
                  <a:lnTo>
                    <a:pt x="4" y="137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18" y="165"/>
                  </a:lnTo>
                  <a:lnTo>
                    <a:pt x="24" y="173"/>
                  </a:lnTo>
                  <a:lnTo>
                    <a:pt x="31" y="180"/>
                  </a:lnTo>
                  <a:lnTo>
                    <a:pt x="39" y="187"/>
                  </a:lnTo>
                  <a:lnTo>
                    <a:pt x="46" y="193"/>
                  </a:lnTo>
                  <a:lnTo>
                    <a:pt x="55" y="199"/>
                  </a:lnTo>
                  <a:lnTo>
                    <a:pt x="64" y="203"/>
                  </a:lnTo>
                  <a:lnTo>
                    <a:pt x="74" y="207"/>
                  </a:lnTo>
                  <a:lnTo>
                    <a:pt x="84" y="209"/>
                  </a:lnTo>
                  <a:lnTo>
                    <a:pt x="94" y="210"/>
                  </a:lnTo>
                  <a:lnTo>
                    <a:pt x="105" y="211"/>
                  </a:lnTo>
                  <a:lnTo>
                    <a:pt x="116" y="210"/>
                  </a:lnTo>
                  <a:lnTo>
                    <a:pt x="127" y="209"/>
                  </a:lnTo>
                  <a:lnTo>
                    <a:pt x="136" y="207"/>
                  </a:lnTo>
                  <a:lnTo>
                    <a:pt x="146" y="203"/>
                  </a:lnTo>
                  <a:lnTo>
                    <a:pt x="155" y="199"/>
                  </a:lnTo>
                  <a:lnTo>
                    <a:pt x="164" y="193"/>
                  </a:lnTo>
                  <a:lnTo>
                    <a:pt x="173" y="187"/>
                  </a:lnTo>
                  <a:lnTo>
                    <a:pt x="180" y="180"/>
                  </a:lnTo>
                  <a:lnTo>
                    <a:pt x="187" y="173"/>
                  </a:lnTo>
                  <a:lnTo>
                    <a:pt x="193" y="165"/>
                  </a:lnTo>
                  <a:lnTo>
                    <a:pt x="198" y="156"/>
                  </a:lnTo>
                  <a:lnTo>
                    <a:pt x="203" y="147"/>
                  </a:lnTo>
                  <a:lnTo>
                    <a:pt x="206" y="137"/>
                  </a:lnTo>
                  <a:lnTo>
                    <a:pt x="208" y="127"/>
                  </a:lnTo>
                  <a:lnTo>
                    <a:pt x="210" y="117"/>
                  </a:lnTo>
                  <a:lnTo>
                    <a:pt x="210" y="106"/>
                  </a:lnTo>
                  <a:lnTo>
                    <a:pt x="210" y="96"/>
                  </a:lnTo>
                  <a:lnTo>
                    <a:pt x="208" y="85"/>
                  </a:lnTo>
                  <a:lnTo>
                    <a:pt x="206" y="74"/>
                  </a:lnTo>
                  <a:lnTo>
                    <a:pt x="203" y="64"/>
                  </a:lnTo>
                  <a:lnTo>
                    <a:pt x="198" y="56"/>
                  </a:lnTo>
                  <a:lnTo>
                    <a:pt x="193" y="47"/>
                  </a:lnTo>
                  <a:lnTo>
                    <a:pt x="187" y="39"/>
                  </a:lnTo>
                  <a:lnTo>
                    <a:pt x="180" y="31"/>
                  </a:lnTo>
                  <a:lnTo>
                    <a:pt x="173" y="25"/>
                  </a:lnTo>
                  <a:lnTo>
                    <a:pt x="164" y="18"/>
                  </a:lnTo>
                  <a:lnTo>
                    <a:pt x="155" y="13"/>
                  </a:lnTo>
                  <a:lnTo>
                    <a:pt x="146" y="9"/>
                  </a:lnTo>
                  <a:lnTo>
                    <a:pt x="136" y="5"/>
                  </a:lnTo>
                  <a:lnTo>
                    <a:pt x="127" y="2"/>
                  </a:lnTo>
                  <a:lnTo>
                    <a:pt x="116" y="1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522"/>
            <p:cNvSpPr>
              <a:spLocks/>
            </p:cNvSpPr>
            <p:nvPr/>
          </p:nvSpPr>
          <p:spPr bwMode="auto">
            <a:xfrm>
              <a:off x="1519238" y="2711450"/>
              <a:ext cx="66675" cy="68263"/>
            </a:xfrm>
            <a:custGeom>
              <a:avLst/>
              <a:gdLst>
                <a:gd name="T0" fmla="*/ 95 w 211"/>
                <a:gd name="T1" fmla="*/ 1 h 211"/>
                <a:gd name="T2" fmla="*/ 74 w 211"/>
                <a:gd name="T3" fmla="*/ 5 h 211"/>
                <a:gd name="T4" fmla="*/ 55 w 211"/>
                <a:gd name="T5" fmla="*/ 13 h 211"/>
                <a:gd name="T6" fmla="*/ 39 w 211"/>
                <a:gd name="T7" fmla="*/ 25 h 211"/>
                <a:gd name="T8" fmla="*/ 24 w 211"/>
                <a:gd name="T9" fmla="*/ 39 h 211"/>
                <a:gd name="T10" fmla="*/ 13 w 211"/>
                <a:gd name="T11" fmla="*/ 56 h 211"/>
                <a:gd name="T12" fmla="*/ 5 w 211"/>
                <a:gd name="T13" fmla="*/ 75 h 211"/>
                <a:gd name="T14" fmla="*/ 0 w 211"/>
                <a:gd name="T15" fmla="*/ 96 h 211"/>
                <a:gd name="T16" fmla="*/ 0 w 211"/>
                <a:gd name="T17" fmla="*/ 117 h 211"/>
                <a:gd name="T18" fmla="*/ 5 w 211"/>
                <a:gd name="T19" fmla="*/ 137 h 211"/>
                <a:gd name="T20" fmla="*/ 13 w 211"/>
                <a:gd name="T21" fmla="*/ 156 h 211"/>
                <a:gd name="T22" fmla="*/ 24 w 211"/>
                <a:gd name="T23" fmla="*/ 173 h 211"/>
                <a:gd name="T24" fmla="*/ 39 w 211"/>
                <a:gd name="T25" fmla="*/ 187 h 211"/>
                <a:gd name="T26" fmla="*/ 55 w 211"/>
                <a:gd name="T27" fmla="*/ 199 h 211"/>
                <a:gd name="T28" fmla="*/ 74 w 211"/>
                <a:gd name="T29" fmla="*/ 207 h 211"/>
                <a:gd name="T30" fmla="*/ 95 w 211"/>
                <a:gd name="T31" fmla="*/ 210 h 211"/>
                <a:gd name="T32" fmla="*/ 116 w 211"/>
                <a:gd name="T33" fmla="*/ 210 h 211"/>
                <a:gd name="T34" fmla="*/ 137 w 211"/>
                <a:gd name="T35" fmla="*/ 207 h 211"/>
                <a:gd name="T36" fmla="*/ 156 w 211"/>
                <a:gd name="T37" fmla="*/ 199 h 211"/>
                <a:gd name="T38" fmla="*/ 173 w 211"/>
                <a:gd name="T39" fmla="*/ 187 h 211"/>
                <a:gd name="T40" fmla="*/ 187 w 211"/>
                <a:gd name="T41" fmla="*/ 173 h 211"/>
                <a:gd name="T42" fmla="*/ 199 w 211"/>
                <a:gd name="T43" fmla="*/ 156 h 211"/>
                <a:gd name="T44" fmla="*/ 206 w 211"/>
                <a:gd name="T45" fmla="*/ 137 h 211"/>
                <a:gd name="T46" fmla="*/ 211 w 211"/>
                <a:gd name="T47" fmla="*/ 117 h 211"/>
                <a:gd name="T48" fmla="*/ 211 w 211"/>
                <a:gd name="T49" fmla="*/ 96 h 211"/>
                <a:gd name="T50" fmla="*/ 206 w 211"/>
                <a:gd name="T51" fmla="*/ 74 h 211"/>
                <a:gd name="T52" fmla="*/ 199 w 211"/>
                <a:gd name="T53" fmla="*/ 56 h 211"/>
                <a:gd name="T54" fmla="*/ 187 w 211"/>
                <a:gd name="T55" fmla="*/ 39 h 211"/>
                <a:gd name="T56" fmla="*/ 173 w 211"/>
                <a:gd name="T57" fmla="*/ 25 h 211"/>
                <a:gd name="T58" fmla="*/ 156 w 211"/>
                <a:gd name="T59" fmla="*/ 13 h 211"/>
                <a:gd name="T60" fmla="*/ 137 w 211"/>
                <a:gd name="T61" fmla="*/ 5 h 211"/>
                <a:gd name="T62" fmla="*/ 116 w 211"/>
                <a:gd name="T63" fmla="*/ 1 h 211"/>
                <a:gd name="T64" fmla="*/ 106 w 211"/>
                <a:gd name="T6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1" h="211">
                  <a:moveTo>
                    <a:pt x="106" y="0"/>
                  </a:moveTo>
                  <a:lnTo>
                    <a:pt x="95" y="1"/>
                  </a:lnTo>
                  <a:lnTo>
                    <a:pt x="84" y="2"/>
                  </a:lnTo>
                  <a:lnTo>
                    <a:pt x="74" y="5"/>
                  </a:lnTo>
                  <a:lnTo>
                    <a:pt x="65" y="9"/>
                  </a:lnTo>
                  <a:lnTo>
                    <a:pt x="55" y="13"/>
                  </a:lnTo>
                  <a:lnTo>
                    <a:pt x="47" y="18"/>
                  </a:lnTo>
                  <a:lnTo>
                    <a:pt x="39" y="25"/>
                  </a:lnTo>
                  <a:lnTo>
                    <a:pt x="32" y="31"/>
                  </a:lnTo>
                  <a:lnTo>
                    <a:pt x="24" y="39"/>
                  </a:lnTo>
                  <a:lnTo>
                    <a:pt x="19" y="47"/>
                  </a:lnTo>
                  <a:lnTo>
                    <a:pt x="13" y="56"/>
                  </a:lnTo>
                  <a:lnTo>
                    <a:pt x="9" y="64"/>
                  </a:lnTo>
                  <a:lnTo>
                    <a:pt x="5" y="75"/>
                  </a:lnTo>
                  <a:lnTo>
                    <a:pt x="3" y="85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3" y="127"/>
                  </a:lnTo>
                  <a:lnTo>
                    <a:pt x="5" y="137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19" y="165"/>
                  </a:lnTo>
                  <a:lnTo>
                    <a:pt x="24" y="173"/>
                  </a:lnTo>
                  <a:lnTo>
                    <a:pt x="32" y="180"/>
                  </a:lnTo>
                  <a:lnTo>
                    <a:pt x="39" y="187"/>
                  </a:lnTo>
                  <a:lnTo>
                    <a:pt x="47" y="193"/>
                  </a:lnTo>
                  <a:lnTo>
                    <a:pt x="55" y="199"/>
                  </a:lnTo>
                  <a:lnTo>
                    <a:pt x="65" y="203"/>
                  </a:lnTo>
                  <a:lnTo>
                    <a:pt x="74" y="207"/>
                  </a:lnTo>
                  <a:lnTo>
                    <a:pt x="84" y="209"/>
                  </a:lnTo>
                  <a:lnTo>
                    <a:pt x="95" y="210"/>
                  </a:lnTo>
                  <a:lnTo>
                    <a:pt x="106" y="211"/>
                  </a:lnTo>
                  <a:lnTo>
                    <a:pt x="116" y="210"/>
                  </a:lnTo>
                  <a:lnTo>
                    <a:pt x="127" y="209"/>
                  </a:lnTo>
                  <a:lnTo>
                    <a:pt x="137" y="207"/>
                  </a:lnTo>
                  <a:lnTo>
                    <a:pt x="146" y="203"/>
                  </a:lnTo>
                  <a:lnTo>
                    <a:pt x="156" y="199"/>
                  </a:lnTo>
                  <a:lnTo>
                    <a:pt x="165" y="193"/>
                  </a:lnTo>
                  <a:lnTo>
                    <a:pt x="173" y="187"/>
                  </a:lnTo>
                  <a:lnTo>
                    <a:pt x="181" y="180"/>
                  </a:lnTo>
                  <a:lnTo>
                    <a:pt x="187" y="173"/>
                  </a:lnTo>
                  <a:lnTo>
                    <a:pt x="194" y="165"/>
                  </a:lnTo>
                  <a:lnTo>
                    <a:pt x="199" y="156"/>
                  </a:lnTo>
                  <a:lnTo>
                    <a:pt x="203" y="147"/>
                  </a:lnTo>
                  <a:lnTo>
                    <a:pt x="206" y="137"/>
                  </a:lnTo>
                  <a:lnTo>
                    <a:pt x="209" y="127"/>
                  </a:lnTo>
                  <a:lnTo>
                    <a:pt x="211" y="117"/>
                  </a:lnTo>
                  <a:lnTo>
                    <a:pt x="211" y="106"/>
                  </a:lnTo>
                  <a:lnTo>
                    <a:pt x="211" y="96"/>
                  </a:lnTo>
                  <a:lnTo>
                    <a:pt x="209" y="85"/>
                  </a:lnTo>
                  <a:lnTo>
                    <a:pt x="206" y="74"/>
                  </a:lnTo>
                  <a:lnTo>
                    <a:pt x="203" y="64"/>
                  </a:lnTo>
                  <a:lnTo>
                    <a:pt x="199" y="56"/>
                  </a:lnTo>
                  <a:lnTo>
                    <a:pt x="194" y="47"/>
                  </a:lnTo>
                  <a:lnTo>
                    <a:pt x="187" y="39"/>
                  </a:lnTo>
                  <a:lnTo>
                    <a:pt x="181" y="31"/>
                  </a:lnTo>
                  <a:lnTo>
                    <a:pt x="173" y="25"/>
                  </a:lnTo>
                  <a:lnTo>
                    <a:pt x="165" y="18"/>
                  </a:lnTo>
                  <a:lnTo>
                    <a:pt x="156" y="13"/>
                  </a:lnTo>
                  <a:lnTo>
                    <a:pt x="146" y="9"/>
                  </a:lnTo>
                  <a:lnTo>
                    <a:pt x="137" y="5"/>
                  </a:lnTo>
                  <a:lnTo>
                    <a:pt x="127" y="2"/>
                  </a:lnTo>
                  <a:lnTo>
                    <a:pt x="116" y="1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64" name="Text Placeholder 2"/>
          <p:cNvSpPr txBox="1">
            <a:spLocks/>
          </p:cNvSpPr>
          <p:nvPr/>
        </p:nvSpPr>
        <p:spPr>
          <a:xfrm>
            <a:off x="2463507" y="3979031"/>
            <a:ext cx="1251854" cy="2031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en-US" dirty="0"/>
              <a:t>Lorem Ipsum is simply dummy text of the printing and typesetting industry. Lorem Ipsum has been the industry's standard dummy text ever since the 1500s.</a:t>
            </a:r>
          </a:p>
        </p:txBody>
      </p:sp>
      <p:cxnSp>
        <p:nvCxnSpPr>
          <p:cNvPr id="265" name="Straight Connector 264"/>
          <p:cNvCxnSpPr/>
          <p:nvPr/>
        </p:nvCxnSpPr>
        <p:spPr>
          <a:xfrm>
            <a:off x="9571618" y="2451916"/>
            <a:ext cx="0" cy="711522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Text Placeholder 2"/>
          <p:cNvSpPr txBox="1">
            <a:spLocks/>
          </p:cNvSpPr>
          <p:nvPr/>
        </p:nvSpPr>
        <p:spPr>
          <a:xfrm>
            <a:off x="4163528" y="3979031"/>
            <a:ext cx="1251854" cy="2031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en-US" dirty="0"/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267" name="Text Placeholder 2"/>
          <p:cNvSpPr txBox="1">
            <a:spLocks/>
          </p:cNvSpPr>
          <p:nvPr/>
        </p:nvSpPr>
        <p:spPr>
          <a:xfrm>
            <a:off x="5895102" y="3979031"/>
            <a:ext cx="1251854" cy="2031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en-US" dirty="0"/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268" name="Text Placeholder 2"/>
          <p:cNvSpPr txBox="1">
            <a:spLocks/>
          </p:cNvSpPr>
          <p:nvPr/>
        </p:nvSpPr>
        <p:spPr>
          <a:xfrm>
            <a:off x="7633647" y="3979031"/>
            <a:ext cx="1251854" cy="20051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en-US" dirty="0"/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269" name="TextBox 268"/>
          <p:cNvSpPr txBox="1"/>
          <p:nvPr/>
        </p:nvSpPr>
        <p:spPr>
          <a:xfrm>
            <a:off x="9316261" y="4709999"/>
            <a:ext cx="51071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b="1" dirty="0"/>
              <a:t>GOAL</a:t>
            </a:r>
          </a:p>
        </p:txBody>
      </p:sp>
      <p:sp>
        <p:nvSpPr>
          <p:cNvPr id="270" name="Freeform 3971"/>
          <p:cNvSpPr>
            <a:spLocks noEditPoints="1"/>
          </p:cNvSpPr>
          <p:nvPr/>
        </p:nvSpPr>
        <p:spPr bwMode="auto">
          <a:xfrm>
            <a:off x="9428483" y="2083515"/>
            <a:ext cx="284163" cy="284163"/>
          </a:xfrm>
          <a:custGeom>
            <a:avLst/>
            <a:gdLst>
              <a:gd name="T0" fmla="*/ 838 w 898"/>
              <a:gd name="T1" fmla="*/ 150 h 898"/>
              <a:gd name="T2" fmla="*/ 793 w 898"/>
              <a:gd name="T3" fmla="*/ 299 h 898"/>
              <a:gd name="T4" fmla="*/ 793 w 898"/>
              <a:gd name="T5" fmla="*/ 509 h 898"/>
              <a:gd name="T6" fmla="*/ 778 w 898"/>
              <a:gd name="T7" fmla="*/ 135 h 898"/>
              <a:gd name="T8" fmla="*/ 778 w 898"/>
              <a:gd name="T9" fmla="*/ 135 h 898"/>
              <a:gd name="T10" fmla="*/ 778 w 898"/>
              <a:gd name="T11" fmla="*/ 224 h 898"/>
              <a:gd name="T12" fmla="*/ 718 w 898"/>
              <a:gd name="T13" fmla="*/ 374 h 898"/>
              <a:gd name="T14" fmla="*/ 643 w 898"/>
              <a:gd name="T15" fmla="*/ 209 h 898"/>
              <a:gd name="T16" fmla="*/ 703 w 898"/>
              <a:gd name="T17" fmla="*/ 359 h 898"/>
              <a:gd name="T18" fmla="*/ 703 w 898"/>
              <a:gd name="T19" fmla="*/ 359 h 898"/>
              <a:gd name="T20" fmla="*/ 703 w 898"/>
              <a:gd name="T21" fmla="*/ 449 h 898"/>
              <a:gd name="T22" fmla="*/ 568 w 898"/>
              <a:gd name="T23" fmla="*/ 75 h 898"/>
              <a:gd name="T24" fmla="*/ 568 w 898"/>
              <a:gd name="T25" fmla="*/ 284 h 898"/>
              <a:gd name="T26" fmla="*/ 628 w 898"/>
              <a:gd name="T27" fmla="*/ 434 h 898"/>
              <a:gd name="T28" fmla="*/ 628 w 898"/>
              <a:gd name="T29" fmla="*/ 434 h 898"/>
              <a:gd name="T30" fmla="*/ 553 w 898"/>
              <a:gd name="T31" fmla="*/ 150 h 898"/>
              <a:gd name="T32" fmla="*/ 494 w 898"/>
              <a:gd name="T33" fmla="*/ 299 h 898"/>
              <a:gd name="T34" fmla="*/ 494 w 898"/>
              <a:gd name="T35" fmla="*/ 509 h 898"/>
              <a:gd name="T36" fmla="*/ 479 w 898"/>
              <a:gd name="T37" fmla="*/ 135 h 898"/>
              <a:gd name="T38" fmla="*/ 479 w 898"/>
              <a:gd name="T39" fmla="*/ 135 h 898"/>
              <a:gd name="T40" fmla="*/ 479 w 898"/>
              <a:gd name="T41" fmla="*/ 224 h 898"/>
              <a:gd name="T42" fmla="*/ 419 w 898"/>
              <a:gd name="T43" fmla="*/ 374 h 898"/>
              <a:gd name="T44" fmla="*/ 344 w 898"/>
              <a:gd name="T45" fmla="*/ 209 h 898"/>
              <a:gd name="T46" fmla="*/ 404 w 898"/>
              <a:gd name="T47" fmla="*/ 359 h 898"/>
              <a:gd name="T48" fmla="*/ 404 w 898"/>
              <a:gd name="T49" fmla="*/ 359 h 898"/>
              <a:gd name="T50" fmla="*/ 404 w 898"/>
              <a:gd name="T51" fmla="*/ 449 h 898"/>
              <a:gd name="T52" fmla="*/ 269 w 898"/>
              <a:gd name="T53" fmla="*/ 75 h 898"/>
              <a:gd name="T54" fmla="*/ 269 w 898"/>
              <a:gd name="T55" fmla="*/ 284 h 898"/>
              <a:gd name="T56" fmla="*/ 329 w 898"/>
              <a:gd name="T57" fmla="*/ 434 h 898"/>
              <a:gd name="T58" fmla="*/ 329 w 898"/>
              <a:gd name="T59" fmla="*/ 434 h 898"/>
              <a:gd name="T60" fmla="*/ 254 w 898"/>
              <a:gd name="T61" fmla="*/ 150 h 898"/>
              <a:gd name="T62" fmla="*/ 194 w 898"/>
              <a:gd name="T63" fmla="*/ 299 h 898"/>
              <a:gd name="T64" fmla="*/ 194 w 898"/>
              <a:gd name="T65" fmla="*/ 509 h 898"/>
              <a:gd name="T66" fmla="*/ 179 w 898"/>
              <a:gd name="T67" fmla="*/ 135 h 898"/>
              <a:gd name="T68" fmla="*/ 179 w 898"/>
              <a:gd name="T69" fmla="*/ 135 h 898"/>
              <a:gd name="T70" fmla="*/ 179 w 898"/>
              <a:gd name="T71" fmla="*/ 224 h 898"/>
              <a:gd name="T72" fmla="*/ 119 w 898"/>
              <a:gd name="T73" fmla="*/ 374 h 898"/>
              <a:gd name="T74" fmla="*/ 59 w 898"/>
              <a:gd name="T75" fmla="*/ 209 h 898"/>
              <a:gd name="T76" fmla="*/ 104 w 898"/>
              <a:gd name="T77" fmla="*/ 359 h 898"/>
              <a:gd name="T78" fmla="*/ 104 w 898"/>
              <a:gd name="T79" fmla="*/ 359 h 898"/>
              <a:gd name="T80" fmla="*/ 104 w 898"/>
              <a:gd name="T81" fmla="*/ 449 h 898"/>
              <a:gd name="T82" fmla="*/ 856 w 898"/>
              <a:gd name="T83" fmla="*/ 2 h 898"/>
              <a:gd name="T84" fmla="*/ 840 w 898"/>
              <a:gd name="T85" fmla="*/ 18 h 898"/>
              <a:gd name="T86" fmla="*/ 59 w 898"/>
              <a:gd name="T87" fmla="*/ 45 h 898"/>
              <a:gd name="T88" fmla="*/ 54 w 898"/>
              <a:gd name="T89" fmla="*/ 12 h 898"/>
              <a:gd name="T90" fmla="*/ 35 w 898"/>
              <a:gd name="T91" fmla="*/ 0 h 898"/>
              <a:gd name="T92" fmla="*/ 12 w 898"/>
              <a:gd name="T93" fmla="*/ 5 h 898"/>
              <a:gd name="T94" fmla="*/ 0 w 898"/>
              <a:gd name="T95" fmla="*/ 23 h 898"/>
              <a:gd name="T96" fmla="*/ 2 w 898"/>
              <a:gd name="T97" fmla="*/ 880 h 898"/>
              <a:gd name="T98" fmla="*/ 18 w 898"/>
              <a:gd name="T99" fmla="*/ 896 h 898"/>
              <a:gd name="T100" fmla="*/ 40 w 898"/>
              <a:gd name="T101" fmla="*/ 896 h 898"/>
              <a:gd name="T102" fmla="*/ 56 w 898"/>
              <a:gd name="T103" fmla="*/ 880 h 898"/>
              <a:gd name="T104" fmla="*/ 838 w 898"/>
              <a:gd name="T105" fmla="*/ 539 h 898"/>
              <a:gd name="T106" fmla="*/ 844 w 898"/>
              <a:gd name="T107" fmla="*/ 886 h 898"/>
              <a:gd name="T108" fmla="*/ 862 w 898"/>
              <a:gd name="T109" fmla="*/ 897 h 898"/>
              <a:gd name="T110" fmla="*/ 884 w 898"/>
              <a:gd name="T111" fmla="*/ 893 h 898"/>
              <a:gd name="T112" fmla="*/ 897 w 898"/>
              <a:gd name="T113" fmla="*/ 875 h 898"/>
              <a:gd name="T114" fmla="*/ 895 w 898"/>
              <a:gd name="T115" fmla="*/ 18 h 898"/>
              <a:gd name="T116" fmla="*/ 880 w 898"/>
              <a:gd name="T117" fmla="*/ 2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98" h="898">
                <a:moveTo>
                  <a:pt x="838" y="209"/>
                </a:moveTo>
                <a:lnTo>
                  <a:pt x="793" y="209"/>
                </a:lnTo>
                <a:lnTo>
                  <a:pt x="793" y="150"/>
                </a:lnTo>
                <a:lnTo>
                  <a:pt x="838" y="150"/>
                </a:lnTo>
                <a:lnTo>
                  <a:pt x="838" y="209"/>
                </a:lnTo>
                <a:close/>
                <a:moveTo>
                  <a:pt x="838" y="359"/>
                </a:moveTo>
                <a:lnTo>
                  <a:pt x="793" y="359"/>
                </a:lnTo>
                <a:lnTo>
                  <a:pt x="793" y="299"/>
                </a:lnTo>
                <a:lnTo>
                  <a:pt x="838" y="299"/>
                </a:lnTo>
                <a:lnTo>
                  <a:pt x="838" y="359"/>
                </a:lnTo>
                <a:close/>
                <a:moveTo>
                  <a:pt x="838" y="509"/>
                </a:moveTo>
                <a:lnTo>
                  <a:pt x="793" y="509"/>
                </a:lnTo>
                <a:lnTo>
                  <a:pt x="793" y="449"/>
                </a:lnTo>
                <a:lnTo>
                  <a:pt x="838" y="449"/>
                </a:lnTo>
                <a:lnTo>
                  <a:pt x="838" y="509"/>
                </a:lnTo>
                <a:close/>
                <a:moveTo>
                  <a:pt x="778" y="135"/>
                </a:moveTo>
                <a:lnTo>
                  <a:pt x="718" y="135"/>
                </a:lnTo>
                <a:lnTo>
                  <a:pt x="718" y="75"/>
                </a:lnTo>
                <a:lnTo>
                  <a:pt x="778" y="75"/>
                </a:lnTo>
                <a:lnTo>
                  <a:pt x="778" y="135"/>
                </a:lnTo>
                <a:close/>
                <a:moveTo>
                  <a:pt x="778" y="284"/>
                </a:moveTo>
                <a:lnTo>
                  <a:pt x="718" y="284"/>
                </a:lnTo>
                <a:lnTo>
                  <a:pt x="718" y="224"/>
                </a:lnTo>
                <a:lnTo>
                  <a:pt x="778" y="224"/>
                </a:lnTo>
                <a:lnTo>
                  <a:pt x="778" y="284"/>
                </a:lnTo>
                <a:close/>
                <a:moveTo>
                  <a:pt x="778" y="434"/>
                </a:moveTo>
                <a:lnTo>
                  <a:pt x="718" y="434"/>
                </a:lnTo>
                <a:lnTo>
                  <a:pt x="718" y="374"/>
                </a:lnTo>
                <a:lnTo>
                  <a:pt x="778" y="374"/>
                </a:lnTo>
                <a:lnTo>
                  <a:pt x="778" y="434"/>
                </a:lnTo>
                <a:close/>
                <a:moveTo>
                  <a:pt x="703" y="209"/>
                </a:moveTo>
                <a:lnTo>
                  <a:pt x="643" y="209"/>
                </a:lnTo>
                <a:lnTo>
                  <a:pt x="643" y="150"/>
                </a:lnTo>
                <a:lnTo>
                  <a:pt x="703" y="150"/>
                </a:lnTo>
                <a:lnTo>
                  <a:pt x="703" y="209"/>
                </a:lnTo>
                <a:close/>
                <a:moveTo>
                  <a:pt x="703" y="359"/>
                </a:moveTo>
                <a:lnTo>
                  <a:pt x="643" y="359"/>
                </a:lnTo>
                <a:lnTo>
                  <a:pt x="643" y="299"/>
                </a:lnTo>
                <a:lnTo>
                  <a:pt x="703" y="299"/>
                </a:lnTo>
                <a:lnTo>
                  <a:pt x="703" y="359"/>
                </a:lnTo>
                <a:close/>
                <a:moveTo>
                  <a:pt x="703" y="509"/>
                </a:moveTo>
                <a:lnTo>
                  <a:pt x="643" y="509"/>
                </a:lnTo>
                <a:lnTo>
                  <a:pt x="643" y="449"/>
                </a:lnTo>
                <a:lnTo>
                  <a:pt x="703" y="449"/>
                </a:lnTo>
                <a:lnTo>
                  <a:pt x="703" y="509"/>
                </a:lnTo>
                <a:close/>
                <a:moveTo>
                  <a:pt x="628" y="135"/>
                </a:moveTo>
                <a:lnTo>
                  <a:pt x="568" y="135"/>
                </a:lnTo>
                <a:lnTo>
                  <a:pt x="568" y="75"/>
                </a:lnTo>
                <a:lnTo>
                  <a:pt x="628" y="75"/>
                </a:lnTo>
                <a:lnTo>
                  <a:pt x="628" y="135"/>
                </a:lnTo>
                <a:close/>
                <a:moveTo>
                  <a:pt x="628" y="284"/>
                </a:moveTo>
                <a:lnTo>
                  <a:pt x="568" y="284"/>
                </a:lnTo>
                <a:lnTo>
                  <a:pt x="568" y="224"/>
                </a:lnTo>
                <a:lnTo>
                  <a:pt x="628" y="224"/>
                </a:lnTo>
                <a:lnTo>
                  <a:pt x="628" y="284"/>
                </a:lnTo>
                <a:close/>
                <a:moveTo>
                  <a:pt x="628" y="434"/>
                </a:moveTo>
                <a:lnTo>
                  <a:pt x="568" y="434"/>
                </a:lnTo>
                <a:lnTo>
                  <a:pt x="568" y="374"/>
                </a:lnTo>
                <a:lnTo>
                  <a:pt x="628" y="374"/>
                </a:lnTo>
                <a:lnTo>
                  <a:pt x="628" y="434"/>
                </a:lnTo>
                <a:close/>
                <a:moveTo>
                  <a:pt x="553" y="209"/>
                </a:moveTo>
                <a:lnTo>
                  <a:pt x="494" y="209"/>
                </a:lnTo>
                <a:lnTo>
                  <a:pt x="494" y="150"/>
                </a:lnTo>
                <a:lnTo>
                  <a:pt x="553" y="150"/>
                </a:lnTo>
                <a:lnTo>
                  <a:pt x="553" y="209"/>
                </a:lnTo>
                <a:close/>
                <a:moveTo>
                  <a:pt x="553" y="359"/>
                </a:moveTo>
                <a:lnTo>
                  <a:pt x="494" y="359"/>
                </a:lnTo>
                <a:lnTo>
                  <a:pt x="494" y="299"/>
                </a:lnTo>
                <a:lnTo>
                  <a:pt x="553" y="299"/>
                </a:lnTo>
                <a:lnTo>
                  <a:pt x="553" y="359"/>
                </a:lnTo>
                <a:close/>
                <a:moveTo>
                  <a:pt x="553" y="509"/>
                </a:moveTo>
                <a:lnTo>
                  <a:pt x="494" y="509"/>
                </a:lnTo>
                <a:lnTo>
                  <a:pt x="494" y="449"/>
                </a:lnTo>
                <a:lnTo>
                  <a:pt x="553" y="449"/>
                </a:lnTo>
                <a:lnTo>
                  <a:pt x="553" y="509"/>
                </a:lnTo>
                <a:close/>
                <a:moveTo>
                  <a:pt x="479" y="135"/>
                </a:moveTo>
                <a:lnTo>
                  <a:pt x="419" y="135"/>
                </a:lnTo>
                <a:lnTo>
                  <a:pt x="419" y="75"/>
                </a:lnTo>
                <a:lnTo>
                  <a:pt x="479" y="75"/>
                </a:lnTo>
                <a:lnTo>
                  <a:pt x="479" y="135"/>
                </a:lnTo>
                <a:close/>
                <a:moveTo>
                  <a:pt x="479" y="284"/>
                </a:moveTo>
                <a:lnTo>
                  <a:pt x="419" y="284"/>
                </a:lnTo>
                <a:lnTo>
                  <a:pt x="419" y="224"/>
                </a:lnTo>
                <a:lnTo>
                  <a:pt x="479" y="224"/>
                </a:lnTo>
                <a:lnTo>
                  <a:pt x="479" y="284"/>
                </a:lnTo>
                <a:close/>
                <a:moveTo>
                  <a:pt x="479" y="434"/>
                </a:moveTo>
                <a:lnTo>
                  <a:pt x="419" y="434"/>
                </a:lnTo>
                <a:lnTo>
                  <a:pt x="419" y="374"/>
                </a:lnTo>
                <a:lnTo>
                  <a:pt x="479" y="374"/>
                </a:lnTo>
                <a:lnTo>
                  <a:pt x="479" y="434"/>
                </a:lnTo>
                <a:close/>
                <a:moveTo>
                  <a:pt x="404" y="209"/>
                </a:moveTo>
                <a:lnTo>
                  <a:pt x="344" y="209"/>
                </a:lnTo>
                <a:lnTo>
                  <a:pt x="344" y="150"/>
                </a:lnTo>
                <a:lnTo>
                  <a:pt x="404" y="150"/>
                </a:lnTo>
                <a:lnTo>
                  <a:pt x="404" y="209"/>
                </a:lnTo>
                <a:close/>
                <a:moveTo>
                  <a:pt x="404" y="359"/>
                </a:moveTo>
                <a:lnTo>
                  <a:pt x="344" y="359"/>
                </a:lnTo>
                <a:lnTo>
                  <a:pt x="344" y="299"/>
                </a:lnTo>
                <a:lnTo>
                  <a:pt x="404" y="299"/>
                </a:lnTo>
                <a:lnTo>
                  <a:pt x="404" y="359"/>
                </a:lnTo>
                <a:close/>
                <a:moveTo>
                  <a:pt x="404" y="509"/>
                </a:moveTo>
                <a:lnTo>
                  <a:pt x="344" y="509"/>
                </a:lnTo>
                <a:lnTo>
                  <a:pt x="344" y="449"/>
                </a:lnTo>
                <a:lnTo>
                  <a:pt x="404" y="449"/>
                </a:lnTo>
                <a:lnTo>
                  <a:pt x="404" y="509"/>
                </a:lnTo>
                <a:close/>
                <a:moveTo>
                  <a:pt x="329" y="135"/>
                </a:moveTo>
                <a:lnTo>
                  <a:pt x="269" y="135"/>
                </a:lnTo>
                <a:lnTo>
                  <a:pt x="269" y="75"/>
                </a:lnTo>
                <a:lnTo>
                  <a:pt x="329" y="75"/>
                </a:lnTo>
                <a:lnTo>
                  <a:pt x="329" y="135"/>
                </a:lnTo>
                <a:close/>
                <a:moveTo>
                  <a:pt x="329" y="284"/>
                </a:moveTo>
                <a:lnTo>
                  <a:pt x="269" y="284"/>
                </a:lnTo>
                <a:lnTo>
                  <a:pt x="269" y="224"/>
                </a:lnTo>
                <a:lnTo>
                  <a:pt x="329" y="224"/>
                </a:lnTo>
                <a:lnTo>
                  <a:pt x="329" y="284"/>
                </a:lnTo>
                <a:close/>
                <a:moveTo>
                  <a:pt x="329" y="434"/>
                </a:moveTo>
                <a:lnTo>
                  <a:pt x="269" y="434"/>
                </a:lnTo>
                <a:lnTo>
                  <a:pt x="269" y="374"/>
                </a:lnTo>
                <a:lnTo>
                  <a:pt x="329" y="374"/>
                </a:lnTo>
                <a:lnTo>
                  <a:pt x="329" y="434"/>
                </a:lnTo>
                <a:close/>
                <a:moveTo>
                  <a:pt x="254" y="209"/>
                </a:moveTo>
                <a:lnTo>
                  <a:pt x="194" y="209"/>
                </a:lnTo>
                <a:lnTo>
                  <a:pt x="194" y="150"/>
                </a:lnTo>
                <a:lnTo>
                  <a:pt x="254" y="150"/>
                </a:lnTo>
                <a:lnTo>
                  <a:pt x="254" y="209"/>
                </a:lnTo>
                <a:close/>
                <a:moveTo>
                  <a:pt x="254" y="359"/>
                </a:moveTo>
                <a:lnTo>
                  <a:pt x="194" y="359"/>
                </a:lnTo>
                <a:lnTo>
                  <a:pt x="194" y="299"/>
                </a:lnTo>
                <a:lnTo>
                  <a:pt x="254" y="299"/>
                </a:lnTo>
                <a:lnTo>
                  <a:pt x="254" y="359"/>
                </a:lnTo>
                <a:close/>
                <a:moveTo>
                  <a:pt x="254" y="509"/>
                </a:moveTo>
                <a:lnTo>
                  <a:pt x="194" y="509"/>
                </a:lnTo>
                <a:lnTo>
                  <a:pt x="194" y="449"/>
                </a:lnTo>
                <a:lnTo>
                  <a:pt x="254" y="449"/>
                </a:lnTo>
                <a:lnTo>
                  <a:pt x="254" y="509"/>
                </a:lnTo>
                <a:close/>
                <a:moveTo>
                  <a:pt x="179" y="135"/>
                </a:moveTo>
                <a:lnTo>
                  <a:pt x="119" y="135"/>
                </a:lnTo>
                <a:lnTo>
                  <a:pt x="119" y="75"/>
                </a:lnTo>
                <a:lnTo>
                  <a:pt x="179" y="75"/>
                </a:lnTo>
                <a:lnTo>
                  <a:pt x="179" y="135"/>
                </a:lnTo>
                <a:close/>
                <a:moveTo>
                  <a:pt x="179" y="284"/>
                </a:moveTo>
                <a:lnTo>
                  <a:pt x="119" y="284"/>
                </a:lnTo>
                <a:lnTo>
                  <a:pt x="119" y="224"/>
                </a:lnTo>
                <a:lnTo>
                  <a:pt x="179" y="224"/>
                </a:lnTo>
                <a:lnTo>
                  <a:pt x="179" y="284"/>
                </a:lnTo>
                <a:close/>
                <a:moveTo>
                  <a:pt x="179" y="434"/>
                </a:moveTo>
                <a:lnTo>
                  <a:pt x="119" y="434"/>
                </a:lnTo>
                <a:lnTo>
                  <a:pt x="119" y="374"/>
                </a:lnTo>
                <a:lnTo>
                  <a:pt x="179" y="374"/>
                </a:lnTo>
                <a:lnTo>
                  <a:pt x="179" y="434"/>
                </a:lnTo>
                <a:close/>
                <a:moveTo>
                  <a:pt x="104" y="209"/>
                </a:moveTo>
                <a:lnTo>
                  <a:pt x="59" y="209"/>
                </a:lnTo>
                <a:lnTo>
                  <a:pt x="59" y="150"/>
                </a:lnTo>
                <a:lnTo>
                  <a:pt x="104" y="150"/>
                </a:lnTo>
                <a:lnTo>
                  <a:pt x="104" y="209"/>
                </a:lnTo>
                <a:close/>
                <a:moveTo>
                  <a:pt x="104" y="359"/>
                </a:moveTo>
                <a:lnTo>
                  <a:pt x="59" y="359"/>
                </a:lnTo>
                <a:lnTo>
                  <a:pt x="59" y="299"/>
                </a:lnTo>
                <a:lnTo>
                  <a:pt x="104" y="299"/>
                </a:lnTo>
                <a:lnTo>
                  <a:pt x="104" y="359"/>
                </a:lnTo>
                <a:close/>
                <a:moveTo>
                  <a:pt x="104" y="509"/>
                </a:moveTo>
                <a:lnTo>
                  <a:pt x="59" y="509"/>
                </a:lnTo>
                <a:lnTo>
                  <a:pt x="59" y="449"/>
                </a:lnTo>
                <a:lnTo>
                  <a:pt x="104" y="449"/>
                </a:lnTo>
                <a:lnTo>
                  <a:pt x="104" y="509"/>
                </a:lnTo>
                <a:close/>
                <a:moveTo>
                  <a:pt x="868" y="0"/>
                </a:moveTo>
                <a:lnTo>
                  <a:pt x="862" y="0"/>
                </a:lnTo>
                <a:lnTo>
                  <a:pt x="856" y="2"/>
                </a:lnTo>
                <a:lnTo>
                  <a:pt x="851" y="5"/>
                </a:lnTo>
                <a:lnTo>
                  <a:pt x="847" y="8"/>
                </a:lnTo>
                <a:lnTo>
                  <a:pt x="844" y="12"/>
                </a:lnTo>
                <a:lnTo>
                  <a:pt x="840" y="18"/>
                </a:lnTo>
                <a:lnTo>
                  <a:pt x="838" y="23"/>
                </a:lnTo>
                <a:lnTo>
                  <a:pt x="838" y="30"/>
                </a:lnTo>
                <a:lnTo>
                  <a:pt x="838" y="45"/>
                </a:lnTo>
                <a:lnTo>
                  <a:pt x="59" y="45"/>
                </a:lnTo>
                <a:lnTo>
                  <a:pt x="59" y="30"/>
                </a:lnTo>
                <a:lnTo>
                  <a:pt x="59" y="23"/>
                </a:lnTo>
                <a:lnTo>
                  <a:pt x="56" y="18"/>
                </a:lnTo>
                <a:lnTo>
                  <a:pt x="54" y="12"/>
                </a:lnTo>
                <a:lnTo>
                  <a:pt x="50" y="8"/>
                </a:lnTo>
                <a:lnTo>
                  <a:pt x="46" y="5"/>
                </a:lnTo>
                <a:lnTo>
                  <a:pt x="40" y="2"/>
                </a:lnTo>
                <a:lnTo>
                  <a:pt x="35" y="0"/>
                </a:lnTo>
                <a:lnTo>
                  <a:pt x="30" y="0"/>
                </a:lnTo>
                <a:lnTo>
                  <a:pt x="23" y="0"/>
                </a:lnTo>
                <a:lnTo>
                  <a:pt x="18" y="2"/>
                </a:lnTo>
                <a:lnTo>
                  <a:pt x="12" y="5"/>
                </a:lnTo>
                <a:lnTo>
                  <a:pt x="8" y="8"/>
                </a:lnTo>
                <a:lnTo>
                  <a:pt x="4" y="12"/>
                </a:lnTo>
                <a:lnTo>
                  <a:pt x="2" y="18"/>
                </a:lnTo>
                <a:lnTo>
                  <a:pt x="0" y="23"/>
                </a:lnTo>
                <a:lnTo>
                  <a:pt x="0" y="30"/>
                </a:lnTo>
                <a:lnTo>
                  <a:pt x="0" y="868"/>
                </a:lnTo>
                <a:lnTo>
                  <a:pt x="0" y="875"/>
                </a:lnTo>
                <a:lnTo>
                  <a:pt x="2" y="880"/>
                </a:lnTo>
                <a:lnTo>
                  <a:pt x="4" y="886"/>
                </a:lnTo>
                <a:lnTo>
                  <a:pt x="8" y="890"/>
                </a:lnTo>
                <a:lnTo>
                  <a:pt x="12" y="893"/>
                </a:lnTo>
                <a:lnTo>
                  <a:pt x="18" y="896"/>
                </a:lnTo>
                <a:lnTo>
                  <a:pt x="23" y="897"/>
                </a:lnTo>
                <a:lnTo>
                  <a:pt x="30" y="898"/>
                </a:lnTo>
                <a:lnTo>
                  <a:pt x="35" y="897"/>
                </a:lnTo>
                <a:lnTo>
                  <a:pt x="40" y="896"/>
                </a:lnTo>
                <a:lnTo>
                  <a:pt x="46" y="893"/>
                </a:lnTo>
                <a:lnTo>
                  <a:pt x="50" y="890"/>
                </a:lnTo>
                <a:lnTo>
                  <a:pt x="54" y="886"/>
                </a:lnTo>
                <a:lnTo>
                  <a:pt x="56" y="880"/>
                </a:lnTo>
                <a:lnTo>
                  <a:pt x="59" y="875"/>
                </a:lnTo>
                <a:lnTo>
                  <a:pt x="59" y="868"/>
                </a:lnTo>
                <a:lnTo>
                  <a:pt x="59" y="539"/>
                </a:lnTo>
                <a:lnTo>
                  <a:pt x="838" y="539"/>
                </a:lnTo>
                <a:lnTo>
                  <a:pt x="838" y="868"/>
                </a:lnTo>
                <a:lnTo>
                  <a:pt x="838" y="875"/>
                </a:lnTo>
                <a:lnTo>
                  <a:pt x="840" y="880"/>
                </a:lnTo>
                <a:lnTo>
                  <a:pt x="844" y="886"/>
                </a:lnTo>
                <a:lnTo>
                  <a:pt x="847" y="890"/>
                </a:lnTo>
                <a:lnTo>
                  <a:pt x="851" y="893"/>
                </a:lnTo>
                <a:lnTo>
                  <a:pt x="856" y="896"/>
                </a:lnTo>
                <a:lnTo>
                  <a:pt x="862" y="897"/>
                </a:lnTo>
                <a:lnTo>
                  <a:pt x="868" y="898"/>
                </a:lnTo>
                <a:lnTo>
                  <a:pt x="874" y="897"/>
                </a:lnTo>
                <a:lnTo>
                  <a:pt x="880" y="896"/>
                </a:lnTo>
                <a:lnTo>
                  <a:pt x="884" y="893"/>
                </a:lnTo>
                <a:lnTo>
                  <a:pt x="889" y="890"/>
                </a:lnTo>
                <a:lnTo>
                  <a:pt x="893" y="886"/>
                </a:lnTo>
                <a:lnTo>
                  <a:pt x="895" y="880"/>
                </a:lnTo>
                <a:lnTo>
                  <a:pt x="897" y="875"/>
                </a:lnTo>
                <a:lnTo>
                  <a:pt x="898" y="868"/>
                </a:lnTo>
                <a:lnTo>
                  <a:pt x="898" y="30"/>
                </a:lnTo>
                <a:lnTo>
                  <a:pt x="897" y="23"/>
                </a:lnTo>
                <a:lnTo>
                  <a:pt x="895" y="18"/>
                </a:lnTo>
                <a:lnTo>
                  <a:pt x="893" y="12"/>
                </a:lnTo>
                <a:lnTo>
                  <a:pt x="889" y="8"/>
                </a:lnTo>
                <a:lnTo>
                  <a:pt x="884" y="5"/>
                </a:lnTo>
                <a:lnTo>
                  <a:pt x="880" y="2"/>
                </a:lnTo>
                <a:lnTo>
                  <a:pt x="874" y="0"/>
                </a:lnTo>
                <a:lnTo>
                  <a:pt x="8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5494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Chevron 387"/>
          <p:cNvSpPr>
            <a:spLocks noChangeAspect="1"/>
          </p:cNvSpPr>
          <p:nvPr/>
        </p:nvSpPr>
        <p:spPr>
          <a:xfrm rot="5400000">
            <a:off x="525700" y="3307736"/>
            <a:ext cx="515795" cy="522720"/>
          </a:xfrm>
          <a:prstGeom prst="roundRect">
            <a:avLst/>
          </a:prstGeom>
          <a:solidFill>
            <a:srgbClr val="FEA34F"/>
          </a:solidFill>
          <a:ln w="25400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80" name="Chevron 387"/>
          <p:cNvSpPr>
            <a:spLocks noChangeAspect="1"/>
          </p:cNvSpPr>
          <p:nvPr/>
        </p:nvSpPr>
        <p:spPr>
          <a:xfrm rot="5400000">
            <a:off x="525700" y="1377348"/>
            <a:ext cx="515795" cy="522720"/>
          </a:xfrm>
          <a:prstGeom prst="roundRect">
            <a:avLst/>
          </a:prstGeom>
          <a:solidFill>
            <a:srgbClr val="016AA3"/>
          </a:solidFill>
          <a:ln w="25400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LINE AND BAR CHART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3385266" y="1466145"/>
            <a:ext cx="5418593" cy="3612395"/>
            <a:chOff x="-459798" y="185167"/>
            <a:chExt cx="4478176" cy="2985450"/>
          </a:xfrm>
        </p:grpSpPr>
        <p:graphicFrame>
          <p:nvGraphicFramePr>
            <p:cNvPr id="278" name="Chart 277"/>
            <p:cNvGraphicFramePr/>
            <p:nvPr>
              <p:extLst>
                <p:ext uri="{D42A27DB-BD31-4B8C-83A1-F6EECF244321}">
                  <p14:modId xmlns:p14="http://schemas.microsoft.com/office/powerpoint/2010/main" val="2544899188"/>
                </p:ext>
              </p:extLst>
            </p:nvPr>
          </p:nvGraphicFramePr>
          <p:xfrm>
            <a:off x="-459798" y="185167"/>
            <a:ext cx="4478176" cy="29854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79" name="Oval 278"/>
            <p:cNvSpPr/>
            <p:nvPr/>
          </p:nvSpPr>
          <p:spPr>
            <a:xfrm>
              <a:off x="632662" y="531264"/>
              <a:ext cx="2293256" cy="22932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24" name="TextBox 66"/>
          <p:cNvSpPr txBox="1"/>
          <p:nvPr/>
        </p:nvSpPr>
        <p:spPr>
          <a:xfrm>
            <a:off x="5139948" y="3435536"/>
            <a:ext cx="1909231" cy="55861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/>
              <a:t>Lorem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</a:t>
            </a:r>
          </a:p>
        </p:txBody>
      </p:sp>
      <p:cxnSp>
        <p:nvCxnSpPr>
          <p:cNvPr id="225" name="Straight Connector 224"/>
          <p:cNvCxnSpPr/>
          <p:nvPr/>
        </p:nvCxnSpPr>
        <p:spPr>
          <a:xfrm>
            <a:off x="6011291" y="3382898"/>
            <a:ext cx="16654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TextBox 69"/>
          <p:cNvSpPr txBox="1"/>
          <p:nvPr/>
        </p:nvSpPr>
        <p:spPr>
          <a:xfrm>
            <a:off x="5530375" y="3106813"/>
            <a:ext cx="1128377" cy="22344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/>
              <a:t>LOREM IPSUM</a:t>
            </a:r>
          </a:p>
        </p:txBody>
      </p:sp>
      <p:cxnSp>
        <p:nvCxnSpPr>
          <p:cNvPr id="179" name="Straight Connector 178"/>
          <p:cNvCxnSpPr/>
          <p:nvPr/>
        </p:nvCxnSpPr>
        <p:spPr>
          <a:xfrm>
            <a:off x="7569109" y="3337305"/>
            <a:ext cx="411080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32"/>
          <p:cNvSpPr txBox="1"/>
          <p:nvPr/>
        </p:nvSpPr>
        <p:spPr>
          <a:xfrm>
            <a:off x="7794934" y="3069248"/>
            <a:ext cx="477902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rgbClr val="46B688"/>
                </a:solidFill>
              </a:rPr>
              <a:t>58%</a:t>
            </a:r>
          </a:p>
        </p:txBody>
      </p:sp>
      <p:sp>
        <p:nvSpPr>
          <p:cNvPr id="181" name="TextBox 133"/>
          <p:cNvSpPr txBox="1"/>
          <p:nvPr/>
        </p:nvSpPr>
        <p:spPr>
          <a:xfrm>
            <a:off x="10720238" y="3098064"/>
            <a:ext cx="959680" cy="18620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1" dirty="0">
                <a:solidFill>
                  <a:srgbClr val="46B688"/>
                </a:solidFill>
              </a:rPr>
              <a:t>LOREM IPSUM</a:t>
            </a:r>
          </a:p>
        </p:txBody>
      </p:sp>
      <p:sp>
        <p:nvSpPr>
          <p:cNvPr id="182" name="TextBox 134"/>
          <p:cNvSpPr txBox="1"/>
          <p:nvPr/>
        </p:nvSpPr>
        <p:spPr>
          <a:xfrm flipH="1">
            <a:off x="9537671" y="3430320"/>
            <a:ext cx="2142247" cy="55861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/>
              <a:t>Lorem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</a:p>
        </p:txBody>
      </p:sp>
      <p:sp>
        <p:nvSpPr>
          <p:cNvPr id="215" name="Chevron 387"/>
          <p:cNvSpPr>
            <a:spLocks noChangeAspect="1"/>
          </p:cNvSpPr>
          <p:nvPr/>
        </p:nvSpPr>
        <p:spPr>
          <a:xfrm rot="5400000">
            <a:off x="11160660" y="2506568"/>
            <a:ext cx="515795" cy="522720"/>
          </a:xfrm>
          <a:prstGeom prst="roundRect">
            <a:avLst/>
          </a:prstGeom>
          <a:solidFill>
            <a:srgbClr val="46B688"/>
          </a:solidFill>
          <a:ln w="25400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84" name="TextBox 147"/>
          <p:cNvSpPr txBox="1"/>
          <p:nvPr/>
        </p:nvSpPr>
        <p:spPr>
          <a:xfrm>
            <a:off x="522238" y="2059832"/>
            <a:ext cx="959680" cy="18620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rgbClr val="016AA3"/>
                </a:solidFill>
              </a:rPr>
              <a:t>LOREM IPSUM</a:t>
            </a:r>
          </a:p>
        </p:txBody>
      </p:sp>
      <p:sp>
        <p:nvSpPr>
          <p:cNvPr id="185" name="TextBox 148"/>
          <p:cNvSpPr txBox="1"/>
          <p:nvPr/>
        </p:nvSpPr>
        <p:spPr>
          <a:xfrm flipH="1">
            <a:off x="522238" y="2255380"/>
            <a:ext cx="2142247" cy="55861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Lorem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</a:t>
            </a:r>
          </a:p>
        </p:txBody>
      </p:sp>
      <p:grpSp>
        <p:nvGrpSpPr>
          <p:cNvPr id="187" name="Group 186"/>
          <p:cNvGrpSpPr/>
          <p:nvPr/>
        </p:nvGrpSpPr>
        <p:grpSpPr>
          <a:xfrm flipH="1">
            <a:off x="522236" y="1967545"/>
            <a:ext cx="4251485" cy="249783"/>
            <a:chOff x="5666242" y="1089962"/>
            <a:chExt cx="3513624" cy="249783"/>
          </a:xfrm>
        </p:grpSpPr>
        <p:cxnSp>
          <p:nvCxnSpPr>
            <p:cNvPr id="213" name="Straight Connector 212"/>
            <p:cNvCxnSpPr/>
            <p:nvPr/>
          </p:nvCxnSpPr>
          <p:spPr>
            <a:xfrm>
              <a:off x="5915024" y="1089962"/>
              <a:ext cx="3264842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flipH="1">
              <a:off x="5666242" y="1089962"/>
              <a:ext cx="248783" cy="249783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8" name="TextBox 163"/>
          <p:cNvSpPr txBox="1"/>
          <p:nvPr/>
        </p:nvSpPr>
        <p:spPr>
          <a:xfrm>
            <a:off x="3927075" y="1999815"/>
            <a:ext cx="477902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b="1" dirty="0">
                <a:solidFill>
                  <a:srgbClr val="016AA3"/>
                </a:solidFill>
              </a:rPr>
              <a:t>22%</a:t>
            </a:r>
          </a:p>
        </p:txBody>
      </p:sp>
      <p:sp>
        <p:nvSpPr>
          <p:cNvPr id="189" name="TextBox 164"/>
          <p:cNvSpPr txBox="1"/>
          <p:nvPr/>
        </p:nvSpPr>
        <p:spPr>
          <a:xfrm>
            <a:off x="522238" y="3977293"/>
            <a:ext cx="959680" cy="18620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rgbClr val="FEA34F"/>
                </a:solidFill>
              </a:rPr>
              <a:t>LOREM IPSUM</a:t>
            </a:r>
          </a:p>
        </p:txBody>
      </p:sp>
      <p:sp>
        <p:nvSpPr>
          <p:cNvPr id="190" name="TextBox 165"/>
          <p:cNvSpPr txBox="1"/>
          <p:nvPr/>
        </p:nvSpPr>
        <p:spPr>
          <a:xfrm flipH="1">
            <a:off x="522238" y="4185769"/>
            <a:ext cx="2142247" cy="55861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Lorem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</a:p>
        </p:txBody>
      </p:sp>
      <p:grpSp>
        <p:nvGrpSpPr>
          <p:cNvPr id="192" name="Group 191"/>
          <p:cNvGrpSpPr/>
          <p:nvPr/>
        </p:nvGrpSpPr>
        <p:grpSpPr>
          <a:xfrm flipH="1">
            <a:off x="522234" y="3932431"/>
            <a:ext cx="4184907" cy="196007"/>
            <a:chOff x="5721265" y="1089961"/>
            <a:chExt cx="3458601" cy="219216"/>
          </a:xfrm>
        </p:grpSpPr>
        <p:cxnSp>
          <p:nvCxnSpPr>
            <p:cNvPr id="202" name="Straight Connector 201"/>
            <p:cNvCxnSpPr/>
            <p:nvPr/>
          </p:nvCxnSpPr>
          <p:spPr>
            <a:xfrm flipV="1">
              <a:off x="5915025" y="1089962"/>
              <a:ext cx="3264841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/>
            <p:cNvCxnSpPr/>
            <p:nvPr/>
          </p:nvCxnSpPr>
          <p:spPr>
            <a:xfrm flipH="1">
              <a:off x="5721265" y="1089961"/>
              <a:ext cx="193760" cy="219216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3" name="TextBox 179"/>
          <p:cNvSpPr txBox="1"/>
          <p:nvPr/>
        </p:nvSpPr>
        <p:spPr>
          <a:xfrm>
            <a:off x="3927075" y="3977293"/>
            <a:ext cx="477902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b="1" dirty="0">
                <a:solidFill>
                  <a:srgbClr val="FEA34F"/>
                </a:solidFill>
              </a:rPr>
              <a:t>28%</a:t>
            </a:r>
          </a:p>
        </p:txBody>
      </p:sp>
      <p:grpSp>
        <p:nvGrpSpPr>
          <p:cNvPr id="141" name="Group 140"/>
          <p:cNvGrpSpPr/>
          <p:nvPr/>
        </p:nvGrpSpPr>
        <p:grpSpPr>
          <a:xfrm>
            <a:off x="512082" y="5150497"/>
            <a:ext cx="11107088" cy="1205368"/>
            <a:chOff x="515936" y="5284465"/>
            <a:chExt cx="11107088" cy="1205368"/>
          </a:xfrm>
        </p:grpSpPr>
        <p:grpSp>
          <p:nvGrpSpPr>
            <p:cNvPr id="142" name="Group 141"/>
            <p:cNvGrpSpPr/>
            <p:nvPr/>
          </p:nvGrpSpPr>
          <p:grpSpPr>
            <a:xfrm>
              <a:off x="515936" y="5284465"/>
              <a:ext cx="3788751" cy="1205368"/>
              <a:chOff x="515936" y="5284465"/>
              <a:chExt cx="3788751" cy="1205368"/>
            </a:xfrm>
          </p:grpSpPr>
          <p:sp>
            <p:nvSpPr>
              <p:cNvPr id="170" name="TextBox 192"/>
              <p:cNvSpPr txBox="1"/>
              <p:nvPr/>
            </p:nvSpPr>
            <p:spPr>
              <a:xfrm>
                <a:off x="515936" y="5935835"/>
                <a:ext cx="3788751" cy="55399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</a:t>
                </a:r>
                <a:r>
                  <a:rPr lang="en-US" sz="1200" dirty="0" err="1"/>
                  <a:t>Ipsum</a:t>
                </a:r>
                <a:r>
                  <a:rPr lang="en-US" sz="1200" dirty="0"/>
                  <a:t> is simply dummy text of the printing and typesetting industry. Lorem </a:t>
                </a:r>
                <a:r>
                  <a:rPr lang="en-US" sz="1200" dirty="0" err="1"/>
                  <a:t>Ipsum</a:t>
                </a:r>
                <a:r>
                  <a:rPr lang="en-US" sz="1200" dirty="0"/>
                  <a:t> has been the industry's standard dummy text ever since the 1500s.</a:t>
                </a:r>
              </a:p>
            </p:txBody>
          </p:sp>
          <p:sp>
            <p:nvSpPr>
              <p:cNvPr id="171" name="TextBox 196"/>
              <p:cNvSpPr txBox="1"/>
              <p:nvPr/>
            </p:nvSpPr>
            <p:spPr>
              <a:xfrm>
                <a:off x="515937" y="5502429"/>
                <a:ext cx="1343948" cy="430887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800" b="1" dirty="0">
                    <a:solidFill>
                      <a:srgbClr val="0185CF"/>
                    </a:solidFill>
                  </a:rPr>
                  <a:t>$2.31 M</a:t>
                </a:r>
              </a:p>
            </p:txBody>
          </p:sp>
          <p:grpSp>
            <p:nvGrpSpPr>
              <p:cNvPr id="172" name="Group 171"/>
              <p:cNvGrpSpPr/>
              <p:nvPr/>
            </p:nvGrpSpPr>
            <p:grpSpPr>
              <a:xfrm>
                <a:off x="515937" y="5284465"/>
                <a:ext cx="537479" cy="215444"/>
                <a:chOff x="462646" y="3846067"/>
                <a:chExt cx="537479" cy="215444"/>
              </a:xfrm>
            </p:grpSpPr>
            <p:sp>
              <p:nvSpPr>
                <p:cNvPr id="173" name="TextBox 197"/>
                <p:cNvSpPr txBox="1"/>
                <p:nvPr/>
              </p:nvSpPr>
              <p:spPr>
                <a:xfrm>
                  <a:off x="658043" y="3846067"/>
                  <a:ext cx="342082" cy="215444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400" b="1" dirty="0"/>
                    <a:t>UP</a:t>
                  </a:r>
                </a:p>
              </p:txBody>
            </p:sp>
            <p:grpSp>
              <p:nvGrpSpPr>
                <p:cNvPr id="174" name="Group 173"/>
                <p:cNvGrpSpPr/>
                <p:nvPr/>
              </p:nvGrpSpPr>
              <p:grpSpPr>
                <a:xfrm>
                  <a:off x="462646" y="3873862"/>
                  <a:ext cx="156454" cy="129076"/>
                  <a:chOff x="6080018" y="4295105"/>
                  <a:chExt cx="156454" cy="129076"/>
                </a:xfrm>
              </p:grpSpPr>
              <p:sp>
                <p:nvSpPr>
                  <p:cNvPr id="175" name="Freeform 174"/>
                  <p:cNvSpPr>
                    <a:spLocks/>
                  </p:cNvSpPr>
                  <p:nvPr/>
                </p:nvSpPr>
                <p:spPr bwMode="auto">
                  <a:xfrm>
                    <a:off x="6080018" y="4295105"/>
                    <a:ext cx="156454" cy="83280"/>
                  </a:xfrm>
                  <a:custGeom>
                    <a:avLst/>
                    <a:gdLst>
                      <a:gd name="T0" fmla="*/ 0 w 351"/>
                      <a:gd name="T1" fmla="*/ 176 h 187"/>
                      <a:gd name="T2" fmla="*/ 11 w 351"/>
                      <a:gd name="T3" fmla="*/ 187 h 187"/>
                      <a:gd name="T4" fmla="*/ 340 w 351"/>
                      <a:gd name="T5" fmla="*/ 187 h 187"/>
                      <a:gd name="T6" fmla="*/ 351 w 351"/>
                      <a:gd name="T7" fmla="*/ 176 h 187"/>
                      <a:gd name="T8" fmla="*/ 351 w 351"/>
                      <a:gd name="T9" fmla="*/ 103 h 187"/>
                      <a:gd name="T10" fmla="*/ 341 w 351"/>
                      <a:gd name="T11" fmla="*/ 87 h 187"/>
                      <a:gd name="T12" fmla="*/ 186 w 351"/>
                      <a:gd name="T13" fmla="*/ 3 h 187"/>
                      <a:gd name="T14" fmla="*/ 166 w 351"/>
                      <a:gd name="T15" fmla="*/ 3 h 187"/>
                      <a:gd name="T16" fmla="*/ 10 w 351"/>
                      <a:gd name="T17" fmla="*/ 87 h 187"/>
                      <a:gd name="T18" fmla="*/ 0 w 351"/>
                      <a:gd name="T19" fmla="*/ 104 h 187"/>
                      <a:gd name="T20" fmla="*/ 0 w 351"/>
                      <a:gd name="T21" fmla="*/ 176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51" h="187">
                        <a:moveTo>
                          <a:pt x="0" y="176"/>
                        </a:moveTo>
                        <a:cubicBezTo>
                          <a:pt x="0" y="182"/>
                          <a:pt x="5" y="187"/>
                          <a:pt x="11" y="187"/>
                        </a:cubicBezTo>
                        <a:cubicBezTo>
                          <a:pt x="340" y="187"/>
                          <a:pt x="340" y="187"/>
                          <a:pt x="340" y="187"/>
                        </a:cubicBezTo>
                        <a:cubicBezTo>
                          <a:pt x="346" y="187"/>
                          <a:pt x="351" y="182"/>
                          <a:pt x="351" y="176"/>
                        </a:cubicBezTo>
                        <a:cubicBezTo>
                          <a:pt x="351" y="103"/>
                          <a:pt x="351" y="103"/>
                          <a:pt x="351" y="103"/>
                        </a:cubicBezTo>
                        <a:cubicBezTo>
                          <a:pt x="351" y="97"/>
                          <a:pt x="347" y="90"/>
                          <a:pt x="341" y="87"/>
                        </a:cubicBezTo>
                        <a:cubicBezTo>
                          <a:pt x="186" y="3"/>
                          <a:pt x="186" y="3"/>
                          <a:pt x="186" y="3"/>
                        </a:cubicBezTo>
                        <a:cubicBezTo>
                          <a:pt x="180" y="0"/>
                          <a:pt x="171" y="0"/>
                          <a:pt x="166" y="3"/>
                        </a:cubicBezTo>
                        <a:cubicBezTo>
                          <a:pt x="10" y="87"/>
                          <a:pt x="10" y="87"/>
                          <a:pt x="10" y="87"/>
                        </a:cubicBezTo>
                        <a:cubicBezTo>
                          <a:pt x="5" y="90"/>
                          <a:pt x="0" y="98"/>
                          <a:pt x="0" y="104"/>
                        </a:cubicBezTo>
                        <a:lnTo>
                          <a:pt x="0" y="176"/>
                        </a:lnTo>
                        <a:close/>
                      </a:path>
                    </a:pathLst>
                  </a:custGeom>
                  <a:solidFill>
                    <a:srgbClr val="AAAAAA"/>
                  </a:solidFill>
                  <a:ln w="15875" cap="flat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6" name="Freeform 38"/>
                  <p:cNvSpPr>
                    <a:spLocks/>
                  </p:cNvSpPr>
                  <p:nvPr/>
                </p:nvSpPr>
                <p:spPr bwMode="auto">
                  <a:xfrm>
                    <a:off x="6080018" y="4392074"/>
                    <a:ext cx="156454" cy="32107"/>
                  </a:xfrm>
                  <a:prstGeom prst="roundRect">
                    <a:avLst/>
                  </a:prstGeom>
                  <a:solidFill>
                    <a:srgbClr val="AAAAAA"/>
                  </a:solidFill>
                  <a:ln w="15875" cap="flat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cxnSp>
          <p:nvCxnSpPr>
            <p:cNvPr id="143" name="Straight Connector 142"/>
            <p:cNvCxnSpPr/>
            <p:nvPr/>
          </p:nvCxnSpPr>
          <p:spPr>
            <a:xfrm>
              <a:off x="4543070" y="5364367"/>
              <a:ext cx="0" cy="1125466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4" name="Group 143"/>
            <p:cNvGrpSpPr/>
            <p:nvPr/>
          </p:nvGrpSpPr>
          <p:grpSpPr>
            <a:xfrm>
              <a:off x="4781452" y="5373394"/>
              <a:ext cx="6841572" cy="1116439"/>
              <a:chOff x="4781452" y="5288979"/>
              <a:chExt cx="6841572" cy="1116439"/>
            </a:xfrm>
          </p:grpSpPr>
          <p:grpSp>
            <p:nvGrpSpPr>
              <p:cNvPr id="145" name="Group 144"/>
              <p:cNvGrpSpPr/>
              <p:nvPr/>
            </p:nvGrpSpPr>
            <p:grpSpPr>
              <a:xfrm>
                <a:off x="4781452" y="5288979"/>
                <a:ext cx="6841572" cy="352566"/>
                <a:chOff x="4781452" y="5288979"/>
                <a:chExt cx="6841572" cy="352566"/>
              </a:xfrm>
            </p:grpSpPr>
            <p:grpSp>
              <p:nvGrpSpPr>
                <p:cNvPr id="163" name="Group 162"/>
                <p:cNvGrpSpPr/>
                <p:nvPr/>
              </p:nvGrpSpPr>
              <p:grpSpPr>
                <a:xfrm>
                  <a:off x="4781452" y="5426101"/>
                  <a:ext cx="1454282" cy="215444"/>
                  <a:chOff x="4781452" y="5426101"/>
                  <a:chExt cx="1454282" cy="215444"/>
                </a:xfrm>
              </p:grpSpPr>
              <p:sp>
                <p:nvSpPr>
                  <p:cNvPr id="168" name="TextBox 195"/>
                  <p:cNvSpPr txBox="1"/>
                  <p:nvPr/>
                </p:nvSpPr>
                <p:spPr>
                  <a:xfrm>
                    <a:off x="4781452" y="5426101"/>
                    <a:ext cx="390623" cy="215444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400" b="1" dirty="0"/>
                      <a:t>2015</a:t>
                    </a:r>
                  </a:p>
                </p:txBody>
              </p:sp>
              <p:sp>
                <p:nvSpPr>
                  <p:cNvPr id="169" name="TextBox 214"/>
                  <p:cNvSpPr txBox="1"/>
                  <p:nvPr/>
                </p:nvSpPr>
                <p:spPr>
                  <a:xfrm>
                    <a:off x="5284422" y="5441490"/>
                    <a:ext cx="951312" cy="184666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dirty="0"/>
                      <a:t>LOREM IPSUM</a:t>
                    </a:r>
                  </a:p>
                </p:txBody>
              </p:sp>
            </p:grpSp>
            <p:sp>
              <p:nvSpPr>
                <p:cNvPr id="164" name="Line 6"/>
                <p:cNvSpPr>
                  <a:spLocks noChangeShapeType="1"/>
                </p:cNvSpPr>
                <p:nvPr/>
              </p:nvSpPr>
              <p:spPr bwMode="auto">
                <a:xfrm>
                  <a:off x="6348082" y="5518434"/>
                  <a:ext cx="5274942" cy="0"/>
                </a:xfrm>
                <a:prstGeom prst="line">
                  <a:avLst/>
                </a:prstGeom>
                <a:noFill/>
                <a:ln w="57150" cap="rnd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20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165" name="Group 164"/>
                <p:cNvGrpSpPr/>
                <p:nvPr/>
              </p:nvGrpSpPr>
              <p:grpSpPr>
                <a:xfrm>
                  <a:off x="7353009" y="5288979"/>
                  <a:ext cx="468436" cy="229455"/>
                  <a:chOff x="6452299" y="3583064"/>
                  <a:chExt cx="360000" cy="229455"/>
                </a:xfrm>
              </p:grpSpPr>
              <p:sp>
                <p:nvSpPr>
                  <p:cNvPr id="166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6452299" y="3812519"/>
                    <a:ext cx="360000" cy="0"/>
                  </a:xfrm>
                  <a:prstGeom prst="line">
                    <a:avLst/>
                  </a:prstGeom>
                  <a:noFill/>
                  <a:ln w="107950" cap="rnd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sz="12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7" name="TextBox 216"/>
                  <p:cNvSpPr txBox="1"/>
                  <p:nvPr/>
                </p:nvSpPr>
                <p:spPr>
                  <a:xfrm>
                    <a:off x="6452299" y="3583064"/>
                    <a:ext cx="360000" cy="184666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 dirty="0"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</a:rPr>
                      <a:t>20%</a:t>
                    </a:r>
                  </a:p>
                </p:txBody>
              </p:sp>
            </p:grpSp>
          </p:grpSp>
          <p:grpSp>
            <p:nvGrpSpPr>
              <p:cNvPr id="146" name="Group 145"/>
              <p:cNvGrpSpPr/>
              <p:nvPr/>
            </p:nvGrpSpPr>
            <p:grpSpPr>
              <a:xfrm>
                <a:off x="4781452" y="5670915"/>
                <a:ext cx="6841572" cy="352566"/>
                <a:chOff x="4781452" y="5670916"/>
                <a:chExt cx="6841572" cy="352566"/>
              </a:xfrm>
            </p:grpSpPr>
            <p:grpSp>
              <p:nvGrpSpPr>
                <p:cNvPr id="156" name="Group 155"/>
                <p:cNvGrpSpPr/>
                <p:nvPr/>
              </p:nvGrpSpPr>
              <p:grpSpPr>
                <a:xfrm>
                  <a:off x="4781452" y="5808038"/>
                  <a:ext cx="1454282" cy="215444"/>
                  <a:chOff x="4781452" y="5808038"/>
                  <a:chExt cx="1454282" cy="215444"/>
                </a:xfrm>
              </p:grpSpPr>
              <p:sp>
                <p:nvSpPr>
                  <p:cNvPr id="161" name="TextBox 220"/>
                  <p:cNvSpPr txBox="1"/>
                  <p:nvPr/>
                </p:nvSpPr>
                <p:spPr>
                  <a:xfrm>
                    <a:off x="4781452" y="5808038"/>
                    <a:ext cx="390623" cy="215444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400" b="1" dirty="0"/>
                      <a:t>2016</a:t>
                    </a:r>
                  </a:p>
                </p:txBody>
              </p:sp>
              <p:sp>
                <p:nvSpPr>
                  <p:cNvPr id="162" name="TextBox 222"/>
                  <p:cNvSpPr txBox="1"/>
                  <p:nvPr/>
                </p:nvSpPr>
                <p:spPr>
                  <a:xfrm>
                    <a:off x="5284422" y="5823427"/>
                    <a:ext cx="951312" cy="184666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dirty="0"/>
                      <a:t>LOREM IPSUM</a:t>
                    </a:r>
                  </a:p>
                </p:txBody>
              </p:sp>
            </p:grpSp>
            <p:sp>
              <p:nvSpPr>
                <p:cNvPr id="157" name="Line 6"/>
                <p:cNvSpPr>
                  <a:spLocks noChangeShapeType="1"/>
                </p:cNvSpPr>
                <p:nvPr/>
              </p:nvSpPr>
              <p:spPr bwMode="auto">
                <a:xfrm>
                  <a:off x="6348082" y="5900371"/>
                  <a:ext cx="5274942" cy="0"/>
                </a:xfrm>
                <a:prstGeom prst="line">
                  <a:avLst/>
                </a:prstGeom>
                <a:noFill/>
                <a:ln w="57150" cap="rnd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20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158" name="Group 157"/>
                <p:cNvGrpSpPr/>
                <p:nvPr/>
              </p:nvGrpSpPr>
              <p:grpSpPr>
                <a:xfrm>
                  <a:off x="8751335" y="5670916"/>
                  <a:ext cx="468436" cy="229455"/>
                  <a:chOff x="6452299" y="3583064"/>
                  <a:chExt cx="360000" cy="229455"/>
                </a:xfrm>
              </p:grpSpPr>
              <p:sp>
                <p:nvSpPr>
                  <p:cNvPr id="159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6452299" y="3812519"/>
                    <a:ext cx="360000" cy="0"/>
                  </a:xfrm>
                  <a:prstGeom prst="line">
                    <a:avLst/>
                  </a:prstGeom>
                  <a:noFill/>
                  <a:ln w="107950" cap="rnd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sz="12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0" name="TextBox 225"/>
                  <p:cNvSpPr txBox="1"/>
                  <p:nvPr/>
                </p:nvSpPr>
                <p:spPr>
                  <a:xfrm>
                    <a:off x="6452299" y="3583064"/>
                    <a:ext cx="360000" cy="184666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 dirty="0"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</a:rPr>
                      <a:t>50%</a:t>
                    </a:r>
                  </a:p>
                </p:txBody>
              </p:sp>
            </p:grpSp>
          </p:grpSp>
          <p:grpSp>
            <p:nvGrpSpPr>
              <p:cNvPr id="147" name="Group 146"/>
              <p:cNvGrpSpPr/>
              <p:nvPr/>
            </p:nvGrpSpPr>
            <p:grpSpPr>
              <a:xfrm>
                <a:off x="4781452" y="6052852"/>
                <a:ext cx="6841572" cy="352566"/>
                <a:chOff x="4781452" y="6052852"/>
                <a:chExt cx="6841572" cy="352566"/>
              </a:xfrm>
            </p:grpSpPr>
            <p:grpSp>
              <p:nvGrpSpPr>
                <p:cNvPr id="148" name="Group 147"/>
                <p:cNvGrpSpPr/>
                <p:nvPr/>
              </p:nvGrpSpPr>
              <p:grpSpPr>
                <a:xfrm>
                  <a:off x="4781452" y="6189974"/>
                  <a:ext cx="1454282" cy="215444"/>
                  <a:chOff x="4781452" y="6189974"/>
                  <a:chExt cx="1454282" cy="215444"/>
                </a:xfrm>
              </p:grpSpPr>
              <p:sp>
                <p:nvSpPr>
                  <p:cNvPr id="154" name="TextBox 227"/>
                  <p:cNvSpPr txBox="1"/>
                  <p:nvPr/>
                </p:nvSpPr>
                <p:spPr>
                  <a:xfrm>
                    <a:off x="4781452" y="6189974"/>
                    <a:ext cx="390623" cy="215444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400" b="1" dirty="0">
                        <a:solidFill>
                          <a:srgbClr val="0185CF"/>
                        </a:solidFill>
                      </a:rPr>
                      <a:t>2017</a:t>
                    </a:r>
                  </a:p>
                </p:txBody>
              </p:sp>
              <p:sp>
                <p:nvSpPr>
                  <p:cNvPr id="155" name="TextBox 229"/>
                  <p:cNvSpPr txBox="1"/>
                  <p:nvPr/>
                </p:nvSpPr>
                <p:spPr>
                  <a:xfrm>
                    <a:off x="5284422" y="6205363"/>
                    <a:ext cx="951312" cy="184666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dirty="0"/>
                      <a:t>LOREM IPSUM</a:t>
                    </a:r>
                  </a:p>
                </p:txBody>
              </p:sp>
            </p:grpSp>
            <p:grpSp>
              <p:nvGrpSpPr>
                <p:cNvPr id="149" name="Group 148"/>
                <p:cNvGrpSpPr/>
                <p:nvPr/>
              </p:nvGrpSpPr>
              <p:grpSpPr>
                <a:xfrm>
                  <a:off x="6348082" y="6052852"/>
                  <a:ext cx="5274942" cy="229455"/>
                  <a:chOff x="6348082" y="6052852"/>
                  <a:chExt cx="5274942" cy="229455"/>
                </a:xfrm>
              </p:grpSpPr>
              <p:sp>
                <p:nvSpPr>
                  <p:cNvPr id="150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6348082" y="6282307"/>
                    <a:ext cx="5274942" cy="0"/>
                  </a:xfrm>
                  <a:prstGeom prst="line">
                    <a:avLst/>
                  </a:prstGeom>
                  <a:noFill/>
                  <a:ln w="57150" cap="rnd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sz="120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151" name="Group 150"/>
                  <p:cNvGrpSpPr/>
                  <p:nvPr/>
                </p:nvGrpSpPr>
                <p:grpSpPr>
                  <a:xfrm>
                    <a:off x="10085988" y="6052852"/>
                    <a:ext cx="468436" cy="229455"/>
                    <a:chOff x="6452299" y="3583064"/>
                    <a:chExt cx="360000" cy="229455"/>
                  </a:xfrm>
                </p:grpSpPr>
                <p:sp>
                  <p:nvSpPr>
                    <p:cNvPr id="152" name="Line 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452299" y="3812519"/>
                      <a:ext cx="360000" cy="0"/>
                    </a:xfrm>
                    <a:prstGeom prst="line">
                      <a:avLst/>
                    </a:prstGeom>
                    <a:noFill/>
                    <a:ln w="107950" cap="rnd">
                      <a:solidFill>
                        <a:srgbClr val="0185CF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sz="12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3" name="TextBox 232"/>
                    <p:cNvSpPr txBox="1"/>
                    <p:nvPr/>
                  </p:nvSpPr>
                  <p:spPr>
                    <a:xfrm>
                      <a:off x="6452299" y="3583064"/>
                      <a:ext cx="360000" cy="184666"/>
                    </a:xfrm>
                    <a:prstGeom prst="rect">
                      <a:avLst/>
                    </a:prstGeom>
                    <a:noFill/>
                    <a:ln w="6350">
                      <a:noFill/>
                      <a:prstDash val="dash"/>
                    </a:ln>
                  </p:spPr>
                  <p:txBody>
                    <a:bodyPr wrap="square" lIns="0" tIns="0" rIns="0" bIns="0" rtlCol="0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rgbClr val="0185CF"/>
                          </a:solidFill>
                        </a:rPr>
                        <a:t>70%</a:t>
                      </a:r>
                    </a:p>
                  </p:txBody>
                </p:sp>
              </p:grpSp>
            </p:grpSp>
          </p:grpSp>
        </p:grpSp>
      </p:grpSp>
      <p:grpSp>
        <p:nvGrpSpPr>
          <p:cNvPr id="282" name="Group 281"/>
          <p:cNvGrpSpPr/>
          <p:nvPr/>
        </p:nvGrpSpPr>
        <p:grpSpPr>
          <a:xfrm>
            <a:off x="678496" y="1500481"/>
            <a:ext cx="200025" cy="287338"/>
            <a:chOff x="10502900" y="815975"/>
            <a:chExt cx="200025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83" name="Freeform 2127"/>
            <p:cNvSpPr>
              <a:spLocks/>
            </p:cNvSpPr>
            <p:nvPr/>
          </p:nvSpPr>
          <p:spPr bwMode="auto">
            <a:xfrm>
              <a:off x="10502900" y="815975"/>
              <a:ext cx="200025" cy="201613"/>
            </a:xfrm>
            <a:custGeom>
              <a:avLst/>
              <a:gdLst>
                <a:gd name="T0" fmla="*/ 284 w 632"/>
                <a:gd name="T1" fmla="*/ 3 h 632"/>
                <a:gd name="T2" fmla="*/ 237 w 632"/>
                <a:gd name="T3" fmla="*/ 10 h 632"/>
                <a:gd name="T4" fmla="*/ 193 w 632"/>
                <a:gd name="T5" fmla="*/ 26 h 632"/>
                <a:gd name="T6" fmla="*/ 152 w 632"/>
                <a:gd name="T7" fmla="*/ 47 h 632"/>
                <a:gd name="T8" fmla="*/ 115 w 632"/>
                <a:gd name="T9" fmla="*/ 72 h 632"/>
                <a:gd name="T10" fmla="*/ 82 w 632"/>
                <a:gd name="T11" fmla="*/ 104 h 632"/>
                <a:gd name="T12" fmla="*/ 54 w 632"/>
                <a:gd name="T13" fmla="*/ 139 h 632"/>
                <a:gd name="T14" fmla="*/ 31 w 632"/>
                <a:gd name="T15" fmla="*/ 180 h 632"/>
                <a:gd name="T16" fmla="*/ 14 w 632"/>
                <a:gd name="T17" fmla="*/ 222 h 632"/>
                <a:gd name="T18" fmla="*/ 4 w 632"/>
                <a:gd name="T19" fmla="*/ 269 h 632"/>
                <a:gd name="T20" fmla="*/ 0 w 632"/>
                <a:gd name="T21" fmla="*/ 316 h 632"/>
                <a:gd name="T22" fmla="*/ 3 w 632"/>
                <a:gd name="T23" fmla="*/ 363 h 632"/>
                <a:gd name="T24" fmla="*/ 14 w 632"/>
                <a:gd name="T25" fmla="*/ 407 h 632"/>
                <a:gd name="T26" fmla="*/ 30 w 632"/>
                <a:gd name="T27" fmla="*/ 450 h 632"/>
                <a:gd name="T28" fmla="*/ 50 w 632"/>
                <a:gd name="T29" fmla="*/ 489 h 632"/>
                <a:gd name="T30" fmla="*/ 77 w 632"/>
                <a:gd name="T31" fmla="*/ 523 h 632"/>
                <a:gd name="T32" fmla="*/ 109 w 632"/>
                <a:gd name="T33" fmla="*/ 555 h 632"/>
                <a:gd name="T34" fmla="*/ 144 w 632"/>
                <a:gd name="T35" fmla="*/ 581 h 632"/>
                <a:gd name="T36" fmla="*/ 183 w 632"/>
                <a:gd name="T37" fmla="*/ 602 h 632"/>
                <a:gd name="T38" fmla="*/ 225 w 632"/>
                <a:gd name="T39" fmla="*/ 618 h 632"/>
                <a:gd name="T40" fmla="*/ 270 w 632"/>
                <a:gd name="T41" fmla="*/ 628 h 632"/>
                <a:gd name="T42" fmla="*/ 301 w 632"/>
                <a:gd name="T43" fmla="*/ 473 h 632"/>
                <a:gd name="T44" fmla="*/ 256 w 632"/>
                <a:gd name="T45" fmla="*/ 512 h 632"/>
                <a:gd name="T46" fmla="*/ 185 w 632"/>
                <a:gd name="T47" fmla="*/ 447 h 632"/>
                <a:gd name="T48" fmla="*/ 181 w 632"/>
                <a:gd name="T49" fmla="*/ 431 h 632"/>
                <a:gd name="T50" fmla="*/ 196 w 632"/>
                <a:gd name="T51" fmla="*/ 421 h 632"/>
                <a:gd name="T52" fmla="*/ 256 w 632"/>
                <a:gd name="T53" fmla="*/ 475 h 632"/>
                <a:gd name="T54" fmla="*/ 309 w 632"/>
                <a:gd name="T55" fmla="*/ 423 h 632"/>
                <a:gd name="T56" fmla="*/ 319 w 632"/>
                <a:gd name="T57" fmla="*/ 421 h 632"/>
                <a:gd name="T58" fmla="*/ 326 w 632"/>
                <a:gd name="T59" fmla="*/ 426 h 632"/>
                <a:gd name="T60" fmla="*/ 430 w 632"/>
                <a:gd name="T61" fmla="*/ 423 h 632"/>
                <a:gd name="T62" fmla="*/ 446 w 632"/>
                <a:gd name="T63" fmla="*/ 426 h 632"/>
                <a:gd name="T64" fmla="*/ 450 w 632"/>
                <a:gd name="T65" fmla="*/ 442 h 632"/>
                <a:gd name="T66" fmla="*/ 381 w 632"/>
                <a:gd name="T67" fmla="*/ 511 h 632"/>
                <a:gd name="T68" fmla="*/ 365 w 632"/>
                <a:gd name="T69" fmla="*/ 507 h 632"/>
                <a:gd name="T70" fmla="*/ 346 w 632"/>
                <a:gd name="T71" fmla="*/ 630 h 632"/>
                <a:gd name="T72" fmla="*/ 391 w 632"/>
                <a:gd name="T73" fmla="*/ 623 h 632"/>
                <a:gd name="T74" fmla="*/ 434 w 632"/>
                <a:gd name="T75" fmla="*/ 608 h 632"/>
                <a:gd name="T76" fmla="*/ 474 w 632"/>
                <a:gd name="T77" fmla="*/ 589 h 632"/>
                <a:gd name="T78" fmla="*/ 511 w 632"/>
                <a:gd name="T79" fmla="*/ 564 h 632"/>
                <a:gd name="T80" fmla="*/ 544 w 632"/>
                <a:gd name="T81" fmla="*/ 534 h 632"/>
                <a:gd name="T82" fmla="*/ 572 w 632"/>
                <a:gd name="T83" fmla="*/ 501 h 632"/>
                <a:gd name="T84" fmla="*/ 595 w 632"/>
                <a:gd name="T85" fmla="*/ 463 h 632"/>
                <a:gd name="T86" fmla="*/ 613 w 632"/>
                <a:gd name="T87" fmla="*/ 421 h 632"/>
                <a:gd name="T88" fmla="*/ 626 w 632"/>
                <a:gd name="T89" fmla="*/ 378 h 632"/>
                <a:gd name="T90" fmla="*/ 631 w 632"/>
                <a:gd name="T91" fmla="*/ 332 h 632"/>
                <a:gd name="T92" fmla="*/ 629 w 632"/>
                <a:gd name="T93" fmla="*/ 283 h 632"/>
                <a:gd name="T94" fmla="*/ 622 w 632"/>
                <a:gd name="T95" fmla="*/ 237 h 632"/>
                <a:gd name="T96" fmla="*/ 606 w 632"/>
                <a:gd name="T97" fmla="*/ 193 h 632"/>
                <a:gd name="T98" fmla="*/ 585 w 632"/>
                <a:gd name="T99" fmla="*/ 153 h 632"/>
                <a:gd name="T100" fmla="*/ 560 w 632"/>
                <a:gd name="T101" fmla="*/ 115 h 632"/>
                <a:gd name="T102" fmla="*/ 528 w 632"/>
                <a:gd name="T103" fmla="*/ 82 h 632"/>
                <a:gd name="T104" fmla="*/ 492 w 632"/>
                <a:gd name="T105" fmla="*/ 54 h 632"/>
                <a:gd name="T106" fmla="*/ 452 w 632"/>
                <a:gd name="T107" fmla="*/ 32 h 632"/>
                <a:gd name="T108" fmla="*/ 409 w 632"/>
                <a:gd name="T109" fmla="*/ 15 h 632"/>
                <a:gd name="T110" fmla="*/ 364 w 632"/>
                <a:gd name="T111" fmla="*/ 4 h 632"/>
                <a:gd name="T112" fmla="*/ 315 w 632"/>
                <a:gd name="T1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2" h="632">
                  <a:moveTo>
                    <a:pt x="315" y="0"/>
                  </a:moveTo>
                  <a:lnTo>
                    <a:pt x="299" y="1"/>
                  </a:lnTo>
                  <a:lnTo>
                    <a:pt x="284" y="3"/>
                  </a:lnTo>
                  <a:lnTo>
                    <a:pt x="268" y="4"/>
                  </a:lnTo>
                  <a:lnTo>
                    <a:pt x="252" y="6"/>
                  </a:lnTo>
                  <a:lnTo>
                    <a:pt x="237" y="10"/>
                  </a:lnTo>
                  <a:lnTo>
                    <a:pt x="221" y="15"/>
                  </a:lnTo>
                  <a:lnTo>
                    <a:pt x="207" y="20"/>
                  </a:lnTo>
                  <a:lnTo>
                    <a:pt x="193" y="26"/>
                  </a:lnTo>
                  <a:lnTo>
                    <a:pt x="179" y="32"/>
                  </a:lnTo>
                  <a:lnTo>
                    <a:pt x="165" y="38"/>
                  </a:lnTo>
                  <a:lnTo>
                    <a:pt x="152" y="47"/>
                  </a:lnTo>
                  <a:lnTo>
                    <a:pt x="139" y="54"/>
                  </a:lnTo>
                  <a:lnTo>
                    <a:pt x="127" y="64"/>
                  </a:lnTo>
                  <a:lnTo>
                    <a:pt x="115" y="72"/>
                  </a:lnTo>
                  <a:lnTo>
                    <a:pt x="103" y="82"/>
                  </a:lnTo>
                  <a:lnTo>
                    <a:pt x="92" y="93"/>
                  </a:lnTo>
                  <a:lnTo>
                    <a:pt x="82" y="104"/>
                  </a:lnTo>
                  <a:lnTo>
                    <a:pt x="72" y="115"/>
                  </a:lnTo>
                  <a:lnTo>
                    <a:pt x="63" y="127"/>
                  </a:lnTo>
                  <a:lnTo>
                    <a:pt x="54" y="139"/>
                  </a:lnTo>
                  <a:lnTo>
                    <a:pt x="45" y="153"/>
                  </a:lnTo>
                  <a:lnTo>
                    <a:pt x="38" y="166"/>
                  </a:lnTo>
                  <a:lnTo>
                    <a:pt x="31" y="180"/>
                  </a:lnTo>
                  <a:lnTo>
                    <a:pt x="25" y="193"/>
                  </a:lnTo>
                  <a:lnTo>
                    <a:pt x="19" y="208"/>
                  </a:lnTo>
                  <a:lnTo>
                    <a:pt x="14" y="222"/>
                  </a:lnTo>
                  <a:lnTo>
                    <a:pt x="10" y="237"/>
                  </a:lnTo>
                  <a:lnTo>
                    <a:pt x="6" y="253"/>
                  </a:lnTo>
                  <a:lnTo>
                    <a:pt x="4" y="269"/>
                  </a:lnTo>
                  <a:lnTo>
                    <a:pt x="1" y="283"/>
                  </a:lnTo>
                  <a:lnTo>
                    <a:pt x="0" y="301"/>
                  </a:lnTo>
                  <a:lnTo>
                    <a:pt x="0" y="316"/>
                  </a:lnTo>
                  <a:lnTo>
                    <a:pt x="0" y="332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3"/>
                  </a:lnTo>
                  <a:lnTo>
                    <a:pt x="14" y="407"/>
                  </a:lnTo>
                  <a:lnTo>
                    <a:pt x="17" y="421"/>
                  </a:lnTo>
                  <a:lnTo>
                    <a:pt x="23" y="436"/>
                  </a:lnTo>
                  <a:lnTo>
                    <a:pt x="30" y="450"/>
                  </a:lnTo>
                  <a:lnTo>
                    <a:pt x="36" y="463"/>
                  </a:lnTo>
                  <a:lnTo>
                    <a:pt x="43" y="475"/>
                  </a:lnTo>
                  <a:lnTo>
                    <a:pt x="50" y="489"/>
                  </a:lnTo>
                  <a:lnTo>
                    <a:pt x="59" y="501"/>
                  </a:lnTo>
                  <a:lnTo>
                    <a:pt x="69" y="512"/>
                  </a:lnTo>
                  <a:lnTo>
                    <a:pt x="77" y="523"/>
                  </a:lnTo>
                  <a:lnTo>
                    <a:pt x="87" y="534"/>
                  </a:lnTo>
                  <a:lnTo>
                    <a:pt x="98" y="545"/>
                  </a:lnTo>
                  <a:lnTo>
                    <a:pt x="109" y="555"/>
                  </a:lnTo>
                  <a:lnTo>
                    <a:pt x="120" y="564"/>
                  </a:lnTo>
                  <a:lnTo>
                    <a:pt x="132" y="573"/>
                  </a:lnTo>
                  <a:lnTo>
                    <a:pt x="144" y="581"/>
                  </a:lnTo>
                  <a:lnTo>
                    <a:pt x="157" y="589"/>
                  </a:lnTo>
                  <a:lnTo>
                    <a:pt x="170" y="596"/>
                  </a:lnTo>
                  <a:lnTo>
                    <a:pt x="183" y="602"/>
                  </a:lnTo>
                  <a:lnTo>
                    <a:pt x="197" y="608"/>
                  </a:lnTo>
                  <a:lnTo>
                    <a:pt x="210" y="613"/>
                  </a:lnTo>
                  <a:lnTo>
                    <a:pt x="225" y="618"/>
                  </a:lnTo>
                  <a:lnTo>
                    <a:pt x="240" y="623"/>
                  </a:lnTo>
                  <a:lnTo>
                    <a:pt x="254" y="625"/>
                  </a:lnTo>
                  <a:lnTo>
                    <a:pt x="270" y="628"/>
                  </a:lnTo>
                  <a:lnTo>
                    <a:pt x="285" y="630"/>
                  </a:lnTo>
                  <a:lnTo>
                    <a:pt x="301" y="632"/>
                  </a:lnTo>
                  <a:lnTo>
                    <a:pt x="301" y="473"/>
                  </a:lnTo>
                  <a:lnTo>
                    <a:pt x="267" y="507"/>
                  </a:lnTo>
                  <a:lnTo>
                    <a:pt x="262" y="511"/>
                  </a:lnTo>
                  <a:lnTo>
                    <a:pt x="256" y="512"/>
                  </a:lnTo>
                  <a:lnTo>
                    <a:pt x="249" y="511"/>
                  </a:lnTo>
                  <a:lnTo>
                    <a:pt x="245" y="507"/>
                  </a:lnTo>
                  <a:lnTo>
                    <a:pt x="185" y="447"/>
                  </a:lnTo>
                  <a:lnTo>
                    <a:pt x="181" y="442"/>
                  </a:lnTo>
                  <a:lnTo>
                    <a:pt x="180" y="436"/>
                  </a:lnTo>
                  <a:lnTo>
                    <a:pt x="181" y="431"/>
                  </a:lnTo>
                  <a:lnTo>
                    <a:pt x="185" y="426"/>
                  </a:lnTo>
                  <a:lnTo>
                    <a:pt x="190" y="423"/>
                  </a:lnTo>
                  <a:lnTo>
                    <a:pt x="196" y="421"/>
                  </a:lnTo>
                  <a:lnTo>
                    <a:pt x="201" y="423"/>
                  </a:lnTo>
                  <a:lnTo>
                    <a:pt x="205" y="426"/>
                  </a:lnTo>
                  <a:lnTo>
                    <a:pt x="256" y="475"/>
                  </a:lnTo>
                  <a:lnTo>
                    <a:pt x="304" y="426"/>
                  </a:lnTo>
                  <a:lnTo>
                    <a:pt x="307" y="424"/>
                  </a:lnTo>
                  <a:lnTo>
                    <a:pt x="309" y="423"/>
                  </a:lnTo>
                  <a:lnTo>
                    <a:pt x="313" y="421"/>
                  </a:lnTo>
                  <a:lnTo>
                    <a:pt x="315" y="421"/>
                  </a:lnTo>
                  <a:lnTo>
                    <a:pt x="319" y="421"/>
                  </a:lnTo>
                  <a:lnTo>
                    <a:pt x="321" y="423"/>
                  </a:lnTo>
                  <a:lnTo>
                    <a:pt x="324" y="424"/>
                  </a:lnTo>
                  <a:lnTo>
                    <a:pt x="326" y="426"/>
                  </a:lnTo>
                  <a:lnTo>
                    <a:pt x="375" y="475"/>
                  </a:lnTo>
                  <a:lnTo>
                    <a:pt x="425" y="426"/>
                  </a:lnTo>
                  <a:lnTo>
                    <a:pt x="430" y="423"/>
                  </a:lnTo>
                  <a:lnTo>
                    <a:pt x="436" y="421"/>
                  </a:lnTo>
                  <a:lnTo>
                    <a:pt x="441" y="423"/>
                  </a:lnTo>
                  <a:lnTo>
                    <a:pt x="446" y="426"/>
                  </a:lnTo>
                  <a:lnTo>
                    <a:pt x="450" y="431"/>
                  </a:lnTo>
                  <a:lnTo>
                    <a:pt x="451" y="436"/>
                  </a:lnTo>
                  <a:lnTo>
                    <a:pt x="450" y="442"/>
                  </a:lnTo>
                  <a:lnTo>
                    <a:pt x="446" y="447"/>
                  </a:lnTo>
                  <a:lnTo>
                    <a:pt x="386" y="507"/>
                  </a:lnTo>
                  <a:lnTo>
                    <a:pt x="381" y="511"/>
                  </a:lnTo>
                  <a:lnTo>
                    <a:pt x="375" y="512"/>
                  </a:lnTo>
                  <a:lnTo>
                    <a:pt x="370" y="511"/>
                  </a:lnTo>
                  <a:lnTo>
                    <a:pt x="365" y="507"/>
                  </a:lnTo>
                  <a:lnTo>
                    <a:pt x="330" y="473"/>
                  </a:lnTo>
                  <a:lnTo>
                    <a:pt x="330" y="632"/>
                  </a:lnTo>
                  <a:lnTo>
                    <a:pt x="346" y="630"/>
                  </a:lnTo>
                  <a:lnTo>
                    <a:pt x="362" y="628"/>
                  </a:lnTo>
                  <a:lnTo>
                    <a:pt x="376" y="625"/>
                  </a:lnTo>
                  <a:lnTo>
                    <a:pt x="391" y="623"/>
                  </a:lnTo>
                  <a:lnTo>
                    <a:pt x="406" y="618"/>
                  </a:lnTo>
                  <a:lnTo>
                    <a:pt x="420" y="613"/>
                  </a:lnTo>
                  <a:lnTo>
                    <a:pt x="434" y="608"/>
                  </a:lnTo>
                  <a:lnTo>
                    <a:pt x="449" y="602"/>
                  </a:lnTo>
                  <a:lnTo>
                    <a:pt x="462" y="596"/>
                  </a:lnTo>
                  <a:lnTo>
                    <a:pt x="474" y="589"/>
                  </a:lnTo>
                  <a:lnTo>
                    <a:pt x="488" y="581"/>
                  </a:lnTo>
                  <a:lnTo>
                    <a:pt x="500" y="573"/>
                  </a:lnTo>
                  <a:lnTo>
                    <a:pt x="511" y="564"/>
                  </a:lnTo>
                  <a:lnTo>
                    <a:pt x="522" y="555"/>
                  </a:lnTo>
                  <a:lnTo>
                    <a:pt x="533" y="545"/>
                  </a:lnTo>
                  <a:lnTo>
                    <a:pt x="544" y="534"/>
                  </a:lnTo>
                  <a:lnTo>
                    <a:pt x="554" y="523"/>
                  </a:lnTo>
                  <a:lnTo>
                    <a:pt x="563" y="512"/>
                  </a:lnTo>
                  <a:lnTo>
                    <a:pt x="572" y="501"/>
                  </a:lnTo>
                  <a:lnTo>
                    <a:pt x="580" y="489"/>
                  </a:lnTo>
                  <a:lnTo>
                    <a:pt x="588" y="475"/>
                  </a:lnTo>
                  <a:lnTo>
                    <a:pt x="595" y="463"/>
                  </a:lnTo>
                  <a:lnTo>
                    <a:pt x="602" y="450"/>
                  </a:lnTo>
                  <a:lnTo>
                    <a:pt x="609" y="436"/>
                  </a:lnTo>
                  <a:lnTo>
                    <a:pt x="613" y="421"/>
                  </a:lnTo>
                  <a:lnTo>
                    <a:pt x="618" y="408"/>
                  </a:lnTo>
                  <a:lnTo>
                    <a:pt x="622" y="393"/>
                  </a:lnTo>
                  <a:lnTo>
                    <a:pt x="626" y="378"/>
                  </a:lnTo>
                  <a:lnTo>
                    <a:pt x="628" y="363"/>
                  </a:lnTo>
                  <a:lnTo>
                    <a:pt x="631" y="347"/>
                  </a:lnTo>
                  <a:lnTo>
                    <a:pt x="631" y="332"/>
                  </a:lnTo>
                  <a:lnTo>
                    <a:pt x="632" y="316"/>
                  </a:lnTo>
                  <a:lnTo>
                    <a:pt x="631" y="301"/>
                  </a:lnTo>
                  <a:lnTo>
                    <a:pt x="629" y="283"/>
                  </a:lnTo>
                  <a:lnTo>
                    <a:pt x="628" y="269"/>
                  </a:lnTo>
                  <a:lnTo>
                    <a:pt x="626" y="253"/>
                  </a:lnTo>
                  <a:lnTo>
                    <a:pt x="622" y="237"/>
                  </a:lnTo>
                  <a:lnTo>
                    <a:pt x="617" y="222"/>
                  </a:lnTo>
                  <a:lnTo>
                    <a:pt x="612" y="208"/>
                  </a:lnTo>
                  <a:lnTo>
                    <a:pt x="606" y="193"/>
                  </a:lnTo>
                  <a:lnTo>
                    <a:pt x="600" y="180"/>
                  </a:lnTo>
                  <a:lnTo>
                    <a:pt x="594" y="166"/>
                  </a:lnTo>
                  <a:lnTo>
                    <a:pt x="585" y="153"/>
                  </a:lnTo>
                  <a:lnTo>
                    <a:pt x="578" y="139"/>
                  </a:lnTo>
                  <a:lnTo>
                    <a:pt x="568" y="127"/>
                  </a:lnTo>
                  <a:lnTo>
                    <a:pt x="560" y="115"/>
                  </a:lnTo>
                  <a:lnTo>
                    <a:pt x="550" y="104"/>
                  </a:lnTo>
                  <a:lnTo>
                    <a:pt x="539" y="93"/>
                  </a:lnTo>
                  <a:lnTo>
                    <a:pt x="528" y="82"/>
                  </a:lnTo>
                  <a:lnTo>
                    <a:pt x="517" y="72"/>
                  </a:lnTo>
                  <a:lnTo>
                    <a:pt x="505" y="64"/>
                  </a:lnTo>
                  <a:lnTo>
                    <a:pt x="492" y="54"/>
                  </a:lnTo>
                  <a:lnTo>
                    <a:pt x="479" y="47"/>
                  </a:lnTo>
                  <a:lnTo>
                    <a:pt x="466" y="38"/>
                  </a:lnTo>
                  <a:lnTo>
                    <a:pt x="452" y="32"/>
                  </a:lnTo>
                  <a:lnTo>
                    <a:pt x="439" y="26"/>
                  </a:lnTo>
                  <a:lnTo>
                    <a:pt x="424" y="20"/>
                  </a:lnTo>
                  <a:lnTo>
                    <a:pt x="409" y="15"/>
                  </a:lnTo>
                  <a:lnTo>
                    <a:pt x="395" y="10"/>
                  </a:lnTo>
                  <a:lnTo>
                    <a:pt x="379" y="6"/>
                  </a:lnTo>
                  <a:lnTo>
                    <a:pt x="364" y="4"/>
                  </a:lnTo>
                  <a:lnTo>
                    <a:pt x="348" y="3"/>
                  </a:lnTo>
                  <a:lnTo>
                    <a:pt x="331" y="1"/>
                  </a:lnTo>
                  <a:lnTo>
                    <a:pt x="3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2128"/>
            <p:cNvSpPr>
              <a:spLocks/>
            </p:cNvSpPr>
            <p:nvPr/>
          </p:nvSpPr>
          <p:spPr bwMode="auto">
            <a:xfrm>
              <a:off x="10569575" y="1036638"/>
              <a:ext cx="66675" cy="9525"/>
            </a:xfrm>
            <a:custGeom>
              <a:avLst/>
              <a:gdLst>
                <a:gd name="T0" fmla="*/ 196 w 210"/>
                <a:gd name="T1" fmla="*/ 0 h 29"/>
                <a:gd name="T2" fmla="*/ 15 w 210"/>
                <a:gd name="T3" fmla="*/ 0 h 29"/>
                <a:gd name="T4" fmla="*/ 9 w 210"/>
                <a:gd name="T5" fmla="*/ 1 h 29"/>
                <a:gd name="T6" fmla="*/ 5 w 210"/>
                <a:gd name="T7" fmla="*/ 3 h 29"/>
                <a:gd name="T8" fmla="*/ 2 w 210"/>
                <a:gd name="T9" fmla="*/ 8 h 29"/>
                <a:gd name="T10" fmla="*/ 0 w 210"/>
                <a:gd name="T11" fmla="*/ 14 h 29"/>
                <a:gd name="T12" fmla="*/ 2 w 210"/>
                <a:gd name="T13" fmla="*/ 20 h 29"/>
                <a:gd name="T14" fmla="*/ 5 w 210"/>
                <a:gd name="T15" fmla="*/ 25 h 29"/>
                <a:gd name="T16" fmla="*/ 9 w 210"/>
                <a:gd name="T17" fmla="*/ 28 h 29"/>
                <a:gd name="T18" fmla="*/ 15 w 210"/>
                <a:gd name="T19" fmla="*/ 29 h 29"/>
                <a:gd name="T20" fmla="*/ 196 w 210"/>
                <a:gd name="T21" fmla="*/ 29 h 29"/>
                <a:gd name="T22" fmla="*/ 202 w 210"/>
                <a:gd name="T23" fmla="*/ 28 h 29"/>
                <a:gd name="T24" fmla="*/ 207 w 210"/>
                <a:gd name="T25" fmla="*/ 25 h 29"/>
                <a:gd name="T26" fmla="*/ 209 w 210"/>
                <a:gd name="T27" fmla="*/ 20 h 29"/>
                <a:gd name="T28" fmla="*/ 210 w 210"/>
                <a:gd name="T29" fmla="*/ 14 h 29"/>
                <a:gd name="T30" fmla="*/ 209 w 210"/>
                <a:gd name="T31" fmla="*/ 8 h 29"/>
                <a:gd name="T32" fmla="*/ 207 w 210"/>
                <a:gd name="T33" fmla="*/ 3 h 29"/>
                <a:gd name="T34" fmla="*/ 202 w 210"/>
                <a:gd name="T35" fmla="*/ 1 h 29"/>
                <a:gd name="T36" fmla="*/ 196 w 21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29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3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5" y="25"/>
                  </a:lnTo>
                  <a:lnTo>
                    <a:pt x="9" y="28"/>
                  </a:lnTo>
                  <a:lnTo>
                    <a:pt x="15" y="29"/>
                  </a:lnTo>
                  <a:lnTo>
                    <a:pt x="196" y="29"/>
                  </a:lnTo>
                  <a:lnTo>
                    <a:pt x="202" y="28"/>
                  </a:lnTo>
                  <a:lnTo>
                    <a:pt x="207" y="25"/>
                  </a:lnTo>
                  <a:lnTo>
                    <a:pt x="209" y="20"/>
                  </a:lnTo>
                  <a:lnTo>
                    <a:pt x="210" y="14"/>
                  </a:lnTo>
                  <a:lnTo>
                    <a:pt x="209" y="8"/>
                  </a:lnTo>
                  <a:lnTo>
                    <a:pt x="207" y="3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2129"/>
            <p:cNvSpPr>
              <a:spLocks/>
            </p:cNvSpPr>
            <p:nvPr/>
          </p:nvSpPr>
          <p:spPr bwMode="auto">
            <a:xfrm>
              <a:off x="10569575" y="1055688"/>
              <a:ext cx="66675" cy="9525"/>
            </a:xfrm>
            <a:custGeom>
              <a:avLst/>
              <a:gdLst>
                <a:gd name="T0" fmla="*/ 196 w 210"/>
                <a:gd name="T1" fmla="*/ 0 h 31"/>
                <a:gd name="T2" fmla="*/ 15 w 210"/>
                <a:gd name="T3" fmla="*/ 0 h 31"/>
                <a:gd name="T4" fmla="*/ 9 w 210"/>
                <a:gd name="T5" fmla="*/ 2 h 31"/>
                <a:gd name="T6" fmla="*/ 5 w 210"/>
                <a:gd name="T7" fmla="*/ 5 h 31"/>
                <a:gd name="T8" fmla="*/ 2 w 210"/>
                <a:gd name="T9" fmla="*/ 10 h 31"/>
                <a:gd name="T10" fmla="*/ 0 w 210"/>
                <a:gd name="T11" fmla="*/ 15 h 31"/>
                <a:gd name="T12" fmla="*/ 2 w 210"/>
                <a:gd name="T13" fmla="*/ 21 h 31"/>
                <a:gd name="T14" fmla="*/ 5 w 210"/>
                <a:gd name="T15" fmla="*/ 26 h 31"/>
                <a:gd name="T16" fmla="*/ 9 w 210"/>
                <a:gd name="T17" fmla="*/ 30 h 31"/>
                <a:gd name="T18" fmla="*/ 15 w 210"/>
                <a:gd name="T19" fmla="*/ 31 h 31"/>
                <a:gd name="T20" fmla="*/ 196 w 210"/>
                <a:gd name="T21" fmla="*/ 31 h 31"/>
                <a:gd name="T22" fmla="*/ 202 w 210"/>
                <a:gd name="T23" fmla="*/ 30 h 31"/>
                <a:gd name="T24" fmla="*/ 207 w 210"/>
                <a:gd name="T25" fmla="*/ 26 h 31"/>
                <a:gd name="T26" fmla="*/ 209 w 210"/>
                <a:gd name="T27" fmla="*/ 21 h 31"/>
                <a:gd name="T28" fmla="*/ 210 w 210"/>
                <a:gd name="T29" fmla="*/ 15 h 31"/>
                <a:gd name="T30" fmla="*/ 209 w 210"/>
                <a:gd name="T31" fmla="*/ 10 h 31"/>
                <a:gd name="T32" fmla="*/ 207 w 210"/>
                <a:gd name="T33" fmla="*/ 5 h 31"/>
                <a:gd name="T34" fmla="*/ 202 w 210"/>
                <a:gd name="T35" fmla="*/ 2 h 31"/>
                <a:gd name="T36" fmla="*/ 196 w 21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31">
                  <a:moveTo>
                    <a:pt x="196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5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2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2130"/>
            <p:cNvSpPr>
              <a:spLocks/>
            </p:cNvSpPr>
            <p:nvPr/>
          </p:nvSpPr>
          <p:spPr bwMode="auto">
            <a:xfrm>
              <a:off x="10569575" y="1074738"/>
              <a:ext cx="66675" cy="28575"/>
            </a:xfrm>
            <a:custGeom>
              <a:avLst/>
              <a:gdLst>
                <a:gd name="T0" fmla="*/ 196 w 210"/>
                <a:gd name="T1" fmla="*/ 0 h 91"/>
                <a:gd name="T2" fmla="*/ 15 w 210"/>
                <a:gd name="T3" fmla="*/ 0 h 91"/>
                <a:gd name="T4" fmla="*/ 9 w 210"/>
                <a:gd name="T5" fmla="*/ 1 h 91"/>
                <a:gd name="T6" fmla="*/ 5 w 210"/>
                <a:gd name="T7" fmla="*/ 5 h 91"/>
                <a:gd name="T8" fmla="*/ 2 w 210"/>
                <a:gd name="T9" fmla="*/ 10 h 91"/>
                <a:gd name="T10" fmla="*/ 0 w 210"/>
                <a:gd name="T11" fmla="*/ 16 h 91"/>
                <a:gd name="T12" fmla="*/ 2 w 210"/>
                <a:gd name="T13" fmla="*/ 21 h 91"/>
                <a:gd name="T14" fmla="*/ 5 w 210"/>
                <a:gd name="T15" fmla="*/ 26 h 91"/>
                <a:gd name="T16" fmla="*/ 9 w 210"/>
                <a:gd name="T17" fmla="*/ 30 h 91"/>
                <a:gd name="T18" fmla="*/ 15 w 210"/>
                <a:gd name="T19" fmla="*/ 31 h 91"/>
                <a:gd name="T20" fmla="*/ 91 w 210"/>
                <a:gd name="T21" fmla="*/ 31 h 91"/>
                <a:gd name="T22" fmla="*/ 91 w 210"/>
                <a:gd name="T23" fmla="*/ 76 h 91"/>
                <a:gd name="T24" fmla="*/ 92 w 210"/>
                <a:gd name="T25" fmla="*/ 82 h 91"/>
                <a:gd name="T26" fmla="*/ 94 w 210"/>
                <a:gd name="T27" fmla="*/ 87 h 91"/>
                <a:gd name="T28" fmla="*/ 99 w 210"/>
                <a:gd name="T29" fmla="*/ 89 h 91"/>
                <a:gd name="T30" fmla="*/ 105 w 210"/>
                <a:gd name="T31" fmla="*/ 91 h 91"/>
                <a:gd name="T32" fmla="*/ 111 w 210"/>
                <a:gd name="T33" fmla="*/ 89 h 91"/>
                <a:gd name="T34" fmla="*/ 116 w 210"/>
                <a:gd name="T35" fmla="*/ 87 h 91"/>
                <a:gd name="T36" fmla="*/ 120 w 210"/>
                <a:gd name="T37" fmla="*/ 82 h 91"/>
                <a:gd name="T38" fmla="*/ 120 w 210"/>
                <a:gd name="T39" fmla="*/ 76 h 91"/>
                <a:gd name="T40" fmla="*/ 120 w 210"/>
                <a:gd name="T41" fmla="*/ 31 h 91"/>
                <a:gd name="T42" fmla="*/ 196 w 210"/>
                <a:gd name="T43" fmla="*/ 31 h 91"/>
                <a:gd name="T44" fmla="*/ 202 w 210"/>
                <a:gd name="T45" fmla="*/ 30 h 91"/>
                <a:gd name="T46" fmla="*/ 207 w 210"/>
                <a:gd name="T47" fmla="*/ 26 h 91"/>
                <a:gd name="T48" fmla="*/ 209 w 210"/>
                <a:gd name="T49" fmla="*/ 21 h 91"/>
                <a:gd name="T50" fmla="*/ 210 w 210"/>
                <a:gd name="T51" fmla="*/ 16 h 91"/>
                <a:gd name="T52" fmla="*/ 209 w 210"/>
                <a:gd name="T53" fmla="*/ 10 h 91"/>
                <a:gd name="T54" fmla="*/ 207 w 210"/>
                <a:gd name="T55" fmla="*/ 5 h 91"/>
                <a:gd name="T56" fmla="*/ 202 w 210"/>
                <a:gd name="T57" fmla="*/ 1 h 91"/>
                <a:gd name="T58" fmla="*/ 196 w 210"/>
                <a:gd name="T5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0" h="91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91" y="31"/>
                  </a:lnTo>
                  <a:lnTo>
                    <a:pt x="91" y="76"/>
                  </a:lnTo>
                  <a:lnTo>
                    <a:pt x="92" y="82"/>
                  </a:lnTo>
                  <a:lnTo>
                    <a:pt x="94" y="87"/>
                  </a:lnTo>
                  <a:lnTo>
                    <a:pt x="99" y="89"/>
                  </a:lnTo>
                  <a:lnTo>
                    <a:pt x="105" y="91"/>
                  </a:lnTo>
                  <a:lnTo>
                    <a:pt x="111" y="89"/>
                  </a:lnTo>
                  <a:lnTo>
                    <a:pt x="116" y="87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20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6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7" name="Freeform 4197"/>
          <p:cNvSpPr>
            <a:spLocks noEditPoints="1"/>
          </p:cNvSpPr>
          <p:nvPr/>
        </p:nvSpPr>
        <p:spPr bwMode="auto">
          <a:xfrm>
            <a:off x="640722" y="3438127"/>
            <a:ext cx="285750" cy="261938"/>
          </a:xfrm>
          <a:custGeom>
            <a:avLst/>
            <a:gdLst>
              <a:gd name="T0" fmla="*/ 540 w 901"/>
              <a:gd name="T1" fmla="*/ 161 h 826"/>
              <a:gd name="T2" fmla="*/ 360 w 901"/>
              <a:gd name="T3" fmla="*/ 255 h 826"/>
              <a:gd name="T4" fmla="*/ 360 w 901"/>
              <a:gd name="T5" fmla="*/ 255 h 826"/>
              <a:gd name="T6" fmla="*/ 201 w 901"/>
              <a:gd name="T7" fmla="*/ 255 h 826"/>
              <a:gd name="T8" fmla="*/ 749 w 901"/>
              <a:gd name="T9" fmla="*/ 46 h 826"/>
              <a:gd name="T10" fmla="*/ 692 w 901"/>
              <a:gd name="T11" fmla="*/ 248 h 826"/>
              <a:gd name="T12" fmla="*/ 568 w 901"/>
              <a:gd name="T13" fmla="*/ 103 h 826"/>
              <a:gd name="T14" fmla="*/ 556 w 901"/>
              <a:gd name="T15" fmla="*/ 104 h 826"/>
              <a:gd name="T16" fmla="*/ 341 w 901"/>
              <a:gd name="T17" fmla="*/ 135 h 826"/>
              <a:gd name="T18" fmla="*/ 333 w 901"/>
              <a:gd name="T19" fmla="*/ 141 h 826"/>
              <a:gd name="T20" fmla="*/ 330 w 901"/>
              <a:gd name="T21" fmla="*/ 255 h 826"/>
              <a:gd name="T22" fmla="*/ 120 w 901"/>
              <a:gd name="T23" fmla="*/ 4 h 826"/>
              <a:gd name="T24" fmla="*/ 109 w 901"/>
              <a:gd name="T25" fmla="*/ 0 h 826"/>
              <a:gd name="T26" fmla="*/ 5 w 901"/>
              <a:gd name="T27" fmla="*/ 48 h 826"/>
              <a:gd name="T28" fmla="*/ 0 w 901"/>
              <a:gd name="T29" fmla="*/ 58 h 826"/>
              <a:gd name="T30" fmla="*/ 82 w 901"/>
              <a:gd name="T31" fmla="*/ 255 h 826"/>
              <a:gd name="T32" fmla="*/ 5 w 901"/>
              <a:gd name="T33" fmla="*/ 259 h 826"/>
              <a:gd name="T34" fmla="*/ 0 w 901"/>
              <a:gd name="T35" fmla="*/ 271 h 826"/>
              <a:gd name="T36" fmla="*/ 120 w 901"/>
              <a:gd name="T37" fmla="*/ 643 h 826"/>
              <a:gd name="T38" fmla="*/ 589 w 901"/>
              <a:gd name="T39" fmla="*/ 676 h 826"/>
              <a:gd name="T40" fmla="*/ 157 w 901"/>
              <a:gd name="T41" fmla="*/ 679 h 826"/>
              <a:gd name="T42" fmla="*/ 131 w 901"/>
              <a:gd name="T43" fmla="*/ 693 h 826"/>
              <a:gd name="T44" fmla="*/ 113 w 901"/>
              <a:gd name="T45" fmla="*/ 716 h 826"/>
              <a:gd name="T46" fmla="*/ 105 w 901"/>
              <a:gd name="T47" fmla="*/ 744 h 826"/>
              <a:gd name="T48" fmla="*/ 108 w 901"/>
              <a:gd name="T49" fmla="*/ 774 h 826"/>
              <a:gd name="T50" fmla="*/ 122 w 901"/>
              <a:gd name="T51" fmla="*/ 798 h 826"/>
              <a:gd name="T52" fmla="*/ 144 w 901"/>
              <a:gd name="T53" fmla="*/ 818 h 826"/>
              <a:gd name="T54" fmla="*/ 172 w 901"/>
              <a:gd name="T55" fmla="*/ 826 h 826"/>
              <a:gd name="T56" fmla="*/ 202 w 901"/>
              <a:gd name="T57" fmla="*/ 823 h 826"/>
              <a:gd name="T58" fmla="*/ 228 w 901"/>
              <a:gd name="T59" fmla="*/ 809 h 826"/>
              <a:gd name="T60" fmla="*/ 246 w 901"/>
              <a:gd name="T61" fmla="*/ 787 h 826"/>
              <a:gd name="T62" fmla="*/ 255 w 901"/>
              <a:gd name="T63" fmla="*/ 759 h 826"/>
              <a:gd name="T64" fmla="*/ 246 w 901"/>
              <a:gd name="T65" fmla="*/ 716 h 826"/>
              <a:gd name="T66" fmla="*/ 514 w 901"/>
              <a:gd name="T67" fmla="*/ 727 h 826"/>
              <a:gd name="T68" fmla="*/ 512 w 901"/>
              <a:gd name="T69" fmla="*/ 766 h 826"/>
              <a:gd name="T70" fmla="*/ 523 w 901"/>
              <a:gd name="T71" fmla="*/ 793 h 826"/>
              <a:gd name="T72" fmla="*/ 543 w 901"/>
              <a:gd name="T73" fmla="*/ 813 h 826"/>
              <a:gd name="T74" fmla="*/ 570 w 901"/>
              <a:gd name="T75" fmla="*/ 825 h 826"/>
              <a:gd name="T76" fmla="*/ 601 w 901"/>
              <a:gd name="T77" fmla="*/ 825 h 826"/>
              <a:gd name="T78" fmla="*/ 628 w 901"/>
              <a:gd name="T79" fmla="*/ 813 h 826"/>
              <a:gd name="T80" fmla="*/ 648 w 901"/>
              <a:gd name="T81" fmla="*/ 793 h 826"/>
              <a:gd name="T82" fmla="*/ 659 w 901"/>
              <a:gd name="T83" fmla="*/ 766 h 826"/>
              <a:gd name="T84" fmla="*/ 658 w 901"/>
              <a:gd name="T85" fmla="*/ 730 h 826"/>
              <a:gd name="T86" fmla="*/ 635 w 901"/>
              <a:gd name="T87" fmla="*/ 695 h 826"/>
              <a:gd name="T88" fmla="*/ 630 w 901"/>
              <a:gd name="T89" fmla="*/ 635 h 826"/>
              <a:gd name="T90" fmla="*/ 886 w 901"/>
              <a:gd name="T91" fmla="*/ 75 h 826"/>
              <a:gd name="T92" fmla="*/ 897 w 901"/>
              <a:gd name="T93" fmla="*/ 70 h 826"/>
              <a:gd name="T94" fmla="*/ 901 w 901"/>
              <a:gd name="T95" fmla="*/ 60 h 826"/>
              <a:gd name="T96" fmla="*/ 897 w 901"/>
              <a:gd name="T97" fmla="*/ 49 h 826"/>
              <a:gd name="T98" fmla="*/ 886 w 901"/>
              <a:gd name="T99" fmla="*/ 45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1" h="826">
                <a:moveTo>
                  <a:pt x="442" y="255"/>
                </a:moveTo>
                <a:lnTo>
                  <a:pt x="540" y="161"/>
                </a:lnTo>
                <a:lnTo>
                  <a:pt x="540" y="161"/>
                </a:lnTo>
                <a:lnTo>
                  <a:pt x="540" y="161"/>
                </a:lnTo>
                <a:lnTo>
                  <a:pt x="562" y="139"/>
                </a:lnTo>
                <a:lnTo>
                  <a:pt x="659" y="255"/>
                </a:lnTo>
                <a:lnTo>
                  <a:pt x="442" y="255"/>
                </a:lnTo>
                <a:close/>
                <a:moveTo>
                  <a:pt x="360" y="255"/>
                </a:moveTo>
                <a:lnTo>
                  <a:pt x="360" y="165"/>
                </a:lnTo>
                <a:lnTo>
                  <a:pt x="493" y="165"/>
                </a:lnTo>
                <a:lnTo>
                  <a:pt x="399" y="255"/>
                </a:lnTo>
                <a:lnTo>
                  <a:pt x="360" y="255"/>
                </a:lnTo>
                <a:close/>
                <a:moveTo>
                  <a:pt x="114" y="255"/>
                </a:moveTo>
                <a:lnTo>
                  <a:pt x="34" y="67"/>
                </a:lnTo>
                <a:lnTo>
                  <a:pt x="101" y="35"/>
                </a:lnTo>
                <a:lnTo>
                  <a:pt x="201" y="255"/>
                </a:lnTo>
                <a:lnTo>
                  <a:pt x="114" y="255"/>
                </a:lnTo>
                <a:close/>
                <a:moveTo>
                  <a:pt x="886" y="45"/>
                </a:moveTo>
                <a:lnTo>
                  <a:pt x="753" y="45"/>
                </a:lnTo>
                <a:lnTo>
                  <a:pt x="749" y="46"/>
                </a:lnTo>
                <a:lnTo>
                  <a:pt x="745" y="48"/>
                </a:lnTo>
                <a:lnTo>
                  <a:pt x="740" y="51"/>
                </a:lnTo>
                <a:lnTo>
                  <a:pt x="739" y="57"/>
                </a:lnTo>
                <a:lnTo>
                  <a:pt x="692" y="248"/>
                </a:lnTo>
                <a:lnTo>
                  <a:pt x="575" y="107"/>
                </a:lnTo>
                <a:lnTo>
                  <a:pt x="573" y="105"/>
                </a:lnTo>
                <a:lnTo>
                  <a:pt x="571" y="104"/>
                </a:lnTo>
                <a:lnTo>
                  <a:pt x="568" y="103"/>
                </a:lnTo>
                <a:lnTo>
                  <a:pt x="564" y="102"/>
                </a:lnTo>
                <a:lnTo>
                  <a:pt x="561" y="102"/>
                </a:lnTo>
                <a:lnTo>
                  <a:pt x="559" y="103"/>
                </a:lnTo>
                <a:lnTo>
                  <a:pt x="556" y="104"/>
                </a:lnTo>
                <a:lnTo>
                  <a:pt x="554" y="106"/>
                </a:lnTo>
                <a:lnTo>
                  <a:pt x="524" y="135"/>
                </a:lnTo>
                <a:lnTo>
                  <a:pt x="345" y="135"/>
                </a:lnTo>
                <a:lnTo>
                  <a:pt x="341" y="135"/>
                </a:lnTo>
                <a:lnTo>
                  <a:pt x="339" y="136"/>
                </a:lnTo>
                <a:lnTo>
                  <a:pt x="336" y="138"/>
                </a:lnTo>
                <a:lnTo>
                  <a:pt x="334" y="139"/>
                </a:lnTo>
                <a:lnTo>
                  <a:pt x="333" y="141"/>
                </a:lnTo>
                <a:lnTo>
                  <a:pt x="331" y="144"/>
                </a:lnTo>
                <a:lnTo>
                  <a:pt x="331" y="147"/>
                </a:lnTo>
                <a:lnTo>
                  <a:pt x="330" y="150"/>
                </a:lnTo>
                <a:lnTo>
                  <a:pt x="330" y="255"/>
                </a:lnTo>
                <a:lnTo>
                  <a:pt x="234" y="255"/>
                </a:lnTo>
                <a:lnTo>
                  <a:pt x="123" y="8"/>
                </a:lnTo>
                <a:lnTo>
                  <a:pt x="122" y="6"/>
                </a:lnTo>
                <a:lnTo>
                  <a:pt x="120" y="4"/>
                </a:lnTo>
                <a:lnTo>
                  <a:pt x="117" y="2"/>
                </a:lnTo>
                <a:lnTo>
                  <a:pt x="114" y="1"/>
                </a:lnTo>
                <a:lnTo>
                  <a:pt x="111" y="0"/>
                </a:lnTo>
                <a:lnTo>
                  <a:pt x="109" y="0"/>
                </a:lnTo>
                <a:lnTo>
                  <a:pt x="106" y="0"/>
                </a:lnTo>
                <a:lnTo>
                  <a:pt x="102" y="1"/>
                </a:lnTo>
                <a:lnTo>
                  <a:pt x="8" y="46"/>
                </a:lnTo>
                <a:lnTo>
                  <a:pt x="5" y="48"/>
                </a:lnTo>
                <a:lnTo>
                  <a:pt x="3" y="50"/>
                </a:lnTo>
                <a:lnTo>
                  <a:pt x="2" y="52"/>
                </a:lnTo>
                <a:lnTo>
                  <a:pt x="1" y="54"/>
                </a:lnTo>
                <a:lnTo>
                  <a:pt x="0" y="58"/>
                </a:lnTo>
                <a:lnTo>
                  <a:pt x="0" y="60"/>
                </a:lnTo>
                <a:lnTo>
                  <a:pt x="0" y="63"/>
                </a:lnTo>
                <a:lnTo>
                  <a:pt x="1" y="66"/>
                </a:lnTo>
                <a:lnTo>
                  <a:pt x="82" y="255"/>
                </a:lnTo>
                <a:lnTo>
                  <a:pt x="15" y="255"/>
                </a:lnTo>
                <a:lnTo>
                  <a:pt x="11" y="256"/>
                </a:lnTo>
                <a:lnTo>
                  <a:pt x="7" y="257"/>
                </a:lnTo>
                <a:lnTo>
                  <a:pt x="5" y="259"/>
                </a:lnTo>
                <a:lnTo>
                  <a:pt x="2" y="261"/>
                </a:lnTo>
                <a:lnTo>
                  <a:pt x="1" y="265"/>
                </a:lnTo>
                <a:lnTo>
                  <a:pt x="0" y="268"/>
                </a:lnTo>
                <a:lnTo>
                  <a:pt x="0" y="271"/>
                </a:lnTo>
                <a:lnTo>
                  <a:pt x="1" y="275"/>
                </a:lnTo>
                <a:lnTo>
                  <a:pt x="114" y="635"/>
                </a:lnTo>
                <a:lnTo>
                  <a:pt x="116" y="640"/>
                </a:lnTo>
                <a:lnTo>
                  <a:pt x="120" y="643"/>
                </a:lnTo>
                <a:lnTo>
                  <a:pt x="123" y="645"/>
                </a:lnTo>
                <a:lnTo>
                  <a:pt x="128" y="646"/>
                </a:lnTo>
                <a:lnTo>
                  <a:pt x="596" y="646"/>
                </a:lnTo>
                <a:lnTo>
                  <a:pt x="589" y="676"/>
                </a:lnTo>
                <a:lnTo>
                  <a:pt x="180" y="676"/>
                </a:lnTo>
                <a:lnTo>
                  <a:pt x="172" y="676"/>
                </a:lnTo>
                <a:lnTo>
                  <a:pt x="165" y="677"/>
                </a:lnTo>
                <a:lnTo>
                  <a:pt x="157" y="679"/>
                </a:lnTo>
                <a:lnTo>
                  <a:pt x="151" y="682"/>
                </a:lnTo>
                <a:lnTo>
                  <a:pt x="144" y="685"/>
                </a:lnTo>
                <a:lnTo>
                  <a:pt x="138" y="689"/>
                </a:lnTo>
                <a:lnTo>
                  <a:pt x="131" y="693"/>
                </a:lnTo>
                <a:lnTo>
                  <a:pt x="127" y="698"/>
                </a:lnTo>
                <a:lnTo>
                  <a:pt x="122" y="703"/>
                </a:lnTo>
                <a:lnTo>
                  <a:pt x="117" y="709"/>
                </a:lnTo>
                <a:lnTo>
                  <a:pt x="113" y="716"/>
                </a:lnTo>
                <a:lnTo>
                  <a:pt x="110" y="722"/>
                </a:lnTo>
                <a:lnTo>
                  <a:pt x="108" y="729"/>
                </a:lnTo>
                <a:lnTo>
                  <a:pt x="106" y="736"/>
                </a:lnTo>
                <a:lnTo>
                  <a:pt x="105" y="744"/>
                </a:lnTo>
                <a:lnTo>
                  <a:pt x="105" y="751"/>
                </a:lnTo>
                <a:lnTo>
                  <a:pt x="105" y="759"/>
                </a:lnTo>
                <a:lnTo>
                  <a:pt x="106" y="766"/>
                </a:lnTo>
                <a:lnTo>
                  <a:pt x="108" y="774"/>
                </a:lnTo>
                <a:lnTo>
                  <a:pt x="110" y="780"/>
                </a:lnTo>
                <a:lnTo>
                  <a:pt x="113" y="787"/>
                </a:lnTo>
                <a:lnTo>
                  <a:pt x="117" y="793"/>
                </a:lnTo>
                <a:lnTo>
                  <a:pt x="122" y="798"/>
                </a:lnTo>
                <a:lnTo>
                  <a:pt x="127" y="804"/>
                </a:lnTo>
                <a:lnTo>
                  <a:pt x="131" y="809"/>
                </a:lnTo>
                <a:lnTo>
                  <a:pt x="138" y="813"/>
                </a:lnTo>
                <a:lnTo>
                  <a:pt x="144" y="818"/>
                </a:lnTo>
                <a:lnTo>
                  <a:pt x="151" y="821"/>
                </a:lnTo>
                <a:lnTo>
                  <a:pt x="157" y="823"/>
                </a:lnTo>
                <a:lnTo>
                  <a:pt x="165" y="825"/>
                </a:lnTo>
                <a:lnTo>
                  <a:pt x="172" y="826"/>
                </a:lnTo>
                <a:lnTo>
                  <a:pt x="180" y="826"/>
                </a:lnTo>
                <a:lnTo>
                  <a:pt x="187" y="826"/>
                </a:lnTo>
                <a:lnTo>
                  <a:pt x="195" y="825"/>
                </a:lnTo>
                <a:lnTo>
                  <a:pt x="202" y="823"/>
                </a:lnTo>
                <a:lnTo>
                  <a:pt x="209" y="821"/>
                </a:lnTo>
                <a:lnTo>
                  <a:pt x="215" y="818"/>
                </a:lnTo>
                <a:lnTo>
                  <a:pt x="221" y="813"/>
                </a:lnTo>
                <a:lnTo>
                  <a:pt x="228" y="809"/>
                </a:lnTo>
                <a:lnTo>
                  <a:pt x="233" y="804"/>
                </a:lnTo>
                <a:lnTo>
                  <a:pt x="238" y="798"/>
                </a:lnTo>
                <a:lnTo>
                  <a:pt x="242" y="793"/>
                </a:lnTo>
                <a:lnTo>
                  <a:pt x="246" y="787"/>
                </a:lnTo>
                <a:lnTo>
                  <a:pt x="249" y="780"/>
                </a:lnTo>
                <a:lnTo>
                  <a:pt x="251" y="774"/>
                </a:lnTo>
                <a:lnTo>
                  <a:pt x="254" y="766"/>
                </a:lnTo>
                <a:lnTo>
                  <a:pt x="255" y="759"/>
                </a:lnTo>
                <a:lnTo>
                  <a:pt x="255" y="751"/>
                </a:lnTo>
                <a:lnTo>
                  <a:pt x="254" y="738"/>
                </a:lnTo>
                <a:lnTo>
                  <a:pt x="250" y="727"/>
                </a:lnTo>
                <a:lnTo>
                  <a:pt x="246" y="716"/>
                </a:lnTo>
                <a:lnTo>
                  <a:pt x="240" y="706"/>
                </a:lnTo>
                <a:lnTo>
                  <a:pt x="526" y="706"/>
                </a:lnTo>
                <a:lnTo>
                  <a:pt x="519" y="716"/>
                </a:lnTo>
                <a:lnTo>
                  <a:pt x="514" y="727"/>
                </a:lnTo>
                <a:lnTo>
                  <a:pt x="511" y="738"/>
                </a:lnTo>
                <a:lnTo>
                  <a:pt x="510" y="751"/>
                </a:lnTo>
                <a:lnTo>
                  <a:pt x="511" y="759"/>
                </a:lnTo>
                <a:lnTo>
                  <a:pt x="512" y="766"/>
                </a:lnTo>
                <a:lnTo>
                  <a:pt x="514" y="774"/>
                </a:lnTo>
                <a:lnTo>
                  <a:pt x="516" y="780"/>
                </a:lnTo>
                <a:lnTo>
                  <a:pt x="519" y="787"/>
                </a:lnTo>
                <a:lnTo>
                  <a:pt x="523" y="793"/>
                </a:lnTo>
                <a:lnTo>
                  <a:pt x="528" y="798"/>
                </a:lnTo>
                <a:lnTo>
                  <a:pt x="532" y="804"/>
                </a:lnTo>
                <a:lnTo>
                  <a:pt x="538" y="809"/>
                </a:lnTo>
                <a:lnTo>
                  <a:pt x="543" y="813"/>
                </a:lnTo>
                <a:lnTo>
                  <a:pt x="549" y="818"/>
                </a:lnTo>
                <a:lnTo>
                  <a:pt x="556" y="821"/>
                </a:lnTo>
                <a:lnTo>
                  <a:pt x="563" y="823"/>
                </a:lnTo>
                <a:lnTo>
                  <a:pt x="570" y="825"/>
                </a:lnTo>
                <a:lnTo>
                  <a:pt x="577" y="826"/>
                </a:lnTo>
                <a:lnTo>
                  <a:pt x="586" y="826"/>
                </a:lnTo>
                <a:lnTo>
                  <a:pt x="593" y="826"/>
                </a:lnTo>
                <a:lnTo>
                  <a:pt x="601" y="825"/>
                </a:lnTo>
                <a:lnTo>
                  <a:pt x="607" y="823"/>
                </a:lnTo>
                <a:lnTo>
                  <a:pt x="615" y="821"/>
                </a:lnTo>
                <a:lnTo>
                  <a:pt x="621" y="818"/>
                </a:lnTo>
                <a:lnTo>
                  <a:pt x="628" y="813"/>
                </a:lnTo>
                <a:lnTo>
                  <a:pt x="633" y="809"/>
                </a:lnTo>
                <a:lnTo>
                  <a:pt x="638" y="804"/>
                </a:lnTo>
                <a:lnTo>
                  <a:pt x="644" y="798"/>
                </a:lnTo>
                <a:lnTo>
                  <a:pt x="648" y="793"/>
                </a:lnTo>
                <a:lnTo>
                  <a:pt x="651" y="787"/>
                </a:lnTo>
                <a:lnTo>
                  <a:pt x="654" y="780"/>
                </a:lnTo>
                <a:lnTo>
                  <a:pt x="658" y="774"/>
                </a:lnTo>
                <a:lnTo>
                  <a:pt x="659" y="766"/>
                </a:lnTo>
                <a:lnTo>
                  <a:pt x="660" y="759"/>
                </a:lnTo>
                <a:lnTo>
                  <a:pt x="661" y="751"/>
                </a:lnTo>
                <a:lnTo>
                  <a:pt x="660" y="740"/>
                </a:lnTo>
                <a:lnTo>
                  <a:pt x="658" y="730"/>
                </a:lnTo>
                <a:lnTo>
                  <a:pt x="653" y="720"/>
                </a:lnTo>
                <a:lnTo>
                  <a:pt x="649" y="710"/>
                </a:lnTo>
                <a:lnTo>
                  <a:pt x="643" y="702"/>
                </a:lnTo>
                <a:lnTo>
                  <a:pt x="635" y="695"/>
                </a:lnTo>
                <a:lnTo>
                  <a:pt x="627" y="689"/>
                </a:lnTo>
                <a:lnTo>
                  <a:pt x="618" y="684"/>
                </a:lnTo>
                <a:lnTo>
                  <a:pt x="629" y="637"/>
                </a:lnTo>
                <a:lnTo>
                  <a:pt x="630" y="635"/>
                </a:lnTo>
                <a:lnTo>
                  <a:pt x="630" y="634"/>
                </a:lnTo>
                <a:lnTo>
                  <a:pt x="717" y="274"/>
                </a:lnTo>
                <a:lnTo>
                  <a:pt x="765" y="75"/>
                </a:lnTo>
                <a:lnTo>
                  <a:pt x="886" y="75"/>
                </a:lnTo>
                <a:lnTo>
                  <a:pt x="889" y="75"/>
                </a:lnTo>
                <a:lnTo>
                  <a:pt x="891" y="74"/>
                </a:lnTo>
                <a:lnTo>
                  <a:pt x="895" y="73"/>
                </a:lnTo>
                <a:lnTo>
                  <a:pt x="897" y="70"/>
                </a:lnTo>
                <a:lnTo>
                  <a:pt x="899" y="68"/>
                </a:lnTo>
                <a:lnTo>
                  <a:pt x="900" y="66"/>
                </a:lnTo>
                <a:lnTo>
                  <a:pt x="901" y="63"/>
                </a:lnTo>
                <a:lnTo>
                  <a:pt x="901" y="60"/>
                </a:lnTo>
                <a:lnTo>
                  <a:pt x="901" y="57"/>
                </a:lnTo>
                <a:lnTo>
                  <a:pt x="900" y="54"/>
                </a:lnTo>
                <a:lnTo>
                  <a:pt x="899" y="51"/>
                </a:lnTo>
                <a:lnTo>
                  <a:pt x="897" y="49"/>
                </a:lnTo>
                <a:lnTo>
                  <a:pt x="895" y="47"/>
                </a:lnTo>
                <a:lnTo>
                  <a:pt x="891" y="46"/>
                </a:lnTo>
                <a:lnTo>
                  <a:pt x="889" y="45"/>
                </a:lnTo>
                <a:lnTo>
                  <a:pt x="886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8" name="Group 287"/>
          <p:cNvGrpSpPr/>
          <p:nvPr/>
        </p:nvGrpSpPr>
        <p:grpSpPr>
          <a:xfrm>
            <a:off x="11274888" y="2629022"/>
            <a:ext cx="287338" cy="277813"/>
            <a:chOff x="4892675" y="2501900"/>
            <a:chExt cx="287338" cy="277813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89" name="Freeform 300"/>
            <p:cNvSpPr>
              <a:spLocks/>
            </p:cNvSpPr>
            <p:nvPr/>
          </p:nvSpPr>
          <p:spPr bwMode="auto">
            <a:xfrm>
              <a:off x="4924425" y="2501900"/>
              <a:ext cx="227013" cy="157163"/>
            </a:xfrm>
            <a:custGeom>
              <a:avLst/>
              <a:gdLst>
                <a:gd name="T0" fmla="*/ 19 w 712"/>
                <a:gd name="T1" fmla="*/ 494 h 495"/>
                <a:gd name="T2" fmla="*/ 679 w 712"/>
                <a:gd name="T3" fmla="*/ 60 h 495"/>
                <a:gd name="T4" fmla="*/ 668 w 712"/>
                <a:gd name="T5" fmla="*/ 167 h 495"/>
                <a:gd name="T6" fmla="*/ 669 w 712"/>
                <a:gd name="T7" fmla="*/ 173 h 495"/>
                <a:gd name="T8" fmla="*/ 672 w 712"/>
                <a:gd name="T9" fmla="*/ 177 h 495"/>
                <a:gd name="T10" fmla="*/ 677 w 712"/>
                <a:gd name="T11" fmla="*/ 180 h 495"/>
                <a:gd name="T12" fmla="*/ 682 w 712"/>
                <a:gd name="T13" fmla="*/ 180 h 495"/>
                <a:gd name="T14" fmla="*/ 688 w 712"/>
                <a:gd name="T15" fmla="*/ 179 h 495"/>
                <a:gd name="T16" fmla="*/ 696 w 712"/>
                <a:gd name="T17" fmla="*/ 173 h 495"/>
                <a:gd name="T18" fmla="*/ 712 w 712"/>
                <a:gd name="T19" fmla="*/ 31 h 495"/>
                <a:gd name="T20" fmla="*/ 712 w 712"/>
                <a:gd name="T21" fmla="*/ 30 h 495"/>
                <a:gd name="T22" fmla="*/ 712 w 712"/>
                <a:gd name="T23" fmla="*/ 27 h 495"/>
                <a:gd name="T24" fmla="*/ 711 w 712"/>
                <a:gd name="T25" fmla="*/ 24 h 495"/>
                <a:gd name="T26" fmla="*/ 710 w 712"/>
                <a:gd name="T27" fmla="*/ 22 h 495"/>
                <a:gd name="T28" fmla="*/ 710 w 712"/>
                <a:gd name="T29" fmla="*/ 22 h 495"/>
                <a:gd name="T30" fmla="*/ 707 w 712"/>
                <a:gd name="T31" fmla="*/ 20 h 495"/>
                <a:gd name="T32" fmla="*/ 705 w 712"/>
                <a:gd name="T33" fmla="*/ 17 h 495"/>
                <a:gd name="T34" fmla="*/ 702 w 712"/>
                <a:gd name="T35" fmla="*/ 16 h 495"/>
                <a:gd name="T36" fmla="*/ 700 w 712"/>
                <a:gd name="T37" fmla="*/ 15 h 495"/>
                <a:gd name="T38" fmla="*/ 699 w 712"/>
                <a:gd name="T39" fmla="*/ 15 h 495"/>
                <a:gd name="T40" fmla="*/ 561 w 712"/>
                <a:gd name="T41" fmla="*/ 0 h 495"/>
                <a:gd name="T42" fmla="*/ 555 w 712"/>
                <a:gd name="T43" fmla="*/ 1 h 495"/>
                <a:gd name="T44" fmla="*/ 551 w 712"/>
                <a:gd name="T45" fmla="*/ 6 h 495"/>
                <a:gd name="T46" fmla="*/ 548 w 712"/>
                <a:gd name="T47" fmla="*/ 11 h 495"/>
                <a:gd name="T48" fmla="*/ 547 w 712"/>
                <a:gd name="T49" fmla="*/ 16 h 495"/>
                <a:gd name="T50" fmla="*/ 549 w 712"/>
                <a:gd name="T51" fmla="*/ 22 h 495"/>
                <a:gd name="T52" fmla="*/ 552 w 712"/>
                <a:gd name="T53" fmla="*/ 27 h 495"/>
                <a:gd name="T54" fmla="*/ 557 w 712"/>
                <a:gd name="T55" fmla="*/ 29 h 495"/>
                <a:gd name="T56" fmla="*/ 654 w 712"/>
                <a:gd name="T57" fmla="*/ 41 h 495"/>
                <a:gd name="T58" fmla="*/ 4 w 712"/>
                <a:gd name="T59" fmla="*/ 469 h 495"/>
                <a:gd name="T60" fmla="*/ 1 w 712"/>
                <a:gd name="T61" fmla="*/ 473 h 495"/>
                <a:gd name="T62" fmla="*/ 0 w 712"/>
                <a:gd name="T63" fmla="*/ 480 h 495"/>
                <a:gd name="T64" fmla="*/ 1 w 712"/>
                <a:gd name="T65" fmla="*/ 485 h 495"/>
                <a:gd name="T66" fmla="*/ 5 w 712"/>
                <a:gd name="T67" fmla="*/ 490 h 495"/>
                <a:gd name="T68" fmla="*/ 11 w 712"/>
                <a:gd name="T69" fmla="*/ 49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2" h="495">
                  <a:moveTo>
                    <a:pt x="15" y="495"/>
                  </a:moveTo>
                  <a:lnTo>
                    <a:pt x="19" y="494"/>
                  </a:lnTo>
                  <a:lnTo>
                    <a:pt x="23" y="493"/>
                  </a:lnTo>
                  <a:lnTo>
                    <a:pt x="679" y="60"/>
                  </a:lnTo>
                  <a:lnTo>
                    <a:pt x="668" y="164"/>
                  </a:lnTo>
                  <a:lnTo>
                    <a:pt x="668" y="167"/>
                  </a:lnTo>
                  <a:lnTo>
                    <a:pt x="668" y="170"/>
                  </a:lnTo>
                  <a:lnTo>
                    <a:pt x="669" y="173"/>
                  </a:lnTo>
                  <a:lnTo>
                    <a:pt x="671" y="175"/>
                  </a:lnTo>
                  <a:lnTo>
                    <a:pt x="672" y="177"/>
                  </a:lnTo>
                  <a:lnTo>
                    <a:pt x="675" y="179"/>
                  </a:lnTo>
                  <a:lnTo>
                    <a:pt x="677" y="180"/>
                  </a:lnTo>
                  <a:lnTo>
                    <a:pt x="681" y="180"/>
                  </a:lnTo>
                  <a:lnTo>
                    <a:pt x="682" y="180"/>
                  </a:lnTo>
                  <a:lnTo>
                    <a:pt x="682" y="180"/>
                  </a:lnTo>
                  <a:lnTo>
                    <a:pt x="688" y="179"/>
                  </a:lnTo>
                  <a:lnTo>
                    <a:pt x="692" y="177"/>
                  </a:lnTo>
                  <a:lnTo>
                    <a:pt x="696" y="173"/>
                  </a:lnTo>
                  <a:lnTo>
                    <a:pt x="697" y="168"/>
                  </a:lnTo>
                  <a:lnTo>
                    <a:pt x="712" y="31"/>
                  </a:lnTo>
                  <a:lnTo>
                    <a:pt x="712" y="31"/>
                  </a:lnTo>
                  <a:lnTo>
                    <a:pt x="712" y="30"/>
                  </a:lnTo>
                  <a:lnTo>
                    <a:pt x="712" y="28"/>
                  </a:lnTo>
                  <a:lnTo>
                    <a:pt x="712" y="27"/>
                  </a:lnTo>
                  <a:lnTo>
                    <a:pt x="712" y="25"/>
                  </a:lnTo>
                  <a:lnTo>
                    <a:pt x="711" y="24"/>
                  </a:lnTo>
                  <a:lnTo>
                    <a:pt x="711" y="23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09" y="21"/>
                  </a:lnTo>
                  <a:lnTo>
                    <a:pt x="707" y="20"/>
                  </a:lnTo>
                  <a:lnTo>
                    <a:pt x="706" y="18"/>
                  </a:lnTo>
                  <a:lnTo>
                    <a:pt x="705" y="17"/>
                  </a:lnTo>
                  <a:lnTo>
                    <a:pt x="704" y="17"/>
                  </a:lnTo>
                  <a:lnTo>
                    <a:pt x="702" y="16"/>
                  </a:lnTo>
                  <a:lnTo>
                    <a:pt x="701" y="16"/>
                  </a:lnTo>
                  <a:lnTo>
                    <a:pt x="700" y="15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564" y="0"/>
                  </a:lnTo>
                  <a:lnTo>
                    <a:pt x="561" y="0"/>
                  </a:lnTo>
                  <a:lnTo>
                    <a:pt x="557" y="0"/>
                  </a:lnTo>
                  <a:lnTo>
                    <a:pt x="555" y="1"/>
                  </a:lnTo>
                  <a:lnTo>
                    <a:pt x="553" y="3"/>
                  </a:lnTo>
                  <a:lnTo>
                    <a:pt x="551" y="6"/>
                  </a:lnTo>
                  <a:lnTo>
                    <a:pt x="549" y="8"/>
                  </a:lnTo>
                  <a:lnTo>
                    <a:pt x="548" y="11"/>
                  </a:lnTo>
                  <a:lnTo>
                    <a:pt x="547" y="13"/>
                  </a:lnTo>
                  <a:lnTo>
                    <a:pt x="547" y="16"/>
                  </a:lnTo>
                  <a:lnTo>
                    <a:pt x="548" y="20"/>
                  </a:lnTo>
                  <a:lnTo>
                    <a:pt x="549" y="22"/>
                  </a:lnTo>
                  <a:lnTo>
                    <a:pt x="550" y="25"/>
                  </a:lnTo>
                  <a:lnTo>
                    <a:pt x="552" y="27"/>
                  </a:lnTo>
                  <a:lnTo>
                    <a:pt x="554" y="28"/>
                  </a:lnTo>
                  <a:lnTo>
                    <a:pt x="557" y="29"/>
                  </a:lnTo>
                  <a:lnTo>
                    <a:pt x="561" y="30"/>
                  </a:lnTo>
                  <a:lnTo>
                    <a:pt x="654" y="41"/>
                  </a:lnTo>
                  <a:lnTo>
                    <a:pt x="6" y="467"/>
                  </a:lnTo>
                  <a:lnTo>
                    <a:pt x="4" y="469"/>
                  </a:lnTo>
                  <a:lnTo>
                    <a:pt x="2" y="471"/>
                  </a:lnTo>
                  <a:lnTo>
                    <a:pt x="1" y="473"/>
                  </a:lnTo>
                  <a:lnTo>
                    <a:pt x="0" y="477"/>
                  </a:lnTo>
                  <a:lnTo>
                    <a:pt x="0" y="480"/>
                  </a:lnTo>
                  <a:lnTo>
                    <a:pt x="0" y="482"/>
                  </a:lnTo>
                  <a:lnTo>
                    <a:pt x="1" y="485"/>
                  </a:lnTo>
                  <a:lnTo>
                    <a:pt x="2" y="488"/>
                  </a:lnTo>
                  <a:lnTo>
                    <a:pt x="5" y="490"/>
                  </a:lnTo>
                  <a:lnTo>
                    <a:pt x="8" y="493"/>
                  </a:lnTo>
                  <a:lnTo>
                    <a:pt x="11" y="494"/>
                  </a:lnTo>
                  <a:lnTo>
                    <a:pt x="15" y="4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301"/>
            <p:cNvSpPr>
              <a:spLocks/>
            </p:cNvSpPr>
            <p:nvPr/>
          </p:nvSpPr>
          <p:spPr bwMode="auto">
            <a:xfrm>
              <a:off x="4892675" y="2587625"/>
              <a:ext cx="287338" cy="192088"/>
            </a:xfrm>
            <a:custGeom>
              <a:avLst/>
              <a:gdLst>
                <a:gd name="T0" fmla="*/ 843 w 903"/>
                <a:gd name="T1" fmla="*/ 572 h 602"/>
                <a:gd name="T2" fmla="*/ 842 w 903"/>
                <a:gd name="T3" fmla="*/ 12 h 602"/>
                <a:gd name="T4" fmla="*/ 840 w 903"/>
                <a:gd name="T5" fmla="*/ 7 h 602"/>
                <a:gd name="T6" fmla="*/ 835 w 903"/>
                <a:gd name="T7" fmla="*/ 3 h 602"/>
                <a:gd name="T8" fmla="*/ 830 w 903"/>
                <a:gd name="T9" fmla="*/ 1 h 602"/>
                <a:gd name="T10" fmla="*/ 707 w 903"/>
                <a:gd name="T11" fmla="*/ 0 h 602"/>
                <a:gd name="T12" fmla="*/ 701 w 903"/>
                <a:gd name="T13" fmla="*/ 2 h 602"/>
                <a:gd name="T14" fmla="*/ 696 w 903"/>
                <a:gd name="T15" fmla="*/ 5 h 602"/>
                <a:gd name="T16" fmla="*/ 693 w 903"/>
                <a:gd name="T17" fmla="*/ 9 h 602"/>
                <a:gd name="T18" fmla="*/ 692 w 903"/>
                <a:gd name="T19" fmla="*/ 16 h 602"/>
                <a:gd name="T20" fmla="*/ 632 w 903"/>
                <a:gd name="T21" fmla="*/ 572 h 602"/>
                <a:gd name="T22" fmla="*/ 632 w 903"/>
                <a:gd name="T23" fmla="*/ 163 h 602"/>
                <a:gd name="T24" fmla="*/ 629 w 903"/>
                <a:gd name="T25" fmla="*/ 157 h 602"/>
                <a:gd name="T26" fmla="*/ 625 w 903"/>
                <a:gd name="T27" fmla="*/ 153 h 602"/>
                <a:gd name="T28" fmla="*/ 620 w 903"/>
                <a:gd name="T29" fmla="*/ 151 h 602"/>
                <a:gd name="T30" fmla="*/ 496 w 903"/>
                <a:gd name="T31" fmla="*/ 151 h 602"/>
                <a:gd name="T32" fmla="*/ 490 w 903"/>
                <a:gd name="T33" fmla="*/ 152 h 602"/>
                <a:gd name="T34" fmla="*/ 486 w 903"/>
                <a:gd name="T35" fmla="*/ 155 h 602"/>
                <a:gd name="T36" fmla="*/ 482 w 903"/>
                <a:gd name="T37" fmla="*/ 159 h 602"/>
                <a:gd name="T38" fmla="*/ 481 w 903"/>
                <a:gd name="T39" fmla="*/ 166 h 602"/>
                <a:gd name="T40" fmla="*/ 421 w 903"/>
                <a:gd name="T41" fmla="*/ 572 h 602"/>
                <a:gd name="T42" fmla="*/ 420 w 903"/>
                <a:gd name="T43" fmla="*/ 313 h 602"/>
                <a:gd name="T44" fmla="*/ 418 w 903"/>
                <a:gd name="T45" fmla="*/ 307 h 602"/>
                <a:gd name="T46" fmla="*/ 414 w 903"/>
                <a:gd name="T47" fmla="*/ 304 h 602"/>
                <a:gd name="T48" fmla="*/ 408 w 903"/>
                <a:gd name="T49" fmla="*/ 302 h 602"/>
                <a:gd name="T50" fmla="*/ 285 w 903"/>
                <a:gd name="T51" fmla="*/ 301 h 602"/>
                <a:gd name="T52" fmla="*/ 280 w 903"/>
                <a:gd name="T53" fmla="*/ 302 h 602"/>
                <a:gd name="T54" fmla="*/ 274 w 903"/>
                <a:gd name="T55" fmla="*/ 305 h 602"/>
                <a:gd name="T56" fmla="*/ 271 w 903"/>
                <a:gd name="T57" fmla="*/ 311 h 602"/>
                <a:gd name="T58" fmla="*/ 270 w 903"/>
                <a:gd name="T59" fmla="*/ 316 h 602"/>
                <a:gd name="T60" fmla="*/ 210 w 903"/>
                <a:gd name="T61" fmla="*/ 572 h 602"/>
                <a:gd name="T62" fmla="*/ 210 w 903"/>
                <a:gd name="T63" fmla="*/ 464 h 602"/>
                <a:gd name="T64" fmla="*/ 208 w 903"/>
                <a:gd name="T65" fmla="*/ 459 h 602"/>
                <a:gd name="T66" fmla="*/ 204 w 903"/>
                <a:gd name="T67" fmla="*/ 454 h 602"/>
                <a:gd name="T68" fmla="*/ 198 w 903"/>
                <a:gd name="T69" fmla="*/ 452 h 602"/>
                <a:gd name="T70" fmla="*/ 75 w 903"/>
                <a:gd name="T71" fmla="*/ 452 h 602"/>
                <a:gd name="T72" fmla="*/ 69 w 903"/>
                <a:gd name="T73" fmla="*/ 453 h 602"/>
                <a:gd name="T74" fmla="*/ 64 w 903"/>
                <a:gd name="T75" fmla="*/ 457 h 602"/>
                <a:gd name="T76" fmla="*/ 61 w 903"/>
                <a:gd name="T77" fmla="*/ 461 h 602"/>
                <a:gd name="T78" fmla="*/ 60 w 903"/>
                <a:gd name="T79" fmla="*/ 467 h 602"/>
                <a:gd name="T80" fmla="*/ 15 w 903"/>
                <a:gd name="T81" fmla="*/ 572 h 602"/>
                <a:gd name="T82" fmla="*/ 8 w 903"/>
                <a:gd name="T83" fmla="*/ 573 h 602"/>
                <a:gd name="T84" fmla="*/ 4 w 903"/>
                <a:gd name="T85" fmla="*/ 577 h 602"/>
                <a:gd name="T86" fmla="*/ 1 w 903"/>
                <a:gd name="T87" fmla="*/ 581 h 602"/>
                <a:gd name="T88" fmla="*/ 0 w 903"/>
                <a:gd name="T89" fmla="*/ 587 h 602"/>
                <a:gd name="T90" fmla="*/ 1 w 903"/>
                <a:gd name="T91" fmla="*/ 593 h 602"/>
                <a:gd name="T92" fmla="*/ 4 w 903"/>
                <a:gd name="T93" fmla="*/ 598 h 602"/>
                <a:gd name="T94" fmla="*/ 8 w 903"/>
                <a:gd name="T95" fmla="*/ 601 h 602"/>
                <a:gd name="T96" fmla="*/ 15 w 903"/>
                <a:gd name="T97" fmla="*/ 602 h 602"/>
                <a:gd name="T98" fmla="*/ 195 w 903"/>
                <a:gd name="T99" fmla="*/ 602 h 602"/>
                <a:gd name="T100" fmla="*/ 406 w 903"/>
                <a:gd name="T101" fmla="*/ 602 h 602"/>
                <a:gd name="T102" fmla="*/ 617 w 903"/>
                <a:gd name="T103" fmla="*/ 602 h 602"/>
                <a:gd name="T104" fmla="*/ 828 w 903"/>
                <a:gd name="T105" fmla="*/ 602 h 602"/>
                <a:gd name="T106" fmla="*/ 891 w 903"/>
                <a:gd name="T107" fmla="*/ 602 h 602"/>
                <a:gd name="T108" fmla="*/ 896 w 903"/>
                <a:gd name="T109" fmla="*/ 600 h 602"/>
                <a:gd name="T110" fmla="*/ 900 w 903"/>
                <a:gd name="T111" fmla="*/ 596 h 602"/>
                <a:gd name="T112" fmla="*/ 902 w 903"/>
                <a:gd name="T113" fmla="*/ 591 h 602"/>
                <a:gd name="T114" fmla="*/ 902 w 903"/>
                <a:gd name="T115" fmla="*/ 584 h 602"/>
                <a:gd name="T116" fmla="*/ 900 w 903"/>
                <a:gd name="T117" fmla="*/ 579 h 602"/>
                <a:gd name="T118" fmla="*/ 896 w 903"/>
                <a:gd name="T119" fmla="*/ 575 h 602"/>
                <a:gd name="T120" fmla="*/ 891 w 903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3" h="602">
                  <a:moveTo>
                    <a:pt x="888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2" y="12"/>
                  </a:lnTo>
                  <a:lnTo>
                    <a:pt x="842" y="9"/>
                  </a:lnTo>
                  <a:lnTo>
                    <a:pt x="840" y="7"/>
                  </a:lnTo>
                  <a:lnTo>
                    <a:pt x="839" y="5"/>
                  </a:lnTo>
                  <a:lnTo>
                    <a:pt x="835" y="3"/>
                  </a:lnTo>
                  <a:lnTo>
                    <a:pt x="833" y="2"/>
                  </a:lnTo>
                  <a:lnTo>
                    <a:pt x="830" y="1"/>
                  </a:lnTo>
                  <a:lnTo>
                    <a:pt x="828" y="1"/>
                  </a:lnTo>
                  <a:lnTo>
                    <a:pt x="707" y="0"/>
                  </a:lnTo>
                  <a:lnTo>
                    <a:pt x="704" y="1"/>
                  </a:lnTo>
                  <a:lnTo>
                    <a:pt x="701" y="2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5" y="7"/>
                  </a:lnTo>
                  <a:lnTo>
                    <a:pt x="693" y="9"/>
                  </a:lnTo>
                  <a:lnTo>
                    <a:pt x="693" y="12"/>
                  </a:lnTo>
                  <a:lnTo>
                    <a:pt x="692" y="16"/>
                  </a:lnTo>
                  <a:lnTo>
                    <a:pt x="692" y="572"/>
                  </a:lnTo>
                  <a:lnTo>
                    <a:pt x="632" y="572"/>
                  </a:lnTo>
                  <a:lnTo>
                    <a:pt x="632" y="166"/>
                  </a:lnTo>
                  <a:lnTo>
                    <a:pt x="632" y="163"/>
                  </a:lnTo>
                  <a:lnTo>
                    <a:pt x="630" y="159"/>
                  </a:lnTo>
                  <a:lnTo>
                    <a:pt x="629" y="157"/>
                  </a:lnTo>
                  <a:lnTo>
                    <a:pt x="627" y="155"/>
                  </a:lnTo>
                  <a:lnTo>
                    <a:pt x="625" y="153"/>
                  </a:lnTo>
                  <a:lnTo>
                    <a:pt x="623" y="152"/>
                  </a:lnTo>
                  <a:lnTo>
                    <a:pt x="620" y="151"/>
                  </a:lnTo>
                  <a:lnTo>
                    <a:pt x="617" y="151"/>
                  </a:lnTo>
                  <a:lnTo>
                    <a:pt x="496" y="151"/>
                  </a:lnTo>
                  <a:lnTo>
                    <a:pt x="493" y="151"/>
                  </a:lnTo>
                  <a:lnTo>
                    <a:pt x="490" y="152"/>
                  </a:lnTo>
                  <a:lnTo>
                    <a:pt x="488" y="153"/>
                  </a:lnTo>
                  <a:lnTo>
                    <a:pt x="486" y="155"/>
                  </a:lnTo>
                  <a:lnTo>
                    <a:pt x="484" y="157"/>
                  </a:lnTo>
                  <a:lnTo>
                    <a:pt x="482" y="159"/>
                  </a:lnTo>
                  <a:lnTo>
                    <a:pt x="481" y="163"/>
                  </a:lnTo>
                  <a:lnTo>
                    <a:pt x="481" y="166"/>
                  </a:lnTo>
                  <a:lnTo>
                    <a:pt x="481" y="572"/>
                  </a:lnTo>
                  <a:lnTo>
                    <a:pt x="421" y="572"/>
                  </a:lnTo>
                  <a:lnTo>
                    <a:pt x="421" y="316"/>
                  </a:lnTo>
                  <a:lnTo>
                    <a:pt x="420" y="313"/>
                  </a:lnTo>
                  <a:lnTo>
                    <a:pt x="420" y="311"/>
                  </a:lnTo>
                  <a:lnTo>
                    <a:pt x="418" y="307"/>
                  </a:lnTo>
                  <a:lnTo>
                    <a:pt x="417" y="305"/>
                  </a:lnTo>
                  <a:lnTo>
                    <a:pt x="414" y="304"/>
                  </a:lnTo>
                  <a:lnTo>
                    <a:pt x="412" y="302"/>
                  </a:lnTo>
                  <a:lnTo>
                    <a:pt x="408" y="302"/>
                  </a:lnTo>
                  <a:lnTo>
                    <a:pt x="406" y="301"/>
                  </a:lnTo>
                  <a:lnTo>
                    <a:pt x="285" y="301"/>
                  </a:lnTo>
                  <a:lnTo>
                    <a:pt x="283" y="302"/>
                  </a:lnTo>
                  <a:lnTo>
                    <a:pt x="280" y="302"/>
                  </a:lnTo>
                  <a:lnTo>
                    <a:pt x="278" y="304"/>
                  </a:lnTo>
                  <a:lnTo>
                    <a:pt x="274" y="305"/>
                  </a:lnTo>
                  <a:lnTo>
                    <a:pt x="273" y="307"/>
                  </a:lnTo>
                  <a:lnTo>
                    <a:pt x="271" y="311"/>
                  </a:lnTo>
                  <a:lnTo>
                    <a:pt x="271" y="313"/>
                  </a:lnTo>
                  <a:lnTo>
                    <a:pt x="270" y="316"/>
                  </a:lnTo>
                  <a:lnTo>
                    <a:pt x="270" y="572"/>
                  </a:lnTo>
                  <a:lnTo>
                    <a:pt x="210" y="572"/>
                  </a:lnTo>
                  <a:lnTo>
                    <a:pt x="210" y="467"/>
                  </a:lnTo>
                  <a:lnTo>
                    <a:pt x="210" y="464"/>
                  </a:lnTo>
                  <a:lnTo>
                    <a:pt x="209" y="461"/>
                  </a:lnTo>
                  <a:lnTo>
                    <a:pt x="208" y="459"/>
                  </a:lnTo>
                  <a:lnTo>
                    <a:pt x="206" y="457"/>
                  </a:lnTo>
                  <a:lnTo>
                    <a:pt x="204" y="454"/>
                  </a:lnTo>
                  <a:lnTo>
                    <a:pt x="201" y="453"/>
                  </a:lnTo>
                  <a:lnTo>
                    <a:pt x="198" y="452"/>
                  </a:lnTo>
                  <a:lnTo>
                    <a:pt x="195" y="452"/>
                  </a:lnTo>
                  <a:lnTo>
                    <a:pt x="75" y="452"/>
                  </a:lnTo>
                  <a:lnTo>
                    <a:pt x="72" y="452"/>
                  </a:lnTo>
                  <a:lnTo>
                    <a:pt x="69" y="453"/>
                  </a:lnTo>
                  <a:lnTo>
                    <a:pt x="66" y="454"/>
                  </a:lnTo>
                  <a:lnTo>
                    <a:pt x="64" y="457"/>
                  </a:lnTo>
                  <a:lnTo>
                    <a:pt x="62" y="459"/>
                  </a:lnTo>
                  <a:lnTo>
                    <a:pt x="61" y="461"/>
                  </a:lnTo>
                  <a:lnTo>
                    <a:pt x="60" y="464"/>
                  </a:lnTo>
                  <a:lnTo>
                    <a:pt x="60" y="467"/>
                  </a:lnTo>
                  <a:lnTo>
                    <a:pt x="60" y="572"/>
                  </a:lnTo>
                  <a:lnTo>
                    <a:pt x="15" y="572"/>
                  </a:lnTo>
                  <a:lnTo>
                    <a:pt x="12" y="572"/>
                  </a:lnTo>
                  <a:lnTo>
                    <a:pt x="8" y="573"/>
                  </a:lnTo>
                  <a:lnTo>
                    <a:pt x="6" y="575"/>
                  </a:lnTo>
                  <a:lnTo>
                    <a:pt x="4" y="577"/>
                  </a:lnTo>
                  <a:lnTo>
                    <a:pt x="2" y="579"/>
                  </a:lnTo>
                  <a:lnTo>
                    <a:pt x="1" y="581"/>
                  </a:lnTo>
                  <a:lnTo>
                    <a:pt x="0" y="584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1" y="593"/>
                  </a:lnTo>
                  <a:lnTo>
                    <a:pt x="2" y="596"/>
                  </a:lnTo>
                  <a:lnTo>
                    <a:pt x="4" y="598"/>
                  </a:lnTo>
                  <a:lnTo>
                    <a:pt x="6" y="600"/>
                  </a:lnTo>
                  <a:lnTo>
                    <a:pt x="8" y="601"/>
                  </a:lnTo>
                  <a:lnTo>
                    <a:pt x="12" y="602"/>
                  </a:lnTo>
                  <a:lnTo>
                    <a:pt x="15" y="602"/>
                  </a:lnTo>
                  <a:lnTo>
                    <a:pt x="75" y="602"/>
                  </a:lnTo>
                  <a:lnTo>
                    <a:pt x="195" y="602"/>
                  </a:lnTo>
                  <a:lnTo>
                    <a:pt x="285" y="602"/>
                  </a:lnTo>
                  <a:lnTo>
                    <a:pt x="406" y="602"/>
                  </a:lnTo>
                  <a:lnTo>
                    <a:pt x="496" y="602"/>
                  </a:lnTo>
                  <a:lnTo>
                    <a:pt x="617" y="602"/>
                  </a:lnTo>
                  <a:lnTo>
                    <a:pt x="707" y="602"/>
                  </a:lnTo>
                  <a:lnTo>
                    <a:pt x="828" y="602"/>
                  </a:lnTo>
                  <a:lnTo>
                    <a:pt x="888" y="602"/>
                  </a:lnTo>
                  <a:lnTo>
                    <a:pt x="891" y="602"/>
                  </a:lnTo>
                  <a:lnTo>
                    <a:pt x="893" y="601"/>
                  </a:lnTo>
                  <a:lnTo>
                    <a:pt x="896" y="600"/>
                  </a:lnTo>
                  <a:lnTo>
                    <a:pt x="899" y="598"/>
                  </a:lnTo>
                  <a:lnTo>
                    <a:pt x="900" y="596"/>
                  </a:lnTo>
                  <a:lnTo>
                    <a:pt x="902" y="593"/>
                  </a:lnTo>
                  <a:lnTo>
                    <a:pt x="902" y="591"/>
                  </a:lnTo>
                  <a:lnTo>
                    <a:pt x="903" y="587"/>
                  </a:lnTo>
                  <a:lnTo>
                    <a:pt x="902" y="584"/>
                  </a:lnTo>
                  <a:lnTo>
                    <a:pt x="902" y="581"/>
                  </a:lnTo>
                  <a:lnTo>
                    <a:pt x="900" y="579"/>
                  </a:lnTo>
                  <a:lnTo>
                    <a:pt x="899" y="577"/>
                  </a:lnTo>
                  <a:lnTo>
                    <a:pt x="896" y="575"/>
                  </a:lnTo>
                  <a:lnTo>
                    <a:pt x="893" y="573"/>
                  </a:lnTo>
                  <a:lnTo>
                    <a:pt x="891" y="572"/>
                  </a:lnTo>
                  <a:lnTo>
                    <a:pt x="888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1" name="Freeform 3073"/>
          <p:cNvSpPr>
            <a:spLocks noEditPoints="1"/>
          </p:cNvSpPr>
          <p:nvPr/>
        </p:nvSpPr>
        <p:spPr bwMode="auto">
          <a:xfrm>
            <a:off x="5853873" y="2509956"/>
            <a:ext cx="484254" cy="484254"/>
          </a:xfrm>
          <a:custGeom>
            <a:avLst/>
            <a:gdLst>
              <a:gd name="T0" fmla="*/ 620 w 720"/>
              <a:gd name="T1" fmla="*/ 289 h 719"/>
              <a:gd name="T2" fmla="*/ 600 w 720"/>
              <a:gd name="T3" fmla="*/ 278 h 719"/>
              <a:gd name="T4" fmla="*/ 636 w 720"/>
              <a:gd name="T5" fmla="*/ 145 h 719"/>
              <a:gd name="T6" fmla="*/ 695 w 720"/>
              <a:gd name="T7" fmla="*/ 114 h 719"/>
              <a:gd name="T8" fmla="*/ 680 w 720"/>
              <a:gd name="T9" fmla="*/ 209 h 719"/>
              <a:gd name="T10" fmla="*/ 645 w 720"/>
              <a:gd name="T11" fmla="*/ 270 h 719"/>
              <a:gd name="T12" fmla="*/ 425 w 720"/>
              <a:gd name="T13" fmla="*/ 278 h 719"/>
              <a:gd name="T14" fmla="*/ 416 w 720"/>
              <a:gd name="T15" fmla="*/ 280 h 719"/>
              <a:gd name="T16" fmla="*/ 298 w 720"/>
              <a:gd name="T17" fmla="*/ 282 h 719"/>
              <a:gd name="T18" fmla="*/ 261 w 720"/>
              <a:gd name="T19" fmla="*/ 160 h 719"/>
              <a:gd name="T20" fmla="*/ 332 w 720"/>
              <a:gd name="T21" fmla="*/ 150 h 719"/>
              <a:gd name="T22" fmla="*/ 364 w 720"/>
              <a:gd name="T23" fmla="*/ 101 h 719"/>
              <a:gd name="T24" fmla="*/ 462 w 720"/>
              <a:gd name="T25" fmla="*/ 158 h 719"/>
              <a:gd name="T26" fmla="*/ 49 w 720"/>
              <a:gd name="T27" fmla="*/ 236 h 719"/>
              <a:gd name="T28" fmla="*/ 29 w 720"/>
              <a:gd name="T29" fmla="*/ 170 h 719"/>
              <a:gd name="T30" fmla="*/ 24 w 720"/>
              <a:gd name="T31" fmla="*/ 72 h 719"/>
              <a:gd name="T32" fmla="*/ 90 w 720"/>
              <a:gd name="T33" fmla="*/ 177 h 719"/>
              <a:gd name="T34" fmla="*/ 129 w 720"/>
              <a:gd name="T35" fmla="*/ 298 h 719"/>
              <a:gd name="T36" fmla="*/ 91 w 720"/>
              <a:gd name="T37" fmla="*/ 284 h 719"/>
              <a:gd name="T38" fmla="*/ 719 w 720"/>
              <a:gd name="T39" fmla="*/ 69 h 719"/>
              <a:gd name="T40" fmla="*/ 712 w 720"/>
              <a:gd name="T41" fmla="*/ 50 h 719"/>
              <a:gd name="T42" fmla="*/ 644 w 720"/>
              <a:gd name="T43" fmla="*/ 21 h 719"/>
              <a:gd name="T44" fmla="*/ 632 w 720"/>
              <a:gd name="T45" fmla="*/ 0 h 719"/>
              <a:gd name="T46" fmla="*/ 77 w 720"/>
              <a:gd name="T47" fmla="*/ 13 h 719"/>
              <a:gd name="T48" fmla="*/ 12 w 720"/>
              <a:gd name="T49" fmla="*/ 48 h 719"/>
              <a:gd name="T50" fmla="*/ 0 w 720"/>
              <a:gd name="T51" fmla="*/ 66 h 719"/>
              <a:gd name="T52" fmla="*/ 6 w 720"/>
              <a:gd name="T53" fmla="*/ 177 h 719"/>
              <a:gd name="T54" fmla="*/ 29 w 720"/>
              <a:gd name="T55" fmla="*/ 250 h 719"/>
              <a:gd name="T56" fmla="*/ 73 w 720"/>
              <a:gd name="T57" fmla="*/ 302 h 719"/>
              <a:gd name="T58" fmla="*/ 130 w 720"/>
              <a:gd name="T59" fmla="*/ 322 h 719"/>
              <a:gd name="T60" fmla="*/ 195 w 720"/>
              <a:gd name="T61" fmla="*/ 379 h 719"/>
              <a:gd name="T62" fmla="*/ 288 w 720"/>
              <a:gd name="T63" fmla="*/ 441 h 719"/>
              <a:gd name="T64" fmla="*/ 312 w 720"/>
              <a:gd name="T65" fmla="*/ 476 h 719"/>
              <a:gd name="T66" fmla="*/ 316 w 720"/>
              <a:gd name="T67" fmla="*/ 529 h 719"/>
              <a:gd name="T68" fmla="*/ 299 w 720"/>
              <a:gd name="T69" fmla="*/ 596 h 719"/>
              <a:gd name="T70" fmla="*/ 262 w 720"/>
              <a:gd name="T71" fmla="*/ 628 h 719"/>
              <a:gd name="T72" fmla="*/ 204 w 720"/>
              <a:gd name="T73" fmla="*/ 635 h 719"/>
              <a:gd name="T74" fmla="*/ 192 w 720"/>
              <a:gd name="T75" fmla="*/ 707 h 719"/>
              <a:gd name="T76" fmla="*/ 515 w 720"/>
              <a:gd name="T77" fmla="*/ 719 h 719"/>
              <a:gd name="T78" fmla="*/ 527 w 720"/>
              <a:gd name="T79" fmla="*/ 647 h 719"/>
              <a:gd name="T80" fmla="*/ 501 w 720"/>
              <a:gd name="T81" fmla="*/ 635 h 719"/>
              <a:gd name="T82" fmla="*/ 445 w 720"/>
              <a:gd name="T83" fmla="*/ 618 h 719"/>
              <a:gd name="T84" fmla="*/ 412 w 720"/>
              <a:gd name="T85" fmla="*/ 577 h 719"/>
              <a:gd name="T86" fmla="*/ 401 w 720"/>
              <a:gd name="T87" fmla="*/ 511 h 719"/>
              <a:gd name="T88" fmla="*/ 410 w 720"/>
              <a:gd name="T89" fmla="*/ 470 h 719"/>
              <a:gd name="T90" fmla="*/ 443 w 720"/>
              <a:gd name="T91" fmla="*/ 431 h 719"/>
              <a:gd name="T92" fmla="*/ 537 w 720"/>
              <a:gd name="T93" fmla="*/ 367 h 719"/>
              <a:gd name="T94" fmla="*/ 601 w 720"/>
              <a:gd name="T95" fmla="*/ 321 h 719"/>
              <a:gd name="T96" fmla="*/ 653 w 720"/>
              <a:gd name="T97" fmla="*/ 295 h 719"/>
              <a:gd name="T98" fmla="*/ 696 w 720"/>
              <a:gd name="T99" fmla="*/ 233 h 719"/>
              <a:gd name="T100" fmla="*/ 718 w 720"/>
              <a:gd name="T101" fmla="*/ 141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20" h="719">
                <a:moveTo>
                  <a:pt x="645" y="270"/>
                </a:moveTo>
                <a:lnTo>
                  <a:pt x="640" y="276"/>
                </a:lnTo>
                <a:lnTo>
                  <a:pt x="633" y="280"/>
                </a:lnTo>
                <a:lnTo>
                  <a:pt x="627" y="284"/>
                </a:lnTo>
                <a:lnTo>
                  <a:pt x="620" y="289"/>
                </a:lnTo>
                <a:lnTo>
                  <a:pt x="614" y="291"/>
                </a:lnTo>
                <a:lnTo>
                  <a:pt x="606" y="295"/>
                </a:lnTo>
                <a:lnTo>
                  <a:pt x="599" y="296"/>
                </a:lnTo>
                <a:lnTo>
                  <a:pt x="590" y="298"/>
                </a:lnTo>
                <a:lnTo>
                  <a:pt x="600" y="278"/>
                </a:lnTo>
                <a:lnTo>
                  <a:pt x="609" y="257"/>
                </a:lnTo>
                <a:lnTo>
                  <a:pt x="618" y="233"/>
                </a:lnTo>
                <a:lnTo>
                  <a:pt x="625" y="207"/>
                </a:lnTo>
                <a:lnTo>
                  <a:pt x="631" y="177"/>
                </a:lnTo>
                <a:lnTo>
                  <a:pt x="636" y="145"/>
                </a:lnTo>
                <a:lnTo>
                  <a:pt x="639" y="110"/>
                </a:lnTo>
                <a:lnTo>
                  <a:pt x="643" y="72"/>
                </a:lnTo>
                <a:lnTo>
                  <a:pt x="695" y="72"/>
                </a:lnTo>
                <a:lnTo>
                  <a:pt x="695" y="90"/>
                </a:lnTo>
                <a:lnTo>
                  <a:pt x="695" y="114"/>
                </a:lnTo>
                <a:lnTo>
                  <a:pt x="694" y="140"/>
                </a:lnTo>
                <a:lnTo>
                  <a:pt x="690" y="167"/>
                </a:lnTo>
                <a:lnTo>
                  <a:pt x="687" y="182"/>
                </a:lnTo>
                <a:lnTo>
                  <a:pt x="684" y="196"/>
                </a:lnTo>
                <a:lnTo>
                  <a:pt x="680" y="209"/>
                </a:lnTo>
                <a:lnTo>
                  <a:pt x="675" y="223"/>
                </a:lnTo>
                <a:lnTo>
                  <a:pt x="669" y="236"/>
                </a:lnTo>
                <a:lnTo>
                  <a:pt x="662" y="248"/>
                </a:lnTo>
                <a:lnTo>
                  <a:pt x="655" y="259"/>
                </a:lnTo>
                <a:lnTo>
                  <a:pt x="645" y="270"/>
                </a:lnTo>
                <a:lnTo>
                  <a:pt x="645" y="270"/>
                </a:lnTo>
                <a:close/>
                <a:moveTo>
                  <a:pt x="460" y="160"/>
                </a:moveTo>
                <a:lnTo>
                  <a:pt x="402" y="205"/>
                </a:lnTo>
                <a:lnTo>
                  <a:pt x="425" y="273"/>
                </a:lnTo>
                <a:lnTo>
                  <a:pt x="425" y="278"/>
                </a:lnTo>
                <a:lnTo>
                  <a:pt x="424" y="280"/>
                </a:lnTo>
                <a:lnTo>
                  <a:pt x="421" y="282"/>
                </a:lnTo>
                <a:lnTo>
                  <a:pt x="420" y="282"/>
                </a:lnTo>
                <a:lnTo>
                  <a:pt x="418" y="282"/>
                </a:lnTo>
                <a:lnTo>
                  <a:pt x="416" y="280"/>
                </a:lnTo>
                <a:lnTo>
                  <a:pt x="360" y="235"/>
                </a:lnTo>
                <a:lnTo>
                  <a:pt x="304" y="280"/>
                </a:lnTo>
                <a:lnTo>
                  <a:pt x="303" y="282"/>
                </a:lnTo>
                <a:lnTo>
                  <a:pt x="300" y="282"/>
                </a:lnTo>
                <a:lnTo>
                  <a:pt x="298" y="282"/>
                </a:lnTo>
                <a:lnTo>
                  <a:pt x="297" y="280"/>
                </a:lnTo>
                <a:lnTo>
                  <a:pt x="294" y="278"/>
                </a:lnTo>
                <a:lnTo>
                  <a:pt x="294" y="273"/>
                </a:lnTo>
                <a:lnTo>
                  <a:pt x="317" y="205"/>
                </a:lnTo>
                <a:lnTo>
                  <a:pt x="261" y="160"/>
                </a:lnTo>
                <a:lnTo>
                  <a:pt x="259" y="158"/>
                </a:lnTo>
                <a:lnTo>
                  <a:pt x="259" y="154"/>
                </a:lnTo>
                <a:lnTo>
                  <a:pt x="261" y="151"/>
                </a:lnTo>
                <a:lnTo>
                  <a:pt x="264" y="150"/>
                </a:lnTo>
                <a:lnTo>
                  <a:pt x="332" y="150"/>
                </a:lnTo>
                <a:lnTo>
                  <a:pt x="354" y="101"/>
                </a:lnTo>
                <a:lnTo>
                  <a:pt x="356" y="97"/>
                </a:lnTo>
                <a:lnTo>
                  <a:pt x="358" y="97"/>
                </a:lnTo>
                <a:lnTo>
                  <a:pt x="362" y="97"/>
                </a:lnTo>
                <a:lnTo>
                  <a:pt x="364" y="101"/>
                </a:lnTo>
                <a:lnTo>
                  <a:pt x="388" y="150"/>
                </a:lnTo>
                <a:lnTo>
                  <a:pt x="456" y="150"/>
                </a:lnTo>
                <a:lnTo>
                  <a:pt x="460" y="151"/>
                </a:lnTo>
                <a:lnTo>
                  <a:pt x="462" y="154"/>
                </a:lnTo>
                <a:lnTo>
                  <a:pt x="462" y="158"/>
                </a:lnTo>
                <a:lnTo>
                  <a:pt x="460" y="160"/>
                </a:lnTo>
                <a:close/>
                <a:moveTo>
                  <a:pt x="72" y="270"/>
                </a:moveTo>
                <a:lnTo>
                  <a:pt x="63" y="260"/>
                </a:lnTo>
                <a:lnTo>
                  <a:pt x="55" y="248"/>
                </a:lnTo>
                <a:lnTo>
                  <a:pt x="49" y="236"/>
                </a:lnTo>
                <a:lnTo>
                  <a:pt x="43" y="225"/>
                </a:lnTo>
                <a:lnTo>
                  <a:pt x="38" y="211"/>
                </a:lnTo>
                <a:lnTo>
                  <a:pt x="35" y="198"/>
                </a:lnTo>
                <a:lnTo>
                  <a:pt x="31" y="184"/>
                </a:lnTo>
                <a:lnTo>
                  <a:pt x="29" y="170"/>
                </a:lnTo>
                <a:lnTo>
                  <a:pt x="27" y="142"/>
                </a:lnTo>
                <a:lnTo>
                  <a:pt x="24" y="116"/>
                </a:lnTo>
                <a:lnTo>
                  <a:pt x="24" y="92"/>
                </a:lnTo>
                <a:lnTo>
                  <a:pt x="24" y="72"/>
                </a:lnTo>
                <a:lnTo>
                  <a:pt x="24" y="72"/>
                </a:lnTo>
                <a:lnTo>
                  <a:pt x="24" y="72"/>
                </a:lnTo>
                <a:lnTo>
                  <a:pt x="78" y="72"/>
                </a:lnTo>
                <a:lnTo>
                  <a:pt x="80" y="110"/>
                </a:lnTo>
                <a:lnTo>
                  <a:pt x="85" y="145"/>
                </a:lnTo>
                <a:lnTo>
                  <a:pt x="90" y="177"/>
                </a:lnTo>
                <a:lnTo>
                  <a:pt x="96" y="207"/>
                </a:lnTo>
                <a:lnTo>
                  <a:pt x="103" y="233"/>
                </a:lnTo>
                <a:lnTo>
                  <a:pt x="111" y="257"/>
                </a:lnTo>
                <a:lnTo>
                  <a:pt x="119" y="278"/>
                </a:lnTo>
                <a:lnTo>
                  <a:pt x="129" y="298"/>
                </a:lnTo>
                <a:lnTo>
                  <a:pt x="121" y="296"/>
                </a:lnTo>
                <a:lnTo>
                  <a:pt x="112" y="295"/>
                </a:lnTo>
                <a:lnTo>
                  <a:pt x="105" y="291"/>
                </a:lnTo>
                <a:lnTo>
                  <a:pt x="98" y="289"/>
                </a:lnTo>
                <a:lnTo>
                  <a:pt x="91" y="284"/>
                </a:lnTo>
                <a:lnTo>
                  <a:pt x="84" y="280"/>
                </a:lnTo>
                <a:lnTo>
                  <a:pt x="78" y="276"/>
                </a:lnTo>
                <a:lnTo>
                  <a:pt x="72" y="270"/>
                </a:lnTo>
                <a:lnTo>
                  <a:pt x="72" y="270"/>
                </a:lnTo>
                <a:close/>
                <a:moveTo>
                  <a:pt x="719" y="69"/>
                </a:moveTo>
                <a:lnTo>
                  <a:pt x="719" y="64"/>
                </a:lnTo>
                <a:lnTo>
                  <a:pt x="719" y="60"/>
                </a:lnTo>
                <a:lnTo>
                  <a:pt x="719" y="56"/>
                </a:lnTo>
                <a:lnTo>
                  <a:pt x="715" y="52"/>
                </a:lnTo>
                <a:lnTo>
                  <a:pt x="712" y="50"/>
                </a:lnTo>
                <a:lnTo>
                  <a:pt x="707" y="48"/>
                </a:lnTo>
                <a:lnTo>
                  <a:pt x="643" y="48"/>
                </a:lnTo>
                <a:lnTo>
                  <a:pt x="644" y="39"/>
                </a:lnTo>
                <a:lnTo>
                  <a:pt x="644" y="31"/>
                </a:lnTo>
                <a:lnTo>
                  <a:pt x="644" y="21"/>
                </a:lnTo>
                <a:lnTo>
                  <a:pt x="644" y="13"/>
                </a:lnTo>
                <a:lnTo>
                  <a:pt x="643" y="8"/>
                </a:lnTo>
                <a:lnTo>
                  <a:pt x="640" y="3"/>
                </a:lnTo>
                <a:lnTo>
                  <a:pt x="637" y="1"/>
                </a:lnTo>
                <a:lnTo>
                  <a:pt x="632" y="0"/>
                </a:lnTo>
                <a:lnTo>
                  <a:pt x="88" y="0"/>
                </a:lnTo>
                <a:lnTo>
                  <a:pt x="84" y="1"/>
                </a:lnTo>
                <a:lnTo>
                  <a:pt x="80" y="3"/>
                </a:lnTo>
                <a:lnTo>
                  <a:pt x="78" y="8"/>
                </a:lnTo>
                <a:lnTo>
                  <a:pt x="77" y="13"/>
                </a:lnTo>
                <a:lnTo>
                  <a:pt x="77" y="21"/>
                </a:lnTo>
                <a:lnTo>
                  <a:pt x="77" y="31"/>
                </a:lnTo>
                <a:lnTo>
                  <a:pt x="77" y="39"/>
                </a:lnTo>
                <a:lnTo>
                  <a:pt x="77" y="48"/>
                </a:lnTo>
                <a:lnTo>
                  <a:pt x="12" y="48"/>
                </a:lnTo>
                <a:lnTo>
                  <a:pt x="8" y="50"/>
                </a:lnTo>
                <a:lnTo>
                  <a:pt x="4" y="52"/>
                </a:lnTo>
                <a:lnTo>
                  <a:pt x="2" y="56"/>
                </a:lnTo>
                <a:lnTo>
                  <a:pt x="0" y="60"/>
                </a:lnTo>
                <a:lnTo>
                  <a:pt x="0" y="66"/>
                </a:lnTo>
                <a:lnTo>
                  <a:pt x="0" y="72"/>
                </a:lnTo>
                <a:lnTo>
                  <a:pt x="0" y="94"/>
                </a:lnTo>
                <a:lnTo>
                  <a:pt x="0" y="119"/>
                </a:lnTo>
                <a:lnTo>
                  <a:pt x="3" y="147"/>
                </a:lnTo>
                <a:lnTo>
                  <a:pt x="6" y="177"/>
                </a:lnTo>
                <a:lnTo>
                  <a:pt x="9" y="192"/>
                </a:lnTo>
                <a:lnTo>
                  <a:pt x="12" y="207"/>
                </a:lnTo>
                <a:lnTo>
                  <a:pt x="17" y="222"/>
                </a:lnTo>
                <a:lnTo>
                  <a:pt x="22" y="236"/>
                </a:lnTo>
                <a:lnTo>
                  <a:pt x="29" y="250"/>
                </a:lnTo>
                <a:lnTo>
                  <a:pt x="36" y="263"/>
                </a:lnTo>
                <a:lnTo>
                  <a:pt x="44" y="276"/>
                </a:lnTo>
                <a:lnTo>
                  <a:pt x="55" y="286"/>
                </a:lnTo>
                <a:lnTo>
                  <a:pt x="63" y="295"/>
                </a:lnTo>
                <a:lnTo>
                  <a:pt x="73" y="302"/>
                </a:lnTo>
                <a:lnTo>
                  <a:pt x="84" y="308"/>
                </a:lnTo>
                <a:lnTo>
                  <a:pt x="94" y="314"/>
                </a:lnTo>
                <a:lnTo>
                  <a:pt x="106" y="317"/>
                </a:lnTo>
                <a:lnTo>
                  <a:pt x="118" y="321"/>
                </a:lnTo>
                <a:lnTo>
                  <a:pt x="130" y="322"/>
                </a:lnTo>
                <a:lnTo>
                  <a:pt x="143" y="323"/>
                </a:lnTo>
                <a:lnTo>
                  <a:pt x="156" y="340"/>
                </a:lnTo>
                <a:lnTo>
                  <a:pt x="169" y="355"/>
                </a:lnTo>
                <a:lnTo>
                  <a:pt x="182" y="368"/>
                </a:lnTo>
                <a:lnTo>
                  <a:pt x="195" y="379"/>
                </a:lnTo>
                <a:lnTo>
                  <a:pt x="222" y="398"/>
                </a:lnTo>
                <a:lnTo>
                  <a:pt x="248" y="414"/>
                </a:lnTo>
                <a:lnTo>
                  <a:pt x="262" y="423"/>
                </a:lnTo>
                <a:lnTo>
                  <a:pt x="276" y="433"/>
                </a:lnTo>
                <a:lnTo>
                  <a:pt x="288" y="441"/>
                </a:lnTo>
                <a:lnTo>
                  <a:pt x="298" y="452"/>
                </a:lnTo>
                <a:lnTo>
                  <a:pt x="303" y="456"/>
                </a:lnTo>
                <a:lnTo>
                  <a:pt x="306" y="462"/>
                </a:lnTo>
                <a:lnTo>
                  <a:pt x="310" y="470"/>
                </a:lnTo>
                <a:lnTo>
                  <a:pt x="312" y="476"/>
                </a:lnTo>
                <a:lnTo>
                  <a:pt x="314" y="484"/>
                </a:lnTo>
                <a:lnTo>
                  <a:pt x="316" y="492"/>
                </a:lnTo>
                <a:lnTo>
                  <a:pt x="317" y="500"/>
                </a:lnTo>
                <a:lnTo>
                  <a:pt x="317" y="510"/>
                </a:lnTo>
                <a:lnTo>
                  <a:pt x="316" y="529"/>
                </a:lnTo>
                <a:lnTo>
                  <a:pt x="314" y="546"/>
                </a:lnTo>
                <a:lnTo>
                  <a:pt x="312" y="561"/>
                </a:lnTo>
                <a:lnTo>
                  <a:pt x="308" y="574"/>
                </a:lnTo>
                <a:lnTo>
                  <a:pt x="305" y="586"/>
                </a:lnTo>
                <a:lnTo>
                  <a:pt x="299" y="596"/>
                </a:lnTo>
                <a:lnTo>
                  <a:pt x="293" y="605"/>
                </a:lnTo>
                <a:lnTo>
                  <a:pt x="287" y="612"/>
                </a:lnTo>
                <a:lnTo>
                  <a:pt x="279" y="618"/>
                </a:lnTo>
                <a:lnTo>
                  <a:pt x="270" y="623"/>
                </a:lnTo>
                <a:lnTo>
                  <a:pt x="262" y="628"/>
                </a:lnTo>
                <a:lnTo>
                  <a:pt x="251" y="630"/>
                </a:lnTo>
                <a:lnTo>
                  <a:pt x="241" y="633"/>
                </a:lnTo>
                <a:lnTo>
                  <a:pt x="230" y="634"/>
                </a:lnTo>
                <a:lnTo>
                  <a:pt x="217" y="635"/>
                </a:lnTo>
                <a:lnTo>
                  <a:pt x="204" y="635"/>
                </a:lnTo>
                <a:lnTo>
                  <a:pt x="199" y="636"/>
                </a:lnTo>
                <a:lnTo>
                  <a:pt x="195" y="638"/>
                </a:lnTo>
                <a:lnTo>
                  <a:pt x="193" y="642"/>
                </a:lnTo>
                <a:lnTo>
                  <a:pt x="192" y="647"/>
                </a:lnTo>
                <a:lnTo>
                  <a:pt x="192" y="707"/>
                </a:lnTo>
                <a:lnTo>
                  <a:pt x="193" y="711"/>
                </a:lnTo>
                <a:lnTo>
                  <a:pt x="195" y="716"/>
                </a:lnTo>
                <a:lnTo>
                  <a:pt x="199" y="718"/>
                </a:lnTo>
                <a:lnTo>
                  <a:pt x="204" y="719"/>
                </a:lnTo>
                <a:lnTo>
                  <a:pt x="515" y="719"/>
                </a:lnTo>
                <a:lnTo>
                  <a:pt x="520" y="718"/>
                </a:lnTo>
                <a:lnTo>
                  <a:pt x="524" y="716"/>
                </a:lnTo>
                <a:lnTo>
                  <a:pt x="526" y="711"/>
                </a:lnTo>
                <a:lnTo>
                  <a:pt x="527" y="707"/>
                </a:lnTo>
                <a:lnTo>
                  <a:pt x="527" y="647"/>
                </a:lnTo>
                <a:lnTo>
                  <a:pt x="526" y="642"/>
                </a:lnTo>
                <a:lnTo>
                  <a:pt x="524" y="638"/>
                </a:lnTo>
                <a:lnTo>
                  <a:pt x="520" y="636"/>
                </a:lnTo>
                <a:lnTo>
                  <a:pt x="515" y="635"/>
                </a:lnTo>
                <a:lnTo>
                  <a:pt x="501" y="635"/>
                </a:lnTo>
                <a:lnTo>
                  <a:pt x="488" y="634"/>
                </a:lnTo>
                <a:lnTo>
                  <a:pt x="476" y="631"/>
                </a:lnTo>
                <a:lnTo>
                  <a:pt x="464" y="628"/>
                </a:lnTo>
                <a:lnTo>
                  <a:pt x="455" y="623"/>
                </a:lnTo>
                <a:lnTo>
                  <a:pt x="445" y="618"/>
                </a:lnTo>
                <a:lnTo>
                  <a:pt x="437" y="612"/>
                </a:lnTo>
                <a:lnTo>
                  <a:pt x="429" y="605"/>
                </a:lnTo>
                <a:lnTo>
                  <a:pt x="423" y="597"/>
                </a:lnTo>
                <a:lnTo>
                  <a:pt x="417" y="587"/>
                </a:lnTo>
                <a:lnTo>
                  <a:pt x="412" y="577"/>
                </a:lnTo>
                <a:lnTo>
                  <a:pt x="408" y="566"/>
                </a:lnTo>
                <a:lnTo>
                  <a:pt x="405" y="554"/>
                </a:lnTo>
                <a:lnTo>
                  <a:pt x="402" y="541"/>
                </a:lnTo>
                <a:lnTo>
                  <a:pt x="401" y="525"/>
                </a:lnTo>
                <a:lnTo>
                  <a:pt x="401" y="511"/>
                </a:lnTo>
                <a:lnTo>
                  <a:pt x="401" y="500"/>
                </a:lnTo>
                <a:lnTo>
                  <a:pt x="402" y="492"/>
                </a:lnTo>
                <a:lnTo>
                  <a:pt x="404" y="484"/>
                </a:lnTo>
                <a:lnTo>
                  <a:pt x="406" y="476"/>
                </a:lnTo>
                <a:lnTo>
                  <a:pt x="410" y="470"/>
                </a:lnTo>
                <a:lnTo>
                  <a:pt x="412" y="462"/>
                </a:lnTo>
                <a:lnTo>
                  <a:pt x="417" y="456"/>
                </a:lnTo>
                <a:lnTo>
                  <a:pt x="420" y="451"/>
                </a:lnTo>
                <a:lnTo>
                  <a:pt x="431" y="441"/>
                </a:lnTo>
                <a:lnTo>
                  <a:pt x="443" y="431"/>
                </a:lnTo>
                <a:lnTo>
                  <a:pt x="456" y="423"/>
                </a:lnTo>
                <a:lnTo>
                  <a:pt x="471" y="414"/>
                </a:lnTo>
                <a:lnTo>
                  <a:pt x="498" y="398"/>
                </a:lnTo>
                <a:lnTo>
                  <a:pt x="524" y="379"/>
                </a:lnTo>
                <a:lnTo>
                  <a:pt x="537" y="367"/>
                </a:lnTo>
                <a:lnTo>
                  <a:pt x="550" y="354"/>
                </a:lnTo>
                <a:lnTo>
                  <a:pt x="563" y="340"/>
                </a:lnTo>
                <a:lnTo>
                  <a:pt x="575" y="323"/>
                </a:lnTo>
                <a:lnTo>
                  <a:pt x="588" y="322"/>
                </a:lnTo>
                <a:lnTo>
                  <a:pt x="601" y="321"/>
                </a:lnTo>
                <a:lnTo>
                  <a:pt x="612" y="317"/>
                </a:lnTo>
                <a:lnTo>
                  <a:pt x="624" y="314"/>
                </a:lnTo>
                <a:lnTo>
                  <a:pt x="634" y="308"/>
                </a:lnTo>
                <a:lnTo>
                  <a:pt x="644" y="302"/>
                </a:lnTo>
                <a:lnTo>
                  <a:pt x="653" y="295"/>
                </a:lnTo>
                <a:lnTo>
                  <a:pt x="663" y="286"/>
                </a:lnTo>
                <a:lnTo>
                  <a:pt x="672" y="274"/>
                </a:lnTo>
                <a:lnTo>
                  <a:pt x="682" y="261"/>
                </a:lnTo>
                <a:lnTo>
                  <a:pt x="690" y="248"/>
                </a:lnTo>
                <a:lnTo>
                  <a:pt x="696" y="233"/>
                </a:lnTo>
                <a:lnTo>
                  <a:pt x="702" y="219"/>
                </a:lnTo>
                <a:lnTo>
                  <a:pt x="707" y="203"/>
                </a:lnTo>
                <a:lnTo>
                  <a:pt x="711" y="188"/>
                </a:lnTo>
                <a:lnTo>
                  <a:pt x="713" y="171"/>
                </a:lnTo>
                <a:lnTo>
                  <a:pt x="718" y="141"/>
                </a:lnTo>
                <a:lnTo>
                  <a:pt x="719" y="113"/>
                </a:lnTo>
                <a:lnTo>
                  <a:pt x="720" y="88"/>
                </a:lnTo>
                <a:lnTo>
                  <a:pt x="719" y="69"/>
                </a:lnTo>
                <a:close/>
              </a:path>
            </a:pathLst>
          </a:custGeom>
          <a:solidFill>
            <a:srgbClr val="AAAAAA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239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BUTTERFLY EFFECT DIAGRAM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Oval 94"/>
          <p:cNvSpPr>
            <a:spLocks noChangeArrowheads="1"/>
          </p:cNvSpPr>
          <p:nvPr/>
        </p:nvSpPr>
        <p:spPr bwMode="auto">
          <a:xfrm>
            <a:off x="4481275" y="2236873"/>
            <a:ext cx="3321358" cy="3321358"/>
          </a:xfrm>
          <a:prstGeom prst="ellipse">
            <a:avLst/>
          </a:prstGeom>
          <a:noFill/>
          <a:ln w="6350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6" name="Oval 95"/>
          <p:cNvSpPr>
            <a:spLocks noChangeArrowheads="1"/>
          </p:cNvSpPr>
          <p:nvPr/>
        </p:nvSpPr>
        <p:spPr bwMode="auto">
          <a:xfrm>
            <a:off x="4769493" y="2525091"/>
            <a:ext cx="2744924" cy="2744925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7" name="Freeform 96"/>
          <p:cNvSpPr>
            <a:spLocks/>
          </p:cNvSpPr>
          <p:nvPr/>
        </p:nvSpPr>
        <p:spPr bwMode="auto">
          <a:xfrm>
            <a:off x="3169633" y="1598629"/>
            <a:ext cx="869158" cy="394538"/>
          </a:xfrm>
          <a:custGeom>
            <a:avLst/>
            <a:gdLst>
              <a:gd name="T0" fmla="*/ 0 w 188"/>
              <a:gd name="T1" fmla="*/ 85 h 85"/>
              <a:gd name="T2" fmla="*/ 188 w 188"/>
              <a:gd name="T3" fmla="*/ 85 h 85"/>
              <a:gd name="T4" fmla="*/ 184 w 188"/>
              <a:gd name="T5" fmla="*/ 31 h 85"/>
              <a:gd name="T6" fmla="*/ 138 w 188"/>
              <a:gd name="T7" fmla="*/ 6 h 85"/>
              <a:gd name="T8" fmla="*/ 75 w 188"/>
              <a:gd name="T9" fmla="*/ 0 h 85"/>
              <a:gd name="T10" fmla="*/ 46 w 188"/>
              <a:gd name="T11" fmla="*/ 14 h 85"/>
              <a:gd name="T12" fmla="*/ 0 w 188"/>
              <a:gd name="T1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85">
                <a:moveTo>
                  <a:pt x="0" y="85"/>
                </a:moveTo>
                <a:cubicBezTo>
                  <a:pt x="188" y="85"/>
                  <a:pt x="188" y="85"/>
                  <a:pt x="188" y="85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38" y="6"/>
                  <a:pt x="138" y="6"/>
                  <a:pt x="138" y="6"/>
                </a:cubicBezTo>
                <a:cubicBezTo>
                  <a:pt x="75" y="0"/>
                  <a:pt x="75" y="0"/>
                  <a:pt x="75" y="0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10" y="54"/>
                  <a:pt x="0" y="85"/>
                </a:cubicBezTo>
                <a:close/>
              </a:path>
            </a:pathLst>
          </a:custGeom>
          <a:solidFill>
            <a:srgbClr val="015685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8" name="Freeform 97"/>
          <p:cNvSpPr>
            <a:spLocks/>
          </p:cNvSpPr>
          <p:nvPr/>
        </p:nvSpPr>
        <p:spPr bwMode="auto">
          <a:xfrm>
            <a:off x="8308402" y="1598629"/>
            <a:ext cx="869158" cy="394538"/>
          </a:xfrm>
          <a:custGeom>
            <a:avLst/>
            <a:gdLst>
              <a:gd name="T0" fmla="*/ 188 w 188"/>
              <a:gd name="T1" fmla="*/ 85 h 85"/>
              <a:gd name="T2" fmla="*/ 0 w 188"/>
              <a:gd name="T3" fmla="*/ 85 h 85"/>
              <a:gd name="T4" fmla="*/ 4 w 188"/>
              <a:gd name="T5" fmla="*/ 31 h 85"/>
              <a:gd name="T6" fmla="*/ 50 w 188"/>
              <a:gd name="T7" fmla="*/ 6 h 85"/>
              <a:gd name="T8" fmla="*/ 112 w 188"/>
              <a:gd name="T9" fmla="*/ 0 h 85"/>
              <a:gd name="T10" fmla="*/ 141 w 188"/>
              <a:gd name="T11" fmla="*/ 14 h 85"/>
              <a:gd name="T12" fmla="*/ 188 w 188"/>
              <a:gd name="T1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85">
                <a:moveTo>
                  <a:pt x="188" y="85"/>
                </a:moveTo>
                <a:cubicBezTo>
                  <a:pt x="0" y="85"/>
                  <a:pt x="0" y="85"/>
                  <a:pt x="0" y="85"/>
                </a:cubicBezTo>
                <a:cubicBezTo>
                  <a:pt x="4" y="31"/>
                  <a:pt x="4" y="31"/>
                  <a:pt x="4" y="31"/>
                </a:cubicBezTo>
                <a:cubicBezTo>
                  <a:pt x="50" y="6"/>
                  <a:pt x="50" y="6"/>
                  <a:pt x="50" y="6"/>
                </a:cubicBezTo>
                <a:cubicBezTo>
                  <a:pt x="112" y="0"/>
                  <a:pt x="112" y="0"/>
                  <a:pt x="112" y="0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78" y="54"/>
                  <a:pt x="188" y="85"/>
                </a:cubicBezTo>
                <a:close/>
              </a:path>
            </a:pathLst>
          </a:custGeom>
          <a:solidFill>
            <a:srgbClr val="38906C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9" name="Freeform 98"/>
          <p:cNvSpPr>
            <a:spLocks/>
          </p:cNvSpPr>
          <p:nvPr/>
        </p:nvSpPr>
        <p:spPr bwMode="auto">
          <a:xfrm>
            <a:off x="3169633" y="5772535"/>
            <a:ext cx="869158" cy="394538"/>
          </a:xfrm>
          <a:custGeom>
            <a:avLst/>
            <a:gdLst>
              <a:gd name="T0" fmla="*/ 0 w 188"/>
              <a:gd name="T1" fmla="*/ 0 h 85"/>
              <a:gd name="T2" fmla="*/ 188 w 188"/>
              <a:gd name="T3" fmla="*/ 0 h 85"/>
              <a:gd name="T4" fmla="*/ 184 w 188"/>
              <a:gd name="T5" fmla="*/ 54 h 85"/>
              <a:gd name="T6" fmla="*/ 138 w 188"/>
              <a:gd name="T7" fmla="*/ 79 h 85"/>
              <a:gd name="T8" fmla="*/ 75 w 188"/>
              <a:gd name="T9" fmla="*/ 85 h 85"/>
              <a:gd name="T10" fmla="*/ 46 w 188"/>
              <a:gd name="T11" fmla="*/ 71 h 85"/>
              <a:gd name="T12" fmla="*/ 0 w 188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85">
                <a:moveTo>
                  <a:pt x="0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75" y="85"/>
                  <a:pt x="75" y="85"/>
                  <a:pt x="75" y="85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10" y="31"/>
                  <a:pt x="0" y="0"/>
                </a:cubicBezTo>
                <a:close/>
              </a:path>
            </a:pathLst>
          </a:custGeom>
          <a:solidFill>
            <a:srgbClr val="FE8D26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0" name="Freeform 99"/>
          <p:cNvSpPr>
            <a:spLocks/>
          </p:cNvSpPr>
          <p:nvPr/>
        </p:nvSpPr>
        <p:spPr bwMode="auto">
          <a:xfrm>
            <a:off x="8308402" y="5772535"/>
            <a:ext cx="869158" cy="394538"/>
          </a:xfrm>
          <a:custGeom>
            <a:avLst/>
            <a:gdLst>
              <a:gd name="T0" fmla="*/ 188 w 188"/>
              <a:gd name="T1" fmla="*/ 0 h 85"/>
              <a:gd name="T2" fmla="*/ 0 w 188"/>
              <a:gd name="T3" fmla="*/ 0 h 85"/>
              <a:gd name="T4" fmla="*/ 4 w 188"/>
              <a:gd name="T5" fmla="*/ 54 h 85"/>
              <a:gd name="T6" fmla="*/ 50 w 188"/>
              <a:gd name="T7" fmla="*/ 79 h 85"/>
              <a:gd name="T8" fmla="*/ 112 w 188"/>
              <a:gd name="T9" fmla="*/ 85 h 85"/>
              <a:gd name="T10" fmla="*/ 141 w 188"/>
              <a:gd name="T11" fmla="*/ 71 h 85"/>
              <a:gd name="T12" fmla="*/ 188 w 188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85">
                <a:moveTo>
                  <a:pt x="188" y="0"/>
                </a:moveTo>
                <a:cubicBezTo>
                  <a:pt x="0" y="0"/>
                  <a:pt x="0" y="0"/>
                  <a:pt x="0" y="0"/>
                </a:cubicBezTo>
                <a:cubicBezTo>
                  <a:pt x="4" y="54"/>
                  <a:pt x="4" y="54"/>
                  <a:pt x="4" y="54"/>
                </a:cubicBezTo>
                <a:cubicBezTo>
                  <a:pt x="50" y="79"/>
                  <a:pt x="50" y="79"/>
                  <a:pt x="50" y="79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41" y="71"/>
                  <a:pt x="141" y="71"/>
                  <a:pt x="141" y="71"/>
                </a:cubicBezTo>
                <a:cubicBezTo>
                  <a:pt x="141" y="71"/>
                  <a:pt x="178" y="31"/>
                  <a:pt x="188" y="0"/>
                </a:cubicBezTo>
                <a:close/>
              </a:path>
            </a:pathLst>
          </a:custGeom>
          <a:solidFill>
            <a:srgbClr val="7C7C7C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1" name="TextBox 116"/>
          <p:cNvSpPr txBox="1"/>
          <p:nvPr/>
        </p:nvSpPr>
        <p:spPr>
          <a:xfrm>
            <a:off x="5390315" y="3584262"/>
            <a:ext cx="1566560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/>
              <a:t>LOREM IPSUM</a:t>
            </a:r>
          </a:p>
        </p:txBody>
      </p:sp>
      <p:sp>
        <p:nvSpPr>
          <p:cNvPr id="186" name="TextBox 110"/>
          <p:cNvSpPr txBox="1"/>
          <p:nvPr/>
        </p:nvSpPr>
        <p:spPr>
          <a:xfrm>
            <a:off x="4964169" y="3790266"/>
            <a:ext cx="2418851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printing.</a:t>
            </a:r>
          </a:p>
        </p:txBody>
      </p:sp>
      <p:sp>
        <p:nvSpPr>
          <p:cNvPr id="102" name="Freeform 101"/>
          <p:cNvSpPr>
            <a:spLocks/>
          </p:cNvSpPr>
          <p:nvPr/>
        </p:nvSpPr>
        <p:spPr bwMode="auto">
          <a:xfrm>
            <a:off x="3382527" y="1547847"/>
            <a:ext cx="2746146" cy="1712924"/>
          </a:xfrm>
          <a:custGeom>
            <a:avLst/>
            <a:gdLst>
              <a:gd name="T0" fmla="*/ 569 w 594"/>
              <a:gd name="T1" fmla="*/ 114 h 370"/>
              <a:gd name="T2" fmla="*/ 540 w 594"/>
              <a:gd name="T3" fmla="*/ 141 h 370"/>
              <a:gd name="T4" fmla="*/ 428 w 594"/>
              <a:gd name="T5" fmla="*/ 29 h 370"/>
              <a:gd name="T6" fmla="*/ 378 w 594"/>
              <a:gd name="T7" fmla="*/ 5 h 370"/>
              <a:gd name="T8" fmla="*/ 42 w 594"/>
              <a:gd name="T9" fmla="*/ 5 h 370"/>
              <a:gd name="T10" fmla="*/ 0 w 594"/>
              <a:gd name="T11" fmla="*/ 25 h 370"/>
              <a:gd name="T12" fmla="*/ 83 w 594"/>
              <a:gd name="T13" fmla="*/ 37 h 370"/>
              <a:gd name="T14" fmla="*/ 360 w 594"/>
              <a:gd name="T15" fmla="*/ 308 h 370"/>
              <a:gd name="T16" fmla="*/ 317 w 594"/>
              <a:gd name="T17" fmla="*/ 347 h 370"/>
              <a:gd name="T18" fmla="*/ 326 w 594"/>
              <a:gd name="T19" fmla="*/ 370 h 370"/>
              <a:gd name="T20" fmla="*/ 560 w 594"/>
              <a:gd name="T21" fmla="*/ 370 h 370"/>
              <a:gd name="T22" fmla="*/ 594 w 594"/>
              <a:gd name="T23" fmla="*/ 336 h 370"/>
              <a:gd name="T24" fmla="*/ 594 w 594"/>
              <a:gd name="T25" fmla="*/ 125 h 370"/>
              <a:gd name="T26" fmla="*/ 569 w 594"/>
              <a:gd name="T27" fmla="*/ 11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4" h="370">
                <a:moveTo>
                  <a:pt x="569" y="114"/>
                </a:moveTo>
                <a:cubicBezTo>
                  <a:pt x="540" y="141"/>
                  <a:pt x="540" y="141"/>
                  <a:pt x="540" y="141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28" y="29"/>
                  <a:pt x="408" y="4"/>
                  <a:pt x="378" y="5"/>
                </a:cubicBezTo>
                <a:cubicBezTo>
                  <a:pt x="348" y="6"/>
                  <a:pt x="42" y="5"/>
                  <a:pt x="42" y="5"/>
                </a:cubicBezTo>
                <a:cubicBezTo>
                  <a:pt x="42" y="5"/>
                  <a:pt x="14" y="4"/>
                  <a:pt x="0" y="25"/>
                </a:cubicBezTo>
                <a:cubicBezTo>
                  <a:pt x="0" y="25"/>
                  <a:pt x="43" y="0"/>
                  <a:pt x="83" y="37"/>
                </a:cubicBezTo>
                <a:cubicBezTo>
                  <a:pt x="122" y="73"/>
                  <a:pt x="360" y="308"/>
                  <a:pt x="360" y="308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04" y="359"/>
                  <a:pt x="308" y="370"/>
                  <a:pt x="326" y="370"/>
                </a:cubicBezTo>
                <a:cubicBezTo>
                  <a:pt x="560" y="370"/>
                  <a:pt x="560" y="370"/>
                  <a:pt x="560" y="370"/>
                </a:cubicBezTo>
                <a:cubicBezTo>
                  <a:pt x="579" y="370"/>
                  <a:pt x="594" y="354"/>
                  <a:pt x="594" y="336"/>
                </a:cubicBezTo>
                <a:cubicBezTo>
                  <a:pt x="594" y="125"/>
                  <a:pt x="594" y="125"/>
                  <a:pt x="594" y="125"/>
                </a:cubicBezTo>
                <a:cubicBezTo>
                  <a:pt x="594" y="106"/>
                  <a:pt x="583" y="101"/>
                  <a:pt x="569" y="114"/>
                </a:cubicBezTo>
                <a:close/>
              </a:path>
            </a:pathLst>
          </a:custGeom>
          <a:solidFill>
            <a:srgbClr val="016AA3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3" name="Freeform 102"/>
          <p:cNvSpPr>
            <a:spLocks/>
          </p:cNvSpPr>
          <p:nvPr/>
        </p:nvSpPr>
        <p:spPr bwMode="auto">
          <a:xfrm>
            <a:off x="6212659" y="1547847"/>
            <a:ext cx="2752006" cy="1712924"/>
          </a:xfrm>
          <a:custGeom>
            <a:avLst/>
            <a:gdLst>
              <a:gd name="T0" fmla="*/ 25 w 595"/>
              <a:gd name="T1" fmla="*/ 114 h 370"/>
              <a:gd name="T2" fmla="*/ 54 w 595"/>
              <a:gd name="T3" fmla="*/ 141 h 370"/>
              <a:gd name="T4" fmla="*/ 166 w 595"/>
              <a:gd name="T5" fmla="*/ 29 h 370"/>
              <a:gd name="T6" fmla="*/ 216 w 595"/>
              <a:gd name="T7" fmla="*/ 5 h 370"/>
              <a:gd name="T8" fmla="*/ 553 w 595"/>
              <a:gd name="T9" fmla="*/ 5 h 370"/>
              <a:gd name="T10" fmla="*/ 595 w 595"/>
              <a:gd name="T11" fmla="*/ 25 h 370"/>
              <a:gd name="T12" fmla="*/ 512 w 595"/>
              <a:gd name="T13" fmla="*/ 37 h 370"/>
              <a:gd name="T14" fmla="*/ 235 w 595"/>
              <a:gd name="T15" fmla="*/ 308 h 370"/>
              <a:gd name="T16" fmla="*/ 277 w 595"/>
              <a:gd name="T17" fmla="*/ 347 h 370"/>
              <a:gd name="T18" fmla="*/ 268 w 595"/>
              <a:gd name="T19" fmla="*/ 370 h 370"/>
              <a:gd name="T20" fmla="*/ 34 w 595"/>
              <a:gd name="T21" fmla="*/ 370 h 370"/>
              <a:gd name="T22" fmla="*/ 0 w 595"/>
              <a:gd name="T23" fmla="*/ 336 h 370"/>
              <a:gd name="T24" fmla="*/ 0 w 595"/>
              <a:gd name="T25" fmla="*/ 125 h 370"/>
              <a:gd name="T26" fmla="*/ 25 w 595"/>
              <a:gd name="T27" fmla="*/ 11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5" h="370">
                <a:moveTo>
                  <a:pt x="25" y="114"/>
                </a:moveTo>
                <a:cubicBezTo>
                  <a:pt x="54" y="141"/>
                  <a:pt x="54" y="141"/>
                  <a:pt x="54" y="141"/>
                </a:cubicBezTo>
                <a:cubicBezTo>
                  <a:pt x="166" y="29"/>
                  <a:pt x="166" y="29"/>
                  <a:pt x="166" y="29"/>
                </a:cubicBezTo>
                <a:cubicBezTo>
                  <a:pt x="166" y="29"/>
                  <a:pt x="187" y="4"/>
                  <a:pt x="216" y="5"/>
                </a:cubicBezTo>
                <a:cubicBezTo>
                  <a:pt x="246" y="6"/>
                  <a:pt x="553" y="5"/>
                  <a:pt x="553" y="5"/>
                </a:cubicBezTo>
                <a:cubicBezTo>
                  <a:pt x="553" y="5"/>
                  <a:pt x="580" y="4"/>
                  <a:pt x="595" y="25"/>
                </a:cubicBezTo>
                <a:cubicBezTo>
                  <a:pt x="595" y="25"/>
                  <a:pt x="552" y="0"/>
                  <a:pt x="512" y="37"/>
                </a:cubicBezTo>
                <a:cubicBezTo>
                  <a:pt x="472" y="73"/>
                  <a:pt x="235" y="308"/>
                  <a:pt x="235" y="308"/>
                </a:cubicBezTo>
                <a:cubicBezTo>
                  <a:pt x="277" y="347"/>
                  <a:pt x="277" y="347"/>
                  <a:pt x="277" y="347"/>
                </a:cubicBezTo>
                <a:cubicBezTo>
                  <a:pt x="291" y="359"/>
                  <a:pt x="287" y="370"/>
                  <a:pt x="268" y="370"/>
                </a:cubicBezTo>
                <a:cubicBezTo>
                  <a:pt x="34" y="370"/>
                  <a:pt x="34" y="370"/>
                  <a:pt x="34" y="370"/>
                </a:cubicBezTo>
                <a:cubicBezTo>
                  <a:pt x="15" y="370"/>
                  <a:pt x="0" y="354"/>
                  <a:pt x="0" y="336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06"/>
                  <a:pt x="11" y="101"/>
                  <a:pt x="25" y="114"/>
                </a:cubicBezTo>
                <a:close/>
              </a:path>
            </a:pathLst>
          </a:custGeom>
          <a:solidFill>
            <a:srgbClr val="46B688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" name="Freeform 103"/>
          <p:cNvSpPr>
            <a:spLocks/>
          </p:cNvSpPr>
          <p:nvPr/>
        </p:nvSpPr>
        <p:spPr bwMode="auto">
          <a:xfrm>
            <a:off x="3382527" y="4504933"/>
            <a:ext cx="2746146" cy="1712924"/>
          </a:xfrm>
          <a:custGeom>
            <a:avLst/>
            <a:gdLst>
              <a:gd name="T0" fmla="*/ 569 w 594"/>
              <a:gd name="T1" fmla="*/ 256 h 370"/>
              <a:gd name="T2" fmla="*/ 540 w 594"/>
              <a:gd name="T3" fmla="*/ 229 h 370"/>
              <a:gd name="T4" fmla="*/ 428 w 594"/>
              <a:gd name="T5" fmla="*/ 341 h 370"/>
              <a:gd name="T6" fmla="*/ 378 w 594"/>
              <a:gd name="T7" fmla="*/ 364 h 370"/>
              <a:gd name="T8" fmla="*/ 42 w 594"/>
              <a:gd name="T9" fmla="*/ 364 h 370"/>
              <a:gd name="T10" fmla="*/ 0 w 594"/>
              <a:gd name="T11" fmla="*/ 345 h 370"/>
              <a:gd name="T12" fmla="*/ 83 w 594"/>
              <a:gd name="T13" fmla="*/ 333 h 370"/>
              <a:gd name="T14" fmla="*/ 360 w 594"/>
              <a:gd name="T15" fmla="*/ 62 h 370"/>
              <a:gd name="T16" fmla="*/ 317 w 594"/>
              <a:gd name="T17" fmla="*/ 23 h 370"/>
              <a:gd name="T18" fmla="*/ 326 w 594"/>
              <a:gd name="T19" fmla="*/ 0 h 370"/>
              <a:gd name="T20" fmla="*/ 560 w 594"/>
              <a:gd name="T21" fmla="*/ 0 h 370"/>
              <a:gd name="T22" fmla="*/ 594 w 594"/>
              <a:gd name="T23" fmla="*/ 34 h 370"/>
              <a:gd name="T24" fmla="*/ 594 w 594"/>
              <a:gd name="T25" fmla="*/ 245 h 370"/>
              <a:gd name="T26" fmla="*/ 569 w 594"/>
              <a:gd name="T27" fmla="*/ 256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4" h="370">
                <a:moveTo>
                  <a:pt x="569" y="256"/>
                </a:moveTo>
                <a:cubicBezTo>
                  <a:pt x="540" y="229"/>
                  <a:pt x="540" y="229"/>
                  <a:pt x="540" y="229"/>
                </a:cubicBezTo>
                <a:cubicBezTo>
                  <a:pt x="428" y="341"/>
                  <a:pt x="428" y="341"/>
                  <a:pt x="428" y="341"/>
                </a:cubicBezTo>
                <a:cubicBezTo>
                  <a:pt x="428" y="341"/>
                  <a:pt x="408" y="365"/>
                  <a:pt x="378" y="364"/>
                </a:cubicBezTo>
                <a:cubicBezTo>
                  <a:pt x="348" y="363"/>
                  <a:pt x="42" y="364"/>
                  <a:pt x="42" y="364"/>
                </a:cubicBezTo>
                <a:cubicBezTo>
                  <a:pt x="42" y="364"/>
                  <a:pt x="14" y="365"/>
                  <a:pt x="0" y="345"/>
                </a:cubicBezTo>
                <a:cubicBezTo>
                  <a:pt x="0" y="345"/>
                  <a:pt x="43" y="370"/>
                  <a:pt x="83" y="333"/>
                </a:cubicBezTo>
                <a:cubicBezTo>
                  <a:pt x="122" y="296"/>
                  <a:pt x="360" y="62"/>
                  <a:pt x="360" y="6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04" y="10"/>
                  <a:pt x="308" y="0"/>
                  <a:pt x="326" y="0"/>
                </a:cubicBezTo>
                <a:cubicBezTo>
                  <a:pt x="560" y="0"/>
                  <a:pt x="560" y="0"/>
                  <a:pt x="560" y="0"/>
                </a:cubicBezTo>
                <a:cubicBezTo>
                  <a:pt x="579" y="0"/>
                  <a:pt x="594" y="15"/>
                  <a:pt x="594" y="34"/>
                </a:cubicBezTo>
                <a:cubicBezTo>
                  <a:pt x="594" y="245"/>
                  <a:pt x="594" y="245"/>
                  <a:pt x="594" y="245"/>
                </a:cubicBezTo>
                <a:cubicBezTo>
                  <a:pt x="594" y="263"/>
                  <a:pt x="583" y="268"/>
                  <a:pt x="569" y="256"/>
                </a:cubicBezTo>
                <a:close/>
              </a:path>
            </a:pathLst>
          </a:custGeom>
          <a:solidFill>
            <a:srgbClr val="FEA34F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" name="Freeform 104"/>
          <p:cNvSpPr>
            <a:spLocks/>
          </p:cNvSpPr>
          <p:nvPr/>
        </p:nvSpPr>
        <p:spPr bwMode="auto">
          <a:xfrm>
            <a:off x="6212659" y="4504933"/>
            <a:ext cx="2752006" cy="1712924"/>
          </a:xfrm>
          <a:custGeom>
            <a:avLst/>
            <a:gdLst>
              <a:gd name="T0" fmla="*/ 25 w 595"/>
              <a:gd name="T1" fmla="*/ 256 h 370"/>
              <a:gd name="T2" fmla="*/ 54 w 595"/>
              <a:gd name="T3" fmla="*/ 229 h 370"/>
              <a:gd name="T4" fmla="*/ 166 w 595"/>
              <a:gd name="T5" fmla="*/ 341 h 370"/>
              <a:gd name="T6" fmla="*/ 216 w 595"/>
              <a:gd name="T7" fmla="*/ 364 h 370"/>
              <a:gd name="T8" fmla="*/ 553 w 595"/>
              <a:gd name="T9" fmla="*/ 364 h 370"/>
              <a:gd name="T10" fmla="*/ 595 w 595"/>
              <a:gd name="T11" fmla="*/ 345 h 370"/>
              <a:gd name="T12" fmla="*/ 512 w 595"/>
              <a:gd name="T13" fmla="*/ 333 h 370"/>
              <a:gd name="T14" fmla="*/ 235 w 595"/>
              <a:gd name="T15" fmla="*/ 62 h 370"/>
              <a:gd name="T16" fmla="*/ 277 w 595"/>
              <a:gd name="T17" fmla="*/ 23 h 370"/>
              <a:gd name="T18" fmla="*/ 268 w 595"/>
              <a:gd name="T19" fmla="*/ 0 h 370"/>
              <a:gd name="T20" fmla="*/ 34 w 595"/>
              <a:gd name="T21" fmla="*/ 0 h 370"/>
              <a:gd name="T22" fmla="*/ 0 w 595"/>
              <a:gd name="T23" fmla="*/ 34 h 370"/>
              <a:gd name="T24" fmla="*/ 0 w 595"/>
              <a:gd name="T25" fmla="*/ 245 h 370"/>
              <a:gd name="T26" fmla="*/ 25 w 595"/>
              <a:gd name="T27" fmla="*/ 256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5" h="370">
                <a:moveTo>
                  <a:pt x="25" y="256"/>
                </a:moveTo>
                <a:cubicBezTo>
                  <a:pt x="54" y="229"/>
                  <a:pt x="54" y="229"/>
                  <a:pt x="54" y="229"/>
                </a:cubicBezTo>
                <a:cubicBezTo>
                  <a:pt x="166" y="341"/>
                  <a:pt x="166" y="341"/>
                  <a:pt x="166" y="341"/>
                </a:cubicBezTo>
                <a:cubicBezTo>
                  <a:pt x="166" y="341"/>
                  <a:pt x="187" y="365"/>
                  <a:pt x="216" y="364"/>
                </a:cubicBezTo>
                <a:cubicBezTo>
                  <a:pt x="246" y="363"/>
                  <a:pt x="553" y="364"/>
                  <a:pt x="553" y="364"/>
                </a:cubicBezTo>
                <a:cubicBezTo>
                  <a:pt x="553" y="364"/>
                  <a:pt x="580" y="365"/>
                  <a:pt x="595" y="345"/>
                </a:cubicBezTo>
                <a:cubicBezTo>
                  <a:pt x="595" y="345"/>
                  <a:pt x="552" y="370"/>
                  <a:pt x="512" y="333"/>
                </a:cubicBezTo>
                <a:cubicBezTo>
                  <a:pt x="472" y="296"/>
                  <a:pt x="235" y="62"/>
                  <a:pt x="235" y="62"/>
                </a:cubicBezTo>
                <a:cubicBezTo>
                  <a:pt x="277" y="23"/>
                  <a:pt x="277" y="23"/>
                  <a:pt x="277" y="23"/>
                </a:cubicBezTo>
                <a:cubicBezTo>
                  <a:pt x="291" y="10"/>
                  <a:pt x="287" y="0"/>
                  <a:pt x="26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245"/>
                  <a:pt x="0" y="245"/>
                  <a:pt x="0" y="245"/>
                </a:cubicBezTo>
                <a:cubicBezTo>
                  <a:pt x="0" y="263"/>
                  <a:pt x="11" y="268"/>
                  <a:pt x="25" y="256"/>
                </a:cubicBezTo>
                <a:close/>
              </a:path>
            </a:pathLst>
          </a:custGeom>
          <a:solidFill>
            <a:srgbClr val="AAAAAA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107" name="Group 106"/>
          <p:cNvGrpSpPr/>
          <p:nvPr/>
        </p:nvGrpSpPr>
        <p:grpSpPr>
          <a:xfrm>
            <a:off x="642282" y="4389598"/>
            <a:ext cx="3435337" cy="1292164"/>
            <a:chOff x="111278" y="4313156"/>
            <a:chExt cx="2792190" cy="1050250"/>
          </a:xfrm>
        </p:grpSpPr>
        <p:sp>
          <p:nvSpPr>
            <p:cNvPr id="134" name="TextBox 258"/>
            <p:cNvSpPr txBox="1"/>
            <p:nvPr/>
          </p:nvSpPr>
          <p:spPr>
            <a:xfrm>
              <a:off x="2545888" y="4913125"/>
              <a:ext cx="357580" cy="450281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3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2</a:t>
              </a: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111278" y="4313156"/>
              <a:ext cx="2792190" cy="604969"/>
              <a:chOff x="111278" y="4322682"/>
              <a:chExt cx="2792190" cy="604969"/>
            </a:xfrm>
          </p:grpSpPr>
          <p:sp>
            <p:nvSpPr>
              <p:cNvPr id="136" name="TextBox 268"/>
              <p:cNvSpPr txBox="1"/>
              <p:nvPr/>
            </p:nvSpPr>
            <p:spPr>
              <a:xfrm>
                <a:off x="111278" y="4477370"/>
                <a:ext cx="2792190" cy="45028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37" name="TextBox 259"/>
              <p:cNvSpPr txBox="1"/>
              <p:nvPr/>
            </p:nvSpPr>
            <p:spPr>
              <a:xfrm>
                <a:off x="1898098" y="4322682"/>
                <a:ext cx="1005370" cy="150094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 b="1" dirty="0"/>
                  <a:t>LOREM IPSUM </a:t>
                </a:r>
              </a:p>
            </p:txBody>
          </p:sp>
        </p:grpSp>
      </p:grpSp>
      <p:grpSp>
        <p:nvGrpSpPr>
          <p:cNvPr id="108" name="Group 107"/>
          <p:cNvGrpSpPr/>
          <p:nvPr/>
        </p:nvGrpSpPr>
        <p:grpSpPr>
          <a:xfrm>
            <a:off x="642282" y="1936266"/>
            <a:ext cx="3435337" cy="1311723"/>
            <a:chOff x="524541" y="2319128"/>
            <a:chExt cx="2792190" cy="1066149"/>
          </a:xfrm>
        </p:grpSpPr>
        <p:sp>
          <p:nvSpPr>
            <p:cNvPr id="130" name="TextBox 246"/>
            <p:cNvSpPr txBox="1"/>
            <p:nvPr/>
          </p:nvSpPr>
          <p:spPr>
            <a:xfrm>
              <a:off x="2959151" y="2319128"/>
              <a:ext cx="357580" cy="450281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3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1</a:t>
              </a:r>
            </a:p>
          </p:txBody>
        </p:sp>
        <p:grpSp>
          <p:nvGrpSpPr>
            <p:cNvPr id="131" name="Group 130"/>
            <p:cNvGrpSpPr/>
            <p:nvPr/>
          </p:nvGrpSpPr>
          <p:grpSpPr>
            <a:xfrm>
              <a:off x="524541" y="2773061"/>
              <a:ext cx="2792190" cy="612216"/>
              <a:chOff x="524541" y="2773061"/>
              <a:chExt cx="2792190" cy="612216"/>
            </a:xfrm>
          </p:grpSpPr>
          <p:sp>
            <p:nvSpPr>
              <p:cNvPr id="132" name="TextBox 247"/>
              <p:cNvSpPr txBox="1"/>
              <p:nvPr/>
            </p:nvSpPr>
            <p:spPr>
              <a:xfrm>
                <a:off x="2311361" y="2773061"/>
                <a:ext cx="1005370" cy="150094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 b="1" dirty="0"/>
                  <a:t>LOREM IPSUM </a:t>
                </a:r>
              </a:p>
            </p:txBody>
          </p:sp>
          <p:sp>
            <p:nvSpPr>
              <p:cNvPr id="133" name="TextBox 267"/>
              <p:cNvSpPr txBox="1"/>
              <p:nvPr/>
            </p:nvSpPr>
            <p:spPr>
              <a:xfrm>
                <a:off x="524541" y="2934996"/>
                <a:ext cx="2792190" cy="45028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</p:grpSp>
      </p:grpSp>
      <p:grpSp>
        <p:nvGrpSpPr>
          <p:cNvPr id="109" name="Group 108"/>
          <p:cNvGrpSpPr/>
          <p:nvPr/>
        </p:nvGrpSpPr>
        <p:grpSpPr>
          <a:xfrm>
            <a:off x="8269572" y="4406916"/>
            <a:ext cx="3280146" cy="1402451"/>
            <a:chOff x="6204132" y="4327233"/>
            <a:chExt cx="2666053" cy="1139890"/>
          </a:xfrm>
        </p:grpSpPr>
        <p:sp>
          <p:nvSpPr>
            <p:cNvPr id="126" name="TextBox 265"/>
            <p:cNvSpPr txBox="1"/>
            <p:nvPr/>
          </p:nvSpPr>
          <p:spPr>
            <a:xfrm>
              <a:off x="6204132" y="4913125"/>
              <a:ext cx="357580" cy="55399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4</a:t>
              </a:r>
            </a:p>
          </p:txBody>
        </p:sp>
        <p:grpSp>
          <p:nvGrpSpPr>
            <p:cNvPr id="127" name="Group 126"/>
            <p:cNvGrpSpPr/>
            <p:nvPr/>
          </p:nvGrpSpPr>
          <p:grpSpPr>
            <a:xfrm>
              <a:off x="6204132" y="4327233"/>
              <a:ext cx="2666053" cy="604969"/>
              <a:chOff x="2109216" y="4336759"/>
              <a:chExt cx="2666053" cy="604969"/>
            </a:xfrm>
          </p:grpSpPr>
          <p:sp>
            <p:nvSpPr>
              <p:cNvPr id="128" name="TextBox 276"/>
              <p:cNvSpPr txBox="1"/>
              <p:nvPr/>
            </p:nvSpPr>
            <p:spPr>
              <a:xfrm>
                <a:off x="2109216" y="4491447"/>
                <a:ext cx="2666053" cy="45028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29" name="TextBox 277"/>
              <p:cNvSpPr txBox="1"/>
              <p:nvPr/>
            </p:nvSpPr>
            <p:spPr>
              <a:xfrm>
                <a:off x="2109216" y="4336759"/>
                <a:ext cx="1005370" cy="150094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 </a:t>
                </a:r>
              </a:p>
            </p:txBody>
          </p:sp>
        </p:grpSp>
      </p:grpSp>
      <p:grpSp>
        <p:nvGrpSpPr>
          <p:cNvPr id="110" name="Group 109"/>
          <p:cNvGrpSpPr/>
          <p:nvPr/>
        </p:nvGrpSpPr>
        <p:grpSpPr>
          <a:xfrm>
            <a:off x="8269568" y="1936266"/>
            <a:ext cx="3280149" cy="1311723"/>
            <a:chOff x="6204131" y="2319128"/>
            <a:chExt cx="2666056" cy="1066149"/>
          </a:xfrm>
        </p:grpSpPr>
        <p:sp>
          <p:nvSpPr>
            <p:cNvPr id="122" name="TextBox 262"/>
            <p:cNvSpPr txBox="1"/>
            <p:nvPr/>
          </p:nvSpPr>
          <p:spPr>
            <a:xfrm>
              <a:off x="6204133" y="2319128"/>
              <a:ext cx="357580" cy="55399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3</a:t>
              </a:r>
            </a:p>
          </p:txBody>
        </p:sp>
        <p:grpSp>
          <p:nvGrpSpPr>
            <p:cNvPr id="123" name="Group 122"/>
            <p:cNvGrpSpPr/>
            <p:nvPr/>
          </p:nvGrpSpPr>
          <p:grpSpPr>
            <a:xfrm>
              <a:off x="6204131" y="2773061"/>
              <a:ext cx="2666056" cy="612216"/>
              <a:chOff x="2109215" y="2773061"/>
              <a:chExt cx="2666056" cy="612216"/>
            </a:xfrm>
          </p:grpSpPr>
          <p:sp>
            <p:nvSpPr>
              <p:cNvPr id="124" name="TextBox 279"/>
              <p:cNvSpPr txBox="1"/>
              <p:nvPr/>
            </p:nvSpPr>
            <p:spPr>
              <a:xfrm>
                <a:off x="2109217" y="2773061"/>
                <a:ext cx="1005370" cy="150094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 </a:t>
                </a:r>
              </a:p>
            </p:txBody>
          </p:sp>
          <p:sp>
            <p:nvSpPr>
              <p:cNvPr id="125" name="TextBox 280"/>
              <p:cNvSpPr txBox="1"/>
              <p:nvPr/>
            </p:nvSpPr>
            <p:spPr>
              <a:xfrm>
                <a:off x="2109215" y="2934996"/>
                <a:ext cx="2666056" cy="45028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7892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MIND MAP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>
            <a:spLocks/>
          </p:cNvSpPr>
          <p:nvPr/>
        </p:nvSpPr>
        <p:spPr bwMode="auto">
          <a:xfrm>
            <a:off x="2890762" y="2727434"/>
            <a:ext cx="1333532" cy="1282284"/>
          </a:xfrm>
          <a:custGeom>
            <a:avLst/>
            <a:gdLst>
              <a:gd name="T0" fmla="*/ 0 w 517"/>
              <a:gd name="T1" fmla="*/ 126 h 497"/>
              <a:gd name="T2" fmla="*/ 409 w 517"/>
              <a:gd name="T3" fmla="*/ 0 h 497"/>
              <a:gd name="T4" fmla="*/ 517 w 517"/>
              <a:gd name="T5" fmla="*/ 307 h 497"/>
              <a:gd name="T6" fmla="*/ 157 w 517"/>
              <a:gd name="T7" fmla="*/ 497 h 497"/>
              <a:gd name="T8" fmla="*/ 0 w 517"/>
              <a:gd name="T9" fmla="*/ 126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497">
                <a:moveTo>
                  <a:pt x="0" y="126"/>
                </a:moveTo>
                <a:cubicBezTo>
                  <a:pt x="0" y="126"/>
                  <a:pt x="276" y="278"/>
                  <a:pt x="409" y="0"/>
                </a:cubicBezTo>
                <a:cubicBezTo>
                  <a:pt x="517" y="307"/>
                  <a:pt x="517" y="307"/>
                  <a:pt x="517" y="307"/>
                </a:cubicBezTo>
                <a:cubicBezTo>
                  <a:pt x="517" y="307"/>
                  <a:pt x="283" y="210"/>
                  <a:pt x="157" y="497"/>
                </a:cubicBezTo>
                <a:lnTo>
                  <a:pt x="0" y="1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7" name="Oval 56"/>
          <p:cNvSpPr>
            <a:spLocks noChangeArrowheads="1"/>
          </p:cNvSpPr>
          <p:nvPr/>
        </p:nvSpPr>
        <p:spPr bwMode="auto">
          <a:xfrm>
            <a:off x="3880825" y="2413405"/>
            <a:ext cx="1163433" cy="116343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8" name="Oval 7"/>
          <p:cNvSpPr>
            <a:spLocks noChangeArrowheads="1"/>
          </p:cNvSpPr>
          <p:nvPr/>
        </p:nvSpPr>
        <p:spPr bwMode="auto">
          <a:xfrm flipH="1">
            <a:off x="3880825" y="2413405"/>
            <a:ext cx="1163433" cy="1163433"/>
          </a:xfrm>
          <a:prstGeom prst="pie">
            <a:avLst>
              <a:gd name="adj1" fmla="val 4791205"/>
              <a:gd name="adj2" fmla="val 16200000"/>
            </a:avLst>
          </a:prstGeom>
          <a:solidFill>
            <a:schemeClr val="accent1">
              <a:alpha val="6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9" name="Oval 58"/>
          <p:cNvSpPr>
            <a:spLocks noChangeArrowheads="1"/>
          </p:cNvSpPr>
          <p:nvPr/>
        </p:nvSpPr>
        <p:spPr bwMode="auto">
          <a:xfrm>
            <a:off x="4031297" y="2564968"/>
            <a:ext cx="861398" cy="859217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4128341" y="2660921"/>
            <a:ext cx="666221" cy="668402"/>
          </a:xfrm>
          <a:prstGeom prst="ellipse">
            <a:avLst/>
          </a:prstGeom>
          <a:solidFill>
            <a:srgbClr val="46B688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1" name="Freeform 60"/>
          <p:cNvSpPr>
            <a:spLocks/>
          </p:cNvSpPr>
          <p:nvPr/>
        </p:nvSpPr>
        <p:spPr bwMode="auto">
          <a:xfrm>
            <a:off x="2866774" y="3650983"/>
            <a:ext cx="1352068" cy="1292097"/>
          </a:xfrm>
          <a:custGeom>
            <a:avLst/>
            <a:gdLst>
              <a:gd name="T0" fmla="*/ 0 w 524"/>
              <a:gd name="T1" fmla="*/ 375 h 501"/>
              <a:gd name="T2" fmla="*/ 412 w 524"/>
              <a:gd name="T3" fmla="*/ 501 h 501"/>
              <a:gd name="T4" fmla="*/ 524 w 524"/>
              <a:gd name="T5" fmla="*/ 194 h 501"/>
              <a:gd name="T6" fmla="*/ 169 w 524"/>
              <a:gd name="T7" fmla="*/ 0 h 501"/>
              <a:gd name="T8" fmla="*/ 0 w 524"/>
              <a:gd name="T9" fmla="*/ 375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4" h="501">
                <a:moveTo>
                  <a:pt x="0" y="375"/>
                </a:moveTo>
                <a:cubicBezTo>
                  <a:pt x="0" y="375"/>
                  <a:pt x="279" y="223"/>
                  <a:pt x="412" y="501"/>
                </a:cubicBezTo>
                <a:cubicBezTo>
                  <a:pt x="524" y="194"/>
                  <a:pt x="524" y="194"/>
                  <a:pt x="524" y="194"/>
                </a:cubicBezTo>
                <a:cubicBezTo>
                  <a:pt x="524" y="194"/>
                  <a:pt x="285" y="302"/>
                  <a:pt x="169" y="0"/>
                </a:cubicBezTo>
                <a:lnTo>
                  <a:pt x="0" y="3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2" name="Oval 61"/>
          <p:cNvSpPr>
            <a:spLocks noChangeArrowheads="1"/>
          </p:cNvSpPr>
          <p:nvPr/>
        </p:nvSpPr>
        <p:spPr bwMode="auto">
          <a:xfrm>
            <a:off x="3871012" y="4102400"/>
            <a:ext cx="1163433" cy="116343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3" name="Oval 7"/>
          <p:cNvSpPr>
            <a:spLocks noChangeArrowheads="1"/>
          </p:cNvSpPr>
          <p:nvPr/>
        </p:nvSpPr>
        <p:spPr bwMode="auto">
          <a:xfrm flipH="1">
            <a:off x="3871012" y="4102400"/>
            <a:ext cx="1163433" cy="1163433"/>
          </a:xfrm>
          <a:prstGeom prst="pie">
            <a:avLst>
              <a:gd name="adj1" fmla="val 2531604"/>
              <a:gd name="adj2" fmla="val 16200000"/>
            </a:avLst>
          </a:prstGeom>
          <a:solidFill>
            <a:schemeClr val="accent2">
              <a:alpha val="6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4" name="Oval 63"/>
          <p:cNvSpPr>
            <a:spLocks noChangeArrowheads="1"/>
          </p:cNvSpPr>
          <p:nvPr/>
        </p:nvSpPr>
        <p:spPr bwMode="auto">
          <a:xfrm>
            <a:off x="4020393" y="4255053"/>
            <a:ext cx="861398" cy="861398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5" name="Oval 64"/>
          <p:cNvSpPr>
            <a:spLocks noChangeArrowheads="1"/>
          </p:cNvSpPr>
          <p:nvPr/>
        </p:nvSpPr>
        <p:spPr bwMode="auto">
          <a:xfrm>
            <a:off x="4118527" y="4353187"/>
            <a:ext cx="665130" cy="665130"/>
          </a:xfrm>
          <a:prstGeom prst="ellipse">
            <a:avLst/>
          </a:prstGeom>
          <a:solidFill>
            <a:srgbClr val="FEA34F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6" name="Freeform 65"/>
          <p:cNvSpPr>
            <a:spLocks/>
          </p:cNvSpPr>
          <p:nvPr/>
        </p:nvSpPr>
        <p:spPr bwMode="auto">
          <a:xfrm rot="19012925">
            <a:off x="2247119" y="2060798"/>
            <a:ext cx="1333532" cy="1282284"/>
          </a:xfrm>
          <a:custGeom>
            <a:avLst/>
            <a:gdLst>
              <a:gd name="T0" fmla="*/ 0 w 517"/>
              <a:gd name="T1" fmla="*/ 126 h 497"/>
              <a:gd name="T2" fmla="*/ 409 w 517"/>
              <a:gd name="T3" fmla="*/ 0 h 497"/>
              <a:gd name="T4" fmla="*/ 517 w 517"/>
              <a:gd name="T5" fmla="*/ 307 h 497"/>
              <a:gd name="T6" fmla="*/ 157 w 517"/>
              <a:gd name="T7" fmla="*/ 497 h 497"/>
              <a:gd name="T8" fmla="*/ 0 w 517"/>
              <a:gd name="T9" fmla="*/ 126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497">
                <a:moveTo>
                  <a:pt x="0" y="126"/>
                </a:moveTo>
                <a:cubicBezTo>
                  <a:pt x="0" y="126"/>
                  <a:pt x="276" y="278"/>
                  <a:pt x="409" y="0"/>
                </a:cubicBezTo>
                <a:cubicBezTo>
                  <a:pt x="517" y="307"/>
                  <a:pt x="517" y="307"/>
                  <a:pt x="517" y="307"/>
                </a:cubicBezTo>
                <a:cubicBezTo>
                  <a:pt x="517" y="307"/>
                  <a:pt x="283" y="210"/>
                  <a:pt x="157" y="497"/>
                </a:cubicBezTo>
                <a:lnTo>
                  <a:pt x="0" y="1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7" name="Freeform 66"/>
          <p:cNvSpPr>
            <a:spLocks/>
          </p:cNvSpPr>
          <p:nvPr/>
        </p:nvSpPr>
        <p:spPr bwMode="auto">
          <a:xfrm rot="2674789" flipV="1">
            <a:off x="2120815" y="4282253"/>
            <a:ext cx="1333532" cy="1282284"/>
          </a:xfrm>
          <a:custGeom>
            <a:avLst/>
            <a:gdLst>
              <a:gd name="T0" fmla="*/ 0 w 517"/>
              <a:gd name="T1" fmla="*/ 126 h 497"/>
              <a:gd name="T2" fmla="*/ 409 w 517"/>
              <a:gd name="T3" fmla="*/ 0 h 497"/>
              <a:gd name="T4" fmla="*/ 517 w 517"/>
              <a:gd name="T5" fmla="*/ 307 h 497"/>
              <a:gd name="T6" fmla="*/ 157 w 517"/>
              <a:gd name="T7" fmla="*/ 497 h 497"/>
              <a:gd name="T8" fmla="*/ 0 w 517"/>
              <a:gd name="T9" fmla="*/ 126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497">
                <a:moveTo>
                  <a:pt x="0" y="126"/>
                </a:moveTo>
                <a:cubicBezTo>
                  <a:pt x="0" y="126"/>
                  <a:pt x="276" y="278"/>
                  <a:pt x="409" y="0"/>
                </a:cubicBezTo>
                <a:cubicBezTo>
                  <a:pt x="517" y="307"/>
                  <a:pt x="517" y="307"/>
                  <a:pt x="517" y="307"/>
                </a:cubicBezTo>
                <a:cubicBezTo>
                  <a:pt x="517" y="307"/>
                  <a:pt x="283" y="210"/>
                  <a:pt x="157" y="497"/>
                </a:cubicBezTo>
                <a:lnTo>
                  <a:pt x="0" y="1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8" name="Oval 67"/>
          <p:cNvSpPr>
            <a:spLocks noChangeArrowheads="1"/>
          </p:cNvSpPr>
          <p:nvPr/>
        </p:nvSpPr>
        <p:spPr bwMode="auto">
          <a:xfrm>
            <a:off x="1466730" y="2913888"/>
            <a:ext cx="1843828" cy="1843828"/>
          </a:xfrm>
          <a:prstGeom prst="ellipse">
            <a:avLst/>
          </a:prstGeom>
          <a:solidFill>
            <a:schemeClr val="bg2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9" name="Oval 68"/>
          <p:cNvSpPr>
            <a:spLocks noChangeArrowheads="1"/>
          </p:cNvSpPr>
          <p:nvPr/>
        </p:nvSpPr>
        <p:spPr bwMode="auto">
          <a:xfrm>
            <a:off x="1626732" y="3073890"/>
            <a:ext cx="1523825" cy="1523825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0" name="TextBox 212"/>
          <p:cNvSpPr txBox="1"/>
          <p:nvPr/>
        </p:nvSpPr>
        <p:spPr>
          <a:xfrm>
            <a:off x="1666398" y="3815573"/>
            <a:ext cx="1444492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</a:t>
            </a:r>
          </a:p>
        </p:txBody>
      </p:sp>
      <p:sp>
        <p:nvSpPr>
          <p:cNvPr id="194" name="TextBox 214"/>
          <p:cNvSpPr txBox="1"/>
          <p:nvPr/>
        </p:nvSpPr>
        <p:spPr>
          <a:xfrm>
            <a:off x="1921767" y="3521620"/>
            <a:ext cx="933754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/>
              <a:t>LOREM IPSUM</a:t>
            </a:r>
          </a:p>
        </p:txBody>
      </p:sp>
      <p:cxnSp>
        <p:nvCxnSpPr>
          <p:cNvPr id="193" name="Straight Connector 192"/>
          <p:cNvCxnSpPr/>
          <p:nvPr/>
        </p:nvCxnSpPr>
        <p:spPr>
          <a:xfrm>
            <a:off x="2300167" y="3760930"/>
            <a:ext cx="17695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>
            <a:spLocks noChangeArrowheads="1"/>
          </p:cNvSpPr>
          <p:nvPr/>
        </p:nvSpPr>
        <p:spPr bwMode="auto">
          <a:xfrm>
            <a:off x="2728841" y="1221567"/>
            <a:ext cx="1163433" cy="116343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2" name="Oval 7"/>
          <p:cNvSpPr>
            <a:spLocks noChangeArrowheads="1"/>
          </p:cNvSpPr>
          <p:nvPr/>
        </p:nvSpPr>
        <p:spPr bwMode="auto">
          <a:xfrm flipH="1">
            <a:off x="2728841" y="1221567"/>
            <a:ext cx="1163433" cy="1163433"/>
          </a:xfrm>
          <a:prstGeom prst="pie">
            <a:avLst>
              <a:gd name="adj1" fmla="val 10799997"/>
              <a:gd name="adj2" fmla="val 16200000"/>
            </a:avLst>
          </a:prstGeom>
          <a:solidFill>
            <a:schemeClr val="tx2">
              <a:alpha val="6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2879313" y="1373130"/>
            <a:ext cx="861398" cy="859217"/>
            <a:chOff x="1844383" y="1394308"/>
            <a:chExt cx="861398" cy="859217"/>
          </a:xfrm>
        </p:grpSpPr>
        <p:sp>
          <p:nvSpPr>
            <p:cNvPr id="188" name="Oval 187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188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016AA3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0" name="Oval 79"/>
          <p:cNvSpPr>
            <a:spLocks noChangeArrowheads="1"/>
          </p:cNvSpPr>
          <p:nvPr/>
        </p:nvSpPr>
        <p:spPr bwMode="auto">
          <a:xfrm>
            <a:off x="2595784" y="5232968"/>
            <a:ext cx="1163433" cy="116343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2" name="Oval 7"/>
          <p:cNvSpPr>
            <a:spLocks noChangeArrowheads="1"/>
          </p:cNvSpPr>
          <p:nvPr/>
        </p:nvSpPr>
        <p:spPr bwMode="auto">
          <a:xfrm flipH="1">
            <a:off x="2595784" y="5232968"/>
            <a:ext cx="1163433" cy="1163433"/>
          </a:xfrm>
          <a:prstGeom prst="pie">
            <a:avLst>
              <a:gd name="adj1" fmla="val 20470388"/>
              <a:gd name="adj2" fmla="val 16200000"/>
            </a:avLst>
          </a:prstGeom>
          <a:solidFill>
            <a:schemeClr val="accent3">
              <a:alpha val="6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5" name="Oval 84"/>
          <p:cNvSpPr>
            <a:spLocks noChangeArrowheads="1"/>
          </p:cNvSpPr>
          <p:nvPr/>
        </p:nvSpPr>
        <p:spPr bwMode="auto">
          <a:xfrm>
            <a:off x="2746256" y="5384531"/>
            <a:ext cx="861398" cy="859217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6" name="Oval 85"/>
          <p:cNvSpPr>
            <a:spLocks noChangeArrowheads="1"/>
          </p:cNvSpPr>
          <p:nvPr/>
        </p:nvSpPr>
        <p:spPr bwMode="auto">
          <a:xfrm>
            <a:off x="2843300" y="5480484"/>
            <a:ext cx="666221" cy="668402"/>
          </a:xfrm>
          <a:prstGeom prst="ellipse">
            <a:avLst/>
          </a:prstGeom>
          <a:solidFill>
            <a:srgbClr val="AAAAAA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7" name="TextBox 336"/>
          <p:cNvSpPr txBox="1"/>
          <p:nvPr/>
        </p:nvSpPr>
        <p:spPr>
          <a:xfrm>
            <a:off x="3034707" y="1680174"/>
            <a:ext cx="549521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prstClr val="white"/>
                </a:solidFill>
              </a:rPr>
              <a:t>25%</a:t>
            </a:r>
          </a:p>
        </p:txBody>
      </p:sp>
      <p:sp>
        <p:nvSpPr>
          <p:cNvPr id="88" name="TextBox 337"/>
          <p:cNvSpPr txBox="1"/>
          <p:nvPr/>
        </p:nvSpPr>
        <p:spPr>
          <a:xfrm>
            <a:off x="4186691" y="2872012"/>
            <a:ext cx="549521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prstClr val="white"/>
                </a:solidFill>
              </a:rPr>
              <a:t>65%</a:t>
            </a:r>
          </a:p>
        </p:txBody>
      </p:sp>
      <p:sp>
        <p:nvSpPr>
          <p:cNvPr id="89" name="TextBox 338"/>
          <p:cNvSpPr txBox="1"/>
          <p:nvPr/>
        </p:nvSpPr>
        <p:spPr>
          <a:xfrm>
            <a:off x="4176332" y="4562642"/>
            <a:ext cx="549521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prstClr val="white"/>
                </a:solidFill>
              </a:rPr>
              <a:t>70%</a:t>
            </a:r>
          </a:p>
        </p:txBody>
      </p:sp>
      <p:sp>
        <p:nvSpPr>
          <p:cNvPr id="90" name="TextBox 339"/>
          <p:cNvSpPr txBox="1"/>
          <p:nvPr/>
        </p:nvSpPr>
        <p:spPr>
          <a:xfrm>
            <a:off x="2901650" y="5691575"/>
            <a:ext cx="549521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prstClr val="white"/>
                </a:solidFill>
              </a:rPr>
              <a:t>80%</a:t>
            </a:r>
          </a:p>
        </p:txBody>
      </p:sp>
      <p:cxnSp>
        <p:nvCxnSpPr>
          <p:cNvPr id="91" name="Straight Connector 90"/>
          <p:cNvCxnSpPr/>
          <p:nvPr/>
        </p:nvCxnSpPr>
        <p:spPr>
          <a:xfrm flipV="1">
            <a:off x="4031297" y="1802738"/>
            <a:ext cx="2166183" cy="546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5139880" y="2995121"/>
            <a:ext cx="1057600" cy="1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V="1">
            <a:off x="5120646" y="4684116"/>
            <a:ext cx="1057600" cy="1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3908764" y="5814411"/>
            <a:ext cx="2288716" cy="0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9" name="Group 178"/>
          <p:cNvGrpSpPr/>
          <p:nvPr/>
        </p:nvGrpSpPr>
        <p:grpSpPr>
          <a:xfrm>
            <a:off x="6349204" y="4392324"/>
            <a:ext cx="588346" cy="586856"/>
            <a:chOff x="1844383" y="1394308"/>
            <a:chExt cx="861398" cy="859217"/>
          </a:xfrm>
        </p:grpSpPr>
        <p:sp>
          <p:nvSpPr>
            <p:cNvPr id="185" name="Oval 184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7" name="Oval 186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FEA34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349204" y="2701694"/>
            <a:ext cx="588346" cy="586856"/>
            <a:chOff x="1844383" y="1394308"/>
            <a:chExt cx="861398" cy="859217"/>
          </a:xfrm>
        </p:grpSpPr>
        <p:sp>
          <p:nvSpPr>
            <p:cNvPr id="177" name="Oval 176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8" name="Oval 177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46B688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6349204" y="1509310"/>
            <a:ext cx="588346" cy="586856"/>
            <a:chOff x="1844383" y="1394308"/>
            <a:chExt cx="861398" cy="859217"/>
          </a:xfrm>
        </p:grpSpPr>
        <p:sp>
          <p:nvSpPr>
            <p:cNvPr id="165" name="Oval 164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6" name="Oval 165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016AA3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6349204" y="5516387"/>
            <a:ext cx="588346" cy="586856"/>
            <a:chOff x="1844383" y="1394308"/>
            <a:chExt cx="861398" cy="859217"/>
          </a:xfrm>
        </p:grpSpPr>
        <p:sp>
          <p:nvSpPr>
            <p:cNvPr id="156" name="Oval 155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AAAAAA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7089274" y="1569246"/>
            <a:ext cx="3635996" cy="4720282"/>
            <a:chOff x="7578344" y="1241598"/>
            <a:chExt cx="2657856" cy="4720282"/>
          </a:xfrm>
        </p:grpSpPr>
        <p:grpSp>
          <p:nvGrpSpPr>
            <p:cNvPr id="114" name="Group 113"/>
            <p:cNvGrpSpPr/>
            <p:nvPr/>
          </p:nvGrpSpPr>
          <p:grpSpPr>
            <a:xfrm>
              <a:off x="7578344" y="1241598"/>
              <a:ext cx="2657856" cy="713205"/>
              <a:chOff x="6054344" y="1612285"/>
              <a:chExt cx="2482396" cy="713205"/>
            </a:xfrm>
          </p:grpSpPr>
          <p:sp>
            <p:nvSpPr>
              <p:cNvPr id="140" name="TextBox 364"/>
              <p:cNvSpPr txBox="1"/>
              <p:nvPr/>
            </p:nvSpPr>
            <p:spPr>
              <a:xfrm>
                <a:off x="6054344" y="1771492"/>
                <a:ext cx="2482396" cy="55399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41" name="TextBox 365"/>
              <p:cNvSpPr txBox="1"/>
              <p:nvPr/>
            </p:nvSpPr>
            <p:spPr>
              <a:xfrm>
                <a:off x="6054344" y="1612285"/>
                <a:ext cx="2482396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</a:t>
                </a:r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>
              <a:off x="7578344" y="2433982"/>
              <a:ext cx="2657856" cy="713205"/>
              <a:chOff x="6054344" y="1612285"/>
              <a:chExt cx="2482396" cy="713205"/>
            </a:xfrm>
          </p:grpSpPr>
          <p:sp>
            <p:nvSpPr>
              <p:cNvPr id="138" name="TextBox 372"/>
              <p:cNvSpPr txBox="1"/>
              <p:nvPr/>
            </p:nvSpPr>
            <p:spPr>
              <a:xfrm>
                <a:off x="6054344" y="1771492"/>
                <a:ext cx="2482396" cy="55399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39" name="TextBox 373"/>
              <p:cNvSpPr txBox="1"/>
              <p:nvPr/>
            </p:nvSpPr>
            <p:spPr>
              <a:xfrm>
                <a:off x="6054344" y="1612285"/>
                <a:ext cx="2482396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</a:t>
                </a: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7578344" y="4124612"/>
              <a:ext cx="2657856" cy="713205"/>
              <a:chOff x="6054344" y="1612285"/>
              <a:chExt cx="2482396" cy="713205"/>
            </a:xfrm>
          </p:grpSpPr>
          <p:sp>
            <p:nvSpPr>
              <p:cNvPr id="120" name="TextBox 375"/>
              <p:cNvSpPr txBox="1"/>
              <p:nvPr/>
            </p:nvSpPr>
            <p:spPr>
              <a:xfrm>
                <a:off x="6054344" y="1771492"/>
                <a:ext cx="2482396" cy="55399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21" name="TextBox 376"/>
              <p:cNvSpPr txBox="1"/>
              <p:nvPr/>
            </p:nvSpPr>
            <p:spPr>
              <a:xfrm>
                <a:off x="6054344" y="1612285"/>
                <a:ext cx="2482396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</a:t>
                </a:r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7578344" y="5248675"/>
              <a:ext cx="2657856" cy="713205"/>
              <a:chOff x="6054344" y="1612285"/>
              <a:chExt cx="2482396" cy="713205"/>
            </a:xfrm>
          </p:grpSpPr>
          <p:sp>
            <p:nvSpPr>
              <p:cNvPr id="118" name="TextBox 378"/>
              <p:cNvSpPr txBox="1"/>
              <p:nvPr/>
            </p:nvSpPr>
            <p:spPr>
              <a:xfrm>
                <a:off x="6054344" y="1771492"/>
                <a:ext cx="2482396" cy="55399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19" name="TextBox 379"/>
              <p:cNvSpPr txBox="1"/>
              <p:nvPr/>
            </p:nvSpPr>
            <p:spPr>
              <a:xfrm>
                <a:off x="6054344" y="1612285"/>
                <a:ext cx="2482396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</a:t>
                </a:r>
              </a:p>
            </p:txBody>
          </p:sp>
        </p:grpSp>
      </p:grpSp>
      <p:sp>
        <p:nvSpPr>
          <p:cNvPr id="208" name="Freeform 3391"/>
          <p:cNvSpPr>
            <a:spLocks noEditPoints="1"/>
          </p:cNvSpPr>
          <p:nvPr/>
        </p:nvSpPr>
        <p:spPr bwMode="auto">
          <a:xfrm>
            <a:off x="6550976" y="1707483"/>
            <a:ext cx="184058" cy="184058"/>
          </a:xfrm>
          <a:custGeom>
            <a:avLst/>
            <a:gdLst>
              <a:gd name="T0" fmla="*/ 400 w 721"/>
              <a:gd name="T1" fmla="*/ 502 h 721"/>
              <a:gd name="T2" fmla="*/ 441 w 721"/>
              <a:gd name="T3" fmla="*/ 487 h 721"/>
              <a:gd name="T4" fmla="*/ 456 w 721"/>
              <a:gd name="T5" fmla="*/ 469 h 721"/>
              <a:gd name="T6" fmla="*/ 477 w 721"/>
              <a:gd name="T7" fmla="*/ 475 h 721"/>
              <a:gd name="T8" fmla="*/ 498 w 721"/>
              <a:gd name="T9" fmla="*/ 505 h 721"/>
              <a:gd name="T10" fmla="*/ 361 w 721"/>
              <a:gd name="T11" fmla="*/ 709 h 721"/>
              <a:gd name="T12" fmla="*/ 315 w 721"/>
              <a:gd name="T13" fmla="*/ 654 h 721"/>
              <a:gd name="T14" fmla="*/ 347 w 721"/>
              <a:gd name="T15" fmla="*/ 606 h 721"/>
              <a:gd name="T16" fmla="*/ 365 w 721"/>
              <a:gd name="T17" fmla="*/ 601 h 721"/>
              <a:gd name="T18" fmla="*/ 387 w 721"/>
              <a:gd name="T19" fmla="*/ 623 h 721"/>
              <a:gd name="T20" fmla="*/ 415 w 721"/>
              <a:gd name="T21" fmla="*/ 691 h 721"/>
              <a:gd name="T22" fmla="*/ 225 w 721"/>
              <a:gd name="T23" fmla="*/ 505 h 721"/>
              <a:gd name="T24" fmla="*/ 245 w 721"/>
              <a:gd name="T25" fmla="*/ 477 h 721"/>
              <a:gd name="T26" fmla="*/ 265 w 721"/>
              <a:gd name="T27" fmla="*/ 469 h 721"/>
              <a:gd name="T28" fmla="*/ 280 w 721"/>
              <a:gd name="T29" fmla="*/ 487 h 721"/>
              <a:gd name="T30" fmla="*/ 321 w 721"/>
              <a:gd name="T31" fmla="*/ 502 h 721"/>
              <a:gd name="T32" fmla="*/ 222 w 721"/>
              <a:gd name="T33" fmla="*/ 511 h 721"/>
              <a:gd name="T34" fmla="*/ 397 w 721"/>
              <a:gd name="T35" fmla="*/ 541 h 721"/>
              <a:gd name="T36" fmla="*/ 385 w 721"/>
              <a:gd name="T37" fmla="*/ 565 h 721"/>
              <a:gd name="T38" fmla="*/ 361 w 721"/>
              <a:gd name="T39" fmla="*/ 577 h 721"/>
              <a:gd name="T40" fmla="*/ 335 w 721"/>
              <a:gd name="T41" fmla="*/ 565 h 721"/>
              <a:gd name="T42" fmla="*/ 325 w 721"/>
              <a:gd name="T43" fmla="*/ 541 h 721"/>
              <a:gd name="T44" fmla="*/ 681 w 721"/>
              <a:gd name="T45" fmla="*/ 552 h 721"/>
              <a:gd name="T46" fmla="*/ 633 w 721"/>
              <a:gd name="T47" fmla="*/ 522 h 721"/>
              <a:gd name="T48" fmla="*/ 524 w 721"/>
              <a:gd name="T49" fmla="*/ 477 h 721"/>
              <a:gd name="T50" fmla="*/ 484 w 721"/>
              <a:gd name="T51" fmla="*/ 448 h 721"/>
              <a:gd name="T52" fmla="*/ 457 w 721"/>
              <a:gd name="T53" fmla="*/ 433 h 721"/>
              <a:gd name="T54" fmla="*/ 466 w 721"/>
              <a:gd name="T55" fmla="*/ 366 h 721"/>
              <a:gd name="T56" fmla="*/ 489 w 721"/>
              <a:gd name="T57" fmla="*/ 322 h 721"/>
              <a:gd name="T58" fmla="*/ 504 w 721"/>
              <a:gd name="T59" fmla="*/ 279 h 721"/>
              <a:gd name="T60" fmla="*/ 513 w 721"/>
              <a:gd name="T61" fmla="*/ 247 h 721"/>
              <a:gd name="T62" fmla="*/ 506 w 721"/>
              <a:gd name="T63" fmla="*/ 215 h 721"/>
              <a:gd name="T64" fmla="*/ 501 w 721"/>
              <a:gd name="T65" fmla="*/ 193 h 721"/>
              <a:gd name="T66" fmla="*/ 527 w 721"/>
              <a:gd name="T67" fmla="*/ 102 h 721"/>
              <a:gd name="T68" fmla="*/ 519 w 721"/>
              <a:gd name="T69" fmla="*/ 51 h 721"/>
              <a:gd name="T70" fmla="*/ 493 w 721"/>
              <a:gd name="T71" fmla="*/ 26 h 721"/>
              <a:gd name="T72" fmla="*/ 453 w 721"/>
              <a:gd name="T73" fmla="*/ 9 h 721"/>
              <a:gd name="T74" fmla="*/ 383 w 721"/>
              <a:gd name="T75" fmla="*/ 0 h 721"/>
              <a:gd name="T76" fmla="*/ 311 w 721"/>
              <a:gd name="T77" fmla="*/ 9 h 721"/>
              <a:gd name="T78" fmla="*/ 271 w 721"/>
              <a:gd name="T79" fmla="*/ 32 h 721"/>
              <a:gd name="T80" fmla="*/ 239 w 721"/>
              <a:gd name="T81" fmla="*/ 50 h 721"/>
              <a:gd name="T82" fmla="*/ 222 w 721"/>
              <a:gd name="T83" fmla="*/ 66 h 721"/>
              <a:gd name="T84" fmla="*/ 211 w 721"/>
              <a:gd name="T85" fmla="*/ 95 h 721"/>
              <a:gd name="T86" fmla="*/ 217 w 721"/>
              <a:gd name="T87" fmla="*/ 164 h 721"/>
              <a:gd name="T88" fmla="*/ 227 w 721"/>
              <a:gd name="T89" fmla="*/ 202 h 721"/>
              <a:gd name="T90" fmla="*/ 212 w 721"/>
              <a:gd name="T91" fmla="*/ 230 h 721"/>
              <a:gd name="T92" fmla="*/ 213 w 721"/>
              <a:gd name="T93" fmla="*/ 263 h 721"/>
              <a:gd name="T94" fmla="*/ 229 w 721"/>
              <a:gd name="T95" fmla="*/ 290 h 721"/>
              <a:gd name="T96" fmla="*/ 243 w 721"/>
              <a:gd name="T97" fmla="*/ 348 h 721"/>
              <a:gd name="T98" fmla="*/ 265 w 721"/>
              <a:gd name="T99" fmla="*/ 378 h 721"/>
              <a:gd name="T100" fmla="*/ 249 w 721"/>
              <a:gd name="T101" fmla="*/ 441 h 721"/>
              <a:gd name="T102" fmla="*/ 209 w 721"/>
              <a:gd name="T103" fmla="*/ 473 h 721"/>
              <a:gd name="T104" fmla="*/ 134 w 721"/>
              <a:gd name="T105" fmla="*/ 502 h 721"/>
              <a:gd name="T106" fmla="*/ 50 w 721"/>
              <a:gd name="T107" fmla="*/ 547 h 721"/>
              <a:gd name="T108" fmla="*/ 28 w 721"/>
              <a:gd name="T109" fmla="*/ 573 h 721"/>
              <a:gd name="T110" fmla="*/ 9 w 721"/>
              <a:gd name="T111" fmla="*/ 629 h 721"/>
              <a:gd name="T112" fmla="*/ 0 w 721"/>
              <a:gd name="T113" fmla="*/ 713 h 721"/>
              <a:gd name="T114" fmla="*/ 709 w 721"/>
              <a:gd name="T115" fmla="*/ 721 h 721"/>
              <a:gd name="T116" fmla="*/ 721 w 721"/>
              <a:gd name="T117" fmla="*/ 709 h 721"/>
              <a:gd name="T118" fmla="*/ 709 w 721"/>
              <a:gd name="T119" fmla="*/ 606 h 721"/>
              <a:gd name="T120" fmla="*/ 691 w 721"/>
              <a:gd name="T121" fmla="*/ 564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21" h="721">
                <a:moveTo>
                  <a:pt x="415" y="510"/>
                </a:moveTo>
                <a:lnTo>
                  <a:pt x="415" y="510"/>
                </a:lnTo>
                <a:lnTo>
                  <a:pt x="415" y="510"/>
                </a:lnTo>
                <a:lnTo>
                  <a:pt x="400" y="502"/>
                </a:lnTo>
                <a:lnTo>
                  <a:pt x="414" y="498"/>
                </a:lnTo>
                <a:lnTo>
                  <a:pt x="428" y="493"/>
                </a:lnTo>
                <a:lnTo>
                  <a:pt x="434" y="491"/>
                </a:lnTo>
                <a:lnTo>
                  <a:pt x="441" y="487"/>
                </a:lnTo>
                <a:lnTo>
                  <a:pt x="447" y="482"/>
                </a:lnTo>
                <a:lnTo>
                  <a:pt x="453" y="477"/>
                </a:lnTo>
                <a:lnTo>
                  <a:pt x="456" y="473"/>
                </a:lnTo>
                <a:lnTo>
                  <a:pt x="456" y="469"/>
                </a:lnTo>
                <a:lnTo>
                  <a:pt x="456" y="459"/>
                </a:lnTo>
                <a:lnTo>
                  <a:pt x="464" y="462"/>
                </a:lnTo>
                <a:lnTo>
                  <a:pt x="470" y="469"/>
                </a:lnTo>
                <a:lnTo>
                  <a:pt x="477" y="475"/>
                </a:lnTo>
                <a:lnTo>
                  <a:pt x="483" y="482"/>
                </a:lnTo>
                <a:lnTo>
                  <a:pt x="489" y="489"/>
                </a:lnTo>
                <a:lnTo>
                  <a:pt x="495" y="497"/>
                </a:lnTo>
                <a:lnTo>
                  <a:pt x="498" y="505"/>
                </a:lnTo>
                <a:lnTo>
                  <a:pt x="501" y="511"/>
                </a:lnTo>
                <a:lnTo>
                  <a:pt x="522" y="574"/>
                </a:lnTo>
                <a:lnTo>
                  <a:pt x="415" y="510"/>
                </a:lnTo>
                <a:close/>
                <a:moveTo>
                  <a:pt x="361" y="709"/>
                </a:moveTo>
                <a:lnTo>
                  <a:pt x="293" y="709"/>
                </a:lnTo>
                <a:lnTo>
                  <a:pt x="299" y="691"/>
                </a:lnTo>
                <a:lnTo>
                  <a:pt x="306" y="672"/>
                </a:lnTo>
                <a:lnTo>
                  <a:pt x="315" y="654"/>
                </a:lnTo>
                <a:lnTo>
                  <a:pt x="322" y="637"/>
                </a:lnTo>
                <a:lnTo>
                  <a:pt x="333" y="623"/>
                </a:lnTo>
                <a:lnTo>
                  <a:pt x="342" y="611"/>
                </a:lnTo>
                <a:lnTo>
                  <a:pt x="347" y="606"/>
                </a:lnTo>
                <a:lnTo>
                  <a:pt x="351" y="604"/>
                </a:lnTo>
                <a:lnTo>
                  <a:pt x="356" y="601"/>
                </a:lnTo>
                <a:lnTo>
                  <a:pt x="361" y="601"/>
                </a:lnTo>
                <a:lnTo>
                  <a:pt x="365" y="601"/>
                </a:lnTo>
                <a:lnTo>
                  <a:pt x="370" y="604"/>
                </a:lnTo>
                <a:lnTo>
                  <a:pt x="374" y="606"/>
                </a:lnTo>
                <a:lnTo>
                  <a:pt x="379" y="611"/>
                </a:lnTo>
                <a:lnTo>
                  <a:pt x="387" y="623"/>
                </a:lnTo>
                <a:lnTo>
                  <a:pt x="396" y="637"/>
                </a:lnTo>
                <a:lnTo>
                  <a:pt x="403" y="654"/>
                </a:lnTo>
                <a:lnTo>
                  <a:pt x="410" y="673"/>
                </a:lnTo>
                <a:lnTo>
                  <a:pt x="415" y="691"/>
                </a:lnTo>
                <a:lnTo>
                  <a:pt x="420" y="709"/>
                </a:lnTo>
                <a:lnTo>
                  <a:pt x="361" y="709"/>
                </a:lnTo>
                <a:close/>
                <a:moveTo>
                  <a:pt x="222" y="511"/>
                </a:moveTo>
                <a:lnTo>
                  <a:pt x="225" y="505"/>
                </a:lnTo>
                <a:lnTo>
                  <a:pt x="229" y="497"/>
                </a:lnTo>
                <a:lnTo>
                  <a:pt x="234" y="489"/>
                </a:lnTo>
                <a:lnTo>
                  <a:pt x="239" y="483"/>
                </a:lnTo>
                <a:lnTo>
                  <a:pt x="245" y="477"/>
                </a:lnTo>
                <a:lnTo>
                  <a:pt x="252" y="470"/>
                </a:lnTo>
                <a:lnTo>
                  <a:pt x="258" y="464"/>
                </a:lnTo>
                <a:lnTo>
                  <a:pt x="265" y="460"/>
                </a:lnTo>
                <a:lnTo>
                  <a:pt x="265" y="469"/>
                </a:lnTo>
                <a:lnTo>
                  <a:pt x="265" y="473"/>
                </a:lnTo>
                <a:lnTo>
                  <a:pt x="267" y="477"/>
                </a:lnTo>
                <a:lnTo>
                  <a:pt x="274" y="482"/>
                </a:lnTo>
                <a:lnTo>
                  <a:pt x="280" y="487"/>
                </a:lnTo>
                <a:lnTo>
                  <a:pt x="286" y="491"/>
                </a:lnTo>
                <a:lnTo>
                  <a:pt x="293" y="493"/>
                </a:lnTo>
                <a:lnTo>
                  <a:pt x="307" y="498"/>
                </a:lnTo>
                <a:lnTo>
                  <a:pt x="321" y="502"/>
                </a:lnTo>
                <a:lnTo>
                  <a:pt x="306" y="511"/>
                </a:lnTo>
                <a:lnTo>
                  <a:pt x="306" y="511"/>
                </a:lnTo>
                <a:lnTo>
                  <a:pt x="202" y="574"/>
                </a:lnTo>
                <a:lnTo>
                  <a:pt x="222" y="511"/>
                </a:lnTo>
                <a:close/>
                <a:moveTo>
                  <a:pt x="325" y="528"/>
                </a:moveTo>
                <a:lnTo>
                  <a:pt x="361" y="506"/>
                </a:lnTo>
                <a:lnTo>
                  <a:pt x="397" y="528"/>
                </a:lnTo>
                <a:lnTo>
                  <a:pt x="397" y="541"/>
                </a:lnTo>
                <a:lnTo>
                  <a:pt x="396" y="547"/>
                </a:lnTo>
                <a:lnTo>
                  <a:pt x="393" y="554"/>
                </a:lnTo>
                <a:lnTo>
                  <a:pt x="391" y="560"/>
                </a:lnTo>
                <a:lnTo>
                  <a:pt x="385" y="565"/>
                </a:lnTo>
                <a:lnTo>
                  <a:pt x="380" y="570"/>
                </a:lnTo>
                <a:lnTo>
                  <a:pt x="374" y="573"/>
                </a:lnTo>
                <a:lnTo>
                  <a:pt x="367" y="575"/>
                </a:lnTo>
                <a:lnTo>
                  <a:pt x="361" y="577"/>
                </a:lnTo>
                <a:lnTo>
                  <a:pt x="353" y="575"/>
                </a:lnTo>
                <a:lnTo>
                  <a:pt x="347" y="573"/>
                </a:lnTo>
                <a:lnTo>
                  <a:pt x="340" y="570"/>
                </a:lnTo>
                <a:lnTo>
                  <a:pt x="335" y="565"/>
                </a:lnTo>
                <a:lnTo>
                  <a:pt x="331" y="560"/>
                </a:lnTo>
                <a:lnTo>
                  <a:pt x="328" y="554"/>
                </a:lnTo>
                <a:lnTo>
                  <a:pt x="325" y="547"/>
                </a:lnTo>
                <a:lnTo>
                  <a:pt x="325" y="541"/>
                </a:lnTo>
                <a:lnTo>
                  <a:pt x="325" y="528"/>
                </a:lnTo>
                <a:close/>
                <a:moveTo>
                  <a:pt x="691" y="564"/>
                </a:moveTo>
                <a:lnTo>
                  <a:pt x="686" y="557"/>
                </a:lnTo>
                <a:lnTo>
                  <a:pt x="681" y="552"/>
                </a:lnTo>
                <a:lnTo>
                  <a:pt x="674" y="547"/>
                </a:lnTo>
                <a:lnTo>
                  <a:pt x="668" y="541"/>
                </a:lnTo>
                <a:lnTo>
                  <a:pt x="651" y="531"/>
                </a:lnTo>
                <a:lnTo>
                  <a:pt x="633" y="522"/>
                </a:lnTo>
                <a:lnTo>
                  <a:pt x="591" y="502"/>
                </a:lnTo>
                <a:lnTo>
                  <a:pt x="545" y="484"/>
                </a:lnTo>
                <a:lnTo>
                  <a:pt x="534" y="480"/>
                </a:lnTo>
                <a:lnTo>
                  <a:pt x="524" y="477"/>
                </a:lnTo>
                <a:lnTo>
                  <a:pt x="514" y="473"/>
                </a:lnTo>
                <a:lnTo>
                  <a:pt x="504" y="469"/>
                </a:lnTo>
                <a:lnTo>
                  <a:pt x="495" y="457"/>
                </a:lnTo>
                <a:lnTo>
                  <a:pt x="484" y="448"/>
                </a:lnTo>
                <a:lnTo>
                  <a:pt x="473" y="441"/>
                </a:lnTo>
                <a:lnTo>
                  <a:pt x="462" y="434"/>
                </a:lnTo>
                <a:lnTo>
                  <a:pt x="460" y="433"/>
                </a:lnTo>
                <a:lnTo>
                  <a:pt x="457" y="433"/>
                </a:lnTo>
                <a:lnTo>
                  <a:pt x="456" y="433"/>
                </a:lnTo>
                <a:lnTo>
                  <a:pt x="456" y="378"/>
                </a:lnTo>
                <a:lnTo>
                  <a:pt x="461" y="373"/>
                </a:lnTo>
                <a:lnTo>
                  <a:pt x="466" y="366"/>
                </a:lnTo>
                <a:lnTo>
                  <a:pt x="473" y="358"/>
                </a:lnTo>
                <a:lnTo>
                  <a:pt x="479" y="348"/>
                </a:lnTo>
                <a:lnTo>
                  <a:pt x="484" y="337"/>
                </a:lnTo>
                <a:lnTo>
                  <a:pt x="489" y="322"/>
                </a:lnTo>
                <a:lnTo>
                  <a:pt x="492" y="308"/>
                </a:lnTo>
                <a:lnTo>
                  <a:pt x="495" y="290"/>
                </a:lnTo>
                <a:lnTo>
                  <a:pt x="500" y="285"/>
                </a:lnTo>
                <a:lnTo>
                  <a:pt x="504" y="279"/>
                </a:lnTo>
                <a:lnTo>
                  <a:pt x="507" y="271"/>
                </a:lnTo>
                <a:lnTo>
                  <a:pt x="510" y="262"/>
                </a:lnTo>
                <a:lnTo>
                  <a:pt x="511" y="254"/>
                </a:lnTo>
                <a:lnTo>
                  <a:pt x="513" y="247"/>
                </a:lnTo>
                <a:lnTo>
                  <a:pt x="513" y="238"/>
                </a:lnTo>
                <a:lnTo>
                  <a:pt x="511" y="230"/>
                </a:lnTo>
                <a:lnTo>
                  <a:pt x="510" y="222"/>
                </a:lnTo>
                <a:lnTo>
                  <a:pt x="506" y="215"/>
                </a:lnTo>
                <a:lnTo>
                  <a:pt x="502" y="208"/>
                </a:lnTo>
                <a:lnTo>
                  <a:pt x="497" y="202"/>
                </a:lnTo>
                <a:lnTo>
                  <a:pt x="498" y="198"/>
                </a:lnTo>
                <a:lnTo>
                  <a:pt x="501" y="193"/>
                </a:lnTo>
                <a:lnTo>
                  <a:pt x="510" y="167"/>
                </a:lnTo>
                <a:lnTo>
                  <a:pt x="520" y="135"/>
                </a:lnTo>
                <a:lnTo>
                  <a:pt x="524" y="118"/>
                </a:lnTo>
                <a:lnTo>
                  <a:pt x="527" y="102"/>
                </a:lnTo>
                <a:lnTo>
                  <a:pt x="527" y="85"/>
                </a:lnTo>
                <a:lnTo>
                  <a:pt x="525" y="68"/>
                </a:lnTo>
                <a:lnTo>
                  <a:pt x="523" y="59"/>
                </a:lnTo>
                <a:lnTo>
                  <a:pt x="519" y="51"/>
                </a:lnTo>
                <a:lnTo>
                  <a:pt x="514" y="44"/>
                </a:lnTo>
                <a:lnTo>
                  <a:pt x="509" y="37"/>
                </a:lnTo>
                <a:lnTo>
                  <a:pt x="501" y="31"/>
                </a:lnTo>
                <a:lnTo>
                  <a:pt x="493" y="26"/>
                </a:lnTo>
                <a:lnTo>
                  <a:pt x="484" y="21"/>
                </a:lnTo>
                <a:lnTo>
                  <a:pt x="475" y="16"/>
                </a:lnTo>
                <a:lnTo>
                  <a:pt x="465" y="12"/>
                </a:lnTo>
                <a:lnTo>
                  <a:pt x="453" y="9"/>
                </a:lnTo>
                <a:lnTo>
                  <a:pt x="442" y="7"/>
                </a:lnTo>
                <a:lnTo>
                  <a:pt x="430" y="4"/>
                </a:lnTo>
                <a:lnTo>
                  <a:pt x="407" y="0"/>
                </a:lnTo>
                <a:lnTo>
                  <a:pt x="383" y="0"/>
                </a:lnTo>
                <a:lnTo>
                  <a:pt x="365" y="0"/>
                </a:lnTo>
                <a:lnTo>
                  <a:pt x="347" y="1"/>
                </a:lnTo>
                <a:lnTo>
                  <a:pt x="329" y="5"/>
                </a:lnTo>
                <a:lnTo>
                  <a:pt x="311" y="9"/>
                </a:lnTo>
                <a:lnTo>
                  <a:pt x="295" y="16"/>
                </a:lnTo>
                <a:lnTo>
                  <a:pt x="281" y="23"/>
                </a:lnTo>
                <a:lnTo>
                  <a:pt x="276" y="27"/>
                </a:lnTo>
                <a:lnTo>
                  <a:pt x="271" y="32"/>
                </a:lnTo>
                <a:lnTo>
                  <a:pt x="266" y="37"/>
                </a:lnTo>
                <a:lnTo>
                  <a:pt x="263" y="44"/>
                </a:lnTo>
                <a:lnTo>
                  <a:pt x="251" y="46"/>
                </a:lnTo>
                <a:lnTo>
                  <a:pt x="239" y="50"/>
                </a:lnTo>
                <a:lnTo>
                  <a:pt x="234" y="53"/>
                </a:lnTo>
                <a:lnTo>
                  <a:pt x="230" y="57"/>
                </a:lnTo>
                <a:lnTo>
                  <a:pt x="225" y="60"/>
                </a:lnTo>
                <a:lnTo>
                  <a:pt x="222" y="66"/>
                </a:lnTo>
                <a:lnTo>
                  <a:pt x="217" y="72"/>
                </a:lnTo>
                <a:lnTo>
                  <a:pt x="215" y="78"/>
                </a:lnTo>
                <a:lnTo>
                  <a:pt x="212" y="87"/>
                </a:lnTo>
                <a:lnTo>
                  <a:pt x="211" y="95"/>
                </a:lnTo>
                <a:lnTo>
                  <a:pt x="209" y="112"/>
                </a:lnTo>
                <a:lnTo>
                  <a:pt x="211" y="130"/>
                </a:lnTo>
                <a:lnTo>
                  <a:pt x="213" y="148"/>
                </a:lnTo>
                <a:lnTo>
                  <a:pt x="217" y="164"/>
                </a:lnTo>
                <a:lnTo>
                  <a:pt x="221" y="181"/>
                </a:lnTo>
                <a:lnTo>
                  <a:pt x="225" y="194"/>
                </a:lnTo>
                <a:lnTo>
                  <a:pt x="226" y="198"/>
                </a:lnTo>
                <a:lnTo>
                  <a:pt x="227" y="202"/>
                </a:lnTo>
                <a:lnTo>
                  <a:pt x="222" y="207"/>
                </a:lnTo>
                <a:lnTo>
                  <a:pt x="217" y="215"/>
                </a:lnTo>
                <a:lnTo>
                  <a:pt x="215" y="221"/>
                </a:lnTo>
                <a:lnTo>
                  <a:pt x="212" y="230"/>
                </a:lnTo>
                <a:lnTo>
                  <a:pt x="211" y="238"/>
                </a:lnTo>
                <a:lnTo>
                  <a:pt x="211" y="247"/>
                </a:lnTo>
                <a:lnTo>
                  <a:pt x="212" y="254"/>
                </a:lnTo>
                <a:lnTo>
                  <a:pt x="213" y="263"/>
                </a:lnTo>
                <a:lnTo>
                  <a:pt x="216" y="272"/>
                </a:lnTo>
                <a:lnTo>
                  <a:pt x="220" y="280"/>
                </a:lnTo>
                <a:lnTo>
                  <a:pt x="224" y="285"/>
                </a:lnTo>
                <a:lnTo>
                  <a:pt x="229" y="290"/>
                </a:lnTo>
                <a:lnTo>
                  <a:pt x="230" y="307"/>
                </a:lnTo>
                <a:lnTo>
                  <a:pt x="234" y="322"/>
                </a:lnTo>
                <a:lnTo>
                  <a:pt x="238" y="337"/>
                </a:lnTo>
                <a:lnTo>
                  <a:pt x="243" y="348"/>
                </a:lnTo>
                <a:lnTo>
                  <a:pt x="249" y="358"/>
                </a:lnTo>
                <a:lnTo>
                  <a:pt x="254" y="366"/>
                </a:lnTo>
                <a:lnTo>
                  <a:pt x="260" y="373"/>
                </a:lnTo>
                <a:lnTo>
                  <a:pt x="265" y="378"/>
                </a:lnTo>
                <a:lnTo>
                  <a:pt x="265" y="433"/>
                </a:lnTo>
                <a:lnTo>
                  <a:pt x="262" y="433"/>
                </a:lnTo>
                <a:lnTo>
                  <a:pt x="261" y="434"/>
                </a:lnTo>
                <a:lnTo>
                  <a:pt x="249" y="441"/>
                </a:lnTo>
                <a:lnTo>
                  <a:pt x="239" y="448"/>
                </a:lnTo>
                <a:lnTo>
                  <a:pt x="229" y="457"/>
                </a:lnTo>
                <a:lnTo>
                  <a:pt x="220" y="469"/>
                </a:lnTo>
                <a:lnTo>
                  <a:pt x="209" y="473"/>
                </a:lnTo>
                <a:lnTo>
                  <a:pt x="200" y="477"/>
                </a:lnTo>
                <a:lnTo>
                  <a:pt x="190" y="480"/>
                </a:lnTo>
                <a:lnTo>
                  <a:pt x="181" y="484"/>
                </a:lnTo>
                <a:lnTo>
                  <a:pt x="134" y="502"/>
                </a:lnTo>
                <a:lnTo>
                  <a:pt x="91" y="522"/>
                </a:lnTo>
                <a:lnTo>
                  <a:pt x="73" y="531"/>
                </a:lnTo>
                <a:lnTo>
                  <a:pt x="57" y="541"/>
                </a:lnTo>
                <a:lnTo>
                  <a:pt x="50" y="547"/>
                </a:lnTo>
                <a:lnTo>
                  <a:pt x="44" y="552"/>
                </a:lnTo>
                <a:lnTo>
                  <a:pt x="39" y="557"/>
                </a:lnTo>
                <a:lnTo>
                  <a:pt x="34" y="564"/>
                </a:lnTo>
                <a:lnTo>
                  <a:pt x="28" y="573"/>
                </a:lnTo>
                <a:lnTo>
                  <a:pt x="23" y="583"/>
                </a:lnTo>
                <a:lnTo>
                  <a:pt x="19" y="595"/>
                </a:lnTo>
                <a:lnTo>
                  <a:pt x="16" y="606"/>
                </a:lnTo>
                <a:lnTo>
                  <a:pt x="9" y="629"/>
                </a:lnTo>
                <a:lnTo>
                  <a:pt x="5" y="653"/>
                </a:lnTo>
                <a:lnTo>
                  <a:pt x="1" y="691"/>
                </a:lnTo>
                <a:lnTo>
                  <a:pt x="0" y="709"/>
                </a:lnTo>
                <a:lnTo>
                  <a:pt x="0" y="713"/>
                </a:lnTo>
                <a:lnTo>
                  <a:pt x="4" y="717"/>
                </a:lnTo>
                <a:lnTo>
                  <a:pt x="8" y="719"/>
                </a:lnTo>
                <a:lnTo>
                  <a:pt x="12" y="721"/>
                </a:lnTo>
                <a:lnTo>
                  <a:pt x="709" y="721"/>
                </a:lnTo>
                <a:lnTo>
                  <a:pt x="714" y="719"/>
                </a:lnTo>
                <a:lnTo>
                  <a:pt x="718" y="717"/>
                </a:lnTo>
                <a:lnTo>
                  <a:pt x="721" y="713"/>
                </a:lnTo>
                <a:lnTo>
                  <a:pt x="721" y="709"/>
                </a:lnTo>
                <a:lnTo>
                  <a:pt x="721" y="691"/>
                </a:lnTo>
                <a:lnTo>
                  <a:pt x="718" y="653"/>
                </a:lnTo>
                <a:lnTo>
                  <a:pt x="714" y="629"/>
                </a:lnTo>
                <a:lnTo>
                  <a:pt x="709" y="606"/>
                </a:lnTo>
                <a:lnTo>
                  <a:pt x="705" y="595"/>
                </a:lnTo>
                <a:lnTo>
                  <a:pt x="701" y="583"/>
                </a:lnTo>
                <a:lnTo>
                  <a:pt x="696" y="573"/>
                </a:lnTo>
                <a:lnTo>
                  <a:pt x="691" y="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9" name="Group 208"/>
          <p:cNvGrpSpPr/>
          <p:nvPr/>
        </p:nvGrpSpPr>
        <p:grpSpPr>
          <a:xfrm>
            <a:off x="6549994" y="2891199"/>
            <a:ext cx="185040" cy="191422"/>
            <a:chOff x="9882188" y="1336675"/>
            <a:chExt cx="276225" cy="285750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10" name="Freeform 3049"/>
            <p:cNvSpPr>
              <a:spLocks/>
            </p:cNvSpPr>
            <p:nvPr/>
          </p:nvSpPr>
          <p:spPr bwMode="auto">
            <a:xfrm>
              <a:off x="9893300" y="1574800"/>
              <a:ext cx="254000" cy="47625"/>
            </a:xfrm>
            <a:custGeom>
              <a:avLst/>
              <a:gdLst>
                <a:gd name="T0" fmla="*/ 584 w 641"/>
                <a:gd name="T1" fmla="*/ 0 h 120"/>
                <a:gd name="T2" fmla="*/ 57 w 641"/>
                <a:gd name="T3" fmla="*/ 0 h 120"/>
                <a:gd name="T4" fmla="*/ 51 w 641"/>
                <a:gd name="T5" fmla="*/ 0 h 120"/>
                <a:gd name="T6" fmla="*/ 45 w 641"/>
                <a:gd name="T7" fmla="*/ 1 h 120"/>
                <a:gd name="T8" fmla="*/ 39 w 641"/>
                <a:gd name="T9" fmla="*/ 3 h 120"/>
                <a:gd name="T10" fmla="*/ 33 w 641"/>
                <a:gd name="T11" fmla="*/ 5 h 120"/>
                <a:gd name="T12" fmla="*/ 27 w 641"/>
                <a:gd name="T13" fmla="*/ 7 h 120"/>
                <a:gd name="T14" fmla="*/ 22 w 641"/>
                <a:gd name="T15" fmla="*/ 11 h 120"/>
                <a:gd name="T16" fmla="*/ 18 w 641"/>
                <a:gd name="T17" fmla="*/ 14 h 120"/>
                <a:gd name="T18" fmla="*/ 14 w 641"/>
                <a:gd name="T19" fmla="*/ 19 h 120"/>
                <a:gd name="T20" fmla="*/ 9 w 641"/>
                <a:gd name="T21" fmla="*/ 26 h 120"/>
                <a:gd name="T22" fmla="*/ 6 w 641"/>
                <a:gd name="T23" fmla="*/ 32 h 120"/>
                <a:gd name="T24" fmla="*/ 3 w 641"/>
                <a:gd name="T25" fmla="*/ 41 h 120"/>
                <a:gd name="T26" fmla="*/ 1 w 641"/>
                <a:gd name="T27" fmla="*/ 49 h 120"/>
                <a:gd name="T28" fmla="*/ 0 w 641"/>
                <a:gd name="T29" fmla="*/ 54 h 120"/>
                <a:gd name="T30" fmla="*/ 0 w 641"/>
                <a:gd name="T31" fmla="*/ 60 h 120"/>
                <a:gd name="T32" fmla="*/ 1 w 641"/>
                <a:gd name="T33" fmla="*/ 72 h 120"/>
                <a:gd name="T34" fmla="*/ 3 w 641"/>
                <a:gd name="T35" fmla="*/ 82 h 120"/>
                <a:gd name="T36" fmla="*/ 8 w 641"/>
                <a:gd name="T37" fmla="*/ 92 h 120"/>
                <a:gd name="T38" fmla="*/ 14 w 641"/>
                <a:gd name="T39" fmla="*/ 101 h 120"/>
                <a:gd name="T40" fmla="*/ 19 w 641"/>
                <a:gd name="T41" fmla="*/ 105 h 120"/>
                <a:gd name="T42" fmla="*/ 22 w 641"/>
                <a:gd name="T43" fmla="*/ 108 h 120"/>
                <a:gd name="T44" fmla="*/ 27 w 641"/>
                <a:gd name="T45" fmla="*/ 112 h 120"/>
                <a:gd name="T46" fmla="*/ 32 w 641"/>
                <a:gd name="T47" fmla="*/ 114 h 120"/>
                <a:gd name="T48" fmla="*/ 38 w 641"/>
                <a:gd name="T49" fmla="*/ 117 h 120"/>
                <a:gd name="T50" fmla="*/ 44 w 641"/>
                <a:gd name="T51" fmla="*/ 119 h 120"/>
                <a:gd name="T52" fmla="*/ 50 w 641"/>
                <a:gd name="T53" fmla="*/ 119 h 120"/>
                <a:gd name="T54" fmla="*/ 57 w 641"/>
                <a:gd name="T55" fmla="*/ 120 h 120"/>
                <a:gd name="T56" fmla="*/ 584 w 641"/>
                <a:gd name="T57" fmla="*/ 120 h 120"/>
                <a:gd name="T58" fmla="*/ 591 w 641"/>
                <a:gd name="T59" fmla="*/ 119 h 120"/>
                <a:gd name="T60" fmla="*/ 597 w 641"/>
                <a:gd name="T61" fmla="*/ 118 h 120"/>
                <a:gd name="T62" fmla="*/ 603 w 641"/>
                <a:gd name="T63" fmla="*/ 117 h 120"/>
                <a:gd name="T64" fmla="*/ 609 w 641"/>
                <a:gd name="T65" fmla="*/ 114 h 120"/>
                <a:gd name="T66" fmla="*/ 613 w 641"/>
                <a:gd name="T67" fmla="*/ 112 h 120"/>
                <a:gd name="T68" fmla="*/ 618 w 641"/>
                <a:gd name="T69" fmla="*/ 108 h 120"/>
                <a:gd name="T70" fmla="*/ 623 w 641"/>
                <a:gd name="T71" fmla="*/ 105 h 120"/>
                <a:gd name="T72" fmla="*/ 627 w 641"/>
                <a:gd name="T73" fmla="*/ 101 h 120"/>
                <a:gd name="T74" fmla="*/ 633 w 641"/>
                <a:gd name="T75" fmla="*/ 92 h 120"/>
                <a:gd name="T76" fmla="*/ 637 w 641"/>
                <a:gd name="T77" fmla="*/ 82 h 120"/>
                <a:gd name="T78" fmla="*/ 640 w 641"/>
                <a:gd name="T79" fmla="*/ 72 h 120"/>
                <a:gd name="T80" fmla="*/ 641 w 641"/>
                <a:gd name="T81" fmla="*/ 60 h 120"/>
                <a:gd name="T82" fmla="*/ 640 w 641"/>
                <a:gd name="T83" fmla="*/ 49 h 120"/>
                <a:gd name="T84" fmla="*/ 637 w 641"/>
                <a:gd name="T85" fmla="*/ 38 h 120"/>
                <a:gd name="T86" fmla="*/ 633 w 641"/>
                <a:gd name="T87" fmla="*/ 28 h 120"/>
                <a:gd name="T88" fmla="*/ 627 w 641"/>
                <a:gd name="T89" fmla="*/ 19 h 120"/>
                <a:gd name="T90" fmla="*/ 623 w 641"/>
                <a:gd name="T91" fmla="*/ 14 h 120"/>
                <a:gd name="T92" fmla="*/ 618 w 641"/>
                <a:gd name="T93" fmla="*/ 11 h 120"/>
                <a:gd name="T94" fmla="*/ 613 w 641"/>
                <a:gd name="T95" fmla="*/ 9 h 120"/>
                <a:gd name="T96" fmla="*/ 609 w 641"/>
                <a:gd name="T97" fmla="*/ 5 h 120"/>
                <a:gd name="T98" fmla="*/ 603 w 641"/>
                <a:gd name="T99" fmla="*/ 3 h 120"/>
                <a:gd name="T100" fmla="*/ 597 w 641"/>
                <a:gd name="T101" fmla="*/ 1 h 120"/>
                <a:gd name="T102" fmla="*/ 591 w 641"/>
                <a:gd name="T103" fmla="*/ 0 h 120"/>
                <a:gd name="T104" fmla="*/ 584 w 641"/>
                <a:gd name="T10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1" h="120">
                  <a:moveTo>
                    <a:pt x="584" y="0"/>
                  </a:moveTo>
                  <a:lnTo>
                    <a:pt x="57" y="0"/>
                  </a:lnTo>
                  <a:lnTo>
                    <a:pt x="51" y="0"/>
                  </a:lnTo>
                  <a:lnTo>
                    <a:pt x="45" y="1"/>
                  </a:lnTo>
                  <a:lnTo>
                    <a:pt x="39" y="3"/>
                  </a:lnTo>
                  <a:lnTo>
                    <a:pt x="33" y="5"/>
                  </a:lnTo>
                  <a:lnTo>
                    <a:pt x="27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4" y="19"/>
                  </a:lnTo>
                  <a:lnTo>
                    <a:pt x="9" y="26"/>
                  </a:lnTo>
                  <a:lnTo>
                    <a:pt x="6" y="32"/>
                  </a:lnTo>
                  <a:lnTo>
                    <a:pt x="3" y="41"/>
                  </a:lnTo>
                  <a:lnTo>
                    <a:pt x="1" y="49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1" y="72"/>
                  </a:lnTo>
                  <a:lnTo>
                    <a:pt x="3" y="82"/>
                  </a:lnTo>
                  <a:lnTo>
                    <a:pt x="8" y="92"/>
                  </a:lnTo>
                  <a:lnTo>
                    <a:pt x="14" y="101"/>
                  </a:lnTo>
                  <a:lnTo>
                    <a:pt x="19" y="105"/>
                  </a:lnTo>
                  <a:lnTo>
                    <a:pt x="22" y="108"/>
                  </a:lnTo>
                  <a:lnTo>
                    <a:pt x="27" y="112"/>
                  </a:lnTo>
                  <a:lnTo>
                    <a:pt x="32" y="114"/>
                  </a:lnTo>
                  <a:lnTo>
                    <a:pt x="38" y="117"/>
                  </a:lnTo>
                  <a:lnTo>
                    <a:pt x="44" y="119"/>
                  </a:lnTo>
                  <a:lnTo>
                    <a:pt x="50" y="119"/>
                  </a:lnTo>
                  <a:lnTo>
                    <a:pt x="57" y="120"/>
                  </a:lnTo>
                  <a:lnTo>
                    <a:pt x="584" y="120"/>
                  </a:lnTo>
                  <a:lnTo>
                    <a:pt x="591" y="119"/>
                  </a:lnTo>
                  <a:lnTo>
                    <a:pt x="597" y="118"/>
                  </a:lnTo>
                  <a:lnTo>
                    <a:pt x="603" y="117"/>
                  </a:lnTo>
                  <a:lnTo>
                    <a:pt x="609" y="114"/>
                  </a:lnTo>
                  <a:lnTo>
                    <a:pt x="613" y="112"/>
                  </a:lnTo>
                  <a:lnTo>
                    <a:pt x="618" y="108"/>
                  </a:lnTo>
                  <a:lnTo>
                    <a:pt x="623" y="105"/>
                  </a:lnTo>
                  <a:lnTo>
                    <a:pt x="627" y="101"/>
                  </a:lnTo>
                  <a:lnTo>
                    <a:pt x="633" y="92"/>
                  </a:lnTo>
                  <a:lnTo>
                    <a:pt x="637" y="82"/>
                  </a:lnTo>
                  <a:lnTo>
                    <a:pt x="640" y="72"/>
                  </a:lnTo>
                  <a:lnTo>
                    <a:pt x="641" y="60"/>
                  </a:lnTo>
                  <a:lnTo>
                    <a:pt x="640" y="49"/>
                  </a:lnTo>
                  <a:lnTo>
                    <a:pt x="637" y="38"/>
                  </a:lnTo>
                  <a:lnTo>
                    <a:pt x="633" y="28"/>
                  </a:lnTo>
                  <a:lnTo>
                    <a:pt x="627" y="19"/>
                  </a:lnTo>
                  <a:lnTo>
                    <a:pt x="623" y="14"/>
                  </a:lnTo>
                  <a:lnTo>
                    <a:pt x="618" y="11"/>
                  </a:lnTo>
                  <a:lnTo>
                    <a:pt x="613" y="9"/>
                  </a:lnTo>
                  <a:lnTo>
                    <a:pt x="609" y="5"/>
                  </a:lnTo>
                  <a:lnTo>
                    <a:pt x="603" y="3"/>
                  </a:lnTo>
                  <a:lnTo>
                    <a:pt x="597" y="1"/>
                  </a:lnTo>
                  <a:lnTo>
                    <a:pt x="591" y="0"/>
                  </a:lnTo>
                  <a:lnTo>
                    <a:pt x="5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3050"/>
            <p:cNvSpPr>
              <a:spLocks/>
            </p:cNvSpPr>
            <p:nvPr/>
          </p:nvSpPr>
          <p:spPr bwMode="auto">
            <a:xfrm>
              <a:off x="9986963" y="1336675"/>
              <a:ext cx="66675" cy="28575"/>
            </a:xfrm>
            <a:custGeom>
              <a:avLst/>
              <a:gdLst>
                <a:gd name="T0" fmla="*/ 83 w 165"/>
                <a:gd name="T1" fmla="*/ 0 h 72"/>
                <a:gd name="T2" fmla="*/ 75 w 165"/>
                <a:gd name="T3" fmla="*/ 1 h 72"/>
                <a:gd name="T4" fmla="*/ 67 w 165"/>
                <a:gd name="T5" fmla="*/ 2 h 72"/>
                <a:gd name="T6" fmla="*/ 59 w 165"/>
                <a:gd name="T7" fmla="*/ 3 h 72"/>
                <a:gd name="T8" fmla="*/ 52 w 165"/>
                <a:gd name="T9" fmla="*/ 6 h 72"/>
                <a:gd name="T10" fmla="*/ 46 w 165"/>
                <a:gd name="T11" fmla="*/ 9 h 72"/>
                <a:gd name="T12" fmla="*/ 39 w 165"/>
                <a:gd name="T13" fmla="*/ 13 h 72"/>
                <a:gd name="T14" fmla="*/ 33 w 165"/>
                <a:gd name="T15" fmla="*/ 16 h 72"/>
                <a:gd name="T16" fmla="*/ 27 w 165"/>
                <a:gd name="T17" fmla="*/ 21 h 72"/>
                <a:gd name="T18" fmla="*/ 22 w 165"/>
                <a:gd name="T19" fmla="*/ 26 h 72"/>
                <a:gd name="T20" fmla="*/ 17 w 165"/>
                <a:gd name="T21" fmla="*/ 32 h 72"/>
                <a:gd name="T22" fmla="*/ 13 w 165"/>
                <a:gd name="T23" fmla="*/ 38 h 72"/>
                <a:gd name="T24" fmla="*/ 9 w 165"/>
                <a:gd name="T25" fmla="*/ 44 h 72"/>
                <a:gd name="T26" fmla="*/ 6 w 165"/>
                <a:gd name="T27" fmla="*/ 51 h 72"/>
                <a:gd name="T28" fmla="*/ 3 w 165"/>
                <a:gd name="T29" fmla="*/ 58 h 72"/>
                <a:gd name="T30" fmla="*/ 1 w 165"/>
                <a:gd name="T31" fmla="*/ 65 h 72"/>
                <a:gd name="T32" fmla="*/ 0 w 165"/>
                <a:gd name="T33" fmla="*/ 72 h 72"/>
                <a:gd name="T34" fmla="*/ 165 w 165"/>
                <a:gd name="T35" fmla="*/ 72 h 72"/>
                <a:gd name="T36" fmla="*/ 164 w 165"/>
                <a:gd name="T37" fmla="*/ 65 h 72"/>
                <a:gd name="T38" fmla="*/ 161 w 165"/>
                <a:gd name="T39" fmla="*/ 57 h 72"/>
                <a:gd name="T40" fmla="*/ 159 w 165"/>
                <a:gd name="T41" fmla="*/ 51 h 72"/>
                <a:gd name="T42" fmla="*/ 155 w 165"/>
                <a:gd name="T43" fmla="*/ 44 h 72"/>
                <a:gd name="T44" fmla="*/ 152 w 165"/>
                <a:gd name="T45" fmla="*/ 38 h 72"/>
                <a:gd name="T46" fmla="*/ 147 w 165"/>
                <a:gd name="T47" fmla="*/ 32 h 72"/>
                <a:gd name="T48" fmla="*/ 142 w 165"/>
                <a:gd name="T49" fmla="*/ 26 h 72"/>
                <a:gd name="T50" fmla="*/ 138 w 165"/>
                <a:gd name="T51" fmla="*/ 21 h 72"/>
                <a:gd name="T52" fmla="*/ 132 w 165"/>
                <a:gd name="T53" fmla="*/ 16 h 72"/>
                <a:gd name="T54" fmla="*/ 126 w 165"/>
                <a:gd name="T55" fmla="*/ 13 h 72"/>
                <a:gd name="T56" fmla="*/ 119 w 165"/>
                <a:gd name="T57" fmla="*/ 9 h 72"/>
                <a:gd name="T58" fmla="*/ 113 w 165"/>
                <a:gd name="T59" fmla="*/ 6 h 72"/>
                <a:gd name="T60" fmla="*/ 105 w 165"/>
                <a:gd name="T61" fmla="*/ 3 h 72"/>
                <a:gd name="T62" fmla="*/ 98 w 165"/>
                <a:gd name="T63" fmla="*/ 2 h 72"/>
                <a:gd name="T64" fmla="*/ 90 w 165"/>
                <a:gd name="T65" fmla="*/ 1 h 72"/>
                <a:gd name="T66" fmla="*/ 83 w 165"/>
                <a:gd name="T67" fmla="*/ 0 h 72"/>
                <a:gd name="T68" fmla="*/ 83 w 165"/>
                <a:gd name="T6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72">
                  <a:moveTo>
                    <a:pt x="83" y="0"/>
                  </a:moveTo>
                  <a:lnTo>
                    <a:pt x="75" y="1"/>
                  </a:lnTo>
                  <a:lnTo>
                    <a:pt x="67" y="2"/>
                  </a:lnTo>
                  <a:lnTo>
                    <a:pt x="59" y="3"/>
                  </a:lnTo>
                  <a:lnTo>
                    <a:pt x="52" y="6"/>
                  </a:lnTo>
                  <a:lnTo>
                    <a:pt x="46" y="9"/>
                  </a:lnTo>
                  <a:lnTo>
                    <a:pt x="39" y="13"/>
                  </a:lnTo>
                  <a:lnTo>
                    <a:pt x="33" y="16"/>
                  </a:lnTo>
                  <a:lnTo>
                    <a:pt x="27" y="21"/>
                  </a:lnTo>
                  <a:lnTo>
                    <a:pt x="22" y="26"/>
                  </a:lnTo>
                  <a:lnTo>
                    <a:pt x="17" y="32"/>
                  </a:lnTo>
                  <a:lnTo>
                    <a:pt x="13" y="38"/>
                  </a:lnTo>
                  <a:lnTo>
                    <a:pt x="9" y="44"/>
                  </a:lnTo>
                  <a:lnTo>
                    <a:pt x="6" y="51"/>
                  </a:lnTo>
                  <a:lnTo>
                    <a:pt x="3" y="58"/>
                  </a:lnTo>
                  <a:lnTo>
                    <a:pt x="1" y="65"/>
                  </a:lnTo>
                  <a:lnTo>
                    <a:pt x="0" y="72"/>
                  </a:lnTo>
                  <a:lnTo>
                    <a:pt x="165" y="72"/>
                  </a:lnTo>
                  <a:lnTo>
                    <a:pt x="164" y="65"/>
                  </a:lnTo>
                  <a:lnTo>
                    <a:pt x="161" y="57"/>
                  </a:lnTo>
                  <a:lnTo>
                    <a:pt x="159" y="51"/>
                  </a:lnTo>
                  <a:lnTo>
                    <a:pt x="155" y="44"/>
                  </a:lnTo>
                  <a:lnTo>
                    <a:pt x="152" y="38"/>
                  </a:lnTo>
                  <a:lnTo>
                    <a:pt x="147" y="32"/>
                  </a:lnTo>
                  <a:lnTo>
                    <a:pt x="142" y="26"/>
                  </a:lnTo>
                  <a:lnTo>
                    <a:pt x="138" y="21"/>
                  </a:lnTo>
                  <a:lnTo>
                    <a:pt x="132" y="16"/>
                  </a:lnTo>
                  <a:lnTo>
                    <a:pt x="126" y="13"/>
                  </a:lnTo>
                  <a:lnTo>
                    <a:pt x="119" y="9"/>
                  </a:lnTo>
                  <a:lnTo>
                    <a:pt x="113" y="6"/>
                  </a:lnTo>
                  <a:lnTo>
                    <a:pt x="105" y="3"/>
                  </a:lnTo>
                  <a:lnTo>
                    <a:pt x="98" y="2"/>
                  </a:lnTo>
                  <a:lnTo>
                    <a:pt x="90" y="1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3051"/>
            <p:cNvSpPr>
              <a:spLocks/>
            </p:cNvSpPr>
            <p:nvPr/>
          </p:nvSpPr>
          <p:spPr bwMode="auto">
            <a:xfrm>
              <a:off x="9986963" y="1374775"/>
              <a:ext cx="66675" cy="52388"/>
            </a:xfrm>
            <a:custGeom>
              <a:avLst/>
              <a:gdLst>
                <a:gd name="T0" fmla="*/ 71 w 165"/>
                <a:gd name="T1" fmla="*/ 71 h 132"/>
                <a:gd name="T2" fmla="*/ 71 w 165"/>
                <a:gd name="T3" fmla="*/ 120 h 132"/>
                <a:gd name="T4" fmla="*/ 71 w 165"/>
                <a:gd name="T5" fmla="*/ 124 h 132"/>
                <a:gd name="T6" fmla="*/ 73 w 165"/>
                <a:gd name="T7" fmla="*/ 127 h 132"/>
                <a:gd name="T8" fmla="*/ 77 w 165"/>
                <a:gd name="T9" fmla="*/ 130 h 132"/>
                <a:gd name="T10" fmla="*/ 80 w 165"/>
                <a:gd name="T11" fmla="*/ 132 h 132"/>
                <a:gd name="T12" fmla="*/ 82 w 165"/>
                <a:gd name="T13" fmla="*/ 131 h 132"/>
                <a:gd name="T14" fmla="*/ 83 w 165"/>
                <a:gd name="T15" fmla="*/ 132 h 132"/>
                <a:gd name="T16" fmla="*/ 83 w 165"/>
                <a:gd name="T17" fmla="*/ 131 h 132"/>
                <a:gd name="T18" fmla="*/ 84 w 165"/>
                <a:gd name="T19" fmla="*/ 132 h 132"/>
                <a:gd name="T20" fmla="*/ 88 w 165"/>
                <a:gd name="T21" fmla="*/ 130 h 132"/>
                <a:gd name="T22" fmla="*/ 91 w 165"/>
                <a:gd name="T23" fmla="*/ 127 h 132"/>
                <a:gd name="T24" fmla="*/ 94 w 165"/>
                <a:gd name="T25" fmla="*/ 124 h 132"/>
                <a:gd name="T26" fmla="*/ 95 w 165"/>
                <a:gd name="T27" fmla="*/ 120 h 132"/>
                <a:gd name="T28" fmla="*/ 95 w 165"/>
                <a:gd name="T29" fmla="*/ 71 h 132"/>
                <a:gd name="T30" fmla="*/ 108 w 165"/>
                <a:gd name="T31" fmla="*/ 68 h 132"/>
                <a:gd name="T32" fmla="*/ 120 w 165"/>
                <a:gd name="T33" fmla="*/ 63 h 132"/>
                <a:gd name="T34" fmla="*/ 132 w 165"/>
                <a:gd name="T35" fmla="*/ 56 h 132"/>
                <a:gd name="T36" fmla="*/ 141 w 165"/>
                <a:gd name="T37" fmla="*/ 48 h 132"/>
                <a:gd name="T38" fmla="*/ 151 w 165"/>
                <a:gd name="T39" fmla="*/ 37 h 132"/>
                <a:gd name="T40" fmla="*/ 157 w 165"/>
                <a:gd name="T41" fmla="*/ 26 h 132"/>
                <a:gd name="T42" fmla="*/ 163 w 165"/>
                <a:gd name="T43" fmla="*/ 13 h 132"/>
                <a:gd name="T44" fmla="*/ 165 w 165"/>
                <a:gd name="T45" fmla="*/ 0 h 132"/>
                <a:gd name="T46" fmla="*/ 0 w 165"/>
                <a:gd name="T47" fmla="*/ 0 h 132"/>
                <a:gd name="T48" fmla="*/ 2 w 165"/>
                <a:gd name="T49" fmla="*/ 13 h 132"/>
                <a:gd name="T50" fmla="*/ 8 w 165"/>
                <a:gd name="T51" fmla="*/ 26 h 132"/>
                <a:gd name="T52" fmla="*/ 15 w 165"/>
                <a:gd name="T53" fmla="*/ 37 h 132"/>
                <a:gd name="T54" fmla="*/ 23 w 165"/>
                <a:gd name="T55" fmla="*/ 48 h 132"/>
                <a:gd name="T56" fmla="*/ 33 w 165"/>
                <a:gd name="T57" fmla="*/ 56 h 132"/>
                <a:gd name="T58" fmla="*/ 45 w 165"/>
                <a:gd name="T59" fmla="*/ 63 h 132"/>
                <a:gd name="T60" fmla="*/ 57 w 165"/>
                <a:gd name="T61" fmla="*/ 68 h 132"/>
                <a:gd name="T62" fmla="*/ 71 w 165"/>
                <a:gd name="T63" fmla="*/ 7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5" h="132">
                  <a:moveTo>
                    <a:pt x="71" y="71"/>
                  </a:moveTo>
                  <a:lnTo>
                    <a:pt x="71" y="120"/>
                  </a:lnTo>
                  <a:lnTo>
                    <a:pt x="71" y="124"/>
                  </a:lnTo>
                  <a:lnTo>
                    <a:pt x="73" y="127"/>
                  </a:lnTo>
                  <a:lnTo>
                    <a:pt x="77" y="130"/>
                  </a:lnTo>
                  <a:lnTo>
                    <a:pt x="80" y="132"/>
                  </a:lnTo>
                  <a:lnTo>
                    <a:pt x="82" y="131"/>
                  </a:lnTo>
                  <a:lnTo>
                    <a:pt x="83" y="132"/>
                  </a:lnTo>
                  <a:lnTo>
                    <a:pt x="83" y="131"/>
                  </a:lnTo>
                  <a:lnTo>
                    <a:pt x="84" y="132"/>
                  </a:lnTo>
                  <a:lnTo>
                    <a:pt x="88" y="130"/>
                  </a:lnTo>
                  <a:lnTo>
                    <a:pt x="91" y="127"/>
                  </a:lnTo>
                  <a:lnTo>
                    <a:pt x="94" y="124"/>
                  </a:lnTo>
                  <a:lnTo>
                    <a:pt x="95" y="120"/>
                  </a:lnTo>
                  <a:lnTo>
                    <a:pt x="95" y="71"/>
                  </a:lnTo>
                  <a:lnTo>
                    <a:pt x="108" y="68"/>
                  </a:lnTo>
                  <a:lnTo>
                    <a:pt x="120" y="63"/>
                  </a:lnTo>
                  <a:lnTo>
                    <a:pt x="132" y="56"/>
                  </a:lnTo>
                  <a:lnTo>
                    <a:pt x="141" y="48"/>
                  </a:lnTo>
                  <a:lnTo>
                    <a:pt x="151" y="37"/>
                  </a:lnTo>
                  <a:lnTo>
                    <a:pt x="157" y="26"/>
                  </a:lnTo>
                  <a:lnTo>
                    <a:pt x="163" y="13"/>
                  </a:lnTo>
                  <a:lnTo>
                    <a:pt x="165" y="0"/>
                  </a:lnTo>
                  <a:lnTo>
                    <a:pt x="0" y="0"/>
                  </a:lnTo>
                  <a:lnTo>
                    <a:pt x="2" y="13"/>
                  </a:lnTo>
                  <a:lnTo>
                    <a:pt x="8" y="26"/>
                  </a:lnTo>
                  <a:lnTo>
                    <a:pt x="15" y="37"/>
                  </a:lnTo>
                  <a:lnTo>
                    <a:pt x="23" y="48"/>
                  </a:lnTo>
                  <a:lnTo>
                    <a:pt x="33" y="56"/>
                  </a:lnTo>
                  <a:lnTo>
                    <a:pt x="45" y="63"/>
                  </a:lnTo>
                  <a:lnTo>
                    <a:pt x="57" y="68"/>
                  </a:lnTo>
                  <a:lnTo>
                    <a:pt x="71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3052"/>
            <p:cNvSpPr>
              <a:spLocks/>
            </p:cNvSpPr>
            <p:nvPr/>
          </p:nvSpPr>
          <p:spPr bwMode="auto">
            <a:xfrm>
              <a:off x="9882188" y="1427163"/>
              <a:ext cx="276225" cy="138113"/>
            </a:xfrm>
            <a:custGeom>
              <a:avLst/>
              <a:gdLst>
                <a:gd name="T0" fmla="*/ 601 w 694"/>
                <a:gd name="T1" fmla="*/ 347 h 347"/>
                <a:gd name="T2" fmla="*/ 625 w 694"/>
                <a:gd name="T3" fmla="*/ 331 h 347"/>
                <a:gd name="T4" fmla="*/ 651 w 694"/>
                <a:gd name="T5" fmla="*/ 306 h 347"/>
                <a:gd name="T6" fmla="*/ 670 w 694"/>
                <a:gd name="T7" fmla="*/ 277 h 347"/>
                <a:gd name="T8" fmla="*/ 685 w 694"/>
                <a:gd name="T9" fmla="*/ 248 h 347"/>
                <a:gd name="T10" fmla="*/ 692 w 694"/>
                <a:gd name="T11" fmla="*/ 214 h 347"/>
                <a:gd name="T12" fmla="*/ 693 w 694"/>
                <a:gd name="T13" fmla="*/ 171 h 347"/>
                <a:gd name="T14" fmla="*/ 680 w 694"/>
                <a:gd name="T15" fmla="*/ 114 h 347"/>
                <a:gd name="T16" fmla="*/ 654 w 694"/>
                <a:gd name="T17" fmla="*/ 68 h 347"/>
                <a:gd name="T18" fmla="*/ 617 w 694"/>
                <a:gd name="T19" fmla="*/ 31 h 347"/>
                <a:gd name="T20" fmla="*/ 569 w 694"/>
                <a:gd name="T21" fmla="*/ 8 h 347"/>
                <a:gd name="T22" fmla="*/ 515 w 694"/>
                <a:gd name="T23" fmla="*/ 0 h 347"/>
                <a:gd name="T24" fmla="*/ 485 w 694"/>
                <a:gd name="T25" fmla="*/ 2 h 347"/>
                <a:gd name="T26" fmla="*/ 436 w 694"/>
                <a:gd name="T27" fmla="*/ 19 h 347"/>
                <a:gd name="T28" fmla="*/ 468 w 694"/>
                <a:gd name="T29" fmla="*/ 39 h 347"/>
                <a:gd name="T30" fmla="*/ 497 w 694"/>
                <a:gd name="T31" fmla="*/ 66 h 347"/>
                <a:gd name="T32" fmla="*/ 518 w 694"/>
                <a:gd name="T33" fmla="*/ 98 h 347"/>
                <a:gd name="T34" fmla="*/ 532 w 694"/>
                <a:gd name="T35" fmla="*/ 135 h 347"/>
                <a:gd name="T36" fmla="*/ 540 w 694"/>
                <a:gd name="T37" fmla="*/ 175 h 347"/>
                <a:gd name="T38" fmla="*/ 537 w 694"/>
                <a:gd name="T39" fmla="*/ 223 h 347"/>
                <a:gd name="T40" fmla="*/ 526 w 694"/>
                <a:gd name="T41" fmla="*/ 258 h 347"/>
                <a:gd name="T42" fmla="*/ 517 w 694"/>
                <a:gd name="T43" fmla="*/ 263 h 347"/>
                <a:gd name="T44" fmla="*/ 509 w 694"/>
                <a:gd name="T45" fmla="*/ 259 h 347"/>
                <a:gd name="T46" fmla="*/ 506 w 694"/>
                <a:gd name="T47" fmla="*/ 246 h 347"/>
                <a:gd name="T48" fmla="*/ 515 w 694"/>
                <a:gd name="T49" fmla="*/ 203 h 347"/>
                <a:gd name="T50" fmla="*/ 512 w 694"/>
                <a:gd name="T51" fmla="*/ 155 h 347"/>
                <a:gd name="T52" fmla="*/ 497 w 694"/>
                <a:gd name="T53" fmla="*/ 108 h 347"/>
                <a:gd name="T54" fmla="*/ 468 w 694"/>
                <a:gd name="T55" fmla="*/ 70 h 347"/>
                <a:gd name="T56" fmla="*/ 429 w 694"/>
                <a:gd name="T57" fmla="*/ 43 h 347"/>
                <a:gd name="T58" fmla="*/ 383 w 694"/>
                <a:gd name="T59" fmla="*/ 26 h 347"/>
                <a:gd name="T60" fmla="*/ 329 w 694"/>
                <a:gd name="T61" fmla="*/ 24 h 347"/>
                <a:gd name="T62" fmla="*/ 280 w 694"/>
                <a:gd name="T63" fmla="*/ 36 h 347"/>
                <a:gd name="T64" fmla="*/ 239 w 694"/>
                <a:gd name="T65" fmla="*/ 61 h 347"/>
                <a:gd name="T66" fmla="*/ 205 w 694"/>
                <a:gd name="T67" fmla="*/ 96 h 347"/>
                <a:gd name="T68" fmla="*/ 185 w 694"/>
                <a:gd name="T69" fmla="*/ 139 h 347"/>
                <a:gd name="T70" fmla="*/ 177 w 694"/>
                <a:gd name="T71" fmla="*/ 189 h 347"/>
                <a:gd name="T72" fmla="*/ 183 w 694"/>
                <a:gd name="T73" fmla="*/ 232 h 347"/>
                <a:gd name="T74" fmla="*/ 186 w 694"/>
                <a:gd name="T75" fmla="*/ 255 h 347"/>
                <a:gd name="T76" fmla="*/ 174 w 694"/>
                <a:gd name="T77" fmla="*/ 262 h 347"/>
                <a:gd name="T78" fmla="*/ 164 w 694"/>
                <a:gd name="T79" fmla="*/ 253 h 347"/>
                <a:gd name="T80" fmla="*/ 154 w 694"/>
                <a:gd name="T81" fmla="*/ 206 h 347"/>
                <a:gd name="T82" fmla="*/ 155 w 694"/>
                <a:gd name="T83" fmla="*/ 162 h 347"/>
                <a:gd name="T84" fmla="*/ 165 w 694"/>
                <a:gd name="T85" fmla="*/ 124 h 347"/>
                <a:gd name="T86" fmla="*/ 182 w 694"/>
                <a:gd name="T87" fmla="*/ 88 h 347"/>
                <a:gd name="T88" fmla="*/ 207 w 694"/>
                <a:gd name="T89" fmla="*/ 58 h 347"/>
                <a:gd name="T90" fmla="*/ 235 w 694"/>
                <a:gd name="T91" fmla="*/ 33 h 347"/>
                <a:gd name="T92" fmla="*/ 242 w 694"/>
                <a:gd name="T93" fmla="*/ 13 h 347"/>
                <a:gd name="T94" fmla="*/ 202 w 694"/>
                <a:gd name="T95" fmla="*/ 1 h 347"/>
                <a:gd name="T96" fmla="*/ 160 w 694"/>
                <a:gd name="T97" fmla="*/ 1 h 347"/>
                <a:gd name="T98" fmla="*/ 107 w 694"/>
                <a:gd name="T99" fmla="*/ 14 h 347"/>
                <a:gd name="T100" fmla="*/ 63 w 694"/>
                <a:gd name="T101" fmla="*/ 42 h 347"/>
                <a:gd name="T102" fmla="*/ 28 w 694"/>
                <a:gd name="T103" fmla="*/ 82 h 347"/>
                <a:gd name="T104" fmla="*/ 7 w 694"/>
                <a:gd name="T105" fmla="*/ 132 h 347"/>
                <a:gd name="T106" fmla="*/ 0 w 694"/>
                <a:gd name="T107" fmla="*/ 192 h 347"/>
                <a:gd name="T108" fmla="*/ 2 w 694"/>
                <a:gd name="T109" fmla="*/ 225 h 347"/>
                <a:gd name="T110" fmla="*/ 13 w 694"/>
                <a:gd name="T111" fmla="*/ 256 h 347"/>
                <a:gd name="T112" fmla="*/ 28 w 694"/>
                <a:gd name="T113" fmla="*/ 286 h 347"/>
                <a:gd name="T114" fmla="*/ 49 w 694"/>
                <a:gd name="T115" fmla="*/ 313 h 347"/>
                <a:gd name="T116" fmla="*/ 78 w 694"/>
                <a:gd name="T117" fmla="*/ 33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4" h="347">
                  <a:moveTo>
                    <a:pt x="88" y="345"/>
                  </a:moveTo>
                  <a:lnTo>
                    <a:pt x="91" y="347"/>
                  </a:lnTo>
                  <a:lnTo>
                    <a:pt x="601" y="347"/>
                  </a:lnTo>
                  <a:lnTo>
                    <a:pt x="605" y="345"/>
                  </a:lnTo>
                  <a:lnTo>
                    <a:pt x="615" y="338"/>
                  </a:lnTo>
                  <a:lnTo>
                    <a:pt x="625" y="331"/>
                  </a:lnTo>
                  <a:lnTo>
                    <a:pt x="635" y="322"/>
                  </a:lnTo>
                  <a:lnTo>
                    <a:pt x="643" y="314"/>
                  </a:lnTo>
                  <a:lnTo>
                    <a:pt x="651" y="306"/>
                  </a:lnTo>
                  <a:lnTo>
                    <a:pt x="659" y="296"/>
                  </a:lnTo>
                  <a:lnTo>
                    <a:pt x="664" y="288"/>
                  </a:lnTo>
                  <a:lnTo>
                    <a:pt x="670" y="277"/>
                  </a:lnTo>
                  <a:lnTo>
                    <a:pt x="676" y="268"/>
                  </a:lnTo>
                  <a:lnTo>
                    <a:pt x="681" y="258"/>
                  </a:lnTo>
                  <a:lnTo>
                    <a:pt x="685" y="248"/>
                  </a:lnTo>
                  <a:lnTo>
                    <a:pt x="688" y="237"/>
                  </a:lnTo>
                  <a:lnTo>
                    <a:pt x="691" y="226"/>
                  </a:lnTo>
                  <a:lnTo>
                    <a:pt x="692" y="214"/>
                  </a:lnTo>
                  <a:lnTo>
                    <a:pt x="693" y="203"/>
                  </a:lnTo>
                  <a:lnTo>
                    <a:pt x="694" y="192"/>
                  </a:lnTo>
                  <a:lnTo>
                    <a:pt x="693" y="171"/>
                  </a:lnTo>
                  <a:lnTo>
                    <a:pt x="691" y="151"/>
                  </a:lnTo>
                  <a:lnTo>
                    <a:pt x="686" y="132"/>
                  </a:lnTo>
                  <a:lnTo>
                    <a:pt x="680" y="114"/>
                  </a:lnTo>
                  <a:lnTo>
                    <a:pt x="673" y="98"/>
                  </a:lnTo>
                  <a:lnTo>
                    <a:pt x="664" y="82"/>
                  </a:lnTo>
                  <a:lnTo>
                    <a:pt x="654" y="68"/>
                  </a:lnTo>
                  <a:lnTo>
                    <a:pt x="643" y="54"/>
                  </a:lnTo>
                  <a:lnTo>
                    <a:pt x="630" y="42"/>
                  </a:lnTo>
                  <a:lnTo>
                    <a:pt x="617" y="31"/>
                  </a:lnTo>
                  <a:lnTo>
                    <a:pt x="601" y="22"/>
                  </a:lnTo>
                  <a:lnTo>
                    <a:pt x="586" y="14"/>
                  </a:lnTo>
                  <a:lnTo>
                    <a:pt x="569" y="8"/>
                  </a:lnTo>
                  <a:lnTo>
                    <a:pt x="551" y="4"/>
                  </a:lnTo>
                  <a:lnTo>
                    <a:pt x="534" y="1"/>
                  </a:lnTo>
                  <a:lnTo>
                    <a:pt x="515" y="0"/>
                  </a:lnTo>
                  <a:lnTo>
                    <a:pt x="504" y="0"/>
                  </a:lnTo>
                  <a:lnTo>
                    <a:pt x="494" y="1"/>
                  </a:lnTo>
                  <a:lnTo>
                    <a:pt x="485" y="2"/>
                  </a:lnTo>
                  <a:lnTo>
                    <a:pt x="475" y="5"/>
                  </a:lnTo>
                  <a:lnTo>
                    <a:pt x="455" y="11"/>
                  </a:lnTo>
                  <a:lnTo>
                    <a:pt x="436" y="19"/>
                  </a:lnTo>
                  <a:lnTo>
                    <a:pt x="447" y="25"/>
                  </a:lnTo>
                  <a:lnTo>
                    <a:pt x="459" y="32"/>
                  </a:lnTo>
                  <a:lnTo>
                    <a:pt x="468" y="39"/>
                  </a:lnTo>
                  <a:lnTo>
                    <a:pt x="479" y="48"/>
                  </a:lnTo>
                  <a:lnTo>
                    <a:pt x="487" y="56"/>
                  </a:lnTo>
                  <a:lnTo>
                    <a:pt x="497" y="66"/>
                  </a:lnTo>
                  <a:lnTo>
                    <a:pt x="504" y="75"/>
                  </a:lnTo>
                  <a:lnTo>
                    <a:pt x="511" y="86"/>
                  </a:lnTo>
                  <a:lnTo>
                    <a:pt x="518" y="98"/>
                  </a:lnTo>
                  <a:lnTo>
                    <a:pt x="523" y="110"/>
                  </a:lnTo>
                  <a:lnTo>
                    <a:pt x="528" y="121"/>
                  </a:lnTo>
                  <a:lnTo>
                    <a:pt x="532" y="135"/>
                  </a:lnTo>
                  <a:lnTo>
                    <a:pt x="536" y="148"/>
                  </a:lnTo>
                  <a:lnTo>
                    <a:pt x="537" y="161"/>
                  </a:lnTo>
                  <a:lnTo>
                    <a:pt x="540" y="175"/>
                  </a:lnTo>
                  <a:lnTo>
                    <a:pt x="540" y="189"/>
                  </a:lnTo>
                  <a:lnTo>
                    <a:pt x="538" y="206"/>
                  </a:lnTo>
                  <a:lnTo>
                    <a:pt x="537" y="223"/>
                  </a:lnTo>
                  <a:lnTo>
                    <a:pt x="534" y="239"/>
                  </a:lnTo>
                  <a:lnTo>
                    <a:pt x="528" y="255"/>
                  </a:lnTo>
                  <a:lnTo>
                    <a:pt x="526" y="258"/>
                  </a:lnTo>
                  <a:lnTo>
                    <a:pt x="524" y="261"/>
                  </a:lnTo>
                  <a:lnTo>
                    <a:pt x="521" y="262"/>
                  </a:lnTo>
                  <a:lnTo>
                    <a:pt x="517" y="263"/>
                  </a:lnTo>
                  <a:lnTo>
                    <a:pt x="515" y="263"/>
                  </a:lnTo>
                  <a:lnTo>
                    <a:pt x="513" y="262"/>
                  </a:lnTo>
                  <a:lnTo>
                    <a:pt x="509" y="259"/>
                  </a:lnTo>
                  <a:lnTo>
                    <a:pt x="506" y="256"/>
                  </a:lnTo>
                  <a:lnTo>
                    <a:pt x="505" y="251"/>
                  </a:lnTo>
                  <a:lnTo>
                    <a:pt x="506" y="246"/>
                  </a:lnTo>
                  <a:lnTo>
                    <a:pt x="510" y="233"/>
                  </a:lnTo>
                  <a:lnTo>
                    <a:pt x="513" y="219"/>
                  </a:lnTo>
                  <a:lnTo>
                    <a:pt x="515" y="203"/>
                  </a:lnTo>
                  <a:lnTo>
                    <a:pt x="516" y="189"/>
                  </a:lnTo>
                  <a:lnTo>
                    <a:pt x="515" y="171"/>
                  </a:lnTo>
                  <a:lnTo>
                    <a:pt x="512" y="155"/>
                  </a:lnTo>
                  <a:lnTo>
                    <a:pt x="509" y="138"/>
                  </a:lnTo>
                  <a:lnTo>
                    <a:pt x="503" y="123"/>
                  </a:lnTo>
                  <a:lnTo>
                    <a:pt x="497" y="108"/>
                  </a:lnTo>
                  <a:lnTo>
                    <a:pt x="488" y="94"/>
                  </a:lnTo>
                  <a:lnTo>
                    <a:pt x="479" y="82"/>
                  </a:lnTo>
                  <a:lnTo>
                    <a:pt x="468" y="70"/>
                  </a:lnTo>
                  <a:lnTo>
                    <a:pt x="456" y="60"/>
                  </a:lnTo>
                  <a:lnTo>
                    <a:pt x="443" y="50"/>
                  </a:lnTo>
                  <a:lnTo>
                    <a:pt x="429" y="43"/>
                  </a:lnTo>
                  <a:lnTo>
                    <a:pt x="415" y="36"/>
                  </a:lnTo>
                  <a:lnTo>
                    <a:pt x="398" y="31"/>
                  </a:lnTo>
                  <a:lnTo>
                    <a:pt x="383" y="26"/>
                  </a:lnTo>
                  <a:lnTo>
                    <a:pt x="365" y="24"/>
                  </a:lnTo>
                  <a:lnTo>
                    <a:pt x="347" y="24"/>
                  </a:lnTo>
                  <a:lnTo>
                    <a:pt x="329" y="24"/>
                  </a:lnTo>
                  <a:lnTo>
                    <a:pt x="312" y="26"/>
                  </a:lnTo>
                  <a:lnTo>
                    <a:pt x="296" y="31"/>
                  </a:lnTo>
                  <a:lnTo>
                    <a:pt x="280" y="36"/>
                  </a:lnTo>
                  <a:lnTo>
                    <a:pt x="265" y="43"/>
                  </a:lnTo>
                  <a:lnTo>
                    <a:pt x="252" y="51"/>
                  </a:lnTo>
                  <a:lnTo>
                    <a:pt x="239" y="61"/>
                  </a:lnTo>
                  <a:lnTo>
                    <a:pt x="227" y="71"/>
                  </a:lnTo>
                  <a:lnTo>
                    <a:pt x="215" y="83"/>
                  </a:lnTo>
                  <a:lnTo>
                    <a:pt x="205" y="96"/>
                  </a:lnTo>
                  <a:lnTo>
                    <a:pt x="197" y="110"/>
                  </a:lnTo>
                  <a:lnTo>
                    <a:pt x="190" y="124"/>
                  </a:lnTo>
                  <a:lnTo>
                    <a:pt x="185" y="139"/>
                  </a:lnTo>
                  <a:lnTo>
                    <a:pt x="180" y="156"/>
                  </a:lnTo>
                  <a:lnTo>
                    <a:pt x="178" y="173"/>
                  </a:lnTo>
                  <a:lnTo>
                    <a:pt x="177" y="189"/>
                  </a:lnTo>
                  <a:lnTo>
                    <a:pt x="178" y="203"/>
                  </a:lnTo>
                  <a:lnTo>
                    <a:pt x="179" y="218"/>
                  </a:lnTo>
                  <a:lnTo>
                    <a:pt x="183" y="232"/>
                  </a:lnTo>
                  <a:lnTo>
                    <a:pt x="186" y="245"/>
                  </a:lnTo>
                  <a:lnTo>
                    <a:pt x="187" y="250"/>
                  </a:lnTo>
                  <a:lnTo>
                    <a:pt x="186" y="255"/>
                  </a:lnTo>
                  <a:lnTo>
                    <a:pt x="184" y="258"/>
                  </a:lnTo>
                  <a:lnTo>
                    <a:pt x="179" y="261"/>
                  </a:lnTo>
                  <a:lnTo>
                    <a:pt x="174" y="262"/>
                  </a:lnTo>
                  <a:lnTo>
                    <a:pt x="170" y="261"/>
                  </a:lnTo>
                  <a:lnTo>
                    <a:pt x="166" y="257"/>
                  </a:lnTo>
                  <a:lnTo>
                    <a:pt x="164" y="253"/>
                  </a:lnTo>
                  <a:lnTo>
                    <a:pt x="159" y="238"/>
                  </a:lnTo>
                  <a:lnTo>
                    <a:pt x="155" y="223"/>
                  </a:lnTo>
                  <a:lnTo>
                    <a:pt x="154" y="206"/>
                  </a:lnTo>
                  <a:lnTo>
                    <a:pt x="153" y="189"/>
                  </a:lnTo>
                  <a:lnTo>
                    <a:pt x="154" y="176"/>
                  </a:lnTo>
                  <a:lnTo>
                    <a:pt x="155" y="162"/>
                  </a:lnTo>
                  <a:lnTo>
                    <a:pt x="158" y="149"/>
                  </a:lnTo>
                  <a:lnTo>
                    <a:pt x="161" y="136"/>
                  </a:lnTo>
                  <a:lnTo>
                    <a:pt x="165" y="124"/>
                  </a:lnTo>
                  <a:lnTo>
                    <a:pt x="170" y="111"/>
                  </a:lnTo>
                  <a:lnTo>
                    <a:pt x="176" y="100"/>
                  </a:lnTo>
                  <a:lnTo>
                    <a:pt x="182" y="88"/>
                  </a:lnTo>
                  <a:lnTo>
                    <a:pt x="190" y="77"/>
                  </a:lnTo>
                  <a:lnTo>
                    <a:pt x="197" y="68"/>
                  </a:lnTo>
                  <a:lnTo>
                    <a:pt x="207" y="58"/>
                  </a:lnTo>
                  <a:lnTo>
                    <a:pt x="215" y="49"/>
                  </a:lnTo>
                  <a:lnTo>
                    <a:pt x="226" y="41"/>
                  </a:lnTo>
                  <a:lnTo>
                    <a:pt x="235" y="33"/>
                  </a:lnTo>
                  <a:lnTo>
                    <a:pt x="247" y="26"/>
                  </a:lnTo>
                  <a:lnTo>
                    <a:pt x="258" y="20"/>
                  </a:lnTo>
                  <a:lnTo>
                    <a:pt x="242" y="13"/>
                  </a:lnTo>
                  <a:lnTo>
                    <a:pt x="223" y="6"/>
                  </a:lnTo>
                  <a:lnTo>
                    <a:pt x="212" y="4"/>
                  </a:lnTo>
                  <a:lnTo>
                    <a:pt x="202" y="1"/>
                  </a:lnTo>
                  <a:lnTo>
                    <a:pt x="191" y="0"/>
                  </a:lnTo>
                  <a:lnTo>
                    <a:pt x="179" y="0"/>
                  </a:lnTo>
                  <a:lnTo>
                    <a:pt x="160" y="1"/>
                  </a:lnTo>
                  <a:lnTo>
                    <a:pt x="141" y="4"/>
                  </a:lnTo>
                  <a:lnTo>
                    <a:pt x="123" y="8"/>
                  </a:lnTo>
                  <a:lnTo>
                    <a:pt x="107" y="14"/>
                  </a:lnTo>
                  <a:lnTo>
                    <a:pt x="91" y="22"/>
                  </a:lnTo>
                  <a:lnTo>
                    <a:pt x="76" y="31"/>
                  </a:lnTo>
                  <a:lnTo>
                    <a:pt x="63" y="42"/>
                  </a:lnTo>
                  <a:lnTo>
                    <a:pt x="49" y="54"/>
                  </a:lnTo>
                  <a:lnTo>
                    <a:pt x="39" y="68"/>
                  </a:lnTo>
                  <a:lnTo>
                    <a:pt x="28" y="82"/>
                  </a:lnTo>
                  <a:lnTo>
                    <a:pt x="20" y="98"/>
                  </a:lnTo>
                  <a:lnTo>
                    <a:pt x="13" y="114"/>
                  </a:lnTo>
                  <a:lnTo>
                    <a:pt x="7" y="132"/>
                  </a:lnTo>
                  <a:lnTo>
                    <a:pt x="3" y="151"/>
                  </a:lnTo>
                  <a:lnTo>
                    <a:pt x="0" y="171"/>
                  </a:lnTo>
                  <a:lnTo>
                    <a:pt x="0" y="192"/>
                  </a:lnTo>
                  <a:lnTo>
                    <a:pt x="0" y="202"/>
                  </a:lnTo>
                  <a:lnTo>
                    <a:pt x="1" y="213"/>
                  </a:lnTo>
                  <a:lnTo>
                    <a:pt x="2" y="225"/>
                  </a:lnTo>
                  <a:lnTo>
                    <a:pt x="5" y="236"/>
                  </a:lnTo>
                  <a:lnTo>
                    <a:pt x="8" y="245"/>
                  </a:lnTo>
                  <a:lnTo>
                    <a:pt x="13" y="256"/>
                  </a:lnTo>
                  <a:lnTo>
                    <a:pt x="16" y="267"/>
                  </a:lnTo>
                  <a:lnTo>
                    <a:pt x="22" y="276"/>
                  </a:lnTo>
                  <a:lnTo>
                    <a:pt x="28" y="286"/>
                  </a:lnTo>
                  <a:lnTo>
                    <a:pt x="35" y="295"/>
                  </a:lnTo>
                  <a:lnTo>
                    <a:pt x="42" y="305"/>
                  </a:lnTo>
                  <a:lnTo>
                    <a:pt x="49" y="313"/>
                  </a:lnTo>
                  <a:lnTo>
                    <a:pt x="59" y="321"/>
                  </a:lnTo>
                  <a:lnTo>
                    <a:pt x="67" y="330"/>
                  </a:lnTo>
                  <a:lnTo>
                    <a:pt x="78" y="338"/>
                  </a:lnTo>
                  <a:lnTo>
                    <a:pt x="88" y="345"/>
                  </a:lnTo>
                  <a:lnTo>
                    <a:pt x="88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6559629" y="4596860"/>
            <a:ext cx="175406" cy="187934"/>
            <a:chOff x="10464800" y="1382713"/>
            <a:chExt cx="266701" cy="285750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15" name="Freeform 4133"/>
            <p:cNvSpPr>
              <a:spLocks noEditPoints="1"/>
            </p:cNvSpPr>
            <p:nvPr/>
          </p:nvSpPr>
          <p:spPr bwMode="auto">
            <a:xfrm>
              <a:off x="10464800" y="1487488"/>
              <a:ext cx="230188" cy="180975"/>
            </a:xfrm>
            <a:custGeom>
              <a:avLst/>
              <a:gdLst>
                <a:gd name="T0" fmla="*/ 210 w 721"/>
                <a:gd name="T1" fmla="*/ 420 h 570"/>
                <a:gd name="T2" fmla="*/ 511 w 721"/>
                <a:gd name="T3" fmla="*/ 150 h 570"/>
                <a:gd name="T4" fmla="*/ 706 w 721"/>
                <a:gd name="T5" fmla="*/ 0 h 570"/>
                <a:gd name="T6" fmla="*/ 556 w 721"/>
                <a:gd name="T7" fmla="*/ 60 h 570"/>
                <a:gd name="T8" fmla="*/ 554 w 721"/>
                <a:gd name="T9" fmla="*/ 72 h 570"/>
                <a:gd name="T10" fmla="*/ 547 w 721"/>
                <a:gd name="T11" fmla="*/ 80 h 570"/>
                <a:gd name="T12" fmla="*/ 538 w 721"/>
                <a:gd name="T13" fmla="*/ 88 h 570"/>
                <a:gd name="T14" fmla="*/ 526 w 721"/>
                <a:gd name="T15" fmla="*/ 90 h 570"/>
                <a:gd name="T16" fmla="*/ 514 w 721"/>
                <a:gd name="T17" fmla="*/ 87 h 570"/>
                <a:gd name="T18" fmla="*/ 505 w 721"/>
                <a:gd name="T19" fmla="*/ 80 h 570"/>
                <a:gd name="T20" fmla="*/ 498 w 721"/>
                <a:gd name="T21" fmla="*/ 72 h 570"/>
                <a:gd name="T22" fmla="*/ 496 w 721"/>
                <a:gd name="T23" fmla="*/ 60 h 570"/>
                <a:gd name="T24" fmla="*/ 225 w 721"/>
                <a:gd name="T25" fmla="*/ 0 h 570"/>
                <a:gd name="T26" fmla="*/ 225 w 721"/>
                <a:gd name="T27" fmla="*/ 65 h 570"/>
                <a:gd name="T28" fmla="*/ 221 w 721"/>
                <a:gd name="T29" fmla="*/ 76 h 570"/>
                <a:gd name="T30" fmla="*/ 212 w 721"/>
                <a:gd name="T31" fmla="*/ 85 h 570"/>
                <a:gd name="T32" fmla="*/ 201 w 721"/>
                <a:gd name="T33" fmla="*/ 89 h 570"/>
                <a:gd name="T34" fmla="*/ 189 w 721"/>
                <a:gd name="T35" fmla="*/ 89 h 570"/>
                <a:gd name="T36" fmla="*/ 179 w 721"/>
                <a:gd name="T37" fmla="*/ 85 h 570"/>
                <a:gd name="T38" fmla="*/ 170 w 721"/>
                <a:gd name="T39" fmla="*/ 76 h 570"/>
                <a:gd name="T40" fmla="*/ 166 w 721"/>
                <a:gd name="T41" fmla="*/ 65 h 570"/>
                <a:gd name="T42" fmla="*/ 165 w 721"/>
                <a:gd name="T43" fmla="*/ 0 h 570"/>
                <a:gd name="T44" fmla="*/ 11 w 721"/>
                <a:gd name="T45" fmla="*/ 0 h 570"/>
                <a:gd name="T46" fmla="*/ 6 w 721"/>
                <a:gd name="T47" fmla="*/ 2 h 570"/>
                <a:gd name="T48" fmla="*/ 3 w 721"/>
                <a:gd name="T49" fmla="*/ 6 h 570"/>
                <a:gd name="T50" fmla="*/ 0 w 721"/>
                <a:gd name="T51" fmla="*/ 12 h 570"/>
                <a:gd name="T52" fmla="*/ 0 w 721"/>
                <a:gd name="T53" fmla="*/ 555 h 570"/>
                <a:gd name="T54" fmla="*/ 1 w 721"/>
                <a:gd name="T55" fmla="*/ 562 h 570"/>
                <a:gd name="T56" fmla="*/ 4 w 721"/>
                <a:gd name="T57" fmla="*/ 566 h 570"/>
                <a:gd name="T58" fmla="*/ 9 w 721"/>
                <a:gd name="T59" fmla="*/ 569 h 570"/>
                <a:gd name="T60" fmla="*/ 15 w 721"/>
                <a:gd name="T61" fmla="*/ 570 h 570"/>
                <a:gd name="T62" fmla="*/ 709 w 721"/>
                <a:gd name="T63" fmla="*/ 570 h 570"/>
                <a:gd name="T64" fmla="*/ 715 w 721"/>
                <a:gd name="T65" fmla="*/ 568 h 570"/>
                <a:gd name="T66" fmla="*/ 719 w 721"/>
                <a:gd name="T67" fmla="*/ 564 h 570"/>
                <a:gd name="T68" fmla="*/ 721 w 721"/>
                <a:gd name="T69" fmla="*/ 559 h 570"/>
                <a:gd name="T70" fmla="*/ 721 w 721"/>
                <a:gd name="T71" fmla="*/ 15 h 570"/>
                <a:gd name="T72" fmla="*/ 720 w 721"/>
                <a:gd name="T73" fmla="*/ 9 h 570"/>
                <a:gd name="T74" fmla="*/ 717 w 721"/>
                <a:gd name="T75" fmla="*/ 4 h 570"/>
                <a:gd name="T76" fmla="*/ 713 w 721"/>
                <a:gd name="T77" fmla="*/ 1 h 570"/>
                <a:gd name="T78" fmla="*/ 706 w 721"/>
                <a:gd name="T7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1" h="570">
                  <a:moveTo>
                    <a:pt x="511" y="420"/>
                  </a:moveTo>
                  <a:lnTo>
                    <a:pt x="210" y="420"/>
                  </a:lnTo>
                  <a:lnTo>
                    <a:pt x="210" y="150"/>
                  </a:lnTo>
                  <a:lnTo>
                    <a:pt x="511" y="150"/>
                  </a:lnTo>
                  <a:lnTo>
                    <a:pt x="511" y="420"/>
                  </a:lnTo>
                  <a:close/>
                  <a:moveTo>
                    <a:pt x="706" y="0"/>
                  </a:moveTo>
                  <a:lnTo>
                    <a:pt x="556" y="0"/>
                  </a:lnTo>
                  <a:lnTo>
                    <a:pt x="556" y="60"/>
                  </a:lnTo>
                  <a:lnTo>
                    <a:pt x="555" y="65"/>
                  </a:lnTo>
                  <a:lnTo>
                    <a:pt x="554" y="72"/>
                  </a:lnTo>
                  <a:lnTo>
                    <a:pt x="551" y="76"/>
                  </a:lnTo>
                  <a:lnTo>
                    <a:pt x="547" y="80"/>
                  </a:lnTo>
                  <a:lnTo>
                    <a:pt x="543" y="85"/>
                  </a:lnTo>
                  <a:lnTo>
                    <a:pt x="538" y="88"/>
                  </a:lnTo>
                  <a:lnTo>
                    <a:pt x="532" y="89"/>
                  </a:lnTo>
                  <a:lnTo>
                    <a:pt x="526" y="90"/>
                  </a:lnTo>
                  <a:lnTo>
                    <a:pt x="520" y="89"/>
                  </a:lnTo>
                  <a:lnTo>
                    <a:pt x="514" y="87"/>
                  </a:lnTo>
                  <a:lnTo>
                    <a:pt x="509" y="85"/>
                  </a:lnTo>
                  <a:lnTo>
                    <a:pt x="505" y="80"/>
                  </a:lnTo>
                  <a:lnTo>
                    <a:pt x="501" y="76"/>
                  </a:lnTo>
                  <a:lnTo>
                    <a:pt x="498" y="72"/>
                  </a:lnTo>
                  <a:lnTo>
                    <a:pt x="496" y="65"/>
                  </a:lnTo>
                  <a:lnTo>
                    <a:pt x="496" y="60"/>
                  </a:lnTo>
                  <a:lnTo>
                    <a:pt x="496" y="0"/>
                  </a:lnTo>
                  <a:lnTo>
                    <a:pt x="225" y="0"/>
                  </a:lnTo>
                  <a:lnTo>
                    <a:pt x="226" y="60"/>
                  </a:lnTo>
                  <a:lnTo>
                    <a:pt x="225" y="65"/>
                  </a:lnTo>
                  <a:lnTo>
                    <a:pt x="223" y="72"/>
                  </a:lnTo>
                  <a:lnTo>
                    <a:pt x="221" y="76"/>
                  </a:lnTo>
                  <a:lnTo>
                    <a:pt x="216" y="80"/>
                  </a:lnTo>
                  <a:lnTo>
                    <a:pt x="212" y="85"/>
                  </a:lnTo>
                  <a:lnTo>
                    <a:pt x="207" y="88"/>
                  </a:lnTo>
                  <a:lnTo>
                    <a:pt x="201" y="89"/>
                  </a:lnTo>
                  <a:lnTo>
                    <a:pt x="195" y="90"/>
                  </a:lnTo>
                  <a:lnTo>
                    <a:pt x="189" y="89"/>
                  </a:lnTo>
                  <a:lnTo>
                    <a:pt x="184" y="87"/>
                  </a:lnTo>
                  <a:lnTo>
                    <a:pt x="179" y="85"/>
                  </a:lnTo>
                  <a:lnTo>
                    <a:pt x="174" y="80"/>
                  </a:lnTo>
                  <a:lnTo>
                    <a:pt x="170" y="76"/>
                  </a:lnTo>
                  <a:lnTo>
                    <a:pt x="168" y="72"/>
                  </a:lnTo>
                  <a:lnTo>
                    <a:pt x="166" y="65"/>
                  </a:lnTo>
                  <a:lnTo>
                    <a:pt x="165" y="6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55"/>
                  </a:lnTo>
                  <a:lnTo>
                    <a:pt x="1" y="559"/>
                  </a:lnTo>
                  <a:lnTo>
                    <a:pt x="1" y="562"/>
                  </a:lnTo>
                  <a:lnTo>
                    <a:pt x="3" y="564"/>
                  </a:lnTo>
                  <a:lnTo>
                    <a:pt x="4" y="566"/>
                  </a:lnTo>
                  <a:lnTo>
                    <a:pt x="6" y="568"/>
                  </a:lnTo>
                  <a:lnTo>
                    <a:pt x="9" y="569"/>
                  </a:lnTo>
                  <a:lnTo>
                    <a:pt x="11" y="570"/>
                  </a:lnTo>
                  <a:lnTo>
                    <a:pt x="15" y="570"/>
                  </a:lnTo>
                  <a:lnTo>
                    <a:pt x="706" y="570"/>
                  </a:lnTo>
                  <a:lnTo>
                    <a:pt x="709" y="570"/>
                  </a:lnTo>
                  <a:lnTo>
                    <a:pt x="713" y="569"/>
                  </a:lnTo>
                  <a:lnTo>
                    <a:pt x="715" y="568"/>
                  </a:lnTo>
                  <a:lnTo>
                    <a:pt x="717" y="566"/>
                  </a:lnTo>
                  <a:lnTo>
                    <a:pt x="719" y="564"/>
                  </a:lnTo>
                  <a:lnTo>
                    <a:pt x="720" y="562"/>
                  </a:lnTo>
                  <a:lnTo>
                    <a:pt x="721" y="559"/>
                  </a:lnTo>
                  <a:lnTo>
                    <a:pt x="721" y="555"/>
                  </a:lnTo>
                  <a:lnTo>
                    <a:pt x="721" y="15"/>
                  </a:lnTo>
                  <a:lnTo>
                    <a:pt x="721" y="12"/>
                  </a:lnTo>
                  <a:lnTo>
                    <a:pt x="720" y="9"/>
                  </a:lnTo>
                  <a:lnTo>
                    <a:pt x="719" y="6"/>
                  </a:lnTo>
                  <a:lnTo>
                    <a:pt x="717" y="4"/>
                  </a:lnTo>
                  <a:lnTo>
                    <a:pt x="715" y="2"/>
                  </a:lnTo>
                  <a:lnTo>
                    <a:pt x="713" y="1"/>
                  </a:lnTo>
                  <a:lnTo>
                    <a:pt x="709" y="0"/>
                  </a:lnTo>
                  <a:lnTo>
                    <a:pt x="7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4134"/>
            <p:cNvSpPr>
              <a:spLocks/>
            </p:cNvSpPr>
            <p:nvPr/>
          </p:nvSpPr>
          <p:spPr bwMode="auto">
            <a:xfrm>
              <a:off x="10521950" y="1382713"/>
              <a:ext cx="115888" cy="128588"/>
            </a:xfrm>
            <a:custGeom>
              <a:avLst/>
              <a:gdLst>
                <a:gd name="T0" fmla="*/ 0 w 361"/>
                <a:gd name="T1" fmla="*/ 391 h 406"/>
                <a:gd name="T2" fmla="*/ 2 w 361"/>
                <a:gd name="T3" fmla="*/ 396 h 406"/>
                <a:gd name="T4" fmla="*/ 5 w 361"/>
                <a:gd name="T5" fmla="*/ 402 h 406"/>
                <a:gd name="T6" fmla="*/ 9 w 361"/>
                <a:gd name="T7" fmla="*/ 405 h 406"/>
                <a:gd name="T8" fmla="*/ 15 w 361"/>
                <a:gd name="T9" fmla="*/ 406 h 406"/>
                <a:gd name="T10" fmla="*/ 21 w 361"/>
                <a:gd name="T11" fmla="*/ 405 h 406"/>
                <a:gd name="T12" fmla="*/ 26 w 361"/>
                <a:gd name="T13" fmla="*/ 402 h 406"/>
                <a:gd name="T14" fmla="*/ 29 w 361"/>
                <a:gd name="T15" fmla="*/ 396 h 406"/>
                <a:gd name="T16" fmla="*/ 30 w 361"/>
                <a:gd name="T17" fmla="*/ 391 h 406"/>
                <a:gd name="T18" fmla="*/ 30 w 361"/>
                <a:gd name="T19" fmla="*/ 169 h 406"/>
                <a:gd name="T20" fmla="*/ 34 w 361"/>
                <a:gd name="T21" fmla="*/ 140 h 406"/>
                <a:gd name="T22" fmla="*/ 44 w 361"/>
                <a:gd name="T23" fmla="*/ 113 h 406"/>
                <a:gd name="T24" fmla="*/ 59 w 361"/>
                <a:gd name="T25" fmla="*/ 89 h 406"/>
                <a:gd name="T26" fmla="*/ 80 w 361"/>
                <a:gd name="T27" fmla="*/ 67 h 406"/>
                <a:gd name="T28" fmla="*/ 105 w 361"/>
                <a:gd name="T29" fmla="*/ 50 h 406"/>
                <a:gd name="T30" fmla="*/ 132 w 361"/>
                <a:gd name="T31" fmla="*/ 37 h 406"/>
                <a:gd name="T32" fmla="*/ 162 w 361"/>
                <a:gd name="T33" fmla="*/ 31 h 406"/>
                <a:gd name="T34" fmla="*/ 179 w 361"/>
                <a:gd name="T35" fmla="*/ 30 h 406"/>
                <a:gd name="T36" fmla="*/ 191 w 361"/>
                <a:gd name="T37" fmla="*/ 31 h 406"/>
                <a:gd name="T38" fmla="*/ 213 w 361"/>
                <a:gd name="T39" fmla="*/ 34 h 406"/>
                <a:gd name="T40" fmla="*/ 226 w 361"/>
                <a:gd name="T41" fmla="*/ 37 h 406"/>
                <a:gd name="T42" fmla="*/ 236 w 361"/>
                <a:gd name="T43" fmla="*/ 41 h 406"/>
                <a:gd name="T44" fmla="*/ 253 w 361"/>
                <a:gd name="T45" fmla="*/ 48 h 406"/>
                <a:gd name="T46" fmla="*/ 269 w 361"/>
                <a:gd name="T47" fmla="*/ 59 h 406"/>
                <a:gd name="T48" fmla="*/ 284 w 361"/>
                <a:gd name="T49" fmla="*/ 71 h 406"/>
                <a:gd name="T50" fmla="*/ 291 w 361"/>
                <a:gd name="T51" fmla="*/ 77 h 406"/>
                <a:gd name="T52" fmla="*/ 301 w 361"/>
                <a:gd name="T53" fmla="*/ 89 h 406"/>
                <a:gd name="T54" fmla="*/ 316 w 361"/>
                <a:gd name="T55" fmla="*/ 113 h 406"/>
                <a:gd name="T56" fmla="*/ 327 w 361"/>
                <a:gd name="T57" fmla="*/ 141 h 406"/>
                <a:gd name="T58" fmla="*/ 331 w 361"/>
                <a:gd name="T59" fmla="*/ 170 h 406"/>
                <a:gd name="T60" fmla="*/ 331 w 361"/>
                <a:gd name="T61" fmla="*/ 331 h 406"/>
                <a:gd name="T62" fmla="*/ 331 w 361"/>
                <a:gd name="T63" fmla="*/ 393 h 406"/>
                <a:gd name="T64" fmla="*/ 333 w 361"/>
                <a:gd name="T65" fmla="*/ 399 h 406"/>
                <a:gd name="T66" fmla="*/ 337 w 361"/>
                <a:gd name="T67" fmla="*/ 403 h 406"/>
                <a:gd name="T68" fmla="*/ 343 w 361"/>
                <a:gd name="T69" fmla="*/ 405 h 406"/>
                <a:gd name="T70" fmla="*/ 349 w 361"/>
                <a:gd name="T71" fmla="*/ 405 h 406"/>
                <a:gd name="T72" fmla="*/ 355 w 361"/>
                <a:gd name="T73" fmla="*/ 403 h 406"/>
                <a:gd name="T74" fmla="*/ 359 w 361"/>
                <a:gd name="T75" fmla="*/ 400 h 406"/>
                <a:gd name="T76" fmla="*/ 361 w 361"/>
                <a:gd name="T77" fmla="*/ 394 h 406"/>
                <a:gd name="T78" fmla="*/ 361 w 361"/>
                <a:gd name="T79" fmla="*/ 186 h 406"/>
                <a:gd name="T80" fmla="*/ 360 w 361"/>
                <a:gd name="T81" fmla="*/ 158 h 406"/>
                <a:gd name="T82" fmla="*/ 355 w 361"/>
                <a:gd name="T83" fmla="*/ 132 h 406"/>
                <a:gd name="T84" fmla="*/ 346 w 361"/>
                <a:gd name="T85" fmla="*/ 106 h 406"/>
                <a:gd name="T86" fmla="*/ 332 w 361"/>
                <a:gd name="T87" fmla="*/ 82 h 406"/>
                <a:gd name="T88" fmla="*/ 313 w 361"/>
                <a:gd name="T89" fmla="*/ 57 h 406"/>
                <a:gd name="T90" fmla="*/ 285 w 361"/>
                <a:gd name="T91" fmla="*/ 33 h 406"/>
                <a:gd name="T92" fmla="*/ 254 w 361"/>
                <a:gd name="T93" fmla="*/ 16 h 406"/>
                <a:gd name="T94" fmla="*/ 220 w 361"/>
                <a:gd name="T95" fmla="*/ 4 h 406"/>
                <a:gd name="T96" fmla="*/ 184 w 361"/>
                <a:gd name="T97" fmla="*/ 0 h 406"/>
                <a:gd name="T98" fmla="*/ 180 w 361"/>
                <a:gd name="T99" fmla="*/ 0 h 406"/>
                <a:gd name="T100" fmla="*/ 173 w 361"/>
                <a:gd name="T101" fmla="*/ 0 h 406"/>
                <a:gd name="T102" fmla="*/ 138 w 361"/>
                <a:gd name="T103" fmla="*/ 5 h 406"/>
                <a:gd name="T104" fmla="*/ 105 w 361"/>
                <a:gd name="T105" fmla="*/ 16 h 406"/>
                <a:gd name="T106" fmla="*/ 74 w 361"/>
                <a:gd name="T107" fmla="*/ 34 h 406"/>
                <a:gd name="T108" fmla="*/ 47 w 361"/>
                <a:gd name="T109" fmla="*/ 57 h 406"/>
                <a:gd name="T110" fmla="*/ 26 w 361"/>
                <a:gd name="T111" fmla="*/ 86 h 406"/>
                <a:gd name="T112" fmla="*/ 11 w 361"/>
                <a:gd name="T113" fmla="*/ 117 h 406"/>
                <a:gd name="T114" fmla="*/ 2 w 361"/>
                <a:gd name="T115" fmla="*/ 151 h 406"/>
                <a:gd name="T116" fmla="*/ 0 w 361"/>
                <a:gd name="T117" fmla="*/ 18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1" h="406">
                  <a:moveTo>
                    <a:pt x="0" y="331"/>
                  </a:moveTo>
                  <a:lnTo>
                    <a:pt x="0" y="391"/>
                  </a:lnTo>
                  <a:lnTo>
                    <a:pt x="1" y="393"/>
                  </a:lnTo>
                  <a:lnTo>
                    <a:pt x="2" y="396"/>
                  </a:lnTo>
                  <a:lnTo>
                    <a:pt x="3" y="399"/>
                  </a:lnTo>
                  <a:lnTo>
                    <a:pt x="5" y="402"/>
                  </a:lnTo>
                  <a:lnTo>
                    <a:pt x="7" y="403"/>
                  </a:lnTo>
                  <a:lnTo>
                    <a:pt x="9" y="405"/>
                  </a:lnTo>
                  <a:lnTo>
                    <a:pt x="13" y="405"/>
                  </a:lnTo>
                  <a:lnTo>
                    <a:pt x="15" y="406"/>
                  </a:lnTo>
                  <a:lnTo>
                    <a:pt x="18" y="405"/>
                  </a:lnTo>
                  <a:lnTo>
                    <a:pt x="21" y="405"/>
                  </a:lnTo>
                  <a:lnTo>
                    <a:pt x="23" y="403"/>
                  </a:lnTo>
                  <a:lnTo>
                    <a:pt x="26" y="402"/>
                  </a:lnTo>
                  <a:lnTo>
                    <a:pt x="28" y="400"/>
                  </a:lnTo>
                  <a:lnTo>
                    <a:pt x="29" y="396"/>
                  </a:lnTo>
                  <a:lnTo>
                    <a:pt x="30" y="394"/>
                  </a:lnTo>
                  <a:lnTo>
                    <a:pt x="30" y="391"/>
                  </a:lnTo>
                  <a:lnTo>
                    <a:pt x="30" y="184"/>
                  </a:lnTo>
                  <a:lnTo>
                    <a:pt x="30" y="169"/>
                  </a:lnTo>
                  <a:lnTo>
                    <a:pt x="32" y="155"/>
                  </a:lnTo>
                  <a:lnTo>
                    <a:pt x="34" y="140"/>
                  </a:lnTo>
                  <a:lnTo>
                    <a:pt x="38" y="127"/>
                  </a:lnTo>
                  <a:lnTo>
                    <a:pt x="44" y="113"/>
                  </a:lnTo>
                  <a:lnTo>
                    <a:pt x="51" y="101"/>
                  </a:lnTo>
                  <a:lnTo>
                    <a:pt x="59" y="89"/>
                  </a:lnTo>
                  <a:lnTo>
                    <a:pt x="68" y="78"/>
                  </a:lnTo>
                  <a:lnTo>
                    <a:pt x="80" y="67"/>
                  </a:lnTo>
                  <a:lnTo>
                    <a:pt x="92" y="58"/>
                  </a:lnTo>
                  <a:lnTo>
                    <a:pt x="105" y="50"/>
                  </a:lnTo>
                  <a:lnTo>
                    <a:pt x="118" y="43"/>
                  </a:lnTo>
                  <a:lnTo>
                    <a:pt x="132" y="37"/>
                  </a:lnTo>
                  <a:lnTo>
                    <a:pt x="147" y="34"/>
                  </a:lnTo>
                  <a:lnTo>
                    <a:pt x="162" y="31"/>
                  </a:lnTo>
                  <a:lnTo>
                    <a:pt x="177" y="30"/>
                  </a:lnTo>
                  <a:lnTo>
                    <a:pt x="179" y="30"/>
                  </a:lnTo>
                  <a:lnTo>
                    <a:pt x="180" y="30"/>
                  </a:lnTo>
                  <a:lnTo>
                    <a:pt x="191" y="31"/>
                  </a:lnTo>
                  <a:lnTo>
                    <a:pt x="200" y="32"/>
                  </a:lnTo>
                  <a:lnTo>
                    <a:pt x="213" y="34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6" y="41"/>
                  </a:lnTo>
                  <a:lnTo>
                    <a:pt x="244" y="44"/>
                  </a:lnTo>
                  <a:lnTo>
                    <a:pt x="253" y="48"/>
                  </a:lnTo>
                  <a:lnTo>
                    <a:pt x="261" y="53"/>
                  </a:lnTo>
                  <a:lnTo>
                    <a:pt x="269" y="59"/>
                  </a:lnTo>
                  <a:lnTo>
                    <a:pt x="276" y="64"/>
                  </a:lnTo>
                  <a:lnTo>
                    <a:pt x="284" y="71"/>
                  </a:lnTo>
                  <a:lnTo>
                    <a:pt x="290" y="77"/>
                  </a:lnTo>
                  <a:lnTo>
                    <a:pt x="291" y="77"/>
                  </a:lnTo>
                  <a:lnTo>
                    <a:pt x="291" y="78"/>
                  </a:lnTo>
                  <a:lnTo>
                    <a:pt x="301" y="89"/>
                  </a:lnTo>
                  <a:lnTo>
                    <a:pt x="310" y="102"/>
                  </a:lnTo>
                  <a:lnTo>
                    <a:pt x="316" y="113"/>
                  </a:lnTo>
                  <a:lnTo>
                    <a:pt x="322" y="127"/>
                  </a:lnTo>
                  <a:lnTo>
                    <a:pt x="327" y="141"/>
                  </a:lnTo>
                  <a:lnTo>
                    <a:pt x="329" y="155"/>
                  </a:lnTo>
                  <a:lnTo>
                    <a:pt x="331" y="170"/>
                  </a:lnTo>
                  <a:lnTo>
                    <a:pt x="331" y="185"/>
                  </a:lnTo>
                  <a:lnTo>
                    <a:pt x="331" y="331"/>
                  </a:lnTo>
                  <a:lnTo>
                    <a:pt x="331" y="391"/>
                  </a:lnTo>
                  <a:lnTo>
                    <a:pt x="331" y="393"/>
                  </a:lnTo>
                  <a:lnTo>
                    <a:pt x="332" y="396"/>
                  </a:lnTo>
                  <a:lnTo>
                    <a:pt x="333" y="399"/>
                  </a:lnTo>
                  <a:lnTo>
                    <a:pt x="335" y="402"/>
                  </a:lnTo>
                  <a:lnTo>
                    <a:pt x="337" y="403"/>
                  </a:lnTo>
                  <a:lnTo>
                    <a:pt x="340" y="405"/>
                  </a:lnTo>
                  <a:lnTo>
                    <a:pt x="343" y="405"/>
                  </a:lnTo>
                  <a:lnTo>
                    <a:pt x="346" y="406"/>
                  </a:lnTo>
                  <a:lnTo>
                    <a:pt x="349" y="405"/>
                  </a:lnTo>
                  <a:lnTo>
                    <a:pt x="351" y="405"/>
                  </a:lnTo>
                  <a:lnTo>
                    <a:pt x="355" y="403"/>
                  </a:lnTo>
                  <a:lnTo>
                    <a:pt x="357" y="402"/>
                  </a:lnTo>
                  <a:lnTo>
                    <a:pt x="359" y="400"/>
                  </a:lnTo>
                  <a:lnTo>
                    <a:pt x="360" y="396"/>
                  </a:lnTo>
                  <a:lnTo>
                    <a:pt x="361" y="394"/>
                  </a:lnTo>
                  <a:lnTo>
                    <a:pt x="361" y="391"/>
                  </a:lnTo>
                  <a:lnTo>
                    <a:pt x="361" y="186"/>
                  </a:lnTo>
                  <a:lnTo>
                    <a:pt x="361" y="172"/>
                  </a:lnTo>
                  <a:lnTo>
                    <a:pt x="360" y="158"/>
                  </a:lnTo>
                  <a:lnTo>
                    <a:pt x="358" y="145"/>
                  </a:lnTo>
                  <a:lnTo>
                    <a:pt x="355" y="132"/>
                  </a:lnTo>
                  <a:lnTo>
                    <a:pt x="351" y="119"/>
                  </a:lnTo>
                  <a:lnTo>
                    <a:pt x="346" y="106"/>
                  </a:lnTo>
                  <a:lnTo>
                    <a:pt x="340" y="94"/>
                  </a:lnTo>
                  <a:lnTo>
                    <a:pt x="332" y="82"/>
                  </a:lnTo>
                  <a:lnTo>
                    <a:pt x="323" y="68"/>
                  </a:lnTo>
                  <a:lnTo>
                    <a:pt x="313" y="57"/>
                  </a:lnTo>
                  <a:lnTo>
                    <a:pt x="300" y="44"/>
                  </a:lnTo>
                  <a:lnTo>
                    <a:pt x="285" y="33"/>
                  </a:lnTo>
                  <a:lnTo>
                    <a:pt x="270" y="23"/>
                  </a:lnTo>
                  <a:lnTo>
                    <a:pt x="254" y="16"/>
                  </a:lnTo>
                  <a:lnTo>
                    <a:pt x="237" y="9"/>
                  </a:lnTo>
                  <a:lnTo>
                    <a:pt x="220" y="4"/>
                  </a:lnTo>
                  <a:lnTo>
                    <a:pt x="202" y="2"/>
                  </a:lnTo>
                  <a:lnTo>
                    <a:pt x="184" y="0"/>
                  </a:lnTo>
                  <a:lnTo>
                    <a:pt x="182" y="0"/>
                  </a:lnTo>
                  <a:lnTo>
                    <a:pt x="180" y="0"/>
                  </a:lnTo>
                  <a:lnTo>
                    <a:pt x="177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5"/>
                  </a:lnTo>
                  <a:lnTo>
                    <a:pt x="121" y="9"/>
                  </a:lnTo>
                  <a:lnTo>
                    <a:pt x="105" y="16"/>
                  </a:lnTo>
                  <a:lnTo>
                    <a:pt x="89" y="24"/>
                  </a:lnTo>
                  <a:lnTo>
                    <a:pt x="74" y="34"/>
                  </a:lnTo>
                  <a:lnTo>
                    <a:pt x="60" y="45"/>
                  </a:lnTo>
                  <a:lnTo>
                    <a:pt x="47" y="57"/>
                  </a:lnTo>
                  <a:lnTo>
                    <a:pt x="35" y="71"/>
                  </a:lnTo>
                  <a:lnTo>
                    <a:pt x="26" y="86"/>
                  </a:lnTo>
                  <a:lnTo>
                    <a:pt x="17" y="101"/>
                  </a:lnTo>
                  <a:lnTo>
                    <a:pt x="11" y="117"/>
                  </a:lnTo>
                  <a:lnTo>
                    <a:pt x="5" y="134"/>
                  </a:lnTo>
                  <a:lnTo>
                    <a:pt x="2" y="151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0" y="3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4135"/>
            <p:cNvSpPr>
              <a:spLocks/>
            </p:cNvSpPr>
            <p:nvPr/>
          </p:nvSpPr>
          <p:spPr bwMode="auto">
            <a:xfrm>
              <a:off x="10656888" y="1398588"/>
              <a:ext cx="74613" cy="79375"/>
            </a:xfrm>
            <a:custGeom>
              <a:avLst/>
              <a:gdLst>
                <a:gd name="T0" fmla="*/ 230 w 235"/>
                <a:gd name="T1" fmla="*/ 85 h 250"/>
                <a:gd name="T2" fmla="*/ 150 w 235"/>
                <a:gd name="T3" fmla="*/ 5 h 250"/>
                <a:gd name="T4" fmla="*/ 148 w 235"/>
                <a:gd name="T5" fmla="*/ 2 h 250"/>
                <a:gd name="T6" fmla="*/ 145 w 235"/>
                <a:gd name="T7" fmla="*/ 1 h 250"/>
                <a:gd name="T8" fmla="*/ 142 w 235"/>
                <a:gd name="T9" fmla="*/ 0 h 250"/>
                <a:gd name="T10" fmla="*/ 138 w 235"/>
                <a:gd name="T11" fmla="*/ 0 h 250"/>
                <a:gd name="T12" fmla="*/ 135 w 235"/>
                <a:gd name="T13" fmla="*/ 0 h 250"/>
                <a:gd name="T14" fmla="*/ 133 w 235"/>
                <a:gd name="T15" fmla="*/ 1 h 250"/>
                <a:gd name="T16" fmla="*/ 130 w 235"/>
                <a:gd name="T17" fmla="*/ 2 h 250"/>
                <a:gd name="T18" fmla="*/ 128 w 235"/>
                <a:gd name="T19" fmla="*/ 5 h 250"/>
                <a:gd name="T20" fmla="*/ 3 w 235"/>
                <a:gd name="T21" fmla="*/ 149 h 250"/>
                <a:gd name="T22" fmla="*/ 1 w 235"/>
                <a:gd name="T23" fmla="*/ 155 h 250"/>
                <a:gd name="T24" fmla="*/ 0 w 235"/>
                <a:gd name="T25" fmla="*/ 159 h 250"/>
                <a:gd name="T26" fmla="*/ 0 w 235"/>
                <a:gd name="T27" fmla="*/ 235 h 250"/>
                <a:gd name="T28" fmla="*/ 0 w 235"/>
                <a:gd name="T29" fmla="*/ 237 h 250"/>
                <a:gd name="T30" fmla="*/ 1 w 235"/>
                <a:gd name="T31" fmla="*/ 240 h 250"/>
                <a:gd name="T32" fmla="*/ 2 w 235"/>
                <a:gd name="T33" fmla="*/ 243 h 250"/>
                <a:gd name="T34" fmla="*/ 4 w 235"/>
                <a:gd name="T35" fmla="*/ 245 h 250"/>
                <a:gd name="T36" fmla="*/ 6 w 235"/>
                <a:gd name="T37" fmla="*/ 247 h 250"/>
                <a:gd name="T38" fmla="*/ 10 w 235"/>
                <a:gd name="T39" fmla="*/ 248 h 250"/>
                <a:gd name="T40" fmla="*/ 12 w 235"/>
                <a:gd name="T41" fmla="*/ 249 h 250"/>
                <a:gd name="T42" fmla="*/ 15 w 235"/>
                <a:gd name="T43" fmla="*/ 250 h 250"/>
                <a:gd name="T44" fmla="*/ 90 w 235"/>
                <a:gd name="T45" fmla="*/ 250 h 250"/>
                <a:gd name="T46" fmla="*/ 93 w 235"/>
                <a:gd name="T47" fmla="*/ 249 h 250"/>
                <a:gd name="T48" fmla="*/ 96 w 235"/>
                <a:gd name="T49" fmla="*/ 248 h 250"/>
                <a:gd name="T50" fmla="*/ 99 w 235"/>
                <a:gd name="T51" fmla="*/ 247 h 250"/>
                <a:gd name="T52" fmla="*/ 101 w 235"/>
                <a:gd name="T53" fmla="*/ 245 h 250"/>
                <a:gd name="T54" fmla="*/ 230 w 235"/>
                <a:gd name="T55" fmla="*/ 105 h 250"/>
                <a:gd name="T56" fmla="*/ 233 w 235"/>
                <a:gd name="T57" fmla="*/ 103 h 250"/>
                <a:gd name="T58" fmla="*/ 234 w 235"/>
                <a:gd name="T59" fmla="*/ 101 h 250"/>
                <a:gd name="T60" fmla="*/ 235 w 235"/>
                <a:gd name="T61" fmla="*/ 98 h 250"/>
                <a:gd name="T62" fmla="*/ 235 w 235"/>
                <a:gd name="T63" fmla="*/ 95 h 250"/>
                <a:gd name="T64" fmla="*/ 235 w 235"/>
                <a:gd name="T65" fmla="*/ 92 h 250"/>
                <a:gd name="T66" fmla="*/ 234 w 235"/>
                <a:gd name="T67" fmla="*/ 89 h 250"/>
                <a:gd name="T68" fmla="*/ 233 w 235"/>
                <a:gd name="T69" fmla="*/ 87 h 250"/>
                <a:gd name="T70" fmla="*/ 230 w 235"/>
                <a:gd name="T71" fmla="*/ 8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5" h="250">
                  <a:moveTo>
                    <a:pt x="230" y="85"/>
                  </a:moveTo>
                  <a:lnTo>
                    <a:pt x="150" y="5"/>
                  </a:lnTo>
                  <a:lnTo>
                    <a:pt x="148" y="2"/>
                  </a:lnTo>
                  <a:lnTo>
                    <a:pt x="145" y="1"/>
                  </a:lnTo>
                  <a:lnTo>
                    <a:pt x="142" y="0"/>
                  </a:lnTo>
                  <a:lnTo>
                    <a:pt x="138" y="0"/>
                  </a:lnTo>
                  <a:lnTo>
                    <a:pt x="135" y="0"/>
                  </a:lnTo>
                  <a:lnTo>
                    <a:pt x="133" y="1"/>
                  </a:lnTo>
                  <a:lnTo>
                    <a:pt x="130" y="2"/>
                  </a:lnTo>
                  <a:lnTo>
                    <a:pt x="128" y="5"/>
                  </a:lnTo>
                  <a:lnTo>
                    <a:pt x="3" y="149"/>
                  </a:lnTo>
                  <a:lnTo>
                    <a:pt x="1" y="155"/>
                  </a:lnTo>
                  <a:lnTo>
                    <a:pt x="0" y="159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" y="245"/>
                  </a:lnTo>
                  <a:lnTo>
                    <a:pt x="6" y="247"/>
                  </a:lnTo>
                  <a:lnTo>
                    <a:pt x="10" y="248"/>
                  </a:lnTo>
                  <a:lnTo>
                    <a:pt x="12" y="249"/>
                  </a:lnTo>
                  <a:lnTo>
                    <a:pt x="15" y="250"/>
                  </a:lnTo>
                  <a:lnTo>
                    <a:pt x="90" y="250"/>
                  </a:lnTo>
                  <a:lnTo>
                    <a:pt x="93" y="249"/>
                  </a:lnTo>
                  <a:lnTo>
                    <a:pt x="96" y="248"/>
                  </a:lnTo>
                  <a:lnTo>
                    <a:pt x="99" y="247"/>
                  </a:lnTo>
                  <a:lnTo>
                    <a:pt x="101" y="245"/>
                  </a:lnTo>
                  <a:lnTo>
                    <a:pt x="230" y="105"/>
                  </a:lnTo>
                  <a:lnTo>
                    <a:pt x="233" y="103"/>
                  </a:lnTo>
                  <a:lnTo>
                    <a:pt x="234" y="101"/>
                  </a:lnTo>
                  <a:lnTo>
                    <a:pt x="235" y="98"/>
                  </a:lnTo>
                  <a:lnTo>
                    <a:pt x="235" y="95"/>
                  </a:lnTo>
                  <a:lnTo>
                    <a:pt x="235" y="92"/>
                  </a:lnTo>
                  <a:lnTo>
                    <a:pt x="234" y="89"/>
                  </a:lnTo>
                  <a:lnTo>
                    <a:pt x="233" y="87"/>
                  </a:lnTo>
                  <a:lnTo>
                    <a:pt x="23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6545410" y="5717826"/>
            <a:ext cx="195934" cy="172820"/>
            <a:chOff x="5465763" y="812800"/>
            <a:chExt cx="282575" cy="2492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19" name="Freeform 642"/>
            <p:cNvSpPr>
              <a:spLocks noEditPoints="1"/>
            </p:cNvSpPr>
            <p:nvPr/>
          </p:nvSpPr>
          <p:spPr bwMode="auto">
            <a:xfrm>
              <a:off x="5527675" y="812800"/>
              <a:ext cx="63500" cy="247650"/>
            </a:xfrm>
            <a:custGeom>
              <a:avLst/>
              <a:gdLst>
                <a:gd name="T0" fmla="*/ 147 w 196"/>
                <a:gd name="T1" fmla="*/ 720 h 782"/>
                <a:gd name="T2" fmla="*/ 145 w 196"/>
                <a:gd name="T3" fmla="*/ 725 h 782"/>
                <a:gd name="T4" fmla="*/ 142 w 196"/>
                <a:gd name="T5" fmla="*/ 729 h 782"/>
                <a:gd name="T6" fmla="*/ 136 w 196"/>
                <a:gd name="T7" fmla="*/ 732 h 782"/>
                <a:gd name="T8" fmla="*/ 55 w 196"/>
                <a:gd name="T9" fmla="*/ 732 h 782"/>
                <a:gd name="T10" fmla="*/ 48 w 196"/>
                <a:gd name="T11" fmla="*/ 731 h 782"/>
                <a:gd name="T12" fmla="*/ 44 w 196"/>
                <a:gd name="T13" fmla="*/ 727 h 782"/>
                <a:gd name="T14" fmla="*/ 41 w 196"/>
                <a:gd name="T15" fmla="*/ 723 h 782"/>
                <a:gd name="T16" fmla="*/ 40 w 196"/>
                <a:gd name="T17" fmla="*/ 717 h 782"/>
                <a:gd name="T18" fmla="*/ 40 w 196"/>
                <a:gd name="T19" fmla="*/ 558 h 782"/>
                <a:gd name="T20" fmla="*/ 42 w 196"/>
                <a:gd name="T21" fmla="*/ 552 h 782"/>
                <a:gd name="T22" fmla="*/ 46 w 196"/>
                <a:gd name="T23" fmla="*/ 548 h 782"/>
                <a:gd name="T24" fmla="*/ 52 w 196"/>
                <a:gd name="T25" fmla="*/ 546 h 782"/>
                <a:gd name="T26" fmla="*/ 133 w 196"/>
                <a:gd name="T27" fmla="*/ 546 h 782"/>
                <a:gd name="T28" fmla="*/ 139 w 196"/>
                <a:gd name="T29" fmla="*/ 547 h 782"/>
                <a:gd name="T30" fmla="*/ 144 w 196"/>
                <a:gd name="T31" fmla="*/ 550 h 782"/>
                <a:gd name="T32" fmla="*/ 147 w 196"/>
                <a:gd name="T33" fmla="*/ 555 h 782"/>
                <a:gd name="T34" fmla="*/ 148 w 196"/>
                <a:gd name="T35" fmla="*/ 561 h 782"/>
                <a:gd name="T36" fmla="*/ 66 w 196"/>
                <a:gd name="T37" fmla="*/ 91 h 782"/>
                <a:gd name="T38" fmla="*/ 67 w 196"/>
                <a:gd name="T39" fmla="*/ 85 h 782"/>
                <a:gd name="T40" fmla="*/ 70 w 196"/>
                <a:gd name="T41" fmla="*/ 81 h 782"/>
                <a:gd name="T42" fmla="*/ 75 w 196"/>
                <a:gd name="T43" fmla="*/ 77 h 782"/>
                <a:gd name="T44" fmla="*/ 81 w 196"/>
                <a:gd name="T45" fmla="*/ 76 h 782"/>
                <a:gd name="T46" fmla="*/ 87 w 196"/>
                <a:gd name="T47" fmla="*/ 77 h 782"/>
                <a:gd name="T48" fmla="*/ 91 w 196"/>
                <a:gd name="T49" fmla="*/ 81 h 782"/>
                <a:gd name="T50" fmla="*/ 95 w 196"/>
                <a:gd name="T51" fmla="*/ 85 h 782"/>
                <a:gd name="T52" fmla="*/ 96 w 196"/>
                <a:gd name="T53" fmla="*/ 91 h 782"/>
                <a:gd name="T54" fmla="*/ 96 w 196"/>
                <a:gd name="T55" fmla="*/ 512 h 782"/>
                <a:gd name="T56" fmla="*/ 93 w 196"/>
                <a:gd name="T57" fmla="*/ 517 h 782"/>
                <a:gd name="T58" fmla="*/ 89 w 196"/>
                <a:gd name="T59" fmla="*/ 521 h 782"/>
                <a:gd name="T60" fmla="*/ 84 w 196"/>
                <a:gd name="T61" fmla="*/ 524 h 782"/>
                <a:gd name="T62" fmla="*/ 77 w 196"/>
                <a:gd name="T63" fmla="*/ 524 h 782"/>
                <a:gd name="T64" fmla="*/ 72 w 196"/>
                <a:gd name="T65" fmla="*/ 521 h 782"/>
                <a:gd name="T66" fmla="*/ 68 w 196"/>
                <a:gd name="T67" fmla="*/ 517 h 782"/>
                <a:gd name="T68" fmla="*/ 66 w 196"/>
                <a:gd name="T69" fmla="*/ 512 h 782"/>
                <a:gd name="T70" fmla="*/ 66 w 196"/>
                <a:gd name="T71" fmla="*/ 91 h 782"/>
                <a:gd name="T72" fmla="*/ 15 w 196"/>
                <a:gd name="T73" fmla="*/ 0 h 782"/>
                <a:gd name="T74" fmla="*/ 10 w 196"/>
                <a:gd name="T75" fmla="*/ 1 h 782"/>
                <a:gd name="T76" fmla="*/ 4 w 196"/>
                <a:gd name="T77" fmla="*/ 4 h 782"/>
                <a:gd name="T78" fmla="*/ 1 w 196"/>
                <a:gd name="T79" fmla="*/ 9 h 782"/>
                <a:gd name="T80" fmla="*/ 0 w 196"/>
                <a:gd name="T81" fmla="*/ 15 h 782"/>
                <a:gd name="T82" fmla="*/ 1 w 196"/>
                <a:gd name="T83" fmla="*/ 770 h 782"/>
                <a:gd name="T84" fmla="*/ 3 w 196"/>
                <a:gd name="T85" fmla="*/ 776 h 782"/>
                <a:gd name="T86" fmla="*/ 8 w 196"/>
                <a:gd name="T87" fmla="*/ 780 h 782"/>
                <a:gd name="T88" fmla="*/ 13 w 196"/>
                <a:gd name="T89" fmla="*/ 782 h 782"/>
                <a:gd name="T90" fmla="*/ 181 w 196"/>
                <a:gd name="T91" fmla="*/ 782 h 782"/>
                <a:gd name="T92" fmla="*/ 187 w 196"/>
                <a:gd name="T93" fmla="*/ 781 h 782"/>
                <a:gd name="T94" fmla="*/ 192 w 196"/>
                <a:gd name="T95" fmla="*/ 778 h 782"/>
                <a:gd name="T96" fmla="*/ 195 w 196"/>
                <a:gd name="T97" fmla="*/ 773 h 782"/>
                <a:gd name="T98" fmla="*/ 196 w 196"/>
                <a:gd name="T99" fmla="*/ 767 h 782"/>
                <a:gd name="T100" fmla="*/ 196 w 196"/>
                <a:gd name="T101" fmla="*/ 12 h 782"/>
                <a:gd name="T102" fmla="*/ 193 w 196"/>
                <a:gd name="T103" fmla="*/ 7 h 782"/>
                <a:gd name="T104" fmla="*/ 190 w 196"/>
                <a:gd name="T105" fmla="*/ 2 h 782"/>
                <a:gd name="T106" fmla="*/ 185 w 196"/>
                <a:gd name="T10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6" h="782">
                  <a:moveTo>
                    <a:pt x="148" y="717"/>
                  </a:moveTo>
                  <a:lnTo>
                    <a:pt x="147" y="720"/>
                  </a:lnTo>
                  <a:lnTo>
                    <a:pt x="147" y="723"/>
                  </a:lnTo>
                  <a:lnTo>
                    <a:pt x="145" y="725"/>
                  </a:lnTo>
                  <a:lnTo>
                    <a:pt x="144" y="727"/>
                  </a:lnTo>
                  <a:lnTo>
                    <a:pt x="142" y="729"/>
                  </a:lnTo>
                  <a:lnTo>
                    <a:pt x="139" y="731"/>
                  </a:lnTo>
                  <a:lnTo>
                    <a:pt x="136" y="732"/>
                  </a:lnTo>
                  <a:lnTo>
                    <a:pt x="133" y="732"/>
                  </a:lnTo>
                  <a:lnTo>
                    <a:pt x="55" y="732"/>
                  </a:lnTo>
                  <a:lnTo>
                    <a:pt x="52" y="732"/>
                  </a:lnTo>
                  <a:lnTo>
                    <a:pt x="48" y="731"/>
                  </a:lnTo>
                  <a:lnTo>
                    <a:pt x="46" y="729"/>
                  </a:lnTo>
                  <a:lnTo>
                    <a:pt x="44" y="727"/>
                  </a:lnTo>
                  <a:lnTo>
                    <a:pt x="42" y="725"/>
                  </a:lnTo>
                  <a:lnTo>
                    <a:pt x="41" y="723"/>
                  </a:lnTo>
                  <a:lnTo>
                    <a:pt x="40" y="720"/>
                  </a:lnTo>
                  <a:lnTo>
                    <a:pt x="40" y="717"/>
                  </a:lnTo>
                  <a:lnTo>
                    <a:pt x="40" y="561"/>
                  </a:lnTo>
                  <a:lnTo>
                    <a:pt x="40" y="558"/>
                  </a:lnTo>
                  <a:lnTo>
                    <a:pt x="41" y="555"/>
                  </a:lnTo>
                  <a:lnTo>
                    <a:pt x="42" y="552"/>
                  </a:lnTo>
                  <a:lnTo>
                    <a:pt x="44" y="550"/>
                  </a:lnTo>
                  <a:lnTo>
                    <a:pt x="46" y="548"/>
                  </a:lnTo>
                  <a:lnTo>
                    <a:pt x="48" y="547"/>
                  </a:lnTo>
                  <a:lnTo>
                    <a:pt x="52" y="546"/>
                  </a:lnTo>
                  <a:lnTo>
                    <a:pt x="55" y="546"/>
                  </a:lnTo>
                  <a:lnTo>
                    <a:pt x="133" y="546"/>
                  </a:lnTo>
                  <a:lnTo>
                    <a:pt x="136" y="546"/>
                  </a:lnTo>
                  <a:lnTo>
                    <a:pt x="139" y="547"/>
                  </a:lnTo>
                  <a:lnTo>
                    <a:pt x="142" y="548"/>
                  </a:lnTo>
                  <a:lnTo>
                    <a:pt x="144" y="550"/>
                  </a:lnTo>
                  <a:lnTo>
                    <a:pt x="145" y="552"/>
                  </a:lnTo>
                  <a:lnTo>
                    <a:pt x="147" y="555"/>
                  </a:lnTo>
                  <a:lnTo>
                    <a:pt x="147" y="558"/>
                  </a:lnTo>
                  <a:lnTo>
                    <a:pt x="148" y="561"/>
                  </a:lnTo>
                  <a:lnTo>
                    <a:pt x="148" y="717"/>
                  </a:lnTo>
                  <a:close/>
                  <a:moveTo>
                    <a:pt x="66" y="91"/>
                  </a:moveTo>
                  <a:lnTo>
                    <a:pt x="66" y="88"/>
                  </a:lnTo>
                  <a:lnTo>
                    <a:pt x="67" y="85"/>
                  </a:lnTo>
                  <a:lnTo>
                    <a:pt x="68" y="83"/>
                  </a:lnTo>
                  <a:lnTo>
                    <a:pt x="70" y="81"/>
                  </a:lnTo>
                  <a:lnTo>
                    <a:pt x="72" y="78"/>
                  </a:lnTo>
                  <a:lnTo>
                    <a:pt x="75" y="77"/>
                  </a:lnTo>
                  <a:lnTo>
                    <a:pt x="77" y="76"/>
                  </a:lnTo>
                  <a:lnTo>
                    <a:pt x="81" y="76"/>
                  </a:lnTo>
                  <a:lnTo>
                    <a:pt x="84" y="76"/>
                  </a:lnTo>
                  <a:lnTo>
                    <a:pt x="87" y="77"/>
                  </a:lnTo>
                  <a:lnTo>
                    <a:pt x="89" y="78"/>
                  </a:lnTo>
                  <a:lnTo>
                    <a:pt x="91" y="81"/>
                  </a:lnTo>
                  <a:lnTo>
                    <a:pt x="93" y="83"/>
                  </a:lnTo>
                  <a:lnTo>
                    <a:pt x="95" y="85"/>
                  </a:lnTo>
                  <a:lnTo>
                    <a:pt x="96" y="88"/>
                  </a:lnTo>
                  <a:lnTo>
                    <a:pt x="96" y="91"/>
                  </a:lnTo>
                  <a:lnTo>
                    <a:pt x="96" y="509"/>
                  </a:lnTo>
                  <a:lnTo>
                    <a:pt x="96" y="512"/>
                  </a:lnTo>
                  <a:lnTo>
                    <a:pt x="95" y="514"/>
                  </a:lnTo>
                  <a:lnTo>
                    <a:pt x="93" y="517"/>
                  </a:lnTo>
                  <a:lnTo>
                    <a:pt x="91" y="519"/>
                  </a:lnTo>
                  <a:lnTo>
                    <a:pt x="89" y="521"/>
                  </a:lnTo>
                  <a:lnTo>
                    <a:pt x="87" y="522"/>
                  </a:lnTo>
                  <a:lnTo>
                    <a:pt x="84" y="524"/>
                  </a:lnTo>
                  <a:lnTo>
                    <a:pt x="81" y="524"/>
                  </a:lnTo>
                  <a:lnTo>
                    <a:pt x="77" y="524"/>
                  </a:lnTo>
                  <a:lnTo>
                    <a:pt x="75" y="522"/>
                  </a:lnTo>
                  <a:lnTo>
                    <a:pt x="72" y="521"/>
                  </a:lnTo>
                  <a:lnTo>
                    <a:pt x="70" y="519"/>
                  </a:lnTo>
                  <a:lnTo>
                    <a:pt x="68" y="517"/>
                  </a:lnTo>
                  <a:lnTo>
                    <a:pt x="67" y="514"/>
                  </a:lnTo>
                  <a:lnTo>
                    <a:pt x="66" y="512"/>
                  </a:lnTo>
                  <a:lnTo>
                    <a:pt x="66" y="509"/>
                  </a:lnTo>
                  <a:lnTo>
                    <a:pt x="66" y="91"/>
                  </a:lnTo>
                  <a:close/>
                  <a:moveTo>
                    <a:pt x="181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767"/>
                  </a:lnTo>
                  <a:lnTo>
                    <a:pt x="1" y="770"/>
                  </a:lnTo>
                  <a:lnTo>
                    <a:pt x="1" y="773"/>
                  </a:lnTo>
                  <a:lnTo>
                    <a:pt x="3" y="776"/>
                  </a:lnTo>
                  <a:lnTo>
                    <a:pt x="4" y="778"/>
                  </a:lnTo>
                  <a:lnTo>
                    <a:pt x="8" y="780"/>
                  </a:lnTo>
                  <a:lnTo>
                    <a:pt x="10" y="781"/>
                  </a:lnTo>
                  <a:lnTo>
                    <a:pt x="13" y="782"/>
                  </a:lnTo>
                  <a:lnTo>
                    <a:pt x="15" y="782"/>
                  </a:lnTo>
                  <a:lnTo>
                    <a:pt x="181" y="782"/>
                  </a:lnTo>
                  <a:lnTo>
                    <a:pt x="185" y="782"/>
                  </a:lnTo>
                  <a:lnTo>
                    <a:pt x="187" y="781"/>
                  </a:lnTo>
                  <a:lnTo>
                    <a:pt x="190" y="780"/>
                  </a:lnTo>
                  <a:lnTo>
                    <a:pt x="192" y="778"/>
                  </a:lnTo>
                  <a:lnTo>
                    <a:pt x="193" y="776"/>
                  </a:lnTo>
                  <a:lnTo>
                    <a:pt x="195" y="773"/>
                  </a:lnTo>
                  <a:lnTo>
                    <a:pt x="196" y="770"/>
                  </a:lnTo>
                  <a:lnTo>
                    <a:pt x="196" y="767"/>
                  </a:lnTo>
                  <a:lnTo>
                    <a:pt x="196" y="15"/>
                  </a:lnTo>
                  <a:lnTo>
                    <a:pt x="196" y="12"/>
                  </a:lnTo>
                  <a:lnTo>
                    <a:pt x="195" y="9"/>
                  </a:lnTo>
                  <a:lnTo>
                    <a:pt x="193" y="7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7" y="1"/>
                  </a:lnTo>
                  <a:lnTo>
                    <a:pt x="185" y="0"/>
                  </a:lnTo>
                  <a:lnTo>
                    <a:pt x="1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643"/>
            <p:cNvSpPr>
              <a:spLocks noEditPoints="1"/>
            </p:cNvSpPr>
            <p:nvPr/>
          </p:nvSpPr>
          <p:spPr bwMode="auto">
            <a:xfrm>
              <a:off x="5600700" y="844550"/>
              <a:ext cx="147638" cy="217488"/>
            </a:xfrm>
            <a:custGeom>
              <a:avLst/>
              <a:gdLst>
                <a:gd name="T0" fmla="*/ 61 w 469"/>
                <a:gd name="T1" fmla="*/ 632 h 684"/>
                <a:gd name="T2" fmla="*/ 53 w 469"/>
                <a:gd name="T3" fmla="*/ 627 h 684"/>
                <a:gd name="T4" fmla="*/ 49 w 469"/>
                <a:gd name="T5" fmla="*/ 620 h 684"/>
                <a:gd name="T6" fmla="*/ 50 w 469"/>
                <a:gd name="T7" fmla="*/ 611 h 684"/>
                <a:gd name="T8" fmla="*/ 55 w 469"/>
                <a:gd name="T9" fmla="*/ 605 h 684"/>
                <a:gd name="T10" fmla="*/ 64 w 469"/>
                <a:gd name="T11" fmla="*/ 602 h 684"/>
                <a:gd name="T12" fmla="*/ 147 w 469"/>
                <a:gd name="T13" fmla="*/ 603 h 684"/>
                <a:gd name="T14" fmla="*/ 154 w 469"/>
                <a:gd name="T15" fmla="*/ 609 h 684"/>
                <a:gd name="T16" fmla="*/ 157 w 469"/>
                <a:gd name="T17" fmla="*/ 617 h 684"/>
                <a:gd name="T18" fmla="*/ 154 w 469"/>
                <a:gd name="T19" fmla="*/ 625 h 684"/>
                <a:gd name="T20" fmla="*/ 147 w 469"/>
                <a:gd name="T21" fmla="*/ 631 h 684"/>
                <a:gd name="T22" fmla="*/ 74 w 469"/>
                <a:gd name="T23" fmla="*/ 252 h 684"/>
                <a:gd name="T24" fmla="*/ 77 w 469"/>
                <a:gd name="T25" fmla="*/ 243 h 684"/>
                <a:gd name="T26" fmla="*/ 83 w 469"/>
                <a:gd name="T27" fmla="*/ 238 h 684"/>
                <a:gd name="T28" fmla="*/ 93 w 469"/>
                <a:gd name="T29" fmla="*/ 237 h 684"/>
                <a:gd name="T30" fmla="*/ 100 w 469"/>
                <a:gd name="T31" fmla="*/ 241 h 684"/>
                <a:gd name="T32" fmla="*/ 104 w 469"/>
                <a:gd name="T33" fmla="*/ 249 h 684"/>
                <a:gd name="T34" fmla="*/ 104 w 469"/>
                <a:gd name="T35" fmla="*/ 542 h 684"/>
                <a:gd name="T36" fmla="*/ 100 w 469"/>
                <a:gd name="T37" fmla="*/ 549 h 684"/>
                <a:gd name="T38" fmla="*/ 93 w 469"/>
                <a:gd name="T39" fmla="*/ 553 h 684"/>
                <a:gd name="T40" fmla="*/ 83 w 469"/>
                <a:gd name="T41" fmla="*/ 553 h 684"/>
                <a:gd name="T42" fmla="*/ 77 w 469"/>
                <a:gd name="T43" fmla="*/ 547 h 684"/>
                <a:gd name="T44" fmla="*/ 74 w 469"/>
                <a:gd name="T45" fmla="*/ 539 h 684"/>
                <a:gd name="T46" fmla="*/ 260 w 469"/>
                <a:gd name="T47" fmla="*/ 11 h 684"/>
                <a:gd name="T48" fmla="*/ 255 w 469"/>
                <a:gd name="T49" fmla="*/ 3 h 684"/>
                <a:gd name="T50" fmla="*/ 247 w 469"/>
                <a:gd name="T51" fmla="*/ 0 h 684"/>
                <a:gd name="T52" fmla="*/ 150 w 469"/>
                <a:gd name="T53" fmla="*/ 33 h 684"/>
                <a:gd name="T54" fmla="*/ 143 w 469"/>
                <a:gd name="T55" fmla="*/ 38 h 684"/>
                <a:gd name="T56" fmla="*/ 140 w 469"/>
                <a:gd name="T57" fmla="*/ 46 h 684"/>
                <a:gd name="T58" fmla="*/ 180 w 469"/>
                <a:gd name="T59" fmla="*/ 170 h 684"/>
                <a:gd name="T60" fmla="*/ 9 w 469"/>
                <a:gd name="T61" fmla="*/ 171 h 684"/>
                <a:gd name="T62" fmla="*/ 3 w 469"/>
                <a:gd name="T63" fmla="*/ 177 h 684"/>
                <a:gd name="T64" fmla="*/ 0 w 469"/>
                <a:gd name="T65" fmla="*/ 185 h 684"/>
                <a:gd name="T66" fmla="*/ 2 w 469"/>
                <a:gd name="T67" fmla="*/ 673 h 684"/>
                <a:gd name="T68" fmla="*/ 7 w 469"/>
                <a:gd name="T69" fmla="*/ 680 h 684"/>
                <a:gd name="T70" fmla="*/ 15 w 469"/>
                <a:gd name="T71" fmla="*/ 682 h 684"/>
                <a:gd name="T72" fmla="*/ 202 w 469"/>
                <a:gd name="T73" fmla="*/ 681 h 684"/>
                <a:gd name="T74" fmla="*/ 209 w 469"/>
                <a:gd name="T75" fmla="*/ 676 h 684"/>
                <a:gd name="T76" fmla="*/ 211 w 469"/>
                <a:gd name="T77" fmla="*/ 667 h 684"/>
                <a:gd name="T78" fmla="*/ 350 w 469"/>
                <a:gd name="T79" fmla="*/ 677 h 684"/>
                <a:gd name="T80" fmla="*/ 357 w 469"/>
                <a:gd name="T81" fmla="*/ 683 h 684"/>
                <a:gd name="T82" fmla="*/ 366 w 469"/>
                <a:gd name="T83" fmla="*/ 684 h 684"/>
                <a:gd name="T84" fmla="*/ 463 w 469"/>
                <a:gd name="T85" fmla="*/ 650 h 684"/>
                <a:gd name="T86" fmla="*/ 468 w 469"/>
                <a:gd name="T87" fmla="*/ 643 h 684"/>
                <a:gd name="T88" fmla="*/ 469 w 469"/>
                <a:gd name="T89" fmla="*/ 635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9" h="684">
                  <a:moveTo>
                    <a:pt x="142" y="632"/>
                  </a:moveTo>
                  <a:lnTo>
                    <a:pt x="64" y="632"/>
                  </a:lnTo>
                  <a:lnTo>
                    <a:pt x="61" y="632"/>
                  </a:lnTo>
                  <a:lnTo>
                    <a:pt x="57" y="631"/>
                  </a:lnTo>
                  <a:lnTo>
                    <a:pt x="55" y="629"/>
                  </a:lnTo>
                  <a:lnTo>
                    <a:pt x="53" y="627"/>
                  </a:lnTo>
                  <a:lnTo>
                    <a:pt x="51" y="625"/>
                  </a:lnTo>
                  <a:lnTo>
                    <a:pt x="50" y="623"/>
                  </a:lnTo>
                  <a:lnTo>
                    <a:pt x="49" y="620"/>
                  </a:lnTo>
                  <a:lnTo>
                    <a:pt x="48" y="617"/>
                  </a:lnTo>
                  <a:lnTo>
                    <a:pt x="49" y="614"/>
                  </a:lnTo>
                  <a:lnTo>
                    <a:pt x="50" y="611"/>
                  </a:lnTo>
                  <a:lnTo>
                    <a:pt x="51" y="609"/>
                  </a:lnTo>
                  <a:lnTo>
                    <a:pt x="53" y="606"/>
                  </a:lnTo>
                  <a:lnTo>
                    <a:pt x="55" y="605"/>
                  </a:lnTo>
                  <a:lnTo>
                    <a:pt x="57" y="603"/>
                  </a:lnTo>
                  <a:lnTo>
                    <a:pt x="61" y="603"/>
                  </a:lnTo>
                  <a:lnTo>
                    <a:pt x="64" y="602"/>
                  </a:lnTo>
                  <a:lnTo>
                    <a:pt x="142" y="602"/>
                  </a:lnTo>
                  <a:lnTo>
                    <a:pt x="144" y="603"/>
                  </a:lnTo>
                  <a:lnTo>
                    <a:pt x="147" y="603"/>
                  </a:lnTo>
                  <a:lnTo>
                    <a:pt x="150" y="605"/>
                  </a:lnTo>
                  <a:lnTo>
                    <a:pt x="152" y="606"/>
                  </a:lnTo>
                  <a:lnTo>
                    <a:pt x="154" y="609"/>
                  </a:lnTo>
                  <a:lnTo>
                    <a:pt x="155" y="611"/>
                  </a:lnTo>
                  <a:lnTo>
                    <a:pt x="156" y="614"/>
                  </a:lnTo>
                  <a:lnTo>
                    <a:pt x="157" y="617"/>
                  </a:lnTo>
                  <a:lnTo>
                    <a:pt x="156" y="620"/>
                  </a:lnTo>
                  <a:lnTo>
                    <a:pt x="155" y="623"/>
                  </a:lnTo>
                  <a:lnTo>
                    <a:pt x="154" y="625"/>
                  </a:lnTo>
                  <a:lnTo>
                    <a:pt x="152" y="627"/>
                  </a:lnTo>
                  <a:lnTo>
                    <a:pt x="150" y="629"/>
                  </a:lnTo>
                  <a:lnTo>
                    <a:pt x="147" y="631"/>
                  </a:lnTo>
                  <a:lnTo>
                    <a:pt x="144" y="632"/>
                  </a:lnTo>
                  <a:lnTo>
                    <a:pt x="142" y="632"/>
                  </a:lnTo>
                  <a:close/>
                  <a:moveTo>
                    <a:pt x="74" y="252"/>
                  </a:moveTo>
                  <a:lnTo>
                    <a:pt x="74" y="249"/>
                  </a:lnTo>
                  <a:lnTo>
                    <a:pt x="76" y="247"/>
                  </a:lnTo>
                  <a:lnTo>
                    <a:pt x="77" y="243"/>
                  </a:lnTo>
                  <a:lnTo>
                    <a:pt x="79" y="241"/>
                  </a:lnTo>
                  <a:lnTo>
                    <a:pt x="81" y="239"/>
                  </a:lnTo>
                  <a:lnTo>
                    <a:pt x="83" y="238"/>
                  </a:lnTo>
                  <a:lnTo>
                    <a:pt x="86" y="237"/>
                  </a:lnTo>
                  <a:lnTo>
                    <a:pt x="89" y="237"/>
                  </a:lnTo>
                  <a:lnTo>
                    <a:pt x="93" y="237"/>
                  </a:lnTo>
                  <a:lnTo>
                    <a:pt x="95" y="238"/>
                  </a:lnTo>
                  <a:lnTo>
                    <a:pt x="98" y="239"/>
                  </a:lnTo>
                  <a:lnTo>
                    <a:pt x="100" y="241"/>
                  </a:lnTo>
                  <a:lnTo>
                    <a:pt x="102" y="243"/>
                  </a:lnTo>
                  <a:lnTo>
                    <a:pt x="103" y="247"/>
                  </a:lnTo>
                  <a:lnTo>
                    <a:pt x="104" y="249"/>
                  </a:lnTo>
                  <a:lnTo>
                    <a:pt x="104" y="252"/>
                  </a:lnTo>
                  <a:lnTo>
                    <a:pt x="104" y="539"/>
                  </a:lnTo>
                  <a:lnTo>
                    <a:pt x="104" y="542"/>
                  </a:lnTo>
                  <a:lnTo>
                    <a:pt x="103" y="545"/>
                  </a:lnTo>
                  <a:lnTo>
                    <a:pt x="102" y="547"/>
                  </a:lnTo>
                  <a:lnTo>
                    <a:pt x="100" y="549"/>
                  </a:lnTo>
                  <a:lnTo>
                    <a:pt x="98" y="551"/>
                  </a:lnTo>
                  <a:lnTo>
                    <a:pt x="95" y="553"/>
                  </a:lnTo>
                  <a:lnTo>
                    <a:pt x="93" y="553"/>
                  </a:lnTo>
                  <a:lnTo>
                    <a:pt x="89" y="554"/>
                  </a:lnTo>
                  <a:lnTo>
                    <a:pt x="86" y="553"/>
                  </a:lnTo>
                  <a:lnTo>
                    <a:pt x="83" y="553"/>
                  </a:lnTo>
                  <a:lnTo>
                    <a:pt x="81" y="551"/>
                  </a:lnTo>
                  <a:lnTo>
                    <a:pt x="79" y="549"/>
                  </a:lnTo>
                  <a:lnTo>
                    <a:pt x="77" y="547"/>
                  </a:lnTo>
                  <a:lnTo>
                    <a:pt x="76" y="545"/>
                  </a:lnTo>
                  <a:lnTo>
                    <a:pt x="74" y="542"/>
                  </a:lnTo>
                  <a:lnTo>
                    <a:pt x="74" y="539"/>
                  </a:lnTo>
                  <a:lnTo>
                    <a:pt x="74" y="252"/>
                  </a:lnTo>
                  <a:close/>
                  <a:moveTo>
                    <a:pt x="469" y="633"/>
                  </a:moveTo>
                  <a:lnTo>
                    <a:pt x="260" y="11"/>
                  </a:lnTo>
                  <a:lnTo>
                    <a:pt x="259" y="7"/>
                  </a:lnTo>
                  <a:lnTo>
                    <a:pt x="257" y="5"/>
                  </a:lnTo>
                  <a:lnTo>
                    <a:pt x="255" y="3"/>
                  </a:lnTo>
                  <a:lnTo>
                    <a:pt x="252" y="2"/>
                  </a:lnTo>
                  <a:lnTo>
                    <a:pt x="249" y="1"/>
                  </a:lnTo>
                  <a:lnTo>
                    <a:pt x="247" y="0"/>
                  </a:lnTo>
                  <a:lnTo>
                    <a:pt x="244" y="0"/>
                  </a:lnTo>
                  <a:lnTo>
                    <a:pt x="241" y="1"/>
                  </a:lnTo>
                  <a:lnTo>
                    <a:pt x="150" y="33"/>
                  </a:lnTo>
                  <a:lnTo>
                    <a:pt x="147" y="34"/>
                  </a:lnTo>
                  <a:lnTo>
                    <a:pt x="144" y="36"/>
                  </a:lnTo>
                  <a:lnTo>
                    <a:pt x="143" y="38"/>
                  </a:lnTo>
                  <a:lnTo>
                    <a:pt x="141" y="41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9"/>
                  </a:lnTo>
                  <a:lnTo>
                    <a:pt x="140" y="52"/>
                  </a:lnTo>
                  <a:lnTo>
                    <a:pt x="180" y="170"/>
                  </a:lnTo>
                  <a:lnTo>
                    <a:pt x="15" y="170"/>
                  </a:lnTo>
                  <a:lnTo>
                    <a:pt x="12" y="171"/>
                  </a:lnTo>
                  <a:lnTo>
                    <a:pt x="9" y="171"/>
                  </a:lnTo>
                  <a:lnTo>
                    <a:pt x="7" y="174"/>
                  </a:lnTo>
                  <a:lnTo>
                    <a:pt x="5" y="175"/>
                  </a:lnTo>
                  <a:lnTo>
                    <a:pt x="3" y="177"/>
                  </a:lnTo>
                  <a:lnTo>
                    <a:pt x="2" y="180"/>
                  </a:lnTo>
                  <a:lnTo>
                    <a:pt x="0" y="183"/>
                  </a:lnTo>
                  <a:lnTo>
                    <a:pt x="0" y="185"/>
                  </a:lnTo>
                  <a:lnTo>
                    <a:pt x="0" y="667"/>
                  </a:lnTo>
                  <a:lnTo>
                    <a:pt x="0" y="670"/>
                  </a:lnTo>
                  <a:lnTo>
                    <a:pt x="2" y="673"/>
                  </a:lnTo>
                  <a:lnTo>
                    <a:pt x="3" y="676"/>
                  </a:lnTo>
                  <a:lnTo>
                    <a:pt x="5" y="678"/>
                  </a:lnTo>
                  <a:lnTo>
                    <a:pt x="7" y="680"/>
                  </a:lnTo>
                  <a:lnTo>
                    <a:pt x="9" y="681"/>
                  </a:lnTo>
                  <a:lnTo>
                    <a:pt x="12" y="682"/>
                  </a:lnTo>
                  <a:lnTo>
                    <a:pt x="15" y="682"/>
                  </a:lnTo>
                  <a:lnTo>
                    <a:pt x="196" y="682"/>
                  </a:lnTo>
                  <a:lnTo>
                    <a:pt x="199" y="682"/>
                  </a:lnTo>
                  <a:lnTo>
                    <a:pt x="202" y="681"/>
                  </a:lnTo>
                  <a:lnTo>
                    <a:pt x="204" y="680"/>
                  </a:lnTo>
                  <a:lnTo>
                    <a:pt x="206" y="678"/>
                  </a:lnTo>
                  <a:lnTo>
                    <a:pt x="209" y="676"/>
                  </a:lnTo>
                  <a:lnTo>
                    <a:pt x="210" y="673"/>
                  </a:lnTo>
                  <a:lnTo>
                    <a:pt x="211" y="670"/>
                  </a:lnTo>
                  <a:lnTo>
                    <a:pt x="211" y="667"/>
                  </a:lnTo>
                  <a:lnTo>
                    <a:pt x="211" y="263"/>
                  </a:lnTo>
                  <a:lnTo>
                    <a:pt x="349" y="675"/>
                  </a:lnTo>
                  <a:lnTo>
                    <a:pt x="350" y="677"/>
                  </a:lnTo>
                  <a:lnTo>
                    <a:pt x="352" y="679"/>
                  </a:lnTo>
                  <a:lnTo>
                    <a:pt x="354" y="681"/>
                  </a:lnTo>
                  <a:lnTo>
                    <a:pt x="357" y="683"/>
                  </a:lnTo>
                  <a:lnTo>
                    <a:pt x="360" y="684"/>
                  </a:lnTo>
                  <a:lnTo>
                    <a:pt x="363" y="684"/>
                  </a:lnTo>
                  <a:lnTo>
                    <a:pt x="366" y="684"/>
                  </a:lnTo>
                  <a:lnTo>
                    <a:pt x="368" y="683"/>
                  </a:lnTo>
                  <a:lnTo>
                    <a:pt x="459" y="651"/>
                  </a:lnTo>
                  <a:lnTo>
                    <a:pt x="463" y="650"/>
                  </a:lnTo>
                  <a:lnTo>
                    <a:pt x="465" y="649"/>
                  </a:lnTo>
                  <a:lnTo>
                    <a:pt x="467" y="647"/>
                  </a:lnTo>
                  <a:lnTo>
                    <a:pt x="468" y="643"/>
                  </a:lnTo>
                  <a:lnTo>
                    <a:pt x="469" y="641"/>
                  </a:lnTo>
                  <a:lnTo>
                    <a:pt x="469" y="638"/>
                  </a:lnTo>
                  <a:lnTo>
                    <a:pt x="469" y="635"/>
                  </a:lnTo>
                  <a:lnTo>
                    <a:pt x="469" y="633"/>
                  </a:lnTo>
                  <a:lnTo>
                    <a:pt x="469" y="6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644"/>
            <p:cNvSpPr>
              <a:spLocks noEditPoints="1"/>
            </p:cNvSpPr>
            <p:nvPr/>
          </p:nvSpPr>
          <p:spPr bwMode="auto">
            <a:xfrm>
              <a:off x="5465763" y="846138"/>
              <a:ext cx="52388" cy="214313"/>
            </a:xfrm>
            <a:custGeom>
              <a:avLst/>
              <a:gdLst>
                <a:gd name="T0" fmla="*/ 81 w 165"/>
                <a:gd name="T1" fmla="*/ 563 h 677"/>
                <a:gd name="T2" fmla="*/ 79 w 165"/>
                <a:gd name="T3" fmla="*/ 569 h 677"/>
                <a:gd name="T4" fmla="*/ 75 w 165"/>
                <a:gd name="T5" fmla="*/ 572 h 677"/>
                <a:gd name="T6" fmla="*/ 70 w 165"/>
                <a:gd name="T7" fmla="*/ 575 h 677"/>
                <a:gd name="T8" fmla="*/ 64 w 165"/>
                <a:gd name="T9" fmla="*/ 575 h 677"/>
                <a:gd name="T10" fmla="*/ 59 w 165"/>
                <a:gd name="T11" fmla="*/ 572 h 677"/>
                <a:gd name="T12" fmla="*/ 55 w 165"/>
                <a:gd name="T13" fmla="*/ 569 h 677"/>
                <a:gd name="T14" fmla="*/ 53 w 165"/>
                <a:gd name="T15" fmla="*/ 563 h 677"/>
                <a:gd name="T16" fmla="*/ 51 w 165"/>
                <a:gd name="T17" fmla="*/ 116 h 677"/>
                <a:gd name="T18" fmla="*/ 54 w 165"/>
                <a:gd name="T19" fmla="*/ 111 h 677"/>
                <a:gd name="T20" fmla="*/ 57 w 165"/>
                <a:gd name="T21" fmla="*/ 106 h 677"/>
                <a:gd name="T22" fmla="*/ 61 w 165"/>
                <a:gd name="T23" fmla="*/ 103 h 677"/>
                <a:gd name="T24" fmla="*/ 66 w 165"/>
                <a:gd name="T25" fmla="*/ 102 h 677"/>
                <a:gd name="T26" fmla="*/ 73 w 165"/>
                <a:gd name="T27" fmla="*/ 103 h 677"/>
                <a:gd name="T28" fmla="*/ 77 w 165"/>
                <a:gd name="T29" fmla="*/ 106 h 677"/>
                <a:gd name="T30" fmla="*/ 80 w 165"/>
                <a:gd name="T31" fmla="*/ 111 h 677"/>
                <a:gd name="T32" fmla="*/ 83 w 165"/>
                <a:gd name="T33" fmla="*/ 117 h 677"/>
                <a:gd name="T34" fmla="*/ 150 w 165"/>
                <a:gd name="T35" fmla="*/ 0 h 677"/>
                <a:gd name="T36" fmla="*/ 12 w 165"/>
                <a:gd name="T37" fmla="*/ 0 h 677"/>
                <a:gd name="T38" fmla="*/ 6 w 165"/>
                <a:gd name="T39" fmla="*/ 2 h 677"/>
                <a:gd name="T40" fmla="*/ 2 w 165"/>
                <a:gd name="T41" fmla="*/ 7 h 677"/>
                <a:gd name="T42" fmla="*/ 0 w 165"/>
                <a:gd name="T43" fmla="*/ 12 h 677"/>
                <a:gd name="T44" fmla="*/ 0 w 165"/>
                <a:gd name="T45" fmla="*/ 662 h 677"/>
                <a:gd name="T46" fmla="*/ 1 w 165"/>
                <a:gd name="T47" fmla="*/ 668 h 677"/>
                <a:gd name="T48" fmla="*/ 4 w 165"/>
                <a:gd name="T49" fmla="*/ 673 h 677"/>
                <a:gd name="T50" fmla="*/ 9 w 165"/>
                <a:gd name="T51" fmla="*/ 676 h 677"/>
                <a:gd name="T52" fmla="*/ 15 w 165"/>
                <a:gd name="T53" fmla="*/ 677 h 677"/>
                <a:gd name="T54" fmla="*/ 153 w 165"/>
                <a:gd name="T55" fmla="*/ 677 h 677"/>
                <a:gd name="T56" fmla="*/ 159 w 165"/>
                <a:gd name="T57" fmla="*/ 675 h 677"/>
                <a:gd name="T58" fmla="*/ 163 w 165"/>
                <a:gd name="T59" fmla="*/ 671 h 677"/>
                <a:gd name="T60" fmla="*/ 165 w 165"/>
                <a:gd name="T61" fmla="*/ 665 h 677"/>
                <a:gd name="T62" fmla="*/ 165 w 165"/>
                <a:gd name="T63" fmla="*/ 15 h 677"/>
                <a:gd name="T64" fmla="*/ 164 w 165"/>
                <a:gd name="T65" fmla="*/ 9 h 677"/>
                <a:gd name="T66" fmla="*/ 161 w 165"/>
                <a:gd name="T67" fmla="*/ 5 h 677"/>
                <a:gd name="T68" fmla="*/ 157 w 165"/>
                <a:gd name="T69" fmla="*/ 1 h 677"/>
                <a:gd name="T70" fmla="*/ 150 w 165"/>
                <a:gd name="T71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5" h="677">
                  <a:moveTo>
                    <a:pt x="83" y="560"/>
                  </a:moveTo>
                  <a:lnTo>
                    <a:pt x="81" y="563"/>
                  </a:lnTo>
                  <a:lnTo>
                    <a:pt x="80" y="565"/>
                  </a:lnTo>
                  <a:lnTo>
                    <a:pt x="79" y="569"/>
                  </a:lnTo>
                  <a:lnTo>
                    <a:pt x="77" y="571"/>
                  </a:lnTo>
                  <a:lnTo>
                    <a:pt x="75" y="572"/>
                  </a:lnTo>
                  <a:lnTo>
                    <a:pt x="73" y="574"/>
                  </a:lnTo>
                  <a:lnTo>
                    <a:pt x="70" y="575"/>
                  </a:lnTo>
                  <a:lnTo>
                    <a:pt x="66" y="575"/>
                  </a:lnTo>
                  <a:lnTo>
                    <a:pt x="64" y="575"/>
                  </a:lnTo>
                  <a:lnTo>
                    <a:pt x="61" y="574"/>
                  </a:lnTo>
                  <a:lnTo>
                    <a:pt x="59" y="572"/>
                  </a:lnTo>
                  <a:lnTo>
                    <a:pt x="57" y="571"/>
                  </a:lnTo>
                  <a:lnTo>
                    <a:pt x="55" y="569"/>
                  </a:lnTo>
                  <a:lnTo>
                    <a:pt x="54" y="565"/>
                  </a:lnTo>
                  <a:lnTo>
                    <a:pt x="53" y="563"/>
                  </a:lnTo>
                  <a:lnTo>
                    <a:pt x="51" y="560"/>
                  </a:lnTo>
                  <a:lnTo>
                    <a:pt x="51" y="116"/>
                  </a:lnTo>
                  <a:lnTo>
                    <a:pt x="53" y="114"/>
                  </a:lnTo>
                  <a:lnTo>
                    <a:pt x="54" y="111"/>
                  </a:lnTo>
                  <a:lnTo>
                    <a:pt x="55" y="109"/>
                  </a:lnTo>
                  <a:lnTo>
                    <a:pt x="57" y="106"/>
                  </a:lnTo>
                  <a:lnTo>
                    <a:pt x="59" y="104"/>
                  </a:lnTo>
                  <a:lnTo>
                    <a:pt x="61" y="103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70" y="102"/>
                  </a:lnTo>
                  <a:lnTo>
                    <a:pt x="73" y="103"/>
                  </a:lnTo>
                  <a:lnTo>
                    <a:pt x="75" y="104"/>
                  </a:lnTo>
                  <a:lnTo>
                    <a:pt x="77" y="106"/>
                  </a:lnTo>
                  <a:lnTo>
                    <a:pt x="79" y="109"/>
                  </a:lnTo>
                  <a:lnTo>
                    <a:pt x="80" y="111"/>
                  </a:lnTo>
                  <a:lnTo>
                    <a:pt x="81" y="114"/>
                  </a:lnTo>
                  <a:lnTo>
                    <a:pt x="83" y="117"/>
                  </a:lnTo>
                  <a:lnTo>
                    <a:pt x="83" y="560"/>
                  </a:lnTo>
                  <a:close/>
                  <a:moveTo>
                    <a:pt x="150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662"/>
                  </a:lnTo>
                  <a:lnTo>
                    <a:pt x="0" y="665"/>
                  </a:lnTo>
                  <a:lnTo>
                    <a:pt x="1" y="668"/>
                  </a:lnTo>
                  <a:lnTo>
                    <a:pt x="2" y="671"/>
                  </a:lnTo>
                  <a:lnTo>
                    <a:pt x="4" y="673"/>
                  </a:lnTo>
                  <a:lnTo>
                    <a:pt x="6" y="675"/>
                  </a:lnTo>
                  <a:lnTo>
                    <a:pt x="9" y="676"/>
                  </a:lnTo>
                  <a:lnTo>
                    <a:pt x="12" y="677"/>
                  </a:lnTo>
                  <a:lnTo>
                    <a:pt x="15" y="677"/>
                  </a:lnTo>
                  <a:lnTo>
                    <a:pt x="150" y="677"/>
                  </a:lnTo>
                  <a:lnTo>
                    <a:pt x="153" y="677"/>
                  </a:lnTo>
                  <a:lnTo>
                    <a:pt x="157" y="676"/>
                  </a:lnTo>
                  <a:lnTo>
                    <a:pt x="159" y="675"/>
                  </a:lnTo>
                  <a:lnTo>
                    <a:pt x="161" y="673"/>
                  </a:lnTo>
                  <a:lnTo>
                    <a:pt x="163" y="671"/>
                  </a:lnTo>
                  <a:lnTo>
                    <a:pt x="164" y="668"/>
                  </a:lnTo>
                  <a:lnTo>
                    <a:pt x="165" y="665"/>
                  </a:lnTo>
                  <a:lnTo>
                    <a:pt x="165" y="662"/>
                  </a:lnTo>
                  <a:lnTo>
                    <a:pt x="165" y="15"/>
                  </a:lnTo>
                  <a:lnTo>
                    <a:pt x="165" y="12"/>
                  </a:lnTo>
                  <a:lnTo>
                    <a:pt x="164" y="9"/>
                  </a:lnTo>
                  <a:lnTo>
                    <a:pt x="163" y="7"/>
                  </a:lnTo>
                  <a:lnTo>
                    <a:pt x="161" y="5"/>
                  </a:lnTo>
                  <a:lnTo>
                    <a:pt x="159" y="2"/>
                  </a:lnTo>
                  <a:lnTo>
                    <a:pt x="157" y="1"/>
                  </a:lnTo>
                  <a:lnTo>
                    <a:pt x="153" y="0"/>
                  </a:lnTo>
                  <a:lnTo>
                    <a:pt x="150" y="0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0809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SWOT ANALYSIS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005399" y="1637949"/>
            <a:ext cx="10181203" cy="4225244"/>
            <a:chOff x="1005399" y="1373664"/>
            <a:chExt cx="10181203" cy="4225244"/>
          </a:xfrm>
        </p:grpSpPr>
        <p:grpSp>
          <p:nvGrpSpPr>
            <p:cNvPr id="97" name="Group 96"/>
            <p:cNvGrpSpPr/>
            <p:nvPr/>
          </p:nvGrpSpPr>
          <p:grpSpPr>
            <a:xfrm>
              <a:off x="3978521" y="1373664"/>
              <a:ext cx="4073039" cy="4110671"/>
              <a:chOff x="1525588" y="565151"/>
              <a:chExt cx="5842001" cy="5895975"/>
            </a:xfrm>
          </p:grpSpPr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1633538" y="565151"/>
                <a:ext cx="2690813" cy="4194175"/>
              </a:xfrm>
              <a:custGeom>
                <a:avLst/>
                <a:gdLst>
                  <a:gd name="T0" fmla="*/ 552 w 716"/>
                  <a:gd name="T1" fmla="*/ 328 h 1116"/>
                  <a:gd name="T2" fmla="*/ 622 w 716"/>
                  <a:gd name="T3" fmla="*/ 346 h 1116"/>
                  <a:gd name="T4" fmla="*/ 681 w 716"/>
                  <a:gd name="T5" fmla="*/ 288 h 1116"/>
                  <a:gd name="T6" fmla="*/ 668 w 716"/>
                  <a:gd name="T7" fmla="*/ 222 h 1116"/>
                  <a:gd name="T8" fmla="*/ 220 w 716"/>
                  <a:gd name="T9" fmla="*/ 124 h 1116"/>
                  <a:gd name="T10" fmla="*/ 62 w 716"/>
                  <a:gd name="T11" fmla="*/ 509 h 1116"/>
                  <a:gd name="T12" fmla="*/ 175 w 716"/>
                  <a:gd name="T13" fmla="*/ 682 h 1116"/>
                  <a:gd name="T14" fmla="*/ 549 w 716"/>
                  <a:gd name="T15" fmla="*/ 1058 h 1116"/>
                  <a:gd name="T16" fmla="*/ 626 w 716"/>
                  <a:gd name="T17" fmla="*/ 1075 h 1116"/>
                  <a:gd name="T18" fmla="*/ 679 w 716"/>
                  <a:gd name="T19" fmla="*/ 1025 h 1116"/>
                  <a:gd name="T20" fmla="*/ 674 w 716"/>
                  <a:gd name="T21" fmla="*/ 961 h 1116"/>
                  <a:gd name="T22" fmla="*/ 253 w 716"/>
                  <a:gd name="T23" fmla="*/ 539 h 1116"/>
                  <a:gd name="T24" fmla="*/ 253 w 716"/>
                  <a:gd name="T25" fmla="*/ 296 h 1116"/>
                  <a:gd name="T26" fmla="*/ 552 w 716"/>
                  <a:gd name="T27" fmla="*/ 328 h 1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6" h="1116">
                    <a:moveTo>
                      <a:pt x="552" y="328"/>
                    </a:moveTo>
                    <a:cubicBezTo>
                      <a:pt x="552" y="328"/>
                      <a:pt x="582" y="382"/>
                      <a:pt x="622" y="346"/>
                    </a:cubicBezTo>
                    <a:cubicBezTo>
                      <a:pt x="662" y="309"/>
                      <a:pt x="681" y="288"/>
                      <a:pt x="681" y="288"/>
                    </a:cubicBezTo>
                    <a:cubicBezTo>
                      <a:pt x="681" y="288"/>
                      <a:pt x="716" y="266"/>
                      <a:pt x="668" y="222"/>
                    </a:cubicBezTo>
                    <a:cubicBezTo>
                      <a:pt x="620" y="178"/>
                      <a:pt x="472" y="0"/>
                      <a:pt x="220" y="124"/>
                    </a:cubicBezTo>
                    <a:cubicBezTo>
                      <a:pt x="220" y="124"/>
                      <a:pt x="0" y="248"/>
                      <a:pt x="62" y="509"/>
                    </a:cubicBezTo>
                    <a:cubicBezTo>
                      <a:pt x="62" y="509"/>
                      <a:pt x="85" y="597"/>
                      <a:pt x="175" y="682"/>
                    </a:cubicBezTo>
                    <a:cubicBezTo>
                      <a:pt x="265" y="767"/>
                      <a:pt x="549" y="1058"/>
                      <a:pt x="549" y="1058"/>
                    </a:cubicBezTo>
                    <a:cubicBezTo>
                      <a:pt x="549" y="1058"/>
                      <a:pt x="581" y="1116"/>
                      <a:pt x="626" y="1075"/>
                    </a:cubicBezTo>
                    <a:cubicBezTo>
                      <a:pt x="670" y="1034"/>
                      <a:pt x="679" y="1025"/>
                      <a:pt x="679" y="1025"/>
                    </a:cubicBezTo>
                    <a:cubicBezTo>
                      <a:pt x="679" y="1025"/>
                      <a:pt x="714" y="1000"/>
                      <a:pt x="674" y="961"/>
                    </a:cubicBezTo>
                    <a:cubicBezTo>
                      <a:pt x="635" y="922"/>
                      <a:pt x="253" y="539"/>
                      <a:pt x="253" y="539"/>
                    </a:cubicBezTo>
                    <a:cubicBezTo>
                      <a:pt x="253" y="539"/>
                      <a:pt x="153" y="417"/>
                      <a:pt x="253" y="296"/>
                    </a:cubicBezTo>
                    <a:cubicBezTo>
                      <a:pt x="253" y="296"/>
                      <a:pt x="402" y="150"/>
                      <a:pt x="552" y="328"/>
                    </a:cubicBezTo>
                    <a:close/>
                  </a:path>
                </a:pathLst>
              </a:custGeom>
              <a:solidFill>
                <a:srgbClr val="016AA3"/>
              </a:solidFill>
              <a:ln w="14288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800"/>
              </a:p>
            </p:txBody>
          </p:sp>
          <p:sp>
            <p:nvSpPr>
              <p:cNvPr id="147" name="Freeform 146"/>
              <p:cNvSpPr>
                <a:spLocks/>
              </p:cNvSpPr>
              <p:nvPr/>
            </p:nvSpPr>
            <p:spPr bwMode="auto">
              <a:xfrm>
                <a:off x="3178176" y="681038"/>
                <a:ext cx="4189413" cy="2698750"/>
              </a:xfrm>
              <a:custGeom>
                <a:avLst/>
                <a:gdLst>
                  <a:gd name="T0" fmla="*/ 788 w 1115"/>
                  <a:gd name="T1" fmla="*/ 552 h 718"/>
                  <a:gd name="T2" fmla="*/ 771 w 1115"/>
                  <a:gd name="T3" fmla="*/ 623 h 718"/>
                  <a:gd name="T4" fmla="*/ 828 w 1115"/>
                  <a:gd name="T5" fmla="*/ 681 h 718"/>
                  <a:gd name="T6" fmla="*/ 895 w 1115"/>
                  <a:gd name="T7" fmla="*/ 667 h 718"/>
                  <a:gd name="T8" fmla="*/ 990 w 1115"/>
                  <a:gd name="T9" fmla="*/ 219 h 718"/>
                  <a:gd name="T10" fmla="*/ 604 w 1115"/>
                  <a:gd name="T11" fmla="*/ 64 h 718"/>
                  <a:gd name="T12" fmla="*/ 431 w 1115"/>
                  <a:gd name="T13" fmla="*/ 178 h 718"/>
                  <a:gd name="T14" fmla="*/ 57 w 1115"/>
                  <a:gd name="T15" fmla="*/ 554 h 718"/>
                  <a:gd name="T16" fmla="*/ 41 w 1115"/>
                  <a:gd name="T17" fmla="*/ 631 h 718"/>
                  <a:gd name="T18" fmla="*/ 92 w 1115"/>
                  <a:gd name="T19" fmla="*/ 684 h 718"/>
                  <a:gd name="T20" fmla="*/ 156 w 1115"/>
                  <a:gd name="T21" fmla="*/ 679 h 718"/>
                  <a:gd name="T22" fmla="*/ 575 w 1115"/>
                  <a:gd name="T23" fmla="*/ 255 h 718"/>
                  <a:gd name="T24" fmla="*/ 818 w 1115"/>
                  <a:gd name="T25" fmla="*/ 253 h 718"/>
                  <a:gd name="T26" fmla="*/ 788 w 1115"/>
                  <a:gd name="T27" fmla="*/ 5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15" h="718">
                    <a:moveTo>
                      <a:pt x="788" y="552"/>
                    </a:moveTo>
                    <a:cubicBezTo>
                      <a:pt x="788" y="552"/>
                      <a:pt x="734" y="583"/>
                      <a:pt x="771" y="623"/>
                    </a:cubicBezTo>
                    <a:cubicBezTo>
                      <a:pt x="808" y="663"/>
                      <a:pt x="828" y="681"/>
                      <a:pt x="828" y="681"/>
                    </a:cubicBezTo>
                    <a:cubicBezTo>
                      <a:pt x="828" y="681"/>
                      <a:pt x="851" y="716"/>
                      <a:pt x="895" y="667"/>
                    </a:cubicBezTo>
                    <a:cubicBezTo>
                      <a:pt x="939" y="619"/>
                      <a:pt x="1115" y="471"/>
                      <a:pt x="990" y="219"/>
                    </a:cubicBezTo>
                    <a:cubicBezTo>
                      <a:pt x="990" y="219"/>
                      <a:pt x="864" y="0"/>
                      <a:pt x="604" y="64"/>
                    </a:cubicBezTo>
                    <a:cubicBezTo>
                      <a:pt x="604" y="64"/>
                      <a:pt x="516" y="87"/>
                      <a:pt x="431" y="178"/>
                    </a:cubicBezTo>
                    <a:cubicBezTo>
                      <a:pt x="347" y="268"/>
                      <a:pt x="57" y="554"/>
                      <a:pt x="57" y="554"/>
                    </a:cubicBezTo>
                    <a:cubicBezTo>
                      <a:pt x="57" y="554"/>
                      <a:pt x="0" y="587"/>
                      <a:pt x="41" y="631"/>
                    </a:cubicBezTo>
                    <a:cubicBezTo>
                      <a:pt x="83" y="675"/>
                      <a:pt x="92" y="684"/>
                      <a:pt x="92" y="684"/>
                    </a:cubicBezTo>
                    <a:cubicBezTo>
                      <a:pt x="92" y="684"/>
                      <a:pt x="117" y="718"/>
                      <a:pt x="156" y="679"/>
                    </a:cubicBezTo>
                    <a:cubicBezTo>
                      <a:pt x="195" y="639"/>
                      <a:pt x="575" y="255"/>
                      <a:pt x="575" y="255"/>
                    </a:cubicBezTo>
                    <a:cubicBezTo>
                      <a:pt x="575" y="255"/>
                      <a:pt x="696" y="154"/>
                      <a:pt x="818" y="253"/>
                    </a:cubicBezTo>
                    <a:cubicBezTo>
                      <a:pt x="818" y="253"/>
                      <a:pt x="964" y="402"/>
                      <a:pt x="788" y="552"/>
                    </a:cubicBezTo>
                    <a:close/>
                  </a:path>
                </a:pathLst>
              </a:custGeom>
              <a:solidFill>
                <a:srgbClr val="46B688"/>
              </a:solidFill>
              <a:ln w="14288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800"/>
              </a:p>
            </p:txBody>
          </p:sp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4591051" y="2266951"/>
                <a:ext cx="2689225" cy="4194175"/>
              </a:xfrm>
              <a:custGeom>
                <a:avLst/>
                <a:gdLst>
                  <a:gd name="T0" fmla="*/ 164 w 716"/>
                  <a:gd name="T1" fmla="*/ 789 h 1116"/>
                  <a:gd name="T2" fmla="*/ 93 w 716"/>
                  <a:gd name="T3" fmla="*/ 771 h 1116"/>
                  <a:gd name="T4" fmla="*/ 35 w 716"/>
                  <a:gd name="T5" fmla="*/ 828 h 1116"/>
                  <a:gd name="T6" fmla="*/ 48 w 716"/>
                  <a:gd name="T7" fmla="*/ 895 h 1116"/>
                  <a:gd name="T8" fmla="*/ 495 w 716"/>
                  <a:gd name="T9" fmla="*/ 993 h 1116"/>
                  <a:gd name="T10" fmla="*/ 653 w 716"/>
                  <a:gd name="T11" fmla="*/ 608 h 1116"/>
                  <a:gd name="T12" fmla="*/ 541 w 716"/>
                  <a:gd name="T13" fmla="*/ 435 h 1116"/>
                  <a:gd name="T14" fmla="*/ 167 w 716"/>
                  <a:gd name="T15" fmla="*/ 58 h 1116"/>
                  <a:gd name="T16" fmla="*/ 90 w 716"/>
                  <a:gd name="T17" fmla="*/ 42 h 1116"/>
                  <a:gd name="T18" fmla="*/ 37 w 716"/>
                  <a:gd name="T19" fmla="*/ 92 h 1116"/>
                  <a:gd name="T20" fmla="*/ 41 w 716"/>
                  <a:gd name="T21" fmla="*/ 156 h 1116"/>
                  <a:gd name="T22" fmla="*/ 463 w 716"/>
                  <a:gd name="T23" fmla="*/ 578 h 1116"/>
                  <a:gd name="T24" fmla="*/ 463 w 716"/>
                  <a:gd name="T25" fmla="*/ 821 h 1116"/>
                  <a:gd name="T26" fmla="*/ 164 w 716"/>
                  <a:gd name="T27" fmla="*/ 789 h 1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6" h="1116">
                    <a:moveTo>
                      <a:pt x="164" y="789"/>
                    </a:moveTo>
                    <a:cubicBezTo>
                      <a:pt x="164" y="789"/>
                      <a:pt x="133" y="734"/>
                      <a:pt x="93" y="771"/>
                    </a:cubicBezTo>
                    <a:cubicBezTo>
                      <a:pt x="53" y="808"/>
                      <a:pt x="35" y="828"/>
                      <a:pt x="35" y="828"/>
                    </a:cubicBezTo>
                    <a:cubicBezTo>
                      <a:pt x="35" y="828"/>
                      <a:pt x="0" y="851"/>
                      <a:pt x="48" y="895"/>
                    </a:cubicBezTo>
                    <a:cubicBezTo>
                      <a:pt x="96" y="939"/>
                      <a:pt x="243" y="1116"/>
                      <a:pt x="495" y="993"/>
                    </a:cubicBezTo>
                    <a:cubicBezTo>
                      <a:pt x="495" y="993"/>
                      <a:pt x="716" y="869"/>
                      <a:pt x="653" y="608"/>
                    </a:cubicBezTo>
                    <a:cubicBezTo>
                      <a:pt x="653" y="608"/>
                      <a:pt x="631" y="520"/>
                      <a:pt x="541" y="435"/>
                    </a:cubicBezTo>
                    <a:cubicBezTo>
                      <a:pt x="451" y="350"/>
                      <a:pt x="167" y="58"/>
                      <a:pt x="167" y="58"/>
                    </a:cubicBezTo>
                    <a:cubicBezTo>
                      <a:pt x="167" y="58"/>
                      <a:pt x="135" y="0"/>
                      <a:pt x="90" y="42"/>
                    </a:cubicBezTo>
                    <a:cubicBezTo>
                      <a:pt x="45" y="83"/>
                      <a:pt x="37" y="92"/>
                      <a:pt x="37" y="92"/>
                    </a:cubicBezTo>
                    <a:cubicBezTo>
                      <a:pt x="37" y="92"/>
                      <a:pt x="2" y="116"/>
                      <a:pt x="41" y="156"/>
                    </a:cubicBezTo>
                    <a:cubicBezTo>
                      <a:pt x="81" y="195"/>
                      <a:pt x="463" y="578"/>
                      <a:pt x="463" y="578"/>
                    </a:cubicBezTo>
                    <a:cubicBezTo>
                      <a:pt x="463" y="578"/>
                      <a:pt x="563" y="700"/>
                      <a:pt x="463" y="821"/>
                    </a:cubicBezTo>
                    <a:cubicBezTo>
                      <a:pt x="463" y="821"/>
                      <a:pt x="313" y="966"/>
                      <a:pt x="164" y="789"/>
                    </a:cubicBezTo>
                    <a:close/>
                  </a:path>
                </a:pathLst>
              </a:custGeom>
              <a:solidFill>
                <a:srgbClr val="FEA34F"/>
              </a:solidFill>
              <a:ln w="14288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800"/>
              </a:p>
            </p:txBody>
          </p:sp>
          <p:sp>
            <p:nvSpPr>
              <p:cNvPr id="149" name="Freeform 148"/>
              <p:cNvSpPr>
                <a:spLocks/>
              </p:cNvSpPr>
              <p:nvPr/>
            </p:nvSpPr>
            <p:spPr bwMode="auto">
              <a:xfrm>
                <a:off x="1525588" y="3630613"/>
                <a:ext cx="4192588" cy="2703513"/>
              </a:xfrm>
              <a:custGeom>
                <a:avLst/>
                <a:gdLst>
                  <a:gd name="T0" fmla="*/ 327 w 1116"/>
                  <a:gd name="T1" fmla="*/ 167 h 719"/>
                  <a:gd name="T2" fmla="*/ 345 w 1116"/>
                  <a:gd name="T3" fmla="*/ 96 h 719"/>
                  <a:gd name="T4" fmla="*/ 287 w 1116"/>
                  <a:gd name="T5" fmla="*/ 38 h 719"/>
                  <a:gd name="T6" fmla="*/ 220 w 1116"/>
                  <a:gd name="T7" fmla="*/ 51 h 719"/>
                  <a:gd name="T8" fmla="*/ 125 w 1116"/>
                  <a:gd name="T9" fmla="*/ 499 h 719"/>
                  <a:gd name="T10" fmla="*/ 512 w 1116"/>
                  <a:gd name="T11" fmla="*/ 655 h 719"/>
                  <a:gd name="T12" fmla="*/ 684 w 1116"/>
                  <a:gd name="T13" fmla="*/ 541 h 719"/>
                  <a:gd name="T14" fmla="*/ 1058 w 1116"/>
                  <a:gd name="T15" fmla="*/ 164 h 719"/>
                  <a:gd name="T16" fmla="*/ 1074 w 1116"/>
                  <a:gd name="T17" fmla="*/ 88 h 719"/>
                  <a:gd name="T18" fmla="*/ 1024 w 1116"/>
                  <a:gd name="T19" fmla="*/ 35 h 719"/>
                  <a:gd name="T20" fmla="*/ 960 w 1116"/>
                  <a:gd name="T21" fmla="*/ 40 h 719"/>
                  <a:gd name="T22" fmla="*/ 540 w 1116"/>
                  <a:gd name="T23" fmla="*/ 464 h 719"/>
                  <a:gd name="T24" fmla="*/ 297 w 1116"/>
                  <a:gd name="T25" fmla="*/ 465 h 719"/>
                  <a:gd name="T26" fmla="*/ 327 w 1116"/>
                  <a:gd name="T27" fmla="*/ 167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16" h="719">
                    <a:moveTo>
                      <a:pt x="327" y="167"/>
                    </a:moveTo>
                    <a:cubicBezTo>
                      <a:pt x="327" y="167"/>
                      <a:pt x="382" y="136"/>
                      <a:pt x="345" y="96"/>
                    </a:cubicBezTo>
                    <a:cubicBezTo>
                      <a:pt x="308" y="56"/>
                      <a:pt x="287" y="38"/>
                      <a:pt x="287" y="38"/>
                    </a:cubicBezTo>
                    <a:cubicBezTo>
                      <a:pt x="287" y="38"/>
                      <a:pt x="264" y="3"/>
                      <a:pt x="220" y="51"/>
                    </a:cubicBezTo>
                    <a:cubicBezTo>
                      <a:pt x="177" y="100"/>
                      <a:pt x="0" y="248"/>
                      <a:pt x="125" y="499"/>
                    </a:cubicBezTo>
                    <a:cubicBezTo>
                      <a:pt x="125" y="499"/>
                      <a:pt x="251" y="719"/>
                      <a:pt x="512" y="655"/>
                    </a:cubicBezTo>
                    <a:cubicBezTo>
                      <a:pt x="512" y="655"/>
                      <a:pt x="600" y="631"/>
                      <a:pt x="684" y="541"/>
                    </a:cubicBezTo>
                    <a:cubicBezTo>
                      <a:pt x="768" y="450"/>
                      <a:pt x="1058" y="164"/>
                      <a:pt x="1058" y="164"/>
                    </a:cubicBezTo>
                    <a:cubicBezTo>
                      <a:pt x="1058" y="164"/>
                      <a:pt x="1116" y="132"/>
                      <a:pt x="1074" y="88"/>
                    </a:cubicBezTo>
                    <a:cubicBezTo>
                      <a:pt x="1032" y="43"/>
                      <a:pt x="1024" y="35"/>
                      <a:pt x="1024" y="35"/>
                    </a:cubicBezTo>
                    <a:cubicBezTo>
                      <a:pt x="1024" y="35"/>
                      <a:pt x="999" y="0"/>
                      <a:pt x="960" y="40"/>
                    </a:cubicBezTo>
                    <a:cubicBezTo>
                      <a:pt x="921" y="79"/>
                      <a:pt x="540" y="464"/>
                      <a:pt x="540" y="464"/>
                    </a:cubicBezTo>
                    <a:cubicBezTo>
                      <a:pt x="540" y="464"/>
                      <a:pt x="419" y="565"/>
                      <a:pt x="297" y="465"/>
                    </a:cubicBezTo>
                    <a:cubicBezTo>
                      <a:pt x="297" y="465"/>
                      <a:pt x="151" y="317"/>
                      <a:pt x="327" y="167"/>
                    </a:cubicBezTo>
                    <a:close/>
                  </a:path>
                </a:pathLst>
              </a:custGeom>
              <a:solidFill>
                <a:srgbClr val="AAAAAA"/>
              </a:solidFill>
              <a:ln w="14288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800"/>
              </a:p>
            </p:txBody>
          </p:sp>
        </p:grpSp>
        <p:sp>
          <p:nvSpPr>
            <p:cNvPr id="99" name="TextBox 50"/>
            <p:cNvSpPr txBox="1"/>
            <p:nvPr/>
          </p:nvSpPr>
          <p:spPr>
            <a:xfrm>
              <a:off x="2603581" y="2024900"/>
              <a:ext cx="126174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000" b="1" dirty="0"/>
                <a:t>STRENGHTS</a:t>
              </a:r>
            </a:p>
          </p:txBody>
        </p:sp>
        <p:sp>
          <p:nvSpPr>
            <p:cNvPr id="100" name="TextBox 48"/>
            <p:cNvSpPr txBox="1"/>
            <p:nvPr/>
          </p:nvSpPr>
          <p:spPr>
            <a:xfrm>
              <a:off x="1005399" y="2385703"/>
              <a:ext cx="2859925" cy="73866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200" dirty="0"/>
                <a:t>Lorem Ipsum is simply dummy text of the printing and typesetting industry. Lorem Ipsum has been the industry's standard dummy text ever since the 1500s.</a:t>
              </a:r>
            </a:p>
          </p:txBody>
        </p:sp>
        <p:sp>
          <p:nvSpPr>
            <p:cNvPr id="101" name="TextBox 14"/>
            <p:cNvSpPr txBox="1"/>
            <p:nvPr/>
          </p:nvSpPr>
          <p:spPr>
            <a:xfrm flipH="1">
              <a:off x="8189206" y="2033037"/>
              <a:ext cx="148921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dirty="0"/>
                <a:t>WEAKNESSES</a:t>
              </a:r>
            </a:p>
          </p:txBody>
        </p:sp>
        <p:sp>
          <p:nvSpPr>
            <p:cNvPr id="102" name="TextBox 15"/>
            <p:cNvSpPr txBox="1"/>
            <p:nvPr/>
          </p:nvSpPr>
          <p:spPr>
            <a:xfrm flipH="1">
              <a:off x="8189204" y="2368296"/>
              <a:ext cx="2851391" cy="73866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/>
                <a:t>Lorem Ipsum is simply dummy text of the printing and typesetting industry. Lorem Ipsum has been the industry's standard dummy text ever since the 1500s.</a:t>
              </a:r>
            </a:p>
          </p:txBody>
        </p:sp>
        <p:sp>
          <p:nvSpPr>
            <p:cNvPr id="103" name="TextBox 17"/>
            <p:cNvSpPr txBox="1"/>
            <p:nvPr/>
          </p:nvSpPr>
          <p:spPr>
            <a:xfrm>
              <a:off x="2102686" y="4470531"/>
              <a:ext cx="176263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000" b="1" dirty="0"/>
                <a:t>OPPORTUNITIES</a:t>
              </a:r>
            </a:p>
          </p:txBody>
        </p:sp>
        <p:sp>
          <p:nvSpPr>
            <p:cNvPr id="104" name="TextBox 18"/>
            <p:cNvSpPr txBox="1"/>
            <p:nvPr/>
          </p:nvSpPr>
          <p:spPr>
            <a:xfrm>
              <a:off x="1005399" y="4860244"/>
              <a:ext cx="2859925" cy="73866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200" dirty="0"/>
                <a:t>Lorem Ipsum is simply dummy text of the printing and typesetting industry. Lorem Ipsum has been the industry's standard dummy text ever since the 1500s.</a:t>
              </a:r>
            </a:p>
          </p:txBody>
        </p:sp>
        <p:sp>
          <p:nvSpPr>
            <p:cNvPr id="105" name="TextBox 20"/>
            <p:cNvSpPr txBox="1"/>
            <p:nvPr/>
          </p:nvSpPr>
          <p:spPr>
            <a:xfrm flipH="1">
              <a:off x="8189206" y="4472842"/>
              <a:ext cx="117755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dirty="0"/>
                <a:t>THREATS</a:t>
              </a:r>
            </a:p>
          </p:txBody>
        </p:sp>
        <p:sp>
          <p:nvSpPr>
            <p:cNvPr id="106" name="TextBox 21"/>
            <p:cNvSpPr txBox="1"/>
            <p:nvPr/>
          </p:nvSpPr>
          <p:spPr>
            <a:xfrm flipH="1">
              <a:off x="8189204" y="4808500"/>
              <a:ext cx="2997398" cy="73866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/>
                <a:t>Lorem Ipsum is simply dummy text of the printing and typesetting industry. Lorem Ipsum has been the industry's standard dummy text ever since the 1500s.</a:t>
              </a:r>
            </a:p>
          </p:txBody>
        </p:sp>
        <p:cxnSp>
          <p:nvCxnSpPr>
            <p:cNvPr id="110" name="Straight Connector 109"/>
            <p:cNvCxnSpPr/>
            <p:nvPr/>
          </p:nvCxnSpPr>
          <p:spPr>
            <a:xfrm flipH="1">
              <a:off x="1005399" y="2365386"/>
              <a:ext cx="3344807" cy="0"/>
            </a:xfrm>
            <a:prstGeom prst="line">
              <a:avLst/>
            </a:prstGeom>
            <a:ln>
              <a:solidFill>
                <a:srgbClr val="016AA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flipH="1">
              <a:off x="1005399" y="4799519"/>
              <a:ext cx="3344807" cy="0"/>
            </a:xfrm>
            <a:prstGeom prst="line">
              <a:avLst/>
            </a:prstGeom>
            <a:ln>
              <a:solidFill>
                <a:srgbClr val="AAAAAA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flipH="1">
              <a:off x="7679877" y="2365386"/>
              <a:ext cx="3344807" cy="0"/>
            </a:xfrm>
            <a:prstGeom prst="line">
              <a:avLst/>
            </a:prstGeom>
            <a:ln>
              <a:solidFill>
                <a:srgbClr val="46B68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 flipH="1">
              <a:off x="7679877" y="4799519"/>
              <a:ext cx="3344807" cy="0"/>
            </a:xfrm>
            <a:prstGeom prst="line">
              <a:avLst/>
            </a:prstGeom>
            <a:ln>
              <a:solidFill>
                <a:srgbClr val="FEA34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oup 149"/>
            <p:cNvGrpSpPr/>
            <p:nvPr/>
          </p:nvGrpSpPr>
          <p:grpSpPr>
            <a:xfrm>
              <a:off x="4865070" y="2321034"/>
              <a:ext cx="406200" cy="231154"/>
              <a:chOff x="10453688" y="2085975"/>
              <a:chExt cx="287337" cy="163513"/>
            </a:xfrm>
            <a:solidFill>
              <a:srgbClr val="016AA3"/>
            </a:solidFill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51" name="Freeform 2072"/>
              <p:cNvSpPr>
                <a:spLocks/>
              </p:cNvSpPr>
              <p:nvPr/>
            </p:nvSpPr>
            <p:spPr bwMode="auto">
              <a:xfrm>
                <a:off x="10453688" y="2114550"/>
                <a:ext cx="49213" cy="106363"/>
              </a:xfrm>
              <a:custGeom>
                <a:avLst/>
                <a:gdLst>
                  <a:gd name="T0" fmla="*/ 135 w 151"/>
                  <a:gd name="T1" fmla="*/ 0 h 331"/>
                  <a:gd name="T2" fmla="*/ 90 w 151"/>
                  <a:gd name="T3" fmla="*/ 0 h 331"/>
                  <a:gd name="T4" fmla="*/ 85 w 151"/>
                  <a:gd name="T5" fmla="*/ 0 h 331"/>
                  <a:gd name="T6" fmla="*/ 79 w 151"/>
                  <a:gd name="T7" fmla="*/ 2 h 331"/>
                  <a:gd name="T8" fmla="*/ 74 w 151"/>
                  <a:gd name="T9" fmla="*/ 4 h 331"/>
                  <a:gd name="T10" fmla="*/ 68 w 151"/>
                  <a:gd name="T11" fmla="*/ 5 h 331"/>
                  <a:gd name="T12" fmla="*/ 58 w 151"/>
                  <a:gd name="T13" fmla="*/ 11 h 331"/>
                  <a:gd name="T14" fmla="*/ 50 w 151"/>
                  <a:gd name="T15" fmla="*/ 20 h 331"/>
                  <a:gd name="T16" fmla="*/ 41 w 151"/>
                  <a:gd name="T17" fmla="*/ 28 h 331"/>
                  <a:gd name="T18" fmla="*/ 35 w 151"/>
                  <a:gd name="T19" fmla="*/ 39 h 331"/>
                  <a:gd name="T20" fmla="*/ 34 w 151"/>
                  <a:gd name="T21" fmla="*/ 44 h 331"/>
                  <a:gd name="T22" fmla="*/ 32 w 151"/>
                  <a:gd name="T23" fmla="*/ 49 h 331"/>
                  <a:gd name="T24" fmla="*/ 30 w 151"/>
                  <a:gd name="T25" fmla="*/ 55 h 331"/>
                  <a:gd name="T26" fmla="*/ 30 w 151"/>
                  <a:gd name="T27" fmla="*/ 60 h 331"/>
                  <a:gd name="T28" fmla="*/ 30 w 151"/>
                  <a:gd name="T29" fmla="*/ 151 h 331"/>
                  <a:gd name="T30" fmla="*/ 16 w 151"/>
                  <a:gd name="T31" fmla="*/ 151 h 331"/>
                  <a:gd name="T32" fmla="*/ 10 w 151"/>
                  <a:gd name="T33" fmla="*/ 152 h 331"/>
                  <a:gd name="T34" fmla="*/ 5 w 151"/>
                  <a:gd name="T35" fmla="*/ 155 h 331"/>
                  <a:gd name="T36" fmla="*/ 1 w 151"/>
                  <a:gd name="T37" fmla="*/ 160 h 331"/>
                  <a:gd name="T38" fmla="*/ 0 w 151"/>
                  <a:gd name="T39" fmla="*/ 166 h 331"/>
                  <a:gd name="T40" fmla="*/ 1 w 151"/>
                  <a:gd name="T41" fmla="*/ 171 h 331"/>
                  <a:gd name="T42" fmla="*/ 5 w 151"/>
                  <a:gd name="T43" fmla="*/ 176 h 331"/>
                  <a:gd name="T44" fmla="*/ 10 w 151"/>
                  <a:gd name="T45" fmla="*/ 180 h 331"/>
                  <a:gd name="T46" fmla="*/ 16 w 151"/>
                  <a:gd name="T47" fmla="*/ 181 h 331"/>
                  <a:gd name="T48" fmla="*/ 30 w 151"/>
                  <a:gd name="T49" fmla="*/ 181 h 331"/>
                  <a:gd name="T50" fmla="*/ 30 w 151"/>
                  <a:gd name="T51" fmla="*/ 271 h 331"/>
                  <a:gd name="T52" fmla="*/ 30 w 151"/>
                  <a:gd name="T53" fmla="*/ 276 h 331"/>
                  <a:gd name="T54" fmla="*/ 32 w 151"/>
                  <a:gd name="T55" fmla="*/ 282 h 331"/>
                  <a:gd name="T56" fmla="*/ 34 w 151"/>
                  <a:gd name="T57" fmla="*/ 287 h 331"/>
                  <a:gd name="T58" fmla="*/ 35 w 151"/>
                  <a:gd name="T59" fmla="*/ 293 h 331"/>
                  <a:gd name="T60" fmla="*/ 41 w 151"/>
                  <a:gd name="T61" fmla="*/ 303 h 331"/>
                  <a:gd name="T62" fmla="*/ 50 w 151"/>
                  <a:gd name="T63" fmla="*/ 312 h 331"/>
                  <a:gd name="T64" fmla="*/ 58 w 151"/>
                  <a:gd name="T65" fmla="*/ 320 h 331"/>
                  <a:gd name="T66" fmla="*/ 68 w 151"/>
                  <a:gd name="T67" fmla="*/ 326 h 331"/>
                  <a:gd name="T68" fmla="*/ 74 w 151"/>
                  <a:gd name="T69" fmla="*/ 329 h 331"/>
                  <a:gd name="T70" fmla="*/ 79 w 151"/>
                  <a:gd name="T71" fmla="*/ 330 h 331"/>
                  <a:gd name="T72" fmla="*/ 85 w 151"/>
                  <a:gd name="T73" fmla="*/ 331 h 331"/>
                  <a:gd name="T74" fmla="*/ 90 w 151"/>
                  <a:gd name="T75" fmla="*/ 331 h 331"/>
                  <a:gd name="T76" fmla="*/ 135 w 151"/>
                  <a:gd name="T77" fmla="*/ 331 h 331"/>
                  <a:gd name="T78" fmla="*/ 141 w 151"/>
                  <a:gd name="T79" fmla="*/ 330 h 331"/>
                  <a:gd name="T80" fmla="*/ 146 w 151"/>
                  <a:gd name="T81" fmla="*/ 326 h 331"/>
                  <a:gd name="T82" fmla="*/ 150 w 151"/>
                  <a:gd name="T83" fmla="*/ 322 h 331"/>
                  <a:gd name="T84" fmla="*/ 151 w 151"/>
                  <a:gd name="T85" fmla="*/ 317 h 331"/>
                  <a:gd name="T86" fmla="*/ 151 w 151"/>
                  <a:gd name="T87" fmla="*/ 15 h 331"/>
                  <a:gd name="T88" fmla="*/ 150 w 151"/>
                  <a:gd name="T89" fmla="*/ 10 h 331"/>
                  <a:gd name="T90" fmla="*/ 146 w 151"/>
                  <a:gd name="T91" fmla="*/ 5 h 331"/>
                  <a:gd name="T92" fmla="*/ 141 w 151"/>
                  <a:gd name="T93" fmla="*/ 2 h 331"/>
                  <a:gd name="T94" fmla="*/ 135 w 151"/>
                  <a:gd name="T9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1" h="331">
                    <a:moveTo>
                      <a:pt x="135" y="0"/>
                    </a:moveTo>
                    <a:lnTo>
                      <a:pt x="90" y="0"/>
                    </a:lnTo>
                    <a:lnTo>
                      <a:pt x="85" y="0"/>
                    </a:lnTo>
                    <a:lnTo>
                      <a:pt x="79" y="2"/>
                    </a:lnTo>
                    <a:lnTo>
                      <a:pt x="74" y="4"/>
                    </a:lnTo>
                    <a:lnTo>
                      <a:pt x="68" y="5"/>
                    </a:lnTo>
                    <a:lnTo>
                      <a:pt x="58" y="11"/>
                    </a:lnTo>
                    <a:lnTo>
                      <a:pt x="50" y="20"/>
                    </a:lnTo>
                    <a:lnTo>
                      <a:pt x="41" y="28"/>
                    </a:lnTo>
                    <a:lnTo>
                      <a:pt x="35" y="39"/>
                    </a:lnTo>
                    <a:lnTo>
                      <a:pt x="34" y="44"/>
                    </a:lnTo>
                    <a:lnTo>
                      <a:pt x="32" y="49"/>
                    </a:lnTo>
                    <a:lnTo>
                      <a:pt x="30" y="55"/>
                    </a:lnTo>
                    <a:lnTo>
                      <a:pt x="30" y="60"/>
                    </a:lnTo>
                    <a:lnTo>
                      <a:pt x="30" y="151"/>
                    </a:lnTo>
                    <a:lnTo>
                      <a:pt x="16" y="151"/>
                    </a:lnTo>
                    <a:lnTo>
                      <a:pt x="10" y="152"/>
                    </a:lnTo>
                    <a:lnTo>
                      <a:pt x="5" y="155"/>
                    </a:lnTo>
                    <a:lnTo>
                      <a:pt x="1" y="160"/>
                    </a:lnTo>
                    <a:lnTo>
                      <a:pt x="0" y="166"/>
                    </a:lnTo>
                    <a:lnTo>
                      <a:pt x="1" y="171"/>
                    </a:lnTo>
                    <a:lnTo>
                      <a:pt x="5" y="176"/>
                    </a:lnTo>
                    <a:lnTo>
                      <a:pt x="10" y="180"/>
                    </a:lnTo>
                    <a:lnTo>
                      <a:pt x="16" y="181"/>
                    </a:lnTo>
                    <a:lnTo>
                      <a:pt x="30" y="181"/>
                    </a:lnTo>
                    <a:lnTo>
                      <a:pt x="30" y="271"/>
                    </a:lnTo>
                    <a:lnTo>
                      <a:pt x="30" y="276"/>
                    </a:lnTo>
                    <a:lnTo>
                      <a:pt x="32" y="282"/>
                    </a:lnTo>
                    <a:lnTo>
                      <a:pt x="34" y="287"/>
                    </a:lnTo>
                    <a:lnTo>
                      <a:pt x="35" y="293"/>
                    </a:lnTo>
                    <a:lnTo>
                      <a:pt x="41" y="303"/>
                    </a:lnTo>
                    <a:lnTo>
                      <a:pt x="50" y="312"/>
                    </a:lnTo>
                    <a:lnTo>
                      <a:pt x="58" y="320"/>
                    </a:lnTo>
                    <a:lnTo>
                      <a:pt x="68" y="326"/>
                    </a:lnTo>
                    <a:lnTo>
                      <a:pt x="74" y="329"/>
                    </a:lnTo>
                    <a:lnTo>
                      <a:pt x="79" y="330"/>
                    </a:lnTo>
                    <a:lnTo>
                      <a:pt x="85" y="331"/>
                    </a:lnTo>
                    <a:lnTo>
                      <a:pt x="90" y="331"/>
                    </a:lnTo>
                    <a:lnTo>
                      <a:pt x="135" y="331"/>
                    </a:lnTo>
                    <a:lnTo>
                      <a:pt x="141" y="330"/>
                    </a:lnTo>
                    <a:lnTo>
                      <a:pt x="146" y="326"/>
                    </a:lnTo>
                    <a:lnTo>
                      <a:pt x="150" y="322"/>
                    </a:lnTo>
                    <a:lnTo>
                      <a:pt x="151" y="317"/>
                    </a:lnTo>
                    <a:lnTo>
                      <a:pt x="151" y="15"/>
                    </a:lnTo>
                    <a:lnTo>
                      <a:pt x="150" y="10"/>
                    </a:lnTo>
                    <a:lnTo>
                      <a:pt x="146" y="5"/>
                    </a:lnTo>
                    <a:lnTo>
                      <a:pt x="141" y="2"/>
                    </a:lnTo>
                    <a:lnTo>
                      <a:pt x="1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2073"/>
              <p:cNvSpPr>
                <a:spLocks/>
              </p:cNvSpPr>
              <p:nvPr/>
            </p:nvSpPr>
            <p:spPr bwMode="auto">
              <a:xfrm>
                <a:off x="10512425" y="2085975"/>
                <a:ext cx="171450" cy="163513"/>
              </a:xfrm>
              <a:custGeom>
                <a:avLst/>
                <a:gdLst>
                  <a:gd name="T0" fmla="*/ 421 w 542"/>
                  <a:gd name="T1" fmla="*/ 0 h 512"/>
                  <a:gd name="T2" fmla="*/ 395 w 542"/>
                  <a:gd name="T3" fmla="*/ 4 h 512"/>
                  <a:gd name="T4" fmla="*/ 386 w 542"/>
                  <a:gd name="T5" fmla="*/ 10 h 512"/>
                  <a:gd name="T6" fmla="*/ 377 w 542"/>
                  <a:gd name="T7" fmla="*/ 16 h 512"/>
                  <a:gd name="T8" fmla="*/ 370 w 542"/>
                  <a:gd name="T9" fmla="*/ 24 h 512"/>
                  <a:gd name="T10" fmla="*/ 365 w 542"/>
                  <a:gd name="T11" fmla="*/ 35 h 512"/>
                  <a:gd name="T12" fmla="*/ 361 w 542"/>
                  <a:gd name="T13" fmla="*/ 60 h 512"/>
                  <a:gd name="T14" fmla="*/ 180 w 542"/>
                  <a:gd name="T15" fmla="*/ 241 h 512"/>
                  <a:gd name="T16" fmla="*/ 179 w 542"/>
                  <a:gd name="T17" fmla="*/ 46 h 512"/>
                  <a:gd name="T18" fmla="*/ 174 w 542"/>
                  <a:gd name="T19" fmla="*/ 29 h 512"/>
                  <a:gd name="T20" fmla="*/ 168 w 542"/>
                  <a:gd name="T21" fmla="*/ 20 h 512"/>
                  <a:gd name="T22" fmla="*/ 161 w 542"/>
                  <a:gd name="T23" fmla="*/ 12 h 512"/>
                  <a:gd name="T24" fmla="*/ 151 w 542"/>
                  <a:gd name="T25" fmla="*/ 6 h 512"/>
                  <a:gd name="T26" fmla="*/ 134 w 542"/>
                  <a:gd name="T27" fmla="*/ 1 h 512"/>
                  <a:gd name="T28" fmla="*/ 59 w 542"/>
                  <a:gd name="T29" fmla="*/ 0 h 512"/>
                  <a:gd name="T30" fmla="*/ 35 w 542"/>
                  <a:gd name="T31" fmla="*/ 4 h 512"/>
                  <a:gd name="T32" fmla="*/ 24 w 542"/>
                  <a:gd name="T33" fmla="*/ 10 h 512"/>
                  <a:gd name="T34" fmla="*/ 15 w 542"/>
                  <a:gd name="T35" fmla="*/ 16 h 512"/>
                  <a:gd name="T36" fmla="*/ 9 w 542"/>
                  <a:gd name="T37" fmla="*/ 24 h 512"/>
                  <a:gd name="T38" fmla="*/ 3 w 542"/>
                  <a:gd name="T39" fmla="*/ 35 h 512"/>
                  <a:gd name="T40" fmla="*/ 0 w 542"/>
                  <a:gd name="T41" fmla="*/ 60 h 512"/>
                  <a:gd name="T42" fmla="*/ 1 w 542"/>
                  <a:gd name="T43" fmla="*/ 465 h 512"/>
                  <a:gd name="T44" fmla="*/ 6 w 542"/>
                  <a:gd name="T45" fmla="*/ 482 h 512"/>
                  <a:gd name="T46" fmla="*/ 12 w 542"/>
                  <a:gd name="T47" fmla="*/ 492 h 512"/>
                  <a:gd name="T48" fmla="*/ 19 w 542"/>
                  <a:gd name="T49" fmla="*/ 499 h 512"/>
                  <a:gd name="T50" fmla="*/ 29 w 542"/>
                  <a:gd name="T51" fmla="*/ 506 h 512"/>
                  <a:gd name="T52" fmla="*/ 46 w 542"/>
                  <a:gd name="T53" fmla="*/ 510 h 512"/>
                  <a:gd name="T54" fmla="*/ 120 w 542"/>
                  <a:gd name="T55" fmla="*/ 512 h 512"/>
                  <a:gd name="T56" fmla="*/ 146 w 542"/>
                  <a:gd name="T57" fmla="*/ 508 h 512"/>
                  <a:gd name="T58" fmla="*/ 156 w 542"/>
                  <a:gd name="T59" fmla="*/ 503 h 512"/>
                  <a:gd name="T60" fmla="*/ 164 w 542"/>
                  <a:gd name="T61" fmla="*/ 496 h 512"/>
                  <a:gd name="T62" fmla="*/ 172 w 542"/>
                  <a:gd name="T63" fmla="*/ 487 h 512"/>
                  <a:gd name="T64" fmla="*/ 177 w 542"/>
                  <a:gd name="T65" fmla="*/ 477 h 512"/>
                  <a:gd name="T66" fmla="*/ 180 w 542"/>
                  <a:gd name="T67" fmla="*/ 452 h 512"/>
                  <a:gd name="T68" fmla="*/ 361 w 542"/>
                  <a:gd name="T69" fmla="*/ 271 h 512"/>
                  <a:gd name="T70" fmla="*/ 362 w 542"/>
                  <a:gd name="T71" fmla="*/ 465 h 512"/>
                  <a:gd name="T72" fmla="*/ 367 w 542"/>
                  <a:gd name="T73" fmla="*/ 482 h 512"/>
                  <a:gd name="T74" fmla="*/ 373 w 542"/>
                  <a:gd name="T75" fmla="*/ 492 h 512"/>
                  <a:gd name="T76" fmla="*/ 381 w 542"/>
                  <a:gd name="T77" fmla="*/ 499 h 512"/>
                  <a:gd name="T78" fmla="*/ 390 w 542"/>
                  <a:gd name="T79" fmla="*/ 506 h 512"/>
                  <a:gd name="T80" fmla="*/ 408 w 542"/>
                  <a:gd name="T81" fmla="*/ 510 h 512"/>
                  <a:gd name="T82" fmla="*/ 481 w 542"/>
                  <a:gd name="T83" fmla="*/ 512 h 512"/>
                  <a:gd name="T84" fmla="*/ 506 w 542"/>
                  <a:gd name="T85" fmla="*/ 508 h 512"/>
                  <a:gd name="T86" fmla="*/ 517 w 542"/>
                  <a:gd name="T87" fmla="*/ 503 h 512"/>
                  <a:gd name="T88" fmla="*/ 526 w 542"/>
                  <a:gd name="T89" fmla="*/ 496 h 512"/>
                  <a:gd name="T90" fmla="*/ 532 w 542"/>
                  <a:gd name="T91" fmla="*/ 487 h 512"/>
                  <a:gd name="T92" fmla="*/ 537 w 542"/>
                  <a:gd name="T93" fmla="*/ 477 h 512"/>
                  <a:gd name="T94" fmla="*/ 542 w 542"/>
                  <a:gd name="T95" fmla="*/ 452 h 512"/>
                  <a:gd name="T96" fmla="*/ 541 w 542"/>
                  <a:gd name="T97" fmla="*/ 46 h 512"/>
                  <a:gd name="T98" fmla="*/ 535 w 542"/>
                  <a:gd name="T99" fmla="*/ 29 h 512"/>
                  <a:gd name="T100" fmla="*/ 530 w 542"/>
                  <a:gd name="T101" fmla="*/ 20 h 512"/>
                  <a:gd name="T102" fmla="*/ 521 w 542"/>
                  <a:gd name="T103" fmla="*/ 12 h 512"/>
                  <a:gd name="T104" fmla="*/ 513 w 542"/>
                  <a:gd name="T105" fmla="*/ 6 h 512"/>
                  <a:gd name="T106" fmla="*/ 494 w 542"/>
                  <a:gd name="T107" fmla="*/ 1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42" h="512">
                    <a:moveTo>
                      <a:pt x="481" y="0"/>
                    </a:moveTo>
                    <a:lnTo>
                      <a:pt x="421" y="0"/>
                    </a:lnTo>
                    <a:lnTo>
                      <a:pt x="408" y="1"/>
                    </a:lnTo>
                    <a:lnTo>
                      <a:pt x="395" y="4"/>
                    </a:lnTo>
                    <a:lnTo>
                      <a:pt x="390" y="6"/>
                    </a:lnTo>
                    <a:lnTo>
                      <a:pt x="386" y="10"/>
                    </a:lnTo>
                    <a:lnTo>
                      <a:pt x="381" y="12"/>
                    </a:lnTo>
                    <a:lnTo>
                      <a:pt x="377" y="16"/>
                    </a:lnTo>
                    <a:lnTo>
                      <a:pt x="373" y="20"/>
                    </a:lnTo>
                    <a:lnTo>
                      <a:pt x="370" y="24"/>
                    </a:lnTo>
                    <a:lnTo>
                      <a:pt x="367" y="29"/>
                    </a:lnTo>
                    <a:lnTo>
                      <a:pt x="365" y="35"/>
                    </a:lnTo>
                    <a:lnTo>
                      <a:pt x="362" y="46"/>
                    </a:lnTo>
                    <a:lnTo>
                      <a:pt x="361" y="60"/>
                    </a:lnTo>
                    <a:lnTo>
                      <a:pt x="361" y="241"/>
                    </a:lnTo>
                    <a:lnTo>
                      <a:pt x="180" y="241"/>
                    </a:lnTo>
                    <a:lnTo>
                      <a:pt x="180" y="60"/>
                    </a:lnTo>
                    <a:lnTo>
                      <a:pt x="179" y="46"/>
                    </a:lnTo>
                    <a:lnTo>
                      <a:pt x="177" y="35"/>
                    </a:lnTo>
                    <a:lnTo>
                      <a:pt x="174" y="29"/>
                    </a:lnTo>
                    <a:lnTo>
                      <a:pt x="172" y="24"/>
                    </a:lnTo>
                    <a:lnTo>
                      <a:pt x="168" y="20"/>
                    </a:lnTo>
                    <a:lnTo>
                      <a:pt x="164" y="16"/>
                    </a:lnTo>
                    <a:lnTo>
                      <a:pt x="161" y="12"/>
                    </a:lnTo>
                    <a:lnTo>
                      <a:pt x="156" y="10"/>
                    </a:lnTo>
                    <a:lnTo>
                      <a:pt x="151" y="6"/>
                    </a:lnTo>
                    <a:lnTo>
                      <a:pt x="146" y="4"/>
                    </a:lnTo>
                    <a:lnTo>
                      <a:pt x="134" y="1"/>
                    </a:lnTo>
                    <a:lnTo>
                      <a:pt x="120" y="0"/>
                    </a:lnTo>
                    <a:lnTo>
                      <a:pt x="59" y="0"/>
                    </a:lnTo>
                    <a:lnTo>
                      <a:pt x="46" y="1"/>
                    </a:lnTo>
                    <a:lnTo>
                      <a:pt x="35" y="4"/>
                    </a:lnTo>
                    <a:lnTo>
                      <a:pt x="29" y="6"/>
                    </a:lnTo>
                    <a:lnTo>
                      <a:pt x="24" y="10"/>
                    </a:lnTo>
                    <a:lnTo>
                      <a:pt x="19" y="12"/>
                    </a:lnTo>
                    <a:lnTo>
                      <a:pt x="15" y="16"/>
                    </a:lnTo>
                    <a:lnTo>
                      <a:pt x="12" y="20"/>
                    </a:lnTo>
                    <a:lnTo>
                      <a:pt x="9" y="24"/>
                    </a:lnTo>
                    <a:lnTo>
                      <a:pt x="6" y="29"/>
                    </a:lnTo>
                    <a:lnTo>
                      <a:pt x="3" y="35"/>
                    </a:lnTo>
                    <a:lnTo>
                      <a:pt x="1" y="46"/>
                    </a:lnTo>
                    <a:lnTo>
                      <a:pt x="0" y="60"/>
                    </a:lnTo>
                    <a:lnTo>
                      <a:pt x="0" y="452"/>
                    </a:lnTo>
                    <a:lnTo>
                      <a:pt x="1" y="465"/>
                    </a:lnTo>
                    <a:lnTo>
                      <a:pt x="3" y="477"/>
                    </a:lnTo>
                    <a:lnTo>
                      <a:pt x="6" y="482"/>
                    </a:lnTo>
                    <a:lnTo>
                      <a:pt x="9" y="487"/>
                    </a:lnTo>
                    <a:lnTo>
                      <a:pt x="12" y="492"/>
                    </a:lnTo>
                    <a:lnTo>
                      <a:pt x="15" y="496"/>
                    </a:lnTo>
                    <a:lnTo>
                      <a:pt x="19" y="499"/>
                    </a:lnTo>
                    <a:lnTo>
                      <a:pt x="24" y="503"/>
                    </a:lnTo>
                    <a:lnTo>
                      <a:pt x="29" y="506"/>
                    </a:lnTo>
                    <a:lnTo>
                      <a:pt x="35" y="508"/>
                    </a:lnTo>
                    <a:lnTo>
                      <a:pt x="46" y="510"/>
                    </a:lnTo>
                    <a:lnTo>
                      <a:pt x="59" y="512"/>
                    </a:lnTo>
                    <a:lnTo>
                      <a:pt x="120" y="512"/>
                    </a:lnTo>
                    <a:lnTo>
                      <a:pt x="134" y="510"/>
                    </a:lnTo>
                    <a:lnTo>
                      <a:pt x="146" y="508"/>
                    </a:lnTo>
                    <a:lnTo>
                      <a:pt x="151" y="506"/>
                    </a:lnTo>
                    <a:lnTo>
                      <a:pt x="156" y="503"/>
                    </a:lnTo>
                    <a:lnTo>
                      <a:pt x="161" y="499"/>
                    </a:lnTo>
                    <a:lnTo>
                      <a:pt x="164" y="496"/>
                    </a:lnTo>
                    <a:lnTo>
                      <a:pt x="168" y="492"/>
                    </a:lnTo>
                    <a:lnTo>
                      <a:pt x="172" y="487"/>
                    </a:lnTo>
                    <a:lnTo>
                      <a:pt x="174" y="482"/>
                    </a:lnTo>
                    <a:lnTo>
                      <a:pt x="177" y="477"/>
                    </a:lnTo>
                    <a:lnTo>
                      <a:pt x="179" y="465"/>
                    </a:lnTo>
                    <a:lnTo>
                      <a:pt x="180" y="452"/>
                    </a:lnTo>
                    <a:lnTo>
                      <a:pt x="180" y="271"/>
                    </a:lnTo>
                    <a:lnTo>
                      <a:pt x="361" y="271"/>
                    </a:lnTo>
                    <a:lnTo>
                      <a:pt x="361" y="452"/>
                    </a:lnTo>
                    <a:lnTo>
                      <a:pt x="362" y="465"/>
                    </a:lnTo>
                    <a:lnTo>
                      <a:pt x="365" y="477"/>
                    </a:lnTo>
                    <a:lnTo>
                      <a:pt x="367" y="482"/>
                    </a:lnTo>
                    <a:lnTo>
                      <a:pt x="370" y="487"/>
                    </a:lnTo>
                    <a:lnTo>
                      <a:pt x="373" y="492"/>
                    </a:lnTo>
                    <a:lnTo>
                      <a:pt x="377" y="496"/>
                    </a:lnTo>
                    <a:lnTo>
                      <a:pt x="381" y="499"/>
                    </a:lnTo>
                    <a:lnTo>
                      <a:pt x="386" y="503"/>
                    </a:lnTo>
                    <a:lnTo>
                      <a:pt x="390" y="506"/>
                    </a:lnTo>
                    <a:lnTo>
                      <a:pt x="395" y="508"/>
                    </a:lnTo>
                    <a:lnTo>
                      <a:pt x="408" y="510"/>
                    </a:lnTo>
                    <a:lnTo>
                      <a:pt x="421" y="512"/>
                    </a:lnTo>
                    <a:lnTo>
                      <a:pt x="481" y="512"/>
                    </a:lnTo>
                    <a:lnTo>
                      <a:pt x="494" y="510"/>
                    </a:lnTo>
                    <a:lnTo>
                      <a:pt x="506" y="508"/>
                    </a:lnTo>
                    <a:lnTo>
                      <a:pt x="513" y="506"/>
                    </a:lnTo>
                    <a:lnTo>
                      <a:pt x="517" y="503"/>
                    </a:lnTo>
                    <a:lnTo>
                      <a:pt x="521" y="499"/>
                    </a:lnTo>
                    <a:lnTo>
                      <a:pt x="526" y="496"/>
                    </a:lnTo>
                    <a:lnTo>
                      <a:pt x="530" y="492"/>
                    </a:lnTo>
                    <a:lnTo>
                      <a:pt x="532" y="487"/>
                    </a:lnTo>
                    <a:lnTo>
                      <a:pt x="535" y="482"/>
                    </a:lnTo>
                    <a:lnTo>
                      <a:pt x="537" y="477"/>
                    </a:lnTo>
                    <a:lnTo>
                      <a:pt x="541" y="465"/>
                    </a:lnTo>
                    <a:lnTo>
                      <a:pt x="542" y="452"/>
                    </a:lnTo>
                    <a:lnTo>
                      <a:pt x="542" y="60"/>
                    </a:lnTo>
                    <a:lnTo>
                      <a:pt x="541" y="46"/>
                    </a:lnTo>
                    <a:lnTo>
                      <a:pt x="537" y="35"/>
                    </a:lnTo>
                    <a:lnTo>
                      <a:pt x="535" y="29"/>
                    </a:lnTo>
                    <a:lnTo>
                      <a:pt x="532" y="24"/>
                    </a:lnTo>
                    <a:lnTo>
                      <a:pt x="530" y="20"/>
                    </a:lnTo>
                    <a:lnTo>
                      <a:pt x="526" y="16"/>
                    </a:lnTo>
                    <a:lnTo>
                      <a:pt x="521" y="12"/>
                    </a:lnTo>
                    <a:lnTo>
                      <a:pt x="517" y="10"/>
                    </a:lnTo>
                    <a:lnTo>
                      <a:pt x="513" y="6"/>
                    </a:lnTo>
                    <a:lnTo>
                      <a:pt x="506" y="4"/>
                    </a:lnTo>
                    <a:lnTo>
                      <a:pt x="494" y="1"/>
                    </a:lnTo>
                    <a:lnTo>
                      <a:pt x="4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2074"/>
              <p:cNvSpPr>
                <a:spLocks/>
              </p:cNvSpPr>
              <p:nvPr/>
            </p:nvSpPr>
            <p:spPr bwMode="auto">
              <a:xfrm>
                <a:off x="10693400" y="2114550"/>
                <a:ext cx="47625" cy="106363"/>
              </a:xfrm>
              <a:custGeom>
                <a:avLst/>
                <a:gdLst>
                  <a:gd name="T0" fmla="*/ 136 w 150"/>
                  <a:gd name="T1" fmla="*/ 151 h 331"/>
                  <a:gd name="T2" fmla="*/ 121 w 150"/>
                  <a:gd name="T3" fmla="*/ 151 h 331"/>
                  <a:gd name="T4" fmla="*/ 121 w 150"/>
                  <a:gd name="T5" fmla="*/ 60 h 331"/>
                  <a:gd name="T6" fmla="*/ 120 w 150"/>
                  <a:gd name="T7" fmla="*/ 55 h 331"/>
                  <a:gd name="T8" fmla="*/ 120 w 150"/>
                  <a:gd name="T9" fmla="*/ 49 h 331"/>
                  <a:gd name="T10" fmla="*/ 117 w 150"/>
                  <a:gd name="T11" fmla="*/ 44 h 331"/>
                  <a:gd name="T12" fmla="*/ 115 w 150"/>
                  <a:gd name="T13" fmla="*/ 38 h 331"/>
                  <a:gd name="T14" fmla="*/ 109 w 150"/>
                  <a:gd name="T15" fmla="*/ 28 h 331"/>
                  <a:gd name="T16" fmla="*/ 102 w 150"/>
                  <a:gd name="T17" fmla="*/ 20 h 331"/>
                  <a:gd name="T18" fmla="*/ 93 w 150"/>
                  <a:gd name="T19" fmla="*/ 11 h 331"/>
                  <a:gd name="T20" fmla="*/ 82 w 150"/>
                  <a:gd name="T21" fmla="*/ 5 h 331"/>
                  <a:gd name="T22" fmla="*/ 77 w 150"/>
                  <a:gd name="T23" fmla="*/ 4 h 331"/>
                  <a:gd name="T24" fmla="*/ 71 w 150"/>
                  <a:gd name="T25" fmla="*/ 2 h 331"/>
                  <a:gd name="T26" fmla="*/ 66 w 150"/>
                  <a:gd name="T27" fmla="*/ 0 h 331"/>
                  <a:gd name="T28" fmla="*/ 60 w 150"/>
                  <a:gd name="T29" fmla="*/ 0 h 331"/>
                  <a:gd name="T30" fmla="*/ 15 w 150"/>
                  <a:gd name="T31" fmla="*/ 0 h 331"/>
                  <a:gd name="T32" fmla="*/ 10 w 150"/>
                  <a:gd name="T33" fmla="*/ 2 h 331"/>
                  <a:gd name="T34" fmla="*/ 5 w 150"/>
                  <a:gd name="T35" fmla="*/ 5 h 331"/>
                  <a:gd name="T36" fmla="*/ 1 w 150"/>
                  <a:gd name="T37" fmla="*/ 10 h 331"/>
                  <a:gd name="T38" fmla="*/ 0 w 150"/>
                  <a:gd name="T39" fmla="*/ 15 h 331"/>
                  <a:gd name="T40" fmla="*/ 0 w 150"/>
                  <a:gd name="T41" fmla="*/ 317 h 331"/>
                  <a:gd name="T42" fmla="*/ 1 w 150"/>
                  <a:gd name="T43" fmla="*/ 322 h 331"/>
                  <a:gd name="T44" fmla="*/ 5 w 150"/>
                  <a:gd name="T45" fmla="*/ 326 h 331"/>
                  <a:gd name="T46" fmla="*/ 10 w 150"/>
                  <a:gd name="T47" fmla="*/ 330 h 331"/>
                  <a:gd name="T48" fmla="*/ 15 w 150"/>
                  <a:gd name="T49" fmla="*/ 331 h 331"/>
                  <a:gd name="T50" fmla="*/ 60 w 150"/>
                  <a:gd name="T51" fmla="*/ 331 h 331"/>
                  <a:gd name="T52" fmla="*/ 66 w 150"/>
                  <a:gd name="T53" fmla="*/ 331 h 331"/>
                  <a:gd name="T54" fmla="*/ 71 w 150"/>
                  <a:gd name="T55" fmla="*/ 330 h 331"/>
                  <a:gd name="T56" fmla="*/ 77 w 150"/>
                  <a:gd name="T57" fmla="*/ 329 h 331"/>
                  <a:gd name="T58" fmla="*/ 82 w 150"/>
                  <a:gd name="T59" fmla="*/ 326 h 331"/>
                  <a:gd name="T60" fmla="*/ 93 w 150"/>
                  <a:gd name="T61" fmla="*/ 320 h 331"/>
                  <a:gd name="T62" fmla="*/ 102 w 150"/>
                  <a:gd name="T63" fmla="*/ 312 h 331"/>
                  <a:gd name="T64" fmla="*/ 109 w 150"/>
                  <a:gd name="T65" fmla="*/ 303 h 331"/>
                  <a:gd name="T66" fmla="*/ 115 w 150"/>
                  <a:gd name="T67" fmla="*/ 293 h 331"/>
                  <a:gd name="T68" fmla="*/ 117 w 150"/>
                  <a:gd name="T69" fmla="*/ 287 h 331"/>
                  <a:gd name="T70" fmla="*/ 120 w 150"/>
                  <a:gd name="T71" fmla="*/ 282 h 331"/>
                  <a:gd name="T72" fmla="*/ 120 w 150"/>
                  <a:gd name="T73" fmla="*/ 276 h 331"/>
                  <a:gd name="T74" fmla="*/ 121 w 150"/>
                  <a:gd name="T75" fmla="*/ 271 h 331"/>
                  <a:gd name="T76" fmla="*/ 121 w 150"/>
                  <a:gd name="T77" fmla="*/ 181 h 331"/>
                  <a:gd name="T78" fmla="*/ 136 w 150"/>
                  <a:gd name="T79" fmla="*/ 181 h 331"/>
                  <a:gd name="T80" fmla="*/ 142 w 150"/>
                  <a:gd name="T81" fmla="*/ 180 h 331"/>
                  <a:gd name="T82" fmla="*/ 147 w 150"/>
                  <a:gd name="T83" fmla="*/ 176 h 331"/>
                  <a:gd name="T84" fmla="*/ 149 w 150"/>
                  <a:gd name="T85" fmla="*/ 171 h 331"/>
                  <a:gd name="T86" fmla="*/ 150 w 150"/>
                  <a:gd name="T87" fmla="*/ 166 h 331"/>
                  <a:gd name="T88" fmla="*/ 149 w 150"/>
                  <a:gd name="T89" fmla="*/ 160 h 331"/>
                  <a:gd name="T90" fmla="*/ 147 w 150"/>
                  <a:gd name="T91" fmla="*/ 155 h 331"/>
                  <a:gd name="T92" fmla="*/ 142 w 150"/>
                  <a:gd name="T93" fmla="*/ 152 h 331"/>
                  <a:gd name="T94" fmla="*/ 136 w 150"/>
                  <a:gd name="T95" fmla="*/ 151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0" h="331">
                    <a:moveTo>
                      <a:pt x="136" y="151"/>
                    </a:moveTo>
                    <a:lnTo>
                      <a:pt x="121" y="151"/>
                    </a:lnTo>
                    <a:lnTo>
                      <a:pt x="121" y="60"/>
                    </a:lnTo>
                    <a:lnTo>
                      <a:pt x="120" y="55"/>
                    </a:lnTo>
                    <a:lnTo>
                      <a:pt x="120" y="49"/>
                    </a:lnTo>
                    <a:lnTo>
                      <a:pt x="117" y="44"/>
                    </a:lnTo>
                    <a:lnTo>
                      <a:pt x="115" y="38"/>
                    </a:lnTo>
                    <a:lnTo>
                      <a:pt x="109" y="28"/>
                    </a:lnTo>
                    <a:lnTo>
                      <a:pt x="102" y="20"/>
                    </a:lnTo>
                    <a:lnTo>
                      <a:pt x="93" y="11"/>
                    </a:lnTo>
                    <a:lnTo>
                      <a:pt x="82" y="5"/>
                    </a:lnTo>
                    <a:lnTo>
                      <a:pt x="77" y="4"/>
                    </a:lnTo>
                    <a:lnTo>
                      <a:pt x="71" y="2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5" y="5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0" y="317"/>
                    </a:lnTo>
                    <a:lnTo>
                      <a:pt x="1" y="322"/>
                    </a:lnTo>
                    <a:lnTo>
                      <a:pt x="5" y="326"/>
                    </a:lnTo>
                    <a:lnTo>
                      <a:pt x="10" y="330"/>
                    </a:lnTo>
                    <a:lnTo>
                      <a:pt x="15" y="331"/>
                    </a:lnTo>
                    <a:lnTo>
                      <a:pt x="60" y="331"/>
                    </a:lnTo>
                    <a:lnTo>
                      <a:pt x="66" y="331"/>
                    </a:lnTo>
                    <a:lnTo>
                      <a:pt x="71" y="330"/>
                    </a:lnTo>
                    <a:lnTo>
                      <a:pt x="77" y="329"/>
                    </a:lnTo>
                    <a:lnTo>
                      <a:pt x="82" y="326"/>
                    </a:lnTo>
                    <a:lnTo>
                      <a:pt x="93" y="320"/>
                    </a:lnTo>
                    <a:lnTo>
                      <a:pt x="102" y="312"/>
                    </a:lnTo>
                    <a:lnTo>
                      <a:pt x="109" y="303"/>
                    </a:lnTo>
                    <a:lnTo>
                      <a:pt x="115" y="293"/>
                    </a:lnTo>
                    <a:lnTo>
                      <a:pt x="117" y="287"/>
                    </a:lnTo>
                    <a:lnTo>
                      <a:pt x="120" y="282"/>
                    </a:lnTo>
                    <a:lnTo>
                      <a:pt x="120" y="276"/>
                    </a:lnTo>
                    <a:lnTo>
                      <a:pt x="121" y="271"/>
                    </a:lnTo>
                    <a:lnTo>
                      <a:pt x="121" y="181"/>
                    </a:lnTo>
                    <a:lnTo>
                      <a:pt x="136" y="181"/>
                    </a:lnTo>
                    <a:lnTo>
                      <a:pt x="142" y="180"/>
                    </a:lnTo>
                    <a:lnTo>
                      <a:pt x="147" y="176"/>
                    </a:lnTo>
                    <a:lnTo>
                      <a:pt x="149" y="171"/>
                    </a:lnTo>
                    <a:lnTo>
                      <a:pt x="150" y="166"/>
                    </a:lnTo>
                    <a:lnTo>
                      <a:pt x="149" y="160"/>
                    </a:lnTo>
                    <a:lnTo>
                      <a:pt x="147" y="155"/>
                    </a:lnTo>
                    <a:lnTo>
                      <a:pt x="142" y="152"/>
                    </a:lnTo>
                    <a:lnTo>
                      <a:pt x="136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4" name="Group 153"/>
            <p:cNvGrpSpPr/>
            <p:nvPr/>
          </p:nvGrpSpPr>
          <p:grpSpPr>
            <a:xfrm>
              <a:off x="6868970" y="2282847"/>
              <a:ext cx="312740" cy="307528"/>
              <a:chOff x="6443663" y="2484438"/>
              <a:chExt cx="285750" cy="280987"/>
            </a:xfrm>
            <a:solidFill>
              <a:srgbClr val="46B688"/>
            </a:solidFill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55" name="Freeform 3837"/>
              <p:cNvSpPr>
                <a:spLocks/>
              </p:cNvSpPr>
              <p:nvPr/>
            </p:nvSpPr>
            <p:spPr bwMode="auto">
              <a:xfrm>
                <a:off x="6486525" y="2498725"/>
                <a:ext cx="42863" cy="42863"/>
              </a:xfrm>
              <a:custGeom>
                <a:avLst/>
                <a:gdLst>
                  <a:gd name="T0" fmla="*/ 84 w 135"/>
                  <a:gd name="T1" fmla="*/ 127 h 136"/>
                  <a:gd name="T2" fmla="*/ 89 w 135"/>
                  <a:gd name="T3" fmla="*/ 130 h 136"/>
                  <a:gd name="T4" fmla="*/ 95 w 135"/>
                  <a:gd name="T5" fmla="*/ 133 h 136"/>
                  <a:gd name="T6" fmla="*/ 100 w 135"/>
                  <a:gd name="T7" fmla="*/ 134 h 136"/>
                  <a:gd name="T8" fmla="*/ 105 w 135"/>
                  <a:gd name="T9" fmla="*/ 136 h 136"/>
                  <a:gd name="T10" fmla="*/ 112 w 135"/>
                  <a:gd name="T11" fmla="*/ 134 h 136"/>
                  <a:gd name="T12" fmla="*/ 117 w 135"/>
                  <a:gd name="T13" fmla="*/ 133 h 136"/>
                  <a:gd name="T14" fmla="*/ 122 w 135"/>
                  <a:gd name="T15" fmla="*/ 130 h 136"/>
                  <a:gd name="T16" fmla="*/ 127 w 135"/>
                  <a:gd name="T17" fmla="*/ 127 h 136"/>
                  <a:gd name="T18" fmla="*/ 131 w 135"/>
                  <a:gd name="T19" fmla="*/ 122 h 136"/>
                  <a:gd name="T20" fmla="*/ 133 w 135"/>
                  <a:gd name="T21" fmla="*/ 116 h 136"/>
                  <a:gd name="T22" fmla="*/ 135 w 135"/>
                  <a:gd name="T23" fmla="*/ 111 h 136"/>
                  <a:gd name="T24" fmla="*/ 135 w 135"/>
                  <a:gd name="T25" fmla="*/ 106 h 136"/>
                  <a:gd name="T26" fmla="*/ 135 w 135"/>
                  <a:gd name="T27" fmla="*/ 100 h 136"/>
                  <a:gd name="T28" fmla="*/ 133 w 135"/>
                  <a:gd name="T29" fmla="*/ 94 h 136"/>
                  <a:gd name="T30" fmla="*/ 131 w 135"/>
                  <a:gd name="T31" fmla="*/ 89 h 136"/>
                  <a:gd name="T32" fmla="*/ 127 w 135"/>
                  <a:gd name="T33" fmla="*/ 84 h 136"/>
                  <a:gd name="T34" fmla="*/ 52 w 135"/>
                  <a:gd name="T35" fmla="*/ 9 h 136"/>
                  <a:gd name="T36" fmla="*/ 47 w 135"/>
                  <a:gd name="T37" fmla="*/ 5 h 136"/>
                  <a:gd name="T38" fmla="*/ 42 w 135"/>
                  <a:gd name="T39" fmla="*/ 3 h 136"/>
                  <a:gd name="T40" fmla="*/ 36 w 135"/>
                  <a:gd name="T41" fmla="*/ 0 h 136"/>
                  <a:gd name="T42" fmla="*/ 30 w 135"/>
                  <a:gd name="T43" fmla="*/ 0 h 136"/>
                  <a:gd name="T44" fmla="*/ 25 w 135"/>
                  <a:gd name="T45" fmla="*/ 0 h 136"/>
                  <a:gd name="T46" fmla="*/ 19 w 135"/>
                  <a:gd name="T47" fmla="*/ 3 h 136"/>
                  <a:gd name="T48" fmla="*/ 14 w 135"/>
                  <a:gd name="T49" fmla="*/ 5 h 136"/>
                  <a:gd name="T50" fmla="*/ 9 w 135"/>
                  <a:gd name="T51" fmla="*/ 9 h 136"/>
                  <a:gd name="T52" fmla="*/ 6 w 135"/>
                  <a:gd name="T53" fmla="*/ 13 h 136"/>
                  <a:gd name="T54" fmla="*/ 2 w 135"/>
                  <a:gd name="T55" fmla="*/ 19 h 136"/>
                  <a:gd name="T56" fmla="*/ 1 w 135"/>
                  <a:gd name="T57" fmla="*/ 25 h 136"/>
                  <a:gd name="T58" fmla="*/ 0 w 135"/>
                  <a:gd name="T59" fmla="*/ 30 h 136"/>
                  <a:gd name="T60" fmla="*/ 1 w 135"/>
                  <a:gd name="T61" fmla="*/ 36 h 136"/>
                  <a:gd name="T62" fmla="*/ 2 w 135"/>
                  <a:gd name="T63" fmla="*/ 41 h 136"/>
                  <a:gd name="T64" fmla="*/ 6 w 135"/>
                  <a:gd name="T65" fmla="*/ 47 h 136"/>
                  <a:gd name="T66" fmla="*/ 9 w 135"/>
                  <a:gd name="T67" fmla="*/ 52 h 136"/>
                  <a:gd name="T68" fmla="*/ 84 w 135"/>
                  <a:gd name="T69" fmla="*/ 12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5" h="136">
                    <a:moveTo>
                      <a:pt x="84" y="127"/>
                    </a:moveTo>
                    <a:lnTo>
                      <a:pt x="89" y="130"/>
                    </a:lnTo>
                    <a:lnTo>
                      <a:pt x="95" y="133"/>
                    </a:lnTo>
                    <a:lnTo>
                      <a:pt x="100" y="134"/>
                    </a:lnTo>
                    <a:lnTo>
                      <a:pt x="105" y="136"/>
                    </a:lnTo>
                    <a:lnTo>
                      <a:pt x="112" y="134"/>
                    </a:lnTo>
                    <a:lnTo>
                      <a:pt x="117" y="133"/>
                    </a:lnTo>
                    <a:lnTo>
                      <a:pt x="122" y="130"/>
                    </a:lnTo>
                    <a:lnTo>
                      <a:pt x="127" y="127"/>
                    </a:lnTo>
                    <a:lnTo>
                      <a:pt x="131" y="122"/>
                    </a:lnTo>
                    <a:lnTo>
                      <a:pt x="133" y="116"/>
                    </a:lnTo>
                    <a:lnTo>
                      <a:pt x="135" y="111"/>
                    </a:lnTo>
                    <a:lnTo>
                      <a:pt x="135" y="106"/>
                    </a:lnTo>
                    <a:lnTo>
                      <a:pt x="135" y="100"/>
                    </a:lnTo>
                    <a:lnTo>
                      <a:pt x="133" y="94"/>
                    </a:lnTo>
                    <a:lnTo>
                      <a:pt x="131" y="89"/>
                    </a:lnTo>
                    <a:lnTo>
                      <a:pt x="127" y="84"/>
                    </a:lnTo>
                    <a:lnTo>
                      <a:pt x="52" y="9"/>
                    </a:lnTo>
                    <a:lnTo>
                      <a:pt x="47" y="5"/>
                    </a:lnTo>
                    <a:lnTo>
                      <a:pt x="42" y="3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19" y="3"/>
                    </a:lnTo>
                    <a:lnTo>
                      <a:pt x="14" y="5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2" y="19"/>
                    </a:lnTo>
                    <a:lnTo>
                      <a:pt x="1" y="25"/>
                    </a:lnTo>
                    <a:lnTo>
                      <a:pt x="0" y="30"/>
                    </a:lnTo>
                    <a:lnTo>
                      <a:pt x="1" y="36"/>
                    </a:lnTo>
                    <a:lnTo>
                      <a:pt x="2" y="41"/>
                    </a:lnTo>
                    <a:lnTo>
                      <a:pt x="6" y="47"/>
                    </a:lnTo>
                    <a:lnTo>
                      <a:pt x="9" y="52"/>
                    </a:lnTo>
                    <a:lnTo>
                      <a:pt x="84" y="1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3838"/>
              <p:cNvSpPr>
                <a:spLocks/>
              </p:cNvSpPr>
              <p:nvPr/>
            </p:nvSpPr>
            <p:spPr bwMode="auto">
              <a:xfrm>
                <a:off x="6543675" y="2484438"/>
                <a:ext cx="19050" cy="47625"/>
              </a:xfrm>
              <a:custGeom>
                <a:avLst/>
                <a:gdLst>
                  <a:gd name="T0" fmla="*/ 30 w 60"/>
                  <a:gd name="T1" fmla="*/ 151 h 151"/>
                  <a:gd name="T2" fmla="*/ 37 w 60"/>
                  <a:gd name="T3" fmla="*/ 149 h 151"/>
                  <a:gd name="T4" fmla="*/ 42 w 60"/>
                  <a:gd name="T5" fmla="*/ 148 h 151"/>
                  <a:gd name="T6" fmla="*/ 48 w 60"/>
                  <a:gd name="T7" fmla="*/ 145 h 151"/>
                  <a:gd name="T8" fmla="*/ 52 w 60"/>
                  <a:gd name="T9" fmla="*/ 142 h 151"/>
                  <a:gd name="T10" fmla="*/ 55 w 60"/>
                  <a:gd name="T11" fmla="*/ 138 h 151"/>
                  <a:gd name="T12" fmla="*/ 58 w 60"/>
                  <a:gd name="T13" fmla="*/ 132 h 151"/>
                  <a:gd name="T14" fmla="*/ 60 w 60"/>
                  <a:gd name="T15" fmla="*/ 127 h 151"/>
                  <a:gd name="T16" fmla="*/ 60 w 60"/>
                  <a:gd name="T17" fmla="*/ 120 h 151"/>
                  <a:gd name="T18" fmla="*/ 60 w 60"/>
                  <a:gd name="T19" fmla="*/ 30 h 151"/>
                  <a:gd name="T20" fmla="*/ 60 w 60"/>
                  <a:gd name="T21" fmla="*/ 24 h 151"/>
                  <a:gd name="T22" fmla="*/ 58 w 60"/>
                  <a:gd name="T23" fmla="*/ 19 h 151"/>
                  <a:gd name="T24" fmla="*/ 55 w 60"/>
                  <a:gd name="T25" fmla="*/ 13 h 151"/>
                  <a:gd name="T26" fmla="*/ 52 w 60"/>
                  <a:gd name="T27" fmla="*/ 9 h 151"/>
                  <a:gd name="T28" fmla="*/ 48 w 60"/>
                  <a:gd name="T29" fmla="*/ 6 h 151"/>
                  <a:gd name="T30" fmla="*/ 42 w 60"/>
                  <a:gd name="T31" fmla="*/ 3 h 151"/>
                  <a:gd name="T32" fmla="*/ 37 w 60"/>
                  <a:gd name="T33" fmla="*/ 0 h 151"/>
                  <a:gd name="T34" fmla="*/ 30 w 60"/>
                  <a:gd name="T35" fmla="*/ 0 h 151"/>
                  <a:gd name="T36" fmla="*/ 25 w 60"/>
                  <a:gd name="T37" fmla="*/ 0 h 151"/>
                  <a:gd name="T38" fmla="*/ 19 w 60"/>
                  <a:gd name="T39" fmla="*/ 3 h 151"/>
                  <a:gd name="T40" fmla="*/ 14 w 60"/>
                  <a:gd name="T41" fmla="*/ 6 h 151"/>
                  <a:gd name="T42" fmla="*/ 9 w 60"/>
                  <a:gd name="T43" fmla="*/ 9 h 151"/>
                  <a:gd name="T44" fmla="*/ 6 w 60"/>
                  <a:gd name="T45" fmla="*/ 13 h 151"/>
                  <a:gd name="T46" fmla="*/ 2 w 60"/>
                  <a:gd name="T47" fmla="*/ 19 h 151"/>
                  <a:gd name="T48" fmla="*/ 1 w 60"/>
                  <a:gd name="T49" fmla="*/ 24 h 151"/>
                  <a:gd name="T50" fmla="*/ 0 w 60"/>
                  <a:gd name="T51" fmla="*/ 30 h 151"/>
                  <a:gd name="T52" fmla="*/ 0 w 60"/>
                  <a:gd name="T53" fmla="*/ 120 h 151"/>
                  <a:gd name="T54" fmla="*/ 1 w 60"/>
                  <a:gd name="T55" fmla="*/ 127 h 151"/>
                  <a:gd name="T56" fmla="*/ 2 w 60"/>
                  <a:gd name="T57" fmla="*/ 132 h 151"/>
                  <a:gd name="T58" fmla="*/ 6 w 60"/>
                  <a:gd name="T59" fmla="*/ 138 h 151"/>
                  <a:gd name="T60" fmla="*/ 9 w 60"/>
                  <a:gd name="T61" fmla="*/ 142 h 151"/>
                  <a:gd name="T62" fmla="*/ 14 w 60"/>
                  <a:gd name="T63" fmla="*/ 145 h 151"/>
                  <a:gd name="T64" fmla="*/ 19 w 60"/>
                  <a:gd name="T65" fmla="*/ 148 h 151"/>
                  <a:gd name="T66" fmla="*/ 25 w 60"/>
                  <a:gd name="T67" fmla="*/ 149 h 151"/>
                  <a:gd name="T68" fmla="*/ 30 w 60"/>
                  <a:gd name="T69" fmla="*/ 151 h 151"/>
                  <a:gd name="T70" fmla="*/ 30 w 60"/>
                  <a:gd name="T71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0" h="151">
                    <a:moveTo>
                      <a:pt x="30" y="151"/>
                    </a:moveTo>
                    <a:lnTo>
                      <a:pt x="37" y="149"/>
                    </a:lnTo>
                    <a:lnTo>
                      <a:pt x="42" y="148"/>
                    </a:lnTo>
                    <a:lnTo>
                      <a:pt x="48" y="145"/>
                    </a:lnTo>
                    <a:lnTo>
                      <a:pt x="52" y="142"/>
                    </a:lnTo>
                    <a:lnTo>
                      <a:pt x="55" y="138"/>
                    </a:lnTo>
                    <a:lnTo>
                      <a:pt x="58" y="132"/>
                    </a:lnTo>
                    <a:lnTo>
                      <a:pt x="60" y="127"/>
                    </a:lnTo>
                    <a:lnTo>
                      <a:pt x="60" y="120"/>
                    </a:lnTo>
                    <a:lnTo>
                      <a:pt x="60" y="30"/>
                    </a:lnTo>
                    <a:lnTo>
                      <a:pt x="60" y="24"/>
                    </a:lnTo>
                    <a:lnTo>
                      <a:pt x="58" y="19"/>
                    </a:lnTo>
                    <a:lnTo>
                      <a:pt x="55" y="13"/>
                    </a:lnTo>
                    <a:lnTo>
                      <a:pt x="52" y="9"/>
                    </a:lnTo>
                    <a:lnTo>
                      <a:pt x="48" y="6"/>
                    </a:lnTo>
                    <a:lnTo>
                      <a:pt x="42" y="3"/>
                    </a:lnTo>
                    <a:lnTo>
                      <a:pt x="37" y="0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19" y="3"/>
                    </a:lnTo>
                    <a:lnTo>
                      <a:pt x="14" y="6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2" y="19"/>
                    </a:lnTo>
                    <a:lnTo>
                      <a:pt x="1" y="24"/>
                    </a:lnTo>
                    <a:lnTo>
                      <a:pt x="0" y="30"/>
                    </a:lnTo>
                    <a:lnTo>
                      <a:pt x="0" y="120"/>
                    </a:lnTo>
                    <a:lnTo>
                      <a:pt x="1" y="127"/>
                    </a:lnTo>
                    <a:lnTo>
                      <a:pt x="2" y="132"/>
                    </a:lnTo>
                    <a:lnTo>
                      <a:pt x="6" y="138"/>
                    </a:lnTo>
                    <a:lnTo>
                      <a:pt x="9" y="142"/>
                    </a:lnTo>
                    <a:lnTo>
                      <a:pt x="14" y="145"/>
                    </a:lnTo>
                    <a:lnTo>
                      <a:pt x="19" y="148"/>
                    </a:lnTo>
                    <a:lnTo>
                      <a:pt x="25" y="149"/>
                    </a:lnTo>
                    <a:lnTo>
                      <a:pt x="30" y="151"/>
                    </a:lnTo>
                    <a:lnTo>
                      <a:pt x="30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3839"/>
              <p:cNvSpPr>
                <a:spLocks/>
              </p:cNvSpPr>
              <p:nvPr/>
            </p:nvSpPr>
            <p:spPr bwMode="auto">
              <a:xfrm>
                <a:off x="6467475" y="2555875"/>
                <a:ext cx="47625" cy="19050"/>
              </a:xfrm>
              <a:custGeom>
                <a:avLst/>
                <a:gdLst>
                  <a:gd name="T0" fmla="*/ 30 w 150"/>
                  <a:gd name="T1" fmla="*/ 60 h 60"/>
                  <a:gd name="T2" fmla="*/ 120 w 150"/>
                  <a:gd name="T3" fmla="*/ 60 h 60"/>
                  <a:gd name="T4" fmla="*/ 127 w 150"/>
                  <a:gd name="T5" fmla="*/ 59 h 60"/>
                  <a:gd name="T6" fmla="*/ 132 w 150"/>
                  <a:gd name="T7" fmla="*/ 57 h 60"/>
                  <a:gd name="T8" fmla="*/ 137 w 150"/>
                  <a:gd name="T9" fmla="*/ 54 h 60"/>
                  <a:gd name="T10" fmla="*/ 142 w 150"/>
                  <a:gd name="T11" fmla="*/ 51 h 60"/>
                  <a:gd name="T12" fmla="*/ 145 w 150"/>
                  <a:gd name="T13" fmla="*/ 47 h 60"/>
                  <a:gd name="T14" fmla="*/ 148 w 150"/>
                  <a:gd name="T15" fmla="*/ 41 h 60"/>
                  <a:gd name="T16" fmla="*/ 150 w 150"/>
                  <a:gd name="T17" fmla="*/ 36 h 60"/>
                  <a:gd name="T18" fmla="*/ 150 w 150"/>
                  <a:gd name="T19" fmla="*/ 30 h 60"/>
                  <a:gd name="T20" fmla="*/ 150 w 150"/>
                  <a:gd name="T21" fmla="*/ 23 h 60"/>
                  <a:gd name="T22" fmla="*/ 148 w 150"/>
                  <a:gd name="T23" fmla="*/ 18 h 60"/>
                  <a:gd name="T24" fmla="*/ 145 w 150"/>
                  <a:gd name="T25" fmla="*/ 12 h 60"/>
                  <a:gd name="T26" fmla="*/ 142 w 150"/>
                  <a:gd name="T27" fmla="*/ 8 h 60"/>
                  <a:gd name="T28" fmla="*/ 137 w 150"/>
                  <a:gd name="T29" fmla="*/ 5 h 60"/>
                  <a:gd name="T30" fmla="*/ 132 w 150"/>
                  <a:gd name="T31" fmla="*/ 2 h 60"/>
                  <a:gd name="T32" fmla="*/ 127 w 150"/>
                  <a:gd name="T33" fmla="*/ 1 h 60"/>
                  <a:gd name="T34" fmla="*/ 120 w 150"/>
                  <a:gd name="T35" fmla="*/ 0 h 60"/>
                  <a:gd name="T36" fmla="*/ 30 w 150"/>
                  <a:gd name="T37" fmla="*/ 0 h 60"/>
                  <a:gd name="T38" fmla="*/ 24 w 150"/>
                  <a:gd name="T39" fmla="*/ 1 h 60"/>
                  <a:gd name="T40" fmla="*/ 18 w 150"/>
                  <a:gd name="T41" fmla="*/ 2 h 60"/>
                  <a:gd name="T42" fmla="*/ 13 w 150"/>
                  <a:gd name="T43" fmla="*/ 5 h 60"/>
                  <a:gd name="T44" fmla="*/ 9 w 150"/>
                  <a:gd name="T45" fmla="*/ 8 h 60"/>
                  <a:gd name="T46" fmla="*/ 5 w 150"/>
                  <a:gd name="T47" fmla="*/ 12 h 60"/>
                  <a:gd name="T48" fmla="*/ 2 w 150"/>
                  <a:gd name="T49" fmla="*/ 18 h 60"/>
                  <a:gd name="T50" fmla="*/ 1 w 150"/>
                  <a:gd name="T51" fmla="*/ 23 h 60"/>
                  <a:gd name="T52" fmla="*/ 0 w 150"/>
                  <a:gd name="T53" fmla="*/ 30 h 60"/>
                  <a:gd name="T54" fmla="*/ 1 w 150"/>
                  <a:gd name="T55" fmla="*/ 36 h 60"/>
                  <a:gd name="T56" fmla="*/ 2 w 150"/>
                  <a:gd name="T57" fmla="*/ 41 h 60"/>
                  <a:gd name="T58" fmla="*/ 5 w 150"/>
                  <a:gd name="T59" fmla="*/ 47 h 60"/>
                  <a:gd name="T60" fmla="*/ 9 w 150"/>
                  <a:gd name="T61" fmla="*/ 51 h 60"/>
                  <a:gd name="T62" fmla="*/ 13 w 150"/>
                  <a:gd name="T63" fmla="*/ 54 h 60"/>
                  <a:gd name="T64" fmla="*/ 18 w 150"/>
                  <a:gd name="T65" fmla="*/ 57 h 60"/>
                  <a:gd name="T66" fmla="*/ 24 w 150"/>
                  <a:gd name="T67" fmla="*/ 59 h 60"/>
                  <a:gd name="T68" fmla="*/ 30 w 150"/>
                  <a:gd name="T69" fmla="*/ 60 h 60"/>
                  <a:gd name="T70" fmla="*/ 30 w 150"/>
                  <a:gd name="T7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0" h="60">
                    <a:moveTo>
                      <a:pt x="30" y="60"/>
                    </a:moveTo>
                    <a:lnTo>
                      <a:pt x="120" y="60"/>
                    </a:lnTo>
                    <a:lnTo>
                      <a:pt x="127" y="59"/>
                    </a:lnTo>
                    <a:lnTo>
                      <a:pt x="132" y="57"/>
                    </a:lnTo>
                    <a:lnTo>
                      <a:pt x="137" y="54"/>
                    </a:lnTo>
                    <a:lnTo>
                      <a:pt x="142" y="51"/>
                    </a:lnTo>
                    <a:lnTo>
                      <a:pt x="145" y="47"/>
                    </a:lnTo>
                    <a:lnTo>
                      <a:pt x="148" y="41"/>
                    </a:lnTo>
                    <a:lnTo>
                      <a:pt x="150" y="36"/>
                    </a:lnTo>
                    <a:lnTo>
                      <a:pt x="150" y="30"/>
                    </a:lnTo>
                    <a:lnTo>
                      <a:pt x="150" y="23"/>
                    </a:lnTo>
                    <a:lnTo>
                      <a:pt x="148" y="18"/>
                    </a:lnTo>
                    <a:lnTo>
                      <a:pt x="145" y="12"/>
                    </a:lnTo>
                    <a:lnTo>
                      <a:pt x="142" y="8"/>
                    </a:lnTo>
                    <a:lnTo>
                      <a:pt x="137" y="5"/>
                    </a:lnTo>
                    <a:lnTo>
                      <a:pt x="132" y="2"/>
                    </a:lnTo>
                    <a:lnTo>
                      <a:pt x="127" y="1"/>
                    </a:lnTo>
                    <a:lnTo>
                      <a:pt x="120" y="0"/>
                    </a:lnTo>
                    <a:lnTo>
                      <a:pt x="30" y="0"/>
                    </a:lnTo>
                    <a:lnTo>
                      <a:pt x="24" y="1"/>
                    </a:lnTo>
                    <a:lnTo>
                      <a:pt x="18" y="2"/>
                    </a:lnTo>
                    <a:lnTo>
                      <a:pt x="13" y="5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2" y="18"/>
                    </a:lnTo>
                    <a:lnTo>
                      <a:pt x="1" y="23"/>
                    </a:lnTo>
                    <a:lnTo>
                      <a:pt x="0" y="30"/>
                    </a:lnTo>
                    <a:lnTo>
                      <a:pt x="1" y="36"/>
                    </a:lnTo>
                    <a:lnTo>
                      <a:pt x="2" y="41"/>
                    </a:lnTo>
                    <a:lnTo>
                      <a:pt x="5" y="47"/>
                    </a:lnTo>
                    <a:lnTo>
                      <a:pt x="9" y="51"/>
                    </a:lnTo>
                    <a:lnTo>
                      <a:pt x="13" y="54"/>
                    </a:lnTo>
                    <a:lnTo>
                      <a:pt x="18" y="57"/>
                    </a:lnTo>
                    <a:lnTo>
                      <a:pt x="24" y="59"/>
                    </a:lnTo>
                    <a:lnTo>
                      <a:pt x="30" y="60"/>
                    </a:lnTo>
                    <a:lnTo>
                      <a:pt x="30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3840"/>
              <p:cNvSpPr>
                <a:spLocks/>
              </p:cNvSpPr>
              <p:nvPr/>
            </p:nvSpPr>
            <p:spPr bwMode="auto">
              <a:xfrm>
                <a:off x="6443663" y="2622550"/>
                <a:ext cx="142875" cy="142875"/>
              </a:xfrm>
              <a:custGeom>
                <a:avLst/>
                <a:gdLst>
                  <a:gd name="T0" fmla="*/ 279 w 450"/>
                  <a:gd name="T1" fmla="*/ 355 h 451"/>
                  <a:gd name="T2" fmla="*/ 261 w 450"/>
                  <a:gd name="T3" fmla="*/ 370 h 451"/>
                  <a:gd name="T4" fmla="*/ 241 w 450"/>
                  <a:gd name="T5" fmla="*/ 381 h 451"/>
                  <a:gd name="T6" fmla="*/ 222 w 450"/>
                  <a:gd name="T7" fmla="*/ 388 h 451"/>
                  <a:gd name="T8" fmla="*/ 203 w 450"/>
                  <a:gd name="T9" fmla="*/ 391 h 451"/>
                  <a:gd name="T10" fmla="*/ 183 w 450"/>
                  <a:gd name="T11" fmla="*/ 388 h 451"/>
                  <a:gd name="T12" fmla="*/ 164 w 450"/>
                  <a:gd name="T13" fmla="*/ 381 h 451"/>
                  <a:gd name="T14" fmla="*/ 145 w 450"/>
                  <a:gd name="T15" fmla="*/ 370 h 451"/>
                  <a:gd name="T16" fmla="*/ 127 w 450"/>
                  <a:gd name="T17" fmla="*/ 355 h 451"/>
                  <a:gd name="T18" fmla="*/ 88 w 450"/>
                  <a:gd name="T19" fmla="*/ 315 h 451"/>
                  <a:gd name="T20" fmla="*/ 74 w 450"/>
                  <a:gd name="T21" fmla="*/ 296 h 451"/>
                  <a:gd name="T22" fmla="*/ 65 w 450"/>
                  <a:gd name="T23" fmla="*/ 277 h 451"/>
                  <a:gd name="T24" fmla="*/ 60 w 450"/>
                  <a:gd name="T25" fmla="*/ 257 h 451"/>
                  <a:gd name="T26" fmla="*/ 60 w 450"/>
                  <a:gd name="T27" fmla="*/ 238 h 451"/>
                  <a:gd name="T28" fmla="*/ 65 w 450"/>
                  <a:gd name="T29" fmla="*/ 218 h 451"/>
                  <a:gd name="T30" fmla="*/ 74 w 450"/>
                  <a:gd name="T31" fmla="*/ 199 h 451"/>
                  <a:gd name="T32" fmla="*/ 88 w 450"/>
                  <a:gd name="T33" fmla="*/ 181 h 451"/>
                  <a:gd name="T34" fmla="*/ 217 w 450"/>
                  <a:gd name="T35" fmla="*/ 51 h 451"/>
                  <a:gd name="T36" fmla="*/ 223 w 450"/>
                  <a:gd name="T37" fmla="*/ 42 h 451"/>
                  <a:gd name="T38" fmla="*/ 225 w 450"/>
                  <a:gd name="T39" fmla="*/ 30 h 451"/>
                  <a:gd name="T40" fmla="*/ 223 w 450"/>
                  <a:gd name="T41" fmla="*/ 19 h 451"/>
                  <a:gd name="T42" fmla="*/ 217 w 450"/>
                  <a:gd name="T43" fmla="*/ 8 h 451"/>
                  <a:gd name="T44" fmla="*/ 207 w 450"/>
                  <a:gd name="T45" fmla="*/ 2 h 451"/>
                  <a:gd name="T46" fmla="*/ 195 w 450"/>
                  <a:gd name="T47" fmla="*/ 0 h 451"/>
                  <a:gd name="T48" fmla="*/ 184 w 450"/>
                  <a:gd name="T49" fmla="*/ 2 h 451"/>
                  <a:gd name="T50" fmla="*/ 174 w 450"/>
                  <a:gd name="T51" fmla="*/ 8 h 451"/>
                  <a:gd name="T52" fmla="*/ 41 w 450"/>
                  <a:gd name="T53" fmla="*/ 142 h 451"/>
                  <a:gd name="T54" fmla="*/ 20 w 450"/>
                  <a:gd name="T55" fmla="*/ 171 h 451"/>
                  <a:gd name="T56" fmla="*/ 8 w 450"/>
                  <a:gd name="T57" fmla="*/ 201 h 451"/>
                  <a:gd name="T58" fmla="*/ 1 w 450"/>
                  <a:gd name="T59" fmla="*/ 232 h 451"/>
                  <a:gd name="T60" fmla="*/ 1 w 450"/>
                  <a:gd name="T61" fmla="*/ 263 h 451"/>
                  <a:gd name="T62" fmla="*/ 8 w 450"/>
                  <a:gd name="T63" fmla="*/ 294 h 451"/>
                  <a:gd name="T64" fmla="*/ 20 w 450"/>
                  <a:gd name="T65" fmla="*/ 324 h 451"/>
                  <a:gd name="T66" fmla="*/ 41 w 450"/>
                  <a:gd name="T67" fmla="*/ 352 h 451"/>
                  <a:gd name="T68" fmla="*/ 84 w 450"/>
                  <a:gd name="T69" fmla="*/ 396 h 451"/>
                  <a:gd name="T70" fmla="*/ 112 w 450"/>
                  <a:gd name="T71" fmla="*/ 420 h 451"/>
                  <a:gd name="T72" fmla="*/ 142 w 450"/>
                  <a:gd name="T73" fmla="*/ 437 h 451"/>
                  <a:gd name="T74" fmla="*/ 172 w 450"/>
                  <a:gd name="T75" fmla="*/ 448 h 451"/>
                  <a:gd name="T76" fmla="*/ 203 w 450"/>
                  <a:gd name="T77" fmla="*/ 451 h 451"/>
                  <a:gd name="T78" fmla="*/ 234 w 450"/>
                  <a:gd name="T79" fmla="*/ 448 h 451"/>
                  <a:gd name="T80" fmla="*/ 264 w 450"/>
                  <a:gd name="T81" fmla="*/ 437 h 451"/>
                  <a:gd name="T82" fmla="*/ 294 w 450"/>
                  <a:gd name="T83" fmla="*/ 420 h 451"/>
                  <a:gd name="T84" fmla="*/ 322 w 450"/>
                  <a:gd name="T85" fmla="*/ 396 h 451"/>
                  <a:gd name="T86" fmla="*/ 446 w 450"/>
                  <a:gd name="T87" fmla="*/ 272 h 451"/>
                  <a:gd name="T88" fmla="*/ 450 w 450"/>
                  <a:gd name="T89" fmla="*/ 261 h 451"/>
                  <a:gd name="T90" fmla="*/ 450 w 450"/>
                  <a:gd name="T91" fmla="*/ 250 h 451"/>
                  <a:gd name="T92" fmla="*/ 446 w 450"/>
                  <a:gd name="T93" fmla="*/ 239 h 451"/>
                  <a:gd name="T94" fmla="*/ 438 w 450"/>
                  <a:gd name="T95" fmla="*/ 230 h 451"/>
                  <a:gd name="T96" fmla="*/ 427 w 450"/>
                  <a:gd name="T97" fmla="*/ 226 h 451"/>
                  <a:gd name="T98" fmla="*/ 415 w 450"/>
                  <a:gd name="T99" fmla="*/ 226 h 451"/>
                  <a:gd name="T100" fmla="*/ 404 w 450"/>
                  <a:gd name="T101" fmla="*/ 230 h 451"/>
                  <a:gd name="T102" fmla="*/ 399 w 450"/>
                  <a:gd name="T103" fmla="*/ 23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0" h="451">
                    <a:moveTo>
                      <a:pt x="399" y="233"/>
                    </a:moveTo>
                    <a:lnTo>
                      <a:pt x="279" y="355"/>
                    </a:lnTo>
                    <a:lnTo>
                      <a:pt x="270" y="362"/>
                    </a:lnTo>
                    <a:lnTo>
                      <a:pt x="261" y="370"/>
                    </a:lnTo>
                    <a:lnTo>
                      <a:pt x="251" y="376"/>
                    </a:lnTo>
                    <a:lnTo>
                      <a:pt x="241" y="381"/>
                    </a:lnTo>
                    <a:lnTo>
                      <a:pt x="232" y="386"/>
                    </a:lnTo>
                    <a:lnTo>
                      <a:pt x="222" y="388"/>
                    </a:lnTo>
                    <a:lnTo>
                      <a:pt x="212" y="390"/>
                    </a:lnTo>
                    <a:lnTo>
                      <a:pt x="203" y="391"/>
                    </a:lnTo>
                    <a:lnTo>
                      <a:pt x="193" y="390"/>
                    </a:lnTo>
                    <a:lnTo>
                      <a:pt x="183" y="388"/>
                    </a:lnTo>
                    <a:lnTo>
                      <a:pt x="174" y="386"/>
                    </a:lnTo>
                    <a:lnTo>
                      <a:pt x="164" y="381"/>
                    </a:lnTo>
                    <a:lnTo>
                      <a:pt x="154" y="376"/>
                    </a:lnTo>
                    <a:lnTo>
                      <a:pt x="145" y="370"/>
                    </a:lnTo>
                    <a:lnTo>
                      <a:pt x="135" y="363"/>
                    </a:lnTo>
                    <a:lnTo>
                      <a:pt x="127" y="355"/>
                    </a:lnTo>
                    <a:lnTo>
                      <a:pt x="97" y="325"/>
                    </a:lnTo>
                    <a:lnTo>
                      <a:pt x="88" y="315"/>
                    </a:lnTo>
                    <a:lnTo>
                      <a:pt x="80" y="305"/>
                    </a:lnTo>
                    <a:lnTo>
                      <a:pt x="74" y="296"/>
                    </a:lnTo>
                    <a:lnTo>
                      <a:pt x="69" y="287"/>
                    </a:lnTo>
                    <a:lnTo>
                      <a:pt x="65" y="277"/>
                    </a:lnTo>
                    <a:lnTo>
                      <a:pt x="62" y="268"/>
                    </a:lnTo>
                    <a:lnTo>
                      <a:pt x="60" y="257"/>
                    </a:lnTo>
                    <a:lnTo>
                      <a:pt x="60" y="247"/>
                    </a:lnTo>
                    <a:lnTo>
                      <a:pt x="60" y="238"/>
                    </a:lnTo>
                    <a:lnTo>
                      <a:pt x="62" y="228"/>
                    </a:lnTo>
                    <a:lnTo>
                      <a:pt x="65" y="218"/>
                    </a:lnTo>
                    <a:lnTo>
                      <a:pt x="69" y="209"/>
                    </a:lnTo>
                    <a:lnTo>
                      <a:pt x="74" y="199"/>
                    </a:lnTo>
                    <a:lnTo>
                      <a:pt x="80" y="190"/>
                    </a:lnTo>
                    <a:lnTo>
                      <a:pt x="88" y="181"/>
                    </a:lnTo>
                    <a:lnTo>
                      <a:pt x="97" y="171"/>
                    </a:lnTo>
                    <a:lnTo>
                      <a:pt x="217" y="51"/>
                    </a:lnTo>
                    <a:lnTo>
                      <a:pt x="221" y="47"/>
                    </a:lnTo>
                    <a:lnTo>
                      <a:pt x="223" y="42"/>
                    </a:lnTo>
                    <a:lnTo>
                      <a:pt x="225" y="35"/>
                    </a:lnTo>
                    <a:lnTo>
                      <a:pt x="225" y="30"/>
                    </a:lnTo>
                    <a:lnTo>
                      <a:pt x="225" y="24"/>
                    </a:lnTo>
                    <a:lnTo>
                      <a:pt x="223" y="19"/>
                    </a:lnTo>
                    <a:lnTo>
                      <a:pt x="221" y="14"/>
                    </a:lnTo>
                    <a:lnTo>
                      <a:pt x="217" y="8"/>
                    </a:lnTo>
                    <a:lnTo>
                      <a:pt x="212" y="5"/>
                    </a:lnTo>
                    <a:lnTo>
                      <a:pt x="207" y="2"/>
                    </a:lnTo>
                    <a:lnTo>
                      <a:pt x="202" y="1"/>
                    </a:lnTo>
                    <a:lnTo>
                      <a:pt x="195" y="0"/>
                    </a:lnTo>
                    <a:lnTo>
                      <a:pt x="190" y="1"/>
                    </a:lnTo>
                    <a:lnTo>
                      <a:pt x="184" y="2"/>
                    </a:lnTo>
                    <a:lnTo>
                      <a:pt x="179" y="5"/>
                    </a:lnTo>
                    <a:lnTo>
                      <a:pt x="174" y="8"/>
                    </a:lnTo>
                    <a:lnTo>
                      <a:pt x="54" y="128"/>
                    </a:lnTo>
                    <a:lnTo>
                      <a:pt x="41" y="142"/>
                    </a:lnTo>
                    <a:lnTo>
                      <a:pt x="30" y="157"/>
                    </a:lnTo>
                    <a:lnTo>
                      <a:pt x="20" y="171"/>
                    </a:lnTo>
                    <a:lnTo>
                      <a:pt x="13" y="186"/>
                    </a:lnTo>
                    <a:lnTo>
                      <a:pt x="8" y="201"/>
                    </a:lnTo>
                    <a:lnTo>
                      <a:pt x="3" y="216"/>
                    </a:lnTo>
                    <a:lnTo>
                      <a:pt x="1" y="232"/>
                    </a:lnTo>
                    <a:lnTo>
                      <a:pt x="0" y="247"/>
                    </a:lnTo>
                    <a:lnTo>
                      <a:pt x="1" y="263"/>
                    </a:lnTo>
                    <a:lnTo>
                      <a:pt x="3" y="278"/>
                    </a:lnTo>
                    <a:lnTo>
                      <a:pt x="8" y="294"/>
                    </a:lnTo>
                    <a:lnTo>
                      <a:pt x="13" y="310"/>
                    </a:lnTo>
                    <a:lnTo>
                      <a:pt x="20" y="324"/>
                    </a:lnTo>
                    <a:lnTo>
                      <a:pt x="30" y="339"/>
                    </a:lnTo>
                    <a:lnTo>
                      <a:pt x="41" y="352"/>
                    </a:lnTo>
                    <a:lnTo>
                      <a:pt x="54" y="366"/>
                    </a:lnTo>
                    <a:lnTo>
                      <a:pt x="84" y="396"/>
                    </a:lnTo>
                    <a:lnTo>
                      <a:pt x="98" y="409"/>
                    </a:lnTo>
                    <a:lnTo>
                      <a:pt x="112" y="420"/>
                    </a:lnTo>
                    <a:lnTo>
                      <a:pt x="127" y="430"/>
                    </a:lnTo>
                    <a:lnTo>
                      <a:pt x="142" y="437"/>
                    </a:lnTo>
                    <a:lnTo>
                      <a:pt x="157" y="444"/>
                    </a:lnTo>
                    <a:lnTo>
                      <a:pt x="172" y="448"/>
                    </a:lnTo>
                    <a:lnTo>
                      <a:pt x="188" y="450"/>
                    </a:lnTo>
                    <a:lnTo>
                      <a:pt x="203" y="451"/>
                    </a:lnTo>
                    <a:lnTo>
                      <a:pt x="219" y="450"/>
                    </a:lnTo>
                    <a:lnTo>
                      <a:pt x="234" y="448"/>
                    </a:lnTo>
                    <a:lnTo>
                      <a:pt x="249" y="444"/>
                    </a:lnTo>
                    <a:lnTo>
                      <a:pt x="264" y="437"/>
                    </a:lnTo>
                    <a:lnTo>
                      <a:pt x="279" y="430"/>
                    </a:lnTo>
                    <a:lnTo>
                      <a:pt x="294" y="420"/>
                    </a:lnTo>
                    <a:lnTo>
                      <a:pt x="308" y="409"/>
                    </a:lnTo>
                    <a:lnTo>
                      <a:pt x="322" y="396"/>
                    </a:lnTo>
                    <a:lnTo>
                      <a:pt x="442" y="276"/>
                    </a:lnTo>
                    <a:lnTo>
                      <a:pt x="446" y="272"/>
                    </a:lnTo>
                    <a:lnTo>
                      <a:pt x="448" y="267"/>
                    </a:lnTo>
                    <a:lnTo>
                      <a:pt x="450" y="261"/>
                    </a:lnTo>
                    <a:lnTo>
                      <a:pt x="450" y="255"/>
                    </a:lnTo>
                    <a:lnTo>
                      <a:pt x="450" y="250"/>
                    </a:lnTo>
                    <a:lnTo>
                      <a:pt x="448" y="244"/>
                    </a:lnTo>
                    <a:lnTo>
                      <a:pt x="446" y="239"/>
                    </a:lnTo>
                    <a:lnTo>
                      <a:pt x="442" y="235"/>
                    </a:lnTo>
                    <a:lnTo>
                      <a:pt x="438" y="230"/>
                    </a:lnTo>
                    <a:lnTo>
                      <a:pt x="432" y="227"/>
                    </a:lnTo>
                    <a:lnTo>
                      <a:pt x="427" y="226"/>
                    </a:lnTo>
                    <a:lnTo>
                      <a:pt x="420" y="225"/>
                    </a:lnTo>
                    <a:lnTo>
                      <a:pt x="415" y="226"/>
                    </a:lnTo>
                    <a:lnTo>
                      <a:pt x="410" y="227"/>
                    </a:lnTo>
                    <a:lnTo>
                      <a:pt x="404" y="230"/>
                    </a:lnTo>
                    <a:lnTo>
                      <a:pt x="399" y="235"/>
                    </a:lnTo>
                    <a:lnTo>
                      <a:pt x="399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3841"/>
              <p:cNvSpPr>
                <a:spLocks/>
              </p:cNvSpPr>
              <p:nvPr/>
            </p:nvSpPr>
            <p:spPr bwMode="auto">
              <a:xfrm>
                <a:off x="6615113" y="2555875"/>
                <a:ext cx="114300" cy="133350"/>
              </a:xfrm>
              <a:custGeom>
                <a:avLst/>
                <a:gdLst>
                  <a:gd name="T0" fmla="*/ 30 w 361"/>
                  <a:gd name="T1" fmla="*/ 0 h 420"/>
                  <a:gd name="T2" fmla="*/ 19 w 361"/>
                  <a:gd name="T3" fmla="*/ 2 h 420"/>
                  <a:gd name="T4" fmla="*/ 9 w 361"/>
                  <a:gd name="T5" fmla="*/ 8 h 420"/>
                  <a:gd name="T6" fmla="*/ 3 w 361"/>
                  <a:gd name="T7" fmla="*/ 18 h 420"/>
                  <a:gd name="T8" fmla="*/ 0 w 361"/>
                  <a:gd name="T9" fmla="*/ 30 h 420"/>
                  <a:gd name="T10" fmla="*/ 3 w 361"/>
                  <a:gd name="T11" fmla="*/ 41 h 420"/>
                  <a:gd name="T12" fmla="*/ 9 w 361"/>
                  <a:gd name="T13" fmla="*/ 51 h 420"/>
                  <a:gd name="T14" fmla="*/ 19 w 361"/>
                  <a:gd name="T15" fmla="*/ 57 h 420"/>
                  <a:gd name="T16" fmla="*/ 30 w 361"/>
                  <a:gd name="T17" fmla="*/ 60 h 420"/>
                  <a:gd name="T18" fmla="*/ 205 w 361"/>
                  <a:gd name="T19" fmla="*/ 61 h 420"/>
                  <a:gd name="T20" fmla="*/ 225 w 361"/>
                  <a:gd name="T21" fmla="*/ 65 h 420"/>
                  <a:gd name="T22" fmla="*/ 243 w 361"/>
                  <a:gd name="T23" fmla="*/ 75 h 420"/>
                  <a:gd name="T24" fmla="*/ 260 w 361"/>
                  <a:gd name="T25" fmla="*/ 89 h 420"/>
                  <a:gd name="T26" fmla="*/ 275 w 361"/>
                  <a:gd name="T27" fmla="*/ 106 h 420"/>
                  <a:gd name="T28" fmla="*/ 287 w 361"/>
                  <a:gd name="T29" fmla="*/ 125 h 420"/>
                  <a:gd name="T30" fmla="*/ 296 w 361"/>
                  <a:gd name="T31" fmla="*/ 145 h 420"/>
                  <a:gd name="T32" fmla="*/ 300 w 361"/>
                  <a:gd name="T33" fmla="*/ 168 h 420"/>
                  <a:gd name="T34" fmla="*/ 301 w 361"/>
                  <a:gd name="T35" fmla="*/ 255 h 420"/>
                  <a:gd name="T36" fmla="*/ 299 w 361"/>
                  <a:gd name="T37" fmla="*/ 275 h 420"/>
                  <a:gd name="T38" fmla="*/ 292 w 361"/>
                  <a:gd name="T39" fmla="*/ 295 h 420"/>
                  <a:gd name="T40" fmla="*/ 282 w 361"/>
                  <a:gd name="T41" fmla="*/ 313 h 420"/>
                  <a:gd name="T42" fmla="*/ 269 w 361"/>
                  <a:gd name="T43" fmla="*/ 329 h 420"/>
                  <a:gd name="T44" fmla="*/ 254 w 361"/>
                  <a:gd name="T45" fmla="*/ 342 h 420"/>
                  <a:gd name="T46" fmla="*/ 236 w 361"/>
                  <a:gd name="T47" fmla="*/ 351 h 420"/>
                  <a:gd name="T48" fmla="*/ 216 w 361"/>
                  <a:gd name="T49" fmla="*/ 358 h 420"/>
                  <a:gd name="T50" fmla="*/ 196 w 361"/>
                  <a:gd name="T51" fmla="*/ 360 h 420"/>
                  <a:gd name="T52" fmla="*/ 24 w 361"/>
                  <a:gd name="T53" fmla="*/ 361 h 420"/>
                  <a:gd name="T54" fmla="*/ 13 w 361"/>
                  <a:gd name="T55" fmla="*/ 365 h 420"/>
                  <a:gd name="T56" fmla="*/ 5 w 361"/>
                  <a:gd name="T57" fmla="*/ 374 h 420"/>
                  <a:gd name="T58" fmla="*/ 1 w 361"/>
                  <a:gd name="T59" fmla="*/ 384 h 420"/>
                  <a:gd name="T60" fmla="*/ 1 w 361"/>
                  <a:gd name="T61" fmla="*/ 396 h 420"/>
                  <a:gd name="T62" fmla="*/ 5 w 361"/>
                  <a:gd name="T63" fmla="*/ 407 h 420"/>
                  <a:gd name="T64" fmla="*/ 13 w 361"/>
                  <a:gd name="T65" fmla="*/ 416 h 420"/>
                  <a:gd name="T66" fmla="*/ 24 w 361"/>
                  <a:gd name="T67" fmla="*/ 420 h 420"/>
                  <a:gd name="T68" fmla="*/ 196 w 361"/>
                  <a:gd name="T69" fmla="*/ 420 h 420"/>
                  <a:gd name="T70" fmla="*/ 228 w 361"/>
                  <a:gd name="T71" fmla="*/ 417 h 420"/>
                  <a:gd name="T72" fmla="*/ 259 w 361"/>
                  <a:gd name="T73" fmla="*/ 407 h 420"/>
                  <a:gd name="T74" fmla="*/ 287 w 361"/>
                  <a:gd name="T75" fmla="*/ 392 h 420"/>
                  <a:gd name="T76" fmla="*/ 312 w 361"/>
                  <a:gd name="T77" fmla="*/ 372 h 420"/>
                  <a:gd name="T78" fmla="*/ 332 w 361"/>
                  <a:gd name="T79" fmla="*/ 347 h 420"/>
                  <a:gd name="T80" fmla="*/ 347 w 361"/>
                  <a:gd name="T81" fmla="*/ 319 h 420"/>
                  <a:gd name="T82" fmla="*/ 357 w 361"/>
                  <a:gd name="T83" fmla="*/ 288 h 420"/>
                  <a:gd name="T84" fmla="*/ 361 w 361"/>
                  <a:gd name="T85" fmla="*/ 255 h 420"/>
                  <a:gd name="T86" fmla="*/ 360 w 361"/>
                  <a:gd name="T87" fmla="*/ 163 h 420"/>
                  <a:gd name="T88" fmla="*/ 353 w 361"/>
                  <a:gd name="T89" fmla="*/ 130 h 420"/>
                  <a:gd name="T90" fmla="*/ 342 w 361"/>
                  <a:gd name="T91" fmla="*/ 99 h 420"/>
                  <a:gd name="T92" fmla="*/ 323 w 361"/>
                  <a:gd name="T93" fmla="*/ 70 h 420"/>
                  <a:gd name="T94" fmla="*/ 302 w 361"/>
                  <a:gd name="T95" fmla="*/ 45 h 420"/>
                  <a:gd name="T96" fmla="*/ 275 w 361"/>
                  <a:gd name="T97" fmla="*/ 24 h 420"/>
                  <a:gd name="T98" fmla="*/ 246 w 361"/>
                  <a:gd name="T99" fmla="*/ 9 h 420"/>
                  <a:gd name="T100" fmla="*/ 213 w 361"/>
                  <a:gd name="T101" fmla="*/ 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61" h="420">
                    <a:moveTo>
                      <a:pt x="196" y="0"/>
                    </a:moveTo>
                    <a:lnTo>
                      <a:pt x="30" y="0"/>
                    </a:lnTo>
                    <a:lnTo>
                      <a:pt x="24" y="1"/>
                    </a:lnTo>
                    <a:lnTo>
                      <a:pt x="19" y="2"/>
                    </a:lnTo>
                    <a:lnTo>
                      <a:pt x="13" y="5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3" y="18"/>
                    </a:lnTo>
                    <a:lnTo>
                      <a:pt x="1" y="23"/>
                    </a:lnTo>
                    <a:lnTo>
                      <a:pt x="0" y="30"/>
                    </a:lnTo>
                    <a:lnTo>
                      <a:pt x="1" y="36"/>
                    </a:lnTo>
                    <a:lnTo>
                      <a:pt x="3" y="41"/>
                    </a:lnTo>
                    <a:lnTo>
                      <a:pt x="5" y="47"/>
                    </a:lnTo>
                    <a:lnTo>
                      <a:pt x="9" y="51"/>
                    </a:lnTo>
                    <a:lnTo>
                      <a:pt x="13" y="54"/>
                    </a:lnTo>
                    <a:lnTo>
                      <a:pt x="19" y="57"/>
                    </a:lnTo>
                    <a:lnTo>
                      <a:pt x="24" y="59"/>
                    </a:lnTo>
                    <a:lnTo>
                      <a:pt x="30" y="60"/>
                    </a:lnTo>
                    <a:lnTo>
                      <a:pt x="196" y="60"/>
                    </a:lnTo>
                    <a:lnTo>
                      <a:pt x="205" y="61"/>
                    </a:lnTo>
                    <a:lnTo>
                      <a:pt x="215" y="62"/>
                    </a:lnTo>
                    <a:lnTo>
                      <a:pt x="225" y="65"/>
                    </a:lnTo>
                    <a:lnTo>
                      <a:pt x="234" y="69"/>
                    </a:lnTo>
                    <a:lnTo>
                      <a:pt x="243" y="75"/>
                    </a:lnTo>
                    <a:lnTo>
                      <a:pt x="252" y="81"/>
                    </a:lnTo>
                    <a:lnTo>
                      <a:pt x="260" y="89"/>
                    </a:lnTo>
                    <a:lnTo>
                      <a:pt x="268" y="97"/>
                    </a:lnTo>
                    <a:lnTo>
                      <a:pt x="275" y="106"/>
                    </a:lnTo>
                    <a:lnTo>
                      <a:pt x="282" y="114"/>
                    </a:lnTo>
                    <a:lnTo>
                      <a:pt x="287" y="125"/>
                    </a:lnTo>
                    <a:lnTo>
                      <a:pt x="291" y="135"/>
                    </a:lnTo>
                    <a:lnTo>
                      <a:pt x="296" y="145"/>
                    </a:lnTo>
                    <a:lnTo>
                      <a:pt x="298" y="156"/>
                    </a:lnTo>
                    <a:lnTo>
                      <a:pt x="300" y="168"/>
                    </a:lnTo>
                    <a:lnTo>
                      <a:pt x="301" y="179"/>
                    </a:lnTo>
                    <a:lnTo>
                      <a:pt x="301" y="255"/>
                    </a:lnTo>
                    <a:lnTo>
                      <a:pt x="300" y="265"/>
                    </a:lnTo>
                    <a:lnTo>
                      <a:pt x="299" y="275"/>
                    </a:lnTo>
                    <a:lnTo>
                      <a:pt x="296" y="286"/>
                    </a:lnTo>
                    <a:lnTo>
                      <a:pt x="292" y="295"/>
                    </a:lnTo>
                    <a:lnTo>
                      <a:pt x="287" y="304"/>
                    </a:lnTo>
                    <a:lnTo>
                      <a:pt x="282" y="313"/>
                    </a:lnTo>
                    <a:lnTo>
                      <a:pt x="276" y="321"/>
                    </a:lnTo>
                    <a:lnTo>
                      <a:pt x="269" y="329"/>
                    </a:lnTo>
                    <a:lnTo>
                      <a:pt x="261" y="335"/>
                    </a:lnTo>
                    <a:lnTo>
                      <a:pt x="254" y="342"/>
                    </a:lnTo>
                    <a:lnTo>
                      <a:pt x="244" y="347"/>
                    </a:lnTo>
                    <a:lnTo>
                      <a:pt x="236" y="351"/>
                    </a:lnTo>
                    <a:lnTo>
                      <a:pt x="226" y="356"/>
                    </a:lnTo>
                    <a:lnTo>
                      <a:pt x="216" y="358"/>
                    </a:lnTo>
                    <a:lnTo>
                      <a:pt x="205" y="360"/>
                    </a:lnTo>
                    <a:lnTo>
                      <a:pt x="196" y="360"/>
                    </a:lnTo>
                    <a:lnTo>
                      <a:pt x="30" y="360"/>
                    </a:lnTo>
                    <a:lnTo>
                      <a:pt x="24" y="361"/>
                    </a:lnTo>
                    <a:lnTo>
                      <a:pt x="19" y="362"/>
                    </a:lnTo>
                    <a:lnTo>
                      <a:pt x="13" y="365"/>
                    </a:lnTo>
                    <a:lnTo>
                      <a:pt x="9" y="368"/>
                    </a:lnTo>
                    <a:lnTo>
                      <a:pt x="5" y="374"/>
                    </a:lnTo>
                    <a:lnTo>
                      <a:pt x="3" y="378"/>
                    </a:lnTo>
                    <a:lnTo>
                      <a:pt x="1" y="384"/>
                    </a:lnTo>
                    <a:lnTo>
                      <a:pt x="0" y="390"/>
                    </a:lnTo>
                    <a:lnTo>
                      <a:pt x="1" y="396"/>
                    </a:lnTo>
                    <a:lnTo>
                      <a:pt x="3" y="402"/>
                    </a:lnTo>
                    <a:lnTo>
                      <a:pt x="5" y="407"/>
                    </a:lnTo>
                    <a:lnTo>
                      <a:pt x="9" y="411"/>
                    </a:lnTo>
                    <a:lnTo>
                      <a:pt x="13" y="416"/>
                    </a:lnTo>
                    <a:lnTo>
                      <a:pt x="19" y="418"/>
                    </a:lnTo>
                    <a:lnTo>
                      <a:pt x="24" y="420"/>
                    </a:lnTo>
                    <a:lnTo>
                      <a:pt x="30" y="420"/>
                    </a:lnTo>
                    <a:lnTo>
                      <a:pt x="196" y="420"/>
                    </a:lnTo>
                    <a:lnTo>
                      <a:pt x="212" y="419"/>
                    </a:lnTo>
                    <a:lnTo>
                      <a:pt x="228" y="417"/>
                    </a:lnTo>
                    <a:lnTo>
                      <a:pt x="244" y="412"/>
                    </a:lnTo>
                    <a:lnTo>
                      <a:pt x="259" y="407"/>
                    </a:lnTo>
                    <a:lnTo>
                      <a:pt x="273" y="400"/>
                    </a:lnTo>
                    <a:lnTo>
                      <a:pt x="287" y="392"/>
                    </a:lnTo>
                    <a:lnTo>
                      <a:pt x="300" y="382"/>
                    </a:lnTo>
                    <a:lnTo>
                      <a:pt x="312" y="372"/>
                    </a:lnTo>
                    <a:lnTo>
                      <a:pt x="322" y="360"/>
                    </a:lnTo>
                    <a:lnTo>
                      <a:pt x="332" y="347"/>
                    </a:lnTo>
                    <a:lnTo>
                      <a:pt x="341" y="333"/>
                    </a:lnTo>
                    <a:lnTo>
                      <a:pt x="347" y="319"/>
                    </a:lnTo>
                    <a:lnTo>
                      <a:pt x="353" y="303"/>
                    </a:lnTo>
                    <a:lnTo>
                      <a:pt x="357" y="288"/>
                    </a:lnTo>
                    <a:lnTo>
                      <a:pt x="360" y="272"/>
                    </a:lnTo>
                    <a:lnTo>
                      <a:pt x="361" y="255"/>
                    </a:lnTo>
                    <a:lnTo>
                      <a:pt x="361" y="179"/>
                    </a:lnTo>
                    <a:lnTo>
                      <a:pt x="360" y="163"/>
                    </a:lnTo>
                    <a:lnTo>
                      <a:pt x="358" y="146"/>
                    </a:lnTo>
                    <a:lnTo>
                      <a:pt x="353" y="130"/>
                    </a:lnTo>
                    <a:lnTo>
                      <a:pt x="348" y="115"/>
                    </a:lnTo>
                    <a:lnTo>
                      <a:pt x="342" y="99"/>
                    </a:lnTo>
                    <a:lnTo>
                      <a:pt x="333" y="85"/>
                    </a:lnTo>
                    <a:lnTo>
                      <a:pt x="323" y="70"/>
                    </a:lnTo>
                    <a:lnTo>
                      <a:pt x="314" y="57"/>
                    </a:lnTo>
                    <a:lnTo>
                      <a:pt x="302" y="45"/>
                    </a:lnTo>
                    <a:lnTo>
                      <a:pt x="289" y="34"/>
                    </a:lnTo>
                    <a:lnTo>
                      <a:pt x="275" y="24"/>
                    </a:lnTo>
                    <a:lnTo>
                      <a:pt x="261" y="16"/>
                    </a:lnTo>
                    <a:lnTo>
                      <a:pt x="246" y="9"/>
                    </a:lnTo>
                    <a:lnTo>
                      <a:pt x="229" y="4"/>
                    </a:lnTo>
                    <a:lnTo>
                      <a:pt x="213" y="1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3" name="Group 162"/>
            <p:cNvGrpSpPr/>
            <p:nvPr/>
          </p:nvGrpSpPr>
          <p:grpSpPr>
            <a:xfrm>
              <a:off x="4908976" y="4248669"/>
              <a:ext cx="320632" cy="297478"/>
              <a:chOff x="9879013" y="2500313"/>
              <a:chExt cx="285750" cy="265113"/>
            </a:xfrm>
            <a:solidFill>
              <a:srgbClr val="AAAAAA"/>
            </a:solidFill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64" name="Freeform 3859"/>
              <p:cNvSpPr>
                <a:spLocks noEditPoints="1"/>
              </p:cNvSpPr>
              <p:nvPr/>
            </p:nvSpPr>
            <p:spPr bwMode="auto">
              <a:xfrm>
                <a:off x="10031413" y="2500313"/>
                <a:ext cx="133350" cy="265113"/>
              </a:xfrm>
              <a:custGeom>
                <a:avLst/>
                <a:gdLst>
                  <a:gd name="T0" fmla="*/ 156 w 420"/>
                  <a:gd name="T1" fmla="*/ 795 h 832"/>
                  <a:gd name="T2" fmla="*/ 95 w 420"/>
                  <a:gd name="T3" fmla="*/ 761 h 832"/>
                  <a:gd name="T4" fmla="*/ 51 w 420"/>
                  <a:gd name="T5" fmla="*/ 708 h 832"/>
                  <a:gd name="T6" fmla="*/ 31 w 420"/>
                  <a:gd name="T7" fmla="*/ 640 h 832"/>
                  <a:gd name="T8" fmla="*/ 38 w 420"/>
                  <a:gd name="T9" fmla="*/ 576 h 832"/>
                  <a:gd name="T10" fmla="*/ 73 w 420"/>
                  <a:gd name="T11" fmla="*/ 517 h 832"/>
                  <a:gd name="T12" fmla="*/ 128 w 420"/>
                  <a:gd name="T13" fmla="*/ 469 h 832"/>
                  <a:gd name="T14" fmla="*/ 186 w 420"/>
                  <a:gd name="T15" fmla="*/ 446 h 832"/>
                  <a:gd name="T16" fmla="*/ 224 w 420"/>
                  <a:gd name="T17" fmla="*/ 444 h 832"/>
                  <a:gd name="T18" fmla="*/ 263 w 420"/>
                  <a:gd name="T19" fmla="*/ 451 h 832"/>
                  <a:gd name="T20" fmla="*/ 300 w 420"/>
                  <a:gd name="T21" fmla="*/ 470 h 832"/>
                  <a:gd name="T22" fmla="*/ 344 w 420"/>
                  <a:gd name="T23" fmla="*/ 505 h 832"/>
                  <a:gd name="T24" fmla="*/ 378 w 420"/>
                  <a:gd name="T25" fmla="*/ 556 h 832"/>
                  <a:gd name="T26" fmla="*/ 390 w 420"/>
                  <a:gd name="T27" fmla="*/ 609 h 832"/>
                  <a:gd name="T28" fmla="*/ 383 w 420"/>
                  <a:gd name="T29" fmla="*/ 676 h 832"/>
                  <a:gd name="T30" fmla="*/ 350 w 420"/>
                  <a:gd name="T31" fmla="*/ 737 h 832"/>
                  <a:gd name="T32" fmla="*/ 296 w 420"/>
                  <a:gd name="T33" fmla="*/ 781 h 832"/>
                  <a:gd name="T34" fmla="*/ 228 w 420"/>
                  <a:gd name="T35" fmla="*/ 802 h 832"/>
                  <a:gd name="T36" fmla="*/ 388 w 420"/>
                  <a:gd name="T37" fmla="*/ 508 h 832"/>
                  <a:gd name="T38" fmla="*/ 208 w 420"/>
                  <a:gd name="T39" fmla="*/ 178 h 832"/>
                  <a:gd name="T40" fmla="*/ 145 w 420"/>
                  <a:gd name="T41" fmla="*/ 20 h 832"/>
                  <a:gd name="T42" fmla="*/ 109 w 420"/>
                  <a:gd name="T43" fmla="*/ 4 h 832"/>
                  <a:gd name="T44" fmla="*/ 66 w 420"/>
                  <a:gd name="T45" fmla="*/ 0 h 832"/>
                  <a:gd name="T46" fmla="*/ 27 w 420"/>
                  <a:gd name="T47" fmla="*/ 11 h 832"/>
                  <a:gd name="T48" fmla="*/ 2 w 420"/>
                  <a:gd name="T49" fmla="*/ 28 h 832"/>
                  <a:gd name="T50" fmla="*/ 0 w 420"/>
                  <a:gd name="T51" fmla="*/ 263 h 832"/>
                  <a:gd name="T52" fmla="*/ 55 w 420"/>
                  <a:gd name="T53" fmla="*/ 273 h 832"/>
                  <a:gd name="T54" fmla="*/ 97 w 420"/>
                  <a:gd name="T55" fmla="*/ 293 h 832"/>
                  <a:gd name="T56" fmla="*/ 125 w 420"/>
                  <a:gd name="T57" fmla="*/ 320 h 832"/>
                  <a:gd name="T58" fmla="*/ 135 w 420"/>
                  <a:gd name="T59" fmla="*/ 352 h 832"/>
                  <a:gd name="T60" fmla="*/ 131 w 420"/>
                  <a:gd name="T61" fmla="*/ 362 h 832"/>
                  <a:gd name="T62" fmla="*/ 120 w 420"/>
                  <a:gd name="T63" fmla="*/ 367 h 832"/>
                  <a:gd name="T64" fmla="*/ 109 w 420"/>
                  <a:gd name="T65" fmla="*/ 362 h 832"/>
                  <a:gd name="T66" fmla="*/ 105 w 420"/>
                  <a:gd name="T67" fmla="*/ 352 h 832"/>
                  <a:gd name="T68" fmla="*/ 97 w 420"/>
                  <a:gd name="T69" fmla="*/ 333 h 832"/>
                  <a:gd name="T70" fmla="*/ 76 w 420"/>
                  <a:gd name="T71" fmla="*/ 315 h 832"/>
                  <a:gd name="T72" fmla="*/ 0 w 420"/>
                  <a:gd name="T73" fmla="*/ 293 h 832"/>
                  <a:gd name="T74" fmla="*/ 2 w 420"/>
                  <a:gd name="T75" fmla="*/ 648 h 832"/>
                  <a:gd name="T76" fmla="*/ 27 w 420"/>
                  <a:gd name="T77" fmla="*/ 725 h 832"/>
                  <a:gd name="T78" fmla="*/ 78 w 420"/>
                  <a:gd name="T79" fmla="*/ 786 h 832"/>
                  <a:gd name="T80" fmla="*/ 149 w 420"/>
                  <a:gd name="T81" fmla="*/ 823 h 832"/>
                  <a:gd name="T82" fmla="*/ 221 w 420"/>
                  <a:gd name="T83" fmla="*/ 832 h 832"/>
                  <a:gd name="T84" fmla="*/ 272 w 420"/>
                  <a:gd name="T85" fmla="*/ 823 h 832"/>
                  <a:gd name="T86" fmla="*/ 344 w 420"/>
                  <a:gd name="T87" fmla="*/ 785 h 832"/>
                  <a:gd name="T88" fmla="*/ 396 w 420"/>
                  <a:gd name="T89" fmla="*/ 723 h 832"/>
                  <a:gd name="T90" fmla="*/ 418 w 420"/>
                  <a:gd name="T91" fmla="*/ 654 h 832"/>
                  <a:gd name="T92" fmla="*/ 420 w 420"/>
                  <a:gd name="T93" fmla="*/ 608 h 832"/>
                  <a:gd name="T94" fmla="*/ 408 w 420"/>
                  <a:gd name="T95" fmla="*/ 552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20" h="832">
                    <a:moveTo>
                      <a:pt x="210" y="802"/>
                    </a:moveTo>
                    <a:lnTo>
                      <a:pt x="192" y="802"/>
                    </a:lnTo>
                    <a:lnTo>
                      <a:pt x="174" y="799"/>
                    </a:lnTo>
                    <a:lnTo>
                      <a:pt x="156" y="795"/>
                    </a:lnTo>
                    <a:lnTo>
                      <a:pt x="140" y="788"/>
                    </a:lnTo>
                    <a:lnTo>
                      <a:pt x="124" y="781"/>
                    </a:lnTo>
                    <a:lnTo>
                      <a:pt x="109" y="772"/>
                    </a:lnTo>
                    <a:lnTo>
                      <a:pt x="95" y="761"/>
                    </a:lnTo>
                    <a:lnTo>
                      <a:pt x="82" y="749"/>
                    </a:lnTo>
                    <a:lnTo>
                      <a:pt x="71" y="737"/>
                    </a:lnTo>
                    <a:lnTo>
                      <a:pt x="61" y="723"/>
                    </a:lnTo>
                    <a:lnTo>
                      <a:pt x="51" y="708"/>
                    </a:lnTo>
                    <a:lnTo>
                      <a:pt x="44" y="693"/>
                    </a:lnTo>
                    <a:lnTo>
                      <a:pt x="38" y="676"/>
                    </a:lnTo>
                    <a:lnTo>
                      <a:pt x="33" y="658"/>
                    </a:lnTo>
                    <a:lnTo>
                      <a:pt x="31" y="640"/>
                    </a:lnTo>
                    <a:lnTo>
                      <a:pt x="30" y="622"/>
                    </a:lnTo>
                    <a:lnTo>
                      <a:pt x="31" y="607"/>
                    </a:lnTo>
                    <a:lnTo>
                      <a:pt x="34" y="592"/>
                    </a:lnTo>
                    <a:lnTo>
                      <a:pt x="38" y="576"/>
                    </a:lnTo>
                    <a:lnTo>
                      <a:pt x="45" y="561"/>
                    </a:lnTo>
                    <a:lnTo>
                      <a:pt x="52" y="546"/>
                    </a:lnTo>
                    <a:lnTo>
                      <a:pt x="62" y="531"/>
                    </a:lnTo>
                    <a:lnTo>
                      <a:pt x="73" y="517"/>
                    </a:lnTo>
                    <a:lnTo>
                      <a:pt x="85" y="503"/>
                    </a:lnTo>
                    <a:lnTo>
                      <a:pt x="97" y="490"/>
                    </a:lnTo>
                    <a:lnTo>
                      <a:pt x="112" y="479"/>
                    </a:lnTo>
                    <a:lnTo>
                      <a:pt x="128" y="469"/>
                    </a:lnTo>
                    <a:lnTo>
                      <a:pt x="144" y="460"/>
                    </a:lnTo>
                    <a:lnTo>
                      <a:pt x="161" y="454"/>
                    </a:lnTo>
                    <a:lnTo>
                      <a:pt x="178" y="448"/>
                    </a:lnTo>
                    <a:lnTo>
                      <a:pt x="186" y="446"/>
                    </a:lnTo>
                    <a:lnTo>
                      <a:pt x="196" y="445"/>
                    </a:lnTo>
                    <a:lnTo>
                      <a:pt x="205" y="444"/>
                    </a:lnTo>
                    <a:lnTo>
                      <a:pt x="214" y="444"/>
                    </a:lnTo>
                    <a:lnTo>
                      <a:pt x="224" y="444"/>
                    </a:lnTo>
                    <a:lnTo>
                      <a:pt x="234" y="445"/>
                    </a:lnTo>
                    <a:lnTo>
                      <a:pt x="243" y="447"/>
                    </a:lnTo>
                    <a:lnTo>
                      <a:pt x="253" y="449"/>
                    </a:lnTo>
                    <a:lnTo>
                      <a:pt x="263" y="451"/>
                    </a:lnTo>
                    <a:lnTo>
                      <a:pt x="272" y="456"/>
                    </a:lnTo>
                    <a:lnTo>
                      <a:pt x="281" y="459"/>
                    </a:lnTo>
                    <a:lnTo>
                      <a:pt x="291" y="464"/>
                    </a:lnTo>
                    <a:lnTo>
                      <a:pt x="300" y="470"/>
                    </a:lnTo>
                    <a:lnTo>
                      <a:pt x="309" y="475"/>
                    </a:lnTo>
                    <a:lnTo>
                      <a:pt x="317" y="481"/>
                    </a:lnTo>
                    <a:lnTo>
                      <a:pt x="327" y="489"/>
                    </a:lnTo>
                    <a:lnTo>
                      <a:pt x="344" y="505"/>
                    </a:lnTo>
                    <a:lnTo>
                      <a:pt x="360" y="522"/>
                    </a:lnTo>
                    <a:lnTo>
                      <a:pt x="367" y="534"/>
                    </a:lnTo>
                    <a:lnTo>
                      <a:pt x="373" y="545"/>
                    </a:lnTo>
                    <a:lnTo>
                      <a:pt x="378" y="556"/>
                    </a:lnTo>
                    <a:lnTo>
                      <a:pt x="383" y="569"/>
                    </a:lnTo>
                    <a:lnTo>
                      <a:pt x="386" y="582"/>
                    </a:lnTo>
                    <a:lnTo>
                      <a:pt x="388" y="595"/>
                    </a:lnTo>
                    <a:lnTo>
                      <a:pt x="390" y="609"/>
                    </a:lnTo>
                    <a:lnTo>
                      <a:pt x="390" y="622"/>
                    </a:lnTo>
                    <a:lnTo>
                      <a:pt x="389" y="640"/>
                    </a:lnTo>
                    <a:lnTo>
                      <a:pt x="387" y="658"/>
                    </a:lnTo>
                    <a:lnTo>
                      <a:pt x="383" y="676"/>
                    </a:lnTo>
                    <a:lnTo>
                      <a:pt x="376" y="693"/>
                    </a:lnTo>
                    <a:lnTo>
                      <a:pt x="369" y="708"/>
                    </a:lnTo>
                    <a:lnTo>
                      <a:pt x="359" y="723"/>
                    </a:lnTo>
                    <a:lnTo>
                      <a:pt x="350" y="737"/>
                    </a:lnTo>
                    <a:lnTo>
                      <a:pt x="338" y="749"/>
                    </a:lnTo>
                    <a:lnTo>
                      <a:pt x="325" y="761"/>
                    </a:lnTo>
                    <a:lnTo>
                      <a:pt x="311" y="772"/>
                    </a:lnTo>
                    <a:lnTo>
                      <a:pt x="296" y="781"/>
                    </a:lnTo>
                    <a:lnTo>
                      <a:pt x="280" y="788"/>
                    </a:lnTo>
                    <a:lnTo>
                      <a:pt x="264" y="795"/>
                    </a:lnTo>
                    <a:lnTo>
                      <a:pt x="247" y="799"/>
                    </a:lnTo>
                    <a:lnTo>
                      <a:pt x="228" y="802"/>
                    </a:lnTo>
                    <a:lnTo>
                      <a:pt x="210" y="802"/>
                    </a:lnTo>
                    <a:close/>
                    <a:moveTo>
                      <a:pt x="390" y="515"/>
                    </a:moveTo>
                    <a:lnTo>
                      <a:pt x="389" y="511"/>
                    </a:lnTo>
                    <a:lnTo>
                      <a:pt x="388" y="508"/>
                    </a:lnTo>
                    <a:lnTo>
                      <a:pt x="269" y="240"/>
                    </a:lnTo>
                    <a:lnTo>
                      <a:pt x="268" y="238"/>
                    </a:lnTo>
                    <a:lnTo>
                      <a:pt x="266" y="236"/>
                    </a:lnTo>
                    <a:lnTo>
                      <a:pt x="208" y="178"/>
                    </a:lnTo>
                    <a:lnTo>
                      <a:pt x="154" y="31"/>
                    </a:lnTo>
                    <a:lnTo>
                      <a:pt x="153" y="28"/>
                    </a:lnTo>
                    <a:lnTo>
                      <a:pt x="151" y="26"/>
                    </a:lnTo>
                    <a:lnTo>
                      <a:pt x="145" y="20"/>
                    </a:lnTo>
                    <a:lnTo>
                      <a:pt x="137" y="15"/>
                    </a:lnTo>
                    <a:lnTo>
                      <a:pt x="129" y="11"/>
                    </a:lnTo>
                    <a:lnTo>
                      <a:pt x="119" y="6"/>
                    </a:lnTo>
                    <a:lnTo>
                      <a:pt x="109" y="4"/>
                    </a:lnTo>
                    <a:lnTo>
                      <a:pt x="100" y="2"/>
                    </a:lnTo>
                    <a:lnTo>
                      <a:pt x="89" y="0"/>
                    </a:lnTo>
                    <a:lnTo>
                      <a:pt x="77" y="0"/>
                    </a:lnTo>
                    <a:lnTo>
                      <a:pt x="66" y="0"/>
                    </a:lnTo>
                    <a:lnTo>
                      <a:pt x="56" y="2"/>
                    </a:lnTo>
                    <a:lnTo>
                      <a:pt x="45" y="4"/>
                    </a:lnTo>
                    <a:lnTo>
                      <a:pt x="35" y="6"/>
                    </a:lnTo>
                    <a:lnTo>
                      <a:pt x="27" y="11"/>
                    </a:lnTo>
                    <a:lnTo>
                      <a:pt x="18" y="15"/>
                    </a:lnTo>
                    <a:lnTo>
                      <a:pt x="11" y="20"/>
                    </a:lnTo>
                    <a:lnTo>
                      <a:pt x="4" y="26"/>
                    </a:lnTo>
                    <a:lnTo>
                      <a:pt x="2" y="28"/>
                    </a:lnTo>
                    <a:lnTo>
                      <a:pt x="1" y="31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263"/>
                    </a:lnTo>
                    <a:lnTo>
                      <a:pt x="14" y="265"/>
                    </a:lnTo>
                    <a:lnTo>
                      <a:pt x="28" y="267"/>
                    </a:lnTo>
                    <a:lnTo>
                      <a:pt x="42" y="270"/>
                    </a:lnTo>
                    <a:lnTo>
                      <a:pt x="55" y="273"/>
                    </a:lnTo>
                    <a:lnTo>
                      <a:pt x="66" y="278"/>
                    </a:lnTo>
                    <a:lnTo>
                      <a:pt x="77" y="282"/>
                    </a:lnTo>
                    <a:lnTo>
                      <a:pt x="88" y="287"/>
                    </a:lnTo>
                    <a:lnTo>
                      <a:pt x="97" y="293"/>
                    </a:lnTo>
                    <a:lnTo>
                      <a:pt x="106" y="299"/>
                    </a:lnTo>
                    <a:lnTo>
                      <a:pt x="114" y="306"/>
                    </a:lnTo>
                    <a:lnTo>
                      <a:pt x="120" y="312"/>
                    </a:lnTo>
                    <a:lnTo>
                      <a:pt x="125" y="320"/>
                    </a:lnTo>
                    <a:lnTo>
                      <a:pt x="130" y="327"/>
                    </a:lnTo>
                    <a:lnTo>
                      <a:pt x="133" y="336"/>
                    </a:lnTo>
                    <a:lnTo>
                      <a:pt x="134" y="343"/>
                    </a:lnTo>
                    <a:lnTo>
                      <a:pt x="135" y="352"/>
                    </a:lnTo>
                    <a:lnTo>
                      <a:pt x="135" y="355"/>
                    </a:lnTo>
                    <a:lnTo>
                      <a:pt x="134" y="358"/>
                    </a:lnTo>
                    <a:lnTo>
                      <a:pt x="133" y="360"/>
                    </a:lnTo>
                    <a:lnTo>
                      <a:pt x="131" y="362"/>
                    </a:lnTo>
                    <a:lnTo>
                      <a:pt x="129" y="365"/>
                    </a:lnTo>
                    <a:lnTo>
                      <a:pt x="125" y="366"/>
                    </a:lnTo>
                    <a:lnTo>
                      <a:pt x="123" y="367"/>
                    </a:lnTo>
                    <a:lnTo>
                      <a:pt x="120" y="367"/>
                    </a:lnTo>
                    <a:lnTo>
                      <a:pt x="117" y="367"/>
                    </a:lnTo>
                    <a:lnTo>
                      <a:pt x="115" y="366"/>
                    </a:lnTo>
                    <a:lnTo>
                      <a:pt x="111" y="365"/>
                    </a:lnTo>
                    <a:lnTo>
                      <a:pt x="109" y="362"/>
                    </a:lnTo>
                    <a:lnTo>
                      <a:pt x="107" y="360"/>
                    </a:lnTo>
                    <a:lnTo>
                      <a:pt x="106" y="358"/>
                    </a:lnTo>
                    <a:lnTo>
                      <a:pt x="105" y="355"/>
                    </a:lnTo>
                    <a:lnTo>
                      <a:pt x="105" y="352"/>
                    </a:lnTo>
                    <a:lnTo>
                      <a:pt x="105" y="347"/>
                    </a:lnTo>
                    <a:lnTo>
                      <a:pt x="103" y="342"/>
                    </a:lnTo>
                    <a:lnTo>
                      <a:pt x="101" y="338"/>
                    </a:lnTo>
                    <a:lnTo>
                      <a:pt x="97" y="333"/>
                    </a:lnTo>
                    <a:lnTo>
                      <a:pt x="93" y="328"/>
                    </a:lnTo>
                    <a:lnTo>
                      <a:pt x="89" y="324"/>
                    </a:lnTo>
                    <a:lnTo>
                      <a:pt x="82" y="320"/>
                    </a:lnTo>
                    <a:lnTo>
                      <a:pt x="76" y="315"/>
                    </a:lnTo>
                    <a:lnTo>
                      <a:pt x="61" y="308"/>
                    </a:lnTo>
                    <a:lnTo>
                      <a:pt x="43" y="301"/>
                    </a:lnTo>
                    <a:lnTo>
                      <a:pt x="22" y="297"/>
                    </a:lnTo>
                    <a:lnTo>
                      <a:pt x="0" y="293"/>
                    </a:lnTo>
                    <a:lnTo>
                      <a:pt x="0" y="626"/>
                    </a:lnTo>
                    <a:lnTo>
                      <a:pt x="0" y="626"/>
                    </a:lnTo>
                    <a:lnTo>
                      <a:pt x="0" y="627"/>
                    </a:lnTo>
                    <a:lnTo>
                      <a:pt x="2" y="648"/>
                    </a:lnTo>
                    <a:lnTo>
                      <a:pt x="5" y="669"/>
                    </a:lnTo>
                    <a:lnTo>
                      <a:pt x="11" y="688"/>
                    </a:lnTo>
                    <a:lnTo>
                      <a:pt x="18" y="707"/>
                    </a:lnTo>
                    <a:lnTo>
                      <a:pt x="27" y="725"/>
                    </a:lnTo>
                    <a:lnTo>
                      <a:pt x="37" y="742"/>
                    </a:lnTo>
                    <a:lnTo>
                      <a:pt x="49" y="758"/>
                    </a:lnTo>
                    <a:lnTo>
                      <a:pt x="63" y="772"/>
                    </a:lnTo>
                    <a:lnTo>
                      <a:pt x="78" y="786"/>
                    </a:lnTo>
                    <a:lnTo>
                      <a:pt x="94" y="798"/>
                    </a:lnTo>
                    <a:lnTo>
                      <a:pt x="111" y="807"/>
                    </a:lnTo>
                    <a:lnTo>
                      <a:pt x="130" y="816"/>
                    </a:lnTo>
                    <a:lnTo>
                      <a:pt x="149" y="823"/>
                    </a:lnTo>
                    <a:lnTo>
                      <a:pt x="168" y="829"/>
                    </a:lnTo>
                    <a:lnTo>
                      <a:pt x="189" y="831"/>
                    </a:lnTo>
                    <a:lnTo>
                      <a:pt x="210" y="832"/>
                    </a:lnTo>
                    <a:lnTo>
                      <a:pt x="221" y="832"/>
                    </a:lnTo>
                    <a:lnTo>
                      <a:pt x="232" y="831"/>
                    </a:lnTo>
                    <a:lnTo>
                      <a:pt x="242" y="830"/>
                    </a:lnTo>
                    <a:lnTo>
                      <a:pt x="253" y="828"/>
                    </a:lnTo>
                    <a:lnTo>
                      <a:pt x="272" y="823"/>
                    </a:lnTo>
                    <a:lnTo>
                      <a:pt x="292" y="816"/>
                    </a:lnTo>
                    <a:lnTo>
                      <a:pt x="311" y="807"/>
                    </a:lnTo>
                    <a:lnTo>
                      <a:pt x="328" y="797"/>
                    </a:lnTo>
                    <a:lnTo>
                      <a:pt x="344" y="785"/>
                    </a:lnTo>
                    <a:lnTo>
                      <a:pt x="359" y="771"/>
                    </a:lnTo>
                    <a:lnTo>
                      <a:pt x="372" y="756"/>
                    </a:lnTo>
                    <a:lnTo>
                      <a:pt x="385" y="740"/>
                    </a:lnTo>
                    <a:lnTo>
                      <a:pt x="396" y="723"/>
                    </a:lnTo>
                    <a:lnTo>
                      <a:pt x="404" y="704"/>
                    </a:lnTo>
                    <a:lnTo>
                      <a:pt x="411" y="685"/>
                    </a:lnTo>
                    <a:lnTo>
                      <a:pt x="416" y="665"/>
                    </a:lnTo>
                    <a:lnTo>
                      <a:pt x="418" y="654"/>
                    </a:lnTo>
                    <a:lnTo>
                      <a:pt x="419" y="643"/>
                    </a:lnTo>
                    <a:lnTo>
                      <a:pt x="420" y="633"/>
                    </a:lnTo>
                    <a:lnTo>
                      <a:pt x="420" y="622"/>
                    </a:lnTo>
                    <a:lnTo>
                      <a:pt x="420" y="608"/>
                    </a:lnTo>
                    <a:lnTo>
                      <a:pt x="418" y="593"/>
                    </a:lnTo>
                    <a:lnTo>
                      <a:pt x="416" y="579"/>
                    </a:lnTo>
                    <a:lnTo>
                      <a:pt x="413" y="565"/>
                    </a:lnTo>
                    <a:lnTo>
                      <a:pt x="408" y="552"/>
                    </a:lnTo>
                    <a:lnTo>
                      <a:pt x="403" y="539"/>
                    </a:lnTo>
                    <a:lnTo>
                      <a:pt x="397" y="526"/>
                    </a:lnTo>
                    <a:lnTo>
                      <a:pt x="390" y="5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3860"/>
              <p:cNvSpPr>
                <a:spLocks noEditPoints="1"/>
              </p:cNvSpPr>
              <p:nvPr/>
            </p:nvSpPr>
            <p:spPr bwMode="auto">
              <a:xfrm>
                <a:off x="9879013" y="2500313"/>
                <a:ext cx="133350" cy="265113"/>
              </a:xfrm>
              <a:custGeom>
                <a:avLst/>
                <a:gdLst>
                  <a:gd name="T0" fmla="*/ 382 w 421"/>
                  <a:gd name="T1" fmla="*/ 676 h 832"/>
                  <a:gd name="T2" fmla="*/ 349 w 421"/>
                  <a:gd name="T3" fmla="*/ 737 h 832"/>
                  <a:gd name="T4" fmla="*/ 296 w 421"/>
                  <a:gd name="T5" fmla="*/ 781 h 832"/>
                  <a:gd name="T6" fmla="*/ 229 w 421"/>
                  <a:gd name="T7" fmla="*/ 802 h 832"/>
                  <a:gd name="T8" fmla="*/ 157 w 421"/>
                  <a:gd name="T9" fmla="*/ 795 h 832"/>
                  <a:gd name="T10" fmla="*/ 96 w 421"/>
                  <a:gd name="T11" fmla="*/ 761 h 832"/>
                  <a:gd name="T12" fmla="*/ 52 w 421"/>
                  <a:gd name="T13" fmla="*/ 708 h 832"/>
                  <a:gd name="T14" fmla="*/ 30 w 421"/>
                  <a:gd name="T15" fmla="*/ 640 h 832"/>
                  <a:gd name="T16" fmla="*/ 35 w 421"/>
                  <a:gd name="T17" fmla="*/ 582 h 832"/>
                  <a:gd name="T18" fmla="*/ 53 w 421"/>
                  <a:gd name="T19" fmla="*/ 534 h 832"/>
                  <a:gd name="T20" fmla="*/ 103 w 421"/>
                  <a:gd name="T21" fmla="*/ 481 h 832"/>
                  <a:gd name="T22" fmla="*/ 139 w 421"/>
                  <a:gd name="T23" fmla="*/ 459 h 832"/>
                  <a:gd name="T24" fmla="*/ 177 w 421"/>
                  <a:gd name="T25" fmla="*/ 447 h 832"/>
                  <a:gd name="T26" fmla="*/ 216 w 421"/>
                  <a:gd name="T27" fmla="*/ 444 h 832"/>
                  <a:gd name="T28" fmla="*/ 260 w 421"/>
                  <a:gd name="T29" fmla="*/ 454 h 832"/>
                  <a:gd name="T30" fmla="*/ 322 w 421"/>
                  <a:gd name="T31" fmla="*/ 490 h 832"/>
                  <a:gd name="T32" fmla="*/ 368 w 421"/>
                  <a:gd name="T33" fmla="*/ 546 h 832"/>
                  <a:gd name="T34" fmla="*/ 390 w 421"/>
                  <a:gd name="T35" fmla="*/ 607 h 832"/>
                  <a:gd name="T36" fmla="*/ 332 w 421"/>
                  <a:gd name="T37" fmla="*/ 0 h 832"/>
                  <a:gd name="T38" fmla="*/ 292 w 421"/>
                  <a:gd name="T39" fmla="*/ 11 h 832"/>
                  <a:gd name="T40" fmla="*/ 267 w 421"/>
                  <a:gd name="T41" fmla="*/ 28 h 832"/>
                  <a:gd name="T42" fmla="*/ 153 w 421"/>
                  <a:gd name="T43" fmla="*/ 238 h 832"/>
                  <a:gd name="T44" fmla="*/ 30 w 421"/>
                  <a:gd name="T45" fmla="*/ 514 h 832"/>
                  <a:gd name="T46" fmla="*/ 8 w 421"/>
                  <a:gd name="T47" fmla="*/ 565 h 832"/>
                  <a:gd name="T48" fmla="*/ 0 w 421"/>
                  <a:gd name="T49" fmla="*/ 622 h 832"/>
                  <a:gd name="T50" fmla="*/ 5 w 421"/>
                  <a:gd name="T51" fmla="*/ 665 h 832"/>
                  <a:gd name="T52" fmla="*/ 36 w 421"/>
                  <a:gd name="T53" fmla="*/ 740 h 832"/>
                  <a:gd name="T54" fmla="*/ 93 w 421"/>
                  <a:gd name="T55" fmla="*/ 797 h 832"/>
                  <a:gd name="T56" fmla="*/ 168 w 421"/>
                  <a:gd name="T57" fmla="*/ 828 h 832"/>
                  <a:gd name="T58" fmla="*/ 211 w 421"/>
                  <a:gd name="T59" fmla="*/ 832 h 832"/>
                  <a:gd name="T60" fmla="*/ 291 w 421"/>
                  <a:gd name="T61" fmla="*/ 816 h 832"/>
                  <a:gd name="T62" fmla="*/ 358 w 421"/>
                  <a:gd name="T63" fmla="*/ 772 h 832"/>
                  <a:gd name="T64" fmla="*/ 403 w 421"/>
                  <a:gd name="T65" fmla="*/ 708 h 832"/>
                  <a:gd name="T66" fmla="*/ 421 w 421"/>
                  <a:gd name="T67" fmla="*/ 627 h 832"/>
                  <a:gd name="T68" fmla="*/ 398 w 421"/>
                  <a:gd name="T69" fmla="*/ 297 h 832"/>
                  <a:gd name="T70" fmla="*/ 337 w 421"/>
                  <a:gd name="T71" fmla="*/ 320 h 832"/>
                  <a:gd name="T72" fmla="*/ 320 w 421"/>
                  <a:gd name="T73" fmla="*/ 338 h 832"/>
                  <a:gd name="T74" fmla="*/ 316 w 421"/>
                  <a:gd name="T75" fmla="*/ 355 h 832"/>
                  <a:gd name="T76" fmla="*/ 309 w 421"/>
                  <a:gd name="T77" fmla="*/ 365 h 832"/>
                  <a:gd name="T78" fmla="*/ 297 w 421"/>
                  <a:gd name="T79" fmla="*/ 367 h 832"/>
                  <a:gd name="T80" fmla="*/ 288 w 421"/>
                  <a:gd name="T81" fmla="*/ 360 h 832"/>
                  <a:gd name="T82" fmla="*/ 286 w 421"/>
                  <a:gd name="T83" fmla="*/ 343 h 832"/>
                  <a:gd name="T84" fmla="*/ 301 w 421"/>
                  <a:gd name="T85" fmla="*/ 312 h 832"/>
                  <a:gd name="T86" fmla="*/ 333 w 421"/>
                  <a:gd name="T87" fmla="*/ 287 h 832"/>
                  <a:gd name="T88" fmla="*/ 379 w 421"/>
                  <a:gd name="T89" fmla="*/ 270 h 832"/>
                  <a:gd name="T90" fmla="*/ 421 w 421"/>
                  <a:gd name="T91" fmla="*/ 36 h 832"/>
                  <a:gd name="T92" fmla="*/ 417 w 421"/>
                  <a:gd name="T93" fmla="*/ 26 h 832"/>
                  <a:gd name="T94" fmla="*/ 384 w 421"/>
                  <a:gd name="T95" fmla="*/ 6 h 832"/>
                  <a:gd name="T96" fmla="*/ 343 w 421"/>
                  <a:gd name="T97" fmla="*/ 0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1" h="832">
                    <a:moveTo>
                      <a:pt x="391" y="622"/>
                    </a:moveTo>
                    <a:lnTo>
                      <a:pt x="390" y="640"/>
                    </a:lnTo>
                    <a:lnTo>
                      <a:pt x="386" y="658"/>
                    </a:lnTo>
                    <a:lnTo>
                      <a:pt x="382" y="676"/>
                    </a:lnTo>
                    <a:lnTo>
                      <a:pt x="377" y="693"/>
                    </a:lnTo>
                    <a:lnTo>
                      <a:pt x="369" y="708"/>
                    </a:lnTo>
                    <a:lnTo>
                      <a:pt x="360" y="723"/>
                    </a:lnTo>
                    <a:lnTo>
                      <a:pt x="349" y="737"/>
                    </a:lnTo>
                    <a:lnTo>
                      <a:pt x="338" y="749"/>
                    </a:lnTo>
                    <a:lnTo>
                      <a:pt x="325" y="761"/>
                    </a:lnTo>
                    <a:lnTo>
                      <a:pt x="311" y="772"/>
                    </a:lnTo>
                    <a:lnTo>
                      <a:pt x="296" y="781"/>
                    </a:lnTo>
                    <a:lnTo>
                      <a:pt x="280" y="788"/>
                    </a:lnTo>
                    <a:lnTo>
                      <a:pt x="264" y="795"/>
                    </a:lnTo>
                    <a:lnTo>
                      <a:pt x="247" y="799"/>
                    </a:lnTo>
                    <a:lnTo>
                      <a:pt x="229" y="802"/>
                    </a:lnTo>
                    <a:lnTo>
                      <a:pt x="211" y="802"/>
                    </a:lnTo>
                    <a:lnTo>
                      <a:pt x="192" y="802"/>
                    </a:lnTo>
                    <a:lnTo>
                      <a:pt x="174" y="799"/>
                    </a:lnTo>
                    <a:lnTo>
                      <a:pt x="157" y="795"/>
                    </a:lnTo>
                    <a:lnTo>
                      <a:pt x="140" y="788"/>
                    </a:lnTo>
                    <a:lnTo>
                      <a:pt x="125" y="781"/>
                    </a:lnTo>
                    <a:lnTo>
                      <a:pt x="110" y="772"/>
                    </a:lnTo>
                    <a:lnTo>
                      <a:pt x="96" y="761"/>
                    </a:lnTo>
                    <a:lnTo>
                      <a:pt x="83" y="749"/>
                    </a:lnTo>
                    <a:lnTo>
                      <a:pt x="71" y="737"/>
                    </a:lnTo>
                    <a:lnTo>
                      <a:pt x="60" y="723"/>
                    </a:lnTo>
                    <a:lnTo>
                      <a:pt x="52" y="708"/>
                    </a:lnTo>
                    <a:lnTo>
                      <a:pt x="44" y="693"/>
                    </a:lnTo>
                    <a:lnTo>
                      <a:pt x="38" y="676"/>
                    </a:lnTo>
                    <a:lnTo>
                      <a:pt x="34" y="658"/>
                    </a:lnTo>
                    <a:lnTo>
                      <a:pt x="30" y="640"/>
                    </a:lnTo>
                    <a:lnTo>
                      <a:pt x="30" y="622"/>
                    </a:lnTo>
                    <a:lnTo>
                      <a:pt x="30" y="609"/>
                    </a:lnTo>
                    <a:lnTo>
                      <a:pt x="33" y="595"/>
                    </a:lnTo>
                    <a:lnTo>
                      <a:pt x="35" y="582"/>
                    </a:lnTo>
                    <a:lnTo>
                      <a:pt x="38" y="569"/>
                    </a:lnTo>
                    <a:lnTo>
                      <a:pt x="42" y="556"/>
                    </a:lnTo>
                    <a:lnTo>
                      <a:pt x="48" y="545"/>
                    </a:lnTo>
                    <a:lnTo>
                      <a:pt x="53" y="534"/>
                    </a:lnTo>
                    <a:lnTo>
                      <a:pt x="60" y="522"/>
                    </a:lnTo>
                    <a:lnTo>
                      <a:pt x="77" y="505"/>
                    </a:lnTo>
                    <a:lnTo>
                      <a:pt x="94" y="489"/>
                    </a:lnTo>
                    <a:lnTo>
                      <a:pt x="103" y="481"/>
                    </a:lnTo>
                    <a:lnTo>
                      <a:pt x="112" y="475"/>
                    </a:lnTo>
                    <a:lnTo>
                      <a:pt x="121" y="470"/>
                    </a:lnTo>
                    <a:lnTo>
                      <a:pt x="130" y="464"/>
                    </a:lnTo>
                    <a:lnTo>
                      <a:pt x="139" y="459"/>
                    </a:lnTo>
                    <a:lnTo>
                      <a:pt x="148" y="456"/>
                    </a:lnTo>
                    <a:lnTo>
                      <a:pt x="158" y="451"/>
                    </a:lnTo>
                    <a:lnTo>
                      <a:pt x="168" y="449"/>
                    </a:lnTo>
                    <a:lnTo>
                      <a:pt x="177" y="447"/>
                    </a:lnTo>
                    <a:lnTo>
                      <a:pt x="187" y="445"/>
                    </a:lnTo>
                    <a:lnTo>
                      <a:pt x="197" y="444"/>
                    </a:lnTo>
                    <a:lnTo>
                      <a:pt x="206" y="444"/>
                    </a:lnTo>
                    <a:lnTo>
                      <a:pt x="216" y="444"/>
                    </a:lnTo>
                    <a:lnTo>
                      <a:pt x="225" y="445"/>
                    </a:lnTo>
                    <a:lnTo>
                      <a:pt x="234" y="446"/>
                    </a:lnTo>
                    <a:lnTo>
                      <a:pt x="243" y="448"/>
                    </a:lnTo>
                    <a:lnTo>
                      <a:pt x="260" y="454"/>
                    </a:lnTo>
                    <a:lnTo>
                      <a:pt x="277" y="460"/>
                    </a:lnTo>
                    <a:lnTo>
                      <a:pt x="293" y="469"/>
                    </a:lnTo>
                    <a:lnTo>
                      <a:pt x="308" y="479"/>
                    </a:lnTo>
                    <a:lnTo>
                      <a:pt x="322" y="490"/>
                    </a:lnTo>
                    <a:lnTo>
                      <a:pt x="336" y="503"/>
                    </a:lnTo>
                    <a:lnTo>
                      <a:pt x="348" y="517"/>
                    </a:lnTo>
                    <a:lnTo>
                      <a:pt x="359" y="531"/>
                    </a:lnTo>
                    <a:lnTo>
                      <a:pt x="368" y="546"/>
                    </a:lnTo>
                    <a:lnTo>
                      <a:pt x="376" y="561"/>
                    </a:lnTo>
                    <a:lnTo>
                      <a:pt x="382" y="576"/>
                    </a:lnTo>
                    <a:lnTo>
                      <a:pt x="386" y="592"/>
                    </a:lnTo>
                    <a:lnTo>
                      <a:pt x="390" y="607"/>
                    </a:lnTo>
                    <a:lnTo>
                      <a:pt x="391" y="622"/>
                    </a:lnTo>
                    <a:lnTo>
                      <a:pt x="391" y="622"/>
                    </a:lnTo>
                    <a:close/>
                    <a:moveTo>
                      <a:pt x="343" y="0"/>
                    </a:moveTo>
                    <a:lnTo>
                      <a:pt x="332" y="0"/>
                    </a:lnTo>
                    <a:lnTo>
                      <a:pt x="321" y="2"/>
                    </a:lnTo>
                    <a:lnTo>
                      <a:pt x="310" y="4"/>
                    </a:lnTo>
                    <a:lnTo>
                      <a:pt x="301" y="6"/>
                    </a:lnTo>
                    <a:lnTo>
                      <a:pt x="292" y="11"/>
                    </a:lnTo>
                    <a:lnTo>
                      <a:pt x="284" y="15"/>
                    </a:lnTo>
                    <a:lnTo>
                      <a:pt x="276" y="20"/>
                    </a:lnTo>
                    <a:lnTo>
                      <a:pt x="270" y="26"/>
                    </a:lnTo>
                    <a:lnTo>
                      <a:pt x="267" y="28"/>
                    </a:lnTo>
                    <a:lnTo>
                      <a:pt x="266" y="31"/>
                    </a:lnTo>
                    <a:lnTo>
                      <a:pt x="213" y="178"/>
                    </a:lnTo>
                    <a:lnTo>
                      <a:pt x="155" y="236"/>
                    </a:lnTo>
                    <a:lnTo>
                      <a:pt x="153" y="238"/>
                    </a:lnTo>
                    <a:lnTo>
                      <a:pt x="152" y="240"/>
                    </a:lnTo>
                    <a:lnTo>
                      <a:pt x="31" y="510"/>
                    </a:lnTo>
                    <a:lnTo>
                      <a:pt x="31" y="513"/>
                    </a:lnTo>
                    <a:lnTo>
                      <a:pt x="30" y="514"/>
                    </a:lnTo>
                    <a:lnTo>
                      <a:pt x="24" y="525"/>
                    </a:lnTo>
                    <a:lnTo>
                      <a:pt x="18" y="538"/>
                    </a:lnTo>
                    <a:lnTo>
                      <a:pt x="12" y="551"/>
                    </a:lnTo>
                    <a:lnTo>
                      <a:pt x="8" y="565"/>
                    </a:lnTo>
                    <a:lnTo>
                      <a:pt x="5" y="579"/>
                    </a:lnTo>
                    <a:lnTo>
                      <a:pt x="3" y="593"/>
                    </a:lnTo>
                    <a:lnTo>
                      <a:pt x="0" y="607"/>
                    </a:lnTo>
                    <a:lnTo>
                      <a:pt x="0" y="622"/>
                    </a:lnTo>
                    <a:lnTo>
                      <a:pt x="0" y="633"/>
                    </a:lnTo>
                    <a:lnTo>
                      <a:pt x="1" y="643"/>
                    </a:lnTo>
                    <a:lnTo>
                      <a:pt x="3" y="654"/>
                    </a:lnTo>
                    <a:lnTo>
                      <a:pt x="5" y="665"/>
                    </a:lnTo>
                    <a:lnTo>
                      <a:pt x="9" y="685"/>
                    </a:lnTo>
                    <a:lnTo>
                      <a:pt x="16" y="704"/>
                    </a:lnTo>
                    <a:lnTo>
                      <a:pt x="25" y="723"/>
                    </a:lnTo>
                    <a:lnTo>
                      <a:pt x="36" y="740"/>
                    </a:lnTo>
                    <a:lnTo>
                      <a:pt x="48" y="756"/>
                    </a:lnTo>
                    <a:lnTo>
                      <a:pt x="62" y="771"/>
                    </a:lnTo>
                    <a:lnTo>
                      <a:pt x="77" y="785"/>
                    </a:lnTo>
                    <a:lnTo>
                      <a:pt x="93" y="797"/>
                    </a:lnTo>
                    <a:lnTo>
                      <a:pt x="110" y="807"/>
                    </a:lnTo>
                    <a:lnTo>
                      <a:pt x="128" y="816"/>
                    </a:lnTo>
                    <a:lnTo>
                      <a:pt x="147" y="823"/>
                    </a:lnTo>
                    <a:lnTo>
                      <a:pt x="168" y="828"/>
                    </a:lnTo>
                    <a:lnTo>
                      <a:pt x="178" y="830"/>
                    </a:lnTo>
                    <a:lnTo>
                      <a:pt x="189" y="831"/>
                    </a:lnTo>
                    <a:lnTo>
                      <a:pt x="200" y="832"/>
                    </a:lnTo>
                    <a:lnTo>
                      <a:pt x="211" y="832"/>
                    </a:lnTo>
                    <a:lnTo>
                      <a:pt x="232" y="831"/>
                    </a:lnTo>
                    <a:lnTo>
                      <a:pt x="252" y="829"/>
                    </a:lnTo>
                    <a:lnTo>
                      <a:pt x="272" y="823"/>
                    </a:lnTo>
                    <a:lnTo>
                      <a:pt x="291" y="816"/>
                    </a:lnTo>
                    <a:lnTo>
                      <a:pt x="309" y="807"/>
                    </a:lnTo>
                    <a:lnTo>
                      <a:pt x="326" y="798"/>
                    </a:lnTo>
                    <a:lnTo>
                      <a:pt x="343" y="786"/>
                    </a:lnTo>
                    <a:lnTo>
                      <a:pt x="358" y="772"/>
                    </a:lnTo>
                    <a:lnTo>
                      <a:pt x="370" y="758"/>
                    </a:lnTo>
                    <a:lnTo>
                      <a:pt x="383" y="742"/>
                    </a:lnTo>
                    <a:lnTo>
                      <a:pt x="394" y="725"/>
                    </a:lnTo>
                    <a:lnTo>
                      <a:pt x="403" y="708"/>
                    </a:lnTo>
                    <a:lnTo>
                      <a:pt x="410" y="688"/>
                    </a:lnTo>
                    <a:lnTo>
                      <a:pt x="415" y="669"/>
                    </a:lnTo>
                    <a:lnTo>
                      <a:pt x="419" y="648"/>
                    </a:lnTo>
                    <a:lnTo>
                      <a:pt x="421" y="627"/>
                    </a:lnTo>
                    <a:lnTo>
                      <a:pt x="421" y="626"/>
                    </a:lnTo>
                    <a:lnTo>
                      <a:pt x="421" y="626"/>
                    </a:lnTo>
                    <a:lnTo>
                      <a:pt x="421" y="293"/>
                    </a:lnTo>
                    <a:lnTo>
                      <a:pt x="398" y="297"/>
                    </a:lnTo>
                    <a:lnTo>
                      <a:pt x="377" y="301"/>
                    </a:lnTo>
                    <a:lnTo>
                      <a:pt x="360" y="308"/>
                    </a:lnTo>
                    <a:lnTo>
                      <a:pt x="344" y="315"/>
                    </a:lnTo>
                    <a:lnTo>
                      <a:pt x="337" y="320"/>
                    </a:lnTo>
                    <a:lnTo>
                      <a:pt x="332" y="324"/>
                    </a:lnTo>
                    <a:lnTo>
                      <a:pt x="328" y="328"/>
                    </a:lnTo>
                    <a:lnTo>
                      <a:pt x="323" y="333"/>
                    </a:lnTo>
                    <a:lnTo>
                      <a:pt x="320" y="338"/>
                    </a:lnTo>
                    <a:lnTo>
                      <a:pt x="318" y="342"/>
                    </a:lnTo>
                    <a:lnTo>
                      <a:pt x="316" y="347"/>
                    </a:lnTo>
                    <a:lnTo>
                      <a:pt x="316" y="352"/>
                    </a:lnTo>
                    <a:lnTo>
                      <a:pt x="316" y="355"/>
                    </a:lnTo>
                    <a:lnTo>
                      <a:pt x="315" y="358"/>
                    </a:lnTo>
                    <a:lnTo>
                      <a:pt x="312" y="360"/>
                    </a:lnTo>
                    <a:lnTo>
                      <a:pt x="311" y="362"/>
                    </a:lnTo>
                    <a:lnTo>
                      <a:pt x="309" y="365"/>
                    </a:lnTo>
                    <a:lnTo>
                      <a:pt x="306" y="366"/>
                    </a:lnTo>
                    <a:lnTo>
                      <a:pt x="304" y="367"/>
                    </a:lnTo>
                    <a:lnTo>
                      <a:pt x="301" y="367"/>
                    </a:lnTo>
                    <a:lnTo>
                      <a:pt x="297" y="367"/>
                    </a:lnTo>
                    <a:lnTo>
                      <a:pt x="294" y="366"/>
                    </a:lnTo>
                    <a:lnTo>
                      <a:pt x="292" y="365"/>
                    </a:lnTo>
                    <a:lnTo>
                      <a:pt x="290" y="362"/>
                    </a:lnTo>
                    <a:lnTo>
                      <a:pt x="288" y="360"/>
                    </a:lnTo>
                    <a:lnTo>
                      <a:pt x="287" y="358"/>
                    </a:lnTo>
                    <a:lnTo>
                      <a:pt x="286" y="355"/>
                    </a:lnTo>
                    <a:lnTo>
                      <a:pt x="286" y="352"/>
                    </a:lnTo>
                    <a:lnTo>
                      <a:pt x="286" y="343"/>
                    </a:lnTo>
                    <a:lnTo>
                      <a:pt x="288" y="336"/>
                    </a:lnTo>
                    <a:lnTo>
                      <a:pt x="291" y="327"/>
                    </a:lnTo>
                    <a:lnTo>
                      <a:pt x="295" y="320"/>
                    </a:lnTo>
                    <a:lnTo>
                      <a:pt x="301" y="312"/>
                    </a:lnTo>
                    <a:lnTo>
                      <a:pt x="307" y="306"/>
                    </a:lnTo>
                    <a:lnTo>
                      <a:pt x="315" y="299"/>
                    </a:lnTo>
                    <a:lnTo>
                      <a:pt x="323" y="293"/>
                    </a:lnTo>
                    <a:lnTo>
                      <a:pt x="333" y="287"/>
                    </a:lnTo>
                    <a:lnTo>
                      <a:pt x="344" y="282"/>
                    </a:lnTo>
                    <a:lnTo>
                      <a:pt x="354" y="278"/>
                    </a:lnTo>
                    <a:lnTo>
                      <a:pt x="366" y="273"/>
                    </a:lnTo>
                    <a:lnTo>
                      <a:pt x="379" y="270"/>
                    </a:lnTo>
                    <a:lnTo>
                      <a:pt x="392" y="267"/>
                    </a:lnTo>
                    <a:lnTo>
                      <a:pt x="406" y="265"/>
                    </a:lnTo>
                    <a:lnTo>
                      <a:pt x="421" y="263"/>
                    </a:lnTo>
                    <a:lnTo>
                      <a:pt x="421" y="36"/>
                    </a:lnTo>
                    <a:lnTo>
                      <a:pt x="421" y="33"/>
                    </a:lnTo>
                    <a:lnTo>
                      <a:pt x="420" y="31"/>
                    </a:lnTo>
                    <a:lnTo>
                      <a:pt x="419" y="28"/>
                    </a:lnTo>
                    <a:lnTo>
                      <a:pt x="417" y="26"/>
                    </a:lnTo>
                    <a:lnTo>
                      <a:pt x="410" y="20"/>
                    </a:lnTo>
                    <a:lnTo>
                      <a:pt x="403" y="15"/>
                    </a:lnTo>
                    <a:lnTo>
                      <a:pt x="394" y="11"/>
                    </a:lnTo>
                    <a:lnTo>
                      <a:pt x="384" y="6"/>
                    </a:lnTo>
                    <a:lnTo>
                      <a:pt x="375" y="4"/>
                    </a:lnTo>
                    <a:lnTo>
                      <a:pt x="365" y="2"/>
                    </a:lnTo>
                    <a:lnTo>
                      <a:pt x="354" y="0"/>
                    </a:lnTo>
                    <a:lnTo>
                      <a:pt x="343" y="0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3861"/>
              <p:cNvSpPr>
                <a:spLocks/>
              </p:cNvSpPr>
              <p:nvPr/>
            </p:nvSpPr>
            <p:spPr bwMode="auto">
              <a:xfrm>
                <a:off x="9902825" y="2659063"/>
                <a:ext cx="46038" cy="46038"/>
              </a:xfrm>
              <a:custGeom>
                <a:avLst/>
                <a:gdLst>
                  <a:gd name="T0" fmla="*/ 2 w 144"/>
                  <a:gd name="T1" fmla="*/ 132 h 143"/>
                  <a:gd name="T2" fmla="*/ 4 w 144"/>
                  <a:gd name="T3" fmla="*/ 137 h 143"/>
                  <a:gd name="T4" fmla="*/ 7 w 144"/>
                  <a:gd name="T5" fmla="*/ 140 h 143"/>
                  <a:gd name="T6" fmla="*/ 12 w 144"/>
                  <a:gd name="T7" fmla="*/ 143 h 143"/>
                  <a:gd name="T8" fmla="*/ 19 w 144"/>
                  <a:gd name="T9" fmla="*/ 143 h 143"/>
                  <a:gd name="T10" fmla="*/ 24 w 144"/>
                  <a:gd name="T11" fmla="*/ 140 h 143"/>
                  <a:gd name="T12" fmla="*/ 28 w 144"/>
                  <a:gd name="T13" fmla="*/ 137 h 143"/>
                  <a:gd name="T14" fmla="*/ 31 w 144"/>
                  <a:gd name="T15" fmla="*/ 132 h 143"/>
                  <a:gd name="T16" fmla="*/ 32 w 144"/>
                  <a:gd name="T17" fmla="*/ 118 h 143"/>
                  <a:gd name="T18" fmla="*/ 35 w 144"/>
                  <a:gd name="T19" fmla="*/ 98 h 143"/>
                  <a:gd name="T20" fmla="*/ 42 w 144"/>
                  <a:gd name="T21" fmla="*/ 81 h 143"/>
                  <a:gd name="T22" fmla="*/ 53 w 144"/>
                  <a:gd name="T23" fmla="*/ 65 h 143"/>
                  <a:gd name="T24" fmla="*/ 67 w 144"/>
                  <a:gd name="T25" fmla="*/ 52 h 143"/>
                  <a:gd name="T26" fmla="*/ 82 w 144"/>
                  <a:gd name="T27" fmla="*/ 41 h 143"/>
                  <a:gd name="T28" fmla="*/ 100 w 144"/>
                  <a:gd name="T29" fmla="*/ 34 h 143"/>
                  <a:gd name="T30" fmla="*/ 120 w 144"/>
                  <a:gd name="T31" fmla="*/ 30 h 143"/>
                  <a:gd name="T32" fmla="*/ 132 w 144"/>
                  <a:gd name="T33" fmla="*/ 30 h 143"/>
                  <a:gd name="T34" fmla="*/ 138 w 144"/>
                  <a:gd name="T35" fmla="*/ 26 h 143"/>
                  <a:gd name="T36" fmla="*/ 142 w 144"/>
                  <a:gd name="T37" fmla="*/ 23 h 143"/>
                  <a:gd name="T38" fmla="*/ 144 w 144"/>
                  <a:gd name="T39" fmla="*/ 18 h 143"/>
                  <a:gd name="T40" fmla="*/ 144 w 144"/>
                  <a:gd name="T41" fmla="*/ 11 h 143"/>
                  <a:gd name="T42" fmla="*/ 142 w 144"/>
                  <a:gd name="T43" fmla="*/ 6 h 143"/>
                  <a:gd name="T44" fmla="*/ 138 w 144"/>
                  <a:gd name="T45" fmla="*/ 2 h 143"/>
                  <a:gd name="T46" fmla="*/ 132 w 144"/>
                  <a:gd name="T47" fmla="*/ 0 h 143"/>
                  <a:gd name="T48" fmla="*/ 116 w 144"/>
                  <a:gd name="T49" fmla="*/ 0 h 143"/>
                  <a:gd name="T50" fmla="*/ 92 w 144"/>
                  <a:gd name="T51" fmla="*/ 5 h 143"/>
                  <a:gd name="T52" fmla="*/ 68 w 144"/>
                  <a:gd name="T53" fmla="*/ 15 h 143"/>
                  <a:gd name="T54" fmla="*/ 48 w 144"/>
                  <a:gd name="T55" fmla="*/ 29 h 143"/>
                  <a:gd name="T56" fmla="*/ 31 w 144"/>
                  <a:gd name="T57" fmla="*/ 46 h 143"/>
                  <a:gd name="T58" fmla="*/ 17 w 144"/>
                  <a:gd name="T59" fmla="*/ 67 h 143"/>
                  <a:gd name="T60" fmla="*/ 7 w 144"/>
                  <a:gd name="T61" fmla="*/ 90 h 143"/>
                  <a:gd name="T62" fmla="*/ 2 w 144"/>
                  <a:gd name="T63" fmla="*/ 11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4" h="143">
                    <a:moveTo>
                      <a:pt x="0" y="128"/>
                    </a:moveTo>
                    <a:lnTo>
                      <a:pt x="2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5" y="139"/>
                    </a:lnTo>
                    <a:lnTo>
                      <a:pt x="7" y="140"/>
                    </a:lnTo>
                    <a:lnTo>
                      <a:pt x="10" y="142"/>
                    </a:lnTo>
                    <a:lnTo>
                      <a:pt x="12" y="143"/>
                    </a:lnTo>
                    <a:lnTo>
                      <a:pt x="15" y="143"/>
                    </a:lnTo>
                    <a:lnTo>
                      <a:pt x="19" y="143"/>
                    </a:lnTo>
                    <a:lnTo>
                      <a:pt x="22" y="142"/>
                    </a:lnTo>
                    <a:lnTo>
                      <a:pt x="24" y="140"/>
                    </a:lnTo>
                    <a:lnTo>
                      <a:pt x="26" y="139"/>
                    </a:lnTo>
                    <a:lnTo>
                      <a:pt x="28" y="137"/>
                    </a:lnTo>
                    <a:lnTo>
                      <a:pt x="29" y="134"/>
                    </a:lnTo>
                    <a:lnTo>
                      <a:pt x="31" y="132"/>
                    </a:lnTo>
                    <a:lnTo>
                      <a:pt x="31" y="128"/>
                    </a:lnTo>
                    <a:lnTo>
                      <a:pt x="32" y="118"/>
                    </a:lnTo>
                    <a:lnTo>
                      <a:pt x="33" y="108"/>
                    </a:lnTo>
                    <a:lnTo>
                      <a:pt x="35" y="98"/>
                    </a:lnTo>
                    <a:lnTo>
                      <a:pt x="39" y="90"/>
                    </a:lnTo>
                    <a:lnTo>
                      <a:pt x="42" y="81"/>
                    </a:lnTo>
                    <a:lnTo>
                      <a:pt x="48" y="73"/>
                    </a:lnTo>
                    <a:lnTo>
                      <a:pt x="53" y="65"/>
                    </a:lnTo>
                    <a:lnTo>
                      <a:pt x="59" y="59"/>
                    </a:lnTo>
                    <a:lnTo>
                      <a:pt x="67" y="52"/>
                    </a:lnTo>
                    <a:lnTo>
                      <a:pt x="74" y="47"/>
                    </a:lnTo>
                    <a:lnTo>
                      <a:pt x="82" y="41"/>
                    </a:lnTo>
                    <a:lnTo>
                      <a:pt x="92" y="37"/>
                    </a:lnTo>
                    <a:lnTo>
                      <a:pt x="100" y="34"/>
                    </a:lnTo>
                    <a:lnTo>
                      <a:pt x="110" y="32"/>
                    </a:lnTo>
                    <a:lnTo>
                      <a:pt x="120" y="30"/>
                    </a:lnTo>
                    <a:lnTo>
                      <a:pt x="129" y="30"/>
                    </a:lnTo>
                    <a:lnTo>
                      <a:pt x="132" y="30"/>
                    </a:lnTo>
                    <a:lnTo>
                      <a:pt x="136" y="29"/>
                    </a:lnTo>
                    <a:lnTo>
                      <a:pt x="138" y="26"/>
                    </a:lnTo>
                    <a:lnTo>
                      <a:pt x="140" y="25"/>
                    </a:lnTo>
                    <a:lnTo>
                      <a:pt x="142" y="23"/>
                    </a:lnTo>
                    <a:lnTo>
                      <a:pt x="143" y="20"/>
                    </a:lnTo>
                    <a:lnTo>
                      <a:pt x="144" y="18"/>
                    </a:lnTo>
                    <a:lnTo>
                      <a:pt x="144" y="15"/>
                    </a:lnTo>
                    <a:lnTo>
                      <a:pt x="144" y="11"/>
                    </a:lnTo>
                    <a:lnTo>
                      <a:pt x="143" y="8"/>
                    </a:lnTo>
                    <a:lnTo>
                      <a:pt x="142" y="6"/>
                    </a:lnTo>
                    <a:lnTo>
                      <a:pt x="140" y="4"/>
                    </a:lnTo>
                    <a:lnTo>
                      <a:pt x="138" y="2"/>
                    </a:lnTo>
                    <a:lnTo>
                      <a:pt x="136" y="1"/>
                    </a:lnTo>
                    <a:lnTo>
                      <a:pt x="132" y="0"/>
                    </a:lnTo>
                    <a:lnTo>
                      <a:pt x="129" y="0"/>
                    </a:lnTo>
                    <a:lnTo>
                      <a:pt x="116" y="0"/>
                    </a:lnTo>
                    <a:lnTo>
                      <a:pt x="103" y="2"/>
                    </a:lnTo>
                    <a:lnTo>
                      <a:pt x="92" y="5"/>
                    </a:lnTo>
                    <a:lnTo>
                      <a:pt x="80" y="9"/>
                    </a:lnTo>
                    <a:lnTo>
                      <a:pt x="68" y="15"/>
                    </a:lnTo>
                    <a:lnTo>
                      <a:pt x="57" y="21"/>
                    </a:lnTo>
                    <a:lnTo>
                      <a:pt x="48" y="29"/>
                    </a:lnTo>
                    <a:lnTo>
                      <a:pt x="38" y="37"/>
                    </a:lnTo>
                    <a:lnTo>
                      <a:pt x="31" y="46"/>
                    </a:lnTo>
                    <a:lnTo>
                      <a:pt x="23" y="56"/>
                    </a:lnTo>
                    <a:lnTo>
                      <a:pt x="17" y="67"/>
                    </a:lnTo>
                    <a:lnTo>
                      <a:pt x="11" y="78"/>
                    </a:lnTo>
                    <a:lnTo>
                      <a:pt x="7" y="90"/>
                    </a:lnTo>
                    <a:lnTo>
                      <a:pt x="4" y="103"/>
                    </a:lnTo>
                    <a:lnTo>
                      <a:pt x="2" y="115"/>
                    </a:lnTo>
                    <a:lnTo>
                      <a:pt x="0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3862"/>
              <p:cNvSpPr>
                <a:spLocks/>
              </p:cNvSpPr>
              <p:nvPr/>
            </p:nvSpPr>
            <p:spPr bwMode="auto">
              <a:xfrm>
                <a:off x="10059988" y="2659063"/>
                <a:ext cx="44450" cy="46038"/>
              </a:xfrm>
              <a:custGeom>
                <a:avLst/>
                <a:gdLst>
                  <a:gd name="T0" fmla="*/ 115 w 144"/>
                  <a:gd name="T1" fmla="*/ 0 h 143"/>
                  <a:gd name="T2" fmla="*/ 90 w 144"/>
                  <a:gd name="T3" fmla="*/ 5 h 143"/>
                  <a:gd name="T4" fmla="*/ 66 w 144"/>
                  <a:gd name="T5" fmla="*/ 15 h 143"/>
                  <a:gd name="T6" fmla="*/ 46 w 144"/>
                  <a:gd name="T7" fmla="*/ 29 h 143"/>
                  <a:gd name="T8" fmla="*/ 29 w 144"/>
                  <a:gd name="T9" fmla="*/ 46 h 143"/>
                  <a:gd name="T10" fmla="*/ 15 w 144"/>
                  <a:gd name="T11" fmla="*/ 67 h 143"/>
                  <a:gd name="T12" fmla="*/ 5 w 144"/>
                  <a:gd name="T13" fmla="*/ 90 h 143"/>
                  <a:gd name="T14" fmla="*/ 0 w 144"/>
                  <a:gd name="T15" fmla="*/ 115 h 143"/>
                  <a:gd name="T16" fmla="*/ 0 w 144"/>
                  <a:gd name="T17" fmla="*/ 132 h 143"/>
                  <a:gd name="T18" fmla="*/ 2 w 144"/>
                  <a:gd name="T19" fmla="*/ 137 h 143"/>
                  <a:gd name="T20" fmla="*/ 6 w 144"/>
                  <a:gd name="T21" fmla="*/ 140 h 143"/>
                  <a:gd name="T22" fmla="*/ 12 w 144"/>
                  <a:gd name="T23" fmla="*/ 143 h 143"/>
                  <a:gd name="T24" fmla="*/ 17 w 144"/>
                  <a:gd name="T25" fmla="*/ 143 h 143"/>
                  <a:gd name="T26" fmla="*/ 22 w 144"/>
                  <a:gd name="T27" fmla="*/ 140 h 143"/>
                  <a:gd name="T28" fmla="*/ 27 w 144"/>
                  <a:gd name="T29" fmla="*/ 137 h 143"/>
                  <a:gd name="T30" fmla="*/ 29 w 144"/>
                  <a:gd name="T31" fmla="*/ 132 h 143"/>
                  <a:gd name="T32" fmla="*/ 30 w 144"/>
                  <a:gd name="T33" fmla="*/ 118 h 143"/>
                  <a:gd name="T34" fmla="*/ 34 w 144"/>
                  <a:gd name="T35" fmla="*/ 98 h 143"/>
                  <a:gd name="T36" fmla="*/ 42 w 144"/>
                  <a:gd name="T37" fmla="*/ 81 h 143"/>
                  <a:gd name="T38" fmla="*/ 52 w 144"/>
                  <a:gd name="T39" fmla="*/ 65 h 143"/>
                  <a:gd name="T40" fmla="*/ 65 w 144"/>
                  <a:gd name="T41" fmla="*/ 52 h 143"/>
                  <a:gd name="T42" fmla="*/ 81 w 144"/>
                  <a:gd name="T43" fmla="*/ 41 h 143"/>
                  <a:gd name="T44" fmla="*/ 98 w 144"/>
                  <a:gd name="T45" fmla="*/ 34 h 143"/>
                  <a:gd name="T46" fmla="*/ 118 w 144"/>
                  <a:gd name="T47" fmla="*/ 30 h 143"/>
                  <a:gd name="T48" fmla="*/ 131 w 144"/>
                  <a:gd name="T49" fmla="*/ 30 h 143"/>
                  <a:gd name="T50" fmla="*/ 136 w 144"/>
                  <a:gd name="T51" fmla="*/ 26 h 143"/>
                  <a:gd name="T52" fmla="*/ 140 w 144"/>
                  <a:gd name="T53" fmla="*/ 23 h 143"/>
                  <a:gd name="T54" fmla="*/ 142 w 144"/>
                  <a:gd name="T55" fmla="*/ 18 h 143"/>
                  <a:gd name="T56" fmla="*/ 142 w 144"/>
                  <a:gd name="T57" fmla="*/ 11 h 143"/>
                  <a:gd name="T58" fmla="*/ 140 w 144"/>
                  <a:gd name="T59" fmla="*/ 6 h 143"/>
                  <a:gd name="T60" fmla="*/ 136 w 144"/>
                  <a:gd name="T61" fmla="*/ 2 h 143"/>
                  <a:gd name="T62" fmla="*/ 131 w 144"/>
                  <a:gd name="T63" fmla="*/ 0 h 143"/>
                  <a:gd name="T64" fmla="*/ 129 w 144"/>
                  <a:gd name="T6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" h="143">
                    <a:moveTo>
                      <a:pt x="129" y="0"/>
                    </a:moveTo>
                    <a:lnTo>
                      <a:pt x="115" y="0"/>
                    </a:lnTo>
                    <a:lnTo>
                      <a:pt x="102" y="2"/>
                    </a:lnTo>
                    <a:lnTo>
                      <a:pt x="90" y="5"/>
                    </a:lnTo>
                    <a:lnTo>
                      <a:pt x="78" y="9"/>
                    </a:lnTo>
                    <a:lnTo>
                      <a:pt x="66" y="15"/>
                    </a:lnTo>
                    <a:lnTo>
                      <a:pt x="57" y="21"/>
                    </a:lnTo>
                    <a:lnTo>
                      <a:pt x="46" y="29"/>
                    </a:lnTo>
                    <a:lnTo>
                      <a:pt x="37" y="37"/>
                    </a:lnTo>
                    <a:lnTo>
                      <a:pt x="29" y="46"/>
                    </a:lnTo>
                    <a:lnTo>
                      <a:pt x="21" y="56"/>
                    </a:lnTo>
                    <a:lnTo>
                      <a:pt x="15" y="67"/>
                    </a:lnTo>
                    <a:lnTo>
                      <a:pt x="9" y="78"/>
                    </a:lnTo>
                    <a:lnTo>
                      <a:pt x="5" y="90"/>
                    </a:lnTo>
                    <a:lnTo>
                      <a:pt x="2" y="103"/>
                    </a:lnTo>
                    <a:lnTo>
                      <a:pt x="0" y="115"/>
                    </a:lnTo>
                    <a:lnTo>
                      <a:pt x="0" y="128"/>
                    </a:lnTo>
                    <a:lnTo>
                      <a:pt x="0" y="132"/>
                    </a:lnTo>
                    <a:lnTo>
                      <a:pt x="1" y="134"/>
                    </a:lnTo>
                    <a:lnTo>
                      <a:pt x="2" y="137"/>
                    </a:lnTo>
                    <a:lnTo>
                      <a:pt x="4" y="139"/>
                    </a:lnTo>
                    <a:lnTo>
                      <a:pt x="6" y="140"/>
                    </a:lnTo>
                    <a:lnTo>
                      <a:pt x="8" y="142"/>
                    </a:lnTo>
                    <a:lnTo>
                      <a:pt x="12" y="143"/>
                    </a:lnTo>
                    <a:lnTo>
                      <a:pt x="15" y="143"/>
                    </a:lnTo>
                    <a:lnTo>
                      <a:pt x="17" y="143"/>
                    </a:lnTo>
                    <a:lnTo>
                      <a:pt x="20" y="142"/>
                    </a:lnTo>
                    <a:lnTo>
                      <a:pt x="22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8" y="134"/>
                    </a:lnTo>
                    <a:lnTo>
                      <a:pt x="29" y="132"/>
                    </a:lnTo>
                    <a:lnTo>
                      <a:pt x="30" y="128"/>
                    </a:lnTo>
                    <a:lnTo>
                      <a:pt x="30" y="118"/>
                    </a:lnTo>
                    <a:lnTo>
                      <a:pt x="31" y="108"/>
                    </a:lnTo>
                    <a:lnTo>
                      <a:pt x="34" y="98"/>
                    </a:lnTo>
                    <a:lnTo>
                      <a:pt x="37" y="90"/>
                    </a:lnTo>
                    <a:lnTo>
                      <a:pt x="42" y="81"/>
                    </a:lnTo>
                    <a:lnTo>
                      <a:pt x="46" y="73"/>
                    </a:lnTo>
                    <a:lnTo>
                      <a:pt x="52" y="65"/>
                    </a:lnTo>
                    <a:lnTo>
                      <a:pt x="59" y="59"/>
                    </a:lnTo>
                    <a:lnTo>
                      <a:pt x="65" y="52"/>
                    </a:lnTo>
                    <a:lnTo>
                      <a:pt x="73" y="47"/>
                    </a:lnTo>
                    <a:lnTo>
                      <a:pt x="81" y="41"/>
                    </a:lnTo>
                    <a:lnTo>
                      <a:pt x="90" y="37"/>
                    </a:lnTo>
                    <a:lnTo>
                      <a:pt x="98" y="34"/>
                    </a:lnTo>
                    <a:lnTo>
                      <a:pt x="108" y="32"/>
                    </a:lnTo>
                    <a:lnTo>
                      <a:pt x="118" y="30"/>
                    </a:lnTo>
                    <a:lnTo>
                      <a:pt x="129" y="30"/>
                    </a:lnTo>
                    <a:lnTo>
                      <a:pt x="131" y="30"/>
                    </a:lnTo>
                    <a:lnTo>
                      <a:pt x="134" y="29"/>
                    </a:lnTo>
                    <a:lnTo>
                      <a:pt x="136" y="26"/>
                    </a:lnTo>
                    <a:lnTo>
                      <a:pt x="138" y="25"/>
                    </a:lnTo>
                    <a:lnTo>
                      <a:pt x="140" y="23"/>
                    </a:lnTo>
                    <a:lnTo>
                      <a:pt x="141" y="20"/>
                    </a:lnTo>
                    <a:lnTo>
                      <a:pt x="142" y="18"/>
                    </a:lnTo>
                    <a:lnTo>
                      <a:pt x="144" y="15"/>
                    </a:lnTo>
                    <a:lnTo>
                      <a:pt x="142" y="11"/>
                    </a:lnTo>
                    <a:lnTo>
                      <a:pt x="141" y="8"/>
                    </a:lnTo>
                    <a:lnTo>
                      <a:pt x="140" y="6"/>
                    </a:lnTo>
                    <a:lnTo>
                      <a:pt x="138" y="4"/>
                    </a:lnTo>
                    <a:lnTo>
                      <a:pt x="136" y="2"/>
                    </a:lnTo>
                    <a:lnTo>
                      <a:pt x="134" y="1"/>
                    </a:lnTo>
                    <a:lnTo>
                      <a:pt x="131" y="0"/>
                    </a:lnTo>
                    <a:lnTo>
                      <a:pt x="129" y="0"/>
                    </a:lnTo>
                    <a:lnTo>
                      <a:pt x="1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1" name="Freeform 3091"/>
            <p:cNvSpPr>
              <a:spLocks noEditPoints="1"/>
            </p:cNvSpPr>
            <p:nvPr/>
          </p:nvSpPr>
          <p:spPr bwMode="auto">
            <a:xfrm>
              <a:off x="6868970" y="4251700"/>
              <a:ext cx="312740" cy="312740"/>
            </a:xfrm>
            <a:custGeom>
              <a:avLst/>
              <a:gdLst>
                <a:gd name="T0" fmla="*/ 175 w 360"/>
                <a:gd name="T1" fmla="*/ 322 h 359"/>
                <a:gd name="T2" fmla="*/ 166 w 360"/>
                <a:gd name="T3" fmla="*/ 319 h 359"/>
                <a:gd name="T4" fmla="*/ 161 w 360"/>
                <a:gd name="T5" fmla="*/ 313 h 359"/>
                <a:gd name="T6" fmla="*/ 157 w 360"/>
                <a:gd name="T7" fmla="*/ 303 h 359"/>
                <a:gd name="T8" fmla="*/ 157 w 360"/>
                <a:gd name="T9" fmla="*/ 294 h 359"/>
                <a:gd name="T10" fmla="*/ 161 w 360"/>
                <a:gd name="T11" fmla="*/ 286 h 359"/>
                <a:gd name="T12" fmla="*/ 166 w 360"/>
                <a:gd name="T13" fmla="*/ 280 h 359"/>
                <a:gd name="T14" fmla="*/ 175 w 360"/>
                <a:gd name="T15" fmla="*/ 276 h 359"/>
                <a:gd name="T16" fmla="*/ 184 w 360"/>
                <a:gd name="T17" fmla="*/ 276 h 359"/>
                <a:gd name="T18" fmla="*/ 194 w 360"/>
                <a:gd name="T19" fmla="*/ 280 h 359"/>
                <a:gd name="T20" fmla="*/ 200 w 360"/>
                <a:gd name="T21" fmla="*/ 286 h 359"/>
                <a:gd name="T22" fmla="*/ 203 w 360"/>
                <a:gd name="T23" fmla="*/ 294 h 359"/>
                <a:gd name="T24" fmla="*/ 203 w 360"/>
                <a:gd name="T25" fmla="*/ 303 h 359"/>
                <a:gd name="T26" fmla="*/ 200 w 360"/>
                <a:gd name="T27" fmla="*/ 313 h 359"/>
                <a:gd name="T28" fmla="*/ 194 w 360"/>
                <a:gd name="T29" fmla="*/ 319 h 359"/>
                <a:gd name="T30" fmla="*/ 184 w 360"/>
                <a:gd name="T31" fmla="*/ 322 h 359"/>
                <a:gd name="T32" fmla="*/ 168 w 360"/>
                <a:gd name="T33" fmla="*/ 140 h 359"/>
                <a:gd name="T34" fmla="*/ 171 w 360"/>
                <a:gd name="T35" fmla="*/ 132 h 359"/>
                <a:gd name="T36" fmla="*/ 180 w 360"/>
                <a:gd name="T37" fmla="*/ 128 h 359"/>
                <a:gd name="T38" fmla="*/ 188 w 360"/>
                <a:gd name="T39" fmla="*/ 132 h 359"/>
                <a:gd name="T40" fmla="*/ 191 w 360"/>
                <a:gd name="T41" fmla="*/ 140 h 359"/>
                <a:gd name="T42" fmla="*/ 191 w 360"/>
                <a:gd name="T43" fmla="*/ 244 h 359"/>
                <a:gd name="T44" fmla="*/ 184 w 360"/>
                <a:gd name="T45" fmla="*/ 250 h 359"/>
                <a:gd name="T46" fmla="*/ 175 w 360"/>
                <a:gd name="T47" fmla="*/ 250 h 359"/>
                <a:gd name="T48" fmla="*/ 169 w 360"/>
                <a:gd name="T49" fmla="*/ 244 h 359"/>
                <a:gd name="T50" fmla="*/ 168 w 360"/>
                <a:gd name="T51" fmla="*/ 140 h 359"/>
                <a:gd name="T52" fmla="*/ 190 w 360"/>
                <a:gd name="T53" fmla="*/ 6 h 359"/>
                <a:gd name="T54" fmla="*/ 187 w 360"/>
                <a:gd name="T55" fmla="*/ 1 h 359"/>
                <a:gd name="T56" fmla="*/ 180 w 360"/>
                <a:gd name="T57" fmla="*/ 0 h 359"/>
                <a:gd name="T58" fmla="*/ 174 w 360"/>
                <a:gd name="T59" fmla="*/ 1 h 359"/>
                <a:gd name="T60" fmla="*/ 169 w 360"/>
                <a:gd name="T61" fmla="*/ 6 h 359"/>
                <a:gd name="T62" fmla="*/ 1 w 360"/>
                <a:gd name="T63" fmla="*/ 344 h 359"/>
                <a:gd name="T64" fmla="*/ 1 w 360"/>
                <a:gd name="T65" fmla="*/ 351 h 359"/>
                <a:gd name="T66" fmla="*/ 4 w 360"/>
                <a:gd name="T67" fmla="*/ 356 h 359"/>
                <a:gd name="T68" fmla="*/ 9 w 360"/>
                <a:gd name="T69" fmla="*/ 358 h 359"/>
                <a:gd name="T70" fmla="*/ 347 w 360"/>
                <a:gd name="T71" fmla="*/ 359 h 359"/>
                <a:gd name="T72" fmla="*/ 348 w 360"/>
                <a:gd name="T73" fmla="*/ 359 h 359"/>
                <a:gd name="T74" fmla="*/ 357 w 360"/>
                <a:gd name="T75" fmla="*/ 356 h 359"/>
                <a:gd name="T76" fmla="*/ 360 w 360"/>
                <a:gd name="T77" fmla="*/ 347 h 359"/>
                <a:gd name="T78" fmla="*/ 358 w 360"/>
                <a:gd name="T79" fmla="*/ 34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0" h="359">
                  <a:moveTo>
                    <a:pt x="180" y="322"/>
                  </a:moveTo>
                  <a:lnTo>
                    <a:pt x="175" y="322"/>
                  </a:lnTo>
                  <a:lnTo>
                    <a:pt x="171" y="321"/>
                  </a:lnTo>
                  <a:lnTo>
                    <a:pt x="166" y="319"/>
                  </a:lnTo>
                  <a:lnTo>
                    <a:pt x="163" y="316"/>
                  </a:lnTo>
                  <a:lnTo>
                    <a:pt x="161" y="313"/>
                  </a:lnTo>
                  <a:lnTo>
                    <a:pt x="158" y="308"/>
                  </a:lnTo>
                  <a:lnTo>
                    <a:pt x="157" y="303"/>
                  </a:lnTo>
                  <a:lnTo>
                    <a:pt x="156" y="299"/>
                  </a:lnTo>
                  <a:lnTo>
                    <a:pt x="157" y="294"/>
                  </a:lnTo>
                  <a:lnTo>
                    <a:pt x="158" y="290"/>
                  </a:lnTo>
                  <a:lnTo>
                    <a:pt x="161" y="286"/>
                  </a:lnTo>
                  <a:lnTo>
                    <a:pt x="163" y="282"/>
                  </a:lnTo>
                  <a:lnTo>
                    <a:pt x="166" y="280"/>
                  </a:lnTo>
                  <a:lnTo>
                    <a:pt x="171" y="277"/>
                  </a:lnTo>
                  <a:lnTo>
                    <a:pt x="175" y="276"/>
                  </a:lnTo>
                  <a:lnTo>
                    <a:pt x="180" y="275"/>
                  </a:lnTo>
                  <a:lnTo>
                    <a:pt x="184" y="276"/>
                  </a:lnTo>
                  <a:lnTo>
                    <a:pt x="189" y="277"/>
                  </a:lnTo>
                  <a:lnTo>
                    <a:pt x="194" y="280"/>
                  </a:lnTo>
                  <a:lnTo>
                    <a:pt x="197" y="282"/>
                  </a:lnTo>
                  <a:lnTo>
                    <a:pt x="200" y="286"/>
                  </a:lnTo>
                  <a:lnTo>
                    <a:pt x="202" y="290"/>
                  </a:lnTo>
                  <a:lnTo>
                    <a:pt x="203" y="294"/>
                  </a:lnTo>
                  <a:lnTo>
                    <a:pt x="205" y="299"/>
                  </a:lnTo>
                  <a:lnTo>
                    <a:pt x="203" y="303"/>
                  </a:lnTo>
                  <a:lnTo>
                    <a:pt x="202" y="308"/>
                  </a:lnTo>
                  <a:lnTo>
                    <a:pt x="200" y="313"/>
                  </a:lnTo>
                  <a:lnTo>
                    <a:pt x="197" y="316"/>
                  </a:lnTo>
                  <a:lnTo>
                    <a:pt x="194" y="319"/>
                  </a:lnTo>
                  <a:lnTo>
                    <a:pt x="189" y="321"/>
                  </a:lnTo>
                  <a:lnTo>
                    <a:pt x="184" y="322"/>
                  </a:lnTo>
                  <a:lnTo>
                    <a:pt x="180" y="322"/>
                  </a:lnTo>
                  <a:close/>
                  <a:moveTo>
                    <a:pt x="168" y="140"/>
                  </a:moveTo>
                  <a:lnTo>
                    <a:pt x="169" y="136"/>
                  </a:lnTo>
                  <a:lnTo>
                    <a:pt x="171" y="132"/>
                  </a:lnTo>
                  <a:lnTo>
                    <a:pt x="175" y="130"/>
                  </a:lnTo>
                  <a:lnTo>
                    <a:pt x="180" y="128"/>
                  </a:lnTo>
                  <a:lnTo>
                    <a:pt x="184" y="130"/>
                  </a:lnTo>
                  <a:lnTo>
                    <a:pt x="188" y="132"/>
                  </a:lnTo>
                  <a:lnTo>
                    <a:pt x="191" y="136"/>
                  </a:lnTo>
                  <a:lnTo>
                    <a:pt x="191" y="140"/>
                  </a:lnTo>
                  <a:lnTo>
                    <a:pt x="191" y="239"/>
                  </a:lnTo>
                  <a:lnTo>
                    <a:pt x="191" y="244"/>
                  </a:lnTo>
                  <a:lnTo>
                    <a:pt x="188" y="247"/>
                  </a:lnTo>
                  <a:lnTo>
                    <a:pt x="184" y="250"/>
                  </a:lnTo>
                  <a:lnTo>
                    <a:pt x="180" y="251"/>
                  </a:lnTo>
                  <a:lnTo>
                    <a:pt x="175" y="250"/>
                  </a:lnTo>
                  <a:lnTo>
                    <a:pt x="171" y="247"/>
                  </a:lnTo>
                  <a:lnTo>
                    <a:pt x="169" y="244"/>
                  </a:lnTo>
                  <a:lnTo>
                    <a:pt x="168" y="239"/>
                  </a:lnTo>
                  <a:lnTo>
                    <a:pt x="168" y="140"/>
                  </a:lnTo>
                  <a:close/>
                  <a:moveTo>
                    <a:pt x="358" y="339"/>
                  </a:moveTo>
                  <a:lnTo>
                    <a:pt x="190" y="6"/>
                  </a:lnTo>
                  <a:lnTo>
                    <a:pt x="189" y="4"/>
                  </a:lnTo>
                  <a:lnTo>
                    <a:pt x="187" y="1"/>
                  </a:lnTo>
                  <a:lnTo>
                    <a:pt x="183" y="0"/>
                  </a:lnTo>
                  <a:lnTo>
                    <a:pt x="180" y="0"/>
                  </a:lnTo>
                  <a:lnTo>
                    <a:pt x="177" y="0"/>
                  </a:lnTo>
                  <a:lnTo>
                    <a:pt x="174" y="1"/>
                  </a:lnTo>
                  <a:lnTo>
                    <a:pt x="171" y="4"/>
                  </a:lnTo>
                  <a:lnTo>
                    <a:pt x="169" y="6"/>
                  </a:lnTo>
                  <a:lnTo>
                    <a:pt x="1" y="341"/>
                  </a:lnTo>
                  <a:lnTo>
                    <a:pt x="1" y="344"/>
                  </a:lnTo>
                  <a:lnTo>
                    <a:pt x="0" y="347"/>
                  </a:lnTo>
                  <a:lnTo>
                    <a:pt x="1" y="351"/>
                  </a:lnTo>
                  <a:lnTo>
                    <a:pt x="2" y="353"/>
                  </a:lnTo>
                  <a:lnTo>
                    <a:pt x="4" y="356"/>
                  </a:lnTo>
                  <a:lnTo>
                    <a:pt x="7" y="357"/>
                  </a:lnTo>
                  <a:lnTo>
                    <a:pt x="9" y="358"/>
                  </a:lnTo>
                  <a:lnTo>
                    <a:pt x="12" y="359"/>
                  </a:lnTo>
                  <a:lnTo>
                    <a:pt x="347" y="359"/>
                  </a:lnTo>
                  <a:lnTo>
                    <a:pt x="347" y="359"/>
                  </a:lnTo>
                  <a:lnTo>
                    <a:pt x="348" y="359"/>
                  </a:lnTo>
                  <a:lnTo>
                    <a:pt x="352" y="358"/>
                  </a:lnTo>
                  <a:lnTo>
                    <a:pt x="357" y="356"/>
                  </a:lnTo>
                  <a:lnTo>
                    <a:pt x="359" y="352"/>
                  </a:lnTo>
                  <a:lnTo>
                    <a:pt x="360" y="347"/>
                  </a:lnTo>
                  <a:lnTo>
                    <a:pt x="359" y="343"/>
                  </a:lnTo>
                  <a:lnTo>
                    <a:pt x="358" y="340"/>
                  </a:lnTo>
                  <a:lnTo>
                    <a:pt x="358" y="339"/>
                  </a:ln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5814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BAR CHART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Freeform 194"/>
          <p:cNvSpPr>
            <a:spLocks noChangeAspect="1"/>
          </p:cNvSpPr>
          <p:nvPr/>
        </p:nvSpPr>
        <p:spPr>
          <a:xfrm>
            <a:off x="3714450" y="1769241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0" name="Freeform 195"/>
          <p:cNvSpPr>
            <a:spLocks noChangeAspect="1"/>
          </p:cNvSpPr>
          <p:nvPr/>
        </p:nvSpPr>
        <p:spPr>
          <a:xfrm>
            <a:off x="3714450" y="5052171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1" name="Freeform 196"/>
          <p:cNvSpPr>
            <a:spLocks noChangeAspect="1"/>
          </p:cNvSpPr>
          <p:nvPr/>
        </p:nvSpPr>
        <p:spPr>
          <a:xfrm>
            <a:off x="3714450" y="4505017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2" name="Freeform 197"/>
          <p:cNvSpPr>
            <a:spLocks noChangeAspect="1"/>
          </p:cNvSpPr>
          <p:nvPr/>
        </p:nvSpPr>
        <p:spPr>
          <a:xfrm>
            <a:off x="3714450" y="3957862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3" name="Freeform 198"/>
          <p:cNvSpPr>
            <a:spLocks noChangeAspect="1"/>
          </p:cNvSpPr>
          <p:nvPr/>
        </p:nvSpPr>
        <p:spPr>
          <a:xfrm>
            <a:off x="3714450" y="3410707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4" name="Freeform 199"/>
          <p:cNvSpPr>
            <a:spLocks noChangeAspect="1"/>
          </p:cNvSpPr>
          <p:nvPr/>
        </p:nvSpPr>
        <p:spPr>
          <a:xfrm>
            <a:off x="3714450" y="2863551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5" name="Freeform 200"/>
          <p:cNvSpPr>
            <a:spLocks noChangeAspect="1"/>
          </p:cNvSpPr>
          <p:nvPr/>
        </p:nvSpPr>
        <p:spPr>
          <a:xfrm>
            <a:off x="3714450" y="2316397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2458804" y="1798181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2458804" y="3481864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2458804" y="2922852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2458804" y="4014705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2458804" y="4547547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2458804" y="5091743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2458804" y="2368495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3747006" y="2347230"/>
            <a:ext cx="5352343" cy="170006"/>
          </a:xfrm>
          <a:prstGeom prst="roundRect">
            <a:avLst/>
          </a:pr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7" name="Rounded Rectangle 206"/>
          <p:cNvSpPr/>
          <p:nvPr/>
        </p:nvSpPr>
        <p:spPr>
          <a:xfrm>
            <a:off x="3747006" y="1800074"/>
            <a:ext cx="5761522" cy="170006"/>
          </a:xfrm>
          <a:prstGeom prst="roundRect">
            <a:avLst/>
          </a:pr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8" name="Rounded Rectangle 207"/>
          <p:cNvSpPr/>
          <p:nvPr/>
        </p:nvSpPr>
        <p:spPr>
          <a:xfrm>
            <a:off x="3747007" y="5083004"/>
            <a:ext cx="2717867" cy="170006"/>
          </a:xfrm>
          <a:prstGeom prst="roundRect">
            <a:avLst/>
          </a:prstGeom>
          <a:solidFill>
            <a:srgbClr val="FEA34F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9" name="Rounded Rectangle 208"/>
          <p:cNvSpPr/>
          <p:nvPr/>
        </p:nvSpPr>
        <p:spPr>
          <a:xfrm>
            <a:off x="3747006" y="4535850"/>
            <a:ext cx="2926904" cy="170006"/>
          </a:xfrm>
          <a:prstGeom prst="roundRect">
            <a:avLst/>
          </a:pr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0" name="Rounded Rectangle 209"/>
          <p:cNvSpPr/>
          <p:nvPr/>
        </p:nvSpPr>
        <p:spPr>
          <a:xfrm>
            <a:off x="3747006" y="3988695"/>
            <a:ext cx="3272788" cy="170006"/>
          </a:xfrm>
          <a:prstGeom prst="roundRect">
            <a:avLst/>
          </a:pr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1" name="Rounded Rectangle 210"/>
          <p:cNvSpPr/>
          <p:nvPr/>
        </p:nvSpPr>
        <p:spPr>
          <a:xfrm>
            <a:off x="3747007" y="3441540"/>
            <a:ext cx="3708800" cy="170006"/>
          </a:xfrm>
          <a:prstGeom prst="roundRect">
            <a:avLst/>
          </a:prstGeom>
          <a:solidFill>
            <a:srgbClr val="AAAAAA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2" name="Rounded Rectangle 211"/>
          <p:cNvSpPr/>
          <p:nvPr/>
        </p:nvSpPr>
        <p:spPr>
          <a:xfrm>
            <a:off x="3747007" y="2894384"/>
            <a:ext cx="4468424" cy="170006"/>
          </a:xfrm>
          <a:prstGeom prst="roundRect">
            <a:avLst/>
          </a:prstGeom>
          <a:solidFill>
            <a:srgbClr val="FEA34F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13" name="Straight Connector 212"/>
          <p:cNvCxnSpPr/>
          <p:nvPr/>
        </p:nvCxnSpPr>
        <p:spPr>
          <a:xfrm>
            <a:off x="4000026" y="1391913"/>
            <a:ext cx="0" cy="4264260"/>
          </a:xfrm>
          <a:prstGeom prst="line">
            <a:avLst/>
          </a:prstGeom>
          <a:ln w="6350">
            <a:solidFill>
              <a:srgbClr val="AD9C88">
                <a:alpha val="50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/>
          <p:cNvCxnSpPr/>
          <p:nvPr/>
        </p:nvCxnSpPr>
        <p:spPr>
          <a:xfrm>
            <a:off x="9793771" y="1391913"/>
            <a:ext cx="0" cy="4264260"/>
          </a:xfrm>
          <a:prstGeom prst="line">
            <a:avLst/>
          </a:prstGeom>
          <a:ln w="6350">
            <a:solidFill>
              <a:srgbClr val="AD9C88">
                <a:alpha val="50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Freeform 1496"/>
          <p:cNvSpPr>
            <a:spLocks noEditPoints="1"/>
          </p:cNvSpPr>
          <p:nvPr/>
        </p:nvSpPr>
        <p:spPr bwMode="auto">
          <a:xfrm>
            <a:off x="2208735" y="1735303"/>
            <a:ext cx="220663" cy="287338"/>
          </a:xfrm>
          <a:custGeom>
            <a:avLst/>
            <a:gdLst>
              <a:gd name="T0" fmla="*/ 91 w 693"/>
              <a:gd name="T1" fmla="*/ 120 h 906"/>
              <a:gd name="T2" fmla="*/ 347 w 693"/>
              <a:gd name="T3" fmla="*/ 845 h 906"/>
              <a:gd name="T4" fmla="*/ 322 w 693"/>
              <a:gd name="T5" fmla="*/ 837 h 906"/>
              <a:gd name="T6" fmla="*/ 305 w 693"/>
              <a:gd name="T7" fmla="*/ 817 h 906"/>
              <a:gd name="T8" fmla="*/ 302 w 693"/>
              <a:gd name="T9" fmla="*/ 791 h 906"/>
              <a:gd name="T10" fmla="*/ 315 w 693"/>
              <a:gd name="T11" fmla="*/ 767 h 906"/>
              <a:gd name="T12" fmla="*/ 337 w 693"/>
              <a:gd name="T13" fmla="*/ 755 h 906"/>
              <a:gd name="T14" fmla="*/ 364 w 693"/>
              <a:gd name="T15" fmla="*/ 759 h 906"/>
              <a:gd name="T16" fmla="*/ 384 w 693"/>
              <a:gd name="T17" fmla="*/ 774 h 906"/>
              <a:gd name="T18" fmla="*/ 392 w 693"/>
              <a:gd name="T19" fmla="*/ 799 h 906"/>
              <a:gd name="T20" fmla="*/ 384 w 693"/>
              <a:gd name="T21" fmla="*/ 825 h 906"/>
              <a:gd name="T22" fmla="*/ 364 w 693"/>
              <a:gd name="T23" fmla="*/ 842 h 906"/>
              <a:gd name="T24" fmla="*/ 347 w 693"/>
              <a:gd name="T25" fmla="*/ 53 h 906"/>
              <a:gd name="T26" fmla="*/ 359 w 693"/>
              <a:gd name="T27" fmla="*/ 57 h 906"/>
              <a:gd name="T28" fmla="*/ 367 w 693"/>
              <a:gd name="T29" fmla="*/ 67 h 906"/>
              <a:gd name="T30" fmla="*/ 369 w 693"/>
              <a:gd name="T31" fmla="*/ 80 h 906"/>
              <a:gd name="T32" fmla="*/ 363 w 693"/>
              <a:gd name="T33" fmla="*/ 91 h 906"/>
              <a:gd name="T34" fmla="*/ 352 w 693"/>
              <a:gd name="T35" fmla="*/ 98 h 906"/>
              <a:gd name="T36" fmla="*/ 338 w 693"/>
              <a:gd name="T37" fmla="*/ 96 h 906"/>
              <a:gd name="T38" fmla="*/ 328 w 693"/>
              <a:gd name="T39" fmla="*/ 88 h 906"/>
              <a:gd name="T40" fmla="*/ 324 w 693"/>
              <a:gd name="T41" fmla="*/ 76 h 906"/>
              <a:gd name="T42" fmla="*/ 328 w 693"/>
              <a:gd name="T43" fmla="*/ 63 h 906"/>
              <a:gd name="T44" fmla="*/ 338 w 693"/>
              <a:gd name="T45" fmla="*/ 55 h 906"/>
              <a:gd name="T46" fmla="*/ 347 w 693"/>
              <a:gd name="T47" fmla="*/ 53 h 906"/>
              <a:gd name="T48" fmla="*/ 81 w 693"/>
              <a:gd name="T49" fmla="*/ 1 h 906"/>
              <a:gd name="T50" fmla="*/ 55 w 693"/>
              <a:gd name="T51" fmla="*/ 7 h 906"/>
              <a:gd name="T52" fmla="*/ 33 w 693"/>
              <a:gd name="T53" fmla="*/ 21 h 906"/>
              <a:gd name="T54" fmla="*/ 15 w 693"/>
              <a:gd name="T55" fmla="*/ 39 h 906"/>
              <a:gd name="T56" fmla="*/ 3 w 693"/>
              <a:gd name="T57" fmla="*/ 64 h 906"/>
              <a:gd name="T58" fmla="*/ 0 w 693"/>
              <a:gd name="T59" fmla="*/ 90 h 906"/>
              <a:gd name="T60" fmla="*/ 1 w 693"/>
              <a:gd name="T61" fmla="*/ 833 h 906"/>
              <a:gd name="T62" fmla="*/ 11 w 693"/>
              <a:gd name="T63" fmla="*/ 858 h 906"/>
              <a:gd name="T64" fmla="*/ 27 w 693"/>
              <a:gd name="T65" fmla="*/ 879 h 906"/>
              <a:gd name="T66" fmla="*/ 48 w 693"/>
              <a:gd name="T67" fmla="*/ 895 h 906"/>
              <a:gd name="T68" fmla="*/ 72 w 693"/>
              <a:gd name="T69" fmla="*/ 903 h 906"/>
              <a:gd name="T70" fmla="*/ 603 w 693"/>
              <a:gd name="T71" fmla="*/ 906 h 906"/>
              <a:gd name="T72" fmla="*/ 630 w 693"/>
              <a:gd name="T73" fmla="*/ 901 h 906"/>
              <a:gd name="T74" fmla="*/ 654 w 693"/>
              <a:gd name="T75" fmla="*/ 890 h 906"/>
              <a:gd name="T76" fmla="*/ 674 w 693"/>
              <a:gd name="T77" fmla="*/ 872 h 906"/>
              <a:gd name="T78" fmla="*/ 687 w 693"/>
              <a:gd name="T79" fmla="*/ 850 h 906"/>
              <a:gd name="T80" fmla="*/ 693 w 693"/>
              <a:gd name="T81" fmla="*/ 824 h 906"/>
              <a:gd name="T82" fmla="*/ 693 w 693"/>
              <a:gd name="T83" fmla="*/ 82 h 906"/>
              <a:gd name="T84" fmla="*/ 687 w 693"/>
              <a:gd name="T85" fmla="*/ 55 h 906"/>
              <a:gd name="T86" fmla="*/ 674 w 693"/>
              <a:gd name="T87" fmla="*/ 33 h 906"/>
              <a:gd name="T88" fmla="*/ 654 w 693"/>
              <a:gd name="T89" fmla="*/ 15 h 906"/>
              <a:gd name="T90" fmla="*/ 630 w 693"/>
              <a:gd name="T91" fmla="*/ 4 h 906"/>
              <a:gd name="T92" fmla="*/ 603 w 693"/>
              <a:gd name="T93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3" h="906">
                <a:moveTo>
                  <a:pt x="603" y="724"/>
                </a:moveTo>
                <a:lnTo>
                  <a:pt x="91" y="724"/>
                </a:lnTo>
                <a:lnTo>
                  <a:pt x="91" y="120"/>
                </a:lnTo>
                <a:lnTo>
                  <a:pt x="603" y="120"/>
                </a:lnTo>
                <a:lnTo>
                  <a:pt x="603" y="724"/>
                </a:lnTo>
                <a:close/>
                <a:moveTo>
                  <a:pt x="347" y="845"/>
                </a:moveTo>
                <a:lnTo>
                  <a:pt x="337" y="844"/>
                </a:lnTo>
                <a:lnTo>
                  <a:pt x="330" y="842"/>
                </a:lnTo>
                <a:lnTo>
                  <a:pt x="322" y="837"/>
                </a:lnTo>
                <a:lnTo>
                  <a:pt x="315" y="832"/>
                </a:lnTo>
                <a:lnTo>
                  <a:pt x="310" y="825"/>
                </a:lnTo>
                <a:lnTo>
                  <a:pt x="305" y="817"/>
                </a:lnTo>
                <a:lnTo>
                  <a:pt x="302" y="809"/>
                </a:lnTo>
                <a:lnTo>
                  <a:pt x="302" y="799"/>
                </a:lnTo>
                <a:lnTo>
                  <a:pt x="302" y="791"/>
                </a:lnTo>
                <a:lnTo>
                  <a:pt x="305" y="782"/>
                </a:lnTo>
                <a:lnTo>
                  <a:pt x="310" y="774"/>
                </a:lnTo>
                <a:lnTo>
                  <a:pt x="315" y="767"/>
                </a:lnTo>
                <a:lnTo>
                  <a:pt x="322" y="762"/>
                </a:lnTo>
                <a:lnTo>
                  <a:pt x="330" y="759"/>
                </a:lnTo>
                <a:lnTo>
                  <a:pt x="337" y="755"/>
                </a:lnTo>
                <a:lnTo>
                  <a:pt x="347" y="754"/>
                </a:lnTo>
                <a:lnTo>
                  <a:pt x="356" y="755"/>
                </a:lnTo>
                <a:lnTo>
                  <a:pt x="364" y="759"/>
                </a:lnTo>
                <a:lnTo>
                  <a:pt x="372" y="762"/>
                </a:lnTo>
                <a:lnTo>
                  <a:pt x="378" y="767"/>
                </a:lnTo>
                <a:lnTo>
                  <a:pt x="384" y="774"/>
                </a:lnTo>
                <a:lnTo>
                  <a:pt x="388" y="782"/>
                </a:lnTo>
                <a:lnTo>
                  <a:pt x="392" y="791"/>
                </a:lnTo>
                <a:lnTo>
                  <a:pt x="392" y="799"/>
                </a:lnTo>
                <a:lnTo>
                  <a:pt x="392" y="809"/>
                </a:lnTo>
                <a:lnTo>
                  <a:pt x="388" y="817"/>
                </a:lnTo>
                <a:lnTo>
                  <a:pt x="384" y="825"/>
                </a:lnTo>
                <a:lnTo>
                  <a:pt x="378" y="832"/>
                </a:lnTo>
                <a:lnTo>
                  <a:pt x="372" y="837"/>
                </a:lnTo>
                <a:lnTo>
                  <a:pt x="364" y="842"/>
                </a:lnTo>
                <a:lnTo>
                  <a:pt x="356" y="844"/>
                </a:lnTo>
                <a:lnTo>
                  <a:pt x="347" y="845"/>
                </a:lnTo>
                <a:close/>
                <a:moveTo>
                  <a:pt x="347" y="53"/>
                </a:moveTo>
                <a:lnTo>
                  <a:pt x="352" y="53"/>
                </a:lnTo>
                <a:lnTo>
                  <a:pt x="356" y="55"/>
                </a:lnTo>
                <a:lnTo>
                  <a:pt x="359" y="57"/>
                </a:lnTo>
                <a:lnTo>
                  <a:pt x="363" y="59"/>
                </a:lnTo>
                <a:lnTo>
                  <a:pt x="366" y="63"/>
                </a:lnTo>
                <a:lnTo>
                  <a:pt x="367" y="67"/>
                </a:lnTo>
                <a:lnTo>
                  <a:pt x="369" y="70"/>
                </a:lnTo>
                <a:lnTo>
                  <a:pt x="369" y="76"/>
                </a:lnTo>
                <a:lnTo>
                  <a:pt x="369" y="80"/>
                </a:lnTo>
                <a:lnTo>
                  <a:pt x="367" y="85"/>
                </a:lnTo>
                <a:lnTo>
                  <a:pt x="366" y="88"/>
                </a:lnTo>
                <a:lnTo>
                  <a:pt x="363" y="91"/>
                </a:lnTo>
                <a:lnTo>
                  <a:pt x="359" y="95"/>
                </a:lnTo>
                <a:lnTo>
                  <a:pt x="356" y="96"/>
                </a:lnTo>
                <a:lnTo>
                  <a:pt x="352" y="98"/>
                </a:lnTo>
                <a:lnTo>
                  <a:pt x="347" y="98"/>
                </a:lnTo>
                <a:lnTo>
                  <a:pt x="342" y="98"/>
                </a:lnTo>
                <a:lnTo>
                  <a:pt x="338" y="96"/>
                </a:lnTo>
                <a:lnTo>
                  <a:pt x="334" y="95"/>
                </a:lnTo>
                <a:lnTo>
                  <a:pt x="331" y="91"/>
                </a:lnTo>
                <a:lnTo>
                  <a:pt x="328" y="88"/>
                </a:lnTo>
                <a:lnTo>
                  <a:pt x="326" y="85"/>
                </a:lnTo>
                <a:lnTo>
                  <a:pt x="324" y="80"/>
                </a:lnTo>
                <a:lnTo>
                  <a:pt x="324" y="76"/>
                </a:lnTo>
                <a:lnTo>
                  <a:pt x="324" y="70"/>
                </a:lnTo>
                <a:lnTo>
                  <a:pt x="326" y="67"/>
                </a:lnTo>
                <a:lnTo>
                  <a:pt x="328" y="63"/>
                </a:lnTo>
                <a:lnTo>
                  <a:pt x="331" y="59"/>
                </a:lnTo>
                <a:lnTo>
                  <a:pt x="334" y="57"/>
                </a:lnTo>
                <a:lnTo>
                  <a:pt x="338" y="55"/>
                </a:lnTo>
                <a:lnTo>
                  <a:pt x="342" y="54"/>
                </a:lnTo>
                <a:lnTo>
                  <a:pt x="347" y="53"/>
                </a:lnTo>
                <a:lnTo>
                  <a:pt x="347" y="53"/>
                </a:lnTo>
                <a:close/>
                <a:moveTo>
                  <a:pt x="603" y="0"/>
                </a:moveTo>
                <a:lnTo>
                  <a:pt x="91" y="0"/>
                </a:lnTo>
                <a:lnTo>
                  <a:pt x="81" y="1"/>
                </a:lnTo>
                <a:lnTo>
                  <a:pt x="72" y="2"/>
                </a:lnTo>
                <a:lnTo>
                  <a:pt x="63" y="4"/>
                </a:lnTo>
                <a:lnTo>
                  <a:pt x="55" y="7"/>
                </a:lnTo>
                <a:lnTo>
                  <a:pt x="48" y="11"/>
                </a:lnTo>
                <a:lnTo>
                  <a:pt x="40" y="15"/>
                </a:lnTo>
                <a:lnTo>
                  <a:pt x="33" y="21"/>
                </a:lnTo>
                <a:lnTo>
                  <a:pt x="27" y="26"/>
                </a:lnTo>
                <a:lnTo>
                  <a:pt x="21" y="33"/>
                </a:lnTo>
                <a:lnTo>
                  <a:pt x="15" y="39"/>
                </a:lnTo>
                <a:lnTo>
                  <a:pt x="11" y="47"/>
                </a:lnTo>
                <a:lnTo>
                  <a:pt x="7" y="55"/>
                </a:lnTo>
                <a:lnTo>
                  <a:pt x="3" y="64"/>
                </a:lnTo>
                <a:lnTo>
                  <a:pt x="1" y="73"/>
                </a:lnTo>
                <a:lnTo>
                  <a:pt x="0" y="82"/>
                </a:lnTo>
                <a:lnTo>
                  <a:pt x="0" y="90"/>
                </a:lnTo>
                <a:lnTo>
                  <a:pt x="0" y="815"/>
                </a:lnTo>
                <a:lnTo>
                  <a:pt x="0" y="824"/>
                </a:lnTo>
                <a:lnTo>
                  <a:pt x="1" y="833"/>
                </a:lnTo>
                <a:lnTo>
                  <a:pt x="3" y="842"/>
                </a:lnTo>
                <a:lnTo>
                  <a:pt x="7" y="850"/>
                </a:lnTo>
                <a:lnTo>
                  <a:pt x="11" y="858"/>
                </a:lnTo>
                <a:lnTo>
                  <a:pt x="15" y="866"/>
                </a:lnTo>
                <a:lnTo>
                  <a:pt x="21" y="872"/>
                </a:lnTo>
                <a:lnTo>
                  <a:pt x="27" y="879"/>
                </a:lnTo>
                <a:lnTo>
                  <a:pt x="33" y="885"/>
                </a:lnTo>
                <a:lnTo>
                  <a:pt x="40" y="890"/>
                </a:lnTo>
                <a:lnTo>
                  <a:pt x="48" y="895"/>
                </a:lnTo>
                <a:lnTo>
                  <a:pt x="55" y="898"/>
                </a:lnTo>
                <a:lnTo>
                  <a:pt x="63" y="901"/>
                </a:lnTo>
                <a:lnTo>
                  <a:pt x="72" y="903"/>
                </a:lnTo>
                <a:lnTo>
                  <a:pt x="81" y="905"/>
                </a:lnTo>
                <a:lnTo>
                  <a:pt x="91" y="906"/>
                </a:lnTo>
                <a:lnTo>
                  <a:pt x="603" y="906"/>
                </a:lnTo>
                <a:lnTo>
                  <a:pt x="613" y="905"/>
                </a:lnTo>
                <a:lnTo>
                  <a:pt x="622" y="903"/>
                </a:lnTo>
                <a:lnTo>
                  <a:pt x="630" y="901"/>
                </a:lnTo>
                <a:lnTo>
                  <a:pt x="638" y="898"/>
                </a:lnTo>
                <a:lnTo>
                  <a:pt x="646" y="895"/>
                </a:lnTo>
                <a:lnTo>
                  <a:pt x="654" y="890"/>
                </a:lnTo>
                <a:lnTo>
                  <a:pt x="660" y="885"/>
                </a:lnTo>
                <a:lnTo>
                  <a:pt x="667" y="879"/>
                </a:lnTo>
                <a:lnTo>
                  <a:pt x="674" y="872"/>
                </a:lnTo>
                <a:lnTo>
                  <a:pt x="678" y="866"/>
                </a:lnTo>
                <a:lnTo>
                  <a:pt x="682" y="858"/>
                </a:lnTo>
                <a:lnTo>
                  <a:pt x="687" y="850"/>
                </a:lnTo>
                <a:lnTo>
                  <a:pt x="690" y="842"/>
                </a:lnTo>
                <a:lnTo>
                  <a:pt x="692" y="833"/>
                </a:lnTo>
                <a:lnTo>
                  <a:pt x="693" y="824"/>
                </a:lnTo>
                <a:lnTo>
                  <a:pt x="693" y="815"/>
                </a:lnTo>
                <a:lnTo>
                  <a:pt x="693" y="90"/>
                </a:lnTo>
                <a:lnTo>
                  <a:pt x="693" y="82"/>
                </a:lnTo>
                <a:lnTo>
                  <a:pt x="692" y="73"/>
                </a:lnTo>
                <a:lnTo>
                  <a:pt x="690" y="64"/>
                </a:lnTo>
                <a:lnTo>
                  <a:pt x="687" y="55"/>
                </a:lnTo>
                <a:lnTo>
                  <a:pt x="682" y="47"/>
                </a:lnTo>
                <a:lnTo>
                  <a:pt x="678" y="39"/>
                </a:lnTo>
                <a:lnTo>
                  <a:pt x="674" y="33"/>
                </a:lnTo>
                <a:lnTo>
                  <a:pt x="667" y="26"/>
                </a:lnTo>
                <a:lnTo>
                  <a:pt x="660" y="21"/>
                </a:lnTo>
                <a:lnTo>
                  <a:pt x="654" y="15"/>
                </a:lnTo>
                <a:lnTo>
                  <a:pt x="646" y="11"/>
                </a:lnTo>
                <a:lnTo>
                  <a:pt x="638" y="7"/>
                </a:lnTo>
                <a:lnTo>
                  <a:pt x="630" y="4"/>
                </a:lnTo>
                <a:lnTo>
                  <a:pt x="622" y="2"/>
                </a:lnTo>
                <a:lnTo>
                  <a:pt x="613" y="1"/>
                </a:lnTo>
                <a:lnTo>
                  <a:pt x="603" y="0"/>
                </a:lnTo>
                <a:lnTo>
                  <a:pt x="603" y="0"/>
                </a:ln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3073"/>
          <p:cNvSpPr>
            <a:spLocks noEditPoints="1"/>
          </p:cNvSpPr>
          <p:nvPr/>
        </p:nvSpPr>
        <p:spPr bwMode="auto">
          <a:xfrm>
            <a:off x="2176191" y="2303703"/>
            <a:ext cx="285750" cy="285750"/>
          </a:xfrm>
          <a:custGeom>
            <a:avLst/>
            <a:gdLst>
              <a:gd name="T0" fmla="*/ 620 w 720"/>
              <a:gd name="T1" fmla="*/ 289 h 719"/>
              <a:gd name="T2" fmla="*/ 600 w 720"/>
              <a:gd name="T3" fmla="*/ 278 h 719"/>
              <a:gd name="T4" fmla="*/ 636 w 720"/>
              <a:gd name="T5" fmla="*/ 145 h 719"/>
              <a:gd name="T6" fmla="*/ 695 w 720"/>
              <a:gd name="T7" fmla="*/ 114 h 719"/>
              <a:gd name="T8" fmla="*/ 680 w 720"/>
              <a:gd name="T9" fmla="*/ 209 h 719"/>
              <a:gd name="T10" fmla="*/ 645 w 720"/>
              <a:gd name="T11" fmla="*/ 270 h 719"/>
              <a:gd name="T12" fmla="*/ 425 w 720"/>
              <a:gd name="T13" fmla="*/ 278 h 719"/>
              <a:gd name="T14" fmla="*/ 416 w 720"/>
              <a:gd name="T15" fmla="*/ 280 h 719"/>
              <a:gd name="T16" fmla="*/ 298 w 720"/>
              <a:gd name="T17" fmla="*/ 282 h 719"/>
              <a:gd name="T18" fmla="*/ 261 w 720"/>
              <a:gd name="T19" fmla="*/ 160 h 719"/>
              <a:gd name="T20" fmla="*/ 332 w 720"/>
              <a:gd name="T21" fmla="*/ 150 h 719"/>
              <a:gd name="T22" fmla="*/ 364 w 720"/>
              <a:gd name="T23" fmla="*/ 101 h 719"/>
              <a:gd name="T24" fmla="*/ 462 w 720"/>
              <a:gd name="T25" fmla="*/ 158 h 719"/>
              <a:gd name="T26" fmla="*/ 49 w 720"/>
              <a:gd name="T27" fmla="*/ 236 h 719"/>
              <a:gd name="T28" fmla="*/ 29 w 720"/>
              <a:gd name="T29" fmla="*/ 170 h 719"/>
              <a:gd name="T30" fmla="*/ 24 w 720"/>
              <a:gd name="T31" fmla="*/ 72 h 719"/>
              <a:gd name="T32" fmla="*/ 90 w 720"/>
              <a:gd name="T33" fmla="*/ 177 h 719"/>
              <a:gd name="T34" fmla="*/ 129 w 720"/>
              <a:gd name="T35" fmla="*/ 298 h 719"/>
              <a:gd name="T36" fmla="*/ 91 w 720"/>
              <a:gd name="T37" fmla="*/ 284 h 719"/>
              <a:gd name="T38" fmla="*/ 719 w 720"/>
              <a:gd name="T39" fmla="*/ 69 h 719"/>
              <a:gd name="T40" fmla="*/ 712 w 720"/>
              <a:gd name="T41" fmla="*/ 50 h 719"/>
              <a:gd name="T42" fmla="*/ 644 w 720"/>
              <a:gd name="T43" fmla="*/ 21 h 719"/>
              <a:gd name="T44" fmla="*/ 632 w 720"/>
              <a:gd name="T45" fmla="*/ 0 h 719"/>
              <a:gd name="T46" fmla="*/ 77 w 720"/>
              <a:gd name="T47" fmla="*/ 13 h 719"/>
              <a:gd name="T48" fmla="*/ 12 w 720"/>
              <a:gd name="T49" fmla="*/ 48 h 719"/>
              <a:gd name="T50" fmla="*/ 0 w 720"/>
              <a:gd name="T51" fmla="*/ 66 h 719"/>
              <a:gd name="T52" fmla="*/ 6 w 720"/>
              <a:gd name="T53" fmla="*/ 177 h 719"/>
              <a:gd name="T54" fmla="*/ 29 w 720"/>
              <a:gd name="T55" fmla="*/ 250 h 719"/>
              <a:gd name="T56" fmla="*/ 73 w 720"/>
              <a:gd name="T57" fmla="*/ 302 h 719"/>
              <a:gd name="T58" fmla="*/ 130 w 720"/>
              <a:gd name="T59" fmla="*/ 322 h 719"/>
              <a:gd name="T60" fmla="*/ 195 w 720"/>
              <a:gd name="T61" fmla="*/ 379 h 719"/>
              <a:gd name="T62" fmla="*/ 288 w 720"/>
              <a:gd name="T63" fmla="*/ 441 h 719"/>
              <a:gd name="T64" fmla="*/ 312 w 720"/>
              <a:gd name="T65" fmla="*/ 476 h 719"/>
              <a:gd name="T66" fmla="*/ 316 w 720"/>
              <a:gd name="T67" fmla="*/ 529 h 719"/>
              <a:gd name="T68" fmla="*/ 299 w 720"/>
              <a:gd name="T69" fmla="*/ 596 h 719"/>
              <a:gd name="T70" fmla="*/ 262 w 720"/>
              <a:gd name="T71" fmla="*/ 628 h 719"/>
              <a:gd name="T72" fmla="*/ 204 w 720"/>
              <a:gd name="T73" fmla="*/ 635 h 719"/>
              <a:gd name="T74" fmla="*/ 192 w 720"/>
              <a:gd name="T75" fmla="*/ 707 h 719"/>
              <a:gd name="T76" fmla="*/ 515 w 720"/>
              <a:gd name="T77" fmla="*/ 719 h 719"/>
              <a:gd name="T78" fmla="*/ 527 w 720"/>
              <a:gd name="T79" fmla="*/ 647 h 719"/>
              <a:gd name="T80" fmla="*/ 501 w 720"/>
              <a:gd name="T81" fmla="*/ 635 h 719"/>
              <a:gd name="T82" fmla="*/ 445 w 720"/>
              <a:gd name="T83" fmla="*/ 618 h 719"/>
              <a:gd name="T84" fmla="*/ 412 w 720"/>
              <a:gd name="T85" fmla="*/ 577 h 719"/>
              <a:gd name="T86" fmla="*/ 401 w 720"/>
              <a:gd name="T87" fmla="*/ 511 h 719"/>
              <a:gd name="T88" fmla="*/ 410 w 720"/>
              <a:gd name="T89" fmla="*/ 470 h 719"/>
              <a:gd name="T90" fmla="*/ 443 w 720"/>
              <a:gd name="T91" fmla="*/ 431 h 719"/>
              <a:gd name="T92" fmla="*/ 537 w 720"/>
              <a:gd name="T93" fmla="*/ 367 h 719"/>
              <a:gd name="T94" fmla="*/ 601 w 720"/>
              <a:gd name="T95" fmla="*/ 321 h 719"/>
              <a:gd name="T96" fmla="*/ 653 w 720"/>
              <a:gd name="T97" fmla="*/ 295 h 719"/>
              <a:gd name="T98" fmla="*/ 696 w 720"/>
              <a:gd name="T99" fmla="*/ 233 h 719"/>
              <a:gd name="T100" fmla="*/ 718 w 720"/>
              <a:gd name="T101" fmla="*/ 141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20" h="719">
                <a:moveTo>
                  <a:pt x="645" y="270"/>
                </a:moveTo>
                <a:lnTo>
                  <a:pt x="640" y="276"/>
                </a:lnTo>
                <a:lnTo>
                  <a:pt x="633" y="280"/>
                </a:lnTo>
                <a:lnTo>
                  <a:pt x="627" y="284"/>
                </a:lnTo>
                <a:lnTo>
                  <a:pt x="620" y="289"/>
                </a:lnTo>
                <a:lnTo>
                  <a:pt x="614" y="291"/>
                </a:lnTo>
                <a:lnTo>
                  <a:pt x="606" y="295"/>
                </a:lnTo>
                <a:lnTo>
                  <a:pt x="599" y="296"/>
                </a:lnTo>
                <a:lnTo>
                  <a:pt x="590" y="298"/>
                </a:lnTo>
                <a:lnTo>
                  <a:pt x="600" y="278"/>
                </a:lnTo>
                <a:lnTo>
                  <a:pt x="609" y="257"/>
                </a:lnTo>
                <a:lnTo>
                  <a:pt x="618" y="233"/>
                </a:lnTo>
                <a:lnTo>
                  <a:pt x="625" y="207"/>
                </a:lnTo>
                <a:lnTo>
                  <a:pt x="631" y="177"/>
                </a:lnTo>
                <a:lnTo>
                  <a:pt x="636" y="145"/>
                </a:lnTo>
                <a:lnTo>
                  <a:pt x="639" y="110"/>
                </a:lnTo>
                <a:lnTo>
                  <a:pt x="643" y="72"/>
                </a:lnTo>
                <a:lnTo>
                  <a:pt x="695" y="72"/>
                </a:lnTo>
                <a:lnTo>
                  <a:pt x="695" y="90"/>
                </a:lnTo>
                <a:lnTo>
                  <a:pt x="695" y="114"/>
                </a:lnTo>
                <a:lnTo>
                  <a:pt x="694" y="140"/>
                </a:lnTo>
                <a:lnTo>
                  <a:pt x="690" y="167"/>
                </a:lnTo>
                <a:lnTo>
                  <a:pt x="687" y="182"/>
                </a:lnTo>
                <a:lnTo>
                  <a:pt x="684" y="196"/>
                </a:lnTo>
                <a:lnTo>
                  <a:pt x="680" y="209"/>
                </a:lnTo>
                <a:lnTo>
                  <a:pt x="675" y="223"/>
                </a:lnTo>
                <a:lnTo>
                  <a:pt x="669" y="236"/>
                </a:lnTo>
                <a:lnTo>
                  <a:pt x="662" y="248"/>
                </a:lnTo>
                <a:lnTo>
                  <a:pt x="655" y="259"/>
                </a:lnTo>
                <a:lnTo>
                  <a:pt x="645" y="270"/>
                </a:lnTo>
                <a:lnTo>
                  <a:pt x="645" y="270"/>
                </a:lnTo>
                <a:close/>
                <a:moveTo>
                  <a:pt x="460" y="160"/>
                </a:moveTo>
                <a:lnTo>
                  <a:pt x="402" y="205"/>
                </a:lnTo>
                <a:lnTo>
                  <a:pt x="425" y="273"/>
                </a:lnTo>
                <a:lnTo>
                  <a:pt x="425" y="278"/>
                </a:lnTo>
                <a:lnTo>
                  <a:pt x="424" y="280"/>
                </a:lnTo>
                <a:lnTo>
                  <a:pt x="421" y="282"/>
                </a:lnTo>
                <a:lnTo>
                  <a:pt x="420" y="282"/>
                </a:lnTo>
                <a:lnTo>
                  <a:pt x="418" y="282"/>
                </a:lnTo>
                <a:lnTo>
                  <a:pt x="416" y="280"/>
                </a:lnTo>
                <a:lnTo>
                  <a:pt x="360" y="235"/>
                </a:lnTo>
                <a:lnTo>
                  <a:pt x="304" y="280"/>
                </a:lnTo>
                <a:lnTo>
                  <a:pt x="303" y="282"/>
                </a:lnTo>
                <a:lnTo>
                  <a:pt x="300" y="282"/>
                </a:lnTo>
                <a:lnTo>
                  <a:pt x="298" y="282"/>
                </a:lnTo>
                <a:lnTo>
                  <a:pt x="297" y="280"/>
                </a:lnTo>
                <a:lnTo>
                  <a:pt x="294" y="278"/>
                </a:lnTo>
                <a:lnTo>
                  <a:pt x="294" y="273"/>
                </a:lnTo>
                <a:lnTo>
                  <a:pt x="317" y="205"/>
                </a:lnTo>
                <a:lnTo>
                  <a:pt x="261" y="160"/>
                </a:lnTo>
                <a:lnTo>
                  <a:pt x="259" y="158"/>
                </a:lnTo>
                <a:lnTo>
                  <a:pt x="259" y="154"/>
                </a:lnTo>
                <a:lnTo>
                  <a:pt x="261" y="151"/>
                </a:lnTo>
                <a:lnTo>
                  <a:pt x="264" y="150"/>
                </a:lnTo>
                <a:lnTo>
                  <a:pt x="332" y="150"/>
                </a:lnTo>
                <a:lnTo>
                  <a:pt x="354" y="101"/>
                </a:lnTo>
                <a:lnTo>
                  <a:pt x="356" y="97"/>
                </a:lnTo>
                <a:lnTo>
                  <a:pt x="358" y="97"/>
                </a:lnTo>
                <a:lnTo>
                  <a:pt x="362" y="97"/>
                </a:lnTo>
                <a:lnTo>
                  <a:pt x="364" y="101"/>
                </a:lnTo>
                <a:lnTo>
                  <a:pt x="388" y="150"/>
                </a:lnTo>
                <a:lnTo>
                  <a:pt x="456" y="150"/>
                </a:lnTo>
                <a:lnTo>
                  <a:pt x="460" y="151"/>
                </a:lnTo>
                <a:lnTo>
                  <a:pt x="462" y="154"/>
                </a:lnTo>
                <a:lnTo>
                  <a:pt x="462" y="158"/>
                </a:lnTo>
                <a:lnTo>
                  <a:pt x="460" y="160"/>
                </a:lnTo>
                <a:close/>
                <a:moveTo>
                  <a:pt x="72" y="270"/>
                </a:moveTo>
                <a:lnTo>
                  <a:pt x="63" y="260"/>
                </a:lnTo>
                <a:lnTo>
                  <a:pt x="55" y="248"/>
                </a:lnTo>
                <a:lnTo>
                  <a:pt x="49" y="236"/>
                </a:lnTo>
                <a:lnTo>
                  <a:pt x="43" y="225"/>
                </a:lnTo>
                <a:lnTo>
                  <a:pt x="38" y="211"/>
                </a:lnTo>
                <a:lnTo>
                  <a:pt x="35" y="198"/>
                </a:lnTo>
                <a:lnTo>
                  <a:pt x="31" y="184"/>
                </a:lnTo>
                <a:lnTo>
                  <a:pt x="29" y="170"/>
                </a:lnTo>
                <a:lnTo>
                  <a:pt x="27" y="142"/>
                </a:lnTo>
                <a:lnTo>
                  <a:pt x="24" y="116"/>
                </a:lnTo>
                <a:lnTo>
                  <a:pt x="24" y="92"/>
                </a:lnTo>
                <a:lnTo>
                  <a:pt x="24" y="72"/>
                </a:lnTo>
                <a:lnTo>
                  <a:pt x="24" y="72"/>
                </a:lnTo>
                <a:lnTo>
                  <a:pt x="24" y="72"/>
                </a:lnTo>
                <a:lnTo>
                  <a:pt x="78" y="72"/>
                </a:lnTo>
                <a:lnTo>
                  <a:pt x="80" y="110"/>
                </a:lnTo>
                <a:lnTo>
                  <a:pt x="85" y="145"/>
                </a:lnTo>
                <a:lnTo>
                  <a:pt x="90" y="177"/>
                </a:lnTo>
                <a:lnTo>
                  <a:pt x="96" y="207"/>
                </a:lnTo>
                <a:lnTo>
                  <a:pt x="103" y="233"/>
                </a:lnTo>
                <a:lnTo>
                  <a:pt x="111" y="257"/>
                </a:lnTo>
                <a:lnTo>
                  <a:pt x="119" y="278"/>
                </a:lnTo>
                <a:lnTo>
                  <a:pt x="129" y="298"/>
                </a:lnTo>
                <a:lnTo>
                  <a:pt x="121" y="296"/>
                </a:lnTo>
                <a:lnTo>
                  <a:pt x="112" y="295"/>
                </a:lnTo>
                <a:lnTo>
                  <a:pt x="105" y="291"/>
                </a:lnTo>
                <a:lnTo>
                  <a:pt x="98" y="289"/>
                </a:lnTo>
                <a:lnTo>
                  <a:pt x="91" y="284"/>
                </a:lnTo>
                <a:lnTo>
                  <a:pt x="84" y="280"/>
                </a:lnTo>
                <a:lnTo>
                  <a:pt x="78" y="276"/>
                </a:lnTo>
                <a:lnTo>
                  <a:pt x="72" y="270"/>
                </a:lnTo>
                <a:lnTo>
                  <a:pt x="72" y="270"/>
                </a:lnTo>
                <a:close/>
                <a:moveTo>
                  <a:pt x="719" y="69"/>
                </a:moveTo>
                <a:lnTo>
                  <a:pt x="719" y="64"/>
                </a:lnTo>
                <a:lnTo>
                  <a:pt x="719" y="60"/>
                </a:lnTo>
                <a:lnTo>
                  <a:pt x="719" y="56"/>
                </a:lnTo>
                <a:lnTo>
                  <a:pt x="715" y="52"/>
                </a:lnTo>
                <a:lnTo>
                  <a:pt x="712" y="50"/>
                </a:lnTo>
                <a:lnTo>
                  <a:pt x="707" y="48"/>
                </a:lnTo>
                <a:lnTo>
                  <a:pt x="643" y="48"/>
                </a:lnTo>
                <a:lnTo>
                  <a:pt x="644" y="39"/>
                </a:lnTo>
                <a:lnTo>
                  <a:pt x="644" y="31"/>
                </a:lnTo>
                <a:lnTo>
                  <a:pt x="644" y="21"/>
                </a:lnTo>
                <a:lnTo>
                  <a:pt x="644" y="13"/>
                </a:lnTo>
                <a:lnTo>
                  <a:pt x="643" y="8"/>
                </a:lnTo>
                <a:lnTo>
                  <a:pt x="640" y="3"/>
                </a:lnTo>
                <a:lnTo>
                  <a:pt x="637" y="1"/>
                </a:lnTo>
                <a:lnTo>
                  <a:pt x="632" y="0"/>
                </a:lnTo>
                <a:lnTo>
                  <a:pt x="88" y="0"/>
                </a:lnTo>
                <a:lnTo>
                  <a:pt x="84" y="1"/>
                </a:lnTo>
                <a:lnTo>
                  <a:pt x="80" y="3"/>
                </a:lnTo>
                <a:lnTo>
                  <a:pt x="78" y="8"/>
                </a:lnTo>
                <a:lnTo>
                  <a:pt x="77" y="13"/>
                </a:lnTo>
                <a:lnTo>
                  <a:pt x="77" y="21"/>
                </a:lnTo>
                <a:lnTo>
                  <a:pt x="77" y="31"/>
                </a:lnTo>
                <a:lnTo>
                  <a:pt x="77" y="39"/>
                </a:lnTo>
                <a:lnTo>
                  <a:pt x="77" y="48"/>
                </a:lnTo>
                <a:lnTo>
                  <a:pt x="12" y="48"/>
                </a:lnTo>
                <a:lnTo>
                  <a:pt x="8" y="50"/>
                </a:lnTo>
                <a:lnTo>
                  <a:pt x="4" y="52"/>
                </a:lnTo>
                <a:lnTo>
                  <a:pt x="2" y="56"/>
                </a:lnTo>
                <a:lnTo>
                  <a:pt x="0" y="60"/>
                </a:lnTo>
                <a:lnTo>
                  <a:pt x="0" y="66"/>
                </a:lnTo>
                <a:lnTo>
                  <a:pt x="0" y="72"/>
                </a:lnTo>
                <a:lnTo>
                  <a:pt x="0" y="94"/>
                </a:lnTo>
                <a:lnTo>
                  <a:pt x="0" y="119"/>
                </a:lnTo>
                <a:lnTo>
                  <a:pt x="3" y="147"/>
                </a:lnTo>
                <a:lnTo>
                  <a:pt x="6" y="177"/>
                </a:lnTo>
                <a:lnTo>
                  <a:pt x="9" y="192"/>
                </a:lnTo>
                <a:lnTo>
                  <a:pt x="12" y="207"/>
                </a:lnTo>
                <a:lnTo>
                  <a:pt x="17" y="222"/>
                </a:lnTo>
                <a:lnTo>
                  <a:pt x="22" y="236"/>
                </a:lnTo>
                <a:lnTo>
                  <a:pt x="29" y="250"/>
                </a:lnTo>
                <a:lnTo>
                  <a:pt x="36" y="263"/>
                </a:lnTo>
                <a:lnTo>
                  <a:pt x="44" y="276"/>
                </a:lnTo>
                <a:lnTo>
                  <a:pt x="55" y="286"/>
                </a:lnTo>
                <a:lnTo>
                  <a:pt x="63" y="295"/>
                </a:lnTo>
                <a:lnTo>
                  <a:pt x="73" y="302"/>
                </a:lnTo>
                <a:lnTo>
                  <a:pt x="84" y="308"/>
                </a:lnTo>
                <a:lnTo>
                  <a:pt x="94" y="314"/>
                </a:lnTo>
                <a:lnTo>
                  <a:pt x="106" y="317"/>
                </a:lnTo>
                <a:lnTo>
                  <a:pt x="118" y="321"/>
                </a:lnTo>
                <a:lnTo>
                  <a:pt x="130" y="322"/>
                </a:lnTo>
                <a:lnTo>
                  <a:pt x="143" y="323"/>
                </a:lnTo>
                <a:lnTo>
                  <a:pt x="156" y="340"/>
                </a:lnTo>
                <a:lnTo>
                  <a:pt x="169" y="355"/>
                </a:lnTo>
                <a:lnTo>
                  <a:pt x="182" y="368"/>
                </a:lnTo>
                <a:lnTo>
                  <a:pt x="195" y="379"/>
                </a:lnTo>
                <a:lnTo>
                  <a:pt x="222" y="398"/>
                </a:lnTo>
                <a:lnTo>
                  <a:pt x="248" y="414"/>
                </a:lnTo>
                <a:lnTo>
                  <a:pt x="262" y="423"/>
                </a:lnTo>
                <a:lnTo>
                  <a:pt x="276" y="433"/>
                </a:lnTo>
                <a:lnTo>
                  <a:pt x="288" y="441"/>
                </a:lnTo>
                <a:lnTo>
                  <a:pt x="298" y="452"/>
                </a:lnTo>
                <a:lnTo>
                  <a:pt x="303" y="456"/>
                </a:lnTo>
                <a:lnTo>
                  <a:pt x="306" y="462"/>
                </a:lnTo>
                <a:lnTo>
                  <a:pt x="310" y="470"/>
                </a:lnTo>
                <a:lnTo>
                  <a:pt x="312" y="476"/>
                </a:lnTo>
                <a:lnTo>
                  <a:pt x="314" y="484"/>
                </a:lnTo>
                <a:lnTo>
                  <a:pt x="316" y="492"/>
                </a:lnTo>
                <a:lnTo>
                  <a:pt x="317" y="500"/>
                </a:lnTo>
                <a:lnTo>
                  <a:pt x="317" y="510"/>
                </a:lnTo>
                <a:lnTo>
                  <a:pt x="316" y="529"/>
                </a:lnTo>
                <a:lnTo>
                  <a:pt x="314" y="546"/>
                </a:lnTo>
                <a:lnTo>
                  <a:pt x="312" y="561"/>
                </a:lnTo>
                <a:lnTo>
                  <a:pt x="308" y="574"/>
                </a:lnTo>
                <a:lnTo>
                  <a:pt x="305" y="586"/>
                </a:lnTo>
                <a:lnTo>
                  <a:pt x="299" y="596"/>
                </a:lnTo>
                <a:lnTo>
                  <a:pt x="293" y="605"/>
                </a:lnTo>
                <a:lnTo>
                  <a:pt x="287" y="612"/>
                </a:lnTo>
                <a:lnTo>
                  <a:pt x="279" y="618"/>
                </a:lnTo>
                <a:lnTo>
                  <a:pt x="270" y="623"/>
                </a:lnTo>
                <a:lnTo>
                  <a:pt x="262" y="628"/>
                </a:lnTo>
                <a:lnTo>
                  <a:pt x="251" y="630"/>
                </a:lnTo>
                <a:lnTo>
                  <a:pt x="241" y="633"/>
                </a:lnTo>
                <a:lnTo>
                  <a:pt x="230" y="634"/>
                </a:lnTo>
                <a:lnTo>
                  <a:pt x="217" y="635"/>
                </a:lnTo>
                <a:lnTo>
                  <a:pt x="204" y="635"/>
                </a:lnTo>
                <a:lnTo>
                  <a:pt x="199" y="636"/>
                </a:lnTo>
                <a:lnTo>
                  <a:pt x="195" y="638"/>
                </a:lnTo>
                <a:lnTo>
                  <a:pt x="193" y="642"/>
                </a:lnTo>
                <a:lnTo>
                  <a:pt x="192" y="647"/>
                </a:lnTo>
                <a:lnTo>
                  <a:pt x="192" y="707"/>
                </a:lnTo>
                <a:lnTo>
                  <a:pt x="193" y="711"/>
                </a:lnTo>
                <a:lnTo>
                  <a:pt x="195" y="716"/>
                </a:lnTo>
                <a:lnTo>
                  <a:pt x="199" y="718"/>
                </a:lnTo>
                <a:lnTo>
                  <a:pt x="204" y="719"/>
                </a:lnTo>
                <a:lnTo>
                  <a:pt x="515" y="719"/>
                </a:lnTo>
                <a:lnTo>
                  <a:pt x="520" y="718"/>
                </a:lnTo>
                <a:lnTo>
                  <a:pt x="524" y="716"/>
                </a:lnTo>
                <a:lnTo>
                  <a:pt x="526" y="711"/>
                </a:lnTo>
                <a:lnTo>
                  <a:pt x="527" y="707"/>
                </a:lnTo>
                <a:lnTo>
                  <a:pt x="527" y="647"/>
                </a:lnTo>
                <a:lnTo>
                  <a:pt x="526" y="642"/>
                </a:lnTo>
                <a:lnTo>
                  <a:pt x="524" y="638"/>
                </a:lnTo>
                <a:lnTo>
                  <a:pt x="520" y="636"/>
                </a:lnTo>
                <a:lnTo>
                  <a:pt x="515" y="635"/>
                </a:lnTo>
                <a:lnTo>
                  <a:pt x="501" y="635"/>
                </a:lnTo>
                <a:lnTo>
                  <a:pt x="488" y="634"/>
                </a:lnTo>
                <a:lnTo>
                  <a:pt x="476" y="631"/>
                </a:lnTo>
                <a:lnTo>
                  <a:pt x="464" y="628"/>
                </a:lnTo>
                <a:lnTo>
                  <a:pt x="455" y="623"/>
                </a:lnTo>
                <a:lnTo>
                  <a:pt x="445" y="618"/>
                </a:lnTo>
                <a:lnTo>
                  <a:pt x="437" y="612"/>
                </a:lnTo>
                <a:lnTo>
                  <a:pt x="429" y="605"/>
                </a:lnTo>
                <a:lnTo>
                  <a:pt x="423" y="597"/>
                </a:lnTo>
                <a:lnTo>
                  <a:pt x="417" y="587"/>
                </a:lnTo>
                <a:lnTo>
                  <a:pt x="412" y="577"/>
                </a:lnTo>
                <a:lnTo>
                  <a:pt x="408" y="566"/>
                </a:lnTo>
                <a:lnTo>
                  <a:pt x="405" y="554"/>
                </a:lnTo>
                <a:lnTo>
                  <a:pt x="402" y="541"/>
                </a:lnTo>
                <a:lnTo>
                  <a:pt x="401" y="525"/>
                </a:lnTo>
                <a:lnTo>
                  <a:pt x="401" y="511"/>
                </a:lnTo>
                <a:lnTo>
                  <a:pt x="401" y="500"/>
                </a:lnTo>
                <a:lnTo>
                  <a:pt x="402" y="492"/>
                </a:lnTo>
                <a:lnTo>
                  <a:pt x="404" y="484"/>
                </a:lnTo>
                <a:lnTo>
                  <a:pt x="406" y="476"/>
                </a:lnTo>
                <a:lnTo>
                  <a:pt x="410" y="470"/>
                </a:lnTo>
                <a:lnTo>
                  <a:pt x="412" y="462"/>
                </a:lnTo>
                <a:lnTo>
                  <a:pt x="417" y="456"/>
                </a:lnTo>
                <a:lnTo>
                  <a:pt x="420" y="451"/>
                </a:lnTo>
                <a:lnTo>
                  <a:pt x="431" y="441"/>
                </a:lnTo>
                <a:lnTo>
                  <a:pt x="443" y="431"/>
                </a:lnTo>
                <a:lnTo>
                  <a:pt x="456" y="423"/>
                </a:lnTo>
                <a:lnTo>
                  <a:pt x="471" y="414"/>
                </a:lnTo>
                <a:lnTo>
                  <a:pt x="498" y="398"/>
                </a:lnTo>
                <a:lnTo>
                  <a:pt x="524" y="379"/>
                </a:lnTo>
                <a:lnTo>
                  <a:pt x="537" y="367"/>
                </a:lnTo>
                <a:lnTo>
                  <a:pt x="550" y="354"/>
                </a:lnTo>
                <a:lnTo>
                  <a:pt x="563" y="340"/>
                </a:lnTo>
                <a:lnTo>
                  <a:pt x="575" y="323"/>
                </a:lnTo>
                <a:lnTo>
                  <a:pt x="588" y="322"/>
                </a:lnTo>
                <a:lnTo>
                  <a:pt x="601" y="321"/>
                </a:lnTo>
                <a:lnTo>
                  <a:pt x="612" y="317"/>
                </a:lnTo>
                <a:lnTo>
                  <a:pt x="624" y="314"/>
                </a:lnTo>
                <a:lnTo>
                  <a:pt x="634" y="308"/>
                </a:lnTo>
                <a:lnTo>
                  <a:pt x="644" y="302"/>
                </a:lnTo>
                <a:lnTo>
                  <a:pt x="653" y="295"/>
                </a:lnTo>
                <a:lnTo>
                  <a:pt x="663" y="286"/>
                </a:lnTo>
                <a:lnTo>
                  <a:pt x="672" y="274"/>
                </a:lnTo>
                <a:lnTo>
                  <a:pt x="682" y="261"/>
                </a:lnTo>
                <a:lnTo>
                  <a:pt x="690" y="248"/>
                </a:lnTo>
                <a:lnTo>
                  <a:pt x="696" y="233"/>
                </a:lnTo>
                <a:lnTo>
                  <a:pt x="702" y="219"/>
                </a:lnTo>
                <a:lnTo>
                  <a:pt x="707" y="203"/>
                </a:lnTo>
                <a:lnTo>
                  <a:pt x="711" y="188"/>
                </a:lnTo>
                <a:lnTo>
                  <a:pt x="713" y="171"/>
                </a:lnTo>
                <a:lnTo>
                  <a:pt x="718" y="141"/>
                </a:lnTo>
                <a:lnTo>
                  <a:pt x="719" y="113"/>
                </a:lnTo>
                <a:lnTo>
                  <a:pt x="720" y="88"/>
                </a:lnTo>
                <a:lnTo>
                  <a:pt x="719" y="69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7" name="Group 216"/>
          <p:cNvGrpSpPr/>
          <p:nvPr/>
        </p:nvGrpSpPr>
        <p:grpSpPr>
          <a:xfrm>
            <a:off x="2207148" y="2860768"/>
            <a:ext cx="223837" cy="285750"/>
            <a:chOff x="6469063" y="4656138"/>
            <a:chExt cx="223837" cy="2857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18" name="Freeform 4608"/>
            <p:cNvSpPr>
              <a:spLocks noEditPoints="1"/>
            </p:cNvSpPr>
            <p:nvPr/>
          </p:nvSpPr>
          <p:spPr bwMode="auto">
            <a:xfrm>
              <a:off x="6483350" y="4789488"/>
              <a:ext cx="209550" cy="152400"/>
            </a:xfrm>
            <a:custGeom>
              <a:avLst/>
              <a:gdLst>
                <a:gd name="T0" fmla="*/ 512 w 663"/>
                <a:gd name="T1" fmla="*/ 241 h 482"/>
                <a:gd name="T2" fmla="*/ 542 w 663"/>
                <a:gd name="T3" fmla="*/ 61 h 482"/>
                <a:gd name="T4" fmla="*/ 561 w 663"/>
                <a:gd name="T5" fmla="*/ 62 h 482"/>
                <a:gd name="T6" fmla="*/ 578 w 663"/>
                <a:gd name="T7" fmla="*/ 68 h 482"/>
                <a:gd name="T8" fmla="*/ 594 w 663"/>
                <a:gd name="T9" fmla="*/ 75 h 482"/>
                <a:gd name="T10" fmla="*/ 608 w 663"/>
                <a:gd name="T11" fmla="*/ 86 h 482"/>
                <a:gd name="T12" fmla="*/ 618 w 663"/>
                <a:gd name="T13" fmla="*/ 99 h 482"/>
                <a:gd name="T14" fmla="*/ 626 w 663"/>
                <a:gd name="T15" fmla="*/ 114 h 482"/>
                <a:gd name="T16" fmla="*/ 630 w 663"/>
                <a:gd name="T17" fmla="*/ 132 h 482"/>
                <a:gd name="T18" fmla="*/ 632 w 663"/>
                <a:gd name="T19" fmla="*/ 151 h 482"/>
                <a:gd name="T20" fmla="*/ 630 w 663"/>
                <a:gd name="T21" fmla="*/ 170 h 482"/>
                <a:gd name="T22" fmla="*/ 626 w 663"/>
                <a:gd name="T23" fmla="*/ 187 h 482"/>
                <a:gd name="T24" fmla="*/ 618 w 663"/>
                <a:gd name="T25" fmla="*/ 203 h 482"/>
                <a:gd name="T26" fmla="*/ 608 w 663"/>
                <a:gd name="T27" fmla="*/ 215 h 482"/>
                <a:gd name="T28" fmla="*/ 594 w 663"/>
                <a:gd name="T29" fmla="*/ 227 h 482"/>
                <a:gd name="T30" fmla="*/ 578 w 663"/>
                <a:gd name="T31" fmla="*/ 235 h 482"/>
                <a:gd name="T32" fmla="*/ 561 w 663"/>
                <a:gd name="T33" fmla="*/ 239 h 482"/>
                <a:gd name="T34" fmla="*/ 542 w 663"/>
                <a:gd name="T35" fmla="*/ 241 h 482"/>
                <a:gd name="T36" fmla="*/ 542 w 663"/>
                <a:gd name="T37" fmla="*/ 30 h 482"/>
                <a:gd name="T38" fmla="*/ 512 w 663"/>
                <a:gd name="T39" fmla="*/ 16 h 482"/>
                <a:gd name="T40" fmla="*/ 510 w 663"/>
                <a:gd name="T41" fmla="*/ 10 h 482"/>
                <a:gd name="T42" fmla="*/ 507 w 663"/>
                <a:gd name="T43" fmla="*/ 4 h 482"/>
                <a:gd name="T44" fmla="*/ 503 w 663"/>
                <a:gd name="T45" fmla="*/ 1 h 482"/>
                <a:gd name="T46" fmla="*/ 497 w 663"/>
                <a:gd name="T47" fmla="*/ 0 h 482"/>
                <a:gd name="T48" fmla="*/ 12 w 663"/>
                <a:gd name="T49" fmla="*/ 1 h 482"/>
                <a:gd name="T50" fmla="*/ 7 w 663"/>
                <a:gd name="T51" fmla="*/ 3 h 482"/>
                <a:gd name="T52" fmla="*/ 2 w 663"/>
                <a:gd name="T53" fmla="*/ 7 h 482"/>
                <a:gd name="T54" fmla="*/ 0 w 663"/>
                <a:gd name="T55" fmla="*/ 12 h 482"/>
                <a:gd name="T56" fmla="*/ 0 w 663"/>
                <a:gd name="T57" fmla="*/ 392 h 482"/>
                <a:gd name="T58" fmla="*/ 2 w 663"/>
                <a:gd name="T59" fmla="*/ 410 h 482"/>
                <a:gd name="T60" fmla="*/ 7 w 663"/>
                <a:gd name="T61" fmla="*/ 427 h 482"/>
                <a:gd name="T62" fmla="*/ 15 w 663"/>
                <a:gd name="T63" fmla="*/ 442 h 482"/>
                <a:gd name="T64" fmla="*/ 26 w 663"/>
                <a:gd name="T65" fmla="*/ 456 h 482"/>
                <a:gd name="T66" fmla="*/ 39 w 663"/>
                <a:gd name="T67" fmla="*/ 467 h 482"/>
                <a:gd name="T68" fmla="*/ 55 w 663"/>
                <a:gd name="T69" fmla="*/ 475 h 482"/>
                <a:gd name="T70" fmla="*/ 72 w 663"/>
                <a:gd name="T71" fmla="*/ 480 h 482"/>
                <a:gd name="T72" fmla="*/ 90 w 663"/>
                <a:gd name="T73" fmla="*/ 482 h 482"/>
                <a:gd name="T74" fmla="*/ 431 w 663"/>
                <a:gd name="T75" fmla="*/ 482 h 482"/>
                <a:gd name="T76" fmla="*/ 449 w 663"/>
                <a:gd name="T77" fmla="*/ 477 h 482"/>
                <a:gd name="T78" fmla="*/ 465 w 663"/>
                <a:gd name="T79" fmla="*/ 472 h 482"/>
                <a:gd name="T80" fmla="*/ 480 w 663"/>
                <a:gd name="T81" fmla="*/ 462 h 482"/>
                <a:gd name="T82" fmla="*/ 491 w 663"/>
                <a:gd name="T83" fmla="*/ 449 h 482"/>
                <a:gd name="T84" fmla="*/ 501 w 663"/>
                <a:gd name="T85" fmla="*/ 436 h 482"/>
                <a:gd name="T86" fmla="*/ 508 w 663"/>
                <a:gd name="T87" fmla="*/ 419 h 482"/>
                <a:gd name="T88" fmla="*/ 512 w 663"/>
                <a:gd name="T89" fmla="*/ 401 h 482"/>
                <a:gd name="T90" fmla="*/ 512 w 663"/>
                <a:gd name="T91" fmla="*/ 271 h 482"/>
                <a:gd name="T92" fmla="*/ 554 w 663"/>
                <a:gd name="T93" fmla="*/ 271 h 482"/>
                <a:gd name="T94" fmla="*/ 579 w 663"/>
                <a:gd name="T95" fmla="*/ 266 h 482"/>
                <a:gd name="T96" fmla="*/ 601 w 663"/>
                <a:gd name="T97" fmla="*/ 257 h 482"/>
                <a:gd name="T98" fmla="*/ 620 w 663"/>
                <a:gd name="T99" fmla="*/ 245 h 482"/>
                <a:gd name="T100" fmla="*/ 636 w 663"/>
                <a:gd name="T101" fmla="*/ 229 h 482"/>
                <a:gd name="T102" fmla="*/ 648 w 663"/>
                <a:gd name="T103" fmla="*/ 210 h 482"/>
                <a:gd name="T104" fmla="*/ 657 w 663"/>
                <a:gd name="T105" fmla="*/ 187 h 482"/>
                <a:gd name="T106" fmla="*/ 662 w 663"/>
                <a:gd name="T107" fmla="*/ 164 h 482"/>
                <a:gd name="T108" fmla="*/ 662 w 663"/>
                <a:gd name="T109" fmla="*/ 138 h 482"/>
                <a:gd name="T110" fmla="*/ 657 w 663"/>
                <a:gd name="T111" fmla="*/ 114 h 482"/>
                <a:gd name="T112" fmla="*/ 648 w 663"/>
                <a:gd name="T113" fmla="*/ 92 h 482"/>
                <a:gd name="T114" fmla="*/ 636 w 663"/>
                <a:gd name="T115" fmla="*/ 73 h 482"/>
                <a:gd name="T116" fmla="*/ 620 w 663"/>
                <a:gd name="T117" fmla="*/ 56 h 482"/>
                <a:gd name="T118" fmla="*/ 601 w 663"/>
                <a:gd name="T119" fmla="*/ 44 h 482"/>
                <a:gd name="T120" fmla="*/ 579 w 663"/>
                <a:gd name="T121" fmla="*/ 36 h 482"/>
                <a:gd name="T122" fmla="*/ 554 w 663"/>
                <a:gd name="T123" fmla="*/ 3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3" h="482">
                  <a:moveTo>
                    <a:pt x="542" y="241"/>
                  </a:moveTo>
                  <a:lnTo>
                    <a:pt x="512" y="241"/>
                  </a:lnTo>
                  <a:lnTo>
                    <a:pt x="512" y="61"/>
                  </a:lnTo>
                  <a:lnTo>
                    <a:pt x="542" y="61"/>
                  </a:lnTo>
                  <a:lnTo>
                    <a:pt x="552" y="61"/>
                  </a:lnTo>
                  <a:lnTo>
                    <a:pt x="561" y="62"/>
                  </a:lnTo>
                  <a:lnTo>
                    <a:pt x="570" y="64"/>
                  </a:lnTo>
                  <a:lnTo>
                    <a:pt x="578" y="68"/>
                  </a:lnTo>
                  <a:lnTo>
                    <a:pt x="586" y="71"/>
                  </a:lnTo>
                  <a:lnTo>
                    <a:pt x="594" y="75"/>
                  </a:lnTo>
                  <a:lnTo>
                    <a:pt x="601" y="80"/>
                  </a:lnTo>
                  <a:lnTo>
                    <a:pt x="608" y="86"/>
                  </a:lnTo>
                  <a:lnTo>
                    <a:pt x="613" y="92"/>
                  </a:lnTo>
                  <a:lnTo>
                    <a:pt x="618" y="99"/>
                  </a:lnTo>
                  <a:lnTo>
                    <a:pt x="622" y="106"/>
                  </a:lnTo>
                  <a:lnTo>
                    <a:pt x="626" y="114"/>
                  </a:lnTo>
                  <a:lnTo>
                    <a:pt x="629" y="123"/>
                  </a:lnTo>
                  <a:lnTo>
                    <a:pt x="630" y="132"/>
                  </a:lnTo>
                  <a:lnTo>
                    <a:pt x="632" y="141"/>
                  </a:lnTo>
                  <a:lnTo>
                    <a:pt x="632" y="151"/>
                  </a:lnTo>
                  <a:lnTo>
                    <a:pt x="632" y="160"/>
                  </a:lnTo>
                  <a:lnTo>
                    <a:pt x="630" y="170"/>
                  </a:lnTo>
                  <a:lnTo>
                    <a:pt x="629" y="179"/>
                  </a:lnTo>
                  <a:lnTo>
                    <a:pt x="626" y="187"/>
                  </a:lnTo>
                  <a:lnTo>
                    <a:pt x="622" y="195"/>
                  </a:lnTo>
                  <a:lnTo>
                    <a:pt x="618" y="203"/>
                  </a:lnTo>
                  <a:lnTo>
                    <a:pt x="613" y="210"/>
                  </a:lnTo>
                  <a:lnTo>
                    <a:pt x="608" y="215"/>
                  </a:lnTo>
                  <a:lnTo>
                    <a:pt x="601" y="221"/>
                  </a:lnTo>
                  <a:lnTo>
                    <a:pt x="594" y="227"/>
                  </a:lnTo>
                  <a:lnTo>
                    <a:pt x="586" y="231"/>
                  </a:lnTo>
                  <a:lnTo>
                    <a:pt x="578" y="235"/>
                  </a:lnTo>
                  <a:lnTo>
                    <a:pt x="570" y="237"/>
                  </a:lnTo>
                  <a:lnTo>
                    <a:pt x="561" y="239"/>
                  </a:lnTo>
                  <a:lnTo>
                    <a:pt x="552" y="240"/>
                  </a:lnTo>
                  <a:lnTo>
                    <a:pt x="542" y="241"/>
                  </a:lnTo>
                  <a:lnTo>
                    <a:pt x="542" y="241"/>
                  </a:lnTo>
                  <a:close/>
                  <a:moveTo>
                    <a:pt x="542" y="30"/>
                  </a:moveTo>
                  <a:lnTo>
                    <a:pt x="512" y="30"/>
                  </a:lnTo>
                  <a:lnTo>
                    <a:pt x="512" y="16"/>
                  </a:lnTo>
                  <a:lnTo>
                    <a:pt x="512" y="12"/>
                  </a:lnTo>
                  <a:lnTo>
                    <a:pt x="510" y="10"/>
                  </a:lnTo>
                  <a:lnTo>
                    <a:pt x="509" y="7"/>
                  </a:lnTo>
                  <a:lnTo>
                    <a:pt x="507" y="4"/>
                  </a:lnTo>
                  <a:lnTo>
                    <a:pt x="505" y="3"/>
                  </a:lnTo>
                  <a:lnTo>
                    <a:pt x="503" y="1"/>
                  </a:lnTo>
                  <a:lnTo>
                    <a:pt x="500" y="1"/>
                  </a:lnTo>
                  <a:lnTo>
                    <a:pt x="497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0" y="401"/>
                  </a:lnTo>
                  <a:lnTo>
                    <a:pt x="2" y="410"/>
                  </a:lnTo>
                  <a:lnTo>
                    <a:pt x="3" y="419"/>
                  </a:lnTo>
                  <a:lnTo>
                    <a:pt x="7" y="427"/>
                  </a:lnTo>
                  <a:lnTo>
                    <a:pt x="10" y="435"/>
                  </a:lnTo>
                  <a:lnTo>
                    <a:pt x="15" y="442"/>
                  </a:lnTo>
                  <a:lnTo>
                    <a:pt x="20" y="449"/>
                  </a:lnTo>
                  <a:lnTo>
                    <a:pt x="26" y="456"/>
                  </a:lnTo>
                  <a:lnTo>
                    <a:pt x="33" y="462"/>
                  </a:lnTo>
                  <a:lnTo>
                    <a:pt x="39" y="467"/>
                  </a:lnTo>
                  <a:lnTo>
                    <a:pt x="47" y="471"/>
                  </a:lnTo>
                  <a:lnTo>
                    <a:pt x="55" y="475"/>
                  </a:lnTo>
                  <a:lnTo>
                    <a:pt x="63" y="477"/>
                  </a:lnTo>
                  <a:lnTo>
                    <a:pt x="72" y="480"/>
                  </a:lnTo>
                  <a:lnTo>
                    <a:pt x="81" y="482"/>
                  </a:lnTo>
                  <a:lnTo>
                    <a:pt x="90" y="482"/>
                  </a:lnTo>
                  <a:lnTo>
                    <a:pt x="421" y="482"/>
                  </a:lnTo>
                  <a:lnTo>
                    <a:pt x="431" y="482"/>
                  </a:lnTo>
                  <a:lnTo>
                    <a:pt x="440" y="480"/>
                  </a:lnTo>
                  <a:lnTo>
                    <a:pt x="449" y="477"/>
                  </a:lnTo>
                  <a:lnTo>
                    <a:pt x="457" y="475"/>
                  </a:lnTo>
                  <a:lnTo>
                    <a:pt x="465" y="472"/>
                  </a:lnTo>
                  <a:lnTo>
                    <a:pt x="473" y="467"/>
                  </a:lnTo>
                  <a:lnTo>
                    <a:pt x="480" y="462"/>
                  </a:lnTo>
                  <a:lnTo>
                    <a:pt x="486" y="456"/>
                  </a:lnTo>
                  <a:lnTo>
                    <a:pt x="491" y="449"/>
                  </a:lnTo>
                  <a:lnTo>
                    <a:pt x="497" y="442"/>
                  </a:lnTo>
                  <a:lnTo>
                    <a:pt x="501" y="436"/>
                  </a:lnTo>
                  <a:lnTo>
                    <a:pt x="505" y="428"/>
                  </a:lnTo>
                  <a:lnTo>
                    <a:pt x="508" y="419"/>
                  </a:lnTo>
                  <a:lnTo>
                    <a:pt x="510" y="411"/>
                  </a:lnTo>
                  <a:lnTo>
                    <a:pt x="512" y="401"/>
                  </a:lnTo>
                  <a:lnTo>
                    <a:pt x="512" y="392"/>
                  </a:lnTo>
                  <a:lnTo>
                    <a:pt x="512" y="271"/>
                  </a:lnTo>
                  <a:lnTo>
                    <a:pt x="542" y="271"/>
                  </a:lnTo>
                  <a:lnTo>
                    <a:pt x="554" y="271"/>
                  </a:lnTo>
                  <a:lnTo>
                    <a:pt x="567" y="269"/>
                  </a:lnTo>
                  <a:lnTo>
                    <a:pt x="579" y="266"/>
                  </a:lnTo>
                  <a:lnTo>
                    <a:pt x="591" y="262"/>
                  </a:lnTo>
                  <a:lnTo>
                    <a:pt x="601" y="257"/>
                  </a:lnTo>
                  <a:lnTo>
                    <a:pt x="611" y="252"/>
                  </a:lnTo>
                  <a:lnTo>
                    <a:pt x="620" y="245"/>
                  </a:lnTo>
                  <a:lnTo>
                    <a:pt x="628" y="237"/>
                  </a:lnTo>
                  <a:lnTo>
                    <a:pt x="636" y="229"/>
                  </a:lnTo>
                  <a:lnTo>
                    <a:pt x="643" y="220"/>
                  </a:lnTo>
                  <a:lnTo>
                    <a:pt x="648" y="210"/>
                  </a:lnTo>
                  <a:lnTo>
                    <a:pt x="654" y="199"/>
                  </a:lnTo>
                  <a:lnTo>
                    <a:pt x="657" y="187"/>
                  </a:lnTo>
                  <a:lnTo>
                    <a:pt x="661" y="176"/>
                  </a:lnTo>
                  <a:lnTo>
                    <a:pt x="662" y="164"/>
                  </a:lnTo>
                  <a:lnTo>
                    <a:pt x="663" y="151"/>
                  </a:lnTo>
                  <a:lnTo>
                    <a:pt x="662" y="138"/>
                  </a:lnTo>
                  <a:lnTo>
                    <a:pt x="661" y="125"/>
                  </a:lnTo>
                  <a:lnTo>
                    <a:pt x="657" y="114"/>
                  </a:lnTo>
                  <a:lnTo>
                    <a:pt x="654" y="103"/>
                  </a:lnTo>
                  <a:lnTo>
                    <a:pt x="648" y="92"/>
                  </a:lnTo>
                  <a:lnTo>
                    <a:pt x="643" y="82"/>
                  </a:lnTo>
                  <a:lnTo>
                    <a:pt x="636" y="73"/>
                  </a:lnTo>
                  <a:lnTo>
                    <a:pt x="628" y="64"/>
                  </a:lnTo>
                  <a:lnTo>
                    <a:pt x="620" y="56"/>
                  </a:lnTo>
                  <a:lnTo>
                    <a:pt x="611" y="49"/>
                  </a:lnTo>
                  <a:lnTo>
                    <a:pt x="601" y="44"/>
                  </a:lnTo>
                  <a:lnTo>
                    <a:pt x="591" y="39"/>
                  </a:lnTo>
                  <a:lnTo>
                    <a:pt x="579" y="36"/>
                  </a:lnTo>
                  <a:lnTo>
                    <a:pt x="567" y="33"/>
                  </a:lnTo>
                  <a:lnTo>
                    <a:pt x="554" y="31"/>
                  </a:lnTo>
                  <a:lnTo>
                    <a:pt x="54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4609"/>
            <p:cNvSpPr>
              <a:spLocks/>
            </p:cNvSpPr>
            <p:nvPr/>
          </p:nvSpPr>
          <p:spPr bwMode="auto">
            <a:xfrm>
              <a:off x="6469063" y="4703763"/>
              <a:ext cx="36513" cy="41275"/>
            </a:xfrm>
            <a:custGeom>
              <a:avLst/>
              <a:gdLst>
                <a:gd name="T0" fmla="*/ 22 w 116"/>
                <a:gd name="T1" fmla="*/ 2 h 132"/>
                <a:gd name="T2" fmla="*/ 18 w 116"/>
                <a:gd name="T3" fmla="*/ 1 h 132"/>
                <a:gd name="T4" fmla="*/ 14 w 116"/>
                <a:gd name="T5" fmla="*/ 0 h 132"/>
                <a:gd name="T6" fmla="*/ 10 w 116"/>
                <a:gd name="T7" fmla="*/ 1 h 132"/>
                <a:gd name="T8" fmla="*/ 7 w 116"/>
                <a:gd name="T9" fmla="*/ 3 h 132"/>
                <a:gd name="T10" fmla="*/ 3 w 116"/>
                <a:gd name="T11" fmla="*/ 5 h 132"/>
                <a:gd name="T12" fmla="*/ 1 w 116"/>
                <a:gd name="T13" fmla="*/ 9 h 132"/>
                <a:gd name="T14" fmla="*/ 0 w 116"/>
                <a:gd name="T15" fmla="*/ 13 h 132"/>
                <a:gd name="T16" fmla="*/ 0 w 116"/>
                <a:gd name="T17" fmla="*/ 17 h 132"/>
                <a:gd name="T18" fmla="*/ 14 w 116"/>
                <a:gd name="T19" fmla="*/ 132 h 132"/>
                <a:gd name="T20" fmla="*/ 116 w 116"/>
                <a:gd name="T21" fmla="*/ 56 h 132"/>
                <a:gd name="T22" fmla="*/ 22 w 116"/>
                <a:gd name="T23" fmla="*/ 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32">
                  <a:moveTo>
                    <a:pt x="22" y="2"/>
                  </a:moveTo>
                  <a:lnTo>
                    <a:pt x="18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3" y="5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14" y="132"/>
                  </a:lnTo>
                  <a:lnTo>
                    <a:pt x="116" y="56"/>
                  </a:lnTo>
                  <a:lnTo>
                    <a:pt x="2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4610"/>
            <p:cNvSpPr>
              <a:spLocks noEditPoints="1"/>
            </p:cNvSpPr>
            <p:nvPr/>
          </p:nvSpPr>
          <p:spPr bwMode="auto">
            <a:xfrm>
              <a:off x="6477000" y="4656138"/>
              <a:ext cx="201613" cy="123825"/>
            </a:xfrm>
            <a:custGeom>
              <a:avLst/>
              <a:gdLst>
                <a:gd name="T0" fmla="*/ 526 w 635"/>
                <a:gd name="T1" fmla="*/ 117 h 391"/>
                <a:gd name="T2" fmla="*/ 548 w 635"/>
                <a:gd name="T3" fmla="*/ 80 h 391"/>
                <a:gd name="T4" fmla="*/ 558 w 635"/>
                <a:gd name="T5" fmla="*/ 48 h 391"/>
                <a:gd name="T6" fmla="*/ 583 w 635"/>
                <a:gd name="T7" fmla="*/ 72 h 391"/>
                <a:gd name="T8" fmla="*/ 600 w 635"/>
                <a:gd name="T9" fmla="*/ 108 h 391"/>
                <a:gd name="T10" fmla="*/ 602 w 635"/>
                <a:gd name="T11" fmla="*/ 164 h 391"/>
                <a:gd name="T12" fmla="*/ 583 w 635"/>
                <a:gd name="T13" fmla="*/ 202 h 391"/>
                <a:gd name="T14" fmla="*/ 559 w 635"/>
                <a:gd name="T15" fmla="*/ 213 h 391"/>
                <a:gd name="T16" fmla="*/ 542 w 635"/>
                <a:gd name="T17" fmla="*/ 213 h 391"/>
                <a:gd name="T18" fmla="*/ 514 w 635"/>
                <a:gd name="T19" fmla="*/ 198 h 391"/>
                <a:gd name="T20" fmla="*/ 500 w 635"/>
                <a:gd name="T21" fmla="*/ 167 h 391"/>
                <a:gd name="T22" fmla="*/ 183 w 635"/>
                <a:gd name="T23" fmla="*/ 391 h 391"/>
                <a:gd name="T24" fmla="*/ 193 w 635"/>
                <a:gd name="T25" fmla="*/ 387 h 391"/>
                <a:gd name="T26" fmla="*/ 202 w 635"/>
                <a:gd name="T27" fmla="*/ 387 h 391"/>
                <a:gd name="T28" fmla="*/ 396 w 635"/>
                <a:gd name="T29" fmla="*/ 390 h 391"/>
                <a:gd name="T30" fmla="*/ 486 w 635"/>
                <a:gd name="T31" fmla="*/ 391 h 391"/>
                <a:gd name="T32" fmla="*/ 499 w 635"/>
                <a:gd name="T33" fmla="*/ 382 h 391"/>
                <a:gd name="T34" fmla="*/ 583 w 635"/>
                <a:gd name="T35" fmla="*/ 237 h 391"/>
                <a:gd name="T36" fmla="*/ 605 w 635"/>
                <a:gd name="T37" fmla="*/ 221 h 391"/>
                <a:gd name="T38" fmla="*/ 622 w 635"/>
                <a:gd name="T39" fmla="*/ 197 h 391"/>
                <a:gd name="T40" fmla="*/ 635 w 635"/>
                <a:gd name="T41" fmla="*/ 146 h 391"/>
                <a:gd name="T42" fmla="*/ 629 w 635"/>
                <a:gd name="T43" fmla="*/ 99 h 391"/>
                <a:gd name="T44" fmla="*/ 608 w 635"/>
                <a:gd name="T45" fmla="*/ 55 h 391"/>
                <a:gd name="T46" fmla="*/ 568 w 635"/>
                <a:gd name="T47" fmla="*/ 19 h 391"/>
                <a:gd name="T48" fmla="*/ 522 w 635"/>
                <a:gd name="T49" fmla="*/ 2 h 391"/>
                <a:gd name="T50" fmla="*/ 508 w 635"/>
                <a:gd name="T51" fmla="*/ 12 h 391"/>
                <a:gd name="T52" fmla="*/ 514 w 635"/>
                <a:gd name="T53" fmla="*/ 31 h 391"/>
                <a:gd name="T54" fmla="*/ 522 w 635"/>
                <a:gd name="T55" fmla="*/ 54 h 391"/>
                <a:gd name="T56" fmla="*/ 516 w 635"/>
                <a:gd name="T57" fmla="*/ 79 h 391"/>
                <a:gd name="T58" fmla="*/ 491 w 635"/>
                <a:gd name="T59" fmla="*/ 112 h 391"/>
                <a:gd name="T60" fmla="*/ 474 w 635"/>
                <a:gd name="T61" fmla="*/ 143 h 391"/>
                <a:gd name="T62" fmla="*/ 470 w 635"/>
                <a:gd name="T63" fmla="*/ 173 h 391"/>
                <a:gd name="T64" fmla="*/ 479 w 635"/>
                <a:gd name="T65" fmla="*/ 202 h 391"/>
                <a:gd name="T66" fmla="*/ 409 w 635"/>
                <a:gd name="T67" fmla="*/ 346 h 391"/>
                <a:gd name="T68" fmla="*/ 328 w 635"/>
                <a:gd name="T69" fmla="*/ 329 h 391"/>
                <a:gd name="T70" fmla="*/ 320 w 635"/>
                <a:gd name="T71" fmla="*/ 321 h 391"/>
                <a:gd name="T72" fmla="*/ 320 w 635"/>
                <a:gd name="T73" fmla="*/ 310 h 391"/>
                <a:gd name="T74" fmla="*/ 328 w 635"/>
                <a:gd name="T75" fmla="*/ 302 h 391"/>
                <a:gd name="T76" fmla="*/ 409 w 635"/>
                <a:gd name="T77" fmla="*/ 240 h 391"/>
                <a:gd name="T78" fmla="*/ 295 w 635"/>
                <a:gd name="T79" fmla="*/ 238 h 391"/>
                <a:gd name="T80" fmla="*/ 288 w 635"/>
                <a:gd name="T81" fmla="*/ 229 h 391"/>
                <a:gd name="T82" fmla="*/ 290 w 635"/>
                <a:gd name="T83" fmla="*/ 217 h 391"/>
                <a:gd name="T84" fmla="*/ 300 w 635"/>
                <a:gd name="T85" fmla="*/ 211 h 391"/>
                <a:gd name="T86" fmla="*/ 333 w 635"/>
                <a:gd name="T87" fmla="*/ 180 h 391"/>
                <a:gd name="T88" fmla="*/ 323 w 635"/>
                <a:gd name="T89" fmla="*/ 176 h 391"/>
                <a:gd name="T90" fmla="*/ 318 w 635"/>
                <a:gd name="T91" fmla="*/ 166 h 391"/>
                <a:gd name="T92" fmla="*/ 323 w 635"/>
                <a:gd name="T93" fmla="*/ 154 h 391"/>
                <a:gd name="T94" fmla="*/ 333 w 635"/>
                <a:gd name="T95" fmla="*/ 150 h 391"/>
                <a:gd name="T96" fmla="*/ 300 w 635"/>
                <a:gd name="T97" fmla="*/ 119 h 391"/>
                <a:gd name="T98" fmla="*/ 290 w 635"/>
                <a:gd name="T99" fmla="*/ 114 h 391"/>
                <a:gd name="T100" fmla="*/ 288 w 635"/>
                <a:gd name="T101" fmla="*/ 102 h 391"/>
                <a:gd name="T102" fmla="*/ 295 w 635"/>
                <a:gd name="T103" fmla="*/ 92 h 391"/>
                <a:gd name="T104" fmla="*/ 409 w 635"/>
                <a:gd name="T105" fmla="*/ 90 h 391"/>
                <a:gd name="T106" fmla="*/ 405 w 635"/>
                <a:gd name="T107" fmla="*/ 6 h 391"/>
                <a:gd name="T108" fmla="*/ 396 w 635"/>
                <a:gd name="T109" fmla="*/ 0 h 391"/>
                <a:gd name="T110" fmla="*/ 207 w 635"/>
                <a:gd name="T111" fmla="*/ 1 h 391"/>
                <a:gd name="T112" fmla="*/ 199 w 635"/>
                <a:gd name="T113" fmla="*/ 9 h 391"/>
                <a:gd name="T114" fmla="*/ 196 w 635"/>
                <a:gd name="T115" fmla="*/ 370 h 391"/>
                <a:gd name="T116" fmla="*/ 50 w 635"/>
                <a:gd name="T117" fmla="*/ 385 h 391"/>
                <a:gd name="T118" fmla="*/ 62 w 635"/>
                <a:gd name="T119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5" h="391">
                  <a:moveTo>
                    <a:pt x="505" y="147"/>
                  </a:moveTo>
                  <a:lnTo>
                    <a:pt x="510" y="136"/>
                  </a:lnTo>
                  <a:lnTo>
                    <a:pt x="521" y="124"/>
                  </a:lnTo>
                  <a:lnTo>
                    <a:pt x="526" y="117"/>
                  </a:lnTo>
                  <a:lnTo>
                    <a:pt x="532" y="108"/>
                  </a:lnTo>
                  <a:lnTo>
                    <a:pt x="539" y="100"/>
                  </a:lnTo>
                  <a:lnTo>
                    <a:pt x="543" y="90"/>
                  </a:lnTo>
                  <a:lnTo>
                    <a:pt x="548" y="80"/>
                  </a:lnTo>
                  <a:lnTo>
                    <a:pt x="550" y="68"/>
                  </a:lnTo>
                  <a:lnTo>
                    <a:pt x="551" y="56"/>
                  </a:lnTo>
                  <a:lnTo>
                    <a:pt x="550" y="44"/>
                  </a:lnTo>
                  <a:lnTo>
                    <a:pt x="558" y="48"/>
                  </a:lnTo>
                  <a:lnTo>
                    <a:pt x="565" y="54"/>
                  </a:lnTo>
                  <a:lnTo>
                    <a:pt x="571" y="59"/>
                  </a:lnTo>
                  <a:lnTo>
                    <a:pt x="577" y="65"/>
                  </a:lnTo>
                  <a:lnTo>
                    <a:pt x="583" y="72"/>
                  </a:lnTo>
                  <a:lnTo>
                    <a:pt x="587" y="79"/>
                  </a:lnTo>
                  <a:lnTo>
                    <a:pt x="591" y="85"/>
                  </a:lnTo>
                  <a:lnTo>
                    <a:pt x="594" y="93"/>
                  </a:lnTo>
                  <a:lnTo>
                    <a:pt x="600" y="108"/>
                  </a:lnTo>
                  <a:lnTo>
                    <a:pt x="603" y="124"/>
                  </a:lnTo>
                  <a:lnTo>
                    <a:pt x="604" y="138"/>
                  </a:lnTo>
                  <a:lnTo>
                    <a:pt x="603" y="154"/>
                  </a:lnTo>
                  <a:lnTo>
                    <a:pt x="602" y="164"/>
                  </a:lnTo>
                  <a:lnTo>
                    <a:pt x="599" y="175"/>
                  </a:lnTo>
                  <a:lnTo>
                    <a:pt x="594" y="185"/>
                  </a:lnTo>
                  <a:lnTo>
                    <a:pt x="590" y="194"/>
                  </a:lnTo>
                  <a:lnTo>
                    <a:pt x="583" y="202"/>
                  </a:lnTo>
                  <a:lnTo>
                    <a:pt x="575" y="208"/>
                  </a:lnTo>
                  <a:lnTo>
                    <a:pt x="569" y="211"/>
                  </a:lnTo>
                  <a:lnTo>
                    <a:pt x="565" y="212"/>
                  </a:lnTo>
                  <a:lnTo>
                    <a:pt x="559" y="213"/>
                  </a:lnTo>
                  <a:lnTo>
                    <a:pt x="553" y="214"/>
                  </a:lnTo>
                  <a:lnTo>
                    <a:pt x="553" y="214"/>
                  </a:lnTo>
                  <a:lnTo>
                    <a:pt x="548" y="213"/>
                  </a:lnTo>
                  <a:lnTo>
                    <a:pt x="542" y="213"/>
                  </a:lnTo>
                  <a:lnTo>
                    <a:pt x="536" y="211"/>
                  </a:lnTo>
                  <a:lnTo>
                    <a:pt x="530" y="208"/>
                  </a:lnTo>
                  <a:lnTo>
                    <a:pt x="521" y="204"/>
                  </a:lnTo>
                  <a:lnTo>
                    <a:pt x="514" y="198"/>
                  </a:lnTo>
                  <a:lnTo>
                    <a:pt x="507" y="191"/>
                  </a:lnTo>
                  <a:lnTo>
                    <a:pt x="504" y="184"/>
                  </a:lnTo>
                  <a:lnTo>
                    <a:pt x="500" y="175"/>
                  </a:lnTo>
                  <a:lnTo>
                    <a:pt x="500" y="167"/>
                  </a:lnTo>
                  <a:lnTo>
                    <a:pt x="501" y="156"/>
                  </a:lnTo>
                  <a:lnTo>
                    <a:pt x="505" y="147"/>
                  </a:lnTo>
                  <a:close/>
                  <a:moveTo>
                    <a:pt x="62" y="391"/>
                  </a:moveTo>
                  <a:lnTo>
                    <a:pt x="183" y="391"/>
                  </a:lnTo>
                  <a:lnTo>
                    <a:pt x="183" y="391"/>
                  </a:lnTo>
                  <a:lnTo>
                    <a:pt x="183" y="391"/>
                  </a:lnTo>
                  <a:lnTo>
                    <a:pt x="189" y="390"/>
                  </a:lnTo>
                  <a:lnTo>
                    <a:pt x="193" y="387"/>
                  </a:lnTo>
                  <a:lnTo>
                    <a:pt x="196" y="382"/>
                  </a:lnTo>
                  <a:lnTo>
                    <a:pt x="198" y="377"/>
                  </a:lnTo>
                  <a:lnTo>
                    <a:pt x="199" y="382"/>
                  </a:lnTo>
                  <a:lnTo>
                    <a:pt x="202" y="387"/>
                  </a:lnTo>
                  <a:lnTo>
                    <a:pt x="207" y="390"/>
                  </a:lnTo>
                  <a:lnTo>
                    <a:pt x="212" y="391"/>
                  </a:lnTo>
                  <a:lnTo>
                    <a:pt x="393" y="391"/>
                  </a:lnTo>
                  <a:lnTo>
                    <a:pt x="396" y="390"/>
                  </a:lnTo>
                  <a:lnTo>
                    <a:pt x="400" y="389"/>
                  </a:lnTo>
                  <a:lnTo>
                    <a:pt x="403" y="390"/>
                  </a:lnTo>
                  <a:lnTo>
                    <a:pt x="407" y="391"/>
                  </a:lnTo>
                  <a:lnTo>
                    <a:pt x="486" y="391"/>
                  </a:lnTo>
                  <a:lnTo>
                    <a:pt x="489" y="390"/>
                  </a:lnTo>
                  <a:lnTo>
                    <a:pt x="494" y="389"/>
                  </a:lnTo>
                  <a:lnTo>
                    <a:pt x="496" y="386"/>
                  </a:lnTo>
                  <a:lnTo>
                    <a:pt x="499" y="382"/>
                  </a:lnTo>
                  <a:lnTo>
                    <a:pt x="564" y="242"/>
                  </a:lnTo>
                  <a:lnTo>
                    <a:pt x="570" y="241"/>
                  </a:lnTo>
                  <a:lnTo>
                    <a:pt x="577" y="240"/>
                  </a:lnTo>
                  <a:lnTo>
                    <a:pt x="583" y="237"/>
                  </a:lnTo>
                  <a:lnTo>
                    <a:pt x="590" y="234"/>
                  </a:lnTo>
                  <a:lnTo>
                    <a:pt x="595" y="230"/>
                  </a:lnTo>
                  <a:lnTo>
                    <a:pt x="601" y="227"/>
                  </a:lnTo>
                  <a:lnTo>
                    <a:pt x="605" y="221"/>
                  </a:lnTo>
                  <a:lnTo>
                    <a:pt x="610" y="216"/>
                  </a:lnTo>
                  <a:lnTo>
                    <a:pt x="614" y="211"/>
                  </a:lnTo>
                  <a:lnTo>
                    <a:pt x="619" y="204"/>
                  </a:lnTo>
                  <a:lnTo>
                    <a:pt x="622" y="197"/>
                  </a:lnTo>
                  <a:lnTo>
                    <a:pt x="626" y="190"/>
                  </a:lnTo>
                  <a:lnTo>
                    <a:pt x="630" y="175"/>
                  </a:lnTo>
                  <a:lnTo>
                    <a:pt x="634" y="158"/>
                  </a:lnTo>
                  <a:lnTo>
                    <a:pt x="635" y="146"/>
                  </a:lnTo>
                  <a:lnTo>
                    <a:pt x="635" y="134"/>
                  </a:lnTo>
                  <a:lnTo>
                    <a:pt x="634" y="123"/>
                  </a:lnTo>
                  <a:lnTo>
                    <a:pt x="631" y="110"/>
                  </a:lnTo>
                  <a:lnTo>
                    <a:pt x="629" y="99"/>
                  </a:lnTo>
                  <a:lnTo>
                    <a:pt x="625" y="88"/>
                  </a:lnTo>
                  <a:lnTo>
                    <a:pt x="620" y="76"/>
                  </a:lnTo>
                  <a:lnTo>
                    <a:pt x="614" y="65"/>
                  </a:lnTo>
                  <a:lnTo>
                    <a:pt x="608" y="55"/>
                  </a:lnTo>
                  <a:lnTo>
                    <a:pt x="599" y="45"/>
                  </a:lnTo>
                  <a:lnTo>
                    <a:pt x="590" y="36"/>
                  </a:lnTo>
                  <a:lnTo>
                    <a:pt x="579" y="27"/>
                  </a:lnTo>
                  <a:lnTo>
                    <a:pt x="568" y="19"/>
                  </a:lnTo>
                  <a:lnTo>
                    <a:pt x="556" y="12"/>
                  </a:lnTo>
                  <a:lnTo>
                    <a:pt x="542" y="6"/>
                  </a:lnTo>
                  <a:lnTo>
                    <a:pt x="526" y="3"/>
                  </a:lnTo>
                  <a:lnTo>
                    <a:pt x="522" y="2"/>
                  </a:lnTo>
                  <a:lnTo>
                    <a:pt x="517" y="3"/>
                  </a:lnTo>
                  <a:lnTo>
                    <a:pt x="514" y="5"/>
                  </a:lnTo>
                  <a:lnTo>
                    <a:pt x="510" y="9"/>
                  </a:lnTo>
                  <a:lnTo>
                    <a:pt x="508" y="12"/>
                  </a:lnTo>
                  <a:lnTo>
                    <a:pt x="508" y="16"/>
                  </a:lnTo>
                  <a:lnTo>
                    <a:pt x="508" y="21"/>
                  </a:lnTo>
                  <a:lnTo>
                    <a:pt x="510" y="25"/>
                  </a:lnTo>
                  <a:lnTo>
                    <a:pt x="514" y="31"/>
                  </a:lnTo>
                  <a:lnTo>
                    <a:pt x="517" y="38"/>
                  </a:lnTo>
                  <a:lnTo>
                    <a:pt x="520" y="44"/>
                  </a:lnTo>
                  <a:lnTo>
                    <a:pt x="521" y="49"/>
                  </a:lnTo>
                  <a:lnTo>
                    <a:pt x="522" y="54"/>
                  </a:lnTo>
                  <a:lnTo>
                    <a:pt x="522" y="59"/>
                  </a:lnTo>
                  <a:lnTo>
                    <a:pt x="521" y="64"/>
                  </a:lnTo>
                  <a:lnTo>
                    <a:pt x="520" y="70"/>
                  </a:lnTo>
                  <a:lnTo>
                    <a:pt x="516" y="79"/>
                  </a:lnTo>
                  <a:lnTo>
                    <a:pt x="510" y="88"/>
                  </a:lnTo>
                  <a:lnTo>
                    <a:pt x="504" y="97"/>
                  </a:lnTo>
                  <a:lnTo>
                    <a:pt x="497" y="106"/>
                  </a:lnTo>
                  <a:lnTo>
                    <a:pt x="491" y="112"/>
                  </a:lnTo>
                  <a:lnTo>
                    <a:pt x="486" y="120"/>
                  </a:lnTo>
                  <a:lnTo>
                    <a:pt x="481" y="128"/>
                  </a:lnTo>
                  <a:lnTo>
                    <a:pt x="477" y="136"/>
                  </a:lnTo>
                  <a:lnTo>
                    <a:pt x="474" y="143"/>
                  </a:lnTo>
                  <a:lnTo>
                    <a:pt x="472" y="151"/>
                  </a:lnTo>
                  <a:lnTo>
                    <a:pt x="471" y="159"/>
                  </a:lnTo>
                  <a:lnTo>
                    <a:pt x="470" y="167"/>
                  </a:lnTo>
                  <a:lnTo>
                    <a:pt x="470" y="173"/>
                  </a:lnTo>
                  <a:lnTo>
                    <a:pt x="471" y="181"/>
                  </a:lnTo>
                  <a:lnTo>
                    <a:pt x="473" y="188"/>
                  </a:lnTo>
                  <a:lnTo>
                    <a:pt x="475" y="195"/>
                  </a:lnTo>
                  <a:lnTo>
                    <a:pt x="479" y="202"/>
                  </a:lnTo>
                  <a:lnTo>
                    <a:pt x="482" y="207"/>
                  </a:lnTo>
                  <a:lnTo>
                    <a:pt x="487" y="213"/>
                  </a:lnTo>
                  <a:lnTo>
                    <a:pt x="491" y="219"/>
                  </a:lnTo>
                  <a:lnTo>
                    <a:pt x="409" y="346"/>
                  </a:lnTo>
                  <a:lnTo>
                    <a:pt x="409" y="330"/>
                  </a:lnTo>
                  <a:lnTo>
                    <a:pt x="333" y="330"/>
                  </a:lnTo>
                  <a:lnTo>
                    <a:pt x="330" y="330"/>
                  </a:lnTo>
                  <a:lnTo>
                    <a:pt x="328" y="329"/>
                  </a:lnTo>
                  <a:lnTo>
                    <a:pt x="324" y="328"/>
                  </a:lnTo>
                  <a:lnTo>
                    <a:pt x="323" y="326"/>
                  </a:lnTo>
                  <a:lnTo>
                    <a:pt x="321" y="324"/>
                  </a:lnTo>
                  <a:lnTo>
                    <a:pt x="320" y="321"/>
                  </a:lnTo>
                  <a:lnTo>
                    <a:pt x="318" y="319"/>
                  </a:lnTo>
                  <a:lnTo>
                    <a:pt x="318" y="316"/>
                  </a:lnTo>
                  <a:lnTo>
                    <a:pt x="318" y="312"/>
                  </a:lnTo>
                  <a:lnTo>
                    <a:pt x="320" y="310"/>
                  </a:lnTo>
                  <a:lnTo>
                    <a:pt x="321" y="308"/>
                  </a:lnTo>
                  <a:lnTo>
                    <a:pt x="323" y="306"/>
                  </a:lnTo>
                  <a:lnTo>
                    <a:pt x="324" y="303"/>
                  </a:lnTo>
                  <a:lnTo>
                    <a:pt x="328" y="302"/>
                  </a:lnTo>
                  <a:lnTo>
                    <a:pt x="330" y="301"/>
                  </a:lnTo>
                  <a:lnTo>
                    <a:pt x="333" y="301"/>
                  </a:lnTo>
                  <a:lnTo>
                    <a:pt x="409" y="301"/>
                  </a:lnTo>
                  <a:lnTo>
                    <a:pt x="409" y="240"/>
                  </a:lnTo>
                  <a:lnTo>
                    <a:pt x="303" y="240"/>
                  </a:lnTo>
                  <a:lnTo>
                    <a:pt x="300" y="240"/>
                  </a:lnTo>
                  <a:lnTo>
                    <a:pt x="297" y="239"/>
                  </a:lnTo>
                  <a:lnTo>
                    <a:pt x="295" y="238"/>
                  </a:lnTo>
                  <a:lnTo>
                    <a:pt x="292" y="236"/>
                  </a:lnTo>
                  <a:lnTo>
                    <a:pt x="290" y="233"/>
                  </a:lnTo>
                  <a:lnTo>
                    <a:pt x="289" y="231"/>
                  </a:lnTo>
                  <a:lnTo>
                    <a:pt x="288" y="229"/>
                  </a:lnTo>
                  <a:lnTo>
                    <a:pt x="288" y="225"/>
                  </a:lnTo>
                  <a:lnTo>
                    <a:pt x="288" y="222"/>
                  </a:lnTo>
                  <a:lnTo>
                    <a:pt x="289" y="220"/>
                  </a:lnTo>
                  <a:lnTo>
                    <a:pt x="290" y="217"/>
                  </a:lnTo>
                  <a:lnTo>
                    <a:pt x="292" y="215"/>
                  </a:lnTo>
                  <a:lnTo>
                    <a:pt x="295" y="213"/>
                  </a:lnTo>
                  <a:lnTo>
                    <a:pt x="297" y="212"/>
                  </a:lnTo>
                  <a:lnTo>
                    <a:pt x="300" y="211"/>
                  </a:lnTo>
                  <a:lnTo>
                    <a:pt x="303" y="211"/>
                  </a:lnTo>
                  <a:lnTo>
                    <a:pt x="409" y="211"/>
                  </a:lnTo>
                  <a:lnTo>
                    <a:pt x="409" y="180"/>
                  </a:lnTo>
                  <a:lnTo>
                    <a:pt x="333" y="180"/>
                  </a:lnTo>
                  <a:lnTo>
                    <a:pt x="330" y="180"/>
                  </a:lnTo>
                  <a:lnTo>
                    <a:pt x="328" y="179"/>
                  </a:lnTo>
                  <a:lnTo>
                    <a:pt x="324" y="178"/>
                  </a:lnTo>
                  <a:lnTo>
                    <a:pt x="323" y="176"/>
                  </a:lnTo>
                  <a:lnTo>
                    <a:pt x="321" y="173"/>
                  </a:lnTo>
                  <a:lnTo>
                    <a:pt x="320" y="171"/>
                  </a:lnTo>
                  <a:lnTo>
                    <a:pt x="318" y="168"/>
                  </a:lnTo>
                  <a:lnTo>
                    <a:pt x="318" y="166"/>
                  </a:lnTo>
                  <a:lnTo>
                    <a:pt x="318" y="162"/>
                  </a:lnTo>
                  <a:lnTo>
                    <a:pt x="320" y="160"/>
                  </a:lnTo>
                  <a:lnTo>
                    <a:pt x="321" y="156"/>
                  </a:lnTo>
                  <a:lnTo>
                    <a:pt x="323" y="154"/>
                  </a:lnTo>
                  <a:lnTo>
                    <a:pt x="324" y="153"/>
                  </a:lnTo>
                  <a:lnTo>
                    <a:pt x="328" y="151"/>
                  </a:lnTo>
                  <a:lnTo>
                    <a:pt x="330" y="151"/>
                  </a:lnTo>
                  <a:lnTo>
                    <a:pt x="333" y="150"/>
                  </a:lnTo>
                  <a:lnTo>
                    <a:pt x="409" y="150"/>
                  </a:lnTo>
                  <a:lnTo>
                    <a:pt x="409" y="120"/>
                  </a:lnTo>
                  <a:lnTo>
                    <a:pt x="303" y="120"/>
                  </a:lnTo>
                  <a:lnTo>
                    <a:pt x="300" y="119"/>
                  </a:lnTo>
                  <a:lnTo>
                    <a:pt x="297" y="119"/>
                  </a:lnTo>
                  <a:lnTo>
                    <a:pt x="295" y="117"/>
                  </a:lnTo>
                  <a:lnTo>
                    <a:pt x="292" y="116"/>
                  </a:lnTo>
                  <a:lnTo>
                    <a:pt x="290" y="114"/>
                  </a:lnTo>
                  <a:lnTo>
                    <a:pt x="289" y="111"/>
                  </a:lnTo>
                  <a:lnTo>
                    <a:pt x="288" y="108"/>
                  </a:lnTo>
                  <a:lnTo>
                    <a:pt x="288" y="105"/>
                  </a:lnTo>
                  <a:lnTo>
                    <a:pt x="288" y="102"/>
                  </a:lnTo>
                  <a:lnTo>
                    <a:pt x="289" y="99"/>
                  </a:lnTo>
                  <a:lnTo>
                    <a:pt x="290" y="97"/>
                  </a:lnTo>
                  <a:lnTo>
                    <a:pt x="292" y="94"/>
                  </a:lnTo>
                  <a:lnTo>
                    <a:pt x="295" y="92"/>
                  </a:lnTo>
                  <a:lnTo>
                    <a:pt x="297" y="91"/>
                  </a:lnTo>
                  <a:lnTo>
                    <a:pt x="300" y="90"/>
                  </a:lnTo>
                  <a:lnTo>
                    <a:pt x="303" y="90"/>
                  </a:lnTo>
                  <a:lnTo>
                    <a:pt x="409" y="90"/>
                  </a:lnTo>
                  <a:lnTo>
                    <a:pt x="409" y="14"/>
                  </a:lnTo>
                  <a:lnTo>
                    <a:pt x="408" y="12"/>
                  </a:lnTo>
                  <a:lnTo>
                    <a:pt x="408" y="9"/>
                  </a:lnTo>
                  <a:lnTo>
                    <a:pt x="405" y="6"/>
                  </a:lnTo>
                  <a:lnTo>
                    <a:pt x="404" y="4"/>
                  </a:lnTo>
                  <a:lnTo>
                    <a:pt x="402" y="2"/>
                  </a:lnTo>
                  <a:lnTo>
                    <a:pt x="399" y="1"/>
                  </a:lnTo>
                  <a:lnTo>
                    <a:pt x="396" y="0"/>
                  </a:lnTo>
                  <a:lnTo>
                    <a:pt x="393" y="0"/>
                  </a:lnTo>
                  <a:lnTo>
                    <a:pt x="212" y="0"/>
                  </a:lnTo>
                  <a:lnTo>
                    <a:pt x="210" y="0"/>
                  </a:lnTo>
                  <a:lnTo>
                    <a:pt x="207" y="1"/>
                  </a:lnTo>
                  <a:lnTo>
                    <a:pt x="204" y="2"/>
                  </a:lnTo>
                  <a:lnTo>
                    <a:pt x="202" y="4"/>
                  </a:lnTo>
                  <a:lnTo>
                    <a:pt x="200" y="6"/>
                  </a:lnTo>
                  <a:lnTo>
                    <a:pt x="199" y="9"/>
                  </a:lnTo>
                  <a:lnTo>
                    <a:pt x="198" y="12"/>
                  </a:lnTo>
                  <a:lnTo>
                    <a:pt x="198" y="14"/>
                  </a:lnTo>
                  <a:lnTo>
                    <a:pt x="198" y="374"/>
                  </a:lnTo>
                  <a:lnTo>
                    <a:pt x="196" y="370"/>
                  </a:lnTo>
                  <a:lnTo>
                    <a:pt x="194" y="365"/>
                  </a:lnTo>
                  <a:lnTo>
                    <a:pt x="111" y="227"/>
                  </a:lnTo>
                  <a:lnTo>
                    <a:pt x="0" y="310"/>
                  </a:lnTo>
                  <a:lnTo>
                    <a:pt x="50" y="385"/>
                  </a:lnTo>
                  <a:lnTo>
                    <a:pt x="52" y="387"/>
                  </a:lnTo>
                  <a:lnTo>
                    <a:pt x="55" y="389"/>
                  </a:lnTo>
                  <a:lnTo>
                    <a:pt x="59" y="390"/>
                  </a:lnTo>
                  <a:lnTo>
                    <a:pt x="62" y="391"/>
                  </a:lnTo>
                  <a:lnTo>
                    <a:pt x="62" y="3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2175398" y="3418596"/>
            <a:ext cx="287337" cy="285750"/>
            <a:chOff x="7018338" y="4656138"/>
            <a:chExt cx="287337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22" name="Freeform 4604"/>
            <p:cNvSpPr>
              <a:spLocks noEditPoints="1"/>
            </p:cNvSpPr>
            <p:nvPr/>
          </p:nvSpPr>
          <p:spPr bwMode="auto">
            <a:xfrm>
              <a:off x="7018338" y="4656138"/>
              <a:ext cx="230188" cy="285750"/>
            </a:xfrm>
            <a:custGeom>
              <a:avLst/>
              <a:gdLst>
                <a:gd name="T0" fmla="*/ 351 w 723"/>
                <a:gd name="T1" fmla="*/ 416 h 903"/>
                <a:gd name="T2" fmla="*/ 348 w 723"/>
                <a:gd name="T3" fmla="*/ 400 h 903"/>
                <a:gd name="T4" fmla="*/ 362 w 723"/>
                <a:gd name="T5" fmla="*/ 391 h 903"/>
                <a:gd name="T6" fmla="*/ 525 w 723"/>
                <a:gd name="T7" fmla="*/ 398 h 903"/>
                <a:gd name="T8" fmla="*/ 525 w 723"/>
                <a:gd name="T9" fmla="*/ 414 h 903"/>
                <a:gd name="T10" fmla="*/ 513 w 723"/>
                <a:gd name="T11" fmla="*/ 572 h 903"/>
                <a:gd name="T12" fmla="*/ 349 w 723"/>
                <a:gd name="T13" fmla="*/ 565 h 903"/>
                <a:gd name="T14" fmla="*/ 349 w 723"/>
                <a:gd name="T15" fmla="*/ 548 h 903"/>
                <a:gd name="T16" fmla="*/ 513 w 723"/>
                <a:gd name="T17" fmla="*/ 542 h 903"/>
                <a:gd name="T18" fmla="*/ 526 w 723"/>
                <a:gd name="T19" fmla="*/ 551 h 903"/>
                <a:gd name="T20" fmla="*/ 523 w 723"/>
                <a:gd name="T21" fmla="*/ 568 h 903"/>
                <a:gd name="T22" fmla="*/ 362 w 723"/>
                <a:gd name="T23" fmla="*/ 722 h 903"/>
                <a:gd name="T24" fmla="*/ 348 w 723"/>
                <a:gd name="T25" fmla="*/ 713 h 903"/>
                <a:gd name="T26" fmla="*/ 351 w 723"/>
                <a:gd name="T27" fmla="*/ 696 h 903"/>
                <a:gd name="T28" fmla="*/ 515 w 723"/>
                <a:gd name="T29" fmla="*/ 693 h 903"/>
                <a:gd name="T30" fmla="*/ 528 w 723"/>
                <a:gd name="T31" fmla="*/ 704 h 903"/>
                <a:gd name="T32" fmla="*/ 521 w 723"/>
                <a:gd name="T33" fmla="*/ 720 h 903"/>
                <a:gd name="T34" fmla="*/ 232 w 723"/>
                <a:gd name="T35" fmla="*/ 405 h 903"/>
                <a:gd name="T36" fmla="*/ 198 w 723"/>
                <a:gd name="T37" fmla="*/ 381 h 903"/>
                <a:gd name="T38" fmla="*/ 200 w 723"/>
                <a:gd name="T39" fmla="*/ 365 h 903"/>
                <a:gd name="T40" fmla="*/ 217 w 723"/>
                <a:gd name="T41" fmla="*/ 362 h 903"/>
                <a:gd name="T42" fmla="*/ 296 w 723"/>
                <a:gd name="T43" fmla="*/ 302 h 903"/>
                <a:gd name="T44" fmla="*/ 312 w 723"/>
                <a:gd name="T45" fmla="*/ 306 h 903"/>
                <a:gd name="T46" fmla="*/ 315 w 723"/>
                <a:gd name="T47" fmla="*/ 321 h 903"/>
                <a:gd name="T48" fmla="*/ 226 w 723"/>
                <a:gd name="T49" fmla="*/ 556 h 903"/>
                <a:gd name="T50" fmla="*/ 197 w 723"/>
                <a:gd name="T51" fmla="*/ 529 h 903"/>
                <a:gd name="T52" fmla="*/ 203 w 723"/>
                <a:gd name="T53" fmla="*/ 514 h 903"/>
                <a:gd name="T54" fmla="*/ 219 w 723"/>
                <a:gd name="T55" fmla="*/ 514 h 903"/>
                <a:gd name="T56" fmla="*/ 298 w 723"/>
                <a:gd name="T57" fmla="*/ 451 h 903"/>
                <a:gd name="T58" fmla="*/ 314 w 723"/>
                <a:gd name="T59" fmla="*/ 458 h 903"/>
                <a:gd name="T60" fmla="*/ 314 w 723"/>
                <a:gd name="T61" fmla="*/ 475 h 903"/>
                <a:gd name="T62" fmla="*/ 155 w 723"/>
                <a:gd name="T63" fmla="*/ 238 h 903"/>
                <a:gd name="T64" fmla="*/ 208 w 723"/>
                <a:gd name="T65" fmla="*/ 197 h 903"/>
                <a:gd name="T66" fmla="*/ 164 w 723"/>
                <a:gd name="T67" fmla="*/ 236 h 903"/>
                <a:gd name="T68" fmla="*/ 31 w 723"/>
                <a:gd name="T69" fmla="*/ 125 h 903"/>
                <a:gd name="T70" fmla="*/ 53 w 723"/>
                <a:gd name="T71" fmla="*/ 68 h 903"/>
                <a:gd name="T72" fmla="*/ 101 w 723"/>
                <a:gd name="T73" fmla="*/ 35 h 903"/>
                <a:gd name="T74" fmla="*/ 150 w 723"/>
                <a:gd name="T75" fmla="*/ 36 h 903"/>
                <a:gd name="T76" fmla="*/ 210 w 723"/>
                <a:gd name="T77" fmla="*/ 80 h 903"/>
                <a:gd name="T78" fmla="*/ 226 w 723"/>
                <a:gd name="T79" fmla="*/ 143 h 903"/>
                <a:gd name="T80" fmla="*/ 125 w 723"/>
                <a:gd name="T81" fmla="*/ 154 h 903"/>
                <a:gd name="T82" fmla="*/ 136 w 723"/>
                <a:gd name="T83" fmla="*/ 0 h 903"/>
                <a:gd name="T84" fmla="*/ 104 w 723"/>
                <a:gd name="T85" fmla="*/ 2 h 903"/>
                <a:gd name="T86" fmla="*/ 39 w 723"/>
                <a:gd name="T87" fmla="*/ 40 h 903"/>
                <a:gd name="T88" fmla="*/ 4 w 723"/>
                <a:gd name="T89" fmla="*/ 108 h 903"/>
                <a:gd name="T90" fmla="*/ 4 w 723"/>
                <a:gd name="T91" fmla="*/ 625 h 903"/>
                <a:gd name="T92" fmla="*/ 121 w 723"/>
                <a:gd name="T93" fmla="*/ 632 h 903"/>
                <a:gd name="T94" fmla="*/ 128 w 723"/>
                <a:gd name="T95" fmla="*/ 901 h 903"/>
                <a:gd name="T96" fmla="*/ 593 w 723"/>
                <a:gd name="T97" fmla="*/ 902 h 903"/>
                <a:gd name="T98" fmla="*/ 603 w 723"/>
                <a:gd name="T99" fmla="*/ 888 h 903"/>
                <a:gd name="T100" fmla="*/ 660 w 723"/>
                <a:gd name="T101" fmla="*/ 248 h 903"/>
                <a:gd name="T102" fmla="*/ 708 w 723"/>
                <a:gd name="T103" fmla="*/ 194 h 903"/>
                <a:gd name="T104" fmla="*/ 723 w 723"/>
                <a:gd name="T105" fmla="*/ 121 h 903"/>
                <a:gd name="T106" fmla="*/ 691 w 723"/>
                <a:gd name="T107" fmla="*/ 50 h 903"/>
                <a:gd name="T108" fmla="*/ 627 w 723"/>
                <a:gd name="T109" fmla="*/ 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3" h="903">
                  <a:moveTo>
                    <a:pt x="513" y="421"/>
                  </a:moveTo>
                  <a:lnTo>
                    <a:pt x="362" y="421"/>
                  </a:lnTo>
                  <a:lnTo>
                    <a:pt x="359" y="421"/>
                  </a:lnTo>
                  <a:lnTo>
                    <a:pt x="356" y="420"/>
                  </a:lnTo>
                  <a:lnTo>
                    <a:pt x="354" y="418"/>
                  </a:lnTo>
                  <a:lnTo>
                    <a:pt x="351" y="416"/>
                  </a:lnTo>
                  <a:lnTo>
                    <a:pt x="349" y="414"/>
                  </a:lnTo>
                  <a:lnTo>
                    <a:pt x="348" y="412"/>
                  </a:lnTo>
                  <a:lnTo>
                    <a:pt x="347" y="409"/>
                  </a:lnTo>
                  <a:lnTo>
                    <a:pt x="347" y="406"/>
                  </a:lnTo>
                  <a:lnTo>
                    <a:pt x="347" y="403"/>
                  </a:lnTo>
                  <a:lnTo>
                    <a:pt x="348" y="400"/>
                  </a:lnTo>
                  <a:lnTo>
                    <a:pt x="349" y="398"/>
                  </a:lnTo>
                  <a:lnTo>
                    <a:pt x="351" y="396"/>
                  </a:lnTo>
                  <a:lnTo>
                    <a:pt x="354" y="394"/>
                  </a:lnTo>
                  <a:lnTo>
                    <a:pt x="356" y="393"/>
                  </a:lnTo>
                  <a:lnTo>
                    <a:pt x="359" y="391"/>
                  </a:lnTo>
                  <a:lnTo>
                    <a:pt x="362" y="391"/>
                  </a:lnTo>
                  <a:lnTo>
                    <a:pt x="513" y="391"/>
                  </a:lnTo>
                  <a:lnTo>
                    <a:pt x="515" y="391"/>
                  </a:lnTo>
                  <a:lnTo>
                    <a:pt x="519" y="393"/>
                  </a:lnTo>
                  <a:lnTo>
                    <a:pt x="521" y="394"/>
                  </a:lnTo>
                  <a:lnTo>
                    <a:pt x="523" y="396"/>
                  </a:lnTo>
                  <a:lnTo>
                    <a:pt x="525" y="398"/>
                  </a:lnTo>
                  <a:lnTo>
                    <a:pt x="526" y="400"/>
                  </a:lnTo>
                  <a:lnTo>
                    <a:pt x="528" y="403"/>
                  </a:lnTo>
                  <a:lnTo>
                    <a:pt x="528" y="406"/>
                  </a:lnTo>
                  <a:lnTo>
                    <a:pt x="528" y="409"/>
                  </a:lnTo>
                  <a:lnTo>
                    <a:pt x="526" y="412"/>
                  </a:lnTo>
                  <a:lnTo>
                    <a:pt x="525" y="414"/>
                  </a:lnTo>
                  <a:lnTo>
                    <a:pt x="523" y="416"/>
                  </a:lnTo>
                  <a:lnTo>
                    <a:pt x="521" y="418"/>
                  </a:lnTo>
                  <a:lnTo>
                    <a:pt x="519" y="420"/>
                  </a:lnTo>
                  <a:lnTo>
                    <a:pt x="515" y="421"/>
                  </a:lnTo>
                  <a:lnTo>
                    <a:pt x="513" y="421"/>
                  </a:lnTo>
                  <a:close/>
                  <a:moveTo>
                    <a:pt x="513" y="572"/>
                  </a:moveTo>
                  <a:lnTo>
                    <a:pt x="362" y="572"/>
                  </a:lnTo>
                  <a:lnTo>
                    <a:pt x="359" y="571"/>
                  </a:lnTo>
                  <a:lnTo>
                    <a:pt x="356" y="571"/>
                  </a:lnTo>
                  <a:lnTo>
                    <a:pt x="354" y="569"/>
                  </a:lnTo>
                  <a:lnTo>
                    <a:pt x="351" y="568"/>
                  </a:lnTo>
                  <a:lnTo>
                    <a:pt x="349" y="565"/>
                  </a:lnTo>
                  <a:lnTo>
                    <a:pt x="348" y="563"/>
                  </a:lnTo>
                  <a:lnTo>
                    <a:pt x="347" y="560"/>
                  </a:lnTo>
                  <a:lnTo>
                    <a:pt x="347" y="556"/>
                  </a:lnTo>
                  <a:lnTo>
                    <a:pt x="347" y="554"/>
                  </a:lnTo>
                  <a:lnTo>
                    <a:pt x="348" y="551"/>
                  </a:lnTo>
                  <a:lnTo>
                    <a:pt x="349" y="548"/>
                  </a:lnTo>
                  <a:lnTo>
                    <a:pt x="351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9" y="542"/>
                  </a:lnTo>
                  <a:lnTo>
                    <a:pt x="362" y="542"/>
                  </a:lnTo>
                  <a:lnTo>
                    <a:pt x="513" y="542"/>
                  </a:lnTo>
                  <a:lnTo>
                    <a:pt x="515" y="542"/>
                  </a:lnTo>
                  <a:lnTo>
                    <a:pt x="519" y="543"/>
                  </a:lnTo>
                  <a:lnTo>
                    <a:pt x="521" y="544"/>
                  </a:lnTo>
                  <a:lnTo>
                    <a:pt x="523" y="546"/>
                  </a:lnTo>
                  <a:lnTo>
                    <a:pt x="525" y="548"/>
                  </a:lnTo>
                  <a:lnTo>
                    <a:pt x="526" y="551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60"/>
                  </a:lnTo>
                  <a:lnTo>
                    <a:pt x="526" y="563"/>
                  </a:lnTo>
                  <a:lnTo>
                    <a:pt x="525" y="565"/>
                  </a:lnTo>
                  <a:lnTo>
                    <a:pt x="523" y="568"/>
                  </a:lnTo>
                  <a:lnTo>
                    <a:pt x="521" y="569"/>
                  </a:lnTo>
                  <a:lnTo>
                    <a:pt x="519" y="571"/>
                  </a:lnTo>
                  <a:lnTo>
                    <a:pt x="515" y="571"/>
                  </a:lnTo>
                  <a:lnTo>
                    <a:pt x="513" y="572"/>
                  </a:lnTo>
                  <a:close/>
                  <a:moveTo>
                    <a:pt x="513" y="722"/>
                  </a:moveTo>
                  <a:lnTo>
                    <a:pt x="362" y="722"/>
                  </a:lnTo>
                  <a:lnTo>
                    <a:pt x="359" y="722"/>
                  </a:lnTo>
                  <a:lnTo>
                    <a:pt x="356" y="721"/>
                  </a:lnTo>
                  <a:lnTo>
                    <a:pt x="354" y="720"/>
                  </a:lnTo>
                  <a:lnTo>
                    <a:pt x="351" y="718"/>
                  </a:lnTo>
                  <a:lnTo>
                    <a:pt x="349" y="716"/>
                  </a:lnTo>
                  <a:lnTo>
                    <a:pt x="348" y="713"/>
                  </a:lnTo>
                  <a:lnTo>
                    <a:pt x="347" y="710"/>
                  </a:lnTo>
                  <a:lnTo>
                    <a:pt x="347" y="708"/>
                  </a:lnTo>
                  <a:lnTo>
                    <a:pt x="347" y="704"/>
                  </a:lnTo>
                  <a:lnTo>
                    <a:pt x="348" y="702"/>
                  </a:lnTo>
                  <a:lnTo>
                    <a:pt x="349" y="699"/>
                  </a:lnTo>
                  <a:lnTo>
                    <a:pt x="351" y="696"/>
                  </a:lnTo>
                  <a:lnTo>
                    <a:pt x="354" y="695"/>
                  </a:lnTo>
                  <a:lnTo>
                    <a:pt x="356" y="693"/>
                  </a:lnTo>
                  <a:lnTo>
                    <a:pt x="359" y="693"/>
                  </a:lnTo>
                  <a:lnTo>
                    <a:pt x="362" y="692"/>
                  </a:lnTo>
                  <a:lnTo>
                    <a:pt x="513" y="692"/>
                  </a:lnTo>
                  <a:lnTo>
                    <a:pt x="515" y="693"/>
                  </a:lnTo>
                  <a:lnTo>
                    <a:pt x="519" y="693"/>
                  </a:lnTo>
                  <a:lnTo>
                    <a:pt x="521" y="695"/>
                  </a:lnTo>
                  <a:lnTo>
                    <a:pt x="523" y="696"/>
                  </a:lnTo>
                  <a:lnTo>
                    <a:pt x="525" y="699"/>
                  </a:lnTo>
                  <a:lnTo>
                    <a:pt x="526" y="702"/>
                  </a:lnTo>
                  <a:lnTo>
                    <a:pt x="528" y="704"/>
                  </a:lnTo>
                  <a:lnTo>
                    <a:pt x="528" y="708"/>
                  </a:lnTo>
                  <a:lnTo>
                    <a:pt x="528" y="710"/>
                  </a:lnTo>
                  <a:lnTo>
                    <a:pt x="526" y="713"/>
                  </a:lnTo>
                  <a:lnTo>
                    <a:pt x="525" y="716"/>
                  </a:lnTo>
                  <a:lnTo>
                    <a:pt x="523" y="718"/>
                  </a:lnTo>
                  <a:lnTo>
                    <a:pt x="521" y="720"/>
                  </a:lnTo>
                  <a:lnTo>
                    <a:pt x="519" y="721"/>
                  </a:lnTo>
                  <a:lnTo>
                    <a:pt x="515" y="722"/>
                  </a:lnTo>
                  <a:lnTo>
                    <a:pt x="513" y="722"/>
                  </a:lnTo>
                  <a:close/>
                  <a:moveTo>
                    <a:pt x="312" y="326"/>
                  </a:moveTo>
                  <a:lnTo>
                    <a:pt x="237" y="402"/>
                  </a:lnTo>
                  <a:lnTo>
                    <a:pt x="232" y="405"/>
                  </a:lnTo>
                  <a:lnTo>
                    <a:pt x="226" y="406"/>
                  </a:lnTo>
                  <a:lnTo>
                    <a:pt x="220" y="405"/>
                  </a:lnTo>
                  <a:lnTo>
                    <a:pt x="216" y="402"/>
                  </a:lnTo>
                  <a:lnTo>
                    <a:pt x="200" y="387"/>
                  </a:lnTo>
                  <a:lnTo>
                    <a:pt x="199" y="385"/>
                  </a:lnTo>
                  <a:lnTo>
                    <a:pt x="198" y="381"/>
                  </a:lnTo>
                  <a:lnTo>
                    <a:pt x="197" y="379"/>
                  </a:lnTo>
                  <a:lnTo>
                    <a:pt x="197" y="376"/>
                  </a:lnTo>
                  <a:lnTo>
                    <a:pt x="197" y="373"/>
                  </a:lnTo>
                  <a:lnTo>
                    <a:pt x="198" y="370"/>
                  </a:lnTo>
                  <a:lnTo>
                    <a:pt x="199" y="368"/>
                  </a:lnTo>
                  <a:lnTo>
                    <a:pt x="200" y="365"/>
                  </a:lnTo>
                  <a:lnTo>
                    <a:pt x="203" y="363"/>
                  </a:lnTo>
                  <a:lnTo>
                    <a:pt x="206" y="362"/>
                  </a:lnTo>
                  <a:lnTo>
                    <a:pt x="208" y="361"/>
                  </a:lnTo>
                  <a:lnTo>
                    <a:pt x="211" y="361"/>
                  </a:lnTo>
                  <a:lnTo>
                    <a:pt x="214" y="361"/>
                  </a:lnTo>
                  <a:lnTo>
                    <a:pt x="217" y="362"/>
                  </a:lnTo>
                  <a:lnTo>
                    <a:pt x="219" y="363"/>
                  </a:lnTo>
                  <a:lnTo>
                    <a:pt x="221" y="365"/>
                  </a:lnTo>
                  <a:lnTo>
                    <a:pt x="226" y="370"/>
                  </a:lnTo>
                  <a:lnTo>
                    <a:pt x="290" y="306"/>
                  </a:lnTo>
                  <a:lnTo>
                    <a:pt x="294" y="303"/>
                  </a:lnTo>
                  <a:lnTo>
                    <a:pt x="296" y="302"/>
                  </a:lnTo>
                  <a:lnTo>
                    <a:pt x="298" y="301"/>
                  </a:lnTo>
                  <a:lnTo>
                    <a:pt x="302" y="301"/>
                  </a:lnTo>
                  <a:lnTo>
                    <a:pt x="304" y="301"/>
                  </a:lnTo>
                  <a:lnTo>
                    <a:pt x="307" y="302"/>
                  </a:lnTo>
                  <a:lnTo>
                    <a:pt x="310" y="303"/>
                  </a:lnTo>
                  <a:lnTo>
                    <a:pt x="312" y="306"/>
                  </a:lnTo>
                  <a:lnTo>
                    <a:pt x="314" y="308"/>
                  </a:lnTo>
                  <a:lnTo>
                    <a:pt x="315" y="310"/>
                  </a:lnTo>
                  <a:lnTo>
                    <a:pt x="316" y="312"/>
                  </a:lnTo>
                  <a:lnTo>
                    <a:pt x="316" y="316"/>
                  </a:lnTo>
                  <a:lnTo>
                    <a:pt x="316" y="319"/>
                  </a:lnTo>
                  <a:lnTo>
                    <a:pt x="315" y="321"/>
                  </a:lnTo>
                  <a:lnTo>
                    <a:pt x="314" y="324"/>
                  </a:lnTo>
                  <a:lnTo>
                    <a:pt x="312" y="326"/>
                  </a:lnTo>
                  <a:close/>
                  <a:moveTo>
                    <a:pt x="312" y="477"/>
                  </a:moveTo>
                  <a:lnTo>
                    <a:pt x="237" y="552"/>
                  </a:lnTo>
                  <a:lnTo>
                    <a:pt x="232" y="555"/>
                  </a:lnTo>
                  <a:lnTo>
                    <a:pt x="226" y="556"/>
                  </a:lnTo>
                  <a:lnTo>
                    <a:pt x="220" y="555"/>
                  </a:lnTo>
                  <a:lnTo>
                    <a:pt x="216" y="552"/>
                  </a:lnTo>
                  <a:lnTo>
                    <a:pt x="200" y="537"/>
                  </a:lnTo>
                  <a:lnTo>
                    <a:pt x="199" y="535"/>
                  </a:lnTo>
                  <a:lnTo>
                    <a:pt x="198" y="533"/>
                  </a:lnTo>
                  <a:lnTo>
                    <a:pt x="197" y="529"/>
                  </a:lnTo>
                  <a:lnTo>
                    <a:pt x="197" y="527"/>
                  </a:lnTo>
                  <a:lnTo>
                    <a:pt x="197" y="524"/>
                  </a:lnTo>
                  <a:lnTo>
                    <a:pt x="198" y="521"/>
                  </a:lnTo>
                  <a:lnTo>
                    <a:pt x="199" y="518"/>
                  </a:lnTo>
                  <a:lnTo>
                    <a:pt x="200" y="516"/>
                  </a:lnTo>
                  <a:lnTo>
                    <a:pt x="203" y="514"/>
                  </a:lnTo>
                  <a:lnTo>
                    <a:pt x="206" y="512"/>
                  </a:lnTo>
                  <a:lnTo>
                    <a:pt x="208" y="512"/>
                  </a:lnTo>
                  <a:lnTo>
                    <a:pt x="211" y="511"/>
                  </a:lnTo>
                  <a:lnTo>
                    <a:pt x="214" y="512"/>
                  </a:lnTo>
                  <a:lnTo>
                    <a:pt x="217" y="512"/>
                  </a:lnTo>
                  <a:lnTo>
                    <a:pt x="219" y="514"/>
                  </a:lnTo>
                  <a:lnTo>
                    <a:pt x="221" y="516"/>
                  </a:lnTo>
                  <a:lnTo>
                    <a:pt x="226" y="520"/>
                  </a:lnTo>
                  <a:lnTo>
                    <a:pt x="290" y="456"/>
                  </a:lnTo>
                  <a:lnTo>
                    <a:pt x="294" y="454"/>
                  </a:lnTo>
                  <a:lnTo>
                    <a:pt x="296" y="452"/>
                  </a:lnTo>
                  <a:lnTo>
                    <a:pt x="298" y="451"/>
                  </a:lnTo>
                  <a:lnTo>
                    <a:pt x="302" y="451"/>
                  </a:lnTo>
                  <a:lnTo>
                    <a:pt x="304" y="451"/>
                  </a:lnTo>
                  <a:lnTo>
                    <a:pt x="307" y="452"/>
                  </a:lnTo>
                  <a:lnTo>
                    <a:pt x="310" y="454"/>
                  </a:lnTo>
                  <a:lnTo>
                    <a:pt x="312" y="456"/>
                  </a:lnTo>
                  <a:lnTo>
                    <a:pt x="314" y="458"/>
                  </a:lnTo>
                  <a:lnTo>
                    <a:pt x="315" y="460"/>
                  </a:lnTo>
                  <a:lnTo>
                    <a:pt x="316" y="464"/>
                  </a:lnTo>
                  <a:lnTo>
                    <a:pt x="316" y="466"/>
                  </a:lnTo>
                  <a:lnTo>
                    <a:pt x="316" y="469"/>
                  </a:lnTo>
                  <a:lnTo>
                    <a:pt x="315" y="472"/>
                  </a:lnTo>
                  <a:lnTo>
                    <a:pt x="314" y="475"/>
                  </a:lnTo>
                  <a:lnTo>
                    <a:pt x="312" y="477"/>
                  </a:lnTo>
                  <a:close/>
                  <a:moveTo>
                    <a:pt x="164" y="236"/>
                  </a:moveTo>
                  <a:lnTo>
                    <a:pt x="162" y="237"/>
                  </a:lnTo>
                  <a:lnTo>
                    <a:pt x="158" y="238"/>
                  </a:lnTo>
                  <a:lnTo>
                    <a:pt x="157" y="238"/>
                  </a:lnTo>
                  <a:lnTo>
                    <a:pt x="155" y="238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1" y="180"/>
                  </a:lnTo>
                  <a:lnTo>
                    <a:pt x="217" y="180"/>
                  </a:lnTo>
                  <a:lnTo>
                    <a:pt x="214" y="188"/>
                  </a:lnTo>
                  <a:lnTo>
                    <a:pt x="208" y="197"/>
                  </a:lnTo>
                  <a:lnTo>
                    <a:pt x="203" y="205"/>
                  </a:lnTo>
                  <a:lnTo>
                    <a:pt x="197" y="212"/>
                  </a:lnTo>
                  <a:lnTo>
                    <a:pt x="190" y="220"/>
                  </a:lnTo>
                  <a:lnTo>
                    <a:pt x="182" y="225"/>
                  </a:lnTo>
                  <a:lnTo>
                    <a:pt x="173" y="231"/>
                  </a:lnTo>
                  <a:lnTo>
                    <a:pt x="164" y="236"/>
                  </a:lnTo>
                  <a:close/>
                  <a:moveTo>
                    <a:pt x="121" y="166"/>
                  </a:moveTo>
                  <a:lnTo>
                    <a:pt x="121" y="256"/>
                  </a:lnTo>
                  <a:lnTo>
                    <a:pt x="121" y="601"/>
                  </a:lnTo>
                  <a:lnTo>
                    <a:pt x="31" y="601"/>
                  </a:lnTo>
                  <a:lnTo>
                    <a:pt x="31" y="135"/>
                  </a:lnTo>
                  <a:lnTo>
                    <a:pt x="31" y="125"/>
                  </a:lnTo>
                  <a:lnTo>
                    <a:pt x="33" y="115"/>
                  </a:lnTo>
                  <a:lnTo>
                    <a:pt x="35" y="105"/>
                  </a:lnTo>
                  <a:lnTo>
                    <a:pt x="39" y="94"/>
                  </a:lnTo>
                  <a:lnTo>
                    <a:pt x="43" y="85"/>
                  </a:lnTo>
                  <a:lnTo>
                    <a:pt x="48" y="77"/>
                  </a:lnTo>
                  <a:lnTo>
                    <a:pt x="53" y="68"/>
                  </a:lnTo>
                  <a:lnTo>
                    <a:pt x="60" y="62"/>
                  </a:lnTo>
                  <a:lnTo>
                    <a:pt x="67" y="55"/>
                  </a:lnTo>
                  <a:lnTo>
                    <a:pt x="75" y="48"/>
                  </a:lnTo>
                  <a:lnTo>
                    <a:pt x="83" y="42"/>
                  </a:lnTo>
                  <a:lnTo>
                    <a:pt x="92" y="38"/>
                  </a:lnTo>
                  <a:lnTo>
                    <a:pt x="101" y="35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5" y="30"/>
                  </a:lnTo>
                  <a:lnTo>
                    <a:pt x="150" y="36"/>
                  </a:lnTo>
                  <a:lnTo>
                    <a:pt x="164" y="41"/>
                  </a:lnTo>
                  <a:lnTo>
                    <a:pt x="176" y="48"/>
                  </a:lnTo>
                  <a:lnTo>
                    <a:pt x="188" y="56"/>
                  </a:lnTo>
                  <a:lnTo>
                    <a:pt x="197" y="63"/>
                  </a:lnTo>
                  <a:lnTo>
                    <a:pt x="205" y="71"/>
                  </a:lnTo>
                  <a:lnTo>
                    <a:pt x="210" y="80"/>
                  </a:lnTo>
                  <a:lnTo>
                    <a:pt x="216" y="88"/>
                  </a:lnTo>
                  <a:lnTo>
                    <a:pt x="220" y="99"/>
                  </a:lnTo>
                  <a:lnTo>
                    <a:pt x="224" y="110"/>
                  </a:lnTo>
                  <a:lnTo>
                    <a:pt x="226" y="123"/>
                  </a:lnTo>
                  <a:lnTo>
                    <a:pt x="226" y="135"/>
                  </a:lnTo>
                  <a:lnTo>
                    <a:pt x="226" y="143"/>
                  </a:lnTo>
                  <a:lnTo>
                    <a:pt x="225" y="150"/>
                  </a:lnTo>
                  <a:lnTo>
                    <a:pt x="136" y="150"/>
                  </a:lnTo>
                  <a:lnTo>
                    <a:pt x="133" y="151"/>
                  </a:lnTo>
                  <a:lnTo>
                    <a:pt x="130" y="151"/>
                  </a:lnTo>
                  <a:lnTo>
                    <a:pt x="128" y="153"/>
                  </a:lnTo>
                  <a:lnTo>
                    <a:pt x="125" y="154"/>
                  </a:lnTo>
                  <a:lnTo>
                    <a:pt x="123" y="156"/>
                  </a:lnTo>
                  <a:lnTo>
                    <a:pt x="122" y="160"/>
                  </a:lnTo>
                  <a:lnTo>
                    <a:pt x="121" y="162"/>
                  </a:lnTo>
                  <a:lnTo>
                    <a:pt x="121" y="166"/>
                  </a:lnTo>
                  <a:close/>
                  <a:moveTo>
                    <a:pt x="587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11"/>
                  </a:lnTo>
                  <a:lnTo>
                    <a:pt x="69" y="16"/>
                  </a:lnTo>
                  <a:lnTo>
                    <a:pt x="58" y="23"/>
                  </a:lnTo>
                  <a:lnTo>
                    <a:pt x="48" y="31"/>
                  </a:lnTo>
                  <a:lnTo>
                    <a:pt x="39" y="40"/>
                  </a:lnTo>
                  <a:lnTo>
                    <a:pt x="31" y="49"/>
                  </a:lnTo>
                  <a:lnTo>
                    <a:pt x="23" y="59"/>
                  </a:lnTo>
                  <a:lnTo>
                    <a:pt x="16" y="71"/>
                  </a:lnTo>
                  <a:lnTo>
                    <a:pt x="10" y="83"/>
                  </a:lnTo>
                  <a:lnTo>
                    <a:pt x="6" y="95"/>
                  </a:lnTo>
                  <a:lnTo>
                    <a:pt x="4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617"/>
                  </a:lnTo>
                  <a:lnTo>
                    <a:pt x="1" y="620"/>
                  </a:lnTo>
                  <a:lnTo>
                    <a:pt x="1" y="623"/>
                  </a:lnTo>
                  <a:lnTo>
                    <a:pt x="4" y="625"/>
                  </a:lnTo>
                  <a:lnTo>
                    <a:pt x="5" y="627"/>
                  </a:lnTo>
                  <a:lnTo>
                    <a:pt x="7" y="630"/>
                  </a:lnTo>
                  <a:lnTo>
                    <a:pt x="9" y="631"/>
                  </a:lnTo>
                  <a:lnTo>
                    <a:pt x="13" y="632"/>
                  </a:lnTo>
                  <a:lnTo>
                    <a:pt x="16" y="632"/>
                  </a:lnTo>
                  <a:lnTo>
                    <a:pt x="121" y="632"/>
                  </a:lnTo>
                  <a:lnTo>
                    <a:pt x="121" y="888"/>
                  </a:lnTo>
                  <a:lnTo>
                    <a:pt x="121" y="891"/>
                  </a:lnTo>
                  <a:lnTo>
                    <a:pt x="122" y="894"/>
                  </a:lnTo>
                  <a:lnTo>
                    <a:pt x="123" y="896"/>
                  </a:lnTo>
                  <a:lnTo>
                    <a:pt x="125" y="898"/>
                  </a:lnTo>
                  <a:lnTo>
                    <a:pt x="128" y="901"/>
                  </a:lnTo>
                  <a:lnTo>
                    <a:pt x="130" y="902"/>
                  </a:lnTo>
                  <a:lnTo>
                    <a:pt x="133" y="903"/>
                  </a:lnTo>
                  <a:lnTo>
                    <a:pt x="136" y="903"/>
                  </a:lnTo>
                  <a:lnTo>
                    <a:pt x="587" y="903"/>
                  </a:lnTo>
                  <a:lnTo>
                    <a:pt x="591" y="903"/>
                  </a:lnTo>
                  <a:lnTo>
                    <a:pt x="593" y="902"/>
                  </a:lnTo>
                  <a:lnTo>
                    <a:pt x="596" y="901"/>
                  </a:lnTo>
                  <a:lnTo>
                    <a:pt x="599" y="898"/>
                  </a:lnTo>
                  <a:lnTo>
                    <a:pt x="600" y="896"/>
                  </a:lnTo>
                  <a:lnTo>
                    <a:pt x="602" y="894"/>
                  </a:lnTo>
                  <a:lnTo>
                    <a:pt x="602" y="891"/>
                  </a:lnTo>
                  <a:lnTo>
                    <a:pt x="603" y="888"/>
                  </a:lnTo>
                  <a:lnTo>
                    <a:pt x="603" y="269"/>
                  </a:lnTo>
                  <a:lnTo>
                    <a:pt x="615" y="267"/>
                  </a:lnTo>
                  <a:lnTo>
                    <a:pt x="627" y="264"/>
                  </a:lnTo>
                  <a:lnTo>
                    <a:pt x="638" y="259"/>
                  </a:lnTo>
                  <a:lnTo>
                    <a:pt x="648" y="255"/>
                  </a:lnTo>
                  <a:lnTo>
                    <a:pt x="660" y="248"/>
                  </a:lnTo>
                  <a:lnTo>
                    <a:pt x="670" y="241"/>
                  </a:lnTo>
                  <a:lnTo>
                    <a:pt x="679" y="232"/>
                  </a:lnTo>
                  <a:lnTo>
                    <a:pt x="687" y="224"/>
                  </a:lnTo>
                  <a:lnTo>
                    <a:pt x="695" y="214"/>
                  </a:lnTo>
                  <a:lnTo>
                    <a:pt x="703" y="204"/>
                  </a:lnTo>
                  <a:lnTo>
                    <a:pt x="708" y="194"/>
                  </a:lnTo>
                  <a:lnTo>
                    <a:pt x="714" y="182"/>
                  </a:lnTo>
                  <a:lnTo>
                    <a:pt x="717" y="171"/>
                  </a:lnTo>
                  <a:lnTo>
                    <a:pt x="721" y="160"/>
                  </a:lnTo>
                  <a:lnTo>
                    <a:pt x="723" y="147"/>
                  </a:lnTo>
                  <a:lnTo>
                    <a:pt x="723" y="135"/>
                  </a:lnTo>
                  <a:lnTo>
                    <a:pt x="723" y="121"/>
                  </a:lnTo>
                  <a:lnTo>
                    <a:pt x="721" y="109"/>
                  </a:lnTo>
                  <a:lnTo>
                    <a:pt x="717" y="97"/>
                  </a:lnTo>
                  <a:lnTo>
                    <a:pt x="712" y="84"/>
                  </a:lnTo>
                  <a:lnTo>
                    <a:pt x="706" y="72"/>
                  </a:lnTo>
                  <a:lnTo>
                    <a:pt x="699" y="60"/>
                  </a:lnTo>
                  <a:lnTo>
                    <a:pt x="691" y="50"/>
                  </a:lnTo>
                  <a:lnTo>
                    <a:pt x="682" y="40"/>
                  </a:lnTo>
                  <a:lnTo>
                    <a:pt x="672" y="32"/>
                  </a:lnTo>
                  <a:lnTo>
                    <a:pt x="662" y="23"/>
                  </a:lnTo>
                  <a:lnTo>
                    <a:pt x="651" y="16"/>
                  </a:lnTo>
                  <a:lnTo>
                    <a:pt x="638" y="11"/>
                  </a:lnTo>
                  <a:lnTo>
                    <a:pt x="627" y="6"/>
                  </a:lnTo>
                  <a:lnTo>
                    <a:pt x="613" y="3"/>
                  </a:lnTo>
                  <a:lnTo>
                    <a:pt x="601" y="1"/>
                  </a:lnTo>
                  <a:lnTo>
                    <a:pt x="587" y="0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4605"/>
            <p:cNvSpPr>
              <a:spLocks/>
            </p:cNvSpPr>
            <p:nvPr/>
          </p:nvSpPr>
          <p:spPr bwMode="auto">
            <a:xfrm>
              <a:off x="7239000" y="4722813"/>
              <a:ext cx="66675" cy="128588"/>
            </a:xfrm>
            <a:custGeom>
              <a:avLst/>
              <a:gdLst>
                <a:gd name="T0" fmla="*/ 123 w 210"/>
                <a:gd name="T1" fmla="*/ 1 h 407"/>
                <a:gd name="T2" fmla="*/ 101 w 210"/>
                <a:gd name="T3" fmla="*/ 8 h 407"/>
                <a:gd name="T4" fmla="*/ 82 w 210"/>
                <a:gd name="T5" fmla="*/ 21 h 407"/>
                <a:gd name="T6" fmla="*/ 67 w 210"/>
                <a:gd name="T7" fmla="*/ 37 h 407"/>
                <a:gd name="T8" fmla="*/ 50 w 210"/>
                <a:gd name="T9" fmla="*/ 47 h 407"/>
                <a:gd name="T10" fmla="*/ 33 w 210"/>
                <a:gd name="T11" fmla="*/ 54 h 407"/>
                <a:gd name="T12" fmla="*/ 23 w 210"/>
                <a:gd name="T13" fmla="*/ 61 h 407"/>
                <a:gd name="T14" fmla="*/ 14 w 210"/>
                <a:gd name="T15" fmla="*/ 70 h 407"/>
                <a:gd name="T16" fmla="*/ 7 w 210"/>
                <a:gd name="T17" fmla="*/ 81 h 407"/>
                <a:gd name="T18" fmla="*/ 2 w 210"/>
                <a:gd name="T19" fmla="*/ 95 h 407"/>
                <a:gd name="T20" fmla="*/ 0 w 210"/>
                <a:gd name="T21" fmla="*/ 110 h 407"/>
                <a:gd name="T22" fmla="*/ 0 w 210"/>
                <a:gd name="T23" fmla="*/ 393 h 407"/>
                <a:gd name="T24" fmla="*/ 1 w 210"/>
                <a:gd name="T25" fmla="*/ 398 h 407"/>
                <a:gd name="T26" fmla="*/ 3 w 210"/>
                <a:gd name="T27" fmla="*/ 403 h 407"/>
                <a:gd name="T28" fmla="*/ 9 w 210"/>
                <a:gd name="T29" fmla="*/ 406 h 407"/>
                <a:gd name="T30" fmla="*/ 14 w 210"/>
                <a:gd name="T31" fmla="*/ 407 h 407"/>
                <a:gd name="T32" fmla="*/ 20 w 210"/>
                <a:gd name="T33" fmla="*/ 406 h 407"/>
                <a:gd name="T34" fmla="*/ 24 w 210"/>
                <a:gd name="T35" fmla="*/ 403 h 407"/>
                <a:gd name="T36" fmla="*/ 28 w 210"/>
                <a:gd name="T37" fmla="*/ 398 h 407"/>
                <a:gd name="T38" fmla="*/ 29 w 210"/>
                <a:gd name="T39" fmla="*/ 393 h 407"/>
                <a:gd name="T40" fmla="*/ 30 w 210"/>
                <a:gd name="T41" fmla="*/ 110 h 407"/>
                <a:gd name="T42" fmla="*/ 35 w 210"/>
                <a:gd name="T43" fmla="*/ 95 h 407"/>
                <a:gd name="T44" fmla="*/ 42 w 210"/>
                <a:gd name="T45" fmla="*/ 84 h 407"/>
                <a:gd name="T46" fmla="*/ 54 w 210"/>
                <a:gd name="T47" fmla="*/ 78 h 407"/>
                <a:gd name="T48" fmla="*/ 59 w 210"/>
                <a:gd name="T49" fmla="*/ 331 h 407"/>
                <a:gd name="T50" fmla="*/ 210 w 210"/>
                <a:gd name="T51" fmla="*/ 60 h 407"/>
                <a:gd name="T52" fmla="*/ 209 w 210"/>
                <a:gd name="T53" fmla="*/ 49 h 407"/>
                <a:gd name="T54" fmla="*/ 203 w 210"/>
                <a:gd name="T55" fmla="*/ 39 h 407"/>
                <a:gd name="T56" fmla="*/ 186 w 210"/>
                <a:gd name="T57" fmla="*/ 20 h 407"/>
                <a:gd name="T58" fmla="*/ 162 w 210"/>
                <a:gd name="T59" fmla="*/ 5 h 407"/>
                <a:gd name="T60" fmla="*/ 149 w 210"/>
                <a:gd name="T61" fmla="*/ 1 h 407"/>
                <a:gd name="T62" fmla="*/ 135 w 210"/>
                <a:gd name="T6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407">
                  <a:moveTo>
                    <a:pt x="135" y="0"/>
                  </a:moveTo>
                  <a:lnTo>
                    <a:pt x="123" y="1"/>
                  </a:lnTo>
                  <a:lnTo>
                    <a:pt x="111" y="3"/>
                  </a:lnTo>
                  <a:lnTo>
                    <a:pt x="101" y="8"/>
                  </a:lnTo>
                  <a:lnTo>
                    <a:pt x="91" y="14"/>
                  </a:lnTo>
                  <a:lnTo>
                    <a:pt x="82" y="21"/>
                  </a:lnTo>
                  <a:lnTo>
                    <a:pt x="74" y="29"/>
                  </a:lnTo>
                  <a:lnTo>
                    <a:pt x="67" y="37"/>
                  </a:lnTo>
                  <a:lnTo>
                    <a:pt x="63" y="45"/>
                  </a:lnTo>
                  <a:lnTo>
                    <a:pt x="50" y="47"/>
                  </a:lnTo>
                  <a:lnTo>
                    <a:pt x="39" y="52"/>
                  </a:lnTo>
                  <a:lnTo>
                    <a:pt x="33" y="54"/>
                  </a:lnTo>
                  <a:lnTo>
                    <a:pt x="28" y="57"/>
                  </a:lnTo>
                  <a:lnTo>
                    <a:pt x="23" y="61"/>
                  </a:lnTo>
                  <a:lnTo>
                    <a:pt x="19" y="65"/>
                  </a:lnTo>
                  <a:lnTo>
                    <a:pt x="14" y="70"/>
                  </a:lnTo>
                  <a:lnTo>
                    <a:pt x="11" y="75"/>
                  </a:lnTo>
                  <a:lnTo>
                    <a:pt x="7" y="81"/>
                  </a:lnTo>
                  <a:lnTo>
                    <a:pt x="4" y="88"/>
                  </a:lnTo>
                  <a:lnTo>
                    <a:pt x="2" y="95"/>
                  </a:lnTo>
                  <a:lnTo>
                    <a:pt x="1" y="102"/>
                  </a:lnTo>
                  <a:lnTo>
                    <a:pt x="0" y="110"/>
                  </a:lnTo>
                  <a:lnTo>
                    <a:pt x="0" y="119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2" y="401"/>
                  </a:lnTo>
                  <a:lnTo>
                    <a:pt x="3" y="403"/>
                  </a:lnTo>
                  <a:lnTo>
                    <a:pt x="5" y="405"/>
                  </a:lnTo>
                  <a:lnTo>
                    <a:pt x="9" y="406"/>
                  </a:lnTo>
                  <a:lnTo>
                    <a:pt x="11" y="407"/>
                  </a:lnTo>
                  <a:lnTo>
                    <a:pt x="14" y="407"/>
                  </a:lnTo>
                  <a:lnTo>
                    <a:pt x="18" y="407"/>
                  </a:lnTo>
                  <a:lnTo>
                    <a:pt x="20" y="406"/>
                  </a:lnTo>
                  <a:lnTo>
                    <a:pt x="22" y="405"/>
                  </a:lnTo>
                  <a:lnTo>
                    <a:pt x="24" y="403"/>
                  </a:lnTo>
                  <a:lnTo>
                    <a:pt x="27" y="401"/>
                  </a:lnTo>
                  <a:lnTo>
                    <a:pt x="28" y="398"/>
                  </a:lnTo>
                  <a:lnTo>
                    <a:pt x="29" y="395"/>
                  </a:lnTo>
                  <a:lnTo>
                    <a:pt x="29" y="393"/>
                  </a:lnTo>
                  <a:lnTo>
                    <a:pt x="29" y="119"/>
                  </a:lnTo>
                  <a:lnTo>
                    <a:pt x="30" y="110"/>
                  </a:lnTo>
                  <a:lnTo>
                    <a:pt x="31" y="101"/>
                  </a:lnTo>
                  <a:lnTo>
                    <a:pt x="35" y="95"/>
                  </a:lnTo>
                  <a:lnTo>
                    <a:pt x="38" y="89"/>
                  </a:lnTo>
                  <a:lnTo>
                    <a:pt x="42" y="84"/>
                  </a:lnTo>
                  <a:lnTo>
                    <a:pt x="48" y="81"/>
                  </a:lnTo>
                  <a:lnTo>
                    <a:pt x="54" y="78"/>
                  </a:lnTo>
                  <a:lnTo>
                    <a:pt x="59" y="76"/>
                  </a:lnTo>
                  <a:lnTo>
                    <a:pt x="59" y="331"/>
                  </a:lnTo>
                  <a:lnTo>
                    <a:pt x="210" y="331"/>
                  </a:lnTo>
                  <a:lnTo>
                    <a:pt x="210" y="60"/>
                  </a:lnTo>
                  <a:lnTo>
                    <a:pt x="210" y="55"/>
                  </a:lnTo>
                  <a:lnTo>
                    <a:pt x="209" y="49"/>
                  </a:lnTo>
                  <a:lnTo>
                    <a:pt x="206" y="45"/>
                  </a:lnTo>
                  <a:lnTo>
                    <a:pt x="203" y="39"/>
                  </a:lnTo>
                  <a:lnTo>
                    <a:pt x="196" y="29"/>
                  </a:lnTo>
                  <a:lnTo>
                    <a:pt x="186" y="20"/>
                  </a:lnTo>
                  <a:lnTo>
                    <a:pt x="175" y="12"/>
                  </a:lnTo>
                  <a:lnTo>
                    <a:pt x="162" y="5"/>
                  </a:lnTo>
                  <a:lnTo>
                    <a:pt x="155" y="3"/>
                  </a:lnTo>
                  <a:lnTo>
                    <a:pt x="149" y="1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4606"/>
            <p:cNvSpPr>
              <a:spLocks/>
            </p:cNvSpPr>
            <p:nvPr/>
          </p:nvSpPr>
          <p:spPr bwMode="auto">
            <a:xfrm>
              <a:off x="7258050" y="4913313"/>
              <a:ext cx="47625" cy="28575"/>
            </a:xfrm>
            <a:custGeom>
              <a:avLst/>
              <a:gdLst>
                <a:gd name="T0" fmla="*/ 0 w 151"/>
                <a:gd name="T1" fmla="*/ 14 h 90"/>
                <a:gd name="T2" fmla="*/ 0 w 151"/>
                <a:gd name="T3" fmla="*/ 22 h 90"/>
                <a:gd name="T4" fmla="*/ 2 w 151"/>
                <a:gd name="T5" fmla="*/ 29 h 90"/>
                <a:gd name="T6" fmla="*/ 4 w 151"/>
                <a:gd name="T7" fmla="*/ 37 h 90"/>
                <a:gd name="T8" fmla="*/ 6 w 151"/>
                <a:gd name="T9" fmla="*/ 44 h 90"/>
                <a:gd name="T10" fmla="*/ 9 w 151"/>
                <a:gd name="T11" fmla="*/ 50 h 90"/>
                <a:gd name="T12" fmla="*/ 14 w 151"/>
                <a:gd name="T13" fmla="*/ 56 h 90"/>
                <a:gd name="T14" fmla="*/ 18 w 151"/>
                <a:gd name="T15" fmla="*/ 62 h 90"/>
                <a:gd name="T16" fmla="*/ 23 w 151"/>
                <a:gd name="T17" fmla="*/ 67 h 90"/>
                <a:gd name="T18" fmla="*/ 29 w 151"/>
                <a:gd name="T19" fmla="*/ 72 h 90"/>
                <a:gd name="T20" fmla="*/ 34 w 151"/>
                <a:gd name="T21" fmla="*/ 76 h 90"/>
                <a:gd name="T22" fmla="*/ 40 w 151"/>
                <a:gd name="T23" fmla="*/ 81 h 90"/>
                <a:gd name="T24" fmla="*/ 47 w 151"/>
                <a:gd name="T25" fmla="*/ 84 h 90"/>
                <a:gd name="T26" fmla="*/ 54 w 151"/>
                <a:gd name="T27" fmla="*/ 87 h 90"/>
                <a:gd name="T28" fmla="*/ 61 w 151"/>
                <a:gd name="T29" fmla="*/ 89 h 90"/>
                <a:gd name="T30" fmla="*/ 68 w 151"/>
                <a:gd name="T31" fmla="*/ 90 h 90"/>
                <a:gd name="T32" fmla="*/ 76 w 151"/>
                <a:gd name="T33" fmla="*/ 90 h 90"/>
                <a:gd name="T34" fmla="*/ 83 w 151"/>
                <a:gd name="T35" fmla="*/ 90 h 90"/>
                <a:gd name="T36" fmla="*/ 90 w 151"/>
                <a:gd name="T37" fmla="*/ 89 h 90"/>
                <a:gd name="T38" fmla="*/ 96 w 151"/>
                <a:gd name="T39" fmla="*/ 87 h 90"/>
                <a:gd name="T40" fmla="*/ 103 w 151"/>
                <a:gd name="T41" fmla="*/ 83 h 90"/>
                <a:gd name="T42" fmla="*/ 109 w 151"/>
                <a:gd name="T43" fmla="*/ 80 h 90"/>
                <a:gd name="T44" fmla="*/ 116 w 151"/>
                <a:gd name="T45" fmla="*/ 76 h 90"/>
                <a:gd name="T46" fmla="*/ 121 w 151"/>
                <a:gd name="T47" fmla="*/ 71 h 90"/>
                <a:gd name="T48" fmla="*/ 127 w 151"/>
                <a:gd name="T49" fmla="*/ 65 h 90"/>
                <a:gd name="T50" fmla="*/ 131 w 151"/>
                <a:gd name="T51" fmla="*/ 60 h 90"/>
                <a:gd name="T52" fmla="*/ 137 w 151"/>
                <a:gd name="T53" fmla="*/ 53 h 90"/>
                <a:gd name="T54" fmla="*/ 140 w 151"/>
                <a:gd name="T55" fmla="*/ 45 h 90"/>
                <a:gd name="T56" fmla="*/ 144 w 151"/>
                <a:gd name="T57" fmla="*/ 37 h 90"/>
                <a:gd name="T58" fmla="*/ 147 w 151"/>
                <a:gd name="T59" fmla="*/ 29 h 90"/>
                <a:gd name="T60" fmla="*/ 150 w 151"/>
                <a:gd name="T61" fmla="*/ 20 h 90"/>
                <a:gd name="T62" fmla="*/ 151 w 151"/>
                <a:gd name="T63" fmla="*/ 10 h 90"/>
                <a:gd name="T64" fmla="*/ 151 w 151"/>
                <a:gd name="T65" fmla="*/ 0 h 90"/>
                <a:gd name="T66" fmla="*/ 0 w 151"/>
                <a:gd name="T67" fmla="*/ 0 h 90"/>
                <a:gd name="T68" fmla="*/ 0 w 151"/>
                <a:gd name="T6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90">
                  <a:moveTo>
                    <a:pt x="0" y="14"/>
                  </a:moveTo>
                  <a:lnTo>
                    <a:pt x="0" y="22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6" y="44"/>
                  </a:lnTo>
                  <a:lnTo>
                    <a:pt x="9" y="50"/>
                  </a:lnTo>
                  <a:lnTo>
                    <a:pt x="14" y="56"/>
                  </a:lnTo>
                  <a:lnTo>
                    <a:pt x="18" y="62"/>
                  </a:lnTo>
                  <a:lnTo>
                    <a:pt x="23" y="67"/>
                  </a:lnTo>
                  <a:lnTo>
                    <a:pt x="29" y="72"/>
                  </a:lnTo>
                  <a:lnTo>
                    <a:pt x="34" y="76"/>
                  </a:lnTo>
                  <a:lnTo>
                    <a:pt x="40" y="81"/>
                  </a:lnTo>
                  <a:lnTo>
                    <a:pt x="47" y="84"/>
                  </a:lnTo>
                  <a:lnTo>
                    <a:pt x="54" y="87"/>
                  </a:lnTo>
                  <a:lnTo>
                    <a:pt x="61" y="89"/>
                  </a:lnTo>
                  <a:lnTo>
                    <a:pt x="68" y="90"/>
                  </a:lnTo>
                  <a:lnTo>
                    <a:pt x="76" y="90"/>
                  </a:lnTo>
                  <a:lnTo>
                    <a:pt x="83" y="90"/>
                  </a:lnTo>
                  <a:lnTo>
                    <a:pt x="90" y="89"/>
                  </a:lnTo>
                  <a:lnTo>
                    <a:pt x="96" y="87"/>
                  </a:lnTo>
                  <a:lnTo>
                    <a:pt x="103" y="83"/>
                  </a:lnTo>
                  <a:lnTo>
                    <a:pt x="109" y="80"/>
                  </a:lnTo>
                  <a:lnTo>
                    <a:pt x="116" y="76"/>
                  </a:lnTo>
                  <a:lnTo>
                    <a:pt x="121" y="71"/>
                  </a:lnTo>
                  <a:lnTo>
                    <a:pt x="127" y="65"/>
                  </a:lnTo>
                  <a:lnTo>
                    <a:pt x="131" y="60"/>
                  </a:lnTo>
                  <a:lnTo>
                    <a:pt x="137" y="53"/>
                  </a:lnTo>
                  <a:lnTo>
                    <a:pt x="140" y="45"/>
                  </a:lnTo>
                  <a:lnTo>
                    <a:pt x="144" y="37"/>
                  </a:lnTo>
                  <a:lnTo>
                    <a:pt x="147" y="29"/>
                  </a:lnTo>
                  <a:lnTo>
                    <a:pt x="150" y="20"/>
                  </a:lnTo>
                  <a:lnTo>
                    <a:pt x="151" y="10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Rectangle 4607"/>
            <p:cNvSpPr>
              <a:spLocks noChangeArrowheads="1"/>
            </p:cNvSpPr>
            <p:nvPr/>
          </p:nvSpPr>
          <p:spPr bwMode="auto">
            <a:xfrm>
              <a:off x="7258050" y="4837113"/>
              <a:ext cx="476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2176191" y="3946881"/>
            <a:ext cx="285750" cy="287337"/>
            <a:chOff x="2025650" y="2516188"/>
            <a:chExt cx="285750" cy="287337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27" name="Freeform 1153"/>
            <p:cNvSpPr>
              <a:spLocks/>
            </p:cNvSpPr>
            <p:nvPr/>
          </p:nvSpPr>
          <p:spPr bwMode="auto">
            <a:xfrm>
              <a:off x="2187575" y="2554288"/>
              <a:ext cx="38100" cy="107950"/>
            </a:xfrm>
            <a:custGeom>
              <a:avLst/>
              <a:gdLst>
                <a:gd name="T0" fmla="*/ 24 w 95"/>
                <a:gd name="T1" fmla="*/ 271 h 271"/>
                <a:gd name="T2" fmla="*/ 40 w 95"/>
                <a:gd name="T3" fmla="*/ 262 h 271"/>
                <a:gd name="T4" fmla="*/ 58 w 95"/>
                <a:gd name="T5" fmla="*/ 255 h 271"/>
                <a:gd name="T6" fmla="*/ 77 w 95"/>
                <a:gd name="T7" fmla="*/ 249 h 271"/>
                <a:gd name="T8" fmla="*/ 95 w 95"/>
                <a:gd name="T9" fmla="*/ 244 h 271"/>
                <a:gd name="T10" fmla="*/ 95 w 95"/>
                <a:gd name="T11" fmla="*/ 11 h 271"/>
                <a:gd name="T12" fmla="*/ 95 w 95"/>
                <a:gd name="T13" fmla="*/ 7 h 271"/>
                <a:gd name="T14" fmla="*/ 92 w 95"/>
                <a:gd name="T15" fmla="*/ 3 h 271"/>
                <a:gd name="T16" fmla="*/ 88 w 95"/>
                <a:gd name="T17" fmla="*/ 1 h 271"/>
                <a:gd name="T18" fmla="*/ 84 w 95"/>
                <a:gd name="T19" fmla="*/ 0 h 271"/>
                <a:gd name="T20" fmla="*/ 0 w 95"/>
                <a:gd name="T21" fmla="*/ 0 h 271"/>
                <a:gd name="T22" fmla="*/ 0 w 95"/>
                <a:gd name="T23" fmla="*/ 71 h 271"/>
                <a:gd name="T24" fmla="*/ 24 w 95"/>
                <a:gd name="T25" fmla="*/ 71 h 271"/>
                <a:gd name="T26" fmla="*/ 24 w 95"/>
                <a:gd name="T27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271">
                  <a:moveTo>
                    <a:pt x="24" y="271"/>
                  </a:moveTo>
                  <a:lnTo>
                    <a:pt x="40" y="262"/>
                  </a:lnTo>
                  <a:lnTo>
                    <a:pt x="58" y="255"/>
                  </a:lnTo>
                  <a:lnTo>
                    <a:pt x="77" y="249"/>
                  </a:lnTo>
                  <a:lnTo>
                    <a:pt x="95" y="244"/>
                  </a:lnTo>
                  <a:lnTo>
                    <a:pt x="95" y="11"/>
                  </a:lnTo>
                  <a:lnTo>
                    <a:pt x="95" y="7"/>
                  </a:lnTo>
                  <a:lnTo>
                    <a:pt x="92" y="3"/>
                  </a:lnTo>
                  <a:lnTo>
                    <a:pt x="88" y="1"/>
                  </a:lnTo>
                  <a:lnTo>
                    <a:pt x="84" y="0"/>
                  </a:lnTo>
                  <a:lnTo>
                    <a:pt x="0" y="0"/>
                  </a:lnTo>
                  <a:lnTo>
                    <a:pt x="0" y="71"/>
                  </a:lnTo>
                  <a:lnTo>
                    <a:pt x="24" y="71"/>
                  </a:lnTo>
                  <a:lnTo>
                    <a:pt x="24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154"/>
            <p:cNvSpPr>
              <a:spLocks/>
            </p:cNvSpPr>
            <p:nvPr/>
          </p:nvSpPr>
          <p:spPr bwMode="auto">
            <a:xfrm>
              <a:off x="2025650" y="2554288"/>
              <a:ext cx="146050" cy="220663"/>
            </a:xfrm>
            <a:custGeom>
              <a:avLst/>
              <a:gdLst>
                <a:gd name="T0" fmla="*/ 72 w 369"/>
                <a:gd name="T1" fmla="*/ 481 h 554"/>
                <a:gd name="T2" fmla="*/ 72 w 369"/>
                <a:gd name="T3" fmla="*/ 71 h 554"/>
                <a:gd name="T4" fmla="*/ 97 w 369"/>
                <a:gd name="T5" fmla="*/ 71 h 554"/>
                <a:gd name="T6" fmla="*/ 97 w 369"/>
                <a:gd name="T7" fmla="*/ 0 h 554"/>
                <a:gd name="T8" fmla="*/ 12 w 369"/>
                <a:gd name="T9" fmla="*/ 0 h 554"/>
                <a:gd name="T10" fmla="*/ 8 w 369"/>
                <a:gd name="T11" fmla="*/ 1 h 554"/>
                <a:gd name="T12" fmla="*/ 4 w 369"/>
                <a:gd name="T13" fmla="*/ 3 h 554"/>
                <a:gd name="T14" fmla="*/ 1 w 369"/>
                <a:gd name="T15" fmla="*/ 7 h 554"/>
                <a:gd name="T16" fmla="*/ 0 w 369"/>
                <a:gd name="T17" fmla="*/ 11 h 554"/>
                <a:gd name="T18" fmla="*/ 0 w 369"/>
                <a:gd name="T19" fmla="*/ 494 h 554"/>
                <a:gd name="T20" fmla="*/ 1 w 369"/>
                <a:gd name="T21" fmla="*/ 501 h 554"/>
                <a:gd name="T22" fmla="*/ 1 w 369"/>
                <a:gd name="T23" fmla="*/ 508 h 554"/>
                <a:gd name="T24" fmla="*/ 3 w 369"/>
                <a:gd name="T25" fmla="*/ 514 h 554"/>
                <a:gd name="T26" fmla="*/ 4 w 369"/>
                <a:gd name="T27" fmla="*/ 520 h 554"/>
                <a:gd name="T28" fmla="*/ 6 w 369"/>
                <a:gd name="T29" fmla="*/ 525 h 554"/>
                <a:gd name="T30" fmla="*/ 9 w 369"/>
                <a:gd name="T31" fmla="*/ 530 h 554"/>
                <a:gd name="T32" fmla="*/ 12 w 369"/>
                <a:gd name="T33" fmla="*/ 534 h 554"/>
                <a:gd name="T34" fmla="*/ 15 w 369"/>
                <a:gd name="T35" fmla="*/ 538 h 554"/>
                <a:gd name="T36" fmla="*/ 19 w 369"/>
                <a:gd name="T37" fmla="*/ 542 h 554"/>
                <a:gd name="T38" fmla="*/ 24 w 369"/>
                <a:gd name="T39" fmla="*/ 546 h 554"/>
                <a:gd name="T40" fmla="*/ 28 w 369"/>
                <a:gd name="T41" fmla="*/ 548 h 554"/>
                <a:gd name="T42" fmla="*/ 34 w 369"/>
                <a:gd name="T43" fmla="*/ 550 h 554"/>
                <a:gd name="T44" fmla="*/ 40 w 369"/>
                <a:gd name="T45" fmla="*/ 552 h 554"/>
                <a:gd name="T46" fmla="*/ 47 w 369"/>
                <a:gd name="T47" fmla="*/ 553 h 554"/>
                <a:gd name="T48" fmla="*/ 53 w 369"/>
                <a:gd name="T49" fmla="*/ 554 h 554"/>
                <a:gd name="T50" fmla="*/ 61 w 369"/>
                <a:gd name="T51" fmla="*/ 554 h 554"/>
                <a:gd name="T52" fmla="*/ 369 w 369"/>
                <a:gd name="T53" fmla="*/ 554 h 554"/>
                <a:gd name="T54" fmla="*/ 360 w 369"/>
                <a:gd name="T55" fmla="*/ 536 h 554"/>
                <a:gd name="T56" fmla="*/ 351 w 369"/>
                <a:gd name="T57" fmla="*/ 519 h 554"/>
                <a:gd name="T58" fmla="*/ 345 w 369"/>
                <a:gd name="T59" fmla="*/ 501 h 554"/>
                <a:gd name="T60" fmla="*/ 340 w 369"/>
                <a:gd name="T61" fmla="*/ 481 h 554"/>
                <a:gd name="T62" fmla="*/ 72 w 369"/>
                <a:gd name="T63" fmla="*/ 48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9" h="554">
                  <a:moveTo>
                    <a:pt x="72" y="481"/>
                  </a:moveTo>
                  <a:lnTo>
                    <a:pt x="72" y="71"/>
                  </a:lnTo>
                  <a:lnTo>
                    <a:pt x="97" y="71"/>
                  </a:lnTo>
                  <a:lnTo>
                    <a:pt x="97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494"/>
                  </a:lnTo>
                  <a:lnTo>
                    <a:pt x="1" y="501"/>
                  </a:lnTo>
                  <a:lnTo>
                    <a:pt x="1" y="508"/>
                  </a:lnTo>
                  <a:lnTo>
                    <a:pt x="3" y="514"/>
                  </a:lnTo>
                  <a:lnTo>
                    <a:pt x="4" y="520"/>
                  </a:lnTo>
                  <a:lnTo>
                    <a:pt x="6" y="525"/>
                  </a:lnTo>
                  <a:lnTo>
                    <a:pt x="9" y="530"/>
                  </a:lnTo>
                  <a:lnTo>
                    <a:pt x="12" y="534"/>
                  </a:lnTo>
                  <a:lnTo>
                    <a:pt x="15" y="538"/>
                  </a:lnTo>
                  <a:lnTo>
                    <a:pt x="19" y="542"/>
                  </a:lnTo>
                  <a:lnTo>
                    <a:pt x="24" y="546"/>
                  </a:lnTo>
                  <a:lnTo>
                    <a:pt x="28" y="548"/>
                  </a:lnTo>
                  <a:lnTo>
                    <a:pt x="34" y="550"/>
                  </a:lnTo>
                  <a:lnTo>
                    <a:pt x="40" y="552"/>
                  </a:lnTo>
                  <a:lnTo>
                    <a:pt x="47" y="553"/>
                  </a:lnTo>
                  <a:lnTo>
                    <a:pt x="53" y="554"/>
                  </a:lnTo>
                  <a:lnTo>
                    <a:pt x="61" y="554"/>
                  </a:lnTo>
                  <a:lnTo>
                    <a:pt x="369" y="554"/>
                  </a:lnTo>
                  <a:lnTo>
                    <a:pt x="360" y="536"/>
                  </a:lnTo>
                  <a:lnTo>
                    <a:pt x="351" y="519"/>
                  </a:lnTo>
                  <a:lnTo>
                    <a:pt x="345" y="501"/>
                  </a:lnTo>
                  <a:lnTo>
                    <a:pt x="340" y="481"/>
                  </a:lnTo>
                  <a:lnTo>
                    <a:pt x="72" y="4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155"/>
            <p:cNvSpPr>
              <a:spLocks/>
            </p:cNvSpPr>
            <p:nvPr/>
          </p:nvSpPr>
          <p:spPr bwMode="auto">
            <a:xfrm>
              <a:off x="2085975" y="2622550"/>
              <a:ext cx="69850" cy="9525"/>
            </a:xfrm>
            <a:custGeom>
              <a:avLst/>
              <a:gdLst>
                <a:gd name="T0" fmla="*/ 164 w 176"/>
                <a:gd name="T1" fmla="*/ 0 h 25"/>
                <a:gd name="T2" fmla="*/ 12 w 176"/>
                <a:gd name="T3" fmla="*/ 0 h 25"/>
                <a:gd name="T4" fmla="*/ 8 w 176"/>
                <a:gd name="T5" fmla="*/ 1 h 25"/>
                <a:gd name="T6" fmla="*/ 4 w 176"/>
                <a:gd name="T7" fmla="*/ 4 h 25"/>
                <a:gd name="T8" fmla="*/ 1 w 176"/>
                <a:gd name="T9" fmla="*/ 7 h 25"/>
                <a:gd name="T10" fmla="*/ 0 w 176"/>
                <a:gd name="T11" fmla="*/ 12 h 25"/>
                <a:gd name="T12" fmla="*/ 1 w 176"/>
                <a:gd name="T13" fmla="*/ 18 h 25"/>
                <a:gd name="T14" fmla="*/ 4 w 176"/>
                <a:gd name="T15" fmla="*/ 21 h 25"/>
                <a:gd name="T16" fmla="*/ 8 w 176"/>
                <a:gd name="T17" fmla="*/ 24 h 25"/>
                <a:gd name="T18" fmla="*/ 12 w 176"/>
                <a:gd name="T19" fmla="*/ 25 h 25"/>
                <a:gd name="T20" fmla="*/ 164 w 176"/>
                <a:gd name="T21" fmla="*/ 25 h 25"/>
                <a:gd name="T22" fmla="*/ 169 w 176"/>
                <a:gd name="T23" fmla="*/ 24 h 25"/>
                <a:gd name="T24" fmla="*/ 172 w 176"/>
                <a:gd name="T25" fmla="*/ 21 h 25"/>
                <a:gd name="T26" fmla="*/ 175 w 176"/>
                <a:gd name="T27" fmla="*/ 18 h 25"/>
                <a:gd name="T28" fmla="*/ 176 w 176"/>
                <a:gd name="T29" fmla="*/ 12 h 25"/>
                <a:gd name="T30" fmla="*/ 175 w 176"/>
                <a:gd name="T31" fmla="*/ 7 h 25"/>
                <a:gd name="T32" fmla="*/ 172 w 176"/>
                <a:gd name="T33" fmla="*/ 4 h 25"/>
                <a:gd name="T34" fmla="*/ 169 w 176"/>
                <a:gd name="T35" fmla="*/ 1 h 25"/>
                <a:gd name="T36" fmla="*/ 164 w 176"/>
                <a:gd name="T3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5">
                  <a:moveTo>
                    <a:pt x="164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8"/>
                  </a:lnTo>
                  <a:lnTo>
                    <a:pt x="4" y="21"/>
                  </a:lnTo>
                  <a:lnTo>
                    <a:pt x="8" y="24"/>
                  </a:lnTo>
                  <a:lnTo>
                    <a:pt x="12" y="25"/>
                  </a:lnTo>
                  <a:lnTo>
                    <a:pt x="164" y="25"/>
                  </a:lnTo>
                  <a:lnTo>
                    <a:pt x="169" y="24"/>
                  </a:lnTo>
                  <a:lnTo>
                    <a:pt x="172" y="21"/>
                  </a:lnTo>
                  <a:lnTo>
                    <a:pt x="175" y="18"/>
                  </a:lnTo>
                  <a:lnTo>
                    <a:pt x="176" y="12"/>
                  </a:lnTo>
                  <a:lnTo>
                    <a:pt x="175" y="7"/>
                  </a:lnTo>
                  <a:lnTo>
                    <a:pt x="172" y="4"/>
                  </a:lnTo>
                  <a:lnTo>
                    <a:pt x="169" y="1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156"/>
            <p:cNvSpPr>
              <a:spLocks/>
            </p:cNvSpPr>
            <p:nvPr/>
          </p:nvSpPr>
          <p:spPr bwMode="auto">
            <a:xfrm>
              <a:off x="2085975" y="2651125"/>
              <a:ext cx="69850" cy="9525"/>
            </a:xfrm>
            <a:custGeom>
              <a:avLst/>
              <a:gdLst>
                <a:gd name="T0" fmla="*/ 164 w 176"/>
                <a:gd name="T1" fmla="*/ 0 h 23"/>
                <a:gd name="T2" fmla="*/ 12 w 176"/>
                <a:gd name="T3" fmla="*/ 0 h 23"/>
                <a:gd name="T4" fmla="*/ 8 w 176"/>
                <a:gd name="T5" fmla="*/ 1 h 23"/>
                <a:gd name="T6" fmla="*/ 4 w 176"/>
                <a:gd name="T7" fmla="*/ 3 h 23"/>
                <a:gd name="T8" fmla="*/ 1 w 176"/>
                <a:gd name="T9" fmla="*/ 7 h 23"/>
                <a:gd name="T10" fmla="*/ 0 w 176"/>
                <a:gd name="T11" fmla="*/ 12 h 23"/>
                <a:gd name="T12" fmla="*/ 1 w 176"/>
                <a:gd name="T13" fmla="*/ 16 h 23"/>
                <a:gd name="T14" fmla="*/ 4 w 176"/>
                <a:gd name="T15" fmla="*/ 20 h 23"/>
                <a:gd name="T16" fmla="*/ 8 w 176"/>
                <a:gd name="T17" fmla="*/ 23 h 23"/>
                <a:gd name="T18" fmla="*/ 12 w 176"/>
                <a:gd name="T19" fmla="*/ 23 h 23"/>
                <a:gd name="T20" fmla="*/ 164 w 176"/>
                <a:gd name="T21" fmla="*/ 23 h 23"/>
                <a:gd name="T22" fmla="*/ 169 w 176"/>
                <a:gd name="T23" fmla="*/ 23 h 23"/>
                <a:gd name="T24" fmla="*/ 172 w 176"/>
                <a:gd name="T25" fmla="*/ 20 h 23"/>
                <a:gd name="T26" fmla="*/ 175 w 176"/>
                <a:gd name="T27" fmla="*/ 16 h 23"/>
                <a:gd name="T28" fmla="*/ 176 w 176"/>
                <a:gd name="T29" fmla="*/ 12 h 23"/>
                <a:gd name="T30" fmla="*/ 175 w 176"/>
                <a:gd name="T31" fmla="*/ 7 h 23"/>
                <a:gd name="T32" fmla="*/ 172 w 176"/>
                <a:gd name="T33" fmla="*/ 3 h 23"/>
                <a:gd name="T34" fmla="*/ 169 w 176"/>
                <a:gd name="T35" fmla="*/ 1 h 23"/>
                <a:gd name="T36" fmla="*/ 164 w 176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3">
                  <a:moveTo>
                    <a:pt x="164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8" y="23"/>
                  </a:lnTo>
                  <a:lnTo>
                    <a:pt x="12" y="23"/>
                  </a:lnTo>
                  <a:lnTo>
                    <a:pt x="164" y="23"/>
                  </a:lnTo>
                  <a:lnTo>
                    <a:pt x="169" y="23"/>
                  </a:lnTo>
                  <a:lnTo>
                    <a:pt x="172" y="20"/>
                  </a:lnTo>
                  <a:lnTo>
                    <a:pt x="175" y="16"/>
                  </a:lnTo>
                  <a:lnTo>
                    <a:pt x="176" y="12"/>
                  </a:lnTo>
                  <a:lnTo>
                    <a:pt x="175" y="7"/>
                  </a:lnTo>
                  <a:lnTo>
                    <a:pt x="172" y="3"/>
                  </a:lnTo>
                  <a:lnTo>
                    <a:pt x="169" y="1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157"/>
            <p:cNvSpPr>
              <a:spLocks/>
            </p:cNvSpPr>
            <p:nvPr/>
          </p:nvSpPr>
          <p:spPr bwMode="auto">
            <a:xfrm>
              <a:off x="2085975" y="2679700"/>
              <a:ext cx="69850" cy="9525"/>
            </a:xfrm>
            <a:custGeom>
              <a:avLst/>
              <a:gdLst>
                <a:gd name="T0" fmla="*/ 176 w 176"/>
                <a:gd name="T1" fmla="*/ 11 h 23"/>
                <a:gd name="T2" fmla="*/ 175 w 176"/>
                <a:gd name="T3" fmla="*/ 7 h 23"/>
                <a:gd name="T4" fmla="*/ 172 w 176"/>
                <a:gd name="T5" fmla="*/ 3 h 23"/>
                <a:gd name="T6" fmla="*/ 169 w 176"/>
                <a:gd name="T7" fmla="*/ 1 h 23"/>
                <a:gd name="T8" fmla="*/ 164 w 176"/>
                <a:gd name="T9" fmla="*/ 0 h 23"/>
                <a:gd name="T10" fmla="*/ 12 w 176"/>
                <a:gd name="T11" fmla="*/ 0 h 23"/>
                <a:gd name="T12" fmla="*/ 8 w 176"/>
                <a:gd name="T13" fmla="*/ 1 h 23"/>
                <a:gd name="T14" fmla="*/ 4 w 176"/>
                <a:gd name="T15" fmla="*/ 3 h 23"/>
                <a:gd name="T16" fmla="*/ 1 w 176"/>
                <a:gd name="T17" fmla="*/ 7 h 23"/>
                <a:gd name="T18" fmla="*/ 0 w 176"/>
                <a:gd name="T19" fmla="*/ 11 h 23"/>
                <a:gd name="T20" fmla="*/ 1 w 176"/>
                <a:gd name="T21" fmla="*/ 16 h 23"/>
                <a:gd name="T22" fmla="*/ 4 w 176"/>
                <a:gd name="T23" fmla="*/ 20 h 23"/>
                <a:gd name="T24" fmla="*/ 8 w 176"/>
                <a:gd name="T25" fmla="*/ 22 h 23"/>
                <a:gd name="T26" fmla="*/ 12 w 176"/>
                <a:gd name="T27" fmla="*/ 23 h 23"/>
                <a:gd name="T28" fmla="*/ 164 w 176"/>
                <a:gd name="T29" fmla="*/ 23 h 23"/>
                <a:gd name="T30" fmla="*/ 169 w 176"/>
                <a:gd name="T31" fmla="*/ 22 h 23"/>
                <a:gd name="T32" fmla="*/ 172 w 176"/>
                <a:gd name="T33" fmla="*/ 20 h 23"/>
                <a:gd name="T34" fmla="*/ 175 w 176"/>
                <a:gd name="T35" fmla="*/ 16 h 23"/>
                <a:gd name="T36" fmla="*/ 176 w 176"/>
                <a:gd name="T3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3">
                  <a:moveTo>
                    <a:pt x="176" y="11"/>
                  </a:moveTo>
                  <a:lnTo>
                    <a:pt x="175" y="7"/>
                  </a:lnTo>
                  <a:lnTo>
                    <a:pt x="172" y="3"/>
                  </a:lnTo>
                  <a:lnTo>
                    <a:pt x="169" y="1"/>
                  </a:lnTo>
                  <a:lnTo>
                    <a:pt x="164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12" y="23"/>
                  </a:lnTo>
                  <a:lnTo>
                    <a:pt x="164" y="23"/>
                  </a:lnTo>
                  <a:lnTo>
                    <a:pt x="169" y="22"/>
                  </a:lnTo>
                  <a:lnTo>
                    <a:pt x="172" y="20"/>
                  </a:lnTo>
                  <a:lnTo>
                    <a:pt x="175" y="16"/>
                  </a:lnTo>
                  <a:lnTo>
                    <a:pt x="17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158"/>
            <p:cNvSpPr>
              <a:spLocks/>
            </p:cNvSpPr>
            <p:nvPr/>
          </p:nvSpPr>
          <p:spPr bwMode="auto">
            <a:xfrm>
              <a:off x="2085975" y="2708275"/>
              <a:ext cx="44450" cy="9525"/>
            </a:xfrm>
            <a:custGeom>
              <a:avLst/>
              <a:gdLst>
                <a:gd name="T0" fmla="*/ 12 w 115"/>
                <a:gd name="T1" fmla="*/ 0 h 24"/>
                <a:gd name="T2" fmla="*/ 8 w 115"/>
                <a:gd name="T3" fmla="*/ 1 h 24"/>
                <a:gd name="T4" fmla="*/ 4 w 115"/>
                <a:gd name="T5" fmla="*/ 3 h 24"/>
                <a:gd name="T6" fmla="*/ 1 w 115"/>
                <a:gd name="T7" fmla="*/ 8 h 24"/>
                <a:gd name="T8" fmla="*/ 0 w 115"/>
                <a:gd name="T9" fmla="*/ 12 h 24"/>
                <a:gd name="T10" fmla="*/ 1 w 115"/>
                <a:gd name="T11" fmla="*/ 17 h 24"/>
                <a:gd name="T12" fmla="*/ 4 w 115"/>
                <a:gd name="T13" fmla="*/ 21 h 24"/>
                <a:gd name="T14" fmla="*/ 8 w 115"/>
                <a:gd name="T15" fmla="*/ 23 h 24"/>
                <a:gd name="T16" fmla="*/ 12 w 115"/>
                <a:gd name="T17" fmla="*/ 24 h 24"/>
                <a:gd name="T18" fmla="*/ 104 w 115"/>
                <a:gd name="T19" fmla="*/ 24 h 24"/>
                <a:gd name="T20" fmla="*/ 108 w 115"/>
                <a:gd name="T21" fmla="*/ 23 h 24"/>
                <a:gd name="T22" fmla="*/ 112 w 115"/>
                <a:gd name="T23" fmla="*/ 21 h 24"/>
                <a:gd name="T24" fmla="*/ 114 w 115"/>
                <a:gd name="T25" fmla="*/ 17 h 24"/>
                <a:gd name="T26" fmla="*/ 115 w 115"/>
                <a:gd name="T27" fmla="*/ 12 h 24"/>
                <a:gd name="T28" fmla="*/ 114 w 115"/>
                <a:gd name="T29" fmla="*/ 8 h 24"/>
                <a:gd name="T30" fmla="*/ 112 w 115"/>
                <a:gd name="T31" fmla="*/ 3 h 24"/>
                <a:gd name="T32" fmla="*/ 108 w 115"/>
                <a:gd name="T33" fmla="*/ 1 h 24"/>
                <a:gd name="T34" fmla="*/ 104 w 115"/>
                <a:gd name="T35" fmla="*/ 0 h 24"/>
                <a:gd name="T36" fmla="*/ 12 w 115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24">
                  <a:moveTo>
                    <a:pt x="12" y="0"/>
                  </a:moveTo>
                  <a:lnTo>
                    <a:pt x="8" y="1"/>
                  </a:lnTo>
                  <a:lnTo>
                    <a:pt x="4" y="3"/>
                  </a:lnTo>
                  <a:lnTo>
                    <a:pt x="1" y="8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1"/>
                  </a:lnTo>
                  <a:lnTo>
                    <a:pt x="8" y="23"/>
                  </a:lnTo>
                  <a:lnTo>
                    <a:pt x="12" y="24"/>
                  </a:lnTo>
                  <a:lnTo>
                    <a:pt x="104" y="24"/>
                  </a:lnTo>
                  <a:lnTo>
                    <a:pt x="108" y="23"/>
                  </a:lnTo>
                  <a:lnTo>
                    <a:pt x="112" y="21"/>
                  </a:lnTo>
                  <a:lnTo>
                    <a:pt x="114" y="17"/>
                  </a:lnTo>
                  <a:lnTo>
                    <a:pt x="115" y="12"/>
                  </a:lnTo>
                  <a:lnTo>
                    <a:pt x="114" y="8"/>
                  </a:lnTo>
                  <a:lnTo>
                    <a:pt x="112" y="3"/>
                  </a:lnTo>
                  <a:lnTo>
                    <a:pt x="108" y="1"/>
                  </a:lnTo>
                  <a:lnTo>
                    <a:pt x="104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159"/>
            <p:cNvSpPr>
              <a:spLocks noEditPoints="1"/>
            </p:cNvSpPr>
            <p:nvPr/>
          </p:nvSpPr>
          <p:spPr bwMode="auto">
            <a:xfrm>
              <a:off x="2168525" y="2660650"/>
              <a:ext cx="142875" cy="142875"/>
            </a:xfrm>
            <a:custGeom>
              <a:avLst/>
              <a:gdLst>
                <a:gd name="T0" fmla="*/ 157 w 361"/>
                <a:gd name="T1" fmla="*/ 259 h 362"/>
                <a:gd name="T2" fmla="*/ 84 w 361"/>
                <a:gd name="T3" fmla="*/ 186 h 362"/>
                <a:gd name="T4" fmla="*/ 84 w 361"/>
                <a:gd name="T5" fmla="*/ 176 h 362"/>
                <a:gd name="T6" fmla="*/ 91 w 361"/>
                <a:gd name="T7" fmla="*/ 170 h 362"/>
                <a:gd name="T8" fmla="*/ 101 w 361"/>
                <a:gd name="T9" fmla="*/ 170 h 362"/>
                <a:gd name="T10" fmla="*/ 156 w 361"/>
                <a:gd name="T11" fmla="*/ 224 h 362"/>
                <a:gd name="T12" fmla="*/ 260 w 361"/>
                <a:gd name="T13" fmla="*/ 111 h 362"/>
                <a:gd name="T14" fmla="*/ 266 w 361"/>
                <a:gd name="T15" fmla="*/ 109 h 362"/>
                <a:gd name="T16" fmla="*/ 271 w 361"/>
                <a:gd name="T17" fmla="*/ 111 h 362"/>
                <a:gd name="T18" fmla="*/ 275 w 361"/>
                <a:gd name="T19" fmla="*/ 116 h 362"/>
                <a:gd name="T20" fmla="*/ 276 w 361"/>
                <a:gd name="T21" fmla="*/ 125 h 362"/>
                <a:gd name="T22" fmla="*/ 180 w 361"/>
                <a:gd name="T23" fmla="*/ 0 h 362"/>
                <a:gd name="T24" fmla="*/ 143 w 361"/>
                <a:gd name="T25" fmla="*/ 4 h 362"/>
                <a:gd name="T26" fmla="*/ 110 w 361"/>
                <a:gd name="T27" fmla="*/ 14 h 362"/>
                <a:gd name="T28" fmla="*/ 79 w 361"/>
                <a:gd name="T29" fmla="*/ 32 h 362"/>
                <a:gd name="T30" fmla="*/ 53 w 361"/>
                <a:gd name="T31" fmla="*/ 54 h 362"/>
                <a:gd name="T32" fmla="*/ 30 w 361"/>
                <a:gd name="T33" fmla="*/ 81 h 362"/>
                <a:gd name="T34" fmla="*/ 14 w 361"/>
                <a:gd name="T35" fmla="*/ 111 h 362"/>
                <a:gd name="T36" fmla="*/ 3 w 361"/>
                <a:gd name="T37" fmla="*/ 145 h 362"/>
                <a:gd name="T38" fmla="*/ 0 w 361"/>
                <a:gd name="T39" fmla="*/ 182 h 362"/>
                <a:gd name="T40" fmla="*/ 3 w 361"/>
                <a:gd name="T41" fmla="*/ 217 h 362"/>
                <a:gd name="T42" fmla="*/ 14 w 361"/>
                <a:gd name="T43" fmla="*/ 252 h 362"/>
                <a:gd name="T44" fmla="*/ 30 w 361"/>
                <a:gd name="T45" fmla="*/ 283 h 362"/>
                <a:gd name="T46" fmla="*/ 53 w 361"/>
                <a:gd name="T47" fmla="*/ 309 h 362"/>
                <a:gd name="T48" fmla="*/ 79 w 361"/>
                <a:gd name="T49" fmla="*/ 331 h 362"/>
                <a:gd name="T50" fmla="*/ 110 w 361"/>
                <a:gd name="T51" fmla="*/ 348 h 362"/>
                <a:gd name="T52" fmla="*/ 143 w 361"/>
                <a:gd name="T53" fmla="*/ 358 h 362"/>
                <a:gd name="T54" fmla="*/ 180 w 361"/>
                <a:gd name="T55" fmla="*/ 362 h 362"/>
                <a:gd name="T56" fmla="*/ 217 w 361"/>
                <a:gd name="T57" fmla="*/ 358 h 362"/>
                <a:gd name="T58" fmla="*/ 251 w 361"/>
                <a:gd name="T59" fmla="*/ 348 h 362"/>
                <a:gd name="T60" fmla="*/ 281 w 361"/>
                <a:gd name="T61" fmla="*/ 331 h 362"/>
                <a:gd name="T62" fmla="*/ 308 w 361"/>
                <a:gd name="T63" fmla="*/ 309 h 362"/>
                <a:gd name="T64" fmla="*/ 330 w 361"/>
                <a:gd name="T65" fmla="*/ 283 h 362"/>
                <a:gd name="T66" fmla="*/ 346 w 361"/>
                <a:gd name="T67" fmla="*/ 252 h 362"/>
                <a:gd name="T68" fmla="*/ 357 w 361"/>
                <a:gd name="T69" fmla="*/ 217 h 362"/>
                <a:gd name="T70" fmla="*/ 361 w 361"/>
                <a:gd name="T71" fmla="*/ 182 h 362"/>
                <a:gd name="T72" fmla="*/ 357 w 361"/>
                <a:gd name="T73" fmla="*/ 145 h 362"/>
                <a:gd name="T74" fmla="*/ 346 w 361"/>
                <a:gd name="T75" fmla="*/ 111 h 362"/>
                <a:gd name="T76" fmla="*/ 330 w 361"/>
                <a:gd name="T77" fmla="*/ 81 h 362"/>
                <a:gd name="T78" fmla="*/ 308 w 361"/>
                <a:gd name="T79" fmla="*/ 54 h 362"/>
                <a:gd name="T80" fmla="*/ 281 w 361"/>
                <a:gd name="T81" fmla="*/ 32 h 362"/>
                <a:gd name="T82" fmla="*/ 251 w 361"/>
                <a:gd name="T83" fmla="*/ 14 h 362"/>
                <a:gd name="T84" fmla="*/ 217 w 361"/>
                <a:gd name="T85" fmla="*/ 4 h 362"/>
                <a:gd name="T86" fmla="*/ 180 w 361"/>
                <a:gd name="T8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1" h="362">
                  <a:moveTo>
                    <a:pt x="273" y="130"/>
                  </a:moveTo>
                  <a:lnTo>
                    <a:pt x="157" y="259"/>
                  </a:lnTo>
                  <a:lnTo>
                    <a:pt x="87" y="190"/>
                  </a:lnTo>
                  <a:lnTo>
                    <a:pt x="84" y="186"/>
                  </a:lnTo>
                  <a:lnTo>
                    <a:pt x="83" y="182"/>
                  </a:lnTo>
                  <a:lnTo>
                    <a:pt x="84" y="176"/>
                  </a:lnTo>
                  <a:lnTo>
                    <a:pt x="87" y="172"/>
                  </a:lnTo>
                  <a:lnTo>
                    <a:pt x="91" y="170"/>
                  </a:lnTo>
                  <a:lnTo>
                    <a:pt x="96" y="169"/>
                  </a:lnTo>
                  <a:lnTo>
                    <a:pt x="101" y="170"/>
                  </a:lnTo>
                  <a:lnTo>
                    <a:pt x="105" y="172"/>
                  </a:lnTo>
                  <a:lnTo>
                    <a:pt x="156" y="224"/>
                  </a:lnTo>
                  <a:lnTo>
                    <a:pt x="256" y="113"/>
                  </a:lnTo>
                  <a:lnTo>
                    <a:pt x="260" y="111"/>
                  </a:lnTo>
                  <a:lnTo>
                    <a:pt x="264" y="109"/>
                  </a:lnTo>
                  <a:lnTo>
                    <a:pt x="266" y="109"/>
                  </a:lnTo>
                  <a:lnTo>
                    <a:pt x="268" y="110"/>
                  </a:lnTo>
                  <a:lnTo>
                    <a:pt x="271" y="111"/>
                  </a:lnTo>
                  <a:lnTo>
                    <a:pt x="272" y="112"/>
                  </a:lnTo>
                  <a:lnTo>
                    <a:pt x="275" y="116"/>
                  </a:lnTo>
                  <a:lnTo>
                    <a:pt x="276" y="121"/>
                  </a:lnTo>
                  <a:lnTo>
                    <a:pt x="276" y="125"/>
                  </a:lnTo>
                  <a:lnTo>
                    <a:pt x="273" y="130"/>
                  </a:lnTo>
                  <a:close/>
                  <a:moveTo>
                    <a:pt x="180" y="0"/>
                  </a:moveTo>
                  <a:lnTo>
                    <a:pt x="162" y="1"/>
                  </a:lnTo>
                  <a:lnTo>
                    <a:pt x="143" y="4"/>
                  </a:lnTo>
                  <a:lnTo>
                    <a:pt x="126" y="8"/>
                  </a:lnTo>
                  <a:lnTo>
                    <a:pt x="110" y="14"/>
                  </a:lnTo>
                  <a:lnTo>
                    <a:pt x="94" y="23"/>
                  </a:lnTo>
                  <a:lnTo>
                    <a:pt x="79" y="32"/>
                  </a:lnTo>
                  <a:lnTo>
                    <a:pt x="65" y="42"/>
                  </a:lnTo>
                  <a:lnTo>
                    <a:pt x="53" y="54"/>
                  </a:lnTo>
                  <a:lnTo>
                    <a:pt x="40" y="66"/>
                  </a:lnTo>
                  <a:lnTo>
                    <a:pt x="30" y="81"/>
                  </a:lnTo>
                  <a:lnTo>
                    <a:pt x="21" y="96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3" y="145"/>
                  </a:lnTo>
                  <a:lnTo>
                    <a:pt x="1" y="163"/>
                  </a:lnTo>
                  <a:lnTo>
                    <a:pt x="0" y="182"/>
                  </a:lnTo>
                  <a:lnTo>
                    <a:pt x="1" y="200"/>
                  </a:lnTo>
                  <a:lnTo>
                    <a:pt x="3" y="217"/>
                  </a:lnTo>
                  <a:lnTo>
                    <a:pt x="8" y="235"/>
                  </a:lnTo>
                  <a:lnTo>
                    <a:pt x="14" y="252"/>
                  </a:lnTo>
                  <a:lnTo>
                    <a:pt x="21" y="267"/>
                  </a:lnTo>
                  <a:lnTo>
                    <a:pt x="30" y="283"/>
                  </a:lnTo>
                  <a:lnTo>
                    <a:pt x="40" y="296"/>
                  </a:lnTo>
                  <a:lnTo>
                    <a:pt x="53" y="309"/>
                  </a:lnTo>
                  <a:lnTo>
                    <a:pt x="65" y="320"/>
                  </a:lnTo>
                  <a:lnTo>
                    <a:pt x="79" y="331"/>
                  </a:lnTo>
                  <a:lnTo>
                    <a:pt x="94" y="340"/>
                  </a:lnTo>
                  <a:lnTo>
                    <a:pt x="110" y="348"/>
                  </a:lnTo>
                  <a:lnTo>
                    <a:pt x="126" y="354"/>
                  </a:lnTo>
                  <a:lnTo>
                    <a:pt x="143" y="358"/>
                  </a:lnTo>
                  <a:lnTo>
                    <a:pt x="162" y="361"/>
                  </a:lnTo>
                  <a:lnTo>
                    <a:pt x="180" y="362"/>
                  </a:lnTo>
                  <a:lnTo>
                    <a:pt x="199" y="361"/>
                  </a:lnTo>
                  <a:lnTo>
                    <a:pt x="217" y="358"/>
                  </a:lnTo>
                  <a:lnTo>
                    <a:pt x="234" y="354"/>
                  </a:lnTo>
                  <a:lnTo>
                    <a:pt x="251" y="348"/>
                  </a:lnTo>
                  <a:lnTo>
                    <a:pt x="266" y="340"/>
                  </a:lnTo>
                  <a:lnTo>
                    <a:pt x="281" y="331"/>
                  </a:lnTo>
                  <a:lnTo>
                    <a:pt x="295" y="320"/>
                  </a:lnTo>
                  <a:lnTo>
                    <a:pt x="308" y="309"/>
                  </a:lnTo>
                  <a:lnTo>
                    <a:pt x="320" y="296"/>
                  </a:lnTo>
                  <a:lnTo>
                    <a:pt x="330" y="283"/>
                  </a:lnTo>
                  <a:lnTo>
                    <a:pt x="339" y="267"/>
                  </a:lnTo>
                  <a:lnTo>
                    <a:pt x="346" y="252"/>
                  </a:lnTo>
                  <a:lnTo>
                    <a:pt x="352" y="235"/>
                  </a:lnTo>
                  <a:lnTo>
                    <a:pt x="357" y="217"/>
                  </a:lnTo>
                  <a:lnTo>
                    <a:pt x="360" y="200"/>
                  </a:lnTo>
                  <a:lnTo>
                    <a:pt x="361" y="182"/>
                  </a:lnTo>
                  <a:lnTo>
                    <a:pt x="360" y="163"/>
                  </a:lnTo>
                  <a:lnTo>
                    <a:pt x="357" y="145"/>
                  </a:lnTo>
                  <a:lnTo>
                    <a:pt x="352" y="128"/>
                  </a:lnTo>
                  <a:lnTo>
                    <a:pt x="346" y="111"/>
                  </a:lnTo>
                  <a:lnTo>
                    <a:pt x="339" y="96"/>
                  </a:lnTo>
                  <a:lnTo>
                    <a:pt x="330" y="81"/>
                  </a:lnTo>
                  <a:lnTo>
                    <a:pt x="320" y="66"/>
                  </a:lnTo>
                  <a:lnTo>
                    <a:pt x="308" y="54"/>
                  </a:lnTo>
                  <a:lnTo>
                    <a:pt x="295" y="42"/>
                  </a:lnTo>
                  <a:lnTo>
                    <a:pt x="281" y="32"/>
                  </a:lnTo>
                  <a:lnTo>
                    <a:pt x="266" y="23"/>
                  </a:lnTo>
                  <a:lnTo>
                    <a:pt x="251" y="14"/>
                  </a:lnTo>
                  <a:lnTo>
                    <a:pt x="234" y="8"/>
                  </a:lnTo>
                  <a:lnTo>
                    <a:pt x="217" y="4"/>
                  </a:lnTo>
                  <a:lnTo>
                    <a:pt x="199" y="1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160"/>
            <p:cNvSpPr>
              <a:spLocks/>
            </p:cNvSpPr>
            <p:nvPr/>
          </p:nvSpPr>
          <p:spPr bwMode="auto">
            <a:xfrm>
              <a:off x="2073275" y="2516188"/>
              <a:ext cx="104775" cy="82550"/>
            </a:xfrm>
            <a:custGeom>
              <a:avLst/>
              <a:gdLst>
                <a:gd name="T0" fmla="*/ 253 w 264"/>
                <a:gd name="T1" fmla="*/ 205 h 205"/>
                <a:gd name="T2" fmla="*/ 261 w 264"/>
                <a:gd name="T3" fmla="*/ 202 h 205"/>
                <a:gd name="T4" fmla="*/ 264 w 264"/>
                <a:gd name="T5" fmla="*/ 193 h 205"/>
                <a:gd name="T6" fmla="*/ 263 w 264"/>
                <a:gd name="T7" fmla="*/ 56 h 205"/>
                <a:gd name="T8" fmla="*/ 257 w 264"/>
                <a:gd name="T9" fmla="*/ 49 h 205"/>
                <a:gd name="T10" fmla="*/ 215 w 264"/>
                <a:gd name="T11" fmla="*/ 48 h 205"/>
                <a:gd name="T12" fmla="*/ 204 w 264"/>
                <a:gd name="T13" fmla="*/ 43 h 205"/>
                <a:gd name="T14" fmla="*/ 200 w 264"/>
                <a:gd name="T15" fmla="*/ 32 h 205"/>
                <a:gd name="T16" fmla="*/ 191 w 264"/>
                <a:gd name="T17" fmla="*/ 19 h 205"/>
                <a:gd name="T18" fmla="*/ 176 w 264"/>
                <a:gd name="T19" fmla="*/ 9 h 205"/>
                <a:gd name="T20" fmla="*/ 167 w 264"/>
                <a:gd name="T21" fmla="*/ 5 h 205"/>
                <a:gd name="T22" fmla="*/ 164 w 264"/>
                <a:gd name="T23" fmla="*/ 4 h 205"/>
                <a:gd name="T24" fmla="*/ 160 w 264"/>
                <a:gd name="T25" fmla="*/ 4 h 205"/>
                <a:gd name="T26" fmla="*/ 157 w 264"/>
                <a:gd name="T27" fmla="*/ 3 h 205"/>
                <a:gd name="T28" fmla="*/ 153 w 264"/>
                <a:gd name="T29" fmla="*/ 2 h 205"/>
                <a:gd name="T30" fmla="*/ 149 w 264"/>
                <a:gd name="T31" fmla="*/ 1 h 205"/>
                <a:gd name="T32" fmla="*/ 145 w 264"/>
                <a:gd name="T33" fmla="*/ 1 h 205"/>
                <a:gd name="T34" fmla="*/ 139 w 264"/>
                <a:gd name="T35" fmla="*/ 0 h 205"/>
                <a:gd name="T36" fmla="*/ 130 w 264"/>
                <a:gd name="T37" fmla="*/ 0 h 205"/>
                <a:gd name="T38" fmla="*/ 123 w 264"/>
                <a:gd name="T39" fmla="*/ 1 h 205"/>
                <a:gd name="T40" fmla="*/ 119 w 264"/>
                <a:gd name="T41" fmla="*/ 1 h 205"/>
                <a:gd name="T42" fmla="*/ 115 w 264"/>
                <a:gd name="T43" fmla="*/ 2 h 205"/>
                <a:gd name="T44" fmla="*/ 111 w 264"/>
                <a:gd name="T45" fmla="*/ 3 h 205"/>
                <a:gd name="T46" fmla="*/ 108 w 264"/>
                <a:gd name="T47" fmla="*/ 4 h 205"/>
                <a:gd name="T48" fmla="*/ 104 w 264"/>
                <a:gd name="T49" fmla="*/ 4 h 205"/>
                <a:gd name="T50" fmla="*/ 101 w 264"/>
                <a:gd name="T51" fmla="*/ 5 h 205"/>
                <a:gd name="T52" fmla="*/ 92 w 264"/>
                <a:gd name="T53" fmla="*/ 9 h 205"/>
                <a:gd name="T54" fmla="*/ 78 w 264"/>
                <a:gd name="T55" fmla="*/ 19 h 205"/>
                <a:gd name="T56" fmla="*/ 68 w 264"/>
                <a:gd name="T57" fmla="*/ 32 h 205"/>
                <a:gd name="T58" fmla="*/ 64 w 264"/>
                <a:gd name="T59" fmla="*/ 43 h 205"/>
                <a:gd name="T60" fmla="*/ 53 w 264"/>
                <a:gd name="T61" fmla="*/ 48 h 205"/>
                <a:gd name="T62" fmla="*/ 7 w 264"/>
                <a:gd name="T63" fmla="*/ 49 h 205"/>
                <a:gd name="T64" fmla="*/ 0 w 264"/>
                <a:gd name="T65" fmla="*/ 56 h 205"/>
                <a:gd name="T66" fmla="*/ 0 w 264"/>
                <a:gd name="T67" fmla="*/ 193 h 205"/>
                <a:gd name="T68" fmla="*/ 3 w 264"/>
                <a:gd name="T69" fmla="*/ 202 h 205"/>
                <a:gd name="T70" fmla="*/ 11 w 264"/>
                <a:gd name="T7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4" h="205">
                  <a:moveTo>
                    <a:pt x="11" y="205"/>
                  </a:moveTo>
                  <a:lnTo>
                    <a:pt x="253" y="205"/>
                  </a:lnTo>
                  <a:lnTo>
                    <a:pt x="257" y="204"/>
                  </a:lnTo>
                  <a:lnTo>
                    <a:pt x="261" y="202"/>
                  </a:lnTo>
                  <a:lnTo>
                    <a:pt x="263" y="198"/>
                  </a:lnTo>
                  <a:lnTo>
                    <a:pt x="264" y="193"/>
                  </a:lnTo>
                  <a:lnTo>
                    <a:pt x="264" y="60"/>
                  </a:lnTo>
                  <a:lnTo>
                    <a:pt x="263" y="56"/>
                  </a:lnTo>
                  <a:lnTo>
                    <a:pt x="261" y="52"/>
                  </a:lnTo>
                  <a:lnTo>
                    <a:pt x="257" y="49"/>
                  </a:lnTo>
                  <a:lnTo>
                    <a:pt x="253" y="48"/>
                  </a:lnTo>
                  <a:lnTo>
                    <a:pt x="215" y="48"/>
                  </a:lnTo>
                  <a:lnTo>
                    <a:pt x="206" y="48"/>
                  </a:lnTo>
                  <a:lnTo>
                    <a:pt x="204" y="43"/>
                  </a:lnTo>
                  <a:lnTo>
                    <a:pt x="202" y="38"/>
                  </a:lnTo>
                  <a:lnTo>
                    <a:pt x="200" y="32"/>
                  </a:lnTo>
                  <a:lnTo>
                    <a:pt x="196" y="26"/>
                  </a:lnTo>
                  <a:lnTo>
                    <a:pt x="191" y="19"/>
                  </a:lnTo>
                  <a:lnTo>
                    <a:pt x="185" y="14"/>
                  </a:lnTo>
                  <a:lnTo>
                    <a:pt x="176" y="9"/>
                  </a:lnTo>
                  <a:lnTo>
                    <a:pt x="167" y="5"/>
                  </a:lnTo>
                  <a:lnTo>
                    <a:pt x="167" y="5"/>
                  </a:lnTo>
                  <a:lnTo>
                    <a:pt x="167" y="5"/>
                  </a:lnTo>
                  <a:lnTo>
                    <a:pt x="164" y="4"/>
                  </a:lnTo>
                  <a:lnTo>
                    <a:pt x="161" y="4"/>
                  </a:lnTo>
                  <a:lnTo>
                    <a:pt x="160" y="4"/>
                  </a:lnTo>
                  <a:lnTo>
                    <a:pt x="159" y="4"/>
                  </a:lnTo>
                  <a:lnTo>
                    <a:pt x="157" y="3"/>
                  </a:lnTo>
                  <a:lnTo>
                    <a:pt x="154" y="2"/>
                  </a:lnTo>
                  <a:lnTo>
                    <a:pt x="153" y="2"/>
                  </a:lnTo>
                  <a:lnTo>
                    <a:pt x="152" y="1"/>
                  </a:lnTo>
                  <a:lnTo>
                    <a:pt x="149" y="1"/>
                  </a:lnTo>
                  <a:lnTo>
                    <a:pt x="146" y="1"/>
                  </a:lnTo>
                  <a:lnTo>
                    <a:pt x="145" y="1"/>
                  </a:lnTo>
                  <a:lnTo>
                    <a:pt x="143" y="1"/>
                  </a:lnTo>
                  <a:lnTo>
                    <a:pt x="139" y="0"/>
                  </a:lnTo>
                  <a:lnTo>
                    <a:pt x="135" y="0"/>
                  </a:lnTo>
                  <a:lnTo>
                    <a:pt x="130" y="0"/>
                  </a:lnTo>
                  <a:lnTo>
                    <a:pt x="125" y="1"/>
                  </a:lnTo>
                  <a:lnTo>
                    <a:pt x="123" y="1"/>
                  </a:lnTo>
                  <a:lnTo>
                    <a:pt x="122" y="1"/>
                  </a:lnTo>
                  <a:lnTo>
                    <a:pt x="119" y="1"/>
                  </a:lnTo>
                  <a:lnTo>
                    <a:pt x="116" y="1"/>
                  </a:lnTo>
                  <a:lnTo>
                    <a:pt x="115" y="2"/>
                  </a:lnTo>
                  <a:lnTo>
                    <a:pt x="114" y="2"/>
                  </a:lnTo>
                  <a:lnTo>
                    <a:pt x="111" y="3"/>
                  </a:lnTo>
                  <a:lnTo>
                    <a:pt x="109" y="4"/>
                  </a:lnTo>
                  <a:lnTo>
                    <a:pt x="108" y="4"/>
                  </a:lnTo>
                  <a:lnTo>
                    <a:pt x="107" y="4"/>
                  </a:lnTo>
                  <a:lnTo>
                    <a:pt x="104" y="4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92" y="9"/>
                  </a:lnTo>
                  <a:lnTo>
                    <a:pt x="84" y="14"/>
                  </a:lnTo>
                  <a:lnTo>
                    <a:pt x="78" y="19"/>
                  </a:lnTo>
                  <a:lnTo>
                    <a:pt x="72" y="26"/>
                  </a:lnTo>
                  <a:lnTo>
                    <a:pt x="68" y="32"/>
                  </a:lnTo>
                  <a:lnTo>
                    <a:pt x="66" y="38"/>
                  </a:lnTo>
                  <a:lnTo>
                    <a:pt x="64" y="43"/>
                  </a:lnTo>
                  <a:lnTo>
                    <a:pt x="62" y="48"/>
                  </a:lnTo>
                  <a:lnTo>
                    <a:pt x="53" y="48"/>
                  </a:lnTo>
                  <a:lnTo>
                    <a:pt x="11" y="48"/>
                  </a:lnTo>
                  <a:lnTo>
                    <a:pt x="7" y="49"/>
                  </a:lnTo>
                  <a:lnTo>
                    <a:pt x="3" y="52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193"/>
                  </a:lnTo>
                  <a:lnTo>
                    <a:pt x="0" y="198"/>
                  </a:lnTo>
                  <a:lnTo>
                    <a:pt x="3" y="202"/>
                  </a:lnTo>
                  <a:lnTo>
                    <a:pt x="7" y="204"/>
                  </a:lnTo>
                  <a:lnTo>
                    <a:pt x="11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2219054" y="4477258"/>
            <a:ext cx="200025" cy="287338"/>
            <a:chOff x="10502900" y="815975"/>
            <a:chExt cx="200025" cy="287338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36" name="Freeform 2127"/>
            <p:cNvSpPr>
              <a:spLocks/>
            </p:cNvSpPr>
            <p:nvPr/>
          </p:nvSpPr>
          <p:spPr bwMode="auto">
            <a:xfrm>
              <a:off x="10502900" y="815975"/>
              <a:ext cx="200025" cy="201613"/>
            </a:xfrm>
            <a:custGeom>
              <a:avLst/>
              <a:gdLst>
                <a:gd name="T0" fmla="*/ 284 w 632"/>
                <a:gd name="T1" fmla="*/ 3 h 632"/>
                <a:gd name="T2" fmla="*/ 237 w 632"/>
                <a:gd name="T3" fmla="*/ 10 h 632"/>
                <a:gd name="T4" fmla="*/ 193 w 632"/>
                <a:gd name="T5" fmla="*/ 26 h 632"/>
                <a:gd name="T6" fmla="*/ 152 w 632"/>
                <a:gd name="T7" fmla="*/ 47 h 632"/>
                <a:gd name="T8" fmla="*/ 115 w 632"/>
                <a:gd name="T9" fmla="*/ 72 h 632"/>
                <a:gd name="T10" fmla="*/ 82 w 632"/>
                <a:gd name="T11" fmla="*/ 104 h 632"/>
                <a:gd name="T12" fmla="*/ 54 w 632"/>
                <a:gd name="T13" fmla="*/ 139 h 632"/>
                <a:gd name="T14" fmla="*/ 31 w 632"/>
                <a:gd name="T15" fmla="*/ 180 h 632"/>
                <a:gd name="T16" fmla="*/ 14 w 632"/>
                <a:gd name="T17" fmla="*/ 222 h 632"/>
                <a:gd name="T18" fmla="*/ 4 w 632"/>
                <a:gd name="T19" fmla="*/ 269 h 632"/>
                <a:gd name="T20" fmla="*/ 0 w 632"/>
                <a:gd name="T21" fmla="*/ 316 h 632"/>
                <a:gd name="T22" fmla="*/ 3 w 632"/>
                <a:gd name="T23" fmla="*/ 363 h 632"/>
                <a:gd name="T24" fmla="*/ 14 w 632"/>
                <a:gd name="T25" fmla="*/ 407 h 632"/>
                <a:gd name="T26" fmla="*/ 30 w 632"/>
                <a:gd name="T27" fmla="*/ 450 h 632"/>
                <a:gd name="T28" fmla="*/ 50 w 632"/>
                <a:gd name="T29" fmla="*/ 489 h 632"/>
                <a:gd name="T30" fmla="*/ 77 w 632"/>
                <a:gd name="T31" fmla="*/ 523 h 632"/>
                <a:gd name="T32" fmla="*/ 109 w 632"/>
                <a:gd name="T33" fmla="*/ 555 h 632"/>
                <a:gd name="T34" fmla="*/ 144 w 632"/>
                <a:gd name="T35" fmla="*/ 581 h 632"/>
                <a:gd name="T36" fmla="*/ 183 w 632"/>
                <a:gd name="T37" fmla="*/ 602 h 632"/>
                <a:gd name="T38" fmla="*/ 225 w 632"/>
                <a:gd name="T39" fmla="*/ 618 h 632"/>
                <a:gd name="T40" fmla="*/ 270 w 632"/>
                <a:gd name="T41" fmla="*/ 628 h 632"/>
                <a:gd name="T42" fmla="*/ 301 w 632"/>
                <a:gd name="T43" fmla="*/ 473 h 632"/>
                <a:gd name="T44" fmla="*/ 256 w 632"/>
                <a:gd name="T45" fmla="*/ 512 h 632"/>
                <a:gd name="T46" fmla="*/ 185 w 632"/>
                <a:gd name="T47" fmla="*/ 447 h 632"/>
                <a:gd name="T48" fmla="*/ 181 w 632"/>
                <a:gd name="T49" fmla="*/ 431 h 632"/>
                <a:gd name="T50" fmla="*/ 196 w 632"/>
                <a:gd name="T51" fmla="*/ 421 h 632"/>
                <a:gd name="T52" fmla="*/ 256 w 632"/>
                <a:gd name="T53" fmla="*/ 475 h 632"/>
                <a:gd name="T54" fmla="*/ 309 w 632"/>
                <a:gd name="T55" fmla="*/ 423 h 632"/>
                <a:gd name="T56" fmla="*/ 319 w 632"/>
                <a:gd name="T57" fmla="*/ 421 h 632"/>
                <a:gd name="T58" fmla="*/ 326 w 632"/>
                <a:gd name="T59" fmla="*/ 426 h 632"/>
                <a:gd name="T60" fmla="*/ 430 w 632"/>
                <a:gd name="T61" fmla="*/ 423 h 632"/>
                <a:gd name="T62" fmla="*/ 446 w 632"/>
                <a:gd name="T63" fmla="*/ 426 h 632"/>
                <a:gd name="T64" fmla="*/ 450 w 632"/>
                <a:gd name="T65" fmla="*/ 442 h 632"/>
                <a:gd name="T66" fmla="*/ 381 w 632"/>
                <a:gd name="T67" fmla="*/ 511 h 632"/>
                <a:gd name="T68" fmla="*/ 365 w 632"/>
                <a:gd name="T69" fmla="*/ 507 h 632"/>
                <a:gd name="T70" fmla="*/ 346 w 632"/>
                <a:gd name="T71" fmla="*/ 630 h 632"/>
                <a:gd name="T72" fmla="*/ 391 w 632"/>
                <a:gd name="T73" fmla="*/ 623 h 632"/>
                <a:gd name="T74" fmla="*/ 434 w 632"/>
                <a:gd name="T75" fmla="*/ 608 h 632"/>
                <a:gd name="T76" fmla="*/ 474 w 632"/>
                <a:gd name="T77" fmla="*/ 589 h 632"/>
                <a:gd name="T78" fmla="*/ 511 w 632"/>
                <a:gd name="T79" fmla="*/ 564 h 632"/>
                <a:gd name="T80" fmla="*/ 544 w 632"/>
                <a:gd name="T81" fmla="*/ 534 h 632"/>
                <a:gd name="T82" fmla="*/ 572 w 632"/>
                <a:gd name="T83" fmla="*/ 501 h 632"/>
                <a:gd name="T84" fmla="*/ 595 w 632"/>
                <a:gd name="T85" fmla="*/ 463 h 632"/>
                <a:gd name="T86" fmla="*/ 613 w 632"/>
                <a:gd name="T87" fmla="*/ 421 h 632"/>
                <a:gd name="T88" fmla="*/ 626 w 632"/>
                <a:gd name="T89" fmla="*/ 378 h 632"/>
                <a:gd name="T90" fmla="*/ 631 w 632"/>
                <a:gd name="T91" fmla="*/ 332 h 632"/>
                <a:gd name="T92" fmla="*/ 629 w 632"/>
                <a:gd name="T93" fmla="*/ 283 h 632"/>
                <a:gd name="T94" fmla="*/ 622 w 632"/>
                <a:gd name="T95" fmla="*/ 237 h 632"/>
                <a:gd name="T96" fmla="*/ 606 w 632"/>
                <a:gd name="T97" fmla="*/ 193 h 632"/>
                <a:gd name="T98" fmla="*/ 585 w 632"/>
                <a:gd name="T99" fmla="*/ 153 h 632"/>
                <a:gd name="T100" fmla="*/ 560 w 632"/>
                <a:gd name="T101" fmla="*/ 115 h 632"/>
                <a:gd name="T102" fmla="*/ 528 w 632"/>
                <a:gd name="T103" fmla="*/ 82 h 632"/>
                <a:gd name="T104" fmla="*/ 492 w 632"/>
                <a:gd name="T105" fmla="*/ 54 h 632"/>
                <a:gd name="T106" fmla="*/ 452 w 632"/>
                <a:gd name="T107" fmla="*/ 32 h 632"/>
                <a:gd name="T108" fmla="*/ 409 w 632"/>
                <a:gd name="T109" fmla="*/ 15 h 632"/>
                <a:gd name="T110" fmla="*/ 364 w 632"/>
                <a:gd name="T111" fmla="*/ 4 h 632"/>
                <a:gd name="T112" fmla="*/ 315 w 632"/>
                <a:gd name="T1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2" h="632">
                  <a:moveTo>
                    <a:pt x="315" y="0"/>
                  </a:moveTo>
                  <a:lnTo>
                    <a:pt x="299" y="1"/>
                  </a:lnTo>
                  <a:lnTo>
                    <a:pt x="284" y="3"/>
                  </a:lnTo>
                  <a:lnTo>
                    <a:pt x="268" y="4"/>
                  </a:lnTo>
                  <a:lnTo>
                    <a:pt x="252" y="6"/>
                  </a:lnTo>
                  <a:lnTo>
                    <a:pt x="237" y="10"/>
                  </a:lnTo>
                  <a:lnTo>
                    <a:pt x="221" y="15"/>
                  </a:lnTo>
                  <a:lnTo>
                    <a:pt x="207" y="20"/>
                  </a:lnTo>
                  <a:lnTo>
                    <a:pt x="193" y="26"/>
                  </a:lnTo>
                  <a:lnTo>
                    <a:pt x="179" y="32"/>
                  </a:lnTo>
                  <a:lnTo>
                    <a:pt x="165" y="38"/>
                  </a:lnTo>
                  <a:lnTo>
                    <a:pt x="152" y="47"/>
                  </a:lnTo>
                  <a:lnTo>
                    <a:pt x="139" y="54"/>
                  </a:lnTo>
                  <a:lnTo>
                    <a:pt x="127" y="64"/>
                  </a:lnTo>
                  <a:lnTo>
                    <a:pt x="115" y="72"/>
                  </a:lnTo>
                  <a:lnTo>
                    <a:pt x="103" y="82"/>
                  </a:lnTo>
                  <a:lnTo>
                    <a:pt x="92" y="93"/>
                  </a:lnTo>
                  <a:lnTo>
                    <a:pt x="82" y="104"/>
                  </a:lnTo>
                  <a:lnTo>
                    <a:pt x="72" y="115"/>
                  </a:lnTo>
                  <a:lnTo>
                    <a:pt x="63" y="127"/>
                  </a:lnTo>
                  <a:lnTo>
                    <a:pt x="54" y="139"/>
                  </a:lnTo>
                  <a:lnTo>
                    <a:pt x="45" y="153"/>
                  </a:lnTo>
                  <a:lnTo>
                    <a:pt x="38" y="166"/>
                  </a:lnTo>
                  <a:lnTo>
                    <a:pt x="31" y="180"/>
                  </a:lnTo>
                  <a:lnTo>
                    <a:pt x="25" y="193"/>
                  </a:lnTo>
                  <a:lnTo>
                    <a:pt x="19" y="208"/>
                  </a:lnTo>
                  <a:lnTo>
                    <a:pt x="14" y="222"/>
                  </a:lnTo>
                  <a:lnTo>
                    <a:pt x="10" y="237"/>
                  </a:lnTo>
                  <a:lnTo>
                    <a:pt x="6" y="253"/>
                  </a:lnTo>
                  <a:lnTo>
                    <a:pt x="4" y="269"/>
                  </a:lnTo>
                  <a:lnTo>
                    <a:pt x="1" y="283"/>
                  </a:lnTo>
                  <a:lnTo>
                    <a:pt x="0" y="301"/>
                  </a:lnTo>
                  <a:lnTo>
                    <a:pt x="0" y="316"/>
                  </a:lnTo>
                  <a:lnTo>
                    <a:pt x="0" y="332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3"/>
                  </a:lnTo>
                  <a:lnTo>
                    <a:pt x="14" y="407"/>
                  </a:lnTo>
                  <a:lnTo>
                    <a:pt x="17" y="421"/>
                  </a:lnTo>
                  <a:lnTo>
                    <a:pt x="23" y="436"/>
                  </a:lnTo>
                  <a:lnTo>
                    <a:pt x="30" y="450"/>
                  </a:lnTo>
                  <a:lnTo>
                    <a:pt x="36" y="463"/>
                  </a:lnTo>
                  <a:lnTo>
                    <a:pt x="43" y="475"/>
                  </a:lnTo>
                  <a:lnTo>
                    <a:pt x="50" y="489"/>
                  </a:lnTo>
                  <a:lnTo>
                    <a:pt x="59" y="501"/>
                  </a:lnTo>
                  <a:lnTo>
                    <a:pt x="69" y="512"/>
                  </a:lnTo>
                  <a:lnTo>
                    <a:pt x="77" y="523"/>
                  </a:lnTo>
                  <a:lnTo>
                    <a:pt x="87" y="534"/>
                  </a:lnTo>
                  <a:lnTo>
                    <a:pt x="98" y="545"/>
                  </a:lnTo>
                  <a:lnTo>
                    <a:pt x="109" y="555"/>
                  </a:lnTo>
                  <a:lnTo>
                    <a:pt x="120" y="564"/>
                  </a:lnTo>
                  <a:lnTo>
                    <a:pt x="132" y="573"/>
                  </a:lnTo>
                  <a:lnTo>
                    <a:pt x="144" y="581"/>
                  </a:lnTo>
                  <a:lnTo>
                    <a:pt x="157" y="589"/>
                  </a:lnTo>
                  <a:lnTo>
                    <a:pt x="170" y="596"/>
                  </a:lnTo>
                  <a:lnTo>
                    <a:pt x="183" y="602"/>
                  </a:lnTo>
                  <a:lnTo>
                    <a:pt x="197" y="608"/>
                  </a:lnTo>
                  <a:lnTo>
                    <a:pt x="210" y="613"/>
                  </a:lnTo>
                  <a:lnTo>
                    <a:pt x="225" y="618"/>
                  </a:lnTo>
                  <a:lnTo>
                    <a:pt x="240" y="623"/>
                  </a:lnTo>
                  <a:lnTo>
                    <a:pt x="254" y="625"/>
                  </a:lnTo>
                  <a:lnTo>
                    <a:pt x="270" y="628"/>
                  </a:lnTo>
                  <a:lnTo>
                    <a:pt x="285" y="630"/>
                  </a:lnTo>
                  <a:lnTo>
                    <a:pt x="301" y="632"/>
                  </a:lnTo>
                  <a:lnTo>
                    <a:pt x="301" y="473"/>
                  </a:lnTo>
                  <a:lnTo>
                    <a:pt x="267" y="507"/>
                  </a:lnTo>
                  <a:lnTo>
                    <a:pt x="262" y="511"/>
                  </a:lnTo>
                  <a:lnTo>
                    <a:pt x="256" y="512"/>
                  </a:lnTo>
                  <a:lnTo>
                    <a:pt x="249" y="511"/>
                  </a:lnTo>
                  <a:lnTo>
                    <a:pt x="245" y="507"/>
                  </a:lnTo>
                  <a:lnTo>
                    <a:pt x="185" y="447"/>
                  </a:lnTo>
                  <a:lnTo>
                    <a:pt x="181" y="442"/>
                  </a:lnTo>
                  <a:lnTo>
                    <a:pt x="180" y="436"/>
                  </a:lnTo>
                  <a:lnTo>
                    <a:pt x="181" y="431"/>
                  </a:lnTo>
                  <a:lnTo>
                    <a:pt x="185" y="426"/>
                  </a:lnTo>
                  <a:lnTo>
                    <a:pt x="190" y="423"/>
                  </a:lnTo>
                  <a:lnTo>
                    <a:pt x="196" y="421"/>
                  </a:lnTo>
                  <a:lnTo>
                    <a:pt x="201" y="423"/>
                  </a:lnTo>
                  <a:lnTo>
                    <a:pt x="205" y="426"/>
                  </a:lnTo>
                  <a:lnTo>
                    <a:pt x="256" y="475"/>
                  </a:lnTo>
                  <a:lnTo>
                    <a:pt x="304" y="426"/>
                  </a:lnTo>
                  <a:lnTo>
                    <a:pt x="307" y="424"/>
                  </a:lnTo>
                  <a:lnTo>
                    <a:pt x="309" y="423"/>
                  </a:lnTo>
                  <a:lnTo>
                    <a:pt x="313" y="421"/>
                  </a:lnTo>
                  <a:lnTo>
                    <a:pt x="315" y="421"/>
                  </a:lnTo>
                  <a:lnTo>
                    <a:pt x="319" y="421"/>
                  </a:lnTo>
                  <a:lnTo>
                    <a:pt x="321" y="423"/>
                  </a:lnTo>
                  <a:lnTo>
                    <a:pt x="324" y="424"/>
                  </a:lnTo>
                  <a:lnTo>
                    <a:pt x="326" y="426"/>
                  </a:lnTo>
                  <a:lnTo>
                    <a:pt x="375" y="475"/>
                  </a:lnTo>
                  <a:lnTo>
                    <a:pt x="425" y="426"/>
                  </a:lnTo>
                  <a:lnTo>
                    <a:pt x="430" y="423"/>
                  </a:lnTo>
                  <a:lnTo>
                    <a:pt x="436" y="421"/>
                  </a:lnTo>
                  <a:lnTo>
                    <a:pt x="441" y="423"/>
                  </a:lnTo>
                  <a:lnTo>
                    <a:pt x="446" y="426"/>
                  </a:lnTo>
                  <a:lnTo>
                    <a:pt x="450" y="431"/>
                  </a:lnTo>
                  <a:lnTo>
                    <a:pt x="451" y="436"/>
                  </a:lnTo>
                  <a:lnTo>
                    <a:pt x="450" y="442"/>
                  </a:lnTo>
                  <a:lnTo>
                    <a:pt x="446" y="447"/>
                  </a:lnTo>
                  <a:lnTo>
                    <a:pt x="386" y="507"/>
                  </a:lnTo>
                  <a:lnTo>
                    <a:pt x="381" y="511"/>
                  </a:lnTo>
                  <a:lnTo>
                    <a:pt x="375" y="512"/>
                  </a:lnTo>
                  <a:lnTo>
                    <a:pt x="370" y="511"/>
                  </a:lnTo>
                  <a:lnTo>
                    <a:pt x="365" y="507"/>
                  </a:lnTo>
                  <a:lnTo>
                    <a:pt x="330" y="473"/>
                  </a:lnTo>
                  <a:lnTo>
                    <a:pt x="330" y="632"/>
                  </a:lnTo>
                  <a:lnTo>
                    <a:pt x="346" y="630"/>
                  </a:lnTo>
                  <a:lnTo>
                    <a:pt x="362" y="628"/>
                  </a:lnTo>
                  <a:lnTo>
                    <a:pt x="376" y="625"/>
                  </a:lnTo>
                  <a:lnTo>
                    <a:pt x="391" y="623"/>
                  </a:lnTo>
                  <a:lnTo>
                    <a:pt x="406" y="618"/>
                  </a:lnTo>
                  <a:lnTo>
                    <a:pt x="420" y="613"/>
                  </a:lnTo>
                  <a:lnTo>
                    <a:pt x="434" y="608"/>
                  </a:lnTo>
                  <a:lnTo>
                    <a:pt x="449" y="602"/>
                  </a:lnTo>
                  <a:lnTo>
                    <a:pt x="462" y="596"/>
                  </a:lnTo>
                  <a:lnTo>
                    <a:pt x="474" y="589"/>
                  </a:lnTo>
                  <a:lnTo>
                    <a:pt x="488" y="581"/>
                  </a:lnTo>
                  <a:lnTo>
                    <a:pt x="500" y="573"/>
                  </a:lnTo>
                  <a:lnTo>
                    <a:pt x="511" y="564"/>
                  </a:lnTo>
                  <a:lnTo>
                    <a:pt x="522" y="555"/>
                  </a:lnTo>
                  <a:lnTo>
                    <a:pt x="533" y="545"/>
                  </a:lnTo>
                  <a:lnTo>
                    <a:pt x="544" y="534"/>
                  </a:lnTo>
                  <a:lnTo>
                    <a:pt x="554" y="523"/>
                  </a:lnTo>
                  <a:lnTo>
                    <a:pt x="563" y="512"/>
                  </a:lnTo>
                  <a:lnTo>
                    <a:pt x="572" y="501"/>
                  </a:lnTo>
                  <a:lnTo>
                    <a:pt x="580" y="489"/>
                  </a:lnTo>
                  <a:lnTo>
                    <a:pt x="588" y="475"/>
                  </a:lnTo>
                  <a:lnTo>
                    <a:pt x="595" y="463"/>
                  </a:lnTo>
                  <a:lnTo>
                    <a:pt x="602" y="450"/>
                  </a:lnTo>
                  <a:lnTo>
                    <a:pt x="609" y="436"/>
                  </a:lnTo>
                  <a:lnTo>
                    <a:pt x="613" y="421"/>
                  </a:lnTo>
                  <a:lnTo>
                    <a:pt x="618" y="408"/>
                  </a:lnTo>
                  <a:lnTo>
                    <a:pt x="622" y="393"/>
                  </a:lnTo>
                  <a:lnTo>
                    <a:pt x="626" y="378"/>
                  </a:lnTo>
                  <a:lnTo>
                    <a:pt x="628" y="363"/>
                  </a:lnTo>
                  <a:lnTo>
                    <a:pt x="631" y="347"/>
                  </a:lnTo>
                  <a:lnTo>
                    <a:pt x="631" y="332"/>
                  </a:lnTo>
                  <a:lnTo>
                    <a:pt x="632" y="316"/>
                  </a:lnTo>
                  <a:lnTo>
                    <a:pt x="631" y="301"/>
                  </a:lnTo>
                  <a:lnTo>
                    <a:pt x="629" y="283"/>
                  </a:lnTo>
                  <a:lnTo>
                    <a:pt x="628" y="269"/>
                  </a:lnTo>
                  <a:lnTo>
                    <a:pt x="626" y="253"/>
                  </a:lnTo>
                  <a:lnTo>
                    <a:pt x="622" y="237"/>
                  </a:lnTo>
                  <a:lnTo>
                    <a:pt x="617" y="222"/>
                  </a:lnTo>
                  <a:lnTo>
                    <a:pt x="612" y="208"/>
                  </a:lnTo>
                  <a:lnTo>
                    <a:pt x="606" y="193"/>
                  </a:lnTo>
                  <a:lnTo>
                    <a:pt x="600" y="180"/>
                  </a:lnTo>
                  <a:lnTo>
                    <a:pt x="594" y="166"/>
                  </a:lnTo>
                  <a:lnTo>
                    <a:pt x="585" y="153"/>
                  </a:lnTo>
                  <a:lnTo>
                    <a:pt x="578" y="139"/>
                  </a:lnTo>
                  <a:lnTo>
                    <a:pt x="568" y="127"/>
                  </a:lnTo>
                  <a:lnTo>
                    <a:pt x="560" y="115"/>
                  </a:lnTo>
                  <a:lnTo>
                    <a:pt x="550" y="104"/>
                  </a:lnTo>
                  <a:lnTo>
                    <a:pt x="539" y="93"/>
                  </a:lnTo>
                  <a:lnTo>
                    <a:pt x="528" y="82"/>
                  </a:lnTo>
                  <a:lnTo>
                    <a:pt x="517" y="72"/>
                  </a:lnTo>
                  <a:lnTo>
                    <a:pt x="505" y="64"/>
                  </a:lnTo>
                  <a:lnTo>
                    <a:pt x="492" y="54"/>
                  </a:lnTo>
                  <a:lnTo>
                    <a:pt x="479" y="47"/>
                  </a:lnTo>
                  <a:lnTo>
                    <a:pt x="466" y="38"/>
                  </a:lnTo>
                  <a:lnTo>
                    <a:pt x="452" y="32"/>
                  </a:lnTo>
                  <a:lnTo>
                    <a:pt x="439" y="26"/>
                  </a:lnTo>
                  <a:lnTo>
                    <a:pt x="424" y="20"/>
                  </a:lnTo>
                  <a:lnTo>
                    <a:pt x="409" y="15"/>
                  </a:lnTo>
                  <a:lnTo>
                    <a:pt x="395" y="10"/>
                  </a:lnTo>
                  <a:lnTo>
                    <a:pt x="379" y="6"/>
                  </a:lnTo>
                  <a:lnTo>
                    <a:pt x="364" y="4"/>
                  </a:lnTo>
                  <a:lnTo>
                    <a:pt x="348" y="3"/>
                  </a:lnTo>
                  <a:lnTo>
                    <a:pt x="331" y="1"/>
                  </a:lnTo>
                  <a:lnTo>
                    <a:pt x="3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2128"/>
            <p:cNvSpPr>
              <a:spLocks/>
            </p:cNvSpPr>
            <p:nvPr/>
          </p:nvSpPr>
          <p:spPr bwMode="auto">
            <a:xfrm>
              <a:off x="10569575" y="1036638"/>
              <a:ext cx="66675" cy="9525"/>
            </a:xfrm>
            <a:custGeom>
              <a:avLst/>
              <a:gdLst>
                <a:gd name="T0" fmla="*/ 196 w 210"/>
                <a:gd name="T1" fmla="*/ 0 h 29"/>
                <a:gd name="T2" fmla="*/ 15 w 210"/>
                <a:gd name="T3" fmla="*/ 0 h 29"/>
                <a:gd name="T4" fmla="*/ 9 w 210"/>
                <a:gd name="T5" fmla="*/ 1 h 29"/>
                <a:gd name="T6" fmla="*/ 5 w 210"/>
                <a:gd name="T7" fmla="*/ 3 h 29"/>
                <a:gd name="T8" fmla="*/ 2 w 210"/>
                <a:gd name="T9" fmla="*/ 8 h 29"/>
                <a:gd name="T10" fmla="*/ 0 w 210"/>
                <a:gd name="T11" fmla="*/ 14 h 29"/>
                <a:gd name="T12" fmla="*/ 2 w 210"/>
                <a:gd name="T13" fmla="*/ 20 h 29"/>
                <a:gd name="T14" fmla="*/ 5 w 210"/>
                <a:gd name="T15" fmla="*/ 25 h 29"/>
                <a:gd name="T16" fmla="*/ 9 w 210"/>
                <a:gd name="T17" fmla="*/ 28 h 29"/>
                <a:gd name="T18" fmla="*/ 15 w 210"/>
                <a:gd name="T19" fmla="*/ 29 h 29"/>
                <a:gd name="T20" fmla="*/ 196 w 210"/>
                <a:gd name="T21" fmla="*/ 29 h 29"/>
                <a:gd name="T22" fmla="*/ 202 w 210"/>
                <a:gd name="T23" fmla="*/ 28 h 29"/>
                <a:gd name="T24" fmla="*/ 207 w 210"/>
                <a:gd name="T25" fmla="*/ 25 h 29"/>
                <a:gd name="T26" fmla="*/ 209 w 210"/>
                <a:gd name="T27" fmla="*/ 20 h 29"/>
                <a:gd name="T28" fmla="*/ 210 w 210"/>
                <a:gd name="T29" fmla="*/ 14 h 29"/>
                <a:gd name="T30" fmla="*/ 209 w 210"/>
                <a:gd name="T31" fmla="*/ 8 h 29"/>
                <a:gd name="T32" fmla="*/ 207 w 210"/>
                <a:gd name="T33" fmla="*/ 3 h 29"/>
                <a:gd name="T34" fmla="*/ 202 w 210"/>
                <a:gd name="T35" fmla="*/ 1 h 29"/>
                <a:gd name="T36" fmla="*/ 196 w 21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29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3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5" y="25"/>
                  </a:lnTo>
                  <a:lnTo>
                    <a:pt x="9" y="28"/>
                  </a:lnTo>
                  <a:lnTo>
                    <a:pt x="15" y="29"/>
                  </a:lnTo>
                  <a:lnTo>
                    <a:pt x="196" y="29"/>
                  </a:lnTo>
                  <a:lnTo>
                    <a:pt x="202" y="28"/>
                  </a:lnTo>
                  <a:lnTo>
                    <a:pt x="207" y="25"/>
                  </a:lnTo>
                  <a:lnTo>
                    <a:pt x="209" y="20"/>
                  </a:lnTo>
                  <a:lnTo>
                    <a:pt x="210" y="14"/>
                  </a:lnTo>
                  <a:lnTo>
                    <a:pt x="209" y="8"/>
                  </a:lnTo>
                  <a:lnTo>
                    <a:pt x="207" y="3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2129"/>
            <p:cNvSpPr>
              <a:spLocks/>
            </p:cNvSpPr>
            <p:nvPr/>
          </p:nvSpPr>
          <p:spPr bwMode="auto">
            <a:xfrm>
              <a:off x="10569575" y="1055688"/>
              <a:ext cx="66675" cy="9525"/>
            </a:xfrm>
            <a:custGeom>
              <a:avLst/>
              <a:gdLst>
                <a:gd name="T0" fmla="*/ 196 w 210"/>
                <a:gd name="T1" fmla="*/ 0 h 31"/>
                <a:gd name="T2" fmla="*/ 15 w 210"/>
                <a:gd name="T3" fmla="*/ 0 h 31"/>
                <a:gd name="T4" fmla="*/ 9 w 210"/>
                <a:gd name="T5" fmla="*/ 2 h 31"/>
                <a:gd name="T6" fmla="*/ 5 w 210"/>
                <a:gd name="T7" fmla="*/ 5 h 31"/>
                <a:gd name="T8" fmla="*/ 2 w 210"/>
                <a:gd name="T9" fmla="*/ 10 h 31"/>
                <a:gd name="T10" fmla="*/ 0 w 210"/>
                <a:gd name="T11" fmla="*/ 15 h 31"/>
                <a:gd name="T12" fmla="*/ 2 w 210"/>
                <a:gd name="T13" fmla="*/ 21 h 31"/>
                <a:gd name="T14" fmla="*/ 5 w 210"/>
                <a:gd name="T15" fmla="*/ 26 h 31"/>
                <a:gd name="T16" fmla="*/ 9 w 210"/>
                <a:gd name="T17" fmla="*/ 30 h 31"/>
                <a:gd name="T18" fmla="*/ 15 w 210"/>
                <a:gd name="T19" fmla="*/ 31 h 31"/>
                <a:gd name="T20" fmla="*/ 196 w 210"/>
                <a:gd name="T21" fmla="*/ 31 h 31"/>
                <a:gd name="T22" fmla="*/ 202 w 210"/>
                <a:gd name="T23" fmla="*/ 30 h 31"/>
                <a:gd name="T24" fmla="*/ 207 w 210"/>
                <a:gd name="T25" fmla="*/ 26 h 31"/>
                <a:gd name="T26" fmla="*/ 209 w 210"/>
                <a:gd name="T27" fmla="*/ 21 h 31"/>
                <a:gd name="T28" fmla="*/ 210 w 210"/>
                <a:gd name="T29" fmla="*/ 15 h 31"/>
                <a:gd name="T30" fmla="*/ 209 w 210"/>
                <a:gd name="T31" fmla="*/ 10 h 31"/>
                <a:gd name="T32" fmla="*/ 207 w 210"/>
                <a:gd name="T33" fmla="*/ 5 h 31"/>
                <a:gd name="T34" fmla="*/ 202 w 210"/>
                <a:gd name="T35" fmla="*/ 2 h 31"/>
                <a:gd name="T36" fmla="*/ 196 w 21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31">
                  <a:moveTo>
                    <a:pt x="196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5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2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2130"/>
            <p:cNvSpPr>
              <a:spLocks/>
            </p:cNvSpPr>
            <p:nvPr/>
          </p:nvSpPr>
          <p:spPr bwMode="auto">
            <a:xfrm>
              <a:off x="10569575" y="1074738"/>
              <a:ext cx="66675" cy="28575"/>
            </a:xfrm>
            <a:custGeom>
              <a:avLst/>
              <a:gdLst>
                <a:gd name="T0" fmla="*/ 196 w 210"/>
                <a:gd name="T1" fmla="*/ 0 h 91"/>
                <a:gd name="T2" fmla="*/ 15 w 210"/>
                <a:gd name="T3" fmla="*/ 0 h 91"/>
                <a:gd name="T4" fmla="*/ 9 w 210"/>
                <a:gd name="T5" fmla="*/ 1 h 91"/>
                <a:gd name="T6" fmla="*/ 5 w 210"/>
                <a:gd name="T7" fmla="*/ 5 h 91"/>
                <a:gd name="T8" fmla="*/ 2 w 210"/>
                <a:gd name="T9" fmla="*/ 10 h 91"/>
                <a:gd name="T10" fmla="*/ 0 w 210"/>
                <a:gd name="T11" fmla="*/ 16 h 91"/>
                <a:gd name="T12" fmla="*/ 2 w 210"/>
                <a:gd name="T13" fmla="*/ 21 h 91"/>
                <a:gd name="T14" fmla="*/ 5 w 210"/>
                <a:gd name="T15" fmla="*/ 26 h 91"/>
                <a:gd name="T16" fmla="*/ 9 w 210"/>
                <a:gd name="T17" fmla="*/ 30 h 91"/>
                <a:gd name="T18" fmla="*/ 15 w 210"/>
                <a:gd name="T19" fmla="*/ 31 h 91"/>
                <a:gd name="T20" fmla="*/ 91 w 210"/>
                <a:gd name="T21" fmla="*/ 31 h 91"/>
                <a:gd name="T22" fmla="*/ 91 w 210"/>
                <a:gd name="T23" fmla="*/ 76 h 91"/>
                <a:gd name="T24" fmla="*/ 92 w 210"/>
                <a:gd name="T25" fmla="*/ 82 h 91"/>
                <a:gd name="T26" fmla="*/ 94 w 210"/>
                <a:gd name="T27" fmla="*/ 87 h 91"/>
                <a:gd name="T28" fmla="*/ 99 w 210"/>
                <a:gd name="T29" fmla="*/ 89 h 91"/>
                <a:gd name="T30" fmla="*/ 105 w 210"/>
                <a:gd name="T31" fmla="*/ 91 h 91"/>
                <a:gd name="T32" fmla="*/ 111 w 210"/>
                <a:gd name="T33" fmla="*/ 89 h 91"/>
                <a:gd name="T34" fmla="*/ 116 w 210"/>
                <a:gd name="T35" fmla="*/ 87 h 91"/>
                <a:gd name="T36" fmla="*/ 120 w 210"/>
                <a:gd name="T37" fmla="*/ 82 h 91"/>
                <a:gd name="T38" fmla="*/ 120 w 210"/>
                <a:gd name="T39" fmla="*/ 76 h 91"/>
                <a:gd name="T40" fmla="*/ 120 w 210"/>
                <a:gd name="T41" fmla="*/ 31 h 91"/>
                <a:gd name="T42" fmla="*/ 196 w 210"/>
                <a:gd name="T43" fmla="*/ 31 h 91"/>
                <a:gd name="T44" fmla="*/ 202 w 210"/>
                <a:gd name="T45" fmla="*/ 30 h 91"/>
                <a:gd name="T46" fmla="*/ 207 w 210"/>
                <a:gd name="T47" fmla="*/ 26 h 91"/>
                <a:gd name="T48" fmla="*/ 209 w 210"/>
                <a:gd name="T49" fmla="*/ 21 h 91"/>
                <a:gd name="T50" fmla="*/ 210 w 210"/>
                <a:gd name="T51" fmla="*/ 16 h 91"/>
                <a:gd name="T52" fmla="*/ 209 w 210"/>
                <a:gd name="T53" fmla="*/ 10 h 91"/>
                <a:gd name="T54" fmla="*/ 207 w 210"/>
                <a:gd name="T55" fmla="*/ 5 h 91"/>
                <a:gd name="T56" fmla="*/ 202 w 210"/>
                <a:gd name="T57" fmla="*/ 1 h 91"/>
                <a:gd name="T58" fmla="*/ 196 w 210"/>
                <a:gd name="T5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0" h="91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91" y="31"/>
                  </a:lnTo>
                  <a:lnTo>
                    <a:pt x="91" y="76"/>
                  </a:lnTo>
                  <a:lnTo>
                    <a:pt x="92" y="82"/>
                  </a:lnTo>
                  <a:lnTo>
                    <a:pt x="94" y="87"/>
                  </a:lnTo>
                  <a:lnTo>
                    <a:pt x="99" y="89"/>
                  </a:lnTo>
                  <a:lnTo>
                    <a:pt x="105" y="91"/>
                  </a:lnTo>
                  <a:lnTo>
                    <a:pt x="111" y="89"/>
                  </a:lnTo>
                  <a:lnTo>
                    <a:pt x="116" y="87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20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6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2175397" y="5026601"/>
            <a:ext cx="287338" cy="277813"/>
            <a:chOff x="4892675" y="2501900"/>
            <a:chExt cx="287338" cy="277813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41" name="Freeform 300"/>
            <p:cNvSpPr>
              <a:spLocks/>
            </p:cNvSpPr>
            <p:nvPr/>
          </p:nvSpPr>
          <p:spPr bwMode="auto">
            <a:xfrm>
              <a:off x="4924425" y="2501900"/>
              <a:ext cx="227013" cy="157163"/>
            </a:xfrm>
            <a:custGeom>
              <a:avLst/>
              <a:gdLst>
                <a:gd name="T0" fmla="*/ 19 w 712"/>
                <a:gd name="T1" fmla="*/ 494 h 495"/>
                <a:gd name="T2" fmla="*/ 679 w 712"/>
                <a:gd name="T3" fmla="*/ 60 h 495"/>
                <a:gd name="T4" fmla="*/ 668 w 712"/>
                <a:gd name="T5" fmla="*/ 167 h 495"/>
                <a:gd name="T6" fmla="*/ 669 w 712"/>
                <a:gd name="T7" fmla="*/ 173 h 495"/>
                <a:gd name="T8" fmla="*/ 672 w 712"/>
                <a:gd name="T9" fmla="*/ 177 h 495"/>
                <a:gd name="T10" fmla="*/ 677 w 712"/>
                <a:gd name="T11" fmla="*/ 180 h 495"/>
                <a:gd name="T12" fmla="*/ 682 w 712"/>
                <a:gd name="T13" fmla="*/ 180 h 495"/>
                <a:gd name="T14" fmla="*/ 688 w 712"/>
                <a:gd name="T15" fmla="*/ 179 h 495"/>
                <a:gd name="T16" fmla="*/ 696 w 712"/>
                <a:gd name="T17" fmla="*/ 173 h 495"/>
                <a:gd name="T18" fmla="*/ 712 w 712"/>
                <a:gd name="T19" fmla="*/ 31 h 495"/>
                <a:gd name="T20" fmla="*/ 712 w 712"/>
                <a:gd name="T21" fmla="*/ 30 h 495"/>
                <a:gd name="T22" fmla="*/ 712 w 712"/>
                <a:gd name="T23" fmla="*/ 27 h 495"/>
                <a:gd name="T24" fmla="*/ 711 w 712"/>
                <a:gd name="T25" fmla="*/ 24 h 495"/>
                <a:gd name="T26" fmla="*/ 710 w 712"/>
                <a:gd name="T27" fmla="*/ 22 h 495"/>
                <a:gd name="T28" fmla="*/ 710 w 712"/>
                <a:gd name="T29" fmla="*/ 22 h 495"/>
                <a:gd name="T30" fmla="*/ 707 w 712"/>
                <a:gd name="T31" fmla="*/ 20 h 495"/>
                <a:gd name="T32" fmla="*/ 705 w 712"/>
                <a:gd name="T33" fmla="*/ 17 h 495"/>
                <a:gd name="T34" fmla="*/ 702 w 712"/>
                <a:gd name="T35" fmla="*/ 16 h 495"/>
                <a:gd name="T36" fmla="*/ 700 w 712"/>
                <a:gd name="T37" fmla="*/ 15 h 495"/>
                <a:gd name="T38" fmla="*/ 699 w 712"/>
                <a:gd name="T39" fmla="*/ 15 h 495"/>
                <a:gd name="T40" fmla="*/ 561 w 712"/>
                <a:gd name="T41" fmla="*/ 0 h 495"/>
                <a:gd name="T42" fmla="*/ 555 w 712"/>
                <a:gd name="T43" fmla="*/ 1 h 495"/>
                <a:gd name="T44" fmla="*/ 551 w 712"/>
                <a:gd name="T45" fmla="*/ 6 h 495"/>
                <a:gd name="T46" fmla="*/ 548 w 712"/>
                <a:gd name="T47" fmla="*/ 11 h 495"/>
                <a:gd name="T48" fmla="*/ 547 w 712"/>
                <a:gd name="T49" fmla="*/ 16 h 495"/>
                <a:gd name="T50" fmla="*/ 549 w 712"/>
                <a:gd name="T51" fmla="*/ 22 h 495"/>
                <a:gd name="T52" fmla="*/ 552 w 712"/>
                <a:gd name="T53" fmla="*/ 27 h 495"/>
                <a:gd name="T54" fmla="*/ 557 w 712"/>
                <a:gd name="T55" fmla="*/ 29 h 495"/>
                <a:gd name="T56" fmla="*/ 654 w 712"/>
                <a:gd name="T57" fmla="*/ 41 h 495"/>
                <a:gd name="T58" fmla="*/ 4 w 712"/>
                <a:gd name="T59" fmla="*/ 469 h 495"/>
                <a:gd name="T60" fmla="*/ 1 w 712"/>
                <a:gd name="T61" fmla="*/ 473 h 495"/>
                <a:gd name="T62" fmla="*/ 0 w 712"/>
                <a:gd name="T63" fmla="*/ 480 h 495"/>
                <a:gd name="T64" fmla="*/ 1 w 712"/>
                <a:gd name="T65" fmla="*/ 485 h 495"/>
                <a:gd name="T66" fmla="*/ 5 w 712"/>
                <a:gd name="T67" fmla="*/ 490 h 495"/>
                <a:gd name="T68" fmla="*/ 11 w 712"/>
                <a:gd name="T69" fmla="*/ 49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2" h="495">
                  <a:moveTo>
                    <a:pt x="15" y="495"/>
                  </a:moveTo>
                  <a:lnTo>
                    <a:pt x="19" y="494"/>
                  </a:lnTo>
                  <a:lnTo>
                    <a:pt x="23" y="493"/>
                  </a:lnTo>
                  <a:lnTo>
                    <a:pt x="679" y="60"/>
                  </a:lnTo>
                  <a:lnTo>
                    <a:pt x="668" y="164"/>
                  </a:lnTo>
                  <a:lnTo>
                    <a:pt x="668" y="167"/>
                  </a:lnTo>
                  <a:lnTo>
                    <a:pt x="668" y="170"/>
                  </a:lnTo>
                  <a:lnTo>
                    <a:pt x="669" y="173"/>
                  </a:lnTo>
                  <a:lnTo>
                    <a:pt x="671" y="175"/>
                  </a:lnTo>
                  <a:lnTo>
                    <a:pt x="672" y="177"/>
                  </a:lnTo>
                  <a:lnTo>
                    <a:pt x="675" y="179"/>
                  </a:lnTo>
                  <a:lnTo>
                    <a:pt x="677" y="180"/>
                  </a:lnTo>
                  <a:lnTo>
                    <a:pt x="681" y="180"/>
                  </a:lnTo>
                  <a:lnTo>
                    <a:pt x="682" y="180"/>
                  </a:lnTo>
                  <a:lnTo>
                    <a:pt x="682" y="180"/>
                  </a:lnTo>
                  <a:lnTo>
                    <a:pt x="688" y="179"/>
                  </a:lnTo>
                  <a:lnTo>
                    <a:pt x="692" y="177"/>
                  </a:lnTo>
                  <a:lnTo>
                    <a:pt x="696" y="173"/>
                  </a:lnTo>
                  <a:lnTo>
                    <a:pt x="697" y="168"/>
                  </a:lnTo>
                  <a:lnTo>
                    <a:pt x="712" y="31"/>
                  </a:lnTo>
                  <a:lnTo>
                    <a:pt x="712" y="31"/>
                  </a:lnTo>
                  <a:lnTo>
                    <a:pt x="712" y="30"/>
                  </a:lnTo>
                  <a:lnTo>
                    <a:pt x="712" y="28"/>
                  </a:lnTo>
                  <a:lnTo>
                    <a:pt x="712" y="27"/>
                  </a:lnTo>
                  <a:lnTo>
                    <a:pt x="712" y="25"/>
                  </a:lnTo>
                  <a:lnTo>
                    <a:pt x="711" y="24"/>
                  </a:lnTo>
                  <a:lnTo>
                    <a:pt x="711" y="23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09" y="21"/>
                  </a:lnTo>
                  <a:lnTo>
                    <a:pt x="707" y="20"/>
                  </a:lnTo>
                  <a:lnTo>
                    <a:pt x="706" y="18"/>
                  </a:lnTo>
                  <a:lnTo>
                    <a:pt x="705" y="17"/>
                  </a:lnTo>
                  <a:lnTo>
                    <a:pt x="704" y="17"/>
                  </a:lnTo>
                  <a:lnTo>
                    <a:pt x="702" y="16"/>
                  </a:lnTo>
                  <a:lnTo>
                    <a:pt x="701" y="16"/>
                  </a:lnTo>
                  <a:lnTo>
                    <a:pt x="700" y="15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564" y="0"/>
                  </a:lnTo>
                  <a:lnTo>
                    <a:pt x="561" y="0"/>
                  </a:lnTo>
                  <a:lnTo>
                    <a:pt x="557" y="0"/>
                  </a:lnTo>
                  <a:lnTo>
                    <a:pt x="555" y="1"/>
                  </a:lnTo>
                  <a:lnTo>
                    <a:pt x="553" y="3"/>
                  </a:lnTo>
                  <a:lnTo>
                    <a:pt x="551" y="6"/>
                  </a:lnTo>
                  <a:lnTo>
                    <a:pt x="549" y="8"/>
                  </a:lnTo>
                  <a:lnTo>
                    <a:pt x="548" y="11"/>
                  </a:lnTo>
                  <a:lnTo>
                    <a:pt x="547" y="13"/>
                  </a:lnTo>
                  <a:lnTo>
                    <a:pt x="547" y="16"/>
                  </a:lnTo>
                  <a:lnTo>
                    <a:pt x="548" y="20"/>
                  </a:lnTo>
                  <a:lnTo>
                    <a:pt x="549" y="22"/>
                  </a:lnTo>
                  <a:lnTo>
                    <a:pt x="550" y="25"/>
                  </a:lnTo>
                  <a:lnTo>
                    <a:pt x="552" y="27"/>
                  </a:lnTo>
                  <a:lnTo>
                    <a:pt x="554" y="28"/>
                  </a:lnTo>
                  <a:lnTo>
                    <a:pt x="557" y="29"/>
                  </a:lnTo>
                  <a:lnTo>
                    <a:pt x="561" y="30"/>
                  </a:lnTo>
                  <a:lnTo>
                    <a:pt x="654" y="41"/>
                  </a:lnTo>
                  <a:lnTo>
                    <a:pt x="6" y="467"/>
                  </a:lnTo>
                  <a:lnTo>
                    <a:pt x="4" y="469"/>
                  </a:lnTo>
                  <a:lnTo>
                    <a:pt x="2" y="471"/>
                  </a:lnTo>
                  <a:lnTo>
                    <a:pt x="1" y="473"/>
                  </a:lnTo>
                  <a:lnTo>
                    <a:pt x="0" y="477"/>
                  </a:lnTo>
                  <a:lnTo>
                    <a:pt x="0" y="480"/>
                  </a:lnTo>
                  <a:lnTo>
                    <a:pt x="0" y="482"/>
                  </a:lnTo>
                  <a:lnTo>
                    <a:pt x="1" y="485"/>
                  </a:lnTo>
                  <a:lnTo>
                    <a:pt x="2" y="488"/>
                  </a:lnTo>
                  <a:lnTo>
                    <a:pt x="5" y="490"/>
                  </a:lnTo>
                  <a:lnTo>
                    <a:pt x="8" y="493"/>
                  </a:lnTo>
                  <a:lnTo>
                    <a:pt x="11" y="494"/>
                  </a:lnTo>
                  <a:lnTo>
                    <a:pt x="15" y="4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301"/>
            <p:cNvSpPr>
              <a:spLocks/>
            </p:cNvSpPr>
            <p:nvPr/>
          </p:nvSpPr>
          <p:spPr bwMode="auto">
            <a:xfrm>
              <a:off x="4892675" y="2587625"/>
              <a:ext cx="287338" cy="192088"/>
            </a:xfrm>
            <a:custGeom>
              <a:avLst/>
              <a:gdLst>
                <a:gd name="T0" fmla="*/ 843 w 903"/>
                <a:gd name="T1" fmla="*/ 572 h 602"/>
                <a:gd name="T2" fmla="*/ 842 w 903"/>
                <a:gd name="T3" fmla="*/ 12 h 602"/>
                <a:gd name="T4" fmla="*/ 840 w 903"/>
                <a:gd name="T5" fmla="*/ 7 h 602"/>
                <a:gd name="T6" fmla="*/ 835 w 903"/>
                <a:gd name="T7" fmla="*/ 3 h 602"/>
                <a:gd name="T8" fmla="*/ 830 w 903"/>
                <a:gd name="T9" fmla="*/ 1 h 602"/>
                <a:gd name="T10" fmla="*/ 707 w 903"/>
                <a:gd name="T11" fmla="*/ 0 h 602"/>
                <a:gd name="T12" fmla="*/ 701 w 903"/>
                <a:gd name="T13" fmla="*/ 2 h 602"/>
                <a:gd name="T14" fmla="*/ 696 w 903"/>
                <a:gd name="T15" fmla="*/ 5 h 602"/>
                <a:gd name="T16" fmla="*/ 693 w 903"/>
                <a:gd name="T17" fmla="*/ 9 h 602"/>
                <a:gd name="T18" fmla="*/ 692 w 903"/>
                <a:gd name="T19" fmla="*/ 16 h 602"/>
                <a:gd name="T20" fmla="*/ 632 w 903"/>
                <a:gd name="T21" fmla="*/ 572 h 602"/>
                <a:gd name="T22" fmla="*/ 632 w 903"/>
                <a:gd name="T23" fmla="*/ 163 h 602"/>
                <a:gd name="T24" fmla="*/ 629 w 903"/>
                <a:gd name="T25" fmla="*/ 157 h 602"/>
                <a:gd name="T26" fmla="*/ 625 w 903"/>
                <a:gd name="T27" fmla="*/ 153 h 602"/>
                <a:gd name="T28" fmla="*/ 620 w 903"/>
                <a:gd name="T29" fmla="*/ 151 h 602"/>
                <a:gd name="T30" fmla="*/ 496 w 903"/>
                <a:gd name="T31" fmla="*/ 151 h 602"/>
                <a:gd name="T32" fmla="*/ 490 w 903"/>
                <a:gd name="T33" fmla="*/ 152 h 602"/>
                <a:gd name="T34" fmla="*/ 486 w 903"/>
                <a:gd name="T35" fmla="*/ 155 h 602"/>
                <a:gd name="T36" fmla="*/ 482 w 903"/>
                <a:gd name="T37" fmla="*/ 159 h 602"/>
                <a:gd name="T38" fmla="*/ 481 w 903"/>
                <a:gd name="T39" fmla="*/ 166 h 602"/>
                <a:gd name="T40" fmla="*/ 421 w 903"/>
                <a:gd name="T41" fmla="*/ 572 h 602"/>
                <a:gd name="T42" fmla="*/ 420 w 903"/>
                <a:gd name="T43" fmla="*/ 313 h 602"/>
                <a:gd name="T44" fmla="*/ 418 w 903"/>
                <a:gd name="T45" fmla="*/ 307 h 602"/>
                <a:gd name="T46" fmla="*/ 414 w 903"/>
                <a:gd name="T47" fmla="*/ 304 h 602"/>
                <a:gd name="T48" fmla="*/ 408 w 903"/>
                <a:gd name="T49" fmla="*/ 302 h 602"/>
                <a:gd name="T50" fmla="*/ 285 w 903"/>
                <a:gd name="T51" fmla="*/ 301 h 602"/>
                <a:gd name="T52" fmla="*/ 280 w 903"/>
                <a:gd name="T53" fmla="*/ 302 h 602"/>
                <a:gd name="T54" fmla="*/ 274 w 903"/>
                <a:gd name="T55" fmla="*/ 305 h 602"/>
                <a:gd name="T56" fmla="*/ 271 w 903"/>
                <a:gd name="T57" fmla="*/ 311 h 602"/>
                <a:gd name="T58" fmla="*/ 270 w 903"/>
                <a:gd name="T59" fmla="*/ 316 h 602"/>
                <a:gd name="T60" fmla="*/ 210 w 903"/>
                <a:gd name="T61" fmla="*/ 572 h 602"/>
                <a:gd name="T62" fmla="*/ 210 w 903"/>
                <a:gd name="T63" fmla="*/ 464 h 602"/>
                <a:gd name="T64" fmla="*/ 208 w 903"/>
                <a:gd name="T65" fmla="*/ 459 h 602"/>
                <a:gd name="T66" fmla="*/ 204 w 903"/>
                <a:gd name="T67" fmla="*/ 454 h 602"/>
                <a:gd name="T68" fmla="*/ 198 w 903"/>
                <a:gd name="T69" fmla="*/ 452 h 602"/>
                <a:gd name="T70" fmla="*/ 75 w 903"/>
                <a:gd name="T71" fmla="*/ 452 h 602"/>
                <a:gd name="T72" fmla="*/ 69 w 903"/>
                <a:gd name="T73" fmla="*/ 453 h 602"/>
                <a:gd name="T74" fmla="*/ 64 w 903"/>
                <a:gd name="T75" fmla="*/ 457 h 602"/>
                <a:gd name="T76" fmla="*/ 61 w 903"/>
                <a:gd name="T77" fmla="*/ 461 h 602"/>
                <a:gd name="T78" fmla="*/ 60 w 903"/>
                <a:gd name="T79" fmla="*/ 467 h 602"/>
                <a:gd name="T80" fmla="*/ 15 w 903"/>
                <a:gd name="T81" fmla="*/ 572 h 602"/>
                <a:gd name="T82" fmla="*/ 8 w 903"/>
                <a:gd name="T83" fmla="*/ 573 h 602"/>
                <a:gd name="T84" fmla="*/ 4 w 903"/>
                <a:gd name="T85" fmla="*/ 577 h 602"/>
                <a:gd name="T86" fmla="*/ 1 w 903"/>
                <a:gd name="T87" fmla="*/ 581 h 602"/>
                <a:gd name="T88" fmla="*/ 0 w 903"/>
                <a:gd name="T89" fmla="*/ 587 h 602"/>
                <a:gd name="T90" fmla="*/ 1 w 903"/>
                <a:gd name="T91" fmla="*/ 593 h 602"/>
                <a:gd name="T92" fmla="*/ 4 w 903"/>
                <a:gd name="T93" fmla="*/ 598 h 602"/>
                <a:gd name="T94" fmla="*/ 8 w 903"/>
                <a:gd name="T95" fmla="*/ 601 h 602"/>
                <a:gd name="T96" fmla="*/ 15 w 903"/>
                <a:gd name="T97" fmla="*/ 602 h 602"/>
                <a:gd name="T98" fmla="*/ 195 w 903"/>
                <a:gd name="T99" fmla="*/ 602 h 602"/>
                <a:gd name="T100" fmla="*/ 406 w 903"/>
                <a:gd name="T101" fmla="*/ 602 h 602"/>
                <a:gd name="T102" fmla="*/ 617 w 903"/>
                <a:gd name="T103" fmla="*/ 602 h 602"/>
                <a:gd name="T104" fmla="*/ 828 w 903"/>
                <a:gd name="T105" fmla="*/ 602 h 602"/>
                <a:gd name="T106" fmla="*/ 891 w 903"/>
                <a:gd name="T107" fmla="*/ 602 h 602"/>
                <a:gd name="T108" fmla="*/ 896 w 903"/>
                <a:gd name="T109" fmla="*/ 600 h 602"/>
                <a:gd name="T110" fmla="*/ 900 w 903"/>
                <a:gd name="T111" fmla="*/ 596 h 602"/>
                <a:gd name="T112" fmla="*/ 902 w 903"/>
                <a:gd name="T113" fmla="*/ 591 h 602"/>
                <a:gd name="T114" fmla="*/ 902 w 903"/>
                <a:gd name="T115" fmla="*/ 584 h 602"/>
                <a:gd name="T116" fmla="*/ 900 w 903"/>
                <a:gd name="T117" fmla="*/ 579 h 602"/>
                <a:gd name="T118" fmla="*/ 896 w 903"/>
                <a:gd name="T119" fmla="*/ 575 h 602"/>
                <a:gd name="T120" fmla="*/ 891 w 903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3" h="602">
                  <a:moveTo>
                    <a:pt x="888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2" y="12"/>
                  </a:lnTo>
                  <a:lnTo>
                    <a:pt x="842" y="9"/>
                  </a:lnTo>
                  <a:lnTo>
                    <a:pt x="840" y="7"/>
                  </a:lnTo>
                  <a:lnTo>
                    <a:pt x="839" y="5"/>
                  </a:lnTo>
                  <a:lnTo>
                    <a:pt x="835" y="3"/>
                  </a:lnTo>
                  <a:lnTo>
                    <a:pt x="833" y="2"/>
                  </a:lnTo>
                  <a:lnTo>
                    <a:pt x="830" y="1"/>
                  </a:lnTo>
                  <a:lnTo>
                    <a:pt x="828" y="1"/>
                  </a:lnTo>
                  <a:lnTo>
                    <a:pt x="707" y="0"/>
                  </a:lnTo>
                  <a:lnTo>
                    <a:pt x="704" y="1"/>
                  </a:lnTo>
                  <a:lnTo>
                    <a:pt x="701" y="2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5" y="7"/>
                  </a:lnTo>
                  <a:lnTo>
                    <a:pt x="693" y="9"/>
                  </a:lnTo>
                  <a:lnTo>
                    <a:pt x="693" y="12"/>
                  </a:lnTo>
                  <a:lnTo>
                    <a:pt x="692" y="16"/>
                  </a:lnTo>
                  <a:lnTo>
                    <a:pt x="692" y="572"/>
                  </a:lnTo>
                  <a:lnTo>
                    <a:pt x="632" y="572"/>
                  </a:lnTo>
                  <a:lnTo>
                    <a:pt x="632" y="166"/>
                  </a:lnTo>
                  <a:lnTo>
                    <a:pt x="632" y="163"/>
                  </a:lnTo>
                  <a:lnTo>
                    <a:pt x="630" y="159"/>
                  </a:lnTo>
                  <a:lnTo>
                    <a:pt x="629" y="157"/>
                  </a:lnTo>
                  <a:lnTo>
                    <a:pt x="627" y="155"/>
                  </a:lnTo>
                  <a:lnTo>
                    <a:pt x="625" y="153"/>
                  </a:lnTo>
                  <a:lnTo>
                    <a:pt x="623" y="152"/>
                  </a:lnTo>
                  <a:lnTo>
                    <a:pt x="620" y="151"/>
                  </a:lnTo>
                  <a:lnTo>
                    <a:pt x="617" y="151"/>
                  </a:lnTo>
                  <a:lnTo>
                    <a:pt x="496" y="151"/>
                  </a:lnTo>
                  <a:lnTo>
                    <a:pt x="493" y="151"/>
                  </a:lnTo>
                  <a:lnTo>
                    <a:pt x="490" y="152"/>
                  </a:lnTo>
                  <a:lnTo>
                    <a:pt x="488" y="153"/>
                  </a:lnTo>
                  <a:lnTo>
                    <a:pt x="486" y="155"/>
                  </a:lnTo>
                  <a:lnTo>
                    <a:pt x="484" y="157"/>
                  </a:lnTo>
                  <a:lnTo>
                    <a:pt x="482" y="159"/>
                  </a:lnTo>
                  <a:lnTo>
                    <a:pt x="481" y="163"/>
                  </a:lnTo>
                  <a:lnTo>
                    <a:pt x="481" y="166"/>
                  </a:lnTo>
                  <a:lnTo>
                    <a:pt x="481" y="572"/>
                  </a:lnTo>
                  <a:lnTo>
                    <a:pt x="421" y="572"/>
                  </a:lnTo>
                  <a:lnTo>
                    <a:pt x="421" y="316"/>
                  </a:lnTo>
                  <a:lnTo>
                    <a:pt x="420" y="313"/>
                  </a:lnTo>
                  <a:lnTo>
                    <a:pt x="420" y="311"/>
                  </a:lnTo>
                  <a:lnTo>
                    <a:pt x="418" y="307"/>
                  </a:lnTo>
                  <a:lnTo>
                    <a:pt x="417" y="305"/>
                  </a:lnTo>
                  <a:lnTo>
                    <a:pt x="414" y="304"/>
                  </a:lnTo>
                  <a:lnTo>
                    <a:pt x="412" y="302"/>
                  </a:lnTo>
                  <a:lnTo>
                    <a:pt x="408" y="302"/>
                  </a:lnTo>
                  <a:lnTo>
                    <a:pt x="406" y="301"/>
                  </a:lnTo>
                  <a:lnTo>
                    <a:pt x="285" y="301"/>
                  </a:lnTo>
                  <a:lnTo>
                    <a:pt x="283" y="302"/>
                  </a:lnTo>
                  <a:lnTo>
                    <a:pt x="280" y="302"/>
                  </a:lnTo>
                  <a:lnTo>
                    <a:pt x="278" y="304"/>
                  </a:lnTo>
                  <a:lnTo>
                    <a:pt x="274" y="305"/>
                  </a:lnTo>
                  <a:lnTo>
                    <a:pt x="273" y="307"/>
                  </a:lnTo>
                  <a:lnTo>
                    <a:pt x="271" y="311"/>
                  </a:lnTo>
                  <a:lnTo>
                    <a:pt x="271" y="313"/>
                  </a:lnTo>
                  <a:lnTo>
                    <a:pt x="270" y="316"/>
                  </a:lnTo>
                  <a:lnTo>
                    <a:pt x="270" y="572"/>
                  </a:lnTo>
                  <a:lnTo>
                    <a:pt x="210" y="572"/>
                  </a:lnTo>
                  <a:lnTo>
                    <a:pt x="210" y="467"/>
                  </a:lnTo>
                  <a:lnTo>
                    <a:pt x="210" y="464"/>
                  </a:lnTo>
                  <a:lnTo>
                    <a:pt x="209" y="461"/>
                  </a:lnTo>
                  <a:lnTo>
                    <a:pt x="208" y="459"/>
                  </a:lnTo>
                  <a:lnTo>
                    <a:pt x="206" y="457"/>
                  </a:lnTo>
                  <a:lnTo>
                    <a:pt x="204" y="454"/>
                  </a:lnTo>
                  <a:lnTo>
                    <a:pt x="201" y="453"/>
                  </a:lnTo>
                  <a:lnTo>
                    <a:pt x="198" y="452"/>
                  </a:lnTo>
                  <a:lnTo>
                    <a:pt x="195" y="452"/>
                  </a:lnTo>
                  <a:lnTo>
                    <a:pt x="75" y="452"/>
                  </a:lnTo>
                  <a:lnTo>
                    <a:pt x="72" y="452"/>
                  </a:lnTo>
                  <a:lnTo>
                    <a:pt x="69" y="453"/>
                  </a:lnTo>
                  <a:lnTo>
                    <a:pt x="66" y="454"/>
                  </a:lnTo>
                  <a:lnTo>
                    <a:pt x="64" y="457"/>
                  </a:lnTo>
                  <a:lnTo>
                    <a:pt x="62" y="459"/>
                  </a:lnTo>
                  <a:lnTo>
                    <a:pt x="61" y="461"/>
                  </a:lnTo>
                  <a:lnTo>
                    <a:pt x="60" y="464"/>
                  </a:lnTo>
                  <a:lnTo>
                    <a:pt x="60" y="467"/>
                  </a:lnTo>
                  <a:lnTo>
                    <a:pt x="60" y="572"/>
                  </a:lnTo>
                  <a:lnTo>
                    <a:pt x="15" y="572"/>
                  </a:lnTo>
                  <a:lnTo>
                    <a:pt x="12" y="572"/>
                  </a:lnTo>
                  <a:lnTo>
                    <a:pt x="8" y="573"/>
                  </a:lnTo>
                  <a:lnTo>
                    <a:pt x="6" y="575"/>
                  </a:lnTo>
                  <a:lnTo>
                    <a:pt x="4" y="577"/>
                  </a:lnTo>
                  <a:lnTo>
                    <a:pt x="2" y="579"/>
                  </a:lnTo>
                  <a:lnTo>
                    <a:pt x="1" y="581"/>
                  </a:lnTo>
                  <a:lnTo>
                    <a:pt x="0" y="584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1" y="593"/>
                  </a:lnTo>
                  <a:lnTo>
                    <a:pt x="2" y="596"/>
                  </a:lnTo>
                  <a:lnTo>
                    <a:pt x="4" y="598"/>
                  </a:lnTo>
                  <a:lnTo>
                    <a:pt x="6" y="600"/>
                  </a:lnTo>
                  <a:lnTo>
                    <a:pt x="8" y="601"/>
                  </a:lnTo>
                  <a:lnTo>
                    <a:pt x="12" y="602"/>
                  </a:lnTo>
                  <a:lnTo>
                    <a:pt x="15" y="602"/>
                  </a:lnTo>
                  <a:lnTo>
                    <a:pt x="75" y="602"/>
                  </a:lnTo>
                  <a:lnTo>
                    <a:pt x="195" y="602"/>
                  </a:lnTo>
                  <a:lnTo>
                    <a:pt x="285" y="602"/>
                  </a:lnTo>
                  <a:lnTo>
                    <a:pt x="406" y="602"/>
                  </a:lnTo>
                  <a:lnTo>
                    <a:pt x="496" y="602"/>
                  </a:lnTo>
                  <a:lnTo>
                    <a:pt x="617" y="602"/>
                  </a:lnTo>
                  <a:lnTo>
                    <a:pt x="707" y="602"/>
                  </a:lnTo>
                  <a:lnTo>
                    <a:pt x="828" y="602"/>
                  </a:lnTo>
                  <a:lnTo>
                    <a:pt x="888" y="602"/>
                  </a:lnTo>
                  <a:lnTo>
                    <a:pt x="891" y="602"/>
                  </a:lnTo>
                  <a:lnTo>
                    <a:pt x="893" y="601"/>
                  </a:lnTo>
                  <a:lnTo>
                    <a:pt x="896" y="600"/>
                  </a:lnTo>
                  <a:lnTo>
                    <a:pt x="899" y="598"/>
                  </a:lnTo>
                  <a:lnTo>
                    <a:pt x="900" y="596"/>
                  </a:lnTo>
                  <a:lnTo>
                    <a:pt x="902" y="593"/>
                  </a:lnTo>
                  <a:lnTo>
                    <a:pt x="902" y="591"/>
                  </a:lnTo>
                  <a:lnTo>
                    <a:pt x="903" y="587"/>
                  </a:lnTo>
                  <a:lnTo>
                    <a:pt x="902" y="584"/>
                  </a:lnTo>
                  <a:lnTo>
                    <a:pt x="902" y="581"/>
                  </a:lnTo>
                  <a:lnTo>
                    <a:pt x="900" y="579"/>
                  </a:lnTo>
                  <a:lnTo>
                    <a:pt x="899" y="577"/>
                  </a:lnTo>
                  <a:lnTo>
                    <a:pt x="896" y="575"/>
                  </a:lnTo>
                  <a:lnTo>
                    <a:pt x="893" y="573"/>
                  </a:lnTo>
                  <a:lnTo>
                    <a:pt x="891" y="572"/>
                  </a:lnTo>
                  <a:lnTo>
                    <a:pt x="888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4" name="TextBox 243"/>
          <p:cNvSpPr txBox="1"/>
          <p:nvPr/>
        </p:nvSpPr>
        <p:spPr>
          <a:xfrm>
            <a:off x="814388" y="5817282"/>
            <a:ext cx="1056322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</p:spTree>
    <p:extLst>
      <p:ext uri="{BB962C8B-B14F-4D97-AF65-F5344CB8AC3E}">
        <p14:creationId xmlns:p14="http://schemas.microsoft.com/office/powerpoint/2010/main" val="11675435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7" r="16617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TARGET MARKET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037014" y="1781176"/>
            <a:ext cx="4429125" cy="4430713"/>
            <a:chOff x="2236788" y="1781175"/>
            <a:chExt cx="4429125" cy="4430713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8" name="Freeform 5"/>
            <p:cNvSpPr>
              <a:spLocks/>
            </p:cNvSpPr>
            <p:nvPr/>
          </p:nvSpPr>
          <p:spPr bwMode="auto">
            <a:xfrm>
              <a:off x="2555875" y="2081213"/>
              <a:ext cx="458788" cy="458788"/>
            </a:xfrm>
            <a:custGeom>
              <a:avLst/>
              <a:gdLst>
                <a:gd name="T0" fmla="*/ 250 w 289"/>
                <a:gd name="T1" fmla="*/ 289 h 289"/>
                <a:gd name="T2" fmla="*/ 0 w 289"/>
                <a:gd name="T3" fmla="*/ 38 h 289"/>
                <a:gd name="T4" fmla="*/ 38 w 289"/>
                <a:gd name="T5" fmla="*/ 0 h 289"/>
                <a:gd name="T6" fmla="*/ 289 w 289"/>
                <a:gd name="T7" fmla="*/ 250 h 289"/>
                <a:gd name="T8" fmla="*/ 250 w 289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89">
                  <a:moveTo>
                    <a:pt x="250" y="289"/>
                  </a:moveTo>
                  <a:lnTo>
                    <a:pt x="0" y="38"/>
                  </a:lnTo>
                  <a:lnTo>
                    <a:pt x="38" y="0"/>
                  </a:lnTo>
                  <a:lnTo>
                    <a:pt x="289" y="250"/>
                  </a:lnTo>
                  <a:lnTo>
                    <a:pt x="250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6"/>
            <p:cNvSpPr>
              <a:spLocks/>
            </p:cNvSpPr>
            <p:nvPr/>
          </p:nvSpPr>
          <p:spPr bwMode="auto">
            <a:xfrm>
              <a:off x="2482850" y="2008188"/>
              <a:ext cx="215900" cy="215900"/>
            </a:xfrm>
            <a:custGeom>
              <a:avLst/>
              <a:gdLst>
                <a:gd name="T0" fmla="*/ 78 w 95"/>
                <a:gd name="T1" fmla="*/ 17 h 95"/>
                <a:gd name="T2" fmla="*/ 17 w 95"/>
                <a:gd name="T3" fmla="*/ 17 h 95"/>
                <a:gd name="T4" fmla="*/ 17 w 95"/>
                <a:gd name="T5" fmla="*/ 78 h 95"/>
                <a:gd name="T6" fmla="*/ 78 w 95"/>
                <a:gd name="T7" fmla="*/ 78 h 95"/>
                <a:gd name="T8" fmla="*/ 78 w 95"/>
                <a:gd name="T9" fmla="*/ 1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78" y="17"/>
                  </a:move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8"/>
                  </a:cubicBezTo>
                  <a:cubicBezTo>
                    <a:pt x="34" y="95"/>
                    <a:pt x="61" y="95"/>
                    <a:pt x="78" y="78"/>
                  </a:cubicBezTo>
                  <a:cubicBezTo>
                    <a:pt x="95" y="61"/>
                    <a:pt x="95" y="34"/>
                    <a:pt x="7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9"/>
            <p:cNvSpPr>
              <a:spLocks/>
            </p:cNvSpPr>
            <p:nvPr/>
          </p:nvSpPr>
          <p:spPr bwMode="auto">
            <a:xfrm>
              <a:off x="2236788" y="1781175"/>
              <a:ext cx="4429125" cy="4430713"/>
            </a:xfrm>
            <a:custGeom>
              <a:avLst/>
              <a:gdLst>
                <a:gd name="T0" fmla="*/ 975 w 1950"/>
                <a:gd name="T1" fmla="*/ 1951 h 1951"/>
                <a:gd name="T2" fmla="*/ 285 w 1950"/>
                <a:gd name="T3" fmla="*/ 1665 h 1951"/>
                <a:gd name="T4" fmla="*/ 0 w 1950"/>
                <a:gd name="T5" fmla="*/ 976 h 1951"/>
                <a:gd name="T6" fmla="*/ 285 w 1950"/>
                <a:gd name="T7" fmla="*/ 286 h 1951"/>
                <a:gd name="T8" fmla="*/ 975 w 1950"/>
                <a:gd name="T9" fmla="*/ 0 h 1951"/>
                <a:gd name="T10" fmla="*/ 1019 w 1950"/>
                <a:gd name="T11" fmla="*/ 44 h 1951"/>
                <a:gd name="T12" fmla="*/ 975 w 1950"/>
                <a:gd name="T13" fmla="*/ 89 h 1951"/>
                <a:gd name="T14" fmla="*/ 348 w 1950"/>
                <a:gd name="T15" fmla="*/ 348 h 1951"/>
                <a:gd name="T16" fmla="*/ 88 w 1950"/>
                <a:gd name="T17" fmla="*/ 976 h 1951"/>
                <a:gd name="T18" fmla="*/ 348 w 1950"/>
                <a:gd name="T19" fmla="*/ 1603 h 1951"/>
                <a:gd name="T20" fmla="*/ 975 w 1950"/>
                <a:gd name="T21" fmla="*/ 1862 h 1951"/>
                <a:gd name="T22" fmla="*/ 1602 w 1950"/>
                <a:gd name="T23" fmla="*/ 1603 h 1951"/>
                <a:gd name="T24" fmla="*/ 1862 w 1950"/>
                <a:gd name="T25" fmla="*/ 976 h 1951"/>
                <a:gd name="T26" fmla="*/ 1906 w 1950"/>
                <a:gd name="T27" fmla="*/ 931 h 1951"/>
                <a:gd name="T28" fmla="*/ 1950 w 1950"/>
                <a:gd name="T29" fmla="*/ 976 h 1951"/>
                <a:gd name="T30" fmla="*/ 1665 w 1950"/>
                <a:gd name="T31" fmla="*/ 1665 h 1951"/>
                <a:gd name="T32" fmla="*/ 975 w 1950"/>
                <a:gd name="T33" fmla="*/ 1951 h 1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0" h="1951">
                  <a:moveTo>
                    <a:pt x="975" y="1951"/>
                  </a:moveTo>
                  <a:cubicBezTo>
                    <a:pt x="715" y="1951"/>
                    <a:pt x="470" y="1849"/>
                    <a:pt x="285" y="1665"/>
                  </a:cubicBezTo>
                  <a:cubicBezTo>
                    <a:pt x="101" y="1481"/>
                    <a:pt x="0" y="1236"/>
                    <a:pt x="0" y="976"/>
                  </a:cubicBezTo>
                  <a:cubicBezTo>
                    <a:pt x="0" y="715"/>
                    <a:pt x="101" y="470"/>
                    <a:pt x="285" y="286"/>
                  </a:cubicBezTo>
                  <a:cubicBezTo>
                    <a:pt x="470" y="102"/>
                    <a:pt x="715" y="0"/>
                    <a:pt x="975" y="0"/>
                  </a:cubicBezTo>
                  <a:cubicBezTo>
                    <a:pt x="1000" y="0"/>
                    <a:pt x="1019" y="20"/>
                    <a:pt x="1019" y="44"/>
                  </a:cubicBezTo>
                  <a:cubicBezTo>
                    <a:pt x="1019" y="69"/>
                    <a:pt x="1000" y="89"/>
                    <a:pt x="975" y="89"/>
                  </a:cubicBezTo>
                  <a:cubicBezTo>
                    <a:pt x="738" y="89"/>
                    <a:pt x="516" y="181"/>
                    <a:pt x="348" y="348"/>
                  </a:cubicBezTo>
                  <a:cubicBezTo>
                    <a:pt x="181" y="516"/>
                    <a:pt x="88" y="739"/>
                    <a:pt x="88" y="976"/>
                  </a:cubicBezTo>
                  <a:cubicBezTo>
                    <a:pt x="88" y="1212"/>
                    <a:pt x="181" y="1435"/>
                    <a:pt x="348" y="1603"/>
                  </a:cubicBezTo>
                  <a:cubicBezTo>
                    <a:pt x="516" y="1770"/>
                    <a:pt x="738" y="1862"/>
                    <a:pt x="975" y="1862"/>
                  </a:cubicBezTo>
                  <a:cubicBezTo>
                    <a:pt x="1212" y="1862"/>
                    <a:pt x="1435" y="1770"/>
                    <a:pt x="1602" y="1603"/>
                  </a:cubicBezTo>
                  <a:cubicBezTo>
                    <a:pt x="1770" y="1435"/>
                    <a:pt x="1862" y="1212"/>
                    <a:pt x="1862" y="976"/>
                  </a:cubicBezTo>
                  <a:cubicBezTo>
                    <a:pt x="1862" y="951"/>
                    <a:pt x="1882" y="931"/>
                    <a:pt x="1906" y="931"/>
                  </a:cubicBezTo>
                  <a:cubicBezTo>
                    <a:pt x="1931" y="931"/>
                    <a:pt x="1950" y="951"/>
                    <a:pt x="1950" y="976"/>
                  </a:cubicBezTo>
                  <a:cubicBezTo>
                    <a:pt x="1950" y="1236"/>
                    <a:pt x="1849" y="1481"/>
                    <a:pt x="1665" y="1665"/>
                  </a:cubicBezTo>
                  <a:cubicBezTo>
                    <a:pt x="1481" y="1849"/>
                    <a:pt x="1236" y="1951"/>
                    <a:pt x="975" y="19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859339" y="2082800"/>
            <a:ext cx="3306763" cy="3295650"/>
            <a:chOff x="3059113" y="2082800"/>
            <a:chExt cx="3306763" cy="32956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5705475" y="2265363"/>
              <a:ext cx="458788" cy="458788"/>
            </a:xfrm>
            <a:custGeom>
              <a:avLst/>
              <a:gdLst>
                <a:gd name="T0" fmla="*/ 38 w 289"/>
                <a:gd name="T1" fmla="*/ 289 h 289"/>
                <a:gd name="T2" fmla="*/ 0 w 289"/>
                <a:gd name="T3" fmla="*/ 250 h 289"/>
                <a:gd name="T4" fmla="*/ 249 w 289"/>
                <a:gd name="T5" fmla="*/ 0 h 289"/>
                <a:gd name="T6" fmla="*/ 289 w 289"/>
                <a:gd name="T7" fmla="*/ 40 h 289"/>
                <a:gd name="T8" fmla="*/ 38 w 289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89">
                  <a:moveTo>
                    <a:pt x="38" y="289"/>
                  </a:moveTo>
                  <a:lnTo>
                    <a:pt x="0" y="250"/>
                  </a:lnTo>
                  <a:lnTo>
                    <a:pt x="249" y="0"/>
                  </a:lnTo>
                  <a:lnTo>
                    <a:pt x="289" y="40"/>
                  </a:lnTo>
                  <a:lnTo>
                    <a:pt x="38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6021388" y="2192338"/>
              <a:ext cx="215900" cy="215900"/>
            </a:xfrm>
            <a:custGeom>
              <a:avLst/>
              <a:gdLst>
                <a:gd name="T0" fmla="*/ 78 w 95"/>
                <a:gd name="T1" fmla="*/ 78 h 95"/>
                <a:gd name="T2" fmla="*/ 78 w 95"/>
                <a:gd name="T3" fmla="*/ 17 h 95"/>
                <a:gd name="T4" fmla="*/ 17 w 95"/>
                <a:gd name="T5" fmla="*/ 17 h 95"/>
                <a:gd name="T6" fmla="*/ 17 w 95"/>
                <a:gd name="T7" fmla="*/ 78 h 95"/>
                <a:gd name="T8" fmla="*/ 78 w 95"/>
                <a:gd name="T9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78" y="78"/>
                  </a:moveTo>
                  <a:cubicBezTo>
                    <a:pt x="95" y="61"/>
                    <a:pt x="95" y="34"/>
                    <a:pt x="78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8"/>
                  </a:cubicBezTo>
                  <a:cubicBezTo>
                    <a:pt x="34" y="95"/>
                    <a:pt x="61" y="95"/>
                    <a:pt x="7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0"/>
            <p:cNvSpPr>
              <a:spLocks/>
            </p:cNvSpPr>
            <p:nvPr/>
          </p:nvSpPr>
          <p:spPr bwMode="auto">
            <a:xfrm>
              <a:off x="3059113" y="2082800"/>
              <a:ext cx="3306763" cy="3295650"/>
            </a:xfrm>
            <a:custGeom>
              <a:avLst/>
              <a:gdLst>
                <a:gd name="T0" fmla="*/ 1178 w 1456"/>
                <a:gd name="T1" fmla="*/ 1451 h 1451"/>
                <a:gd name="T2" fmla="*/ 1146 w 1456"/>
                <a:gd name="T3" fmla="*/ 1438 h 1451"/>
                <a:gd name="T4" fmla="*/ 1146 w 1456"/>
                <a:gd name="T5" fmla="*/ 1376 h 1451"/>
                <a:gd name="T6" fmla="*/ 1367 w 1456"/>
                <a:gd name="T7" fmla="*/ 843 h 1451"/>
                <a:gd name="T8" fmla="*/ 1146 w 1456"/>
                <a:gd name="T9" fmla="*/ 309 h 1451"/>
                <a:gd name="T10" fmla="*/ 613 w 1456"/>
                <a:gd name="T11" fmla="*/ 88 h 1451"/>
                <a:gd name="T12" fmla="*/ 80 w 1456"/>
                <a:gd name="T13" fmla="*/ 309 h 1451"/>
                <a:gd name="T14" fmla="*/ 17 w 1456"/>
                <a:gd name="T15" fmla="*/ 309 h 1451"/>
                <a:gd name="T16" fmla="*/ 17 w 1456"/>
                <a:gd name="T17" fmla="*/ 247 h 1451"/>
                <a:gd name="T18" fmla="*/ 613 w 1456"/>
                <a:gd name="T19" fmla="*/ 0 h 1451"/>
                <a:gd name="T20" fmla="*/ 1209 w 1456"/>
                <a:gd name="T21" fmla="*/ 247 h 1451"/>
                <a:gd name="T22" fmla="*/ 1456 w 1456"/>
                <a:gd name="T23" fmla="*/ 843 h 1451"/>
                <a:gd name="T24" fmla="*/ 1209 w 1456"/>
                <a:gd name="T25" fmla="*/ 1438 h 1451"/>
                <a:gd name="T26" fmla="*/ 1178 w 1456"/>
                <a:gd name="T27" fmla="*/ 1451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6" h="1451">
                  <a:moveTo>
                    <a:pt x="1178" y="1451"/>
                  </a:moveTo>
                  <a:cubicBezTo>
                    <a:pt x="1166" y="1451"/>
                    <a:pt x="1155" y="1447"/>
                    <a:pt x="1146" y="1438"/>
                  </a:cubicBezTo>
                  <a:cubicBezTo>
                    <a:pt x="1129" y="1421"/>
                    <a:pt x="1129" y="1393"/>
                    <a:pt x="1146" y="1376"/>
                  </a:cubicBezTo>
                  <a:cubicBezTo>
                    <a:pt x="1289" y="1233"/>
                    <a:pt x="1367" y="1044"/>
                    <a:pt x="1367" y="843"/>
                  </a:cubicBezTo>
                  <a:cubicBezTo>
                    <a:pt x="1367" y="641"/>
                    <a:pt x="1289" y="452"/>
                    <a:pt x="1146" y="309"/>
                  </a:cubicBezTo>
                  <a:cubicBezTo>
                    <a:pt x="1004" y="167"/>
                    <a:pt x="814" y="88"/>
                    <a:pt x="613" y="88"/>
                  </a:cubicBezTo>
                  <a:cubicBezTo>
                    <a:pt x="412" y="88"/>
                    <a:pt x="222" y="167"/>
                    <a:pt x="80" y="309"/>
                  </a:cubicBezTo>
                  <a:cubicBezTo>
                    <a:pt x="63" y="327"/>
                    <a:pt x="35" y="327"/>
                    <a:pt x="17" y="309"/>
                  </a:cubicBezTo>
                  <a:cubicBezTo>
                    <a:pt x="0" y="292"/>
                    <a:pt x="0" y="264"/>
                    <a:pt x="17" y="247"/>
                  </a:cubicBezTo>
                  <a:cubicBezTo>
                    <a:pt x="176" y="88"/>
                    <a:pt x="388" y="0"/>
                    <a:pt x="613" y="0"/>
                  </a:cubicBezTo>
                  <a:cubicBezTo>
                    <a:pt x="838" y="0"/>
                    <a:pt x="1050" y="88"/>
                    <a:pt x="1209" y="247"/>
                  </a:cubicBezTo>
                  <a:cubicBezTo>
                    <a:pt x="1368" y="406"/>
                    <a:pt x="1456" y="617"/>
                    <a:pt x="1456" y="843"/>
                  </a:cubicBezTo>
                  <a:cubicBezTo>
                    <a:pt x="1456" y="1068"/>
                    <a:pt x="1368" y="1279"/>
                    <a:pt x="1209" y="1438"/>
                  </a:cubicBezTo>
                  <a:cubicBezTo>
                    <a:pt x="1200" y="1447"/>
                    <a:pt x="1189" y="1451"/>
                    <a:pt x="1178" y="14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1049856" y="1416758"/>
            <a:ext cx="2522200" cy="1541444"/>
            <a:chOff x="6370976" y="1807845"/>
            <a:chExt cx="2522200" cy="1541444"/>
          </a:xfrm>
        </p:grpSpPr>
        <p:sp>
          <p:nvSpPr>
            <p:cNvPr id="135" name="TextBox 134"/>
            <p:cNvSpPr txBox="1"/>
            <p:nvPr/>
          </p:nvSpPr>
          <p:spPr>
            <a:xfrm>
              <a:off x="6370976" y="2333626"/>
              <a:ext cx="2522199" cy="101566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00" dirty="0">
                  <a:solidFill>
                    <a:prstClr val="black"/>
                  </a:solidFill>
                </a:rPr>
  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7293632" y="1807845"/>
              <a:ext cx="1599544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3200" dirty="0">
                  <a:solidFill>
                    <a:srgbClr val="FEA34F"/>
                  </a:solidFill>
                </a:rPr>
                <a:t>75%</a:t>
              </a:r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8629318" y="1680362"/>
            <a:ext cx="2499059" cy="1541444"/>
            <a:chOff x="7293631" y="1807845"/>
            <a:chExt cx="2499059" cy="1541444"/>
          </a:xfrm>
        </p:grpSpPr>
        <p:sp>
          <p:nvSpPr>
            <p:cNvPr id="138" name="TextBox 137"/>
            <p:cNvSpPr txBox="1"/>
            <p:nvPr/>
          </p:nvSpPr>
          <p:spPr>
            <a:xfrm>
              <a:off x="7293631" y="2333626"/>
              <a:ext cx="2499059" cy="101566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prstClr val="black"/>
                  </a:solidFill>
                </a:rPr>
  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  </a: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7293632" y="1807845"/>
              <a:ext cx="1599544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rgbClr val="46B688"/>
                  </a:solidFill>
                </a:rPr>
                <a:t>50%</a:t>
              </a: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929560" y="4704911"/>
            <a:ext cx="2557787" cy="1541444"/>
            <a:chOff x="6335389" y="1807845"/>
            <a:chExt cx="2557787" cy="1541444"/>
          </a:xfrm>
        </p:grpSpPr>
        <p:sp>
          <p:nvSpPr>
            <p:cNvPr id="148" name="TextBox 147"/>
            <p:cNvSpPr txBox="1"/>
            <p:nvPr/>
          </p:nvSpPr>
          <p:spPr>
            <a:xfrm>
              <a:off x="6335389" y="2333626"/>
              <a:ext cx="2557787" cy="101566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00" dirty="0">
                  <a:solidFill>
                    <a:prstClr val="black"/>
                  </a:solidFill>
                </a:rPr>
  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  </a: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7293632" y="1807845"/>
              <a:ext cx="1599544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rgbClr val="016AA3"/>
                  </a:solidFill>
                </a:rPr>
                <a:t>63%</a:t>
              </a:r>
            </a:p>
          </p:txBody>
        </p:sp>
      </p:grpSp>
      <p:sp>
        <p:nvSpPr>
          <p:cNvPr id="2" name="Oval 1"/>
          <p:cNvSpPr/>
          <p:nvPr/>
        </p:nvSpPr>
        <p:spPr>
          <a:xfrm>
            <a:off x="5184777" y="2928597"/>
            <a:ext cx="2130424" cy="2130424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5" name="Group 94"/>
          <p:cNvGrpSpPr/>
          <p:nvPr/>
        </p:nvGrpSpPr>
        <p:grpSpPr>
          <a:xfrm>
            <a:off x="4913312" y="2707032"/>
            <a:ext cx="3736976" cy="3735388"/>
            <a:chOff x="3178175" y="2724150"/>
            <a:chExt cx="3736976" cy="3735388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6" name="Freeform 12"/>
            <p:cNvSpPr>
              <a:spLocks/>
            </p:cNvSpPr>
            <p:nvPr/>
          </p:nvSpPr>
          <p:spPr bwMode="auto">
            <a:xfrm>
              <a:off x="5230813" y="4776788"/>
              <a:ext cx="792163" cy="792163"/>
            </a:xfrm>
            <a:custGeom>
              <a:avLst/>
              <a:gdLst>
                <a:gd name="T0" fmla="*/ 382 w 499"/>
                <a:gd name="T1" fmla="*/ 499 h 499"/>
                <a:gd name="T2" fmla="*/ 499 w 499"/>
                <a:gd name="T3" fmla="*/ 380 h 499"/>
                <a:gd name="T4" fmla="*/ 117 w 499"/>
                <a:gd name="T5" fmla="*/ 0 h 499"/>
                <a:gd name="T6" fmla="*/ 0 w 499"/>
                <a:gd name="T7" fmla="*/ 117 h 499"/>
                <a:gd name="T8" fmla="*/ 382 w 499"/>
                <a:gd name="T9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99">
                  <a:moveTo>
                    <a:pt x="382" y="499"/>
                  </a:moveTo>
                  <a:lnTo>
                    <a:pt x="499" y="380"/>
                  </a:lnTo>
                  <a:lnTo>
                    <a:pt x="117" y="0"/>
                  </a:lnTo>
                  <a:lnTo>
                    <a:pt x="0" y="117"/>
                  </a:lnTo>
                  <a:lnTo>
                    <a:pt x="382" y="499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3"/>
            <p:cNvSpPr>
              <a:spLocks/>
            </p:cNvSpPr>
            <p:nvPr/>
          </p:nvSpPr>
          <p:spPr bwMode="auto">
            <a:xfrm>
              <a:off x="5230813" y="4776788"/>
              <a:ext cx="792163" cy="792163"/>
            </a:xfrm>
            <a:custGeom>
              <a:avLst/>
              <a:gdLst>
                <a:gd name="T0" fmla="*/ 382 w 499"/>
                <a:gd name="T1" fmla="*/ 499 h 499"/>
                <a:gd name="T2" fmla="*/ 499 w 499"/>
                <a:gd name="T3" fmla="*/ 380 h 499"/>
                <a:gd name="T4" fmla="*/ 117 w 499"/>
                <a:gd name="T5" fmla="*/ 0 h 499"/>
                <a:gd name="T6" fmla="*/ 0 w 499"/>
                <a:gd name="T7" fmla="*/ 117 h 499"/>
                <a:gd name="T8" fmla="*/ 382 w 499"/>
                <a:gd name="T9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99">
                  <a:moveTo>
                    <a:pt x="382" y="499"/>
                  </a:moveTo>
                  <a:lnTo>
                    <a:pt x="499" y="380"/>
                  </a:lnTo>
                  <a:lnTo>
                    <a:pt x="117" y="0"/>
                  </a:lnTo>
                  <a:lnTo>
                    <a:pt x="0" y="117"/>
                  </a:lnTo>
                  <a:lnTo>
                    <a:pt x="382" y="4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4"/>
            <p:cNvSpPr>
              <a:spLocks/>
            </p:cNvSpPr>
            <p:nvPr/>
          </p:nvSpPr>
          <p:spPr bwMode="auto">
            <a:xfrm>
              <a:off x="5241925" y="4926013"/>
              <a:ext cx="631825" cy="631825"/>
            </a:xfrm>
            <a:custGeom>
              <a:avLst/>
              <a:gdLst>
                <a:gd name="T0" fmla="*/ 382 w 398"/>
                <a:gd name="T1" fmla="*/ 398 h 398"/>
                <a:gd name="T2" fmla="*/ 398 w 398"/>
                <a:gd name="T3" fmla="*/ 381 h 398"/>
                <a:gd name="T4" fmla="*/ 16 w 398"/>
                <a:gd name="T5" fmla="*/ 0 h 398"/>
                <a:gd name="T6" fmla="*/ 0 w 398"/>
                <a:gd name="T7" fmla="*/ 16 h 398"/>
                <a:gd name="T8" fmla="*/ 382 w 398"/>
                <a:gd name="T9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98">
                  <a:moveTo>
                    <a:pt x="382" y="398"/>
                  </a:moveTo>
                  <a:lnTo>
                    <a:pt x="398" y="381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382" y="398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5"/>
            <p:cNvSpPr>
              <a:spLocks/>
            </p:cNvSpPr>
            <p:nvPr/>
          </p:nvSpPr>
          <p:spPr bwMode="auto">
            <a:xfrm>
              <a:off x="5241925" y="4926013"/>
              <a:ext cx="631825" cy="631825"/>
            </a:xfrm>
            <a:custGeom>
              <a:avLst/>
              <a:gdLst>
                <a:gd name="T0" fmla="*/ 382 w 398"/>
                <a:gd name="T1" fmla="*/ 398 h 398"/>
                <a:gd name="T2" fmla="*/ 398 w 398"/>
                <a:gd name="T3" fmla="*/ 381 h 398"/>
                <a:gd name="T4" fmla="*/ 16 w 398"/>
                <a:gd name="T5" fmla="*/ 0 h 398"/>
                <a:gd name="T6" fmla="*/ 0 w 398"/>
                <a:gd name="T7" fmla="*/ 16 h 398"/>
                <a:gd name="T8" fmla="*/ 382 w 398"/>
                <a:gd name="T9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98">
                  <a:moveTo>
                    <a:pt x="382" y="398"/>
                  </a:moveTo>
                  <a:lnTo>
                    <a:pt x="398" y="381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382" y="3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6"/>
            <p:cNvSpPr>
              <a:spLocks/>
            </p:cNvSpPr>
            <p:nvPr/>
          </p:nvSpPr>
          <p:spPr bwMode="auto">
            <a:xfrm>
              <a:off x="5278438" y="4905375"/>
              <a:ext cx="615950" cy="615950"/>
            </a:xfrm>
            <a:custGeom>
              <a:avLst/>
              <a:gdLst>
                <a:gd name="T0" fmla="*/ 380 w 388"/>
                <a:gd name="T1" fmla="*/ 388 h 388"/>
                <a:gd name="T2" fmla="*/ 388 w 388"/>
                <a:gd name="T3" fmla="*/ 382 h 388"/>
                <a:gd name="T4" fmla="*/ 6 w 388"/>
                <a:gd name="T5" fmla="*/ 0 h 388"/>
                <a:gd name="T6" fmla="*/ 0 w 388"/>
                <a:gd name="T7" fmla="*/ 6 h 388"/>
                <a:gd name="T8" fmla="*/ 380 w 388"/>
                <a:gd name="T9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88">
                  <a:moveTo>
                    <a:pt x="380" y="388"/>
                  </a:moveTo>
                  <a:lnTo>
                    <a:pt x="388" y="382"/>
                  </a:lnTo>
                  <a:lnTo>
                    <a:pt x="6" y="0"/>
                  </a:lnTo>
                  <a:lnTo>
                    <a:pt x="0" y="6"/>
                  </a:lnTo>
                  <a:lnTo>
                    <a:pt x="380" y="388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7"/>
            <p:cNvSpPr>
              <a:spLocks/>
            </p:cNvSpPr>
            <p:nvPr/>
          </p:nvSpPr>
          <p:spPr bwMode="auto">
            <a:xfrm>
              <a:off x="5278438" y="4905375"/>
              <a:ext cx="615950" cy="615950"/>
            </a:xfrm>
            <a:custGeom>
              <a:avLst/>
              <a:gdLst>
                <a:gd name="T0" fmla="*/ 380 w 388"/>
                <a:gd name="T1" fmla="*/ 388 h 388"/>
                <a:gd name="T2" fmla="*/ 388 w 388"/>
                <a:gd name="T3" fmla="*/ 382 h 388"/>
                <a:gd name="T4" fmla="*/ 6 w 388"/>
                <a:gd name="T5" fmla="*/ 0 h 388"/>
                <a:gd name="T6" fmla="*/ 0 w 388"/>
                <a:gd name="T7" fmla="*/ 6 h 388"/>
                <a:gd name="T8" fmla="*/ 380 w 388"/>
                <a:gd name="T9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88">
                  <a:moveTo>
                    <a:pt x="380" y="388"/>
                  </a:moveTo>
                  <a:lnTo>
                    <a:pt x="388" y="382"/>
                  </a:lnTo>
                  <a:lnTo>
                    <a:pt x="6" y="0"/>
                  </a:lnTo>
                  <a:lnTo>
                    <a:pt x="0" y="6"/>
                  </a:lnTo>
                  <a:lnTo>
                    <a:pt x="380" y="3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8"/>
            <p:cNvSpPr>
              <a:spLocks/>
            </p:cNvSpPr>
            <p:nvPr/>
          </p:nvSpPr>
          <p:spPr bwMode="auto">
            <a:xfrm>
              <a:off x="5675313" y="5219700"/>
              <a:ext cx="1239838" cy="1239838"/>
            </a:xfrm>
            <a:custGeom>
              <a:avLst/>
              <a:gdLst>
                <a:gd name="T0" fmla="*/ 405 w 546"/>
                <a:gd name="T1" fmla="*/ 535 h 546"/>
                <a:gd name="T2" fmla="*/ 446 w 546"/>
                <a:gd name="T3" fmla="*/ 535 h 546"/>
                <a:gd name="T4" fmla="*/ 534 w 546"/>
                <a:gd name="T5" fmla="*/ 447 h 546"/>
                <a:gd name="T6" fmla="*/ 534 w 546"/>
                <a:gd name="T7" fmla="*/ 405 h 546"/>
                <a:gd name="T8" fmla="*/ 140 w 546"/>
                <a:gd name="T9" fmla="*/ 11 h 546"/>
                <a:gd name="T10" fmla="*/ 99 w 546"/>
                <a:gd name="T11" fmla="*/ 11 h 546"/>
                <a:gd name="T12" fmla="*/ 11 w 546"/>
                <a:gd name="T13" fmla="*/ 100 h 546"/>
                <a:gd name="T14" fmla="*/ 11 w 546"/>
                <a:gd name="T15" fmla="*/ 141 h 546"/>
                <a:gd name="T16" fmla="*/ 405 w 546"/>
                <a:gd name="T17" fmla="*/ 535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6" h="546">
                  <a:moveTo>
                    <a:pt x="405" y="535"/>
                  </a:moveTo>
                  <a:cubicBezTo>
                    <a:pt x="416" y="546"/>
                    <a:pt x="435" y="546"/>
                    <a:pt x="446" y="535"/>
                  </a:cubicBezTo>
                  <a:cubicBezTo>
                    <a:pt x="534" y="447"/>
                    <a:pt x="534" y="447"/>
                    <a:pt x="534" y="447"/>
                  </a:cubicBezTo>
                  <a:cubicBezTo>
                    <a:pt x="546" y="435"/>
                    <a:pt x="546" y="417"/>
                    <a:pt x="534" y="405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29" y="0"/>
                    <a:pt x="111" y="0"/>
                    <a:pt x="99" y="11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0" y="111"/>
                    <a:pt x="0" y="130"/>
                    <a:pt x="11" y="141"/>
                  </a:cubicBezTo>
                  <a:cubicBezTo>
                    <a:pt x="405" y="535"/>
                    <a:pt x="405" y="535"/>
                    <a:pt x="405" y="53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9"/>
            <p:cNvSpPr>
              <a:spLocks/>
            </p:cNvSpPr>
            <p:nvPr/>
          </p:nvSpPr>
          <p:spPr bwMode="auto">
            <a:xfrm>
              <a:off x="6724650" y="6369050"/>
              <a:ext cx="30163" cy="28575"/>
            </a:xfrm>
            <a:custGeom>
              <a:avLst/>
              <a:gdLst>
                <a:gd name="T0" fmla="*/ 19 w 19"/>
                <a:gd name="T1" fmla="*/ 0 h 18"/>
                <a:gd name="T2" fmla="*/ 0 w 19"/>
                <a:gd name="T3" fmla="*/ 18 h 18"/>
                <a:gd name="T4" fmla="*/ 0 w 19"/>
                <a:gd name="T5" fmla="*/ 18 h 18"/>
                <a:gd name="T6" fmla="*/ 19 w 19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9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2B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20"/>
            <p:cNvSpPr>
              <a:spLocks/>
            </p:cNvSpPr>
            <p:nvPr/>
          </p:nvSpPr>
          <p:spPr bwMode="auto">
            <a:xfrm>
              <a:off x="6724650" y="6369050"/>
              <a:ext cx="30163" cy="28575"/>
            </a:xfrm>
            <a:custGeom>
              <a:avLst/>
              <a:gdLst>
                <a:gd name="T0" fmla="*/ 19 w 19"/>
                <a:gd name="T1" fmla="*/ 0 h 18"/>
                <a:gd name="T2" fmla="*/ 0 w 19"/>
                <a:gd name="T3" fmla="*/ 18 h 18"/>
                <a:gd name="T4" fmla="*/ 0 w 19"/>
                <a:gd name="T5" fmla="*/ 18 h 18"/>
                <a:gd name="T6" fmla="*/ 19 w 19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9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21"/>
            <p:cNvSpPr>
              <a:spLocks/>
            </p:cNvSpPr>
            <p:nvPr/>
          </p:nvSpPr>
          <p:spPr bwMode="auto">
            <a:xfrm>
              <a:off x="5737225" y="5380038"/>
              <a:ext cx="1017588" cy="1017588"/>
            </a:xfrm>
            <a:custGeom>
              <a:avLst/>
              <a:gdLst>
                <a:gd name="T0" fmla="*/ 18 w 641"/>
                <a:gd name="T1" fmla="*/ 0 h 641"/>
                <a:gd name="T2" fmla="*/ 1 w 641"/>
                <a:gd name="T3" fmla="*/ 18 h 641"/>
                <a:gd name="T4" fmla="*/ 0 w 641"/>
                <a:gd name="T5" fmla="*/ 19 h 641"/>
                <a:gd name="T6" fmla="*/ 622 w 641"/>
                <a:gd name="T7" fmla="*/ 641 h 641"/>
                <a:gd name="T8" fmla="*/ 641 w 641"/>
                <a:gd name="T9" fmla="*/ 623 h 641"/>
                <a:gd name="T10" fmla="*/ 18 w 641"/>
                <a:gd name="T11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1" h="641">
                  <a:moveTo>
                    <a:pt x="18" y="0"/>
                  </a:moveTo>
                  <a:lnTo>
                    <a:pt x="1" y="18"/>
                  </a:lnTo>
                  <a:lnTo>
                    <a:pt x="0" y="19"/>
                  </a:lnTo>
                  <a:lnTo>
                    <a:pt x="622" y="641"/>
                  </a:lnTo>
                  <a:lnTo>
                    <a:pt x="641" y="62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22"/>
            <p:cNvSpPr>
              <a:spLocks/>
            </p:cNvSpPr>
            <p:nvPr/>
          </p:nvSpPr>
          <p:spPr bwMode="auto">
            <a:xfrm>
              <a:off x="5737225" y="5380038"/>
              <a:ext cx="1017588" cy="1017588"/>
            </a:xfrm>
            <a:custGeom>
              <a:avLst/>
              <a:gdLst>
                <a:gd name="T0" fmla="*/ 18 w 641"/>
                <a:gd name="T1" fmla="*/ 0 h 641"/>
                <a:gd name="T2" fmla="*/ 1 w 641"/>
                <a:gd name="T3" fmla="*/ 18 h 641"/>
                <a:gd name="T4" fmla="*/ 0 w 641"/>
                <a:gd name="T5" fmla="*/ 19 h 641"/>
                <a:gd name="T6" fmla="*/ 622 w 641"/>
                <a:gd name="T7" fmla="*/ 641 h 641"/>
                <a:gd name="T8" fmla="*/ 641 w 641"/>
                <a:gd name="T9" fmla="*/ 623 h 641"/>
                <a:gd name="T10" fmla="*/ 18 w 641"/>
                <a:gd name="T11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1" h="641">
                  <a:moveTo>
                    <a:pt x="18" y="0"/>
                  </a:moveTo>
                  <a:lnTo>
                    <a:pt x="1" y="18"/>
                  </a:lnTo>
                  <a:lnTo>
                    <a:pt x="0" y="19"/>
                  </a:lnTo>
                  <a:lnTo>
                    <a:pt x="622" y="641"/>
                  </a:lnTo>
                  <a:lnTo>
                    <a:pt x="641" y="62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3"/>
            <p:cNvSpPr>
              <a:spLocks/>
            </p:cNvSpPr>
            <p:nvPr/>
          </p:nvSpPr>
          <p:spPr bwMode="auto">
            <a:xfrm>
              <a:off x="5680075" y="5440363"/>
              <a:ext cx="26988" cy="52388"/>
            </a:xfrm>
            <a:custGeom>
              <a:avLst/>
              <a:gdLst>
                <a:gd name="T0" fmla="*/ 12 w 12"/>
                <a:gd name="T1" fmla="*/ 0 h 23"/>
                <a:gd name="T2" fmla="*/ 9 w 12"/>
                <a:gd name="T3" fmla="*/ 3 h 23"/>
                <a:gd name="T4" fmla="*/ 0 w 12"/>
                <a:gd name="T5" fmla="*/ 23 h 23"/>
                <a:gd name="T6" fmla="*/ 9 w 12"/>
                <a:gd name="T7" fmla="*/ 3 h 23"/>
                <a:gd name="T8" fmla="*/ 12 w 12"/>
                <a:gd name="T9" fmla="*/ 0 h 23"/>
                <a:gd name="T10" fmla="*/ 12 w 1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3">
                  <a:moveTo>
                    <a:pt x="12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3" y="8"/>
                    <a:pt x="0" y="16"/>
                    <a:pt x="0" y="23"/>
                  </a:cubicBezTo>
                  <a:cubicBezTo>
                    <a:pt x="0" y="16"/>
                    <a:pt x="3" y="8"/>
                    <a:pt x="9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C2B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4"/>
            <p:cNvSpPr>
              <a:spLocks/>
            </p:cNvSpPr>
            <p:nvPr/>
          </p:nvSpPr>
          <p:spPr bwMode="auto">
            <a:xfrm>
              <a:off x="5707063" y="5427663"/>
              <a:ext cx="11113" cy="1270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0 w 7"/>
                <a:gd name="T5" fmla="*/ 8 h 8"/>
                <a:gd name="T6" fmla="*/ 7 w 7"/>
                <a:gd name="T7" fmla="*/ 0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3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25"/>
            <p:cNvSpPr>
              <a:spLocks/>
            </p:cNvSpPr>
            <p:nvPr/>
          </p:nvSpPr>
          <p:spPr bwMode="auto">
            <a:xfrm>
              <a:off x="5707063" y="5427663"/>
              <a:ext cx="11113" cy="1270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0 w 7"/>
                <a:gd name="T5" fmla="*/ 8 h 8"/>
                <a:gd name="T6" fmla="*/ 7 w 7"/>
                <a:gd name="T7" fmla="*/ 0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5718175" y="5426075"/>
              <a:ext cx="1588" cy="1588"/>
            </a:xfrm>
            <a:prstGeom prst="rect">
              <a:avLst/>
            </a:prstGeom>
            <a:solidFill>
              <a:srgbClr val="6158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5718175" y="542607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6688138" y="6416675"/>
              <a:ext cx="19050" cy="17463"/>
            </a:xfrm>
            <a:custGeom>
              <a:avLst/>
              <a:gdLst>
                <a:gd name="T0" fmla="*/ 12 w 12"/>
                <a:gd name="T1" fmla="*/ 0 h 11"/>
                <a:gd name="T2" fmla="*/ 0 w 12"/>
                <a:gd name="T3" fmla="*/ 11 h 11"/>
                <a:gd name="T4" fmla="*/ 12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2B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6688138" y="6416675"/>
              <a:ext cx="19050" cy="17463"/>
            </a:xfrm>
            <a:custGeom>
              <a:avLst/>
              <a:gdLst>
                <a:gd name="T0" fmla="*/ 12 w 12"/>
                <a:gd name="T1" fmla="*/ 0 h 11"/>
                <a:gd name="T2" fmla="*/ 0 w 12"/>
                <a:gd name="T3" fmla="*/ 11 h 11"/>
                <a:gd name="T4" fmla="*/ 12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lnTo>
                    <a:pt x="0" y="11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30"/>
            <p:cNvSpPr>
              <a:spLocks/>
            </p:cNvSpPr>
            <p:nvPr/>
          </p:nvSpPr>
          <p:spPr bwMode="auto">
            <a:xfrm>
              <a:off x="5680075" y="5426075"/>
              <a:ext cx="1027113" cy="1027113"/>
            </a:xfrm>
            <a:custGeom>
              <a:avLst/>
              <a:gdLst>
                <a:gd name="T0" fmla="*/ 17 w 452"/>
                <a:gd name="T1" fmla="*/ 0 h 452"/>
                <a:gd name="T2" fmla="*/ 17 w 452"/>
                <a:gd name="T3" fmla="*/ 1 h 452"/>
                <a:gd name="T4" fmla="*/ 12 w 452"/>
                <a:gd name="T5" fmla="*/ 6 h 452"/>
                <a:gd name="T6" fmla="*/ 9 w 452"/>
                <a:gd name="T7" fmla="*/ 9 h 452"/>
                <a:gd name="T8" fmla="*/ 0 w 452"/>
                <a:gd name="T9" fmla="*/ 29 h 452"/>
                <a:gd name="T10" fmla="*/ 9 w 452"/>
                <a:gd name="T11" fmla="*/ 50 h 452"/>
                <a:gd name="T12" fmla="*/ 403 w 452"/>
                <a:gd name="T13" fmla="*/ 444 h 452"/>
                <a:gd name="T14" fmla="*/ 424 w 452"/>
                <a:gd name="T15" fmla="*/ 452 h 452"/>
                <a:gd name="T16" fmla="*/ 444 w 452"/>
                <a:gd name="T17" fmla="*/ 444 h 452"/>
                <a:gd name="T18" fmla="*/ 444 w 452"/>
                <a:gd name="T19" fmla="*/ 444 h 452"/>
                <a:gd name="T20" fmla="*/ 452 w 452"/>
                <a:gd name="T21" fmla="*/ 436 h 452"/>
                <a:gd name="T22" fmla="*/ 17 w 452"/>
                <a:gd name="T23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2" h="452">
                  <a:moveTo>
                    <a:pt x="17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3" y="14"/>
                    <a:pt x="0" y="22"/>
                    <a:pt x="0" y="29"/>
                  </a:cubicBezTo>
                  <a:cubicBezTo>
                    <a:pt x="0" y="37"/>
                    <a:pt x="3" y="44"/>
                    <a:pt x="9" y="50"/>
                  </a:cubicBezTo>
                  <a:cubicBezTo>
                    <a:pt x="403" y="444"/>
                    <a:pt x="403" y="444"/>
                    <a:pt x="403" y="444"/>
                  </a:cubicBezTo>
                  <a:cubicBezTo>
                    <a:pt x="409" y="450"/>
                    <a:pt x="416" y="452"/>
                    <a:pt x="424" y="452"/>
                  </a:cubicBezTo>
                  <a:cubicBezTo>
                    <a:pt x="431" y="452"/>
                    <a:pt x="438" y="450"/>
                    <a:pt x="444" y="444"/>
                  </a:cubicBezTo>
                  <a:cubicBezTo>
                    <a:pt x="444" y="444"/>
                    <a:pt x="444" y="444"/>
                    <a:pt x="444" y="444"/>
                  </a:cubicBezTo>
                  <a:cubicBezTo>
                    <a:pt x="452" y="436"/>
                    <a:pt x="452" y="436"/>
                    <a:pt x="452" y="436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31"/>
            <p:cNvSpPr>
              <a:spLocks/>
            </p:cNvSpPr>
            <p:nvPr/>
          </p:nvSpPr>
          <p:spPr bwMode="auto">
            <a:xfrm>
              <a:off x="5199063" y="4745038"/>
              <a:ext cx="315913" cy="315913"/>
            </a:xfrm>
            <a:custGeom>
              <a:avLst/>
              <a:gdLst>
                <a:gd name="T0" fmla="*/ 54 w 199"/>
                <a:gd name="T1" fmla="*/ 199 h 199"/>
                <a:gd name="T2" fmla="*/ 199 w 199"/>
                <a:gd name="T3" fmla="*/ 53 h 199"/>
                <a:gd name="T4" fmla="*/ 146 w 199"/>
                <a:gd name="T5" fmla="*/ 0 h 199"/>
                <a:gd name="T6" fmla="*/ 0 w 199"/>
                <a:gd name="T7" fmla="*/ 144 h 199"/>
                <a:gd name="T8" fmla="*/ 54 w 199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99">
                  <a:moveTo>
                    <a:pt x="54" y="199"/>
                  </a:moveTo>
                  <a:lnTo>
                    <a:pt x="199" y="53"/>
                  </a:lnTo>
                  <a:lnTo>
                    <a:pt x="146" y="0"/>
                  </a:lnTo>
                  <a:lnTo>
                    <a:pt x="0" y="144"/>
                  </a:lnTo>
                  <a:lnTo>
                    <a:pt x="54" y="19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32"/>
            <p:cNvSpPr>
              <a:spLocks/>
            </p:cNvSpPr>
            <p:nvPr/>
          </p:nvSpPr>
          <p:spPr bwMode="auto">
            <a:xfrm>
              <a:off x="5203825" y="4935538"/>
              <a:ext cx="119063" cy="117475"/>
            </a:xfrm>
            <a:custGeom>
              <a:avLst/>
              <a:gdLst>
                <a:gd name="T0" fmla="*/ 54 w 75"/>
                <a:gd name="T1" fmla="*/ 74 h 74"/>
                <a:gd name="T2" fmla="*/ 75 w 75"/>
                <a:gd name="T3" fmla="*/ 54 h 74"/>
                <a:gd name="T4" fmla="*/ 21 w 75"/>
                <a:gd name="T5" fmla="*/ 0 h 74"/>
                <a:gd name="T6" fmla="*/ 0 w 75"/>
                <a:gd name="T7" fmla="*/ 21 h 74"/>
                <a:gd name="T8" fmla="*/ 54 w 75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4">
                  <a:moveTo>
                    <a:pt x="54" y="74"/>
                  </a:moveTo>
                  <a:lnTo>
                    <a:pt x="75" y="54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54" y="74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33"/>
            <p:cNvSpPr>
              <a:spLocks/>
            </p:cNvSpPr>
            <p:nvPr/>
          </p:nvSpPr>
          <p:spPr bwMode="auto">
            <a:xfrm>
              <a:off x="5251450" y="4908550"/>
              <a:ext cx="100013" cy="100013"/>
            </a:xfrm>
            <a:custGeom>
              <a:avLst/>
              <a:gdLst>
                <a:gd name="T0" fmla="*/ 53 w 63"/>
                <a:gd name="T1" fmla="*/ 63 h 63"/>
                <a:gd name="T2" fmla="*/ 63 w 63"/>
                <a:gd name="T3" fmla="*/ 54 h 63"/>
                <a:gd name="T4" fmla="*/ 8 w 63"/>
                <a:gd name="T5" fmla="*/ 0 h 63"/>
                <a:gd name="T6" fmla="*/ 0 w 63"/>
                <a:gd name="T7" fmla="*/ 8 h 63"/>
                <a:gd name="T8" fmla="*/ 53 w 63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3">
                  <a:moveTo>
                    <a:pt x="53" y="63"/>
                  </a:moveTo>
                  <a:lnTo>
                    <a:pt x="63" y="54"/>
                  </a:lnTo>
                  <a:lnTo>
                    <a:pt x="8" y="0"/>
                  </a:lnTo>
                  <a:lnTo>
                    <a:pt x="0" y="8"/>
                  </a:lnTo>
                  <a:lnTo>
                    <a:pt x="53" y="63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34"/>
            <p:cNvSpPr>
              <a:spLocks/>
            </p:cNvSpPr>
            <p:nvPr/>
          </p:nvSpPr>
          <p:spPr bwMode="auto">
            <a:xfrm>
              <a:off x="3178175" y="2724150"/>
              <a:ext cx="2547938" cy="2544763"/>
            </a:xfrm>
            <a:custGeom>
              <a:avLst/>
              <a:gdLst>
                <a:gd name="T0" fmla="*/ 1076 w 1122"/>
                <a:gd name="T1" fmla="*/ 561 h 1121"/>
                <a:gd name="T2" fmla="*/ 1030 w 1122"/>
                <a:gd name="T3" fmla="*/ 561 h 1121"/>
                <a:gd name="T4" fmla="*/ 993 w 1122"/>
                <a:gd name="T5" fmla="*/ 743 h 1121"/>
                <a:gd name="T6" fmla="*/ 823 w 1122"/>
                <a:gd name="T7" fmla="*/ 949 h 1121"/>
                <a:gd name="T8" fmla="*/ 561 w 1122"/>
                <a:gd name="T9" fmla="*/ 1029 h 1121"/>
                <a:gd name="T10" fmla="*/ 379 w 1122"/>
                <a:gd name="T11" fmla="*/ 993 h 1121"/>
                <a:gd name="T12" fmla="*/ 172 w 1122"/>
                <a:gd name="T13" fmla="*/ 823 h 1121"/>
                <a:gd name="T14" fmla="*/ 92 w 1122"/>
                <a:gd name="T15" fmla="*/ 561 h 1121"/>
                <a:gd name="T16" fmla="*/ 129 w 1122"/>
                <a:gd name="T17" fmla="*/ 378 h 1121"/>
                <a:gd name="T18" fmla="*/ 299 w 1122"/>
                <a:gd name="T19" fmla="*/ 172 h 1121"/>
                <a:gd name="T20" fmla="*/ 561 w 1122"/>
                <a:gd name="T21" fmla="*/ 92 h 1121"/>
                <a:gd name="T22" fmla="*/ 744 w 1122"/>
                <a:gd name="T23" fmla="*/ 128 h 1121"/>
                <a:gd name="T24" fmla="*/ 950 w 1122"/>
                <a:gd name="T25" fmla="*/ 298 h 1121"/>
                <a:gd name="T26" fmla="*/ 1030 w 1122"/>
                <a:gd name="T27" fmla="*/ 561 h 1121"/>
                <a:gd name="T28" fmla="*/ 1076 w 1122"/>
                <a:gd name="T29" fmla="*/ 561 h 1121"/>
                <a:gd name="T30" fmla="*/ 1122 w 1122"/>
                <a:gd name="T31" fmla="*/ 561 h 1121"/>
                <a:gd name="T32" fmla="*/ 1078 w 1122"/>
                <a:gd name="T33" fmla="*/ 342 h 1121"/>
                <a:gd name="T34" fmla="*/ 875 w 1122"/>
                <a:gd name="T35" fmla="*/ 96 h 1121"/>
                <a:gd name="T36" fmla="*/ 561 w 1122"/>
                <a:gd name="T37" fmla="*/ 0 h 1121"/>
                <a:gd name="T38" fmla="*/ 343 w 1122"/>
                <a:gd name="T39" fmla="*/ 44 h 1121"/>
                <a:gd name="T40" fmla="*/ 96 w 1122"/>
                <a:gd name="T41" fmla="*/ 247 h 1121"/>
                <a:gd name="T42" fmla="*/ 0 w 1122"/>
                <a:gd name="T43" fmla="*/ 561 h 1121"/>
                <a:gd name="T44" fmla="*/ 44 w 1122"/>
                <a:gd name="T45" fmla="*/ 779 h 1121"/>
                <a:gd name="T46" fmla="*/ 248 w 1122"/>
                <a:gd name="T47" fmla="*/ 1026 h 1121"/>
                <a:gd name="T48" fmla="*/ 561 w 1122"/>
                <a:gd name="T49" fmla="*/ 1121 h 1121"/>
                <a:gd name="T50" fmla="*/ 779 w 1122"/>
                <a:gd name="T51" fmla="*/ 1077 h 1121"/>
                <a:gd name="T52" fmla="*/ 1026 w 1122"/>
                <a:gd name="T53" fmla="*/ 874 h 1121"/>
                <a:gd name="T54" fmla="*/ 1122 w 1122"/>
                <a:gd name="T55" fmla="*/ 561 h 1121"/>
                <a:gd name="T56" fmla="*/ 1076 w 1122"/>
                <a:gd name="T57" fmla="*/ 56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22" h="1121">
                  <a:moveTo>
                    <a:pt x="1076" y="561"/>
                  </a:moveTo>
                  <a:cubicBezTo>
                    <a:pt x="1030" y="561"/>
                    <a:pt x="1030" y="561"/>
                    <a:pt x="1030" y="561"/>
                  </a:cubicBezTo>
                  <a:cubicBezTo>
                    <a:pt x="1030" y="625"/>
                    <a:pt x="1017" y="687"/>
                    <a:pt x="993" y="743"/>
                  </a:cubicBezTo>
                  <a:cubicBezTo>
                    <a:pt x="958" y="827"/>
                    <a:pt x="898" y="899"/>
                    <a:pt x="823" y="949"/>
                  </a:cubicBezTo>
                  <a:cubicBezTo>
                    <a:pt x="748" y="1000"/>
                    <a:pt x="658" y="1029"/>
                    <a:pt x="561" y="1029"/>
                  </a:cubicBezTo>
                  <a:cubicBezTo>
                    <a:pt x="496" y="1029"/>
                    <a:pt x="435" y="1016"/>
                    <a:pt x="379" y="993"/>
                  </a:cubicBezTo>
                  <a:cubicBezTo>
                    <a:pt x="294" y="957"/>
                    <a:pt x="223" y="898"/>
                    <a:pt x="172" y="823"/>
                  </a:cubicBezTo>
                  <a:cubicBezTo>
                    <a:pt x="122" y="748"/>
                    <a:pt x="92" y="658"/>
                    <a:pt x="92" y="561"/>
                  </a:cubicBezTo>
                  <a:cubicBezTo>
                    <a:pt x="92" y="496"/>
                    <a:pt x="105" y="434"/>
                    <a:pt x="129" y="378"/>
                  </a:cubicBezTo>
                  <a:cubicBezTo>
                    <a:pt x="165" y="294"/>
                    <a:pt x="224" y="222"/>
                    <a:pt x="299" y="172"/>
                  </a:cubicBezTo>
                  <a:cubicBezTo>
                    <a:pt x="374" y="121"/>
                    <a:pt x="464" y="92"/>
                    <a:pt x="561" y="92"/>
                  </a:cubicBezTo>
                  <a:cubicBezTo>
                    <a:pt x="626" y="92"/>
                    <a:pt x="688" y="105"/>
                    <a:pt x="744" y="128"/>
                  </a:cubicBezTo>
                  <a:cubicBezTo>
                    <a:pt x="828" y="164"/>
                    <a:pt x="899" y="224"/>
                    <a:pt x="950" y="298"/>
                  </a:cubicBezTo>
                  <a:cubicBezTo>
                    <a:pt x="1000" y="373"/>
                    <a:pt x="1030" y="463"/>
                    <a:pt x="1030" y="561"/>
                  </a:cubicBezTo>
                  <a:cubicBezTo>
                    <a:pt x="1076" y="561"/>
                    <a:pt x="1076" y="561"/>
                    <a:pt x="1076" y="561"/>
                  </a:cubicBezTo>
                  <a:cubicBezTo>
                    <a:pt x="1122" y="561"/>
                    <a:pt x="1122" y="561"/>
                    <a:pt x="1122" y="561"/>
                  </a:cubicBezTo>
                  <a:cubicBezTo>
                    <a:pt x="1122" y="483"/>
                    <a:pt x="1106" y="409"/>
                    <a:pt x="1078" y="342"/>
                  </a:cubicBezTo>
                  <a:cubicBezTo>
                    <a:pt x="1035" y="242"/>
                    <a:pt x="964" y="156"/>
                    <a:pt x="875" y="96"/>
                  </a:cubicBezTo>
                  <a:cubicBezTo>
                    <a:pt x="785" y="35"/>
                    <a:pt x="677" y="0"/>
                    <a:pt x="561" y="0"/>
                  </a:cubicBezTo>
                  <a:cubicBezTo>
                    <a:pt x="484" y="0"/>
                    <a:pt x="410" y="15"/>
                    <a:pt x="343" y="44"/>
                  </a:cubicBezTo>
                  <a:cubicBezTo>
                    <a:pt x="242" y="86"/>
                    <a:pt x="157" y="157"/>
                    <a:pt x="96" y="247"/>
                  </a:cubicBezTo>
                  <a:cubicBezTo>
                    <a:pt x="36" y="336"/>
                    <a:pt x="0" y="445"/>
                    <a:pt x="0" y="561"/>
                  </a:cubicBezTo>
                  <a:cubicBezTo>
                    <a:pt x="0" y="638"/>
                    <a:pt x="16" y="712"/>
                    <a:pt x="44" y="779"/>
                  </a:cubicBezTo>
                  <a:cubicBezTo>
                    <a:pt x="87" y="880"/>
                    <a:pt x="158" y="965"/>
                    <a:pt x="248" y="1026"/>
                  </a:cubicBezTo>
                  <a:cubicBezTo>
                    <a:pt x="337" y="1086"/>
                    <a:pt x="445" y="1121"/>
                    <a:pt x="561" y="1121"/>
                  </a:cubicBezTo>
                  <a:cubicBezTo>
                    <a:pt x="638" y="1121"/>
                    <a:pt x="712" y="1106"/>
                    <a:pt x="779" y="1077"/>
                  </a:cubicBezTo>
                  <a:cubicBezTo>
                    <a:pt x="880" y="1035"/>
                    <a:pt x="966" y="964"/>
                    <a:pt x="1026" y="874"/>
                  </a:cubicBezTo>
                  <a:cubicBezTo>
                    <a:pt x="1087" y="785"/>
                    <a:pt x="1122" y="677"/>
                    <a:pt x="1122" y="561"/>
                  </a:cubicBezTo>
                  <a:lnTo>
                    <a:pt x="1076" y="56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35"/>
            <p:cNvSpPr>
              <a:spLocks/>
            </p:cNvSpPr>
            <p:nvPr/>
          </p:nvSpPr>
          <p:spPr bwMode="auto">
            <a:xfrm>
              <a:off x="3230563" y="2776538"/>
              <a:ext cx="2443163" cy="2439988"/>
            </a:xfrm>
            <a:custGeom>
              <a:avLst/>
              <a:gdLst>
                <a:gd name="T0" fmla="*/ 1053 w 1076"/>
                <a:gd name="T1" fmla="*/ 538 h 1075"/>
                <a:gd name="T2" fmla="*/ 1030 w 1076"/>
                <a:gd name="T3" fmla="*/ 538 h 1075"/>
                <a:gd name="T4" fmla="*/ 886 w 1076"/>
                <a:gd name="T5" fmla="*/ 885 h 1075"/>
                <a:gd name="T6" fmla="*/ 538 w 1076"/>
                <a:gd name="T7" fmla="*/ 1029 h 1075"/>
                <a:gd name="T8" fmla="*/ 190 w 1076"/>
                <a:gd name="T9" fmla="*/ 885 h 1075"/>
                <a:gd name="T10" fmla="*/ 46 w 1076"/>
                <a:gd name="T11" fmla="*/ 538 h 1075"/>
                <a:gd name="T12" fmla="*/ 190 w 1076"/>
                <a:gd name="T13" fmla="*/ 190 h 1075"/>
                <a:gd name="T14" fmla="*/ 538 w 1076"/>
                <a:gd name="T15" fmla="*/ 46 h 1075"/>
                <a:gd name="T16" fmla="*/ 886 w 1076"/>
                <a:gd name="T17" fmla="*/ 190 h 1075"/>
                <a:gd name="T18" fmla="*/ 1030 w 1076"/>
                <a:gd name="T19" fmla="*/ 538 h 1075"/>
                <a:gd name="T20" fmla="*/ 1053 w 1076"/>
                <a:gd name="T21" fmla="*/ 538 h 1075"/>
                <a:gd name="T22" fmla="*/ 1076 w 1076"/>
                <a:gd name="T23" fmla="*/ 538 h 1075"/>
                <a:gd name="T24" fmla="*/ 918 w 1076"/>
                <a:gd name="T25" fmla="*/ 157 h 1075"/>
                <a:gd name="T26" fmla="*/ 538 w 1076"/>
                <a:gd name="T27" fmla="*/ 0 h 1075"/>
                <a:gd name="T28" fmla="*/ 158 w 1076"/>
                <a:gd name="T29" fmla="*/ 157 h 1075"/>
                <a:gd name="T30" fmla="*/ 0 w 1076"/>
                <a:gd name="T31" fmla="*/ 538 h 1075"/>
                <a:gd name="T32" fmla="*/ 158 w 1076"/>
                <a:gd name="T33" fmla="*/ 918 h 1075"/>
                <a:gd name="T34" fmla="*/ 538 w 1076"/>
                <a:gd name="T35" fmla="*/ 1075 h 1075"/>
                <a:gd name="T36" fmla="*/ 918 w 1076"/>
                <a:gd name="T37" fmla="*/ 918 h 1075"/>
                <a:gd name="T38" fmla="*/ 1076 w 1076"/>
                <a:gd name="T39" fmla="*/ 538 h 1075"/>
                <a:gd name="T40" fmla="*/ 1053 w 1076"/>
                <a:gd name="T41" fmla="*/ 538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6" h="1075">
                  <a:moveTo>
                    <a:pt x="1053" y="538"/>
                  </a:moveTo>
                  <a:cubicBezTo>
                    <a:pt x="1030" y="538"/>
                    <a:pt x="1030" y="538"/>
                    <a:pt x="1030" y="538"/>
                  </a:cubicBezTo>
                  <a:cubicBezTo>
                    <a:pt x="1030" y="673"/>
                    <a:pt x="975" y="796"/>
                    <a:pt x="886" y="885"/>
                  </a:cubicBezTo>
                  <a:cubicBezTo>
                    <a:pt x="797" y="974"/>
                    <a:pt x="674" y="1029"/>
                    <a:pt x="538" y="1029"/>
                  </a:cubicBezTo>
                  <a:cubicBezTo>
                    <a:pt x="402" y="1029"/>
                    <a:pt x="279" y="974"/>
                    <a:pt x="190" y="885"/>
                  </a:cubicBezTo>
                  <a:cubicBezTo>
                    <a:pt x="101" y="796"/>
                    <a:pt x="46" y="673"/>
                    <a:pt x="46" y="538"/>
                  </a:cubicBezTo>
                  <a:cubicBezTo>
                    <a:pt x="46" y="402"/>
                    <a:pt x="101" y="279"/>
                    <a:pt x="190" y="190"/>
                  </a:cubicBezTo>
                  <a:cubicBezTo>
                    <a:pt x="279" y="101"/>
                    <a:pt x="402" y="46"/>
                    <a:pt x="538" y="46"/>
                  </a:cubicBezTo>
                  <a:cubicBezTo>
                    <a:pt x="674" y="46"/>
                    <a:pt x="797" y="101"/>
                    <a:pt x="886" y="190"/>
                  </a:cubicBezTo>
                  <a:cubicBezTo>
                    <a:pt x="975" y="279"/>
                    <a:pt x="1030" y="402"/>
                    <a:pt x="1030" y="538"/>
                  </a:cubicBezTo>
                  <a:cubicBezTo>
                    <a:pt x="1053" y="538"/>
                    <a:pt x="1053" y="538"/>
                    <a:pt x="1053" y="538"/>
                  </a:cubicBezTo>
                  <a:cubicBezTo>
                    <a:pt x="1076" y="538"/>
                    <a:pt x="1076" y="538"/>
                    <a:pt x="1076" y="538"/>
                  </a:cubicBezTo>
                  <a:cubicBezTo>
                    <a:pt x="1076" y="389"/>
                    <a:pt x="1016" y="255"/>
                    <a:pt x="918" y="157"/>
                  </a:cubicBezTo>
                  <a:cubicBezTo>
                    <a:pt x="821" y="60"/>
                    <a:pt x="687" y="0"/>
                    <a:pt x="538" y="0"/>
                  </a:cubicBezTo>
                  <a:cubicBezTo>
                    <a:pt x="390" y="0"/>
                    <a:pt x="255" y="60"/>
                    <a:pt x="158" y="157"/>
                  </a:cubicBezTo>
                  <a:cubicBezTo>
                    <a:pt x="61" y="255"/>
                    <a:pt x="0" y="389"/>
                    <a:pt x="0" y="538"/>
                  </a:cubicBezTo>
                  <a:cubicBezTo>
                    <a:pt x="0" y="686"/>
                    <a:pt x="61" y="821"/>
                    <a:pt x="158" y="918"/>
                  </a:cubicBezTo>
                  <a:cubicBezTo>
                    <a:pt x="255" y="1015"/>
                    <a:pt x="390" y="1075"/>
                    <a:pt x="538" y="1075"/>
                  </a:cubicBezTo>
                  <a:cubicBezTo>
                    <a:pt x="687" y="1075"/>
                    <a:pt x="821" y="1015"/>
                    <a:pt x="918" y="918"/>
                  </a:cubicBezTo>
                  <a:cubicBezTo>
                    <a:pt x="1016" y="821"/>
                    <a:pt x="1076" y="686"/>
                    <a:pt x="1076" y="538"/>
                  </a:cubicBezTo>
                  <a:lnTo>
                    <a:pt x="1053" y="53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284664" y="2819401"/>
            <a:ext cx="3579813" cy="3128963"/>
            <a:chOff x="2484438" y="2819400"/>
            <a:chExt cx="3579813" cy="3128963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21" name="Freeform 11"/>
            <p:cNvSpPr>
              <a:spLocks/>
            </p:cNvSpPr>
            <p:nvPr/>
          </p:nvSpPr>
          <p:spPr bwMode="auto">
            <a:xfrm>
              <a:off x="2840038" y="2819400"/>
              <a:ext cx="3224213" cy="2787650"/>
            </a:xfrm>
            <a:custGeom>
              <a:avLst/>
              <a:gdLst>
                <a:gd name="T0" fmla="*/ 710 w 1420"/>
                <a:gd name="T1" fmla="*/ 1228 h 1228"/>
                <a:gd name="T2" fmla="*/ 208 w 1420"/>
                <a:gd name="T3" fmla="*/ 1020 h 1228"/>
                <a:gd name="T4" fmla="*/ 0 w 1420"/>
                <a:gd name="T5" fmla="*/ 519 h 1228"/>
                <a:gd name="T6" fmla="*/ 208 w 1420"/>
                <a:gd name="T7" fmla="*/ 17 h 1228"/>
                <a:gd name="T8" fmla="*/ 270 w 1420"/>
                <a:gd name="T9" fmla="*/ 17 h 1228"/>
                <a:gd name="T10" fmla="*/ 270 w 1420"/>
                <a:gd name="T11" fmla="*/ 80 h 1228"/>
                <a:gd name="T12" fmla="*/ 89 w 1420"/>
                <a:gd name="T13" fmla="*/ 519 h 1228"/>
                <a:gd name="T14" fmla="*/ 710 w 1420"/>
                <a:gd name="T15" fmla="*/ 1140 h 1228"/>
                <a:gd name="T16" fmla="*/ 1331 w 1420"/>
                <a:gd name="T17" fmla="*/ 519 h 1228"/>
                <a:gd name="T18" fmla="*/ 1376 w 1420"/>
                <a:gd name="T19" fmla="*/ 474 h 1228"/>
                <a:gd name="T20" fmla="*/ 1420 w 1420"/>
                <a:gd name="T21" fmla="*/ 519 h 1228"/>
                <a:gd name="T22" fmla="*/ 1212 w 1420"/>
                <a:gd name="T23" fmla="*/ 1020 h 1228"/>
                <a:gd name="T24" fmla="*/ 710 w 1420"/>
                <a:gd name="T25" fmla="*/ 1228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0" h="1228">
                  <a:moveTo>
                    <a:pt x="710" y="1228"/>
                  </a:moveTo>
                  <a:cubicBezTo>
                    <a:pt x="520" y="1228"/>
                    <a:pt x="342" y="1154"/>
                    <a:pt x="208" y="1020"/>
                  </a:cubicBezTo>
                  <a:cubicBezTo>
                    <a:pt x="74" y="886"/>
                    <a:pt x="0" y="708"/>
                    <a:pt x="0" y="519"/>
                  </a:cubicBezTo>
                  <a:cubicBezTo>
                    <a:pt x="0" y="329"/>
                    <a:pt x="74" y="151"/>
                    <a:pt x="208" y="17"/>
                  </a:cubicBezTo>
                  <a:cubicBezTo>
                    <a:pt x="225" y="0"/>
                    <a:pt x="253" y="0"/>
                    <a:pt x="270" y="17"/>
                  </a:cubicBezTo>
                  <a:cubicBezTo>
                    <a:pt x="288" y="34"/>
                    <a:pt x="288" y="62"/>
                    <a:pt x="270" y="80"/>
                  </a:cubicBezTo>
                  <a:cubicBezTo>
                    <a:pt x="153" y="197"/>
                    <a:pt x="89" y="353"/>
                    <a:pt x="89" y="519"/>
                  </a:cubicBezTo>
                  <a:cubicBezTo>
                    <a:pt x="89" y="861"/>
                    <a:pt x="368" y="1140"/>
                    <a:pt x="710" y="1140"/>
                  </a:cubicBezTo>
                  <a:cubicBezTo>
                    <a:pt x="1053" y="1140"/>
                    <a:pt x="1331" y="861"/>
                    <a:pt x="1331" y="519"/>
                  </a:cubicBezTo>
                  <a:cubicBezTo>
                    <a:pt x="1331" y="494"/>
                    <a:pt x="1351" y="474"/>
                    <a:pt x="1376" y="474"/>
                  </a:cubicBezTo>
                  <a:cubicBezTo>
                    <a:pt x="1400" y="474"/>
                    <a:pt x="1420" y="494"/>
                    <a:pt x="1420" y="519"/>
                  </a:cubicBezTo>
                  <a:cubicBezTo>
                    <a:pt x="1420" y="708"/>
                    <a:pt x="1346" y="886"/>
                    <a:pt x="1212" y="1020"/>
                  </a:cubicBezTo>
                  <a:cubicBezTo>
                    <a:pt x="1078" y="1154"/>
                    <a:pt x="900" y="1228"/>
                    <a:pt x="710" y="1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36"/>
            <p:cNvSpPr>
              <a:spLocks/>
            </p:cNvSpPr>
            <p:nvPr/>
          </p:nvSpPr>
          <p:spPr bwMode="auto">
            <a:xfrm>
              <a:off x="2560638" y="5024438"/>
              <a:ext cx="849313" cy="849313"/>
            </a:xfrm>
            <a:custGeom>
              <a:avLst/>
              <a:gdLst>
                <a:gd name="T0" fmla="*/ 38 w 535"/>
                <a:gd name="T1" fmla="*/ 535 h 535"/>
                <a:gd name="T2" fmla="*/ 0 w 535"/>
                <a:gd name="T3" fmla="*/ 496 h 535"/>
                <a:gd name="T4" fmla="*/ 496 w 535"/>
                <a:gd name="T5" fmla="*/ 0 h 535"/>
                <a:gd name="T6" fmla="*/ 535 w 535"/>
                <a:gd name="T7" fmla="*/ 38 h 535"/>
                <a:gd name="T8" fmla="*/ 38 w 535"/>
                <a:gd name="T9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535">
                  <a:moveTo>
                    <a:pt x="38" y="535"/>
                  </a:moveTo>
                  <a:lnTo>
                    <a:pt x="0" y="496"/>
                  </a:lnTo>
                  <a:lnTo>
                    <a:pt x="496" y="0"/>
                  </a:lnTo>
                  <a:lnTo>
                    <a:pt x="535" y="38"/>
                  </a:lnTo>
                  <a:lnTo>
                    <a:pt x="38" y="5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37"/>
            <p:cNvSpPr>
              <a:spLocks/>
            </p:cNvSpPr>
            <p:nvPr/>
          </p:nvSpPr>
          <p:spPr bwMode="auto">
            <a:xfrm>
              <a:off x="2484438" y="5732463"/>
              <a:ext cx="215900" cy="215900"/>
            </a:xfrm>
            <a:custGeom>
              <a:avLst/>
              <a:gdLst>
                <a:gd name="T0" fmla="*/ 17 w 95"/>
                <a:gd name="T1" fmla="*/ 17 h 95"/>
                <a:gd name="T2" fmla="*/ 17 w 95"/>
                <a:gd name="T3" fmla="*/ 78 h 95"/>
                <a:gd name="T4" fmla="*/ 79 w 95"/>
                <a:gd name="T5" fmla="*/ 78 h 95"/>
                <a:gd name="T6" fmla="*/ 79 w 95"/>
                <a:gd name="T7" fmla="*/ 17 h 95"/>
                <a:gd name="T8" fmla="*/ 17 w 95"/>
                <a:gd name="T9" fmla="*/ 1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17" y="17"/>
                  </a:moveTo>
                  <a:cubicBezTo>
                    <a:pt x="0" y="33"/>
                    <a:pt x="0" y="61"/>
                    <a:pt x="17" y="78"/>
                  </a:cubicBezTo>
                  <a:cubicBezTo>
                    <a:pt x="34" y="95"/>
                    <a:pt x="62" y="95"/>
                    <a:pt x="79" y="78"/>
                  </a:cubicBezTo>
                  <a:cubicBezTo>
                    <a:pt x="95" y="61"/>
                    <a:pt x="95" y="33"/>
                    <a:pt x="79" y="17"/>
                  </a:cubicBezTo>
                  <a:cubicBezTo>
                    <a:pt x="62" y="0"/>
                    <a:pt x="34" y="0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3738885" y="1477457"/>
            <a:ext cx="588346" cy="586856"/>
            <a:chOff x="1844383" y="1394308"/>
            <a:chExt cx="861398" cy="859217"/>
          </a:xfrm>
        </p:grpSpPr>
        <p:sp>
          <p:nvSpPr>
            <p:cNvPr id="163" name="Oval 162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4" name="Oval 163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FEA34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7810680" y="1491270"/>
            <a:ext cx="588346" cy="586856"/>
            <a:chOff x="1844383" y="1394308"/>
            <a:chExt cx="861398" cy="859217"/>
          </a:xfrm>
        </p:grpSpPr>
        <p:sp>
          <p:nvSpPr>
            <p:cNvPr id="169" name="Oval 168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0" name="Oval 169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46B688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3637674" y="5504207"/>
            <a:ext cx="588346" cy="586856"/>
            <a:chOff x="1844383" y="1394308"/>
            <a:chExt cx="861398" cy="859217"/>
          </a:xfrm>
        </p:grpSpPr>
        <p:sp>
          <p:nvSpPr>
            <p:cNvPr id="173" name="Oval 172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4" name="Oval 173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016AA3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75" name="Freeform 3391"/>
          <p:cNvSpPr>
            <a:spLocks noEditPoints="1"/>
          </p:cNvSpPr>
          <p:nvPr/>
        </p:nvSpPr>
        <p:spPr bwMode="auto">
          <a:xfrm>
            <a:off x="3839446" y="5702380"/>
            <a:ext cx="184058" cy="184058"/>
          </a:xfrm>
          <a:custGeom>
            <a:avLst/>
            <a:gdLst>
              <a:gd name="T0" fmla="*/ 400 w 721"/>
              <a:gd name="T1" fmla="*/ 502 h 721"/>
              <a:gd name="T2" fmla="*/ 441 w 721"/>
              <a:gd name="T3" fmla="*/ 487 h 721"/>
              <a:gd name="T4" fmla="*/ 456 w 721"/>
              <a:gd name="T5" fmla="*/ 469 h 721"/>
              <a:gd name="T6" fmla="*/ 477 w 721"/>
              <a:gd name="T7" fmla="*/ 475 h 721"/>
              <a:gd name="T8" fmla="*/ 498 w 721"/>
              <a:gd name="T9" fmla="*/ 505 h 721"/>
              <a:gd name="T10" fmla="*/ 361 w 721"/>
              <a:gd name="T11" fmla="*/ 709 h 721"/>
              <a:gd name="T12" fmla="*/ 315 w 721"/>
              <a:gd name="T13" fmla="*/ 654 h 721"/>
              <a:gd name="T14" fmla="*/ 347 w 721"/>
              <a:gd name="T15" fmla="*/ 606 h 721"/>
              <a:gd name="T16" fmla="*/ 365 w 721"/>
              <a:gd name="T17" fmla="*/ 601 h 721"/>
              <a:gd name="T18" fmla="*/ 387 w 721"/>
              <a:gd name="T19" fmla="*/ 623 h 721"/>
              <a:gd name="T20" fmla="*/ 415 w 721"/>
              <a:gd name="T21" fmla="*/ 691 h 721"/>
              <a:gd name="T22" fmla="*/ 225 w 721"/>
              <a:gd name="T23" fmla="*/ 505 h 721"/>
              <a:gd name="T24" fmla="*/ 245 w 721"/>
              <a:gd name="T25" fmla="*/ 477 h 721"/>
              <a:gd name="T26" fmla="*/ 265 w 721"/>
              <a:gd name="T27" fmla="*/ 469 h 721"/>
              <a:gd name="T28" fmla="*/ 280 w 721"/>
              <a:gd name="T29" fmla="*/ 487 h 721"/>
              <a:gd name="T30" fmla="*/ 321 w 721"/>
              <a:gd name="T31" fmla="*/ 502 h 721"/>
              <a:gd name="T32" fmla="*/ 222 w 721"/>
              <a:gd name="T33" fmla="*/ 511 h 721"/>
              <a:gd name="T34" fmla="*/ 397 w 721"/>
              <a:gd name="T35" fmla="*/ 541 h 721"/>
              <a:gd name="T36" fmla="*/ 385 w 721"/>
              <a:gd name="T37" fmla="*/ 565 h 721"/>
              <a:gd name="T38" fmla="*/ 361 w 721"/>
              <a:gd name="T39" fmla="*/ 577 h 721"/>
              <a:gd name="T40" fmla="*/ 335 w 721"/>
              <a:gd name="T41" fmla="*/ 565 h 721"/>
              <a:gd name="T42" fmla="*/ 325 w 721"/>
              <a:gd name="T43" fmla="*/ 541 h 721"/>
              <a:gd name="T44" fmla="*/ 681 w 721"/>
              <a:gd name="T45" fmla="*/ 552 h 721"/>
              <a:gd name="T46" fmla="*/ 633 w 721"/>
              <a:gd name="T47" fmla="*/ 522 h 721"/>
              <a:gd name="T48" fmla="*/ 524 w 721"/>
              <a:gd name="T49" fmla="*/ 477 h 721"/>
              <a:gd name="T50" fmla="*/ 484 w 721"/>
              <a:gd name="T51" fmla="*/ 448 h 721"/>
              <a:gd name="T52" fmla="*/ 457 w 721"/>
              <a:gd name="T53" fmla="*/ 433 h 721"/>
              <a:gd name="T54" fmla="*/ 466 w 721"/>
              <a:gd name="T55" fmla="*/ 366 h 721"/>
              <a:gd name="T56" fmla="*/ 489 w 721"/>
              <a:gd name="T57" fmla="*/ 322 h 721"/>
              <a:gd name="T58" fmla="*/ 504 w 721"/>
              <a:gd name="T59" fmla="*/ 279 h 721"/>
              <a:gd name="T60" fmla="*/ 513 w 721"/>
              <a:gd name="T61" fmla="*/ 247 h 721"/>
              <a:gd name="T62" fmla="*/ 506 w 721"/>
              <a:gd name="T63" fmla="*/ 215 h 721"/>
              <a:gd name="T64" fmla="*/ 501 w 721"/>
              <a:gd name="T65" fmla="*/ 193 h 721"/>
              <a:gd name="T66" fmla="*/ 527 w 721"/>
              <a:gd name="T67" fmla="*/ 102 h 721"/>
              <a:gd name="T68" fmla="*/ 519 w 721"/>
              <a:gd name="T69" fmla="*/ 51 h 721"/>
              <a:gd name="T70" fmla="*/ 493 w 721"/>
              <a:gd name="T71" fmla="*/ 26 h 721"/>
              <a:gd name="T72" fmla="*/ 453 w 721"/>
              <a:gd name="T73" fmla="*/ 9 h 721"/>
              <a:gd name="T74" fmla="*/ 383 w 721"/>
              <a:gd name="T75" fmla="*/ 0 h 721"/>
              <a:gd name="T76" fmla="*/ 311 w 721"/>
              <a:gd name="T77" fmla="*/ 9 h 721"/>
              <a:gd name="T78" fmla="*/ 271 w 721"/>
              <a:gd name="T79" fmla="*/ 32 h 721"/>
              <a:gd name="T80" fmla="*/ 239 w 721"/>
              <a:gd name="T81" fmla="*/ 50 h 721"/>
              <a:gd name="T82" fmla="*/ 222 w 721"/>
              <a:gd name="T83" fmla="*/ 66 h 721"/>
              <a:gd name="T84" fmla="*/ 211 w 721"/>
              <a:gd name="T85" fmla="*/ 95 h 721"/>
              <a:gd name="T86" fmla="*/ 217 w 721"/>
              <a:gd name="T87" fmla="*/ 164 h 721"/>
              <a:gd name="T88" fmla="*/ 227 w 721"/>
              <a:gd name="T89" fmla="*/ 202 h 721"/>
              <a:gd name="T90" fmla="*/ 212 w 721"/>
              <a:gd name="T91" fmla="*/ 230 h 721"/>
              <a:gd name="T92" fmla="*/ 213 w 721"/>
              <a:gd name="T93" fmla="*/ 263 h 721"/>
              <a:gd name="T94" fmla="*/ 229 w 721"/>
              <a:gd name="T95" fmla="*/ 290 h 721"/>
              <a:gd name="T96" fmla="*/ 243 w 721"/>
              <a:gd name="T97" fmla="*/ 348 h 721"/>
              <a:gd name="T98" fmla="*/ 265 w 721"/>
              <a:gd name="T99" fmla="*/ 378 h 721"/>
              <a:gd name="T100" fmla="*/ 249 w 721"/>
              <a:gd name="T101" fmla="*/ 441 h 721"/>
              <a:gd name="T102" fmla="*/ 209 w 721"/>
              <a:gd name="T103" fmla="*/ 473 h 721"/>
              <a:gd name="T104" fmla="*/ 134 w 721"/>
              <a:gd name="T105" fmla="*/ 502 h 721"/>
              <a:gd name="T106" fmla="*/ 50 w 721"/>
              <a:gd name="T107" fmla="*/ 547 h 721"/>
              <a:gd name="T108" fmla="*/ 28 w 721"/>
              <a:gd name="T109" fmla="*/ 573 h 721"/>
              <a:gd name="T110" fmla="*/ 9 w 721"/>
              <a:gd name="T111" fmla="*/ 629 h 721"/>
              <a:gd name="T112" fmla="*/ 0 w 721"/>
              <a:gd name="T113" fmla="*/ 713 h 721"/>
              <a:gd name="T114" fmla="*/ 709 w 721"/>
              <a:gd name="T115" fmla="*/ 721 h 721"/>
              <a:gd name="T116" fmla="*/ 721 w 721"/>
              <a:gd name="T117" fmla="*/ 709 h 721"/>
              <a:gd name="T118" fmla="*/ 709 w 721"/>
              <a:gd name="T119" fmla="*/ 606 h 721"/>
              <a:gd name="T120" fmla="*/ 691 w 721"/>
              <a:gd name="T121" fmla="*/ 564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21" h="721">
                <a:moveTo>
                  <a:pt x="415" y="510"/>
                </a:moveTo>
                <a:lnTo>
                  <a:pt x="415" y="510"/>
                </a:lnTo>
                <a:lnTo>
                  <a:pt x="415" y="510"/>
                </a:lnTo>
                <a:lnTo>
                  <a:pt x="400" y="502"/>
                </a:lnTo>
                <a:lnTo>
                  <a:pt x="414" y="498"/>
                </a:lnTo>
                <a:lnTo>
                  <a:pt x="428" y="493"/>
                </a:lnTo>
                <a:lnTo>
                  <a:pt x="434" y="491"/>
                </a:lnTo>
                <a:lnTo>
                  <a:pt x="441" y="487"/>
                </a:lnTo>
                <a:lnTo>
                  <a:pt x="447" y="482"/>
                </a:lnTo>
                <a:lnTo>
                  <a:pt x="453" y="477"/>
                </a:lnTo>
                <a:lnTo>
                  <a:pt x="456" y="473"/>
                </a:lnTo>
                <a:lnTo>
                  <a:pt x="456" y="469"/>
                </a:lnTo>
                <a:lnTo>
                  <a:pt x="456" y="459"/>
                </a:lnTo>
                <a:lnTo>
                  <a:pt x="464" y="462"/>
                </a:lnTo>
                <a:lnTo>
                  <a:pt x="470" y="469"/>
                </a:lnTo>
                <a:lnTo>
                  <a:pt x="477" y="475"/>
                </a:lnTo>
                <a:lnTo>
                  <a:pt x="483" y="482"/>
                </a:lnTo>
                <a:lnTo>
                  <a:pt x="489" y="489"/>
                </a:lnTo>
                <a:lnTo>
                  <a:pt x="495" y="497"/>
                </a:lnTo>
                <a:lnTo>
                  <a:pt x="498" y="505"/>
                </a:lnTo>
                <a:lnTo>
                  <a:pt x="501" y="511"/>
                </a:lnTo>
                <a:lnTo>
                  <a:pt x="522" y="574"/>
                </a:lnTo>
                <a:lnTo>
                  <a:pt x="415" y="510"/>
                </a:lnTo>
                <a:close/>
                <a:moveTo>
                  <a:pt x="361" y="709"/>
                </a:moveTo>
                <a:lnTo>
                  <a:pt x="293" y="709"/>
                </a:lnTo>
                <a:lnTo>
                  <a:pt x="299" y="691"/>
                </a:lnTo>
                <a:lnTo>
                  <a:pt x="306" y="672"/>
                </a:lnTo>
                <a:lnTo>
                  <a:pt x="315" y="654"/>
                </a:lnTo>
                <a:lnTo>
                  <a:pt x="322" y="637"/>
                </a:lnTo>
                <a:lnTo>
                  <a:pt x="333" y="623"/>
                </a:lnTo>
                <a:lnTo>
                  <a:pt x="342" y="611"/>
                </a:lnTo>
                <a:lnTo>
                  <a:pt x="347" y="606"/>
                </a:lnTo>
                <a:lnTo>
                  <a:pt x="351" y="604"/>
                </a:lnTo>
                <a:lnTo>
                  <a:pt x="356" y="601"/>
                </a:lnTo>
                <a:lnTo>
                  <a:pt x="361" y="601"/>
                </a:lnTo>
                <a:lnTo>
                  <a:pt x="365" y="601"/>
                </a:lnTo>
                <a:lnTo>
                  <a:pt x="370" y="604"/>
                </a:lnTo>
                <a:lnTo>
                  <a:pt x="374" y="606"/>
                </a:lnTo>
                <a:lnTo>
                  <a:pt x="379" y="611"/>
                </a:lnTo>
                <a:lnTo>
                  <a:pt x="387" y="623"/>
                </a:lnTo>
                <a:lnTo>
                  <a:pt x="396" y="637"/>
                </a:lnTo>
                <a:lnTo>
                  <a:pt x="403" y="654"/>
                </a:lnTo>
                <a:lnTo>
                  <a:pt x="410" y="673"/>
                </a:lnTo>
                <a:lnTo>
                  <a:pt x="415" y="691"/>
                </a:lnTo>
                <a:lnTo>
                  <a:pt x="420" y="709"/>
                </a:lnTo>
                <a:lnTo>
                  <a:pt x="361" y="709"/>
                </a:lnTo>
                <a:close/>
                <a:moveTo>
                  <a:pt x="222" y="511"/>
                </a:moveTo>
                <a:lnTo>
                  <a:pt x="225" y="505"/>
                </a:lnTo>
                <a:lnTo>
                  <a:pt x="229" y="497"/>
                </a:lnTo>
                <a:lnTo>
                  <a:pt x="234" y="489"/>
                </a:lnTo>
                <a:lnTo>
                  <a:pt x="239" y="483"/>
                </a:lnTo>
                <a:lnTo>
                  <a:pt x="245" y="477"/>
                </a:lnTo>
                <a:lnTo>
                  <a:pt x="252" y="470"/>
                </a:lnTo>
                <a:lnTo>
                  <a:pt x="258" y="464"/>
                </a:lnTo>
                <a:lnTo>
                  <a:pt x="265" y="460"/>
                </a:lnTo>
                <a:lnTo>
                  <a:pt x="265" y="469"/>
                </a:lnTo>
                <a:lnTo>
                  <a:pt x="265" y="473"/>
                </a:lnTo>
                <a:lnTo>
                  <a:pt x="267" y="477"/>
                </a:lnTo>
                <a:lnTo>
                  <a:pt x="274" y="482"/>
                </a:lnTo>
                <a:lnTo>
                  <a:pt x="280" y="487"/>
                </a:lnTo>
                <a:lnTo>
                  <a:pt x="286" y="491"/>
                </a:lnTo>
                <a:lnTo>
                  <a:pt x="293" y="493"/>
                </a:lnTo>
                <a:lnTo>
                  <a:pt x="307" y="498"/>
                </a:lnTo>
                <a:lnTo>
                  <a:pt x="321" y="502"/>
                </a:lnTo>
                <a:lnTo>
                  <a:pt x="306" y="511"/>
                </a:lnTo>
                <a:lnTo>
                  <a:pt x="306" y="511"/>
                </a:lnTo>
                <a:lnTo>
                  <a:pt x="202" y="574"/>
                </a:lnTo>
                <a:lnTo>
                  <a:pt x="222" y="511"/>
                </a:lnTo>
                <a:close/>
                <a:moveTo>
                  <a:pt x="325" y="528"/>
                </a:moveTo>
                <a:lnTo>
                  <a:pt x="361" y="506"/>
                </a:lnTo>
                <a:lnTo>
                  <a:pt x="397" y="528"/>
                </a:lnTo>
                <a:lnTo>
                  <a:pt x="397" y="541"/>
                </a:lnTo>
                <a:lnTo>
                  <a:pt x="396" y="547"/>
                </a:lnTo>
                <a:lnTo>
                  <a:pt x="393" y="554"/>
                </a:lnTo>
                <a:lnTo>
                  <a:pt x="391" y="560"/>
                </a:lnTo>
                <a:lnTo>
                  <a:pt x="385" y="565"/>
                </a:lnTo>
                <a:lnTo>
                  <a:pt x="380" y="570"/>
                </a:lnTo>
                <a:lnTo>
                  <a:pt x="374" y="573"/>
                </a:lnTo>
                <a:lnTo>
                  <a:pt x="367" y="575"/>
                </a:lnTo>
                <a:lnTo>
                  <a:pt x="361" y="577"/>
                </a:lnTo>
                <a:lnTo>
                  <a:pt x="353" y="575"/>
                </a:lnTo>
                <a:lnTo>
                  <a:pt x="347" y="573"/>
                </a:lnTo>
                <a:lnTo>
                  <a:pt x="340" y="570"/>
                </a:lnTo>
                <a:lnTo>
                  <a:pt x="335" y="565"/>
                </a:lnTo>
                <a:lnTo>
                  <a:pt x="331" y="560"/>
                </a:lnTo>
                <a:lnTo>
                  <a:pt x="328" y="554"/>
                </a:lnTo>
                <a:lnTo>
                  <a:pt x="325" y="547"/>
                </a:lnTo>
                <a:lnTo>
                  <a:pt x="325" y="541"/>
                </a:lnTo>
                <a:lnTo>
                  <a:pt x="325" y="528"/>
                </a:lnTo>
                <a:close/>
                <a:moveTo>
                  <a:pt x="691" y="564"/>
                </a:moveTo>
                <a:lnTo>
                  <a:pt x="686" y="557"/>
                </a:lnTo>
                <a:lnTo>
                  <a:pt x="681" y="552"/>
                </a:lnTo>
                <a:lnTo>
                  <a:pt x="674" y="547"/>
                </a:lnTo>
                <a:lnTo>
                  <a:pt x="668" y="541"/>
                </a:lnTo>
                <a:lnTo>
                  <a:pt x="651" y="531"/>
                </a:lnTo>
                <a:lnTo>
                  <a:pt x="633" y="522"/>
                </a:lnTo>
                <a:lnTo>
                  <a:pt x="591" y="502"/>
                </a:lnTo>
                <a:lnTo>
                  <a:pt x="545" y="484"/>
                </a:lnTo>
                <a:lnTo>
                  <a:pt x="534" y="480"/>
                </a:lnTo>
                <a:lnTo>
                  <a:pt x="524" y="477"/>
                </a:lnTo>
                <a:lnTo>
                  <a:pt x="514" y="473"/>
                </a:lnTo>
                <a:lnTo>
                  <a:pt x="504" y="469"/>
                </a:lnTo>
                <a:lnTo>
                  <a:pt x="495" y="457"/>
                </a:lnTo>
                <a:lnTo>
                  <a:pt x="484" y="448"/>
                </a:lnTo>
                <a:lnTo>
                  <a:pt x="473" y="441"/>
                </a:lnTo>
                <a:lnTo>
                  <a:pt x="462" y="434"/>
                </a:lnTo>
                <a:lnTo>
                  <a:pt x="460" y="433"/>
                </a:lnTo>
                <a:lnTo>
                  <a:pt x="457" y="433"/>
                </a:lnTo>
                <a:lnTo>
                  <a:pt x="456" y="433"/>
                </a:lnTo>
                <a:lnTo>
                  <a:pt x="456" y="378"/>
                </a:lnTo>
                <a:lnTo>
                  <a:pt x="461" y="373"/>
                </a:lnTo>
                <a:lnTo>
                  <a:pt x="466" y="366"/>
                </a:lnTo>
                <a:lnTo>
                  <a:pt x="473" y="358"/>
                </a:lnTo>
                <a:lnTo>
                  <a:pt x="479" y="348"/>
                </a:lnTo>
                <a:lnTo>
                  <a:pt x="484" y="337"/>
                </a:lnTo>
                <a:lnTo>
                  <a:pt x="489" y="322"/>
                </a:lnTo>
                <a:lnTo>
                  <a:pt x="492" y="308"/>
                </a:lnTo>
                <a:lnTo>
                  <a:pt x="495" y="290"/>
                </a:lnTo>
                <a:lnTo>
                  <a:pt x="500" y="285"/>
                </a:lnTo>
                <a:lnTo>
                  <a:pt x="504" y="279"/>
                </a:lnTo>
                <a:lnTo>
                  <a:pt x="507" y="271"/>
                </a:lnTo>
                <a:lnTo>
                  <a:pt x="510" y="262"/>
                </a:lnTo>
                <a:lnTo>
                  <a:pt x="511" y="254"/>
                </a:lnTo>
                <a:lnTo>
                  <a:pt x="513" y="247"/>
                </a:lnTo>
                <a:lnTo>
                  <a:pt x="513" y="238"/>
                </a:lnTo>
                <a:lnTo>
                  <a:pt x="511" y="230"/>
                </a:lnTo>
                <a:lnTo>
                  <a:pt x="510" y="222"/>
                </a:lnTo>
                <a:lnTo>
                  <a:pt x="506" y="215"/>
                </a:lnTo>
                <a:lnTo>
                  <a:pt x="502" y="208"/>
                </a:lnTo>
                <a:lnTo>
                  <a:pt x="497" y="202"/>
                </a:lnTo>
                <a:lnTo>
                  <a:pt x="498" y="198"/>
                </a:lnTo>
                <a:lnTo>
                  <a:pt x="501" y="193"/>
                </a:lnTo>
                <a:lnTo>
                  <a:pt x="510" y="167"/>
                </a:lnTo>
                <a:lnTo>
                  <a:pt x="520" y="135"/>
                </a:lnTo>
                <a:lnTo>
                  <a:pt x="524" y="118"/>
                </a:lnTo>
                <a:lnTo>
                  <a:pt x="527" y="102"/>
                </a:lnTo>
                <a:lnTo>
                  <a:pt x="527" y="85"/>
                </a:lnTo>
                <a:lnTo>
                  <a:pt x="525" y="68"/>
                </a:lnTo>
                <a:lnTo>
                  <a:pt x="523" y="59"/>
                </a:lnTo>
                <a:lnTo>
                  <a:pt x="519" y="51"/>
                </a:lnTo>
                <a:lnTo>
                  <a:pt x="514" y="44"/>
                </a:lnTo>
                <a:lnTo>
                  <a:pt x="509" y="37"/>
                </a:lnTo>
                <a:lnTo>
                  <a:pt x="501" y="31"/>
                </a:lnTo>
                <a:lnTo>
                  <a:pt x="493" y="26"/>
                </a:lnTo>
                <a:lnTo>
                  <a:pt x="484" y="21"/>
                </a:lnTo>
                <a:lnTo>
                  <a:pt x="475" y="16"/>
                </a:lnTo>
                <a:lnTo>
                  <a:pt x="465" y="12"/>
                </a:lnTo>
                <a:lnTo>
                  <a:pt x="453" y="9"/>
                </a:lnTo>
                <a:lnTo>
                  <a:pt x="442" y="7"/>
                </a:lnTo>
                <a:lnTo>
                  <a:pt x="430" y="4"/>
                </a:lnTo>
                <a:lnTo>
                  <a:pt x="407" y="0"/>
                </a:lnTo>
                <a:lnTo>
                  <a:pt x="383" y="0"/>
                </a:lnTo>
                <a:lnTo>
                  <a:pt x="365" y="0"/>
                </a:lnTo>
                <a:lnTo>
                  <a:pt x="347" y="1"/>
                </a:lnTo>
                <a:lnTo>
                  <a:pt x="329" y="5"/>
                </a:lnTo>
                <a:lnTo>
                  <a:pt x="311" y="9"/>
                </a:lnTo>
                <a:lnTo>
                  <a:pt x="295" y="16"/>
                </a:lnTo>
                <a:lnTo>
                  <a:pt x="281" y="23"/>
                </a:lnTo>
                <a:lnTo>
                  <a:pt x="276" y="27"/>
                </a:lnTo>
                <a:lnTo>
                  <a:pt x="271" y="32"/>
                </a:lnTo>
                <a:lnTo>
                  <a:pt x="266" y="37"/>
                </a:lnTo>
                <a:lnTo>
                  <a:pt x="263" y="44"/>
                </a:lnTo>
                <a:lnTo>
                  <a:pt x="251" y="46"/>
                </a:lnTo>
                <a:lnTo>
                  <a:pt x="239" y="50"/>
                </a:lnTo>
                <a:lnTo>
                  <a:pt x="234" y="53"/>
                </a:lnTo>
                <a:lnTo>
                  <a:pt x="230" y="57"/>
                </a:lnTo>
                <a:lnTo>
                  <a:pt x="225" y="60"/>
                </a:lnTo>
                <a:lnTo>
                  <a:pt x="222" y="66"/>
                </a:lnTo>
                <a:lnTo>
                  <a:pt x="217" y="72"/>
                </a:lnTo>
                <a:lnTo>
                  <a:pt x="215" y="78"/>
                </a:lnTo>
                <a:lnTo>
                  <a:pt x="212" y="87"/>
                </a:lnTo>
                <a:lnTo>
                  <a:pt x="211" y="95"/>
                </a:lnTo>
                <a:lnTo>
                  <a:pt x="209" y="112"/>
                </a:lnTo>
                <a:lnTo>
                  <a:pt x="211" y="130"/>
                </a:lnTo>
                <a:lnTo>
                  <a:pt x="213" y="148"/>
                </a:lnTo>
                <a:lnTo>
                  <a:pt x="217" y="164"/>
                </a:lnTo>
                <a:lnTo>
                  <a:pt x="221" y="181"/>
                </a:lnTo>
                <a:lnTo>
                  <a:pt x="225" y="194"/>
                </a:lnTo>
                <a:lnTo>
                  <a:pt x="226" y="198"/>
                </a:lnTo>
                <a:lnTo>
                  <a:pt x="227" y="202"/>
                </a:lnTo>
                <a:lnTo>
                  <a:pt x="222" y="207"/>
                </a:lnTo>
                <a:lnTo>
                  <a:pt x="217" y="215"/>
                </a:lnTo>
                <a:lnTo>
                  <a:pt x="215" y="221"/>
                </a:lnTo>
                <a:lnTo>
                  <a:pt x="212" y="230"/>
                </a:lnTo>
                <a:lnTo>
                  <a:pt x="211" y="238"/>
                </a:lnTo>
                <a:lnTo>
                  <a:pt x="211" y="247"/>
                </a:lnTo>
                <a:lnTo>
                  <a:pt x="212" y="254"/>
                </a:lnTo>
                <a:lnTo>
                  <a:pt x="213" y="263"/>
                </a:lnTo>
                <a:lnTo>
                  <a:pt x="216" y="272"/>
                </a:lnTo>
                <a:lnTo>
                  <a:pt x="220" y="280"/>
                </a:lnTo>
                <a:lnTo>
                  <a:pt x="224" y="285"/>
                </a:lnTo>
                <a:lnTo>
                  <a:pt x="229" y="290"/>
                </a:lnTo>
                <a:lnTo>
                  <a:pt x="230" y="307"/>
                </a:lnTo>
                <a:lnTo>
                  <a:pt x="234" y="322"/>
                </a:lnTo>
                <a:lnTo>
                  <a:pt x="238" y="337"/>
                </a:lnTo>
                <a:lnTo>
                  <a:pt x="243" y="348"/>
                </a:lnTo>
                <a:lnTo>
                  <a:pt x="249" y="358"/>
                </a:lnTo>
                <a:lnTo>
                  <a:pt x="254" y="366"/>
                </a:lnTo>
                <a:lnTo>
                  <a:pt x="260" y="373"/>
                </a:lnTo>
                <a:lnTo>
                  <a:pt x="265" y="378"/>
                </a:lnTo>
                <a:lnTo>
                  <a:pt x="265" y="433"/>
                </a:lnTo>
                <a:lnTo>
                  <a:pt x="262" y="433"/>
                </a:lnTo>
                <a:lnTo>
                  <a:pt x="261" y="434"/>
                </a:lnTo>
                <a:lnTo>
                  <a:pt x="249" y="441"/>
                </a:lnTo>
                <a:lnTo>
                  <a:pt x="239" y="448"/>
                </a:lnTo>
                <a:lnTo>
                  <a:pt x="229" y="457"/>
                </a:lnTo>
                <a:lnTo>
                  <a:pt x="220" y="469"/>
                </a:lnTo>
                <a:lnTo>
                  <a:pt x="209" y="473"/>
                </a:lnTo>
                <a:lnTo>
                  <a:pt x="200" y="477"/>
                </a:lnTo>
                <a:lnTo>
                  <a:pt x="190" y="480"/>
                </a:lnTo>
                <a:lnTo>
                  <a:pt x="181" y="484"/>
                </a:lnTo>
                <a:lnTo>
                  <a:pt x="134" y="502"/>
                </a:lnTo>
                <a:lnTo>
                  <a:pt x="91" y="522"/>
                </a:lnTo>
                <a:lnTo>
                  <a:pt x="73" y="531"/>
                </a:lnTo>
                <a:lnTo>
                  <a:pt x="57" y="541"/>
                </a:lnTo>
                <a:lnTo>
                  <a:pt x="50" y="547"/>
                </a:lnTo>
                <a:lnTo>
                  <a:pt x="44" y="552"/>
                </a:lnTo>
                <a:lnTo>
                  <a:pt x="39" y="557"/>
                </a:lnTo>
                <a:lnTo>
                  <a:pt x="34" y="564"/>
                </a:lnTo>
                <a:lnTo>
                  <a:pt x="28" y="573"/>
                </a:lnTo>
                <a:lnTo>
                  <a:pt x="23" y="583"/>
                </a:lnTo>
                <a:lnTo>
                  <a:pt x="19" y="595"/>
                </a:lnTo>
                <a:lnTo>
                  <a:pt x="16" y="606"/>
                </a:lnTo>
                <a:lnTo>
                  <a:pt x="9" y="629"/>
                </a:lnTo>
                <a:lnTo>
                  <a:pt x="5" y="653"/>
                </a:lnTo>
                <a:lnTo>
                  <a:pt x="1" y="691"/>
                </a:lnTo>
                <a:lnTo>
                  <a:pt x="0" y="709"/>
                </a:lnTo>
                <a:lnTo>
                  <a:pt x="0" y="713"/>
                </a:lnTo>
                <a:lnTo>
                  <a:pt x="4" y="717"/>
                </a:lnTo>
                <a:lnTo>
                  <a:pt x="8" y="719"/>
                </a:lnTo>
                <a:lnTo>
                  <a:pt x="12" y="721"/>
                </a:lnTo>
                <a:lnTo>
                  <a:pt x="709" y="721"/>
                </a:lnTo>
                <a:lnTo>
                  <a:pt x="714" y="719"/>
                </a:lnTo>
                <a:lnTo>
                  <a:pt x="718" y="717"/>
                </a:lnTo>
                <a:lnTo>
                  <a:pt x="721" y="713"/>
                </a:lnTo>
                <a:lnTo>
                  <a:pt x="721" y="709"/>
                </a:lnTo>
                <a:lnTo>
                  <a:pt x="721" y="691"/>
                </a:lnTo>
                <a:lnTo>
                  <a:pt x="718" y="653"/>
                </a:lnTo>
                <a:lnTo>
                  <a:pt x="714" y="629"/>
                </a:lnTo>
                <a:lnTo>
                  <a:pt x="709" y="606"/>
                </a:lnTo>
                <a:lnTo>
                  <a:pt x="705" y="595"/>
                </a:lnTo>
                <a:lnTo>
                  <a:pt x="701" y="583"/>
                </a:lnTo>
                <a:lnTo>
                  <a:pt x="696" y="573"/>
                </a:lnTo>
                <a:lnTo>
                  <a:pt x="691" y="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6" name="Group 175"/>
          <p:cNvGrpSpPr/>
          <p:nvPr/>
        </p:nvGrpSpPr>
        <p:grpSpPr>
          <a:xfrm>
            <a:off x="8011470" y="1680775"/>
            <a:ext cx="185040" cy="191422"/>
            <a:chOff x="9882188" y="1336675"/>
            <a:chExt cx="276225" cy="285750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7" name="Freeform 3049"/>
            <p:cNvSpPr>
              <a:spLocks/>
            </p:cNvSpPr>
            <p:nvPr/>
          </p:nvSpPr>
          <p:spPr bwMode="auto">
            <a:xfrm>
              <a:off x="9893300" y="1574800"/>
              <a:ext cx="254000" cy="47625"/>
            </a:xfrm>
            <a:custGeom>
              <a:avLst/>
              <a:gdLst>
                <a:gd name="T0" fmla="*/ 584 w 641"/>
                <a:gd name="T1" fmla="*/ 0 h 120"/>
                <a:gd name="T2" fmla="*/ 57 w 641"/>
                <a:gd name="T3" fmla="*/ 0 h 120"/>
                <a:gd name="T4" fmla="*/ 51 w 641"/>
                <a:gd name="T5" fmla="*/ 0 h 120"/>
                <a:gd name="T6" fmla="*/ 45 w 641"/>
                <a:gd name="T7" fmla="*/ 1 h 120"/>
                <a:gd name="T8" fmla="*/ 39 w 641"/>
                <a:gd name="T9" fmla="*/ 3 h 120"/>
                <a:gd name="T10" fmla="*/ 33 w 641"/>
                <a:gd name="T11" fmla="*/ 5 h 120"/>
                <a:gd name="T12" fmla="*/ 27 w 641"/>
                <a:gd name="T13" fmla="*/ 7 h 120"/>
                <a:gd name="T14" fmla="*/ 22 w 641"/>
                <a:gd name="T15" fmla="*/ 11 h 120"/>
                <a:gd name="T16" fmla="*/ 18 w 641"/>
                <a:gd name="T17" fmla="*/ 14 h 120"/>
                <a:gd name="T18" fmla="*/ 14 w 641"/>
                <a:gd name="T19" fmla="*/ 19 h 120"/>
                <a:gd name="T20" fmla="*/ 9 w 641"/>
                <a:gd name="T21" fmla="*/ 26 h 120"/>
                <a:gd name="T22" fmla="*/ 6 w 641"/>
                <a:gd name="T23" fmla="*/ 32 h 120"/>
                <a:gd name="T24" fmla="*/ 3 w 641"/>
                <a:gd name="T25" fmla="*/ 41 h 120"/>
                <a:gd name="T26" fmla="*/ 1 w 641"/>
                <a:gd name="T27" fmla="*/ 49 h 120"/>
                <a:gd name="T28" fmla="*/ 0 w 641"/>
                <a:gd name="T29" fmla="*/ 54 h 120"/>
                <a:gd name="T30" fmla="*/ 0 w 641"/>
                <a:gd name="T31" fmla="*/ 60 h 120"/>
                <a:gd name="T32" fmla="*/ 1 w 641"/>
                <a:gd name="T33" fmla="*/ 72 h 120"/>
                <a:gd name="T34" fmla="*/ 3 w 641"/>
                <a:gd name="T35" fmla="*/ 82 h 120"/>
                <a:gd name="T36" fmla="*/ 8 w 641"/>
                <a:gd name="T37" fmla="*/ 92 h 120"/>
                <a:gd name="T38" fmla="*/ 14 w 641"/>
                <a:gd name="T39" fmla="*/ 101 h 120"/>
                <a:gd name="T40" fmla="*/ 19 w 641"/>
                <a:gd name="T41" fmla="*/ 105 h 120"/>
                <a:gd name="T42" fmla="*/ 22 w 641"/>
                <a:gd name="T43" fmla="*/ 108 h 120"/>
                <a:gd name="T44" fmla="*/ 27 w 641"/>
                <a:gd name="T45" fmla="*/ 112 h 120"/>
                <a:gd name="T46" fmla="*/ 32 w 641"/>
                <a:gd name="T47" fmla="*/ 114 h 120"/>
                <a:gd name="T48" fmla="*/ 38 w 641"/>
                <a:gd name="T49" fmla="*/ 117 h 120"/>
                <a:gd name="T50" fmla="*/ 44 w 641"/>
                <a:gd name="T51" fmla="*/ 119 h 120"/>
                <a:gd name="T52" fmla="*/ 50 w 641"/>
                <a:gd name="T53" fmla="*/ 119 h 120"/>
                <a:gd name="T54" fmla="*/ 57 w 641"/>
                <a:gd name="T55" fmla="*/ 120 h 120"/>
                <a:gd name="T56" fmla="*/ 584 w 641"/>
                <a:gd name="T57" fmla="*/ 120 h 120"/>
                <a:gd name="T58" fmla="*/ 591 w 641"/>
                <a:gd name="T59" fmla="*/ 119 h 120"/>
                <a:gd name="T60" fmla="*/ 597 w 641"/>
                <a:gd name="T61" fmla="*/ 118 h 120"/>
                <a:gd name="T62" fmla="*/ 603 w 641"/>
                <a:gd name="T63" fmla="*/ 117 h 120"/>
                <a:gd name="T64" fmla="*/ 609 w 641"/>
                <a:gd name="T65" fmla="*/ 114 h 120"/>
                <a:gd name="T66" fmla="*/ 613 w 641"/>
                <a:gd name="T67" fmla="*/ 112 h 120"/>
                <a:gd name="T68" fmla="*/ 618 w 641"/>
                <a:gd name="T69" fmla="*/ 108 h 120"/>
                <a:gd name="T70" fmla="*/ 623 w 641"/>
                <a:gd name="T71" fmla="*/ 105 h 120"/>
                <a:gd name="T72" fmla="*/ 627 w 641"/>
                <a:gd name="T73" fmla="*/ 101 h 120"/>
                <a:gd name="T74" fmla="*/ 633 w 641"/>
                <a:gd name="T75" fmla="*/ 92 h 120"/>
                <a:gd name="T76" fmla="*/ 637 w 641"/>
                <a:gd name="T77" fmla="*/ 82 h 120"/>
                <a:gd name="T78" fmla="*/ 640 w 641"/>
                <a:gd name="T79" fmla="*/ 72 h 120"/>
                <a:gd name="T80" fmla="*/ 641 w 641"/>
                <a:gd name="T81" fmla="*/ 60 h 120"/>
                <a:gd name="T82" fmla="*/ 640 w 641"/>
                <a:gd name="T83" fmla="*/ 49 h 120"/>
                <a:gd name="T84" fmla="*/ 637 w 641"/>
                <a:gd name="T85" fmla="*/ 38 h 120"/>
                <a:gd name="T86" fmla="*/ 633 w 641"/>
                <a:gd name="T87" fmla="*/ 28 h 120"/>
                <a:gd name="T88" fmla="*/ 627 w 641"/>
                <a:gd name="T89" fmla="*/ 19 h 120"/>
                <a:gd name="T90" fmla="*/ 623 w 641"/>
                <a:gd name="T91" fmla="*/ 14 h 120"/>
                <a:gd name="T92" fmla="*/ 618 w 641"/>
                <a:gd name="T93" fmla="*/ 11 h 120"/>
                <a:gd name="T94" fmla="*/ 613 w 641"/>
                <a:gd name="T95" fmla="*/ 9 h 120"/>
                <a:gd name="T96" fmla="*/ 609 w 641"/>
                <a:gd name="T97" fmla="*/ 5 h 120"/>
                <a:gd name="T98" fmla="*/ 603 w 641"/>
                <a:gd name="T99" fmla="*/ 3 h 120"/>
                <a:gd name="T100" fmla="*/ 597 w 641"/>
                <a:gd name="T101" fmla="*/ 1 h 120"/>
                <a:gd name="T102" fmla="*/ 591 w 641"/>
                <a:gd name="T103" fmla="*/ 0 h 120"/>
                <a:gd name="T104" fmla="*/ 584 w 641"/>
                <a:gd name="T10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1" h="120">
                  <a:moveTo>
                    <a:pt x="584" y="0"/>
                  </a:moveTo>
                  <a:lnTo>
                    <a:pt x="57" y="0"/>
                  </a:lnTo>
                  <a:lnTo>
                    <a:pt x="51" y="0"/>
                  </a:lnTo>
                  <a:lnTo>
                    <a:pt x="45" y="1"/>
                  </a:lnTo>
                  <a:lnTo>
                    <a:pt x="39" y="3"/>
                  </a:lnTo>
                  <a:lnTo>
                    <a:pt x="33" y="5"/>
                  </a:lnTo>
                  <a:lnTo>
                    <a:pt x="27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4" y="19"/>
                  </a:lnTo>
                  <a:lnTo>
                    <a:pt x="9" y="26"/>
                  </a:lnTo>
                  <a:lnTo>
                    <a:pt x="6" y="32"/>
                  </a:lnTo>
                  <a:lnTo>
                    <a:pt x="3" y="41"/>
                  </a:lnTo>
                  <a:lnTo>
                    <a:pt x="1" y="49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1" y="72"/>
                  </a:lnTo>
                  <a:lnTo>
                    <a:pt x="3" y="82"/>
                  </a:lnTo>
                  <a:lnTo>
                    <a:pt x="8" y="92"/>
                  </a:lnTo>
                  <a:lnTo>
                    <a:pt x="14" y="101"/>
                  </a:lnTo>
                  <a:lnTo>
                    <a:pt x="19" y="105"/>
                  </a:lnTo>
                  <a:lnTo>
                    <a:pt x="22" y="108"/>
                  </a:lnTo>
                  <a:lnTo>
                    <a:pt x="27" y="112"/>
                  </a:lnTo>
                  <a:lnTo>
                    <a:pt x="32" y="114"/>
                  </a:lnTo>
                  <a:lnTo>
                    <a:pt x="38" y="117"/>
                  </a:lnTo>
                  <a:lnTo>
                    <a:pt x="44" y="119"/>
                  </a:lnTo>
                  <a:lnTo>
                    <a:pt x="50" y="119"/>
                  </a:lnTo>
                  <a:lnTo>
                    <a:pt x="57" y="120"/>
                  </a:lnTo>
                  <a:lnTo>
                    <a:pt x="584" y="120"/>
                  </a:lnTo>
                  <a:lnTo>
                    <a:pt x="591" y="119"/>
                  </a:lnTo>
                  <a:lnTo>
                    <a:pt x="597" y="118"/>
                  </a:lnTo>
                  <a:lnTo>
                    <a:pt x="603" y="117"/>
                  </a:lnTo>
                  <a:lnTo>
                    <a:pt x="609" y="114"/>
                  </a:lnTo>
                  <a:lnTo>
                    <a:pt x="613" y="112"/>
                  </a:lnTo>
                  <a:lnTo>
                    <a:pt x="618" y="108"/>
                  </a:lnTo>
                  <a:lnTo>
                    <a:pt x="623" y="105"/>
                  </a:lnTo>
                  <a:lnTo>
                    <a:pt x="627" y="101"/>
                  </a:lnTo>
                  <a:lnTo>
                    <a:pt x="633" y="92"/>
                  </a:lnTo>
                  <a:lnTo>
                    <a:pt x="637" y="82"/>
                  </a:lnTo>
                  <a:lnTo>
                    <a:pt x="640" y="72"/>
                  </a:lnTo>
                  <a:lnTo>
                    <a:pt x="641" y="60"/>
                  </a:lnTo>
                  <a:lnTo>
                    <a:pt x="640" y="49"/>
                  </a:lnTo>
                  <a:lnTo>
                    <a:pt x="637" y="38"/>
                  </a:lnTo>
                  <a:lnTo>
                    <a:pt x="633" y="28"/>
                  </a:lnTo>
                  <a:lnTo>
                    <a:pt x="627" y="19"/>
                  </a:lnTo>
                  <a:lnTo>
                    <a:pt x="623" y="14"/>
                  </a:lnTo>
                  <a:lnTo>
                    <a:pt x="618" y="11"/>
                  </a:lnTo>
                  <a:lnTo>
                    <a:pt x="613" y="9"/>
                  </a:lnTo>
                  <a:lnTo>
                    <a:pt x="609" y="5"/>
                  </a:lnTo>
                  <a:lnTo>
                    <a:pt x="603" y="3"/>
                  </a:lnTo>
                  <a:lnTo>
                    <a:pt x="597" y="1"/>
                  </a:lnTo>
                  <a:lnTo>
                    <a:pt x="591" y="0"/>
                  </a:lnTo>
                  <a:lnTo>
                    <a:pt x="5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3050"/>
            <p:cNvSpPr>
              <a:spLocks/>
            </p:cNvSpPr>
            <p:nvPr/>
          </p:nvSpPr>
          <p:spPr bwMode="auto">
            <a:xfrm>
              <a:off x="9986963" y="1336675"/>
              <a:ext cx="66675" cy="28575"/>
            </a:xfrm>
            <a:custGeom>
              <a:avLst/>
              <a:gdLst>
                <a:gd name="T0" fmla="*/ 83 w 165"/>
                <a:gd name="T1" fmla="*/ 0 h 72"/>
                <a:gd name="T2" fmla="*/ 75 w 165"/>
                <a:gd name="T3" fmla="*/ 1 h 72"/>
                <a:gd name="T4" fmla="*/ 67 w 165"/>
                <a:gd name="T5" fmla="*/ 2 h 72"/>
                <a:gd name="T6" fmla="*/ 59 w 165"/>
                <a:gd name="T7" fmla="*/ 3 h 72"/>
                <a:gd name="T8" fmla="*/ 52 w 165"/>
                <a:gd name="T9" fmla="*/ 6 h 72"/>
                <a:gd name="T10" fmla="*/ 46 w 165"/>
                <a:gd name="T11" fmla="*/ 9 h 72"/>
                <a:gd name="T12" fmla="*/ 39 w 165"/>
                <a:gd name="T13" fmla="*/ 13 h 72"/>
                <a:gd name="T14" fmla="*/ 33 w 165"/>
                <a:gd name="T15" fmla="*/ 16 h 72"/>
                <a:gd name="T16" fmla="*/ 27 w 165"/>
                <a:gd name="T17" fmla="*/ 21 h 72"/>
                <a:gd name="T18" fmla="*/ 22 w 165"/>
                <a:gd name="T19" fmla="*/ 26 h 72"/>
                <a:gd name="T20" fmla="*/ 17 w 165"/>
                <a:gd name="T21" fmla="*/ 32 h 72"/>
                <a:gd name="T22" fmla="*/ 13 w 165"/>
                <a:gd name="T23" fmla="*/ 38 h 72"/>
                <a:gd name="T24" fmla="*/ 9 w 165"/>
                <a:gd name="T25" fmla="*/ 44 h 72"/>
                <a:gd name="T26" fmla="*/ 6 w 165"/>
                <a:gd name="T27" fmla="*/ 51 h 72"/>
                <a:gd name="T28" fmla="*/ 3 w 165"/>
                <a:gd name="T29" fmla="*/ 58 h 72"/>
                <a:gd name="T30" fmla="*/ 1 w 165"/>
                <a:gd name="T31" fmla="*/ 65 h 72"/>
                <a:gd name="T32" fmla="*/ 0 w 165"/>
                <a:gd name="T33" fmla="*/ 72 h 72"/>
                <a:gd name="T34" fmla="*/ 165 w 165"/>
                <a:gd name="T35" fmla="*/ 72 h 72"/>
                <a:gd name="T36" fmla="*/ 164 w 165"/>
                <a:gd name="T37" fmla="*/ 65 h 72"/>
                <a:gd name="T38" fmla="*/ 161 w 165"/>
                <a:gd name="T39" fmla="*/ 57 h 72"/>
                <a:gd name="T40" fmla="*/ 159 w 165"/>
                <a:gd name="T41" fmla="*/ 51 h 72"/>
                <a:gd name="T42" fmla="*/ 155 w 165"/>
                <a:gd name="T43" fmla="*/ 44 h 72"/>
                <a:gd name="T44" fmla="*/ 152 w 165"/>
                <a:gd name="T45" fmla="*/ 38 h 72"/>
                <a:gd name="T46" fmla="*/ 147 w 165"/>
                <a:gd name="T47" fmla="*/ 32 h 72"/>
                <a:gd name="T48" fmla="*/ 142 w 165"/>
                <a:gd name="T49" fmla="*/ 26 h 72"/>
                <a:gd name="T50" fmla="*/ 138 w 165"/>
                <a:gd name="T51" fmla="*/ 21 h 72"/>
                <a:gd name="T52" fmla="*/ 132 w 165"/>
                <a:gd name="T53" fmla="*/ 16 h 72"/>
                <a:gd name="T54" fmla="*/ 126 w 165"/>
                <a:gd name="T55" fmla="*/ 13 h 72"/>
                <a:gd name="T56" fmla="*/ 119 w 165"/>
                <a:gd name="T57" fmla="*/ 9 h 72"/>
                <a:gd name="T58" fmla="*/ 113 w 165"/>
                <a:gd name="T59" fmla="*/ 6 h 72"/>
                <a:gd name="T60" fmla="*/ 105 w 165"/>
                <a:gd name="T61" fmla="*/ 3 h 72"/>
                <a:gd name="T62" fmla="*/ 98 w 165"/>
                <a:gd name="T63" fmla="*/ 2 h 72"/>
                <a:gd name="T64" fmla="*/ 90 w 165"/>
                <a:gd name="T65" fmla="*/ 1 h 72"/>
                <a:gd name="T66" fmla="*/ 83 w 165"/>
                <a:gd name="T67" fmla="*/ 0 h 72"/>
                <a:gd name="T68" fmla="*/ 83 w 165"/>
                <a:gd name="T6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72">
                  <a:moveTo>
                    <a:pt x="83" y="0"/>
                  </a:moveTo>
                  <a:lnTo>
                    <a:pt x="75" y="1"/>
                  </a:lnTo>
                  <a:lnTo>
                    <a:pt x="67" y="2"/>
                  </a:lnTo>
                  <a:lnTo>
                    <a:pt x="59" y="3"/>
                  </a:lnTo>
                  <a:lnTo>
                    <a:pt x="52" y="6"/>
                  </a:lnTo>
                  <a:lnTo>
                    <a:pt x="46" y="9"/>
                  </a:lnTo>
                  <a:lnTo>
                    <a:pt x="39" y="13"/>
                  </a:lnTo>
                  <a:lnTo>
                    <a:pt x="33" y="16"/>
                  </a:lnTo>
                  <a:lnTo>
                    <a:pt x="27" y="21"/>
                  </a:lnTo>
                  <a:lnTo>
                    <a:pt x="22" y="26"/>
                  </a:lnTo>
                  <a:lnTo>
                    <a:pt x="17" y="32"/>
                  </a:lnTo>
                  <a:lnTo>
                    <a:pt x="13" y="38"/>
                  </a:lnTo>
                  <a:lnTo>
                    <a:pt x="9" y="44"/>
                  </a:lnTo>
                  <a:lnTo>
                    <a:pt x="6" y="51"/>
                  </a:lnTo>
                  <a:lnTo>
                    <a:pt x="3" y="58"/>
                  </a:lnTo>
                  <a:lnTo>
                    <a:pt x="1" y="65"/>
                  </a:lnTo>
                  <a:lnTo>
                    <a:pt x="0" y="72"/>
                  </a:lnTo>
                  <a:lnTo>
                    <a:pt x="165" y="72"/>
                  </a:lnTo>
                  <a:lnTo>
                    <a:pt x="164" y="65"/>
                  </a:lnTo>
                  <a:lnTo>
                    <a:pt x="161" y="57"/>
                  </a:lnTo>
                  <a:lnTo>
                    <a:pt x="159" y="51"/>
                  </a:lnTo>
                  <a:lnTo>
                    <a:pt x="155" y="44"/>
                  </a:lnTo>
                  <a:lnTo>
                    <a:pt x="152" y="38"/>
                  </a:lnTo>
                  <a:lnTo>
                    <a:pt x="147" y="32"/>
                  </a:lnTo>
                  <a:lnTo>
                    <a:pt x="142" y="26"/>
                  </a:lnTo>
                  <a:lnTo>
                    <a:pt x="138" y="21"/>
                  </a:lnTo>
                  <a:lnTo>
                    <a:pt x="132" y="16"/>
                  </a:lnTo>
                  <a:lnTo>
                    <a:pt x="126" y="13"/>
                  </a:lnTo>
                  <a:lnTo>
                    <a:pt x="119" y="9"/>
                  </a:lnTo>
                  <a:lnTo>
                    <a:pt x="113" y="6"/>
                  </a:lnTo>
                  <a:lnTo>
                    <a:pt x="105" y="3"/>
                  </a:lnTo>
                  <a:lnTo>
                    <a:pt x="98" y="2"/>
                  </a:lnTo>
                  <a:lnTo>
                    <a:pt x="90" y="1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3051"/>
            <p:cNvSpPr>
              <a:spLocks/>
            </p:cNvSpPr>
            <p:nvPr/>
          </p:nvSpPr>
          <p:spPr bwMode="auto">
            <a:xfrm>
              <a:off x="9986963" y="1374775"/>
              <a:ext cx="66675" cy="52388"/>
            </a:xfrm>
            <a:custGeom>
              <a:avLst/>
              <a:gdLst>
                <a:gd name="T0" fmla="*/ 71 w 165"/>
                <a:gd name="T1" fmla="*/ 71 h 132"/>
                <a:gd name="T2" fmla="*/ 71 w 165"/>
                <a:gd name="T3" fmla="*/ 120 h 132"/>
                <a:gd name="T4" fmla="*/ 71 w 165"/>
                <a:gd name="T5" fmla="*/ 124 h 132"/>
                <a:gd name="T6" fmla="*/ 73 w 165"/>
                <a:gd name="T7" fmla="*/ 127 h 132"/>
                <a:gd name="T8" fmla="*/ 77 w 165"/>
                <a:gd name="T9" fmla="*/ 130 h 132"/>
                <a:gd name="T10" fmla="*/ 80 w 165"/>
                <a:gd name="T11" fmla="*/ 132 h 132"/>
                <a:gd name="T12" fmla="*/ 82 w 165"/>
                <a:gd name="T13" fmla="*/ 131 h 132"/>
                <a:gd name="T14" fmla="*/ 83 w 165"/>
                <a:gd name="T15" fmla="*/ 132 h 132"/>
                <a:gd name="T16" fmla="*/ 83 w 165"/>
                <a:gd name="T17" fmla="*/ 131 h 132"/>
                <a:gd name="T18" fmla="*/ 84 w 165"/>
                <a:gd name="T19" fmla="*/ 132 h 132"/>
                <a:gd name="T20" fmla="*/ 88 w 165"/>
                <a:gd name="T21" fmla="*/ 130 h 132"/>
                <a:gd name="T22" fmla="*/ 91 w 165"/>
                <a:gd name="T23" fmla="*/ 127 h 132"/>
                <a:gd name="T24" fmla="*/ 94 w 165"/>
                <a:gd name="T25" fmla="*/ 124 h 132"/>
                <a:gd name="T26" fmla="*/ 95 w 165"/>
                <a:gd name="T27" fmla="*/ 120 h 132"/>
                <a:gd name="T28" fmla="*/ 95 w 165"/>
                <a:gd name="T29" fmla="*/ 71 h 132"/>
                <a:gd name="T30" fmla="*/ 108 w 165"/>
                <a:gd name="T31" fmla="*/ 68 h 132"/>
                <a:gd name="T32" fmla="*/ 120 w 165"/>
                <a:gd name="T33" fmla="*/ 63 h 132"/>
                <a:gd name="T34" fmla="*/ 132 w 165"/>
                <a:gd name="T35" fmla="*/ 56 h 132"/>
                <a:gd name="T36" fmla="*/ 141 w 165"/>
                <a:gd name="T37" fmla="*/ 48 h 132"/>
                <a:gd name="T38" fmla="*/ 151 w 165"/>
                <a:gd name="T39" fmla="*/ 37 h 132"/>
                <a:gd name="T40" fmla="*/ 157 w 165"/>
                <a:gd name="T41" fmla="*/ 26 h 132"/>
                <a:gd name="T42" fmla="*/ 163 w 165"/>
                <a:gd name="T43" fmla="*/ 13 h 132"/>
                <a:gd name="T44" fmla="*/ 165 w 165"/>
                <a:gd name="T45" fmla="*/ 0 h 132"/>
                <a:gd name="T46" fmla="*/ 0 w 165"/>
                <a:gd name="T47" fmla="*/ 0 h 132"/>
                <a:gd name="T48" fmla="*/ 2 w 165"/>
                <a:gd name="T49" fmla="*/ 13 h 132"/>
                <a:gd name="T50" fmla="*/ 8 w 165"/>
                <a:gd name="T51" fmla="*/ 26 h 132"/>
                <a:gd name="T52" fmla="*/ 15 w 165"/>
                <a:gd name="T53" fmla="*/ 37 h 132"/>
                <a:gd name="T54" fmla="*/ 23 w 165"/>
                <a:gd name="T55" fmla="*/ 48 h 132"/>
                <a:gd name="T56" fmla="*/ 33 w 165"/>
                <a:gd name="T57" fmla="*/ 56 h 132"/>
                <a:gd name="T58" fmla="*/ 45 w 165"/>
                <a:gd name="T59" fmla="*/ 63 h 132"/>
                <a:gd name="T60" fmla="*/ 57 w 165"/>
                <a:gd name="T61" fmla="*/ 68 h 132"/>
                <a:gd name="T62" fmla="*/ 71 w 165"/>
                <a:gd name="T63" fmla="*/ 7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5" h="132">
                  <a:moveTo>
                    <a:pt x="71" y="71"/>
                  </a:moveTo>
                  <a:lnTo>
                    <a:pt x="71" y="120"/>
                  </a:lnTo>
                  <a:lnTo>
                    <a:pt x="71" y="124"/>
                  </a:lnTo>
                  <a:lnTo>
                    <a:pt x="73" y="127"/>
                  </a:lnTo>
                  <a:lnTo>
                    <a:pt x="77" y="130"/>
                  </a:lnTo>
                  <a:lnTo>
                    <a:pt x="80" y="132"/>
                  </a:lnTo>
                  <a:lnTo>
                    <a:pt x="82" y="131"/>
                  </a:lnTo>
                  <a:lnTo>
                    <a:pt x="83" y="132"/>
                  </a:lnTo>
                  <a:lnTo>
                    <a:pt x="83" y="131"/>
                  </a:lnTo>
                  <a:lnTo>
                    <a:pt x="84" y="132"/>
                  </a:lnTo>
                  <a:lnTo>
                    <a:pt x="88" y="130"/>
                  </a:lnTo>
                  <a:lnTo>
                    <a:pt x="91" y="127"/>
                  </a:lnTo>
                  <a:lnTo>
                    <a:pt x="94" y="124"/>
                  </a:lnTo>
                  <a:lnTo>
                    <a:pt x="95" y="120"/>
                  </a:lnTo>
                  <a:lnTo>
                    <a:pt x="95" y="71"/>
                  </a:lnTo>
                  <a:lnTo>
                    <a:pt x="108" y="68"/>
                  </a:lnTo>
                  <a:lnTo>
                    <a:pt x="120" y="63"/>
                  </a:lnTo>
                  <a:lnTo>
                    <a:pt x="132" y="56"/>
                  </a:lnTo>
                  <a:lnTo>
                    <a:pt x="141" y="48"/>
                  </a:lnTo>
                  <a:lnTo>
                    <a:pt x="151" y="37"/>
                  </a:lnTo>
                  <a:lnTo>
                    <a:pt x="157" y="26"/>
                  </a:lnTo>
                  <a:lnTo>
                    <a:pt x="163" y="13"/>
                  </a:lnTo>
                  <a:lnTo>
                    <a:pt x="165" y="0"/>
                  </a:lnTo>
                  <a:lnTo>
                    <a:pt x="0" y="0"/>
                  </a:lnTo>
                  <a:lnTo>
                    <a:pt x="2" y="13"/>
                  </a:lnTo>
                  <a:lnTo>
                    <a:pt x="8" y="26"/>
                  </a:lnTo>
                  <a:lnTo>
                    <a:pt x="15" y="37"/>
                  </a:lnTo>
                  <a:lnTo>
                    <a:pt x="23" y="48"/>
                  </a:lnTo>
                  <a:lnTo>
                    <a:pt x="33" y="56"/>
                  </a:lnTo>
                  <a:lnTo>
                    <a:pt x="45" y="63"/>
                  </a:lnTo>
                  <a:lnTo>
                    <a:pt x="57" y="68"/>
                  </a:lnTo>
                  <a:lnTo>
                    <a:pt x="71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3052"/>
            <p:cNvSpPr>
              <a:spLocks/>
            </p:cNvSpPr>
            <p:nvPr/>
          </p:nvSpPr>
          <p:spPr bwMode="auto">
            <a:xfrm>
              <a:off x="9882188" y="1427163"/>
              <a:ext cx="276225" cy="138113"/>
            </a:xfrm>
            <a:custGeom>
              <a:avLst/>
              <a:gdLst>
                <a:gd name="T0" fmla="*/ 601 w 694"/>
                <a:gd name="T1" fmla="*/ 347 h 347"/>
                <a:gd name="T2" fmla="*/ 625 w 694"/>
                <a:gd name="T3" fmla="*/ 331 h 347"/>
                <a:gd name="T4" fmla="*/ 651 w 694"/>
                <a:gd name="T5" fmla="*/ 306 h 347"/>
                <a:gd name="T6" fmla="*/ 670 w 694"/>
                <a:gd name="T7" fmla="*/ 277 h 347"/>
                <a:gd name="T8" fmla="*/ 685 w 694"/>
                <a:gd name="T9" fmla="*/ 248 h 347"/>
                <a:gd name="T10" fmla="*/ 692 w 694"/>
                <a:gd name="T11" fmla="*/ 214 h 347"/>
                <a:gd name="T12" fmla="*/ 693 w 694"/>
                <a:gd name="T13" fmla="*/ 171 h 347"/>
                <a:gd name="T14" fmla="*/ 680 w 694"/>
                <a:gd name="T15" fmla="*/ 114 h 347"/>
                <a:gd name="T16" fmla="*/ 654 w 694"/>
                <a:gd name="T17" fmla="*/ 68 h 347"/>
                <a:gd name="T18" fmla="*/ 617 w 694"/>
                <a:gd name="T19" fmla="*/ 31 h 347"/>
                <a:gd name="T20" fmla="*/ 569 w 694"/>
                <a:gd name="T21" fmla="*/ 8 h 347"/>
                <a:gd name="T22" fmla="*/ 515 w 694"/>
                <a:gd name="T23" fmla="*/ 0 h 347"/>
                <a:gd name="T24" fmla="*/ 485 w 694"/>
                <a:gd name="T25" fmla="*/ 2 h 347"/>
                <a:gd name="T26" fmla="*/ 436 w 694"/>
                <a:gd name="T27" fmla="*/ 19 h 347"/>
                <a:gd name="T28" fmla="*/ 468 w 694"/>
                <a:gd name="T29" fmla="*/ 39 h 347"/>
                <a:gd name="T30" fmla="*/ 497 w 694"/>
                <a:gd name="T31" fmla="*/ 66 h 347"/>
                <a:gd name="T32" fmla="*/ 518 w 694"/>
                <a:gd name="T33" fmla="*/ 98 h 347"/>
                <a:gd name="T34" fmla="*/ 532 w 694"/>
                <a:gd name="T35" fmla="*/ 135 h 347"/>
                <a:gd name="T36" fmla="*/ 540 w 694"/>
                <a:gd name="T37" fmla="*/ 175 h 347"/>
                <a:gd name="T38" fmla="*/ 537 w 694"/>
                <a:gd name="T39" fmla="*/ 223 h 347"/>
                <a:gd name="T40" fmla="*/ 526 w 694"/>
                <a:gd name="T41" fmla="*/ 258 h 347"/>
                <a:gd name="T42" fmla="*/ 517 w 694"/>
                <a:gd name="T43" fmla="*/ 263 h 347"/>
                <a:gd name="T44" fmla="*/ 509 w 694"/>
                <a:gd name="T45" fmla="*/ 259 h 347"/>
                <a:gd name="T46" fmla="*/ 506 w 694"/>
                <a:gd name="T47" fmla="*/ 246 h 347"/>
                <a:gd name="T48" fmla="*/ 515 w 694"/>
                <a:gd name="T49" fmla="*/ 203 h 347"/>
                <a:gd name="T50" fmla="*/ 512 w 694"/>
                <a:gd name="T51" fmla="*/ 155 h 347"/>
                <a:gd name="T52" fmla="*/ 497 w 694"/>
                <a:gd name="T53" fmla="*/ 108 h 347"/>
                <a:gd name="T54" fmla="*/ 468 w 694"/>
                <a:gd name="T55" fmla="*/ 70 h 347"/>
                <a:gd name="T56" fmla="*/ 429 w 694"/>
                <a:gd name="T57" fmla="*/ 43 h 347"/>
                <a:gd name="T58" fmla="*/ 383 w 694"/>
                <a:gd name="T59" fmla="*/ 26 h 347"/>
                <a:gd name="T60" fmla="*/ 329 w 694"/>
                <a:gd name="T61" fmla="*/ 24 h 347"/>
                <a:gd name="T62" fmla="*/ 280 w 694"/>
                <a:gd name="T63" fmla="*/ 36 h 347"/>
                <a:gd name="T64" fmla="*/ 239 w 694"/>
                <a:gd name="T65" fmla="*/ 61 h 347"/>
                <a:gd name="T66" fmla="*/ 205 w 694"/>
                <a:gd name="T67" fmla="*/ 96 h 347"/>
                <a:gd name="T68" fmla="*/ 185 w 694"/>
                <a:gd name="T69" fmla="*/ 139 h 347"/>
                <a:gd name="T70" fmla="*/ 177 w 694"/>
                <a:gd name="T71" fmla="*/ 189 h 347"/>
                <a:gd name="T72" fmla="*/ 183 w 694"/>
                <a:gd name="T73" fmla="*/ 232 h 347"/>
                <a:gd name="T74" fmla="*/ 186 w 694"/>
                <a:gd name="T75" fmla="*/ 255 h 347"/>
                <a:gd name="T76" fmla="*/ 174 w 694"/>
                <a:gd name="T77" fmla="*/ 262 h 347"/>
                <a:gd name="T78" fmla="*/ 164 w 694"/>
                <a:gd name="T79" fmla="*/ 253 h 347"/>
                <a:gd name="T80" fmla="*/ 154 w 694"/>
                <a:gd name="T81" fmla="*/ 206 h 347"/>
                <a:gd name="T82" fmla="*/ 155 w 694"/>
                <a:gd name="T83" fmla="*/ 162 h 347"/>
                <a:gd name="T84" fmla="*/ 165 w 694"/>
                <a:gd name="T85" fmla="*/ 124 h 347"/>
                <a:gd name="T86" fmla="*/ 182 w 694"/>
                <a:gd name="T87" fmla="*/ 88 h 347"/>
                <a:gd name="T88" fmla="*/ 207 w 694"/>
                <a:gd name="T89" fmla="*/ 58 h 347"/>
                <a:gd name="T90" fmla="*/ 235 w 694"/>
                <a:gd name="T91" fmla="*/ 33 h 347"/>
                <a:gd name="T92" fmla="*/ 242 w 694"/>
                <a:gd name="T93" fmla="*/ 13 h 347"/>
                <a:gd name="T94" fmla="*/ 202 w 694"/>
                <a:gd name="T95" fmla="*/ 1 h 347"/>
                <a:gd name="T96" fmla="*/ 160 w 694"/>
                <a:gd name="T97" fmla="*/ 1 h 347"/>
                <a:gd name="T98" fmla="*/ 107 w 694"/>
                <a:gd name="T99" fmla="*/ 14 h 347"/>
                <a:gd name="T100" fmla="*/ 63 w 694"/>
                <a:gd name="T101" fmla="*/ 42 h 347"/>
                <a:gd name="T102" fmla="*/ 28 w 694"/>
                <a:gd name="T103" fmla="*/ 82 h 347"/>
                <a:gd name="T104" fmla="*/ 7 w 694"/>
                <a:gd name="T105" fmla="*/ 132 h 347"/>
                <a:gd name="T106" fmla="*/ 0 w 694"/>
                <a:gd name="T107" fmla="*/ 192 h 347"/>
                <a:gd name="T108" fmla="*/ 2 w 694"/>
                <a:gd name="T109" fmla="*/ 225 h 347"/>
                <a:gd name="T110" fmla="*/ 13 w 694"/>
                <a:gd name="T111" fmla="*/ 256 h 347"/>
                <a:gd name="T112" fmla="*/ 28 w 694"/>
                <a:gd name="T113" fmla="*/ 286 h 347"/>
                <a:gd name="T114" fmla="*/ 49 w 694"/>
                <a:gd name="T115" fmla="*/ 313 h 347"/>
                <a:gd name="T116" fmla="*/ 78 w 694"/>
                <a:gd name="T117" fmla="*/ 33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4" h="347">
                  <a:moveTo>
                    <a:pt x="88" y="345"/>
                  </a:moveTo>
                  <a:lnTo>
                    <a:pt x="91" y="347"/>
                  </a:lnTo>
                  <a:lnTo>
                    <a:pt x="601" y="347"/>
                  </a:lnTo>
                  <a:lnTo>
                    <a:pt x="605" y="345"/>
                  </a:lnTo>
                  <a:lnTo>
                    <a:pt x="615" y="338"/>
                  </a:lnTo>
                  <a:lnTo>
                    <a:pt x="625" y="331"/>
                  </a:lnTo>
                  <a:lnTo>
                    <a:pt x="635" y="322"/>
                  </a:lnTo>
                  <a:lnTo>
                    <a:pt x="643" y="314"/>
                  </a:lnTo>
                  <a:lnTo>
                    <a:pt x="651" y="306"/>
                  </a:lnTo>
                  <a:lnTo>
                    <a:pt x="659" y="296"/>
                  </a:lnTo>
                  <a:lnTo>
                    <a:pt x="664" y="288"/>
                  </a:lnTo>
                  <a:lnTo>
                    <a:pt x="670" y="277"/>
                  </a:lnTo>
                  <a:lnTo>
                    <a:pt x="676" y="268"/>
                  </a:lnTo>
                  <a:lnTo>
                    <a:pt x="681" y="258"/>
                  </a:lnTo>
                  <a:lnTo>
                    <a:pt x="685" y="248"/>
                  </a:lnTo>
                  <a:lnTo>
                    <a:pt x="688" y="237"/>
                  </a:lnTo>
                  <a:lnTo>
                    <a:pt x="691" y="226"/>
                  </a:lnTo>
                  <a:lnTo>
                    <a:pt x="692" y="214"/>
                  </a:lnTo>
                  <a:lnTo>
                    <a:pt x="693" y="203"/>
                  </a:lnTo>
                  <a:lnTo>
                    <a:pt x="694" y="192"/>
                  </a:lnTo>
                  <a:lnTo>
                    <a:pt x="693" y="171"/>
                  </a:lnTo>
                  <a:lnTo>
                    <a:pt x="691" y="151"/>
                  </a:lnTo>
                  <a:lnTo>
                    <a:pt x="686" y="132"/>
                  </a:lnTo>
                  <a:lnTo>
                    <a:pt x="680" y="114"/>
                  </a:lnTo>
                  <a:lnTo>
                    <a:pt x="673" y="98"/>
                  </a:lnTo>
                  <a:lnTo>
                    <a:pt x="664" y="82"/>
                  </a:lnTo>
                  <a:lnTo>
                    <a:pt x="654" y="68"/>
                  </a:lnTo>
                  <a:lnTo>
                    <a:pt x="643" y="54"/>
                  </a:lnTo>
                  <a:lnTo>
                    <a:pt x="630" y="42"/>
                  </a:lnTo>
                  <a:lnTo>
                    <a:pt x="617" y="31"/>
                  </a:lnTo>
                  <a:lnTo>
                    <a:pt x="601" y="22"/>
                  </a:lnTo>
                  <a:lnTo>
                    <a:pt x="586" y="14"/>
                  </a:lnTo>
                  <a:lnTo>
                    <a:pt x="569" y="8"/>
                  </a:lnTo>
                  <a:lnTo>
                    <a:pt x="551" y="4"/>
                  </a:lnTo>
                  <a:lnTo>
                    <a:pt x="534" y="1"/>
                  </a:lnTo>
                  <a:lnTo>
                    <a:pt x="515" y="0"/>
                  </a:lnTo>
                  <a:lnTo>
                    <a:pt x="504" y="0"/>
                  </a:lnTo>
                  <a:lnTo>
                    <a:pt x="494" y="1"/>
                  </a:lnTo>
                  <a:lnTo>
                    <a:pt x="485" y="2"/>
                  </a:lnTo>
                  <a:lnTo>
                    <a:pt x="475" y="5"/>
                  </a:lnTo>
                  <a:lnTo>
                    <a:pt x="455" y="11"/>
                  </a:lnTo>
                  <a:lnTo>
                    <a:pt x="436" y="19"/>
                  </a:lnTo>
                  <a:lnTo>
                    <a:pt x="447" y="25"/>
                  </a:lnTo>
                  <a:lnTo>
                    <a:pt x="459" y="32"/>
                  </a:lnTo>
                  <a:lnTo>
                    <a:pt x="468" y="39"/>
                  </a:lnTo>
                  <a:lnTo>
                    <a:pt x="479" y="48"/>
                  </a:lnTo>
                  <a:lnTo>
                    <a:pt x="487" y="56"/>
                  </a:lnTo>
                  <a:lnTo>
                    <a:pt x="497" y="66"/>
                  </a:lnTo>
                  <a:lnTo>
                    <a:pt x="504" y="75"/>
                  </a:lnTo>
                  <a:lnTo>
                    <a:pt x="511" y="86"/>
                  </a:lnTo>
                  <a:lnTo>
                    <a:pt x="518" y="98"/>
                  </a:lnTo>
                  <a:lnTo>
                    <a:pt x="523" y="110"/>
                  </a:lnTo>
                  <a:lnTo>
                    <a:pt x="528" y="121"/>
                  </a:lnTo>
                  <a:lnTo>
                    <a:pt x="532" y="135"/>
                  </a:lnTo>
                  <a:lnTo>
                    <a:pt x="536" y="148"/>
                  </a:lnTo>
                  <a:lnTo>
                    <a:pt x="537" y="161"/>
                  </a:lnTo>
                  <a:lnTo>
                    <a:pt x="540" y="175"/>
                  </a:lnTo>
                  <a:lnTo>
                    <a:pt x="540" y="189"/>
                  </a:lnTo>
                  <a:lnTo>
                    <a:pt x="538" y="206"/>
                  </a:lnTo>
                  <a:lnTo>
                    <a:pt x="537" y="223"/>
                  </a:lnTo>
                  <a:lnTo>
                    <a:pt x="534" y="239"/>
                  </a:lnTo>
                  <a:lnTo>
                    <a:pt x="528" y="255"/>
                  </a:lnTo>
                  <a:lnTo>
                    <a:pt x="526" y="258"/>
                  </a:lnTo>
                  <a:lnTo>
                    <a:pt x="524" y="261"/>
                  </a:lnTo>
                  <a:lnTo>
                    <a:pt x="521" y="262"/>
                  </a:lnTo>
                  <a:lnTo>
                    <a:pt x="517" y="263"/>
                  </a:lnTo>
                  <a:lnTo>
                    <a:pt x="515" y="263"/>
                  </a:lnTo>
                  <a:lnTo>
                    <a:pt x="513" y="262"/>
                  </a:lnTo>
                  <a:lnTo>
                    <a:pt x="509" y="259"/>
                  </a:lnTo>
                  <a:lnTo>
                    <a:pt x="506" y="256"/>
                  </a:lnTo>
                  <a:lnTo>
                    <a:pt x="505" y="251"/>
                  </a:lnTo>
                  <a:lnTo>
                    <a:pt x="506" y="246"/>
                  </a:lnTo>
                  <a:lnTo>
                    <a:pt x="510" y="233"/>
                  </a:lnTo>
                  <a:lnTo>
                    <a:pt x="513" y="219"/>
                  </a:lnTo>
                  <a:lnTo>
                    <a:pt x="515" y="203"/>
                  </a:lnTo>
                  <a:lnTo>
                    <a:pt x="516" y="189"/>
                  </a:lnTo>
                  <a:lnTo>
                    <a:pt x="515" y="171"/>
                  </a:lnTo>
                  <a:lnTo>
                    <a:pt x="512" y="155"/>
                  </a:lnTo>
                  <a:lnTo>
                    <a:pt x="509" y="138"/>
                  </a:lnTo>
                  <a:lnTo>
                    <a:pt x="503" y="123"/>
                  </a:lnTo>
                  <a:lnTo>
                    <a:pt x="497" y="108"/>
                  </a:lnTo>
                  <a:lnTo>
                    <a:pt x="488" y="94"/>
                  </a:lnTo>
                  <a:lnTo>
                    <a:pt x="479" y="82"/>
                  </a:lnTo>
                  <a:lnTo>
                    <a:pt x="468" y="70"/>
                  </a:lnTo>
                  <a:lnTo>
                    <a:pt x="456" y="60"/>
                  </a:lnTo>
                  <a:lnTo>
                    <a:pt x="443" y="50"/>
                  </a:lnTo>
                  <a:lnTo>
                    <a:pt x="429" y="43"/>
                  </a:lnTo>
                  <a:lnTo>
                    <a:pt x="415" y="36"/>
                  </a:lnTo>
                  <a:lnTo>
                    <a:pt x="398" y="31"/>
                  </a:lnTo>
                  <a:lnTo>
                    <a:pt x="383" y="26"/>
                  </a:lnTo>
                  <a:lnTo>
                    <a:pt x="365" y="24"/>
                  </a:lnTo>
                  <a:lnTo>
                    <a:pt x="347" y="24"/>
                  </a:lnTo>
                  <a:lnTo>
                    <a:pt x="329" y="24"/>
                  </a:lnTo>
                  <a:lnTo>
                    <a:pt x="312" y="26"/>
                  </a:lnTo>
                  <a:lnTo>
                    <a:pt x="296" y="31"/>
                  </a:lnTo>
                  <a:lnTo>
                    <a:pt x="280" y="36"/>
                  </a:lnTo>
                  <a:lnTo>
                    <a:pt x="265" y="43"/>
                  </a:lnTo>
                  <a:lnTo>
                    <a:pt x="252" y="51"/>
                  </a:lnTo>
                  <a:lnTo>
                    <a:pt x="239" y="61"/>
                  </a:lnTo>
                  <a:lnTo>
                    <a:pt x="227" y="71"/>
                  </a:lnTo>
                  <a:lnTo>
                    <a:pt x="215" y="83"/>
                  </a:lnTo>
                  <a:lnTo>
                    <a:pt x="205" y="96"/>
                  </a:lnTo>
                  <a:lnTo>
                    <a:pt x="197" y="110"/>
                  </a:lnTo>
                  <a:lnTo>
                    <a:pt x="190" y="124"/>
                  </a:lnTo>
                  <a:lnTo>
                    <a:pt x="185" y="139"/>
                  </a:lnTo>
                  <a:lnTo>
                    <a:pt x="180" y="156"/>
                  </a:lnTo>
                  <a:lnTo>
                    <a:pt x="178" y="173"/>
                  </a:lnTo>
                  <a:lnTo>
                    <a:pt x="177" y="189"/>
                  </a:lnTo>
                  <a:lnTo>
                    <a:pt x="178" y="203"/>
                  </a:lnTo>
                  <a:lnTo>
                    <a:pt x="179" y="218"/>
                  </a:lnTo>
                  <a:lnTo>
                    <a:pt x="183" y="232"/>
                  </a:lnTo>
                  <a:lnTo>
                    <a:pt x="186" y="245"/>
                  </a:lnTo>
                  <a:lnTo>
                    <a:pt x="187" y="250"/>
                  </a:lnTo>
                  <a:lnTo>
                    <a:pt x="186" y="255"/>
                  </a:lnTo>
                  <a:lnTo>
                    <a:pt x="184" y="258"/>
                  </a:lnTo>
                  <a:lnTo>
                    <a:pt x="179" y="261"/>
                  </a:lnTo>
                  <a:lnTo>
                    <a:pt x="174" y="262"/>
                  </a:lnTo>
                  <a:lnTo>
                    <a:pt x="170" y="261"/>
                  </a:lnTo>
                  <a:lnTo>
                    <a:pt x="166" y="257"/>
                  </a:lnTo>
                  <a:lnTo>
                    <a:pt x="164" y="253"/>
                  </a:lnTo>
                  <a:lnTo>
                    <a:pt x="159" y="238"/>
                  </a:lnTo>
                  <a:lnTo>
                    <a:pt x="155" y="223"/>
                  </a:lnTo>
                  <a:lnTo>
                    <a:pt x="154" y="206"/>
                  </a:lnTo>
                  <a:lnTo>
                    <a:pt x="153" y="189"/>
                  </a:lnTo>
                  <a:lnTo>
                    <a:pt x="154" y="176"/>
                  </a:lnTo>
                  <a:lnTo>
                    <a:pt x="155" y="162"/>
                  </a:lnTo>
                  <a:lnTo>
                    <a:pt x="158" y="149"/>
                  </a:lnTo>
                  <a:lnTo>
                    <a:pt x="161" y="136"/>
                  </a:lnTo>
                  <a:lnTo>
                    <a:pt x="165" y="124"/>
                  </a:lnTo>
                  <a:lnTo>
                    <a:pt x="170" y="111"/>
                  </a:lnTo>
                  <a:lnTo>
                    <a:pt x="176" y="100"/>
                  </a:lnTo>
                  <a:lnTo>
                    <a:pt x="182" y="88"/>
                  </a:lnTo>
                  <a:lnTo>
                    <a:pt x="190" y="77"/>
                  </a:lnTo>
                  <a:lnTo>
                    <a:pt x="197" y="68"/>
                  </a:lnTo>
                  <a:lnTo>
                    <a:pt x="207" y="58"/>
                  </a:lnTo>
                  <a:lnTo>
                    <a:pt x="215" y="49"/>
                  </a:lnTo>
                  <a:lnTo>
                    <a:pt x="226" y="41"/>
                  </a:lnTo>
                  <a:lnTo>
                    <a:pt x="235" y="33"/>
                  </a:lnTo>
                  <a:lnTo>
                    <a:pt x="247" y="26"/>
                  </a:lnTo>
                  <a:lnTo>
                    <a:pt x="258" y="20"/>
                  </a:lnTo>
                  <a:lnTo>
                    <a:pt x="242" y="13"/>
                  </a:lnTo>
                  <a:lnTo>
                    <a:pt x="223" y="6"/>
                  </a:lnTo>
                  <a:lnTo>
                    <a:pt x="212" y="4"/>
                  </a:lnTo>
                  <a:lnTo>
                    <a:pt x="202" y="1"/>
                  </a:lnTo>
                  <a:lnTo>
                    <a:pt x="191" y="0"/>
                  </a:lnTo>
                  <a:lnTo>
                    <a:pt x="179" y="0"/>
                  </a:lnTo>
                  <a:lnTo>
                    <a:pt x="160" y="1"/>
                  </a:lnTo>
                  <a:lnTo>
                    <a:pt x="141" y="4"/>
                  </a:lnTo>
                  <a:lnTo>
                    <a:pt x="123" y="8"/>
                  </a:lnTo>
                  <a:lnTo>
                    <a:pt x="107" y="14"/>
                  </a:lnTo>
                  <a:lnTo>
                    <a:pt x="91" y="22"/>
                  </a:lnTo>
                  <a:lnTo>
                    <a:pt x="76" y="31"/>
                  </a:lnTo>
                  <a:lnTo>
                    <a:pt x="63" y="42"/>
                  </a:lnTo>
                  <a:lnTo>
                    <a:pt x="49" y="54"/>
                  </a:lnTo>
                  <a:lnTo>
                    <a:pt x="39" y="68"/>
                  </a:lnTo>
                  <a:lnTo>
                    <a:pt x="28" y="82"/>
                  </a:lnTo>
                  <a:lnTo>
                    <a:pt x="20" y="98"/>
                  </a:lnTo>
                  <a:lnTo>
                    <a:pt x="13" y="114"/>
                  </a:lnTo>
                  <a:lnTo>
                    <a:pt x="7" y="132"/>
                  </a:lnTo>
                  <a:lnTo>
                    <a:pt x="3" y="151"/>
                  </a:lnTo>
                  <a:lnTo>
                    <a:pt x="0" y="171"/>
                  </a:lnTo>
                  <a:lnTo>
                    <a:pt x="0" y="192"/>
                  </a:lnTo>
                  <a:lnTo>
                    <a:pt x="0" y="202"/>
                  </a:lnTo>
                  <a:lnTo>
                    <a:pt x="1" y="213"/>
                  </a:lnTo>
                  <a:lnTo>
                    <a:pt x="2" y="225"/>
                  </a:lnTo>
                  <a:lnTo>
                    <a:pt x="5" y="236"/>
                  </a:lnTo>
                  <a:lnTo>
                    <a:pt x="8" y="245"/>
                  </a:lnTo>
                  <a:lnTo>
                    <a:pt x="13" y="256"/>
                  </a:lnTo>
                  <a:lnTo>
                    <a:pt x="16" y="267"/>
                  </a:lnTo>
                  <a:lnTo>
                    <a:pt x="22" y="276"/>
                  </a:lnTo>
                  <a:lnTo>
                    <a:pt x="28" y="286"/>
                  </a:lnTo>
                  <a:lnTo>
                    <a:pt x="35" y="295"/>
                  </a:lnTo>
                  <a:lnTo>
                    <a:pt x="42" y="305"/>
                  </a:lnTo>
                  <a:lnTo>
                    <a:pt x="49" y="313"/>
                  </a:lnTo>
                  <a:lnTo>
                    <a:pt x="59" y="321"/>
                  </a:lnTo>
                  <a:lnTo>
                    <a:pt x="67" y="330"/>
                  </a:lnTo>
                  <a:lnTo>
                    <a:pt x="78" y="338"/>
                  </a:lnTo>
                  <a:lnTo>
                    <a:pt x="88" y="345"/>
                  </a:lnTo>
                  <a:lnTo>
                    <a:pt x="88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3949310" y="1681993"/>
            <a:ext cx="175406" cy="187934"/>
            <a:chOff x="10464800" y="1382713"/>
            <a:chExt cx="266701" cy="285750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82" name="Freeform 4133"/>
            <p:cNvSpPr>
              <a:spLocks noEditPoints="1"/>
            </p:cNvSpPr>
            <p:nvPr/>
          </p:nvSpPr>
          <p:spPr bwMode="auto">
            <a:xfrm>
              <a:off x="10464800" y="1487488"/>
              <a:ext cx="230188" cy="180975"/>
            </a:xfrm>
            <a:custGeom>
              <a:avLst/>
              <a:gdLst>
                <a:gd name="T0" fmla="*/ 210 w 721"/>
                <a:gd name="T1" fmla="*/ 420 h 570"/>
                <a:gd name="T2" fmla="*/ 511 w 721"/>
                <a:gd name="T3" fmla="*/ 150 h 570"/>
                <a:gd name="T4" fmla="*/ 706 w 721"/>
                <a:gd name="T5" fmla="*/ 0 h 570"/>
                <a:gd name="T6" fmla="*/ 556 w 721"/>
                <a:gd name="T7" fmla="*/ 60 h 570"/>
                <a:gd name="T8" fmla="*/ 554 w 721"/>
                <a:gd name="T9" fmla="*/ 72 h 570"/>
                <a:gd name="T10" fmla="*/ 547 w 721"/>
                <a:gd name="T11" fmla="*/ 80 h 570"/>
                <a:gd name="T12" fmla="*/ 538 w 721"/>
                <a:gd name="T13" fmla="*/ 88 h 570"/>
                <a:gd name="T14" fmla="*/ 526 w 721"/>
                <a:gd name="T15" fmla="*/ 90 h 570"/>
                <a:gd name="T16" fmla="*/ 514 w 721"/>
                <a:gd name="T17" fmla="*/ 87 h 570"/>
                <a:gd name="T18" fmla="*/ 505 w 721"/>
                <a:gd name="T19" fmla="*/ 80 h 570"/>
                <a:gd name="T20" fmla="*/ 498 w 721"/>
                <a:gd name="T21" fmla="*/ 72 h 570"/>
                <a:gd name="T22" fmla="*/ 496 w 721"/>
                <a:gd name="T23" fmla="*/ 60 h 570"/>
                <a:gd name="T24" fmla="*/ 225 w 721"/>
                <a:gd name="T25" fmla="*/ 0 h 570"/>
                <a:gd name="T26" fmla="*/ 225 w 721"/>
                <a:gd name="T27" fmla="*/ 65 h 570"/>
                <a:gd name="T28" fmla="*/ 221 w 721"/>
                <a:gd name="T29" fmla="*/ 76 h 570"/>
                <a:gd name="T30" fmla="*/ 212 w 721"/>
                <a:gd name="T31" fmla="*/ 85 h 570"/>
                <a:gd name="T32" fmla="*/ 201 w 721"/>
                <a:gd name="T33" fmla="*/ 89 h 570"/>
                <a:gd name="T34" fmla="*/ 189 w 721"/>
                <a:gd name="T35" fmla="*/ 89 h 570"/>
                <a:gd name="T36" fmla="*/ 179 w 721"/>
                <a:gd name="T37" fmla="*/ 85 h 570"/>
                <a:gd name="T38" fmla="*/ 170 w 721"/>
                <a:gd name="T39" fmla="*/ 76 h 570"/>
                <a:gd name="T40" fmla="*/ 166 w 721"/>
                <a:gd name="T41" fmla="*/ 65 h 570"/>
                <a:gd name="T42" fmla="*/ 165 w 721"/>
                <a:gd name="T43" fmla="*/ 0 h 570"/>
                <a:gd name="T44" fmla="*/ 11 w 721"/>
                <a:gd name="T45" fmla="*/ 0 h 570"/>
                <a:gd name="T46" fmla="*/ 6 w 721"/>
                <a:gd name="T47" fmla="*/ 2 h 570"/>
                <a:gd name="T48" fmla="*/ 3 w 721"/>
                <a:gd name="T49" fmla="*/ 6 h 570"/>
                <a:gd name="T50" fmla="*/ 0 w 721"/>
                <a:gd name="T51" fmla="*/ 12 h 570"/>
                <a:gd name="T52" fmla="*/ 0 w 721"/>
                <a:gd name="T53" fmla="*/ 555 h 570"/>
                <a:gd name="T54" fmla="*/ 1 w 721"/>
                <a:gd name="T55" fmla="*/ 562 h 570"/>
                <a:gd name="T56" fmla="*/ 4 w 721"/>
                <a:gd name="T57" fmla="*/ 566 h 570"/>
                <a:gd name="T58" fmla="*/ 9 w 721"/>
                <a:gd name="T59" fmla="*/ 569 h 570"/>
                <a:gd name="T60" fmla="*/ 15 w 721"/>
                <a:gd name="T61" fmla="*/ 570 h 570"/>
                <a:gd name="T62" fmla="*/ 709 w 721"/>
                <a:gd name="T63" fmla="*/ 570 h 570"/>
                <a:gd name="T64" fmla="*/ 715 w 721"/>
                <a:gd name="T65" fmla="*/ 568 h 570"/>
                <a:gd name="T66" fmla="*/ 719 w 721"/>
                <a:gd name="T67" fmla="*/ 564 h 570"/>
                <a:gd name="T68" fmla="*/ 721 w 721"/>
                <a:gd name="T69" fmla="*/ 559 h 570"/>
                <a:gd name="T70" fmla="*/ 721 w 721"/>
                <a:gd name="T71" fmla="*/ 15 h 570"/>
                <a:gd name="T72" fmla="*/ 720 w 721"/>
                <a:gd name="T73" fmla="*/ 9 h 570"/>
                <a:gd name="T74" fmla="*/ 717 w 721"/>
                <a:gd name="T75" fmla="*/ 4 h 570"/>
                <a:gd name="T76" fmla="*/ 713 w 721"/>
                <a:gd name="T77" fmla="*/ 1 h 570"/>
                <a:gd name="T78" fmla="*/ 706 w 721"/>
                <a:gd name="T7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1" h="570">
                  <a:moveTo>
                    <a:pt x="511" y="420"/>
                  </a:moveTo>
                  <a:lnTo>
                    <a:pt x="210" y="420"/>
                  </a:lnTo>
                  <a:lnTo>
                    <a:pt x="210" y="150"/>
                  </a:lnTo>
                  <a:lnTo>
                    <a:pt x="511" y="150"/>
                  </a:lnTo>
                  <a:lnTo>
                    <a:pt x="511" y="420"/>
                  </a:lnTo>
                  <a:close/>
                  <a:moveTo>
                    <a:pt x="706" y="0"/>
                  </a:moveTo>
                  <a:lnTo>
                    <a:pt x="556" y="0"/>
                  </a:lnTo>
                  <a:lnTo>
                    <a:pt x="556" y="60"/>
                  </a:lnTo>
                  <a:lnTo>
                    <a:pt x="555" y="65"/>
                  </a:lnTo>
                  <a:lnTo>
                    <a:pt x="554" y="72"/>
                  </a:lnTo>
                  <a:lnTo>
                    <a:pt x="551" y="76"/>
                  </a:lnTo>
                  <a:lnTo>
                    <a:pt x="547" y="80"/>
                  </a:lnTo>
                  <a:lnTo>
                    <a:pt x="543" y="85"/>
                  </a:lnTo>
                  <a:lnTo>
                    <a:pt x="538" y="88"/>
                  </a:lnTo>
                  <a:lnTo>
                    <a:pt x="532" y="89"/>
                  </a:lnTo>
                  <a:lnTo>
                    <a:pt x="526" y="90"/>
                  </a:lnTo>
                  <a:lnTo>
                    <a:pt x="520" y="89"/>
                  </a:lnTo>
                  <a:lnTo>
                    <a:pt x="514" y="87"/>
                  </a:lnTo>
                  <a:lnTo>
                    <a:pt x="509" y="85"/>
                  </a:lnTo>
                  <a:lnTo>
                    <a:pt x="505" y="80"/>
                  </a:lnTo>
                  <a:lnTo>
                    <a:pt x="501" y="76"/>
                  </a:lnTo>
                  <a:lnTo>
                    <a:pt x="498" y="72"/>
                  </a:lnTo>
                  <a:lnTo>
                    <a:pt x="496" y="65"/>
                  </a:lnTo>
                  <a:lnTo>
                    <a:pt x="496" y="60"/>
                  </a:lnTo>
                  <a:lnTo>
                    <a:pt x="496" y="0"/>
                  </a:lnTo>
                  <a:lnTo>
                    <a:pt x="225" y="0"/>
                  </a:lnTo>
                  <a:lnTo>
                    <a:pt x="226" y="60"/>
                  </a:lnTo>
                  <a:lnTo>
                    <a:pt x="225" y="65"/>
                  </a:lnTo>
                  <a:lnTo>
                    <a:pt x="223" y="72"/>
                  </a:lnTo>
                  <a:lnTo>
                    <a:pt x="221" y="76"/>
                  </a:lnTo>
                  <a:lnTo>
                    <a:pt x="216" y="80"/>
                  </a:lnTo>
                  <a:lnTo>
                    <a:pt x="212" y="85"/>
                  </a:lnTo>
                  <a:lnTo>
                    <a:pt x="207" y="88"/>
                  </a:lnTo>
                  <a:lnTo>
                    <a:pt x="201" y="89"/>
                  </a:lnTo>
                  <a:lnTo>
                    <a:pt x="195" y="90"/>
                  </a:lnTo>
                  <a:lnTo>
                    <a:pt x="189" y="89"/>
                  </a:lnTo>
                  <a:lnTo>
                    <a:pt x="184" y="87"/>
                  </a:lnTo>
                  <a:lnTo>
                    <a:pt x="179" y="85"/>
                  </a:lnTo>
                  <a:lnTo>
                    <a:pt x="174" y="80"/>
                  </a:lnTo>
                  <a:lnTo>
                    <a:pt x="170" y="76"/>
                  </a:lnTo>
                  <a:lnTo>
                    <a:pt x="168" y="72"/>
                  </a:lnTo>
                  <a:lnTo>
                    <a:pt x="166" y="65"/>
                  </a:lnTo>
                  <a:lnTo>
                    <a:pt x="165" y="6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55"/>
                  </a:lnTo>
                  <a:lnTo>
                    <a:pt x="1" y="559"/>
                  </a:lnTo>
                  <a:lnTo>
                    <a:pt x="1" y="562"/>
                  </a:lnTo>
                  <a:lnTo>
                    <a:pt x="3" y="564"/>
                  </a:lnTo>
                  <a:lnTo>
                    <a:pt x="4" y="566"/>
                  </a:lnTo>
                  <a:lnTo>
                    <a:pt x="6" y="568"/>
                  </a:lnTo>
                  <a:lnTo>
                    <a:pt x="9" y="569"/>
                  </a:lnTo>
                  <a:lnTo>
                    <a:pt x="11" y="570"/>
                  </a:lnTo>
                  <a:lnTo>
                    <a:pt x="15" y="570"/>
                  </a:lnTo>
                  <a:lnTo>
                    <a:pt x="706" y="570"/>
                  </a:lnTo>
                  <a:lnTo>
                    <a:pt x="709" y="570"/>
                  </a:lnTo>
                  <a:lnTo>
                    <a:pt x="713" y="569"/>
                  </a:lnTo>
                  <a:lnTo>
                    <a:pt x="715" y="568"/>
                  </a:lnTo>
                  <a:lnTo>
                    <a:pt x="717" y="566"/>
                  </a:lnTo>
                  <a:lnTo>
                    <a:pt x="719" y="564"/>
                  </a:lnTo>
                  <a:lnTo>
                    <a:pt x="720" y="562"/>
                  </a:lnTo>
                  <a:lnTo>
                    <a:pt x="721" y="559"/>
                  </a:lnTo>
                  <a:lnTo>
                    <a:pt x="721" y="555"/>
                  </a:lnTo>
                  <a:lnTo>
                    <a:pt x="721" y="15"/>
                  </a:lnTo>
                  <a:lnTo>
                    <a:pt x="721" y="12"/>
                  </a:lnTo>
                  <a:lnTo>
                    <a:pt x="720" y="9"/>
                  </a:lnTo>
                  <a:lnTo>
                    <a:pt x="719" y="6"/>
                  </a:lnTo>
                  <a:lnTo>
                    <a:pt x="717" y="4"/>
                  </a:lnTo>
                  <a:lnTo>
                    <a:pt x="715" y="2"/>
                  </a:lnTo>
                  <a:lnTo>
                    <a:pt x="713" y="1"/>
                  </a:lnTo>
                  <a:lnTo>
                    <a:pt x="709" y="0"/>
                  </a:lnTo>
                  <a:lnTo>
                    <a:pt x="7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4134"/>
            <p:cNvSpPr>
              <a:spLocks/>
            </p:cNvSpPr>
            <p:nvPr/>
          </p:nvSpPr>
          <p:spPr bwMode="auto">
            <a:xfrm>
              <a:off x="10521950" y="1382713"/>
              <a:ext cx="115888" cy="128588"/>
            </a:xfrm>
            <a:custGeom>
              <a:avLst/>
              <a:gdLst>
                <a:gd name="T0" fmla="*/ 0 w 361"/>
                <a:gd name="T1" fmla="*/ 391 h 406"/>
                <a:gd name="T2" fmla="*/ 2 w 361"/>
                <a:gd name="T3" fmla="*/ 396 h 406"/>
                <a:gd name="T4" fmla="*/ 5 w 361"/>
                <a:gd name="T5" fmla="*/ 402 h 406"/>
                <a:gd name="T6" fmla="*/ 9 w 361"/>
                <a:gd name="T7" fmla="*/ 405 h 406"/>
                <a:gd name="T8" fmla="*/ 15 w 361"/>
                <a:gd name="T9" fmla="*/ 406 h 406"/>
                <a:gd name="T10" fmla="*/ 21 w 361"/>
                <a:gd name="T11" fmla="*/ 405 h 406"/>
                <a:gd name="T12" fmla="*/ 26 w 361"/>
                <a:gd name="T13" fmla="*/ 402 h 406"/>
                <a:gd name="T14" fmla="*/ 29 w 361"/>
                <a:gd name="T15" fmla="*/ 396 h 406"/>
                <a:gd name="T16" fmla="*/ 30 w 361"/>
                <a:gd name="T17" fmla="*/ 391 h 406"/>
                <a:gd name="T18" fmla="*/ 30 w 361"/>
                <a:gd name="T19" fmla="*/ 169 h 406"/>
                <a:gd name="T20" fmla="*/ 34 w 361"/>
                <a:gd name="T21" fmla="*/ 140 h 406"/>
                <a:gd name="T22" fmla="*/ 44 w 361"/>
                <a:gd name="T23" fmla="*/ 113 h 406"/>
                <a:gd name="T24" fmla="*/ 59 w 361"/>
                <a:gd name="T25" fmla="*/ 89 h 406"/>
                <a:gd name="T26" fmla="*/ 80 w 361"/>
                <a:gd name="T27" fmla="*/ 67 h 406"/>
                <a:gd name="T28" fmla="*/ 105 w 361"/>
                <a:gd name="T29" fmla="*/ 50 h 406"/>
                <a:gd name="T30" fmla="*/ 132 w 361"/>
                <a:gd name="T31" fmla="*/ 37 h 406"/>
                <a:gd name="T32" fmla="*/ 162 w 361"/>
                <a:gd name="T33" fmla="*/ 31 h 406"/>
                <a:gd name="T34" fmla="*/ 179 w 361"/>
                <a:gd name="T35" fmla="*/ 30 h 406"/>
                <a:gd name="T36" fmla="*/ 191 w 361"/>
                <a:gd name="T37" fmla="*/ 31 h 406"/>
                <a:gd name="T38" fmla="*/ 213 w 361"/>
                <a:gd name="T39" fmla="*/ 34 h 406"/>
                <a:gd name="T40" fmla="*/ 226 w 361"/>
                <a:gd name="T41" fmla="*/ 37 h 406"/>
                <a:gd name="T42" fmla="*/ 236 w 361"/>
                <a:gd name="T43" fmla="*/ 41 h 406"/>
                <a:gd name="T44" fmla="*/ 253 w 361"/>
                <a:gd name="T45" fmla="*/ 48 h 406"/>
                <a:gd name="T46" fmla="*/ 269 w 361"/>
                <a:gd name="T47" fmla="*/ 59 h 406"/>
                <a:gd name="T48" fmla="*/ 284 w 361"/>
                <a:gd name="T49" fmla="*/ 71 h 406"/>
                <a:gd name="T50" fmla="*/ 291 w 361"/>
                <a:gd name="T51" fmla="*/ 77 h 406"/>
                <a:gd name="T52" fmla="*/ 301 w 361"/>
                <a:gd name="T53" fmla="*/ 89 h 406"/>
                <a:gd name="T54" fmla="*/ 316 w 361"/>
                <a:gd name="T55" fmla="*/ 113 h 406"/>
                <a:gd name="T56" fmla="*/ 327 w 361"/>
                <a:gd name="T57" fmla="*/ 141 h 406"/>
                <a:gd name="T58" fmla="*/ 331 w 361"/>
                <a:gd name="T59" fmla="*/ 170 h 406"/>
                <a:gd name="T60" fmla="*/ 331 w 361"/>
                <a:gd name="T61" fmla="*/ 331 h 406"/>
                <a:gd name="T62" fmla="*/ 331 w 361"/>
                <a:gd name="T63" fmla="*/ 393 h 406"/>
                <a:gd name="T64" fmla="*/ 333 w 361"/>
                <a:gd name="T65" fmla="*/ 399 h 406"/>
                <a:gd name="T66" fmla="*/ 337 w 361"/>
                <a:gd name="T67" fmla="*/ 403 h 406"/>
                <a:gd name="T68" fmla="*/ 343 w 361"/>
                <a:gd name="T69" fmla="*/ 405 h 406"/>
                <a:gd name="T70" fmla="*/ 349 w 361"/>
                <a:gd name="T71" fmla="*/ 405 h 406"/>
                <a:gd name="T72" fmla="*/ 355 w 361"/>
                <a:gd name="T73" fmla="*/ 403 h 406"/>
                <a:gd name="T74" fmla="*/ 359 w 361"/>
                <a:gd name="T75" fmla="*/ 400 h 406"/>
                <a:gd name="T76" fmla="*/ 361 w 361"/>
                <a:gd name="T77" fmla="*/ 394 h 406"/>
                <a:gd name="T78" fmla="*/ 361 w 361"/>
                <a:gd name="T79" fmla="*/ 186 h 406"/>
                <a:gd name="T80" fmla="*/ 360 w 361"/>
                <a:gd name="T81" fmla="*/ 158 h 406"/>
                <a:gd name="T82" fmla="*/ 355 w 361"/>
                <a:gd name="T83" fmla="*/ 132 h 406"/>
                <a:gd name="T84" fmla="*/ 346 w 361"/>
                <a:gd name="T85" fmla="*/ 106 h 406"/>
                <a:gd name="T86" fmla="*/ 332 w 361"/>
                <a:gd name="T87" fmla="*/ 82 h 406"/>
                <a:gd name="T88" fmla="*/ 313 w 361"/>
                <a:gd name="T89" fmla="*/ 57 h 406"/>
                <a:gd name="T90" fmla="*/ 285 w 361"/>
                <a:gd name="T91" fmla="*/ 33 h 406"/>
                <a:gd name="T92" fmla="*/ 254 w 361"/>
                <a:gd name="T93" fmla="*/ 16 h 406"/>
                <a:gd name="T94" fmla="*/ 220 w 361"/>
                <a:gd name="T95" fmla="*/ 4 h 406"/>
                <a:gd name="T96" fmla="*/ 184 w 361"/>
                <a:gd name="T97" fmla="*/ 0 h 406"/>
                <a:gd name="T98" fmla="*/ 180 w 361"/>
                <a:gd name="T99" fmla="*/ 0 h 406"/>
                <a:gd name="T100" fmla="*/ 173 w 361"/>
                <a:gd name="T101" fmla="*/ 0 h 406"/>
                <a:gd name="T102" fmla="*/ 138 w 361"/>
                <a:gd name="T103" fmla="*/ 5 h 406"/>
                <a:gd name="T104" fmla="*/ 105 w 361"/>
                <a:gd name="T105" fmla="*/ 16 h 406"/>
                <a:gd name="T106" fmla="*/ 74 w 361"/>
                <a:gd name="T107" fmla="*/ 34 h 406"/>
                <a:gd name="T108" fmla="*/ 47 w 361"/>
                <a:gd name="T109" fmla="*/ 57 h 406"/>
                <a:gd name="T110" fmla="*/ 26 w 361"/>
                <a:gd name="T111" fmla="*/ 86 h 406"/>
                <a:gd name="T112" fmla="*/ 11 w 361"/>
                <a:gd name="T113" fmla="*/ 117 h 406"/>
                <a:gd name="T114" fmla="*/ 2 w 361"/>
                <a:gd name="T115" fmla="*/ 151 h 406"/>
                <a:gd name="T116" fmla="*/ 0 w 361"/>
                <a:gd name="T117" fmla="*/ 18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1" h="406">
                  <a:moveTo>
                    <a:pt x="0" y="331"/>
                  </a:moveTo>
                  <a:lnTo>
                    <a:pt x="0" y="391"/>
                  </a:lnTo>
                  <a:lnTo>
                    <a:pt x="1" y="393"/>
                  </a:lnTo>
                  <a:lnTo>
                    <a:pt x="2" y="396"/>
                  </a:lnTo>
                  <a:lnTo>
                    <a:pt x="3" y="399"/>
                  </a:lnTo>
                  <a:lnTo>
                    <a:pt x="5" y="402"/>
                  </a:lnTo>
                  <a:lnTo>
                    <a:pt x="7" y="403"/>
                  </a:lnTo>
                  <a:lnTo>
                    <a:pt x="9" y="405"/>
                  </a:lnTo>
                  <a:lnTo>
                    <a:pt x="13" y="405"/>
                  </a:lnTo>
                  <a:lnTo>
                    <a:pt x="15" y="406"/>
                  </a:lnTo>
                  <a:lnTo>
                    <a:pt x="18" y="405"/>
                  </a:lnTo>
                  <a:lnTo>
                    <a:pt x="21" y="405"/>
                  </a:lnTo>
                  <a:lnTo>
                    <a:pt x="23" y="403"/>
                  </a:lnTo>
                  <a:lnTo>
                    <a:pt x="26" y="402"/>
                  </a:lnTo>
                  <a:lnTo>
                    <a:pt x="28" y="400"/>
                  </a:lnTo>
                  <a:lnTo>
                    <a:pt x="29" y="396"/>
                  </a:lnTo>
                  <a:lnTo>
                    <a:pt x="30" y="394"/>
                  </a:lnTo>
                  <a:lnTo>
                    <a:pt x="30" y="391"/>
                  </a:lnTo>
                  <a:lnTo>
                    <a:pt x="30" y="184"/>
                  </a:lnTo>
                  <a:lnTo>
                    <a:pt x="30" y="169"/>
                  </a:lnTo>
                  <a:lnTo>
                    <a:pt x="32" y="155"/>
                  </a:lnTo>
                  <a:lnTo>
                    <a:pt x="34" y="140"/>
                  </a:lnTo>
                  <a:lnTo>
                    <a:pt x="38" y="127"/>
                  </a:lnTo>
                  <a:lnTo>
                    <a:pt x="44" y="113"/>
                  </a:lnTo>
                  <a:lnTo>
                    <a:pt x="51" y="101"/>
                  </a:lnTo>
                  <a:lnTo>
                    <a:pt x="59" y="89"/>
                  </a:lnTo>
                  <a:lnTo>
                    <a:pt x="68" y="78"/>
                  </a:lnTo>
                  <a:lnTo>
                    <a:pt x="80" y="67"/>
                  </a:lnTo>
                  <a:lnTo>
                    <a:pt x="92" y="58"/>
                  </a:lnTo>
                  <a:lnTo>
                    <a:pt x="105" y="50"/>
                  </a:lnTo>
                  <a:lnTo>
                    <a:pt x="118" y="43"/>
                  </a:lnTo>
                  <a:lnTo>
                    <a:pt x="132" y="37"/>
                  </a:lnTo>
                  <a:lnTo>
                    <a:pt x="147" y="34"/>
                  </a:lnTo>
                  <a:lnTo>
                    <a:pt x="162" y="31"/>
                  </a:lnTo>
                  <a:lnTo>
                    <a:pt x="177" y="30"/>
                  </a:lnTo>
                  <a:lnTo>
                    <a:pt x="179" y="30"/>
                  </a:lnTo>
                  <a:lnTo>
                    <a:pt x="180" y="30"/>
                  </a:lnTo>
                  <a:lnTo>
                    <a:pt x="191" y="31"/>
                  </a:lnTo>
                  <a:lnTo>
                    <a:pt x="200" y="32"/>
                  </a:lnTo>
                  <a:lnTo>
                    <a:pt x="213" y="34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6" y="41"/>
                  </a:lnTo>
                  <a:lnTo>
                    <a:pt x="244" y="44"/>
                  </a:lnTo>
                  <a:lnTo>
                    <a:pt x="253" y="48"/>
                  </a:lnTo>
                  <a:lnTo>
                    <a:pt x="261" y="53"/>
                  </a:lnTo>
                  <a:lnTo>
                    <a:pt x="269" y="59"/>
                  </a:lnTo>
                  <a:lnTo>
                    <a:pt x="276" y="64"/>
                  </a:lnTo>
                  <a:lnTo>
                    <a:pt x="284" y="71"/>
                  </a:lnTo>
                  <a:lnTo>
                    <a:pt x="290" y="77"/>
                  </a:lnTo>
                  <a:lnTo>
                    <a:pt x="291" y="77"/>
                  </a:lnTo>
                  <a:lnTo>
                    <a:pt x="291" y="78"/>
                  </a:lnTo>
                  <a:lnTo>
                    <a:pt x="301" y="89"/>
                  </a:lnTo>
                  <a:lnTo>
                    <a:pt x="310" y="102"/>
                  </a:lnTo>
                  <a:lnTo>
                    <a:pt x="316" y="113"/>
                  </a:lnTo>
                  <a:lnTo>
                    <a:pt x="322" y="127"/>
                  </a:lnTo>
                  <a:lnTo>
                    <a:pt x="327" y="141"/>
                  </a:lnTo>
                  <a:lnTo>
                    <a:pt x="329" y="155"/>
                  </a:lnTo>
                  <a:lnTo>
                    <a:pt x="331" y="170"/>
                  </a:lnTo>
                  <a:lnTo>
                    <a:pt x="331" y="185"/>
                  </a:lnTo>
                  <a:lnTo>
                    <a:pt x="331" y="331"/>
                  </a:lnTo>
                  <a:lnTo>
                    <a:pt x="331" y="391"/>
                  </a:lnTo>
                  <a:lnTo>
                    <a:pt x="331" y="393"/>
                  </a:lnTo>
                  <a:lnTo>
                    <a:pt x="332" y="396"/>
                  </a:lnTo>
                  <a:lnTo>
                    <a:pt x="333" y="399"/>
                  </a:lnTo>
                  <a:lnTo>
                    <a:pt x="335" y="402"/>
                  </a:lnTo>
                  <a:lnTo>
                    <a:pt x="337" y="403"/>
                  </a:lnTo>
                  <a:lnTo>
                    <a:pt x="340" y="405"/>
                  </a:lnTo>
                  <a:lnTo>
                    <a:pt x="343" y="405"/>
                  </a:lnTo>
                  <a:lnTo>
                    <a:pt x="346" y="406"/>
                  </a:lnTo>
                  <a:lnTo>
                    <a:pt x="349" y="405"/>
                  </a:lnTo>
                  <a:lnTo>
                    <a:pt x="351" y="405"/>
                  </a:lnTo>
                  <a:lnTo>
                    <a:pt x="355" y="403"/>
                  </a:lnTo>
                  <a:lnTo>
                    <a:pt x="357" y="402"/>
                  </a:lnTo>
                  <a:lnTo>
                    <a:pt x="359" y="400"/>
                  </a:lnTo>
                  <a:lnTo>
                    <a:pt x="360" y="396"/>
                  </a:lnTo>
                  <a:lnTo>
                    <a:pt x="361" y="394"/>
                  </a:lnTo>
                  <a:lnTo>
                    <a:pt x="361" y="391"/>
                  </a:lnTo>
                  <a:lnTo>
                    <a:pt x="361" y="186"/>
                  </a:lnTo>
                  <a:lnTo>
                    <a:pt x="361" y="172"/>
                  </a:lnTo>
                  <a:lnTo>
                    <a:pt x="360" y="158"/>
                  </a:lnTo>
                  <a:lnTo>
                    <a:pt x="358" y="145"/>
                  </a:lnTo>
                  <a:lnTo>
                    <a:pt x="355" y="132"/>
                  </a:lnTo>
                  <a:lnTo>
                    <a:pt x="351" y="119"/>
                  </a:lnTo>
                  <a:lnTo>
                    <a:pt x="346" y="106"/>
                  </a:lnTo>
                  <a:lnTo>
                    <a:pt x="340" y="94"/>
                  </a:lnTo>
                  <a:lnTo>
                    <a:pt x="332" y="82"/>
                  </a:lnTo>
                  <a:lnTo>
                    <a:pt x="323" y="68"/>
                  </a:lnTo>
                  <a:lnTo>
                    <a:pt x="313" y="57"/>
                  </a:lnTo>
                  <a:lnTo>
                    <a:pt x="300" y="44"/>
                  </a:lnTo>
                  <a:lnTo>
                    <a:pt x="285" y="33"/>
                  </a:lnTo>
                  <a:lnTo>
                    <a:pt x="270" y="23"/>
                  </a:lnTo>
                  <a:lnTo>
                    <a:pt x="254" y="16"/>
                  </a:lnTo>
                  <a:lnTo>
                    <a:pt x="237" y="9"/>
                  </a:lnTo>
                  <a:lnTo>
                    <a:pt x="220" y="4"/>
                  </a:lnTo>
                  <a:lnTo>
                    <a:pt x="202" y="2"/>
                  </a:lnTo>
                  <a:lnTo>
                    <a:pt x="184" y="0"/>
                  </a:lnTo>
                  <a:lnTo>
                    <a:pt x="182" y="0"/>
                  </a:lnTo>
                  <a:lnTo>
                    <a:pt x="180" y="0"/>
                  </a:lnTo>
                  <a:lnTo>
                    <a:pt x="177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5"/>
                  </a:lnTo>
                  <a:lnTo>
                    <a:pt x="121" y="9"/>
                  </a:lnTo>
                  <a:lnTo>
                    <a:pt x="105" y="16"/>
                  </a:lnTo>
                  <a:lnTo>
                    <a:pt x="89" y="24"/>
                  </a:lnTo>
                  <a:lnTo>
                    <a:pt x="74" y="34"/>
                  </a:lnTo>
                  <a:lnTo>
                    <a:pt x="60" y="45"/>
                  </a:lnTo>
                  <a:lnTo>
                    <a:pt x="47" y="57"/>
                  </a:lnTo>
                  <a:lnTo>
                    <a:pt x="35" y="71"/>
                  </a:lnTo>
                  <a:lnTo>
                    <a:pt x="26" y="86"/>
                  </a:lnTo>
                  <a:lnTo>
                    <a:pt x="17" y="101"/>
                  </a:lnTo>
                  <a:lnTo>
                    <a:pt x="11" y="117"/>
                  </a:lnTo>
                  <a:lnTo>
                    <a:pt x="5" y="134"/>
                  </a:lnTo>
                  <a:lnTo>
                    <a:pt x="2" y="151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0" y="3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4135"/>
            <p:cNvSpPr>
              <a:spLocks/>
            </p:cNvSpPr>
            <p:nvPr/>
          </p:nvSpPr>
          <p:spPr bwMode="auto">
            <a:xfrm>
              <a:off x="10656888" y="1398588"/>
              <a:ext cx="74613" cy="79375"/>
            </a:xfrm>
            <a:custGeom>
              <a:avLst/>
              <a:gdLst>
                <a:gd name="T0" fmla="*/ 230 w 235"/>
                <a:gd name="T1" fmla="*/ 85 h 250"/>
                <a:gd name="T2" fmla="*/ 150 w 235"/>
                <a:gd name="T3" fmla="*/ 5 h 250"/>
                <a:gd name="T4" fmla="*/ 148 w 235"/>
                <a:gd name="T5" fmla="*/ 2 h 250"/>
                <a:gd name="T6" fmla="*/ 145 w 235"/>
                <a:gd name="T7" fmla="*/ 1 h 250"/>
                <a:gd name="T8" fmla="*/ 142 w 235"/>
                <a:gd name="T9" fmla="*/ 0 h 250"/>
                <a:gd name="T10" fmla="*/ 138 w 235"/>
                <a:gd name="T11" fmla="*/ 0 h 250"/>
                <a:gd name="T12" fmla="*/ 135 w 235"/>
                <a:gd name="T13" fmla="*/ 0 h 250"/>
                <a:gd name="T14" fmla="*/ 133 w 235"/>
                <a:gd name="T15" fmla="*/ 1 h 250"/>
                <a:gd name="T16" fmla="*/ 130 w 235"/>
                <a:gd name="T17" fmla="*/ 2 h 250"/>
                <a:gd name="T18" fmla="*/ 128 w 235"/>
                <a:gd name="T19" fmla="*/ 5 h 250"/>
                <a:gd name="T20" fmla="*/ 3 w 235"/>
                <a:gd name="T21" fmla="*/ 149 h 250"/>
                <a:gd name="T22" fmla="*/ 1 w 235"/>
                <a:gd name="T23" fmla="*/ 155 h 250"/>
                <a:gd name="T24" fmla="*/ 0 w 235"/>
                <a:gd name="T25" fmla="*/ 159 h 250"/>
                <a:gd name="T26" fmla="*/ 0 w 235"/>
                <a:gd name="T27" fmla="*/ 235 h 250"/>
                <a:gd name="T28" fmla="*/ 0 w 235"/>
                <a:gd name="T29" fmla="*/ 237 h 250"/>
                <a:gd name="T30" fmla="*/ 1 w 235"/>
                <a:gd name="T31" fmla="*/ 240 h 250"/>
                <a:gd name="T32" fmla="*/ 2 w 235"/>
                <a:gd name="T33" fmla="*/ 243 h 250"/>
                <a:gd name="T34" fmla="*/ 4 w 235"/>
                <a:gd name="T35" fmla="*/ 245 h 250"/>
                <a:gd name="T36" fmla="*/ 6 w 235"/>
                <a:gd name="T37" fmla="*/ 247 h 250"/>
                <a:gd name="T38" fmla="*/ 10 w 235"/>
                <a:gd name="T39" fmla="*/ 248 h 250"/>
                <a:gd name="T40" fmla="*/ 12 w 235"/>
                <a:gd name="T41" fmla="*/ 249 h 250"/>
                <a:gd name="T42" fmla="*/ 15 w 235"/>
                <a:gd name="T43" fmla="*/ 250 h 250"/>
                <a:gd name="T44" fmla="*/ 90 w 235"/>
                <a:gd name="T45" fmla="*/ 250 h 250"/>
                <a:gd name="T46" fmla="*/ 93 w 235"/>
                <a:gd name="T47" fmla="*/ 249 h 250"/>
                <a:gd name="T48" fmla="*/ 96 w 235"/>
                <a:gd name="T49" fmla="*/ 248 h 250"/>
                <a:gd name="T50" fmla="*/ 99 w 235"/>
                <a:gd name="T51" fmla="*/ 247 h 250"/>
                <a:gd name="T52" fmla="*/ 101 w 235"/>
                <a:gd name="T53" fmla="*/ 245 h 250"/>
                <a:gd name="T54" fmla="*/ 230 w 235"/>
                <a:gd name="T55" fmla="*/ 105 h 250"/>
                <a:gd name="T56" fmla="*/ 233 w 235"/>
                <a:gd name="T57" fmla="*/ 103 h 250"/>
                <a:gd name="T58" fmla="*/ 234 w 235"/>
                <a:gd name="T59" fmla="*/ 101 h 250"/>
                <a:gd name="T60" fmla="*/ 235 w 235"/>
                <a:gd name="T61" fmla="*/ 98 h 250"/>
                <a:gd name="T62" fmla="*/ 235 w 235"/>
                <a:gd name="T63" fmla="*/ 95 h 250"/>
                <a:gd name="T64" fmla="*/ 235 w 235"/>
                <a:gd name="T65" fmla="*/ 92 h 250"/>
                <a:gd name="T66" fmla="*/ 234 w 235"/>
                <a:gd name="T67" fmla="*/ 89 h 250"/>
                <a:gd name="T68" fmla="*/ 233 w 235"/>
                <a:gd name="T69" fmla="*/ 87 h 250"/>
                <a:gd name="T70" fmla="*/ 230 w 235"/>
                <a:gd name="T71" fmla="*/ 8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5" h="250">
                  <a:moveTo>
                    <a:pt x="230" y="85"/>
                  </a:moveTo>
                  <a:lnTo>
                    <a:pt x="150" y="5"/>
                  </a:lnTo>
                  <a:lnTo>
                    <a:pt x="148" y="2"/>
                  </a:lnTo>
                  <a:lnTo>
                    <a:pt x="145" y="1"/>
                  </a:lnTo>
                  <a:lnTo>
                    <a:pt x="142" y="0"/>
                  </a:lnTo>
                  <a:lnTo>
                    <a:pt x="138" y="0"/>
                  </a:lnTo>
                  <a:lnTo>
                    <a:pt x="135" y="0"/>
                  </a:lnTo>
                  <a:lnTo>
                    <a:pt x="133" y="1"/>
                  </a:lnTo>
                  <a:lnTo>
                    <a:pt x="130" y="2"/>
                  </a:lnTo>
                  <a:lnTo>
                    <a:pt x="128" y="5"/>
                  </a:lnTo>
                  <a:lnTo>
                    <a:pt x="3" y="149"/>
                  </a:lnTo>
                  <a:lnTo>
                    <a:pt x="1" y="155"/>
                  </a:lnTo>
                  <a:lnTo>
                    <a:pt x="0" y="159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" y="245"/>
                  </a:lnTo>
                  <a:lnTo>
                    <a:pt x="6" y="247"/>
                  </a:lnTo>
                  <a:lnTo>
                    <a:pt x="10" y="248"/>
                  </a:lnTo>
                  <a:lnTo>
                    <a:pt x="12" y="249"/>
                  </a:lnTo>
                  <a:lnTo>
                    <a:pt x="15" y="250"/>
                  </a:lnTo>
                  <a:lnTo>
                    <a:pt x="90" y="250"/>
                  </a:lnTo>
                  <a:lnTo>
                    <a:pt x="93" y="249"/>
                  </a:lnTo>
                  <a:lnTo>
                    <a:pt x="96" y="248"/>
                  </a:lnTo>
                  <a:lnTo>
                    <a:pt x="99" y="247"/>
                  </a:lnTo>
                  <a:lnTo>
                    <a:pt x="101" y="245"/>
                  </a:lnTo>
                  <a:lnTo>
                    <a:pt x="230" y="105"/>
                  </a:lnTo>
                  <a:lnTo>
                    <a:pt x="233" y="103"/>
                  </a:lnTo>
                  <a:lnTo>
                    <a:pt x="234" y="101"/>
                  </a:lnTo>
                  <a:lnTo>
                    <a:pt x="235" y="98"/>
                  </a:lnTo>
                  <a:lnTo>
                    <a:pt x="235" y="95"/>
                  </a:lnTo>
                  <a:lnTo>
                    <a:pt x="235" y="92"/>
                  </a:lnTo>
                  <a:lnTo>
                    <a:pt x="234" y="89"/>
                  </a:lnTo>
                  <a:lnTo>
                    <a:pt x="233" y="87"/>
                  </a:lnTo>
                  <a:lnTo>
                    <a:pt x="23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83111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PROCESS GEAR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204177" y="2756551"/>
            <a:ext cx="2027544" cy="2023190"/>
            <a:chOff x="1437462" y="2610442"/>
            <a:chExt cx="1834854" cy="1830914"/>
          </a:xfrm>
        </p:grpSpPr>
        <p:sp>
          <p:nvSpPr>
            <p:cNvPr id="238" name="Freeform 84"/>
            <p:cNvSpPr>
              <a:spLocks/>
            </p:cNvSpPr>
            <p:nvPr/>
          </p:nvSpPr>
          <p:spPr bwMode="auto">
            <a:xfrm>
              <a:off x="1437462" y="2610442"/>
              <a:ext cx="1834854" cy="1830914"/>
            </a:xfrm>
            <a:custGeom>
              <a:avLst/>
              <a:gdLst>
                <a:gd name="T0" fmla="*/ 1172 w 1182"/>
                <a:gd name="T1" fmla="*/ 706 h 1179"/>
                <a:gd name="T2" fmla="*/ 1182 w 1182"/>
                <a:gd name="T3" fmla="*/ 619 h 1179"/>
                <a:gd name="T4" fmla="*/ 1082 w 1182"/>
                <a:gd name="T5" fmla="*/ 588 h 1179"/>
                <a:gd name="T6" fmla="*/ 1075 w 1182"/>
                <a:gd name="T7" fmla="*/ 511 h 1179"/>
                <a:gd name="T8" fmla="*/ 1168 w 1182"/>
                <a:gd name="T9" fmla="*/ 459 h 1179"/>
                <a:gd name="T10" fmla="*/ 1143 w 1182"/>
                <a:gd name="T11" fmla="*/ 377 h 1179"/>
                <a:gd name="T12" fmla="*/ 1038 w 1182"/>
                <a:gd name="T13" fmla="*/ 389 h 1179"/>
                <a:gd name="T14" fmla="*/ 999 w 1182"/>
                <a:gd name="T15" fmla="*/ 319 h 1179"/>
                <a:gd name="T16" fmla="*/ 1062 w 1182"/>
                <a:gd name="T17" fmla="*/ 234 h 1179"/>
                <a:gd name="T18" fmla="*/ 1006 w 1182"/>
                <a:gd name="T19" fmla="*/ 171 h 1179"/>
                <a:gd name="T20" fmla="*/ 916 w 1182"/>
                <a:gd name="T21" fmla="*/ 224 h 1179"/>
                <a:gd name="T22" fmla="*/ 850 w 1182"/>
                <a:gd name="T23" fmla="*/ 175 h 1179"/>
                <a:gd name="T24" fmla="*/ 873 w 1182"/>
                <a:gd name="T25" fmla="*/ 72 h 1179"/>
                <a:gd name="T26" fmla="*/ 797 w 1182"/>
                <a:gd name="T27" fmla="*/ 37 h 1179"/>
                <a:gd name="T28" fmla="*/ 735 w 1182"/>
                <a:gd name="T29" fmla="*/ 123 h 1179"/>
                <a:gd name="T30" fmla="*/ 654 w 1182"/>
                <a:gd name="T31" fmla="*/ 105 h 1179"/>
                <a:gd name="T32" fmla="*/ 633 w 1182"/>
                <a:gd name="T33" fmla="*/ 2 h 1179"/>
                <a:gd name="T34" fmla="*/ 591 w 1182"/>
                <a:gd name="T35" fmla="*/ 0 h 1179"/>
                <a:gd name="T36" fmla="*/ 549 w 1182"/>
                <a:gd name="T37" fmla="*/ 2 h 1179"/>
                <a:gd name="T38" fmla="*/ 528 w 1182"/>
                <a:gd name="T39" fmla="*/ 105 h 1179"/>
                <a:gd name="T40" fmla="*/ 447 w 1182"/>
                <a:gd name="T41" fmla="*/ 123 h 1179"/>
                <a:gd name="T42" fmla="*/ 386 w 1182"/>
                <a:gd name="T43" fmla="*/ 37 h 1179"/>
                <a:gd name="T44" fmla="*/ 310 w 1182"/>
                <a:gd name="T45" fmla="*/ 72 h 1179"/>
                <a:gd name="T46" fmla="*/ 333 w 1182"/>
                <a:gd name="T47" fmla="*/ 175 h 1179"/>
                <a:gd name="T48" fmla="*/ 267 w 1182"/>
                <a:gd name="T49" fmla="*/ 224 h 1179"/>
                <a:gd name="T50" fmla="*/ 176 w 1182"/>
                <a:gd name="T51" fmla="*/ 171 h 1179"/>
                <a:gd name="T52" fmla="*/ 120 w 1182"/>
                <a:gd name="T53" fmla="*/ 234 h 1179"/>
                <a:gd name="T54" fmla="*/ 183 w 1182"/>
                <a:gd name="T55" fmla="*/ 319 h 1179"/>
                <a:gd name="T56" fmla="*/ 144 w 1182"/>
                <a:gd name="T57" fmla="*/ 389 h 1179"/>
                <a:gd name="T58" fmla="*/ 40 w 1182"/>
                <a:gd name="T59" fmla="*/ 377 h 1179"/>
                <a:gd name="T60" fmla="*/ 14 w 1182"/>
                <a:gd name="T61" fmla="*/ 459 h 1179"/>
                <a:gd name="T62" fmla="*/ 107 w 1182"/>
                <a:gd name="T63" fmla="*/ 511 h 1179"/>
                <a:gd name="T64" fmla="*/ 100 w 1182"/>
                <a:gd name="T65" fmla="*/ 588 h 1179"/>
                <a:gd name="T66" fmla="*/ 0 w 1182"/>
                <a:gd name="T67" fmla="*/ 619 h 1179"/>
                <a:gd name="T68" fmla="*/ 10 w 1182"/>
                <a:gd name="T69" fmla="*/ 706 h 1179"/>
                <a:gd name="T70" fmla="*/ 116 w 1182"/>
                <a:gd name="T71" fmla="*/ 716 h 1179"/>
                <a:gd name="T72" fmla="*/ 140 w 1182"/>
                <a:gd name="T73" fmla="*/ 786 h 1179"/>
                <a:gd name="T74" fmla="*/ 61 w 1182"/>
                <a:gd name="T75" fmla="*/ 856 h 1179"/>
                <a:gd name="T76" fmla="*/ 107 w 1182"/>
                <a:gd name="T77" fmla="*/ 932 h 1179"/>
                <a:gd name="T78" fmla="*/ 207 w 1182"/>
                <a:gd name="T79" fmla="*/ 898 h 1179"/>
                <a:gd name="T80" fmla="*/ 256 w 1182"/>
                <a:gd name="T81" fmla="*/ 951 h 1179"/>
                <a:gd name="T82" fmla="*/ 212 w 1182"/>
                <a:gd name="T83" fmla="*/ 1047 h 1179"/>
                <a:gd name="T84" fmla="*/ 285 w 1182"/>
                <a:gd name="T85" fmla="*/ 1099 h 1179"/>
                <a:gd name="T86" fmla="*/ 363 w 1182"/>
                <a:gd name="T87" fmla="*/ 1027 h 1179"/>
                <a:gd name="T88" fmla="*/ 427 w 1182"/>
                <a:gd name="T89" fmla="*/ 1055 h 1179"/>
                <a:gd name="T90" fmla="*/ 426 w 1182"/>
                <a:gd name="T91" fmla="*/ 1161 h 1179"/>
                <a:gd name="T92" fmla="*/ 514 w 1182"/>
                <a:gd name="T93" fmla="*/ 1179 h 1179"/>
                <a:gd name="T94" fmla="*/ 557 w 1182"/>
                <a:gd name="T95" fmla="*/ 1082 h 1179"/>
                <a:gd name="T96" fmla="*/ 591 w 1182"/>
                <a:gd name="T97" fmla="*/ 1083 h 1179"/>
                <a:gd name="T98" fmla="*/ 626 w 1182"/>
                <a:gd name="T99" fmla="*/ 1082 h 1179"/>
                <a:gd name="T100" fmla="*/ 668 w 1182"/>
                <a:gd name="T101" fmla="*/ 1179 h 1179"/>
                <a:gd name="T102" fmla="*/ 756 w 1182"/>
                <a:gd name="T103" fmla="*/ 1161 h 1179"/>
                <a:gd name="T104" fmla="*/ 755 w 1182"/>
                <a:gd name="T105" fmla="*/ 1055 h 1179"/>
                <a:gd name="T106" fmla="*/ 819 w 1182"/>
                <a:gd name="T107" fmla="*/ 1027 h 1179"/>
                <a:gd name="T108" fmla="*/ 897 w 1182"/>
                <a:gd name="T109" fmla="*/ 1099 h 1179"/>
                <a:gd name="T110" fmla="*/ 970 w 1182"/>
                <a:gd name="T111" fmla="*/ 1047 h 1179"/>
                <a:gd name="T112" fmla="*/ 927 w 1182"/>
                <a:gd name="T113" fmla="*/ 951 h 1179"/>
                <a:gd name="T114" fmla="*/ 975 w 1182"/>
                <a:gd name="T115" fmla="*/ 898 h 1179"/>
                <a:gd name="T116" fmla="*/ 1076 w 1182"/>
                <a:gd name="T117" fmla="*/ 932 h 1179"/>
                <a:gd name="T118" fmla="*/ 1121 w 1182"/>
                <a:gd name="T119" fmla="*/ 856 h 1179"/>
                <a:gd name="T120" fmla="*/ 1042 w 1182"/>
                <a:gd name="T121" fmla="*/ 786 h 1179"/>
                <a:gd name="T122" fmla="*/ 1066 w 1182"/>
                <a:gd name="T123" fmla="*/ 716 h 1179"/>
                <a:gd name="T124" fmla="*/ 1172 w 1182"/>
                <a:gd name="T125" fmla="*/ 706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" h="1179">
                  <a:moveTo>
                    <a:pt x="1172" y="706"/>
                  </a:moveTo>
                  <a:cubicBezTo>
                    <a:pt x="1177" y="678"/>
                    <a:pt x="1181" y="649"/>
                    <a:pt x="1182" y="619"/>
                  </a:cubicBezTo>
                  <a:cubicBezTo>
                    <a:pt x="1082" y="588"/>
                    <a:pt x="1082" y="588"/>
                    <a:pt x="1082" y="588"/>
                  </a:cubicBezTo>
                  <a:cubicBezTo>
                    <a:pt x="1082" y="562"/>
                    <a:pt x="1080" y="536"/>
                    <a:pt x="1075" y="511"/>
                  </a:cubicBezTo>
                  <a:cubicBezTo>
                    <a:pt x="1168" y="459"/>
                    <a:pt x="1168" y="459"/>
                    <a:pt x="1168" y="459"/>
                  </a:cubicBezTo>
                  <a:cubicBezTo>
                    <a:pt x="1161" y="431"/>
                    <a:pt x="1153" y="403"/>
                    <a:pt x="1143" y="377"/>
                  </a:cubicBezTo>
                  <a:cubicBezTo>
                    <a:pt x="1038" y="389"/>
                    <a:pt x="1038" y="389"/>
                    <a:pt x="1038" y="389"/>
                  </a:cubicBezTo>
                  <a:cubicBezTo>
                    <a:pt x="1027" y="364"/>
                    <a:pt x="1014" y="341"/>
                    <a:pt x="999" y="319"/>
                  </a:cubicBezTo>
                  <a:cubicBezTo>
                    <a:pt x="1062" y="234"/>
                    <a:pt x="1062" y="234"/>
                    <a:pt x="1062" y="234"/>
                  </a:cubicBezTo>
                  <a:cubicBezTo>
                    <a:pt x="1045" y="211"/>
                    <a:pt x="1026" y="190"/>
                    <a:pt x="1006" y="171"/>
                  </a:cubicBezTo>
                  <a:cubicBezTo>
                    <a:pt x="916" y="224"/>
                    <a:pt x="916" y="224"/>
                    <a:pt x="916" y="224"/>
                  </a:cubicBezTo>
                  <a:cubicBezTo>
                    <a:pt x="895" y="206"/>
                    <a:pt x="873" y="189"/>
                    <a:pt x="850" y="175"/>
                  </a:cubicBezTo>
                  <a:cubicBezTo>
                    <a:pt x="873" y="72"/>
                    <a:pt x="873" y="72"/>
                    <a:pt x="873" y="72"/>
                  </a:cubicBezTo>
                  <a:cubicBezTo>
                    <a:pt x="848" y="58"/>
                    <a:pt x="823" y="47"/>
                    <a:pt x="797" y="37"/>
                  </a:cubicBezTo>
                  <a:cubicBezTo>
                    <a:pt x="735" y="123"/>
                    <a:pt x="735" y="123"/>
                    <a:pt x="735" y="123"/>
                  </a:cubicBezTo>
                  <a:cubicBezTo>
                    <a:pt x="709" y="115"/>
                    <a:pt x="682" y="109"/>
                    <a:pt x="654" y="105"/>
                  </a:cubicBezTo>
                  <a:cubicBezTo>
                    <a:pt x="633" y="2"/>
                    <a:pt x="633" y="2"/>
                    <a:pt x="633" y="2"/>
                  </a:cubicBezTo>
                  <a:cubicBezTo>
                    <a:pt x="619" y="1"/>
                    <a:pt x="605" y="0"/>
                    <a:pt x="591" y="0"/>
                  </a:cubicBezTo>
                  <a:cubicBezTo>
                    <a:pt x="577" y="0"/>
                    <a:pt x="563" y="1"/>
                    <a:pt x="549" y="2"/>
                  </a:cubicBezTo>
                  <a:cubicBezTo>
                    <a:pt x="528" y="105"/>
                    <a:pt x="528" y="105"/>
                    <a:pt x="528" y="105"/>
                  </a:cubicBezTo>
                  <a:cubicBezTo>
                    <a:pt x="500" y="109"/>
                    <a:pt x="473" y="115"/>
                    <a:pt x="447" y="123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59" y="47"/>
                    <a:pt x="334" y="58"/>
                    <a:pt x="310" y="72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9" y="189"/>
                    <a:pt x="287" y="206"/>
                    <a:pt x="267" y="224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6" y="190"/>
                    <a:pt x="137" y="211"/>
                    <a:pt x="120" y="234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68" y="341"/>
                    <a:pt x="155" y="364"/>
                    <a:pt x="144" y="389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29" y="403"/>
                    <a:pt x="21" y="431"/>
                    <a:pt x="14" y="459"/>
                  </a:cubicBezTo>
                  <a:cubicBezTo>
                    <a:pt x="107" y="511"/>
                    <a:pt x="107" y="511"/>
                    <a:pt x="107" y="511"/>
                  </a:cubicBezTo>
                  <a:cubicBezTo>
                    <a:pt x="103" y="536"/>
                    <a:pt x="100" y="562"/>
                    <a:pt x="100" y="588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1" y="649"/>
                    <a:pt x="5" y="678"/>
                    <a:pt x="10" y="706"/>
                  </a:cubicBezTo>
                  <a:cubicBezTo>
                    <a:pt x="116" y="716"/>
                    <a:pt x="116" y="716"/>
                    <a:pt x="116" y="716"/>
                  </a:cubicBezTo>
                  <a:cubicBezTo>
                    <a:pt x="122" y="740"/>
                    <a:pt x="130" y="764"/>
                    <a:pt x="140" y="786"/>
                  </a:cubicBezTo>
                  <a:cubicBezTo>
                    <a:pt x="61" y="856"/>
                    <a:pt x="61" y="856"/>
                    <a:pt x="61" y="856"/>
                  </a:cubicBezTo>
                  <a:cubicBezTo>
                    <a:pt x="74" y="883"/>
                    <a:pt x="90" y="908"/>
                    <a:pt x="107" y="932"/>
                  </a:cubicBezTo>
                  <a:cubicBezTo>
                    <a:pt x="207" y="898"/>
                    <a:pt x="207" y="898"/>
                    <a:pt x="207" y="898"/>
                  </a:cubicBezTo>
                  <a:cubicBezTo>
                    <a:pt x="222" y="917"/>
                    <a:pt x="238" y="934"/>
                    <a:pt x="256" y="951"/>
                  </a:cubicBezTo>
                  <a:cubicBezTo>
                    <a:pt x="212" y="1047"/>
                    <a:pt x="212" y="1047"/>
                    <a:pt x="212" y="1047"/>
                  </a:cubicBezTo>
                  <a:cubicBezTo>
                    <a:pt x="235" y="1066"/>
                    <a:pt x="259" y="1083"/>
                    <a:pt x="285" y="1099"/>
                  </a:cubicBezTo>
                  <a:cubicBezTo>
                    <a:pt x="363" y="1027"/>
                    <a:pt x="363" y="1027"/>
                    <a:pt x="363" y="1027"/>
                  </a:cubicBezTo>
                  <a:cubicBezTo>
                    <a:pt x="384" y="1038"/>
                    <a:pt x="405" y="1047"/>
                    <a:pt x="427" y="1055"/>
                  </a:cubicBezTo>
                  <a:cubicBezTo>
                    <a:pt x="426" y="1161"/>
                    <a:pt x="426" y="1161"/>
                    <a:pt x="426" y="1161"/>
                  </a:cubicBezTo>
                  <a:cubicBezTo>
                    <a:pt x="455" y="1169"/>
                    <a:pt x="484" y="1175"/>
                    <a:pt x="514" y="1179"/>
                  </a:cubicBezTo>
                  <a:cubicBezTo>
                    <a:pt x="557" y="1082"/>
                    <a:pt x="557" y="1082"/>
                    <a:pt x="557" y="1082"/>
                  </a:cubicBezTo>
                  <a:cubicBezTo>
                    <a:pt x="568" y="1083"/>
                    <a:pt x="580" y="1083"/>
                    <a:pt x="591" y="1083"/>
                  </a:cubicBezTo>
                  <a:cubicBezTo>
                    <a:pt x="603" y="1083"/>
                    <a:pt x="614" y="1083"/>
                    <a:pt x="626" y="1082"/>
                  </a:cubicBezTo>
                  <a:cubicBezTo>
                    <a:pt x="668" y="1179"/>
                    <a:pt x="668" y="1179"/>
                    <a:pt x="668" y="1179"/>
                  </a:cubicBezTo>
                  <a:cubicBezTo>
                    <a:pt x="698" y="1175"/>
                    <a:pt x="728" y="1169"/>
                    <a:pt x="756" y="1161"/>
                  </a:cubicBezTo>
                  <a:cubicBezTo>
                    <a:pt x="755" y="1055"/>
                    <a:pt x="755" y="1055"/>
                    <a:pt x="755" y="1055"/>
                  </a:cubicBezTo>
                  <a:cubicBezTo>
                    <a:pt x="777" y="1047"/>
                    <a:pt x="799" y="1038"/>
                    <a:pt x="819" y="1027"/>
                  </a:cubicBezTo>
                  <a:cubicBezTo>
                    <a:pt x="897" y="1099"/>
                    <a:pt x="897" y="1099"/>
                    <a:pt x="897" y="1099"/>
                  </a:cubicBezTo>
                  <a:cubicBezTo>
                    <a:pt x="923" y="1083"/>
                    <a:pt x="947" y="1066"/>
                    <a:pt x="970" y="1047"/>
                  </a:cubicBezTo>
                  <a:cubicBezTo>
                    <a:pt x="927" y="951"/>
                    <a:pt x="927" y="951"/>
                    <a:pt x="927" y="951"/>
                  </a:cubicBezTo>
                  <a:cubicBezTo>
                    <a:pt x="944" y="934"/>
                    <a:pt x="960" y="917"/>
                    <a:pt x="975" y="898"/>
                  </a:cubicBezTo>
                  <a:cubicBezTo>
                    <a:pt x="1076" y="932"/>
                    <a:pt x="1076" y="932"/>
                    <a:pt x="1076" y="932"/>
                  </a:cubicBezTo>
                  <a:cubicBezTo>
                    <a:pt x="1093" y="908"/>
                    <a:pt x="1108" y="883"/>
                    <a:pt x="1121" y="856"/>
                  </a:cubicBezTo>
                  <a:cubicBezTo>
                    <a:pt x="1042" y="786"/>
                    <a:pt x="1042" y="786"/>
                    <a:pt x="1042" y="786"/>
                  </a:cubicBezTo>
                  <a:cubicBezTo>
                    <a:pt x="1052" y="764"/>
                    <a:pt x="1060" y="740"/>
                    <a:pt x="1066" y="716"/>
                  </a:cubicBezTo>
                  <a:lnTo>
                    <a:pt x="1172" y="706"/>
                  </a:ln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Oval 87"/>
            <p:cNvSpPr>
              <a:spLocks noChangeArrowheads="1"/>
            </p:cNvSpPr>
            <p:nvPr/>
          </p:nvSpPr>
          <p:spPr bwMode="auto">
            <a:xfrm>
              <a:off x="1710450" y="2882255"/>
              <a:ext cx="1288877" cy="1287287"/>
            </a:xfrm>
            <a:prstGeom prst="ellipse">
              <a:avLst/>
            </a:prstGeom>
            <a:solidFill>
              <a:srgbClr val="01568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Oval 87"/>
            <p:cNvSpPr>
              <a:spLocks noChangeArrowheads="1"/>
            </p:cNvSpPr>
            <p:nvPr/>
          </p:nvSpPr>
          <p:spPr bwMode="auto">
            <a:xfrm>
              <a:off x="1822295" y="2993961"/>
              <a:ext cx="1065187" cy="1063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6" name="Arc 125"/>
          <p:cNvSpPr>
            <a:spLocks noChangeArrowheads="1"/>
          </p:cNvSpPr>
          <p:nvPr/>
        </p:nvSpPr>
        <p:spPr bwMode="auto">
          <a:xfrm>
            <a:off x="1956393" y="2508147"/>
            <a:ext cx="2523113" cy="2520000"/>
          </a:xfrm>
          <a:prstGeom prst="arc">
            <a:avLst>
              <a:gd name="adj1" fmla="val 13742682"/>
              <a:gd name="adj2" fmla="val 18423165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3643202" y="2756552"/>
            <a:ext cx="2027545" cy="2023190"/>
            <a:chOff x="1437463" y="2610443"/>
            <a:chExt cx="1834855" cy="1830914"/>
          </a:xfrm>
        </p:grpSpPr>
        <p:sp>
          <p:nvSpPr>
            <p:cNvPr id="235" name="Freeform 84"/>
            <p:cNvSpPr>
              <a:spLocks/>
            </p:cNvSpPr>
            <p:nvPr/>
          </p:nvSpPr>
          <p:spPr bwMode="auto">
            <a:xfrm>
              <a:off x="1437463" y="2610443"/>
              <a:ext cx="1834855" cy="1830914"/>
            </a:xfrm>
            <a:custGeom>
              <a:avLst/>
              <a:gdLst>
                <a:gd name="T0" fmla="*/ 1172 w 1182"/>
                <a:gd name="T1" fmla="*/ 706 h 1179"/>
                <a:gd name="T2" fmla="*/ 1182 w 1182"/>
                <a:gd name="T3" fmla="*/ 619 h 1179"/>
                <a:gd name="T4" fmla="*/ 1082 w 1182"/>
                <a:gd name="T5" fmla="*/ 588 h 1179"/>
                <a:gd name="T6" fmla="*/ 1075 w 1182"/>
                <a:gd name="T7" fmla="*/ 511 h 1179"/>
                <a:gd name="T8" fmla="*/ 1168 w 1182"/>
                <a:gd name="T9" fmla="*/ 459 h 1179"/>
                <a:gd name="T10" fmla="*/ 1143 w 1182"/>
                <a:gd name="T11" fmla="*/ 377 h 1179"/>
                <a:gd name="T12" fmla="*/ 1038 w 1182"/>
                <a:gd name="T13" fmla="*/ 389 h 1179"/>
                <a:gd name="T14" fmla="*/ 999 w 1182"/>
                <a:gd name="T15" fmla="*/ 319 h 1179"/>
                <a:gd name="T16" fmla="*/ 1062 w 1182"/>
                <a:gd name="T17" fmla="*/ 234 h 1179"/>
                <a:gd name="T18" fmla="*/ 1006 w 1182"/>
                <a:gd name="T19" fmla="*/ 171 h 1179"/>
                <a:gd name="T20" fmla="*/ 916 w 1182"/>
                <a:gd name="T21" fmla="*/ 224 h 1179"/>
                <a:gd name="T22" fmla="*/ 850 w 1182"/>
                <a:gd name="T23" fmla="*/ 175 h 1179"/>
                <a:gd name="T24" fmla="*/ 873 w 1182"/>
                <a:gd name="T25" fmla="*/ 72 h 1179"/>
                <a:gd name="T26" fmla="*/ 797 w 1182"/>
                <a:gd name="T27" fmla="*/ 37 h 1179"/>
                <a:gd name="T28" fmla="*/ 735 w 1182"/>
                <a:gd name="T29" fmla="*/ 123 h 1179"/>
                <a:gd name="T30" fmla="*/ 654 w 1182"/>
                <a:gd name="T31" fmla="*/ 105 h 1179"/>
                <a:gd name="T32" fmla="*/ 633 w 1182"/>
                <a:gd name="T33" fmla="*/ 2 h 1179"/>
                <a:gd name="T34" fmla="*/ 591 w 1182"/>
                <a:gd name="T35" fmla="*/ 0 h 1179"/>
                <a:gd name="T36" fmla="*/ 549 w 1182"/>
                <a:gd name="T37" fmla="*/ 2 h 1179"/>
                <a:gd name="T38" fmla="*/ 528 w 1182"/>
                <a:gd name="T39" fmla="*/ 105 h 1179"/>
                <a:gd name="T40" fmla="*/ 447 w 1182"/>
                <a:gd name="T41" fmla="*/ 123 h 1179"/>
                <a:gd name="T42" fmla="*/ 386 w 1182"/>
                <a:gd name="T43" fmla="*/ 37 h 1179"/>
                <a:gd name="T44" fmla="*/ 310 w 1182"/>
                <a:gd name="T45" fmla="*/ 72 h 1179"/>
                <a:gd name="T46" fmla="*/ 333 w 1182"/>
                <a:gd name="T47" fmla="*/ 175 h 1179"/>
                <a:gd name="T48" fmla="*/ 267 w 1182"/>
                <a:gd name="T49" fmla="*/ 224 h 1179"/>
                <a:gd name="T50" fmla="*/ 176 w 1182"/>
                <a:gd name="T51" fmla="*/ 171 h 1179"/>
                <a:gd name="T52" fmla="*/ 120 w 1182"/>
                <a:gd name="T53" fmla="*/ 234 h 1179"/>
                <a:gd name="T54" fmla="*/ 183 w 1182"/>
                <a:gd name="T55" fmla="*/ 319 h 1179"/>
                <a:gd name="T56" fmla="*/ 144 w 1182"/>
                <a:gd name="T57" fmla="*/ 389 h 1179"/>
                <a:gd name="T58" fmla="*/ 40 w 1182"/>
                <a:gd name="T59" fmla="*/ 377 h 1179"/>
                <a:gd name="T60" fmla="*/ 14 w 1182"/>
                <a:gd name="T61" fmla="*/ 459 h 1179"/>
                <a:gd name="T62" fmla="*/ 107 w 1182"/>
                <a:gd name="T63" fmla="*/ 511 h 1179"/>
                <a:gd name="T64" fmla="*/ 100 w 1182"/>
                <a:gd name="T65" fmla="*/ 588 h 1179"/>
                <a:gd name="T66" fmla="*/ 0 w 1182"/>
                <a:gd name="T67" fmla="*/ 619 h 1179"/>
                <a:gd name="T68" fmla="*/ 10 w 1182"/>
                <a:gd name="T69" fmla="*/ 706 h 1179"/>
                <a:gd name="T70" fmla="*/ 116 w 1182"/>
                <a:gd name="T71" fmla="*/ 716 h 1179"/>
                <a:gd name="T72" fmla="*/ 140 w 1182"/>
                <a:gd name="T73" fmla="*/ 786 h 1179"/>
                <a:gd name="T74" fmla="*/ 61 w 1182"/>
                <a:gd name="T75" fmla="*/ 856 h 1179"/>
                <a:gd name="T76" fmla="*/ 107 w 1182"/>
                <a:gd name="T77" fmla="*/ 932 h 1179"/>
                <a:gd name="T78" fmla="*/ 207 w 1182"/>
                <a:gd name="T79" fmla="*/ 898 h 1179"/>
                <a:gd name="T80" fmla="*/ 256 w 1182"/>
                <a:gd name="T81" fmla="*/ 951 h 1179"/>
                <a:gd name="T82" fmla="*/ 212 w 1182"/>
                <a:gd name="T83" fmla="*/ 1047 h 1179"/>
                <a:gd name="T84" fmla="*/ 285 w 1182"/>
                <a:gd name="T85" fmla="*/ 1099 h 1179"/>
                <a:gd name="T86" fmla="*/ 363 w 1182"/>
                <a:gd name="T87" fmla="*/ 1027 h 1179"/>
                <a:gd name="T88" fmla="*/ 427 w 1182"/>
                <a:gd name="T89" fmla="*/ 1055 h 1179"/>
                <a:gd name="T90" fmla="*/ 426 w 1182"/>
                <a:gd name="T91" fmla="*/ 1161 h 1179"/>
                <a:gd name="T92" fmla="*/ 514 w 1182"/>
                <a:gd name="T93" fmla="*/ 1179 h 1179"/>
                <a:gd name="T94" fmla="*/ 557 w 1182"/>
                <a:gd name="T95" fmla="*/ 1082 h 1179"/>
                <a:gd name="T96" fmla="*/ 591 w 1182"/>
                <a:gd name="T97" fmla="*/ 1083 h 1179"/>
                <a:gd name="T98" fmla="*/ 626 w 1182"/>
                <a:gd name="T99" fmla="*/ 1082 h 1179"/>
                <a:gd name="T100" fmla="*/ 668 w 1182"/>
                <a:gd name="T101" fmla="*/ 1179 h 1179"/>
                <a:gd name="T102" fmla="*/ 756 w 1182"/>
                <a:gd name="T103" fmla="*/ 1161 h 1179"/>
                <a:gd name="T104" fmla="*/ 755 w 1182"/>
                <a:gd name="T105" fmla="*/ 1055 h 1179"/>
                <a:gd name="T106" fmla="*/ 819 w 1182"/>
                <a:gd name="T107" fmla="*/ 1027 h 1179"/>
                <a:gd name="T108" fmla="*/ 897 w 1182"/>
                <a:gd name="T109" fmla="*/ 1099 h 1179"/>
                <a:gd name="T110" fmla="*/ 970 w 1182"/>
                <a:gd name="T111" fmla="*/ 1047 h 1179"/>
                <a:gd name="T112" fmla="*/ 927 w 1182"/>
                <a:gd name="T113" fmla="*/ 951 h 1179"/>
                <a:gd name="T114" fmla="*/ 975 w 1182"/>
                <a:gd name="T115" fmla="*/ 898 h 1179"/>
                <a:gd name="T116" fmla="*/ 1076 w 1182"/>
                <a:gd name="T117" fmla="*/ 932 h 1179"/>
                <a:gd name="T118" fmla="*/ 1121 w 1182"/>
                <a:gd name="T119" fmla="*/ 856 h 1179"/>
                <a:gd name="T120" fmla="*/ 1042 w 1182"/>
                <a:gd name="T121" fmla="*/ 786 h 1179"/>
                <a:gd name="T122" fmla="*/ 1066 w 1182"/>
                <a:gd name="T123" fmla="*/ 716 h 1179"/>
                <a:gd name="T124" fmla="*/ 1172 w 1182"/>
                <a:gd name="T125" fmla="*/ 706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" h="1179">
                  <a:moveTo>
                    <a:pt x="1172" y="706"/>
                  </a:moveTo>
                  <a:cubicBezTo>
                    <a:pt x="1177" y="678"/>
                    <a:pt x="1181" y="649"/>
                    <a:pt x="1182" y="619"/>
                  </a:cubicBezTo>
                  <a:cubicBezTo>
                    <a:pt x="1082" y="588"/>
                    <a:pt x="1082" y="588"/>
                    <a:pt x="1082" y="588"/>
                  </a:cubicBezTo>
                  <a:cubicBezTo>
                    <a:pt x="1082" y="562"/>
                    <a:pt x="1080" y="536"/>
                    <a:pt x="1075" y="511"/>
                  </a:cubicBezTo>
                  <a:cubicBezTo>
                    <a:pt x="1168" y="459"/>
                    <a:pt x="1168" y="459"/>
                    <a:pt x="1168" y="459"/>
                  </a:cubicBezTo>
                  <a:cubicBezTo>
                    <a:pt x="1161" y="431"/>
                    <a:pt x="1153" y="403"/>
                    <a:pt x="1143" y="377"/>
                  </a:cubicBezTo>
                  <a:cubicBezTo>
                    <a:pt x="1038" y="389"/>
                    <a:pt x="1038" y="389"/>
                    <a:pt x="1038" y="389"/>
                  </a:cubicBezTo>
                  <a:cubicBezTo>
                    <a:pt x="1027" y="364"/>
                    <a:pt x="1014" y="341"/>
                    <a:pt x="999" y="319"/>
                  </a:cubicBezTo>
                  <a:cubicBezTo>
                    <a:pt x="1062" y="234"/>
                    <a:pt x="1062" y="234"/>
                    <a:pt x="1062" y="234"/>
                  </a:cubicBezTo>
                  <a:cubicBezTo>
                    <a:pt x="1045" y="211"/>
                    <a:pt x="1026" y="190"/>
                    <a:pt x="1006" y="171"/>
                  </a:cubicBezTo>
                  <a:cubicBezTo>
                    <a:pt x="916" y="224"/>
                    <a:pt x="916" y="224"/>
                    <a:pt x="916" y="224"/>
                  </a:cubicBezTo>
                  <a:cubicBezTo>
                    <a:pt x="895" y="206"/>
                    <a:pt x="873" y="189"/>
                    <a:pt x="850" y="175"/>
                  </a:cubicBezTo>
                  <a:cubicBezTo>
                    <a:pt x="873" y="72"/>
                    <a:pt x="873" y="72"/>
                    <a:pt x="873" y="72"/>
                  </a:cubicBezTo>
                  <a:cubicBezTo>
                    <a:pt x="848" y="58"/>
                    <a:pt x="823" y="47"/>
                    <a:pt x="797" y="37"/>
                  </a:cubicBezTo>
                  <a:cubicBezTo>
                    <a:pt x="735" y="123"/>
                    <a:pt x="735" y="123"/>
                    <a:pt x="735" y="123"/>
                  </a:cubicBezTo>
                  <a:cubicBezTo>
                    <a:pt x="709" y="115"/>
                    <a:pt x="682" y="109"/>
                    <a:pt x="654" y="105"/>
                  </a:cubicBezTo>
                  <a:cubicBezTo>
                    <a:pt x="633" y="2"/>
                    <a:pt x="633" y="2"/>
                    <a:pt x="633" y="2"/>
                  </a:cubicBezTo>
                  <a:cubicBezTo>
                    <a:pt x="619" y="1"/>
                    <a:pt x="605" y="0"/>
                    <a:pt x="591" y="0"/>
                  </a:cubicBezTo>
                  <a:cubicBezTo>
                    <a:pt x="577" y="0"/>
                    <a:pt x="563" y="1"/>
                    <a:pt x="549" y="2"/>
                  </a:cubicBezTo>
                  <a:cubicBezTo>
                    <a:pt x="528" y="105"/>
                    <a:pt x="528" y="105"/>
                    <a:pt x="528" y="105"/>
                  </a:cubicBezTo>
                  <a:cubicBezTo>
                    <a:pt x="500" y="109"/>
                    <a:pt x="473" y="115"/>
                    <a:pt x="447" y="123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59" y="47"/>
                    <a:pt x="334" y="58"/>
                    <a:pt x="310" y="72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9" y="189"/>
                    <a:pt x="287" y="206"/>
                    <a:pt x="267" y="224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6" y="190"/>
                    <a:pt x="137" y="211"/>
                    <a:pt x="120" y="234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68" y="341"/>
                    <a:pt x="155" y="364"/>
                    <a:pt x="144" y="389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29" y="403"/>
                    <a:pt x="21" y="431"/>
                    <a:pt x="14" y="459"/>
                  </a:cubicBezTo>
                  <a:cubicBezTo>
                    <a:pt x="107" y="511"/>
                    <a:pt x="107" y="511"/>
                    <a:pt x="107" y="511"/>
                  </a:cubicBezTo>
                  <a:cubicBezTo>
                    <a:pt x="103" y="536"/>
                    <a:pt x="100" y="562"/>
                    <a:pt x="100" y="588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1" y="649"/>
                    <a:pt x="5" y="678"/>
                    <a:pt x="10" y="706"/>
                  </a:cubicBezTo>
                  <a:cubicBezTo>
                    <a:pt x="116" y="716"/>
                    <a:pt x="116" y="716"/>
                    <a:pt x="116" y="716"/>
                  </a:cubicBezTo>
                  <a:cubicBezTo>
                    <a:pt x="122" y="740"/>
                    <a:pt x="130" y="764"/>
                    <a:pt x="140" y="786"/>
                  </a:cubicBezTo>
                  <a:cubicBezTo>
                    <a:pt x="61" y="856"/>
                    <a:pt x="61" y="856"/>
                    <a:pt x="61" y="856"/>
                  </a:cubicBezTo>
                  <a:cubicBezTo>
                    <a:pt x="74" y="883"/>
                    <a:pt x="90" y="908"/>
                    <a:pt x="107" y="932"/>
                  </a:cubicBezTo>
                  <a:cubicBezTo>
                    <a:pt x="207" y="898"/>
                    <a:pt x="207" y="898"/>
                    <a:pt x="207" y="898"/>
                  </a:cubicBezTo>
                  <a:cubicBezTo>
                    <a:pt x="222" y="917"/>
                    <a:pt x="238" y="934"/>
                    <a:pt x="256" y="951"/>
                  </a:cubicBezTo>
                  <a:cubicBezTo>
                    <a:pt x="212" y="1047"/>
                    <a:pt x="212" y="1047"/>
                    <a:pt x="212" y="1047"/>
                  </a:cubicBezTo>
                  <a:cubicBezTo>
                    <a:pt x="235" y="1066"/>
                    <a:pt x="259" y="1083"/>
                    <a:pt x="285" y="1099"/>
                  </a:cubicBezTo>
                  <a:cubicBezTo>
                    <a:pt x="363" y="1027"/>
                    <a:pt x="363" y="1027"/>
                    <a:pt x="363" y="1027"/>
                  </a:cubicBezTo>
                  <a:cubicBezTo>
                    <a:pt x="384" y="1038"/>
                    <a:pt x="405" y="1047"/>
                    <a:pt x="427" y="1055"/>
                  </a:cubicBezTo>
                  <a:cubicBezTo>
                    <a:pt x="426" y="1161"/>
                    <a:pt x="426" y="1161"/>
                    <a:pt x="426" y="1161"/>
                  </a:cubicBezTo>
                  <a:cubicBezTo>
                    <a:pt x="455" y="1169"/>
                    <a:pt x="484" y="1175"/>
                    <a:pt x="514" y="1179"/>
                  </a:cubicBezTo>
                  <a:cubicBezTo>
                    <a:pt x="557" y="1082"/>
                    <a:pt x="557" y="1082"/>
                    <a:pt x="557" y="1082"/>
                  </a:cubicBezTo>
                  <a:cubicBezTo>
                    <a:pt x="568" y="1083"/>
                    <a:pt x="580" y="1083"/>
                    <a:pt x="591" y="1083"/>
                  </a:cubicBezTo>
                  <a:cubicBezTo>
                    <a:pt x="603" y="1083"/>
                    <a:pt x="614" y="1083"/>
                    <a:pt x="626" y="1082"/>
                  </a:cubicBezTo>
                  <a:cubicBezTo>
                    <a:pt x="668" y="1179"/>
                    <a:pt x="668" y="1179"/>
                    <a:pt x="668" y="1179"/>
                  </a:cubicBezTo>
                  <a:cubicBezTo>
                    <a:pt x="698" y="1175"/>
                    <a:pt x="728" y="1169"/>
                    <a:pt x="756" y="1161"/>
                  </a:cubicBezTo>
                  <a:cubicBezTo>
                    <a:pt x="755" y="1055"/>
                    <a:pt x="755" y="1055"/>
                    <a:pt x="755" y="1055"/>
                  </a:cubicBezTo>
                  <a:cubicBezTo>
                    <a:pt x="777" y="1047"/>
                    <a:pt x="799" y="1038"/>
                    <a:pt x="819" y="1027"/>
                  </a:cubicBezTo>
                  <a:cubicBezTo>
                    <a:pt x="897" y="1099"/>
                    <a:pt x="897" y="1099"/>
                    <a:pt x="897" y="1099"/>
                  </a:cubicBezTo>
                  <a:cubicBezTo>
                    <a:pt x="923" y="1083"/>
                    <a:pt x="947" y="1066"/>
                    <a:pt x="970" y="1047"/>
                  </a:cubicBezTo>
                  <a:cubicBezTo>
                    <a:pt x="927" y="951"/>
                    <a:pt x="927" y="951"/>
                    <a:pt x="927" y="951"/>
                  </a:cubicBezTo>
                  <a:cubicBezTo>
                    <a:pt x="944" y="934"/>
                    <a:pt x="960" y="917"/>
                    <a:pt x="975" y="898"/>
                  </a:cubicBezTo>
                  <a:cubicBezTo>
                    <a:pt x="1076" y="932"/>
                    <a:pt x="1076" y="932"/>
                    <a:pt x="1076" y="932"/>
                  </a:cubicBezTo>
                  <a:cubicBezTo>
                    <a:pt x="1093" y="908"/>
                    <a:pt x="1108" y="883"/>
                    <a:pt x="1121" y="856"/>
                  </a:cubicBezTo>
                  <a:cubicBezTo>
                    <a:pt x="1042" y="786"/>
                    <a:pt x="1042" y="786"/>
                    <a:pt x="1042" y="786"/>
                  </a:cubicBezTo>
                  <a:cubicBezTo>
                    <a:pt x="1052" y="764"/>
                    <a:pt x="1060" y="740"/>
                    <a:pt x="1066" y="716"/>
                  </a:cubicBezTo>
                  <a:lnTo>
                    <a:pt x="1172" y="706"/>
                  </a:ln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Oval 87"/>
            <p:cNvSpPr>
              <a:spLocks noChangeArrowheads="1"/>
            </p:cNvSpPr>
            <p:nvPr/>
          </p:nvSpPr>
          <p:spPr bwMode="auto">
            <a:xfrm>
              <a:off x="1710450" y="2882256"/>
              <a:ext cx="1288877" cy="1287287"/>
            </a:xfrm>
            <a:prstGeom prst="ellipse">
              <a:avLst/>
            </a:prstGeom>
            <a:solidFill>
              <a:srgbClr val="38906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Oval 87"/>
            <p:cNvSpPr>
              <a:spLocks noChangeArrowheads="1"/>
            </p:cNvSpPr>
            <p:nvPr/>
          </p:nvSpPr>
          <p:spPr bwMode="auto">
            <a:xfrm>
              <a:off x="1822295" y="2993961"/>
              <a:ext cx="1065187" cy="1063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5082227" y="2756551"/>
            <a:ext cx="2027544" cy="2023190"/>
            <a:chOff x="1437462" y="2610442"/>
            <a:chExt cx="1834854" cy="1830914"/>
          </a:xfrm>
        </p:grpSpPr>
        <p:sp>
          <p:nvSpPr>
            <p:cNvPr id="232" name="Freeform 84"/>
            <p:cNvSpPr>
              <a:spLocks/>
            </p:cNvSpPr>
            <p:nvPr/>
          </p:nvSpPr>
          <p:spPr bwMode="auto">
            <a:xfrm>
              <a:off x="1437462" y="2610442"/>
              <a:ext cx="1834854" cy="1830914"/>
            </a:xfrm>
            <a:custGeom>
              <a:avLst/>
              <a:gdLst>
                <a:gd name="T0" fmla="*/ 1172 w 1182"/>
                <a:gd name="T1" fmla="*/ 706 h 1179"/>
                <a:gd name="T2" fmla="*/ 1182 w 1182"/>
                <a:gd name="T3" fmla="*/ 619 h 1179"/>
                <a:gd name="T4" fmla="*/ 1082 w 1182"/>
                <a:gd name="T5" fmla="*/ 588 h 1179"/>
                <a:gd name="T6" fmla="*/ 1075 w 1182"/>
                <a:gd name="T7" fmla="*/ 511 h 1179"/>
                <a:gd name="T8" fmla="*/ 1168 w 1182"/>
                <a:gd name="T9" fmla="*/ 459 h 1179"/>
                <a:gd name="T10" fmla="*/ 1143 w 1182"/>
                <a:gd name="T11" fmla="*/ 377 h 1179"/>
                <a:gd name="T12" fmla="*/ 1038 w 1182"/>
                <a:gd name="T13" fmla="*/ 389 h 1179"/>
                <a:gd name="T14" fmla="*/ 999 w 1182"/>
                <a:gd name="T15" fmla="*/ 319 h 1179"/>
                <a:gd name="T16" fmla="*/ 1062 w 1182"/>
                <a:gd name="T17" fmla="*/ 234 h 1179"/>
                <a:gd name="T18" fmla="*/ 1006 w 1182"/>
                <a:gd name="T19" fmla="*/ 171 h 1179"/>
                <a:gd name="T20" fmla="*/ 916 w 1182"/>
                <a:gd name="T21" fmla="*/ 224 h 1179"/>
                <a:gd name="T22" fmla="*/ 850 w 1182"/>
                <a:gd name="T23" fmla="*/ 175 h 1179"/>
                <a:gd name="T24" fmla="*/ 873 w 1182"/>
                <a:gd name="T25" fmla="*/ 72 h 1179"/>
                <a:gd name="T26" fmla="*/ 797 w 1182"/>
                <a:gd name="T27" fmla="*/ 37 h 1179"/>
                <a:gd name="T28" fmla="*/ 735 w 1182"/>
                <a:gd name="T29" fmla="*/ 123 h 1179"/>
                <a:gd name="T30" fmla="*/ 654 w 1182"/>
                <a:gd name="T31" fmla="*/ 105 h 1179"/>
                <a:gd name="T32" fmla="*/ 633 w 1182"/>
                <a:gd name="T33" fmla="*/ 2 h 1179"/>
                <a:gd name="T34" fmla="*/ 591 w 1182"/>
                <a:gd name="T35" fmla="*/ 0 h 1179"/>
                <a:gd name="T36" fmla="*/ 549 w 1182"/>
                <a:gd name="T37" fmla="*/ 2 h 1179"/>
                <a:gd name="T38" fmla="*/ 528 w 1182"/>
                <a:gd name="T39" fmla="*/ 105 h 1179"/>
                <a:gd name="T40" fmla="*/ 447 w 1182"/>
                <a:gd name="T41" fmla="*/ 123 h 1179"/>
                <a:gd name="T42" fmla="*/ 386 w 1182"/>
                <a:gd name="T43" fmla="*/ 37 h 1179"/>
                <a:gd name="T44" fmla="*/ 310 w 1182"/>
                <a:gd name="T45" fmla="*/ 72 h 1179"/>
                <a:gd name="T46" fmla="*/ 333 w 1182"/>
                <a:gd name="T47" fmla="*/ 175 h 1179"/>
                <a:gd name="T48" fmla="*/ 267 w 1182"/>
                <a:gd name="T49" fmla="*/ 224 h 1179"/>
                <a:gd name="T50" fmla="*/ 176 w 1182"/>
                <a:gd name="T51" fmla="*/ 171 h 1179"/>
                <a:gd name="T52" fmla="*/ 120 w 1182"/>
                <a:gd name="T53" fmla="*/ 234 h 1179"/>
                <a:gd name="T54" fmla="*/ 183 w 1182"/>
                <a:gd name="T55" fmla="*/ 319 h 1179"/>
                <a:gd name="T56" fmla="*/ 144 w 1182"/>
                <a:gd name="T57" fmla="*/ 389 h 1179"/>
                <a:gd name="T58" fmla="*/ 40 w 1182"/>
                <a:gd name="T59" fmla="*/ 377 h 1179"/>
                <a:gd name="T60" fmla="*/ 14 w 1182"/>
                <a:gd name="T61" fmla="*/ 459 h 1179"/>
                <a:gd name="T62" fmla="*/ 107 w 1182"/>
                <a:gd name="T63" fmla="*/ 511 h 1179"/>
                <a:gd name="T64" fmla="*/ 100 w 1182"/>
                <a:gd name="T65" fmla="*/ 588 h 1179"/>
                <a:gd name="T66" fmla="*/ 0 w 1182"/>
                <a:gd name="T67" fmla="*/ 619 h 1179"/>
                <a:gd name="T68" fmla="*/ 10 w 1182"/>
                <a:gd name="T69" fmla="*/ 706 h 1179"/>
                <a:gd name="T70" fmla="*/ 116 w 1182"/>
                <a:gd name="T71" fmla="*/ 716 h 1179"/>
                <a:gd name="T72" fmla="*/ 140 w 1182"/>
                <a:gd name="T73" fmla="*/ 786 h 1179"/>
                <a:gd name="T74" fmla="*/ 61 w 1182"/>
                <a:gd name="T75" fmla="*/ 856 h 1179"/>
                <a:gd name="T76" fmla="*/ 107 w 1182"/>
                <a:gd name="T77" fmla="*/ 932 h 1179"/>
                <a:gd name="T78" fmla="*/ 207 w 1182"/>
                <a:gd name="T79" fmla="*/ 898 h 1179"/>
                <a:gd name="T80" fmla="*/ 256 w 1182"/>
                <a:gd name="T81" fmla="*/ 951 h 1179"/>
                <a:gd name="T82" fmla="*/ 212 w 1182"/>
                <a:gd name="T83" fmla="*/ 1047 h 1179"/>
                <a:gd name="T84" fmla="*/ 285 w 1182"/>
                <a:gd name="T85" fmla="*/ 1099 h 1179"/>
                <a:gd name="T86" fmla="*/ 363 w 1182"/>
                <a:gd name="T87" fmla="*/ 1027 h 1179"/>
                <a:gd name="T88" fmla="*/ 427 w 1182"/>
                <a:gd name="T89" fmla="*/ 1055 h 1179"/>
                <a:gd name="T90" fmla="*/ 426 w 1182"/>
                <a:gd name="T91" fmla="*/ 1161 h 1179"/>
                <a:gd name="T92" fmla="*/ 514 w 1182"/>
                <a:gd name="T93" fmla="*/ 1179 h 1179"/>
                <a:gd name="T94" fmla="*/ 557 w 1182"/>
                <a:gd name="T95" fmla="*/ 1082 h 1179"/>
                <a:gd name="T96" fmla="*/ 591 w 1182"/>
                <a:gd name="T97" fmla="*/ 1083 h 1179"/>
                <a:gd name="T98" fmla="*/ 626 w 1182"/>
                <a:gd name="T99" fmla="*/ 1082 h 1179"/>
                <a:gd name="T100" fmla="*/ 668 w 1182"/>
                <a:gd name="T101" fmla="*/ 1179 h 1179"/>
                <a:gd name="T102" fmla="*/ 756 w 1182"/>
                <a:gd name="T103" fmla="*/ 1161 h 1179"/>
                <a:gd name="T104" fmla="*/ 755 w 1182"/>
                <a:gd name="T105" fmla="*/ 1055 h 1179"/>
                <a:gd name="T106" fmla="*/ 819 w 1182"/>
                <a:gd name="T107" fmla="*/ 1027 h 1179"/>
                <a:gd name="T108" fmla="*/ 897 w 1182"/>
                <a:gd name="T109" fmla="*/ 1099 h 1179"/>
                <a:gd name="T110" fmla="*/ 970 w 1182"/>
                <a:gd name="T111" fmla="*/ 1047 h 1179"/>
                <a:gd name="T112" fmla="*/ 927 w 1182"/>
                <a:gd name="T113" fmla="*/ 951 h 1179"/>
                <a:gd name="T114" fmla="*/ 975 w 1182"/>
                <a:gd name="T115" fmla="*/ 898 h 1179"/>
                <a:gd name="T116" fmla="*/ 1076 w 1182"/>
                <a:gd name="T117" fmla="*/ 932 h 1179"/>
                <a:gd name="T118" fmla="*/ 1121 w 1182"/>
                <a:gd name="T119" fmla="*/ 856 h 1179"/>
                <a:gd name="T120" fmla="*/ 1042 w 1182"/>
                <a:gd name="T121" fmla="*/ 786 h 1179"/>
                <a:gd name="T122" fmla="*/ 1066 w 1182"/>
                <a:gd name="T123" fmla="*/ 716 h 1179"/>
                <a:gd name="T124" fmla="*/ 1172 w 1182"/>
                <a:gd name="T125" fmla="*/ 706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" h="1179">
                  <a:moveTo>
                    <a:pt x="1172" y="706"/>
                  </a:moveTo>
                  <a:cubicBezTo>
                    <a:pt x="1177" y="678"/>
                    <a:pt x="1181" y="649"/>
                    <a:pt x="1182" y="619"/>
                  </a:cubicBezTo>
                  <a:cubicBezTo>
                    <a:pt x="1082" y="588"/>
                    <a:pt x="1082" y="588"/>
                    <a:pt x="1082" y="588"/>
                  </a:cubicBezTo>
                  <a:cubicBezTo>
                    <a:pt x="1082" y="562"/>
                    <a:pt x="1080" y="536"/>
                    <a:pt x="1075" y="511"/>
                  </a:cubicBezTo>
                  <a:cubicBezTo>
                    <a:pt x="1168" y="459"/>
                    <a:pt x="1168" y="459"/>
                    <a:pt x="1168" y="459"/>
                  </a:cubicBezTo>
                  <a:cubicBezTo>
                    <a:pt x="1161" y="431"/>
                    <a:pt x="1153" y="403"/>
                    <a:pt x="1143" y="377"/>
                  </a:cubicBezTo>
                  <a:cubicBezTo>
                    <a:pt x="1038" y="389"/>
                    <a:pt x="1038" y="389"/>
                    <a:pt x="1038" y="389"/>
                  </a:cubicBezTo>
                  <a:cubicBezTo>
                    <a:pt x="1027" y="364"/>
                    <a:pt x="1014" y="341"/>
                    <a:pt x="999" y="319"/>
                  </a:cubicBezTo>
                  <a:cubicBezTo>
                    <a:pt x="1062" y="234"/>
                    <a:pt x="1062" y="234"/>
                    <a:pt x="1062" y="234"/>
                  </a:cubicBezTo>
                  <a:cubicBezTo>
                    <a:pt x="1045" y="211"/>
                    <a:pt x="1026" y="190"/>
                    <a:pt x="1006" y="171"/>
                  </a:cubicBezTo>
                  <a:cubicBezTo>
                    <a:pt x="916" y="224"/>
                    <a:pt x="916" y="224"/>
                    <a:pt x="916" y="224"/>
                  </a:cubicBezTo>
                  <a:cubicBezTo>
                    <a:pt x="895" y="206"/>
                    <a:pt x="873" y="189"/>
                    <a:pt x="850" y="175"/>
                  </a:cubicBezTo>
                  <a:cubicBezTo>
                    <a:pt x="873" y="72"/>
                    <a:pt x="873" y="72"/>
                    <a:pt x="873" y="72"/>
                  </a:cubicBezTo>
                  <a:cubicBezTo>
                    <a:pt x="848" y="58"/>
                    <a:pt x="823" y="47"/>
                    <a:pt x="797" y="37"/>
                  </a:cubicBezTo>
                  <a:cubicBezTo>
                    <a:pt x="735" y="123"/>
                    <a:pt x="735" y="123"/>
                    <a:pt x="735" y="123"/>
                  </a:cubicBezTo>
                  <a:cubicBezTo>
                    <a:pt x="709" y="115"/>
                    <a:pt x="682" y="109"/>
                    <a:pt x="654" y="105"/>
                  </a:cubicBezTo>
                  <a:cubicBezTo>
                    <a:pt x="633" y="2"/>
                    <a:pt x="633" y="2"/>
                    <a:pt x="633" y="2"/>
                  </a:cubicBezTo>
                  <a:cubicBezTo>
                    <a:pt x="619" y="1"/>
                    <a:pt x="605" y="0"/>
                    <a:pt x="591" y="0"/>
                  </a:cubicBezTo>
                  <a:cubicBezTo>
                    <a:pt x="577" y="0"/>
                    <a:pt x="563" y="1"/>
                    <a:pt x="549" y="2"/>
                  </a:cubicBezTo>
                  <a:cubicBezTo>
                    <a:pt x="528" y="105"/>
                    <a:pt x="528" y="105"/>
                    <a:pt x="528" y="105"/>
                  </a:cubicBezTo>
                  <a:cubicBezTo>
                    <a:pt x="500" y="109"/>
                    <a:pt x="473" y="115"/>
                    <a:pt x="447" y="123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59" y="47"/>
                    <a:pt x="334" y="58"/>
                    <a:pt x="310" y="72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9" y="189"/>
                    <a:pt x="287" y="206"/>
                    <a:pt x="267" y="224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6" y="190"/>
                    <a:pt x="137" y="211"/>
                    <a:pt x="120" y="234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68" y="341"/>
                    <a:pt x="155" y="364"/>
                    <a:pt x="144" y="389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29" y="403"/>
                    <a:pt x="21" y="431"/>
                    <a:pt x="14" y="459"/>
                  </a:cubicBezTo>
                  <a:cubicBezTo>
                    <a:pt x="107" y="511"/>
                    <a:pt x="107" y="511"/>
                    <a:pt x="107" y="511"/>
                  </a:cubicBezTo>
                  <a:cubicBezTo>
                    <a:pt x="103" y="536"/>
                    <a:pt x="100" y="562"/>
                    <a:pt x="100" y="588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1" y="649"/>
                    <a:pt x="5" y="678"/>
                    <a:pt x="10" y="706"/>
                  </a:cubicBezTo>
                  <a:cubicBezTo>
                    <a:pt x="116" y="716"/>
                    <a:pt x="116" y="716"/>
                    <a:pt x="116" y="716"/>
                  </a:cubicBezTo>
                  <a:cubicBezTo>
                    <a:pt x="122" y="740"/>
                    <a:pt x="130" y="764"/>
                    <a:pt x="140" y="786"/>
                  </a:cubicBezTo>
                  <a:cubicBezTo>
                    <a:pt x="61" y="856"/>
                    <a:pt x="61" y="856"/>
                    <a:pt x="61" y="856"/>
                  </a:cubicBezTo>
                  <a:cubicBezTo>
                    <a:pt x="74" y="883"/>
                    <a:pt x="90" y="908"/>
                    <a:pt x="107" y="932"/>
                  </a:cubicBezTo>
                  <a:cubicBezTo>
                    <a:pt x="207" y="898"/>
                    <a:pt x="207" y="898"/>
                    <a:pt x="207" y="898"/>
                  </a:cubicBezTo>
                  <a:cubicBezTo>
                    <a:pt x="222" y="917"/>
                    <a:pt x="238" y="934"/>
                    <a:pt x="256" y="951"/>
                  </a:cubicBezTo>
                  <a:cubicBezTo>
                    <a:pt x="212" y="1047"/>
                    <a:pt x="212" y="1047"/>
                    <a:pt x="212" y="1047"/>
                  </a:cubicBezTo>
                  <a:cubicBezTo>
                    <a:pt x="235" y="1066"/>
                    <a:pt x="259" y="1083"/>
                    <a:pt x="285" y="1099"/>
                  </a:cubicBezTo>
                  <a:cubicBezTo>
                    <a:pt x="363" y="1027"/>
                    <a:pt x="363" y="1027"/>
                    <a:pt x="363" y="1027"/>
                  </a:cubicBezTo>
                  <a:cubicBezTo>
                    <a:pt x="384" y="1038"/>
                    <a:pt x="405" y="1047"/>
                    <a:pt x="427" y="1055"/>
                  </a:cubicBezTo>
                  <a:cubicBezTo>
                    <a:pt x="426" y="1161"/>
                    <a:pt x="426" y="1161"/>
                    <a:pt x="426" y="1161"/>
                  </a:cubicBezTo>
                  <a:cubicBezTo>
                    <a:pt x="455" y="1169"/>
                    <a:pt x="484" y="1175"/>
                    <a:pt x="514" y="1179"/>
                  </a:cubicBezTo>
                  <a:cubicBezTo>
                    <a:pt x="557" y="1082"/>
                    <a:pt x="557" y="1082"/>
                    <a:pt x="557" y="1082"/>
                  </a:cubicBezTo>
                  <a:cubicBezTo>
                    <a:pt x="568" y="1083"/>
                    <a:pt x="580" y="1083"/>
                    <a:pt x="591" y="1083"/>
                  </a:cubicBezTo>
                  <a:cubicBezTo>
                    <a:pt x="603" y="1083"/>
                    <a:pt x="614" y="1083"/>
                    <a:pt x="626" y="1082"/>
                  </a:cubicBezTo>
                  <a:cubicBezTo>
                    <a:pt x="668" y="1179"/>
                    <a:pt x="668" y="1179"/>
                    <a:pt x="668" y="1179"/>
                  </a:cubicBezTo>
                  <a:cubicBezTo>
                    <a:pt x="698" y="1175"/>
                    <a:pt x="728" y="1169"/>
                    <a:pt x="756" y="1161"/>
                  </a:cubicBezTo>
                  <a:cubicBezTo>
                    <a:pt x="755" y="1055"/>
                    <a:pt x="755" y="1055"/>
                    <a:pt x="755" y="1055"/>
                  </a:cubicBezTo>
                  <a:cubicBezTo>
                    <a:pt x="777" y="1047"/>
                    <a:pt x="799" y="1038"/>
                    <a:pt x="819" y="1027"/>
                  </a:cubicBezTo>
                  <a:cubicBezTo>
                    <a:pt x="897" y="1099"/>
                    <a:pt x="897" y="1099"/>
                    <a:pt x="897" y="1099"/>
                  </a:cubicBezTo>
                  <a:cubicBezTo>
                    <a:pt x="923" y="1083"/>
                    <a:pt x="947" y="1066"/>
                    <a:pt x="970" y="1047"/>
                  </a:cubicBezTo>
                  <a:cubicBezTo>
                    <a:pt x="927" y="951"/>
                    <a:pt x="927" y="951"/>
                    <a:pt x="927" y="951"/>
                  </a:cubicBezTo>
                  <a:cubicBezTo>
                    <a:pt x="944" y="934"/>
                    <a:pt x="960" y="917"/>
                    <a:pt x="975" y="898"/>
                  </a:cubicBezTo>
                  <a:cubicBezTo>
                    <a:pt x="1076" y="932"/>
                    <a:pt x="1076" y="932"/>
                    <a:pt x="1076" y="932"/>
                  </a:cubicBezTo>
                  <a:cubicBezTo>
                    <a:pt x="1093" y="908"/>
                    <a:pt x="1108" y="883"/>
                    <a:pt x="1121" y="856"/>
                  </a:cubicBezTo>
                  <a:cubicBezTo>
                    <a:pt x="1042" y="786"/>
                    <a:pt x="1042" y="786"/>
                    <a:pt x="1042" y="786"/>
                  </a:cubicBezTo>
                  <a:cubicBezTo>
                    <a:pt x="1052" y="764"/>
                    <a:pt x="1060" y="740"/>
                    <a:pt x="1066" y="716"/>
                  </a:cubicBezTo>
                  <a:lnTo>
                    <a:pt x="1172" y="706"/>
                  </a:ln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Oval 87"/>
            <p:cNvSpPr>
              <a:spLocks noChangeArrowheads="1"/>
            </p:cNvSpPr>
            <p:nvPr/>
          </p:nvSpPr>
          <p:spPr bwMode="auto">
            <a:xfrm>
              <a:off x="1710450" y="2882255"/>
              <a:ext cx="1288877" cy="1287287"/>
            </a:xfrm>
            <a:prstGeom prst="ellipse">
              <a:avLst/>
            </a:prstGeom>
            <a:solidFill>
              <a:srgbClr val="FE8D2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Oval 87"/>
            <p:cNvSpPr>
              <a:spLocks noChangeArrowheads="1"/>
            </p:cNvSpPr>
            <p:nvPr/>
          </p:nvSpPr>
          <p:spPr bwMode="auto">
            <a:xfrm>
              <a:off x="1822295" y="2993961"/>
              <a:ext cx="1065187" cy="1063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521252" y="2756551"/>
            <a:ext cx="2027544" cy="2023190"/>
            <a:chOff x="1437462" y="2610442"/>
            <a:chExt cx="1834854" cy="1830914"/>
          </a:xfrm>
        </p:grpSpPr>
        <p:sp>
          <p:nvSpPr>
            <p:cNvPr id="229" name="Freeform 84"/>
            <p:cNvSpPr>
              <a:spLocks/>
            </p:cNvSpPr>
            <p:nvPr/>
          </p:nvSpPr>
          <p:spPr bwMode="auto">
            <a:xfrm>
              <a:off x="1437462" y="2610442"/>
              <a:ext cx="1834854" cy="1830914"/>
            </a:xfrm>
            <a:custGeom>
              <a:avLst/>
              <a:gdLst>
                <a:gd name="T0" fmla="*/ 1172 w 1182"/>
                <a:gd name="T1" fmla="*/ 706 h 1179"/>
                <a:gd name="T2" fmla="*/ 1182 w 1182"/>
                <a:gd name="T3" fmla="*/ 619 h 1179"/>
                <a:gd name="T4" fmla="*/ 1082 w 1182"/>
                <a:gd name="T5" fmla="*/ 588 h 1179"/>
                <a:gd name="T6" fmla="*/ 1075 w 1182"/>
                <a:gd name="T7" fmla="*/ 511 h 1179"/>
                <a:gd name="T8" fmla="*/ 1168 w 1182"/>
                <a:gd name="T9" fmla="*/ 459 h 1179"/>
                <a:gd name="T10" fmla="*/ 1143 w 1182"/>
                <a:gd name="T11" fmla="*/ 377 h 1179"/>
                <a:gd name="T12" fmla="*/ 1038 w 1182"/>
                <a:gd name="T13" fmla="*/ 389 h 1179"/>
                <a:gd name="T14" fmla="*/ 999 w 1182"/>
                <a:gd name="T15" fmla="*/ 319 h 1179"/>
                <a:gd name="T16" fmla="*/ 1062 w 1182"/>
                <a:gd name="T17" fmla="*/ 234 h 1179"/>
                <a:gd name="T18" fmla="*/ 1006 w 1182"/>
                <a:gd name="T19" fmla="*/ 171 h 1179"/>
                <a:gd name="T20" fmla="*/ 916 w 1182"/>
                <a:gd name="T21" fmla="*/ 224 h 1179"/>
                <a:gd name="T22" fmla="*/ 850 w 1182"/>
                <a:gd name="T23" fmla="*/ 175 h 1179"/>
                <a:gd name="T24" fmla="*/ 873 w 1182"/>
                <a:gd name="T25" fmla="*/ 72 h 1179"/>
                <a:gd name="T26" fmla="*/ 797 w 1182"/>
                <a:gd name="T27" fmla="*/ 37 h 1179"/>
                <a:gd name="T28" fmla="*/ 735 w 1182"/>
                <a:gd name="T29" fmla="*/ 123 h 1179"/>
                <a:gd name="T30" fmla="*/ 654 w 1182"/>
                <a:gd name="T31" fmla="*/ 105 h 1179"/>
                <a:gd name="T32" fmla="*/ 633 w 1182"/>
                <a:gd name="T33" fmla="*/ 2 h 1179"/>
                <a:gd name="T34" fmla="*/ 591 w 1182"/>
                <a:gd name="T35" fmla="*/ 0 h 1179"/>
                <a:gd name="T36" fmla="*/ 549 w 1182"/>
                <a:gd name="T37" fmla="*/ 2 h 1179"/>
                <a:gd name="T38" fmla="*/ 528 w 1182"/>
                <a:gd name="T39" fmla="*/ 105 h 1179"/>
                <a:gd name="T40" fmla="*/ 447 w 1182"/>
                <a:gd name="T41" fmla="*/ 123 h 1179"/>
                <a:gd name="T42" fmla="*/ 386 w 1182"/>
                <a:gd name="T43" fmla="*/ 37 h 1179"/>
                <a:gd name="T44" fmla="*/ 310 w 1182"/>
                <a:gd name="T45" fmla="*/ 72 h 1179"/>
                <a:gd name="T46" fmla="*/ 333 w 1182"/>
                <a:gd name="T47" fmla="*/ 175 h 1179"/>
                <a:gd name="T48" fmla="*/ 267 w 1182"/>
                <a:gd name="T49" fmla="*/ 224 h 1179"/>
                <a:gd name="T50" fmla="*/ 176 w 1182"/>
                <a:gd name="T51" fmla="*/ 171 h 1179"/>
                <a:gd name="T52" fmla="*/ 120 w 1182"/>
                <a:gd name="T53" fmla="*/ 234 h 1179"/>
                <a:gd name="T54" fmla="*/ 183 w 1182"/>
                <a:gd name="T55" fmla="*/ 319 h 1179"/>
                <a:gd name="T56" fmla="*/ 144 w 1182"/>
                <a:gd name="T57" fmla="*/ 389 h 1179"/>
                <a:gd name="T58" fmla="*/ 40 w 1182"/>
                <a:gd name="T59" fmla="*/ 377 h 1179"/>
                <a:gd name="T60" fmla="*/ 14 w 1182"/>
                <a:gd name="T61" fmla="*/ 459 h 1179"/>
                <a:gd name="T62" fmla="*/ 107 w 1182"/>
                <a:gd name="T63" fmla="*/ 511 h 1179"/>
                <a:gd name="T64" fmla="*/ 100 w 1182"/>
                <a:gd name="T65" fmla="*/ 588 h 1179"/>
                <a:gd name="T66" fmla="*/ 0 w 1182"/>
                <a:gd name="T67" fmla="*/ 619 h 1179"/>
                <a:gd name="T68" fmla="*/ 10 w 1182"/>
                <a:gd name="T69" fmla="*/ 706 h 1179"/>
                <a:gd name="T70" fmla="*/ 116 w 1182"/>
                <a:gd name="T71" fmla="*/ 716 h 1179"/>
                <a:gd name="T72" fmla="*/ 140 w 1182"/>
                <a:gd name="T73" fmla="*/ 786 h 1179"/>
                <a:gd name="T74" fmla="*/ 61 w 1182"/>
                <a:gd name="T75" fmla="*/ 856 h 1179"/>
                <a:gd name="T76" fmla="*/ 107 w 1182"/>
                <a:gd name="T77" fmla="*/ 932 h 1179"/>
                <a:gd name="T78" fmla="*/ 207 w 1182"/>
                <a:gd name="T79" fmla="*/ 898 h 1179"/>
                <a:gd name="T80" fmla="*/ 256 w 1182"/>
                <a:gd name="T81" fmla="*/ 951 h 1179"/>
                <a:gd name="T82" fmla="*/ 212 w 1182"/>
                <a:gd name="T83" fmla="*/ 1047 h 1179"/>
                <a:gd name="T84" fmla="*/ 285 w 1182"/>
                <a:gd name="T85" fmla="*/ 1099 h 1179"/>
                <a:gd name="T86" fmla="*/ 363 w 1182"/>
                <a:gd name="T87" fmla="*/ 1027 h 1179"/>
                <a:gd name="T88" fmla="*/ 427 w 1182"/>
                <a:gd name="T89" fmla="*/ 1055 h 1179"/>
                <a:gd name="T90" fmla="*/ 426 w 1182"/>
                <a:gd name="T91" fmla="*/ 1161 h 1179"/>
                <a:gd name="T92" fmla="*/ 514 w 1182"/>
                <a:gd name="T93" fmla="*/ 1179 h 1179"/>
                <a:gd name="T94" fmla="*/ 557 w 1182"/>
                <a:gd name="T95" fmla="*/ 1082 h 1179"/>
                <a:gd name="T96" fmla="*/ 591 w 1182"/>
                <a:gd name="T97" fmla="*/ 1083 h 1179"/>
                <a:gd name="T98" fmla="*/ 626 w 1182"/>
                <a:gd name="T99" fmla="*/ 1082 h 1179"/>
                <a:gd name="T100" fmla="*/ 668 w 1182"/>
                <a:gd name="T101" fmla="*/ 1179 h 1179"/>
                <a:gd name="T102" fmla="*/ 756 w 1182"/>
                <a:gd name="T103" fmla="*/ 1161 h 1179"/>
                <a:gd name="T104" fmla="*/ 755 w 1182"/>
                <a:gd name="T105" fmla="*/ 1055 h 1179"/>
                <a:gd name="T106" fmla="*/ 819 w 1182"/>
                <a:gd name="T107" fmla="*/ 1027 h 1179"/>
                <a:gd name="T108" fmla="*/ 897 w 1182"/>
                <a:gd name="T109" fmla="*/ 1099 h 1179"/>
                <a:gd name="T110" fmla="*/ 970 w 1182"/>
                <a:gd name="T111" fmla="*/ 1047 h 1179"/>
                <a:gd name="T112" fmla="*/ 927 w 1182"/>
                <a:gd name="T113" fmla="*/ 951 h 1179"/>
                <a:gd name="T114" fmla="*/ 975 w 1182"/>
                <a:gd name="T115" fmla="*/ 898 h 1179"/>
                <a:gd name="T116" fmla="*/ 1076 w 1182"/>
                <a:gd name="T117" fmla="*/ 932 h 1179"/>
                <a:gd name="T118" fmla="*/ 1121 w 1182"/>
                <a:gd name="T119" fmla="*/ 856 h 1179"/>
                <a:gd name="T120" fmla="*/ 1042 w 1182"/>
                <a:gd name="T121" fmla="*/ 786 h 1179"/>
                <a:gd name="T122" fmla="*/ 1066 w 1182"/>
                <a:gd name="T123" fmla="*/ 716 h 1179"/>
                <a:gd name="T124" fmla="*/ 1172 w 1182"/>
                <a:gd name="T125" fmla="*/ 706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" h="1179">
                  <a:moveTo>
                    <a:pt x="1172" y="706"/>
                  </a:moveTo>
                  <a:cubicBezTo>
                    <a:pt x="1177" y="678"/>
                    <a:pt x="1181" y="649"/>
                    <a:pt x="1182" y="619"/>
                  </a:cubicBezTo>
                  <a:cubicBezTo>
                    <a:pt x="1082" y="588"/>
                    <a:pt x="1082" y="588"/>
                    <a:pt x="1082" y="588"/>
                  </a:cubicBezTo>
                  <a:cubicBezTo>
                    <a:pt x="1082" y="562"/>
                    <a:pt x="1080" y="536"/>
                    <a:pt x="1075" y="511"/>
                  </a:cubicBezTo>
                  <a:cubicBezTo>
                    <a:pt x="1168" y="459"/>
                    <a:pt x="1168" y="459"/>
                    <a:pt x="1168" y="459"/>
                  </a:cubicBezTo>
                  <a:cubicBezTo>
                    <a:pt x="1161" y="431"/>
                    <a:pt x="1153" y="403"/>
                    <a:pt x="1143" y="377"/>
                  </a:cubicBezTo>
                  <a:cubicBezTo>
                    <a:pt x="1038" y="389"/>
                    <a:pt x="1038" y="389"/>
                    <a:pt x="1038" y="389"/>
                  </a:cubicBezTo>
                  <a:cubicBezTo>
                    <a:pt x="1027" y="364"/>
                    <a:pt x="1014" y="341"/>
                    <a:pt x="999" y="319"/>
                  </a:cubicBezTo>
                  <a:cubicBezTo>
                    <a:pt x="1062" y="234"/>
                    <a:pt x="1062" y="234"/>
                    <a:pt x="1062" y="234"/>
                  </a:cubicBezTo>
                  <a:cubicBezTo>
                    <a:pt x="1045" y="211"/>
                    <a:pt x="1026" y="190"/>
                    <a:pt x="1006" y="171"/>
                  </a:cubicBezTo>
                  <a:cubicBezTo>
                    <a:pt x="916" y="224"/>
                    <a:pt x="916" y="224"/>
                    <a:pt x="916" y="224"/>
                  </a:cubicBezTo>
                  <a:cubicBezTo>
                    <a:pt x="895" y="206"/>
                    <a:pt x="873" y="189"/>
                    <a:pt x="850" y="175"/>
                  </a:cubicBezTo>
                  <a:cubicBezTo>
                    <a:pt x="873" y="72"/>
                    <a:pt x="873" y="72"/>
                    <a:pt x="873" y="72"/>
                  </a:cubicBezTo>
                  <a:cubicBezTo>
                    <a:pt x="848" y="58"/>
                    <a:pt x="823" y="47"/>
                    <a:pt x="797" y="37"/>
                  </a:cubicBezTo>
                  <a:cubicBezTo>
                    <a:pt x="735" y="123"/>
                    <a:pt x="735" y="123"/>
                    <a:pt x="735" y="123"/>
                  </a:cubicBezTo>
                  <a:cubicBezTo>
                    <a:pt x="709" y="115"/>
                    <a:pt x="682" y="109"/>
                    <a:pt x="654" y="105"/>
                  </a:cubicBezTo>
                  <a:cubicBezTo>
                    <a:pt x="633" y="2"/>
                    <a:pt x="633" y="2"/>
                    <a:pt x="633" y="2"/>
                  </a:cubicBezTo>
                  <a:cubicBezTo>
                    <a:pt x="619" y="1"/>
                    <a:pt x="605" y="0"/>
                    <a:pt x="591" y="0"/>
                  </a:cubicBezTo>
                  <a:cubicBezTo>
                    <a:pt x="577" y="0"/>
                    <a:pt x="563" y="1"/>
                    <a:pt x="549" y="2"/>
                  </a:cubicBezTo>
                  <a:cubicBezTo>
                    <a:pt x="528" y="105"/>
                    <a:pt x="528" y="105"/>
                    <a:pt x="528" y="105"/>
                  </a:cubicBezTo>
                  <a:cubicBezTo>
                    <a:pt x="500" y="109"/>
                    <a:pt x="473" y="115"/>
                    <a:pt x="447" y="123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59" y="47"/>
                    <a:pt x="334" y="58"/>
                    <a:pt x="310" y="72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9" y="189"/>
                    <a:pt x="287" y="206"/>
                    <a:pt x="267" y="224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6" y="190"/>
                    <a:pt x="137" y="211"/>
                    <a:pt x="120" y="234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68" y="341"/>
                    <a:pt x="155" y="364"/>
                    <a:pt x="144" y="389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29" y="403"/>
                    <a:pt x="21" y="431"/>
                    <a:pt x="14" y="459"/>
                  </a:cubicBezTo>
                  <a:cubicBezTo>
                    <a:pt x="107" y="511"/>
                    <a:pt x="107" y="511"/>
                    <a:pt x="107" y="511"/>
                  </a:cubicBezTo>
                  <a:cubicBezTo>
                    <a:pt x="103" y="536"/>
                    <a:pt x="100" y="562"/>
                    <a:pt x="100" y="588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1" y="649"/>
                    <a:pt x="5" y="678"/>
                    <a:pt x="10" y="706"/>
                  </a:cubicBezTo>
                  <a:cubicBezTo>
                    <a:pt x="116" y="716"/>
                    <a:pt x="116" y="716"/>
                    <a:pt x="116" y="716"/>
                  </a:cubicBezTo>
                  <a:cubicBezTo>
                    <a:pt x="122" y="740"/>
                    <a:pt x="130" y="764"/>
                    <a:pt x="140" y="786"/>
                  </a:cubicBezTo>
                  <a:cubicBezTo>
                    <a:pt x="61" y="856"/>
                    <a:pt x="61" y="856"/>
                    <a:pt x="61" y="856"/>
                  </a:cubicBezTo>
                  <a:cubicBezTo>
                    <a:pt x="74" y="883"/>
                    <a:pt x="90" y="908"/>
                    <a:pt x="107" y="932"/>
                  </a:cubicBezTo>
                  <a:cubicBezTo>
                    <a:pt x="207" y="898"/>
                    <a:pt x="207" y="898"/>
                    <a:pt x="207" y="898"/>
                  </a:cubicBezTo>
                  <a:cubicBezTo>
                    <a:pt x="222" y="917"/>
                    <a:pt x="238" y="934"/>
                    <a:pt x="256" y="951"/>
                  </a:cubicBezTo>
                  <a:cubicBezTo>
                    <a:pt x="212" y="1047"/>
                    <a:pt x="212" y="1047"/>
                    <a:pt x="212" y="1047"/>
                  </a:cubicBezTo>
                  <a:cubicBezTo>
                    <a:pt x="235" y="1066"/>
                    <a:pt x="259" y="1083"/>
                    <a:pt x="285" y="1099"/>
                  </a:cubicBezTo>
                  <a:cubicBezTo>
                    <a:pt x="363" y="1027"/>
                    <a:pt x="363" y="1027"/>
                    <a:pt x="363" y="1027"/>
                  </a:cubicBezTo>
                  <a:cubicBezTo>
                    <a:pt x="384" y="1038"/>
                    <a:pt x="405" y="1047"/>
                    <a:pt x="427" y="1055"/>
                  </a:cubicBezTo>
                  <a:cubicBezTo>
                    <a:pt x="426" y="1161"/>
                    <a:pt x="426" y="1161"/>
                    <a:pt x="426" y="1161"/>
                  </a:cubicBezTo>
                  <a:cubicBezTo>
                    <a:pt x="455" y="1169"/>
                    <a:pt x="484" y="1175"/>
                    <a:pt x="514" y="1179"/>
                  </a:cubicBezTo>
                  <a:cubicBezTo>
                    <a:pt x="557" y="1082"/>
                    <a:pt x="557" y="1082"/>
                    <a:pt x="557" y="1082"/>
                  </a:cubicBezTo>
                  <a:cubicBezTo>
                    <a:pt x="568" y="1083"/>
                    <a:pt x="580" y="1083"/>
                    <a:pt x="591" y="1083"/>
                  </a:cubicBezTo>
                  <a:cubicBezTo>
                    <a:pt x="603" y="1083"/>
                    <a:pt x="614" y="1083"/>
                    <a:pt x="626" y="1082"/>
                  </a:cubicBezTo>
                  <a:cubicBezTo>
                    <a:pt x="668" y="1179"/>
                    <a:pt x="668" y="1179"/>
                    <a:pt x="668" y="1179"/>
                  </a:cubicBezTo>
                  <a:cubicBezTo>
                    <a:pt x="698" y="1175"/>
                    <a:pt x="728" y="1169"/>
                    <a:pt x="756" y="1161"/>
                  </a:cubicBezTo>
                  <a:cubicBezTo>
                    <a:pt x="755" y="1055"/>
                    <a:pt x="755" y="1055"/>
                    <a:pt x="755" y="1055"/>
                  </a:cubicBezTo>
                  <a:cubicBezTo>
                    <a:pt x="777" y="1047"/>
                    <a:pt x="799" y="1038"/>
                    <a:pt x="819" y="1027"/>
                  </a:cubicBezTo>
                  <a:cubicBezTo>
                    <a:pt x="897" y="1099"/>
                    <a:pt x="897" y="1099"/>
                    <a:pt x="897" y="1099"/>
                  </a:cubicBezTo>
                  <a:cubicBezTo>
                    <a:pt x="923" y="1083"/>
                    <a:pt x="947" y="1066"/>
                    <a:pt x="970" y="1047"/>
                  </a:cubicBezTo>
                  <a:cubicBezTo>
                    <a:pt x="927" y="951"/>
                    <a:pt x="927" y="951"/>
                    <a:pt x="927" y="951"/>
                  </a:cubicBezTo>
                  <a:cubicBezTo>
                    <a:pt x="944" y="934"/>
                    <a:pt x="960" y="917"/>
                    <a:pt x="975" y="898"/>
                  </a:cubicBezTo>
                  <a:cubicBezTo>
                    <a:pt x="1076" y="932"/>
                    <a:pt x="1076" y="932"/>
                    <a:pt x="1076" y="932"/>
                  </a:cubicBezTo>
                  <a:cubicBezTo>
                    <a:pt x="1093" y="908"/>
                    <a:pt x="1108" y="883"/>
                    <a:pt x="1121" y="856"/>
                  </a:cubicBezTo>
                  <a:cubicBezTo>
                    <a:pt x="1042" y="786"/>
                    <a:pt x="1042" y="786"/>
                    <a:pt x="1042" y="786"/>
                  </a:cubicBezTo>
                  <a:cubicBezTo>
                    <a:pt x="1052" y="764"/>
                    <a:pt x="1060" y="740"/>
                    <a:pt x="1066" y="716"/>
                  </a:cubicBezTo>
                  <a:lnTo>
                    <a:pt x="1172" y="706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Oval 87"/>
            <p:cNvSpPr>
              <a:spLocks noChangeArrowheads="1"/>
            </p:cNvSpPr>
            <p:nvPr/>
          </p:nvSpPr>
          <p:spPr bwMode="auto">
            <a:xfrm>
              <a:off x="1710450" y="2882255"/>
              <a:ext cx="1288877" cy="1287287"/>
            </a:xfrm>
            <a:prstGeom prst="ellipse">
              <a:avLst/>
            </a:prstGeom>
            <a:solidFill>
              <a:srgbClr val="7C7C7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Oval 87"/>
            <p:cNvSpPr>
              <a:spLocks noChangeArrowheads="1"/>
            </p:cNvSpPr>
            <p:nvPr/>
          </p:nvSpPr>
          <p:spPr bwMode="auto">
            <a:xfrm>
              <a:off x="1822295" y="2993961"/>
              <a:ext cx="1065187" cy="1063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7960278" y="2756551"/>
            <a:ext cx="2027544" cy="2023190"/>
            <a:chOff x="1437462" y="2610442"/>
            <a:chExt cx="1834854" cy="1830914"/>
          </a:xfrm>
        </p:grpSpPr>
        <p:sp>
          <p:nvSpPr>
            <p:cNvPr id="226" name="Freeform 84"/>
            <p:cNvSpPr>
              <a:spLocks/>
            </p:cNvSpPr>
            <p:nvPr/>
          </p:nvSpPr>
          <p:spPr bwMode="auto">
            <a:xfrm>
              <a:off x="1437462" y="2610442"/>
              <a:ext cx="1834854" cy="1830914"/>
            </a:xfrm>
            <a:custGeom>
              <a:avLst/>
              <a:gdLst>
                <a:gd name="T0" fmla="*/ 1172 w 1182"/>
                <a:gd name="T1" fmla="*/ 706 h 1179"/>
                <a:gd name="T2" fmla="*/ 1182 w 1182"/>
                <a:gd name="T3" fmla="*/ 619 h 1179"/>
                <a:gd name="T4" fmla="*/ 1082 w 1182"/>
                <a:gd name="T5" fmla="*/ 588 h 1179"/>
                <a:gd name="T6" fmla="*/ 1075 w 1182"/>
                <a:gd name="T7" fmla="*/ 511 h 1179"/>
                <a:gd name="T8" fmla="*/ 1168 w 1182"/>
                <a:gd name="T9" fmla="*/ 459 h 1179"/>
                <a:gd name="T10" fmla="*/ 1143 w 1182"/>
                <a:gd name="T11" fmla="*/ 377 h 1179"/>
                <a:gd name="T12" fmla="*/ 1038 w 1182"/>
                <a:gd name="T13" fmla="*/ 389 h 1179"/>
                <a:gd name="T14" fmla="*/ 999 w 1182"/>
                <a:gd name="T15" fmla="*/ 319 h 1179"/>
                <a:gd name="T16" fmla="*/ 1062 w 1182"/>
                <a:gd name="T17" fmla="*/ 234 h 1179"/>
                <a:gd name="T18" fmla="*/ 1006 w 1182"/>
                <a:gd name="T19" fmla="*/ 171 h 1179"/>
                <a:gd name="T20" fmla="*/ 916 w 1182"/>
                <a:gd name="T21" fmla="*/ 224 h 1179"/>
                <a:gd name="T22" fmla="*/ 850 w 1182"/>
                <a:gd name="T23" fmla="*/ 175 h 1179"/>
                <a:gd name="T24" fmla="*/ 873 w 1182"/>
                <a:gd name="T25" fmla="*/ 72 h 1179"/>
                <a:gd name="T26" fmla="*/ 797 w 1182"/>
                <a:gd name="T27" fmla="*/ 37 h 1179"/>
                <a:gd name="T28" fmla="*/ 735 w 1182"/>
                <a:gd name="T29" fmla="*/ 123 h 1179"/>
                <a:gd name="T30" fmla="*/ 654 w 1182"/>
                <a:gd name="T31" fmla="*/ 105 h 1179"/>
                <a:gd name="T32" fmla="*/ 633 w 1182"/>
                <a:gd name="T33" fmla="*/ 2 h 1179"/>
                <a:gd name="T34" fmla="*/ 591 w 1182"/>
                <a:gd name="T35" fmla="*/ 0 h 1179"/>
                <a:gd name="T36" fmla="*/ 549 w 1182"/>
                <a:gd name="T37" fmla="*/ 2 h 1179"/>
                <a:gd name="T38" fmla="*/ 528 w 1182"/>
                <a:gd name="T39" fmla="*/ 105 h 1179"/>
                <a:gd name="T40" fmla="*/ 447 w 1182"/>
                <a:gd name="T41" fmla="*/ 123 h 1179"/>
                <a:gd name="T42" fmla="*/ 386 w 1182"/>
                <a:gd name="T43" fmla="*/ 37 h 1179"/>
                <a:gd name="T44" fmla="*/ 310 w 1182"/>
                <a:gd name="T45" fmla="*/ 72 h 1179"/>
                <a:gd name="T46" fmla="*/ 333 w 1182"/>
                <a:gd name="T47" fmla="*/ 175 h 1179"/>
                <a:gd name="T48" fmla="*/ 267 w 1182"/>
                <a:gd name="T49" fmla="*/ 224 h 1179"/>
                <a:gd name="T50" fmla="*/ 176 w 1182"/>
                <a:gd name="T51" fmla="*/ 171 h 1179"/>
                <a:gd name="T52" fmla="*/ 120 w 1182"/>
                <a:gd name="T53" fmla="*/ 234 h 1179"/>
                <a:gd name="T54" fmla="*/ 183 w 1182"/>
                <a:gd name="T55" fmla="*/ 319 h 1179"/>
                <a:gd name="T56" fmla="*/ 144 w 1182"/>
                <a:gd name="T57" fmla="*/ 389 h 1179"/>
                <a:gd name="T58" fmla="*/ 40 w 1182"/>
                <a:gd name="T59" fmla="*/ 377 h 1179"/>
                <a:gd name="T60" fmla="*/ 14 w 1182"/>
                <a:gd name="T61" fmla="*/ 459 h 1179"/>
                <a:gd name="T62" fmla="*/ 107 w 1182"/>
                <a:gd name="T63" fmla="*/ 511 h 1179"/>
                <a:gd name="T64" fmla="*/ 100 w 1182"/>
                <a:gd name="T65" fmla="*/ 588 h 1179"/>
                <a:gd name="T66" fmla="*/ 0 w 1182"/>
                <a:gd name="T67" fmla="*/ 619 h 1179"/>
                <a:gd name="T68" fmla="*/ 10 w 1182"/>
                <a:gd name="T69" fmla="*/ 706 h 1179"/>
                <a:gd name="T70" fmla="*/ 116 w 1182"/>
                <a:gd name="T71" fmla="*/ 716 h 1179"/>
                <a:gd name="T72" fmla="*/ 140 w 1182"/>
                <a:gd name="T73" fmla="*/ 786 h 1179"/>
                <a:gd name="T74" fmla="*/ 61 w 1182"/>
                <a:gd name="T75" fmla="*/ 856 h 1179"/>
                <a:gd name="T76" fmla="*/ 107 w 1182"/>
                <a:gd name="T77" fmla="*/ 932 h 1179"/>
                <a:gd name="T78" fmla="*/ 207 w 1182"/>
                <a:gd name="T79" fmla="*/ 898 h 1179"/>
                <a:gd name="T80" fmla="*/ 256 w 1182"/>
                <a:gd name="T81" fmla="*/ 951 h 1179"/>
                <a:gd name="T82" fmla="*/ 212 w 1182"/>
                <a:gd name="T83" fmla="*/ 1047 h 1179"/>
                <a:gd name="T84" fmla="*/ 285 w 1182"/>
                <a:gd name="T85" fmla="*/ 1099 h 1179"/>
                <a:gd name="T86" fmla="*/ 363 w 1182"/>
                <a:gd name="T87" fmla="*/ 1027 h 1179"/>
                <a:gd name="T88" fmla="*/ 427 w 1182"/>
                <a:gd name="T89" fmla="*/ 1055 h 1179"/>
                <a:gd name="T90" fmla="*/ 426 w 1182"/>
                <a:gd name="T91" fmla="*/ 1161 h 1179"/>
                <a:gd name="T92" fmla="*/ 514 w 1182"/>
                <a:gd name="T93" fmla="*/ 1179 h 1179"/>
                <a:gd name="T94" fmla="*/ 557 w 1182"/>
                <a:gd name="T95" fmla="*/ 1082 h 1179"/>
                <a:gd name="T96" fmla="*/ 591 w 1182"/>
                <a:gd name="T97" fmla="*/ 1083 h 1179"/>
                <a:gd name="T98" fmla="*/ 626 w 1182"/>
                <a:gd name="T99" fmla="*/ 1082 h 1179"/>
                <a:gd name="T100" fmla="*/ 668 w 1182"/>
                <a:gd name="T101" fmla="*/ 1179 h 1179"/>
                <a:gd name="T102" fmla="*/ 756 w 1182"/>
                <a:gd name="T103" fmla="*/ 1161 h 1179"/>
                <a:gd name="T104" fmla="*/ 755 w 1182"/>
                <a:gd name="T105" fmla="*/ 1055 h 1179"/>
                <a:gd name="T106" fmla="*/ 819 w 1182"/>
                <a:gd name="T107" fmla="*/ 1027 h 1179"/>
                <a:gd name="T108" fmla="*/ 897 w 1182"/>
                <a:gd name="T109" fmla="*/ 1099 h 1179"/>
                <a:gd name="T110" fmla="*/ 970 w 1182"/>
                <a:gd name="T111" fmla="*/ 1047 h 1179"/>
                <a:gd name="T112" fmla="*/ 927 w 1182"/>
                <a:gd name="T113" fmla="*/ 951 h 1179"/>
                <a:gd name="T114" fmla="*/ 975 w 1182"/>
                <a:gd name="T115" fmla="*/ 898 h 1179"/>
                <a:gd name="T116" fmla="*/ 1076 w 1182"/>
                <a:gd name="T117" fmla="*/ 932 h 1179"/>
                <a:gd name="T118" fmla="*/ 1121 w 1182"/>
                <a:gd name="T119" fmla="*/ 856 h 1179"/>
                <a:gd name="T120" fmla="*/ 1042 w 1182"/>
                <a:gd name="T121" fmla="*/ 786 h 1179"/>
                <a:gd name="T122" fmla="*/ 1066 w 1182"/>
                <a:gd name="T123" fmla="*/ 716 h 1179"/>
                <a:gd name="T124" fmla="*/ 1172 w 1182"/>
                <a:gd name="T125" fmla="*/ 706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" h="1179">
                  <a:moveTo>
                    <a:pt x="1172" y="706"/>
                  </a:moveTo>
                  <a:cubicBezTo>
                    <a:pt x="1177" y="678"/>
                    <a:pt x="1181" y="649"/>
                    <a:pt x="1182" y="619"/>
                  </a:cubicBezTo>
                  <a:cubicBezTo>
                    <a:pt x="1082" y="588"/>
                    <a:pt x="1082" y="588"/>
                    <a:pt x="1082" y="588"/>
                  </a:cubicBezTo>
                  <a:cubicBezTo>
                    <a:pt x="1082" y="562"/>
                    <a:pt x="1080" y="536"/>
                    <a:pt x="1075" y="511"/>
                  </a:cubicBezTo>
                  <a:cubicBezTo>
                    <a:pt x="1168" y="459"/>
                    <a:pt x="1168" y="459"/>
                    <a:pt x="1168" y="459"/>
                  </a:cubicBezTo>
                  <a:cubicBezTo>
                    <a:pt x="1161" y="431"/>
                    <a:pt x="1153" y="403"/>
                    <a:pt x="1143" y="377"/>
                  </a:cubicBezTo>
                  <a:cubicBezTo>
                    <a:pt x="1038" y="389"/>
                    <a:pt x="1038" y="389"/>
                    <a:pt x="1038" y="389"/>
                  </a:cubicBezTo>
                  <a:cubicBezTo>
                    <a:pt x="1027" y="364"/>
                    <a:pt x="1014" y="341"/>
                    <a:pt x="999" y="319"/>
                  </a:cubicBezTo>
                  <a:cubicBezTo>
                    <a:pt x="1062" y="234"/>
                    <a:pt x="1062" y="234"/>
                    <a:pt x="1062" y="234"/>
                  </a:cubicBezTo>
                  <a:cubicBezTo>
                    <a:pt x="1045" y="211"/>
                    <a:pt x="1026" y="190"/>
                    <a:pt x="1006" y="171"/>
                  </a:cubicBezTo>
                  <a:cubicBezTo>
                    <a:pt x="916" y="224"/>
                    <a:pt x="916" y="224"/>
                    <a:pt x="916" y="224"/>
                  </a:cubicBezTo>
                  <a:cubicBezTo>
                    <a:pt x="895" y="206"/>
                    <a:pt x="873" y="189"/>
                    <a:pt x="850" y="175"/>
                  </a:cubicBezTo>
                  <a:cubicBezTo>
                    <a:pt x="873" y="72"/>
                    <a:pt x="873" y="72"/>
                    <a:pt x="873" y="72"/>
                  </a:cubicBezTo>
                  <a:cubicBezTo>
                    <a:pt x="848" y="58"/>
                    <a:pt x="823" y="47"/>
                    <a:pt x="797" y="37"/>
                  </a:cubicBezTo>
                  <a:cubicBezTo>
                    <a:pt x="735" y="123"/>
                    <a:pt x="735" y="123"/>
                    <a:pt x="735" y="123"/>
                  </a:cubicBezTo>
                  <a:cubicBezTo>
                    <a:pt x="709" y="115"/>
                    <a:pt x="682" y="109"/>
                    <a:pt x="654" y="105"/>
                  </a:cubicBezTo>
                  <a:cubicBezTo>
                    <a:pt x="633" y="2"/>
                    <a:pt x="633" y="2"/>
                    <a:pt x="633" y="2"/>
                  </a:cubicBezTo>
                  <a:cubicBezTo>
                    <a:pt x="619" y="1"/>
                    <a:pt x="605" y="0"/>
                    <a:pt x="591" y="0"/>
                  </a:cubicBezTo>
                  <a:cubicBezTo>
                    <a:pt x="577" y="0"/>
                    <a:pt x="563" y="1"/>
                    <a:pt x="549" y="2"/>
                  </a:cubicBezTo>
                  <a:cubicBezTo>
                    <a:pt x="528" y="105"/>
                    <a:pt x="528" y="105"/>
                    <a:pt x="528" y="105"/>
                  </a:cubicBezTo>
                  <a:cubicBezTo>
                    <a:pt x="500" y="109"/>
                    <a:pt x="473" y="115"/>
                    <a:pt x="447" y="123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59" y="47"/>
                    <a:pt x="334" y="58"/>
                    <a:pt x="310" y="72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9" y="189"/>
                    <a:pt x="287" y="206"/>
                    <a:pt x="267" y="224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6" y="190"/>
                    <a:pt x="137" y="211"/>
                    <a:pt x="120" y="234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68" y="341"/>
                    <a:pt x="155" y="364"/>
                    <a:pt x="144" y="389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29" y="403"/>
                    <a:pt x="21" y="431"/>
                    <a:pt x="14" y="459"/>
                  </a:cubicBezTo>
                  <a:cubicBezTo>
                    <a:pt x="107" y="511"/>
                    <a:pt x="107" y="511"/>
                    <a:pt x="107" y="511"/>
                  </a:cubicBezTo>
                  <a:cubicBezTo>
                    <a:pt x="103" y="536"/>
                    <a:pt x="100" y="562"/>
                    <a:pt x="100" y="588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1" y="649"/>
                    <a:pt x="5" y="678"/>
                    <a:pt x="10" y="706"/>
                  </a:cubicBezTo>
                  <a:cubicBezTo>
                    <a:pt x="116" y="716"/>
                    <a:pt x="116" y="716"/>
                    <a:pt x="116" y="716"/>
                  </a:cubicBezTo>
                  <a:cubicBezTo>
                    <a:pt x="122" y="740"/>
                    <a:pt x="130" y="764"/>
                    <a:pt x="140" y="786"/>
                  </a:cubicBezTo>
                  <a:cubicBezTo>
                    <a:pt x="61" y="856"/>
                    <a:pt x="61" y="856"/>
                    <a:pt x="61" y="856"/>
                  </a:cubicBezTo>
                  <a:cubicBezTo>
                    <a:pt x="74" y="883"/>
                    <a:pt x="90" y="908"/>
                    <a:pt x="107" y="932"/>
                  </a:cubicBezTo>
                  <a:cubicBezTo>
                    <a:pt x="207" y="898"/>
                    <a:pt x="207" y="898"/>
                    <a:pt x="207" y="898"/>
                  </a:cubicBezTo>
                  <a:cubicBezTo>
                    <a:pt x="222" y="917"/>
                    <a:pt x="238" y="934"/>
                    <a:pt x="256" y="951"/>
                  </a:cubicBezTo>
                  <a:cubicBezTo>
                    <a:pt x="212" y="1047"/>
                    <a:pt x="212" y="1047"/>
                    <a:pt x="212" y="1047"/>
                  </a:cubicBezTo>
                  <a:cubicBezTo>
                    <a:pt x="235" y="1066"/>
                    <a:pt x="259" y="1083"/>
                    <a:pt x="285" y="1099"/>
                  </a:cubicBezTo>
                  <a:cubicBezTo>
                    <a:pt x="363" y="1027"/>
                    <a:pt x="363" y="1027"/>
                    <a:pt x="363" y="1027"/>
                  </a:cubicBezTo>
                  <a:cubicBezTo>
                    <a:pt x="384" y="1038"/>
                    <a:pt x="405" y="1047"/>
                    <a:pt x="427" y="1055"/>
                  </a:cubicBezTo>
                  <a:cubicBezTo>
                    <a:pt x="426" y="1161"/>
                    <a:pt x="426" y="1161"/>
                    <a:pt x="426" y="1161"/>
                  </a:cubicBezTo>
                  <a:cubicBezTo>
                    <a:pt x="455" y="1169"/>
                    <a:pt x="484" y="1175"/>
                    <a:pt x="514" y="1179"/>
                  </a:cubicBezTo>
                  <a:cubicBezTo>
                    <a:pt x="557" y="1082"/>
                    <a:pt x="557" y="1082"/>
                    <a:pt x="557" y="1082"/>
                  </a:cubicBezTo>
                  <a:cubicBezTo>
                    <a:pt x="568" y="1083"/>
                    <a:pt x="580" y="1083"/>
                    <a:pt x="591" y="1083"/>
                  </a:cubicBezTo>
                  <a:cubicBezTo>
                    <a:pt x="603" y="1083"/>
                    <a:pt x="614" y="1083"/>
                    <a:pt x="626" y="1082"/>
                  </a:cubicBezTo>
                  <a:cubicBezTo>
                    <a:pt x="668" y="1179"/>
                    <a:pt x="668" y="1179"/>
                    <a:pt x="668" y="1179"/>
                  </a:cubicBezTo>
                  <a:cubicBezTo>
                    <a:pt x="698" y="1175"/>
                    <a:pt x="728" y="1169"/>
                    <a:pt x="756" y="1161"/>
                  </a:cubicBezTo>
                  <a:cubicBezTo>
                    <a:pt x="755" y="1055"/>
                    <a:pt x="755" y="1055"/>
                    <a:pt x="755" y="1055"/>
                  </a:cubicBezTo>
                  <a:cubicBezTo>
                    <a:pt x="777" y="1047"/>
                    <a:pt x="799" y="1038"/>
                    <a:pt x="819" y="1027"/>
                  </a:cubicBezTo>
                  <a:cubicBezTo>
                    <a:pt x="897" y="1099"/>
                    <a:pt x="897" y="1099"/>
                    <a:pt x="897" y="1099"/>
                  </a:cubicBezTo>
                  <a:cubicBezTo>
                    <a:pt x="923" y="1083"/>
                    <a:pt x="947" y="1066"/>
                    <a:pt x="970" y="1047"/>
                  </a:cubicBezTo>
                  <a:cubicBezTo>
                    <a:pt x="927" y="951"/>
                    <a:pt x="927" y="951"/>
                    <a:pt x="927" y="951"/>
                  </a:cubicBezTo>
                  <a:cubicBezTo>
                    <a:pt x="944" y="934"/>
                    <a:pt x="960" y="917"/>
                    <a:pt x="975" y="898"/>
                  </a:cubicBezTo>
                  <a:cubicBezTo>
                    <a:pt x="1076" y="932"/>
                    <a:pt x="1076" y="932"/>
                    <a:pt x="1076" y="932"/>
                  </a:cubicBezTo>
                  <a:cubicBezTo>
                    <a:pt x="1093" y="908"/>
                    <a:pt x="1108" y="883"/>
                    <a:pt x="1121" y="856"/>
                  </a:cubicBezTo>
                  <a:cubicBezTo>
                    <a:pt x="1042" y="786"/>
                    <a:pt x="1042" y="786"/>
                    <a:pt x="1042" y="786"/>
                  </a:cubicBezTo>
                  <a:cubicBezTo>
                    <a:pt x="1052" y="764"/>
                    <a:pt x="1060" y="740"/>
                    <a:pt x="1066" y="716"/>
                  </a:cubicBezTo>
                  <a:lnTo>
                    <a:pt x="1172" y="706"/>
                  </a:ln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Oval 87"/>
            <p:cNvSpPr>
              <a:spLocks noChangeArrowheads="1"/>
            </p:cNvSpPr>
            <p:nvPr/>
          </p:nvSpPr>
          <p:spPr bwMode="auto">
            <a:xfrm>
              <a:off x="1710450" y="2882255"/>
              <a:ext cx="1288877" cy="1287287"/>
            </a:xfrm>
            <a:prstGeom prst="ellipse">
              <a:avLst/>
            </a:prstGeom>
            <a:solidFill>
              <a:srgbClr val="01568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Oval 87"/>
            <p:cNvSpPr>
              <a:spLocks noChangeArrowheads="1"/>
            </p:cNvSpPr>
            <p:nvPr/>
          </p:nvSpPr>
          <p:spPr bwMode="auto">
            <a:xfrm>
              <a:off x="1822295" y="2993961"/>
              <a:ext cx="1065187" cy="1063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1" name="Arc 130"/>
          <p:cNvSpPr>
            <a:spLocks noChangeArrowheads="1"/>
          </p:cNvSpPr>
          <p:nvPr/>
        </p:nvSpPr>
        <p:spPr bwMode="auto">
          <a:xfrm flipV="1">
            <a:off x="3395418" y="2508147"/>
            <a:ext cx="2523113" cy="2520000"/>
          </a:xfrm>
          <a:prstGeom prst="arc">
            <a:avLst>
              <a:gd name="adj1" fmla="val 13742682"/>
              <a:gd name="adj2" fmla="val 18423165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Arc 131"/>
          <p:cNvSpPr>
            <a:spLocks noChangeArrowheads="1"/>
          </p:cNvSpPr>
          <p:nvPr/>
        </p:nvSpPr>
        <p:spPr bwMode="auto">
          <a:xfrm>
            <a:off x="4834443" y="2508147"/>
            <a:ext cx="2523113" cy="2520000"/>
          </a:xfrm>
          <a:prstGeom prst="arc">
            <a:avLst>
              <a:gd name="adj1" fmla="val 13742682"/>
              <a:gd name="adj2" fmla="val 18423165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Arc 132"/>
          <p:cNvSpPr>
            <a:spLocks noChangeArrowheads="1"/>
          </p:cNvSpPr>
          <p:nvPr/>
        </p:nvSpPr>
        <p:spPr bwMode="auto">
          <a:xfrm flipV="1">
            <a:off x="6273468" y="2508147"/>
            <a:ext cx="2523113" cy="2520000"/>
          </a:xfrm>
          <a:prstGeom prst="arc">
            <a:avLst>
              <a:gd name="adj1" fmla="val 13742682"/>
              <a:gd name="adj2" fmla="val 18423165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Arc 138"/>
          <p:cNvSpPr>
            <a:spLocks noChangeArrowheads="1"/>
          </p:cNvSpPr>
          <p:nvPr/>
        </p:nvSpPr>
        <p:spPr bwMode="auto">
          <a:xfrm>
            <a:off x="7712494" y="2508147"/>
            <a:ext cx="2523113" cy="2520000"/>
          </a:xfrm>
          <a:prstGeom prst="arc">
            <a:avLst>
              <a:gd name="adj1" fmla="val 13742682"/>
              <a:gd name="adj2" fmla="val 18423165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0" name="Straight Connector 139"/>
          <p:cNvCxnSpPr/>
          <p:nvPr/>
        </p:nvCxnSpPr>
        <p:spPr>
          <a:xfrm>
            <a:off x="3217949" y="2232292"/>
            <a:ext cx="0" cy="274789"/>
          </a:xfrm>
          <a:prstGeom prst="line">
            <a:avLst/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41" name="Group 140"/>
          <p:cNvGrpSpPr/>
          <p:nvPr/>
        </p:nvGrpSpPr>
        <p:grpSpPr>
          <a:xfrm>
            <a:off x="2352354" y="1479686"/>
            <a:ext cx="1731191" cy="658191"/>
            <a:chOff x="857762" y="1255897"/>
            <a:chExt cx="1731191" cy="658191"/>
          </a:xfrm>
        </p:grpSpPr>
        <p:sp>
          <p:nvSpPr>
            <p:cNvPr id="224" name="TextBox 223"/>
            <p:cNvSpPr txBox="1"/>
            <p:nvPr/>
          </p:nvSpPr>
          <p:spPr>
            <a:xfrm>
              <a:off x="857762" y="1452423"/>
              <a:ext cx="1731191" cy="46166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/>
                <a:t>Lorem </a:t>
              </a:r>
              <a:r>
                <a:rPr lang="en-US" sz="1000" dirty="0" err="1"/>
                <a:t>Ipsum</a:t>
              </a:r>
              <a:r>
                <a:rPr lang="en-US" sz="1000" dirty="0"/>
                <a:t> is simply dummy text of the printing and typesetting industry. </a:t>
              </a: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436584" y="1255897"/>
              <a:ext cx="57354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16AA3"/>
                  </a:solidFill>
                </a:rPr>
                <a:t>STEP 1</a:t>
              </a:r>
            </a:p>
          </p:txBody>
        </p:sp>
      </p:grpSp>
      <p:cxnSp>
        <p:nvCxnSpPr>
          <p:cNvPr id="142" name="Straight Connector 141"/>
          <p:cNvCxnSpPr/>
          <p:nvPr/>
        </p:nvCxnSpPr>
        <p:spPr>
          <a:xfrm>
            <a:off x="6095999" y="2232292"/>
            <a:ext cx="0" cy="274789"/>
          </a:xfrm>
          <a:prstGeom prst="line">
            <a:avLst/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" name="Straight Connector 142"/>
          <p:cNvCxnSpPr/>
          <p:nvPr/>
        </p:nvCxnSpPr>
        <p:spPr>
          <a:xfrm>
            <a:off x="8974050" y="2232292"/>
            <a:ext cx="0" cy="274789"/>
          </a:xfrm>
          <a:prstGeom prst="line">
            <a:avLst/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" name="Straight Connector 143"/>
          <p:cNvCxnSpPr/>
          <p:nvPr/>
        </p:nvCxnSpPr>
        <p:spPr>
          <a:xfrm>
            <a:off x="4656974" y="5028147"/>
            <a:ext cx="0" cy="274789"/>
          </a:xfrm>
          <a:prstGeom prst="line">
            <a:avLst/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5" name="Straight Connector 144"/>
          <p:cNvCxnSpPr/>
          <p:nvPr/>
        </p:nvCxnSpPr>
        <p:spPr>
          <a:xfrm>
            <a:off x="7535024" y="5028147"/>
            <a:ext cx="0" cy="274789"/>
          </a:xfrm>
          <a:prstGeom prst="line">
            <a:avLst/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0" name="Group 149"/>
          <p:cNvGrpSpPr/>
          <p:nvPr/>
        </p:nvGrpSpPr>
        <p:grpSpPr>
          <a:xfrm>
            <a:off x="5230404" y="1479686"/>
            <a:ext cx="1731191" cy="658191"/>
            <a:chOff x="857762" y="1255897"/>
            <a:chExt cx="1731191" cy="658191"/>
          </a:xfrm>
        </p:grpSpPr>
        <p:sp>
          <p:nvSpPr>
            <p:cNvPr id="222" name="TextBox 221"/>
            <p:cNvSpPr txBox="1"/>
            <p:nvPr/>
          </p:nvSpPr>
          <p:spPr>
            <a:xfrm>
              <a:off x="857762" y="1452423"/>
              <a:ext cx="1731191" cy="46166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/>
                <a:t>Lorem </a:t>
              </a:r>
              <a:r>
                <a:rPr lang="en-US" sz="1000" dirty="0" err="1"/>
                <a:t>Ipsum</a:t>
              </a:r>
              <a:r>
                <a:rPr lang="en-US" sz="1000" dirty="0"/>
                <a:t> is simply dummy text of the printing and typesetting industry. </a:t>
              </a:r>
            </a:p>
          </p:txBody>
        </p:sp>
        <p:sp>
          <p:nvSpPr>
            <p:cNvPr id="223" name="TextBox 222"/>
            <p:cNvSpPr txBox="1"/>
            <p:nvPr/>
          </p:nvSpPr>
          <p:spPr>
            <a:xfrm>
              <a:off x="1436584" y="1255897"/>
              <a:ext cx="57354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FEA34F"/>
                  </a:solidFill>
                </a:rPr>
                <a:t>STEP 3</a:t>
              </a: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8108455" y="1479686"/>
            <a:ext cx="1731191" cy="658191"/>
            <a:chOff x="857762" y="1255897"/>
            <a:chExt cx="1731191" cy="658191"/>
          </a:xfrm>
        </p:grpSpPr>
        <p:sp>
          <p:nvSpPr>
            <p:cNvPr id="220" name="TextBox 219"/>
            <p:cNvSpPr txBox="1"/>
            <p:nvPr/>
          </p:nvSpPr>
          <p:spPr>
            <a:xfrm>
              <a:off x="857762" y="1452423"/>
              <a:ext cx="1731191" cy="46166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/>
                <a:t>Lorem </a:t>
              </a:r>
              <a:r>
                <a:rPr lang="en-US" sz="1000" dirty="0" err="1"/>
                <a:t>Ipsum</a:t>
              </a:r>
              <a:r>
                <a:rPr lang="en-US" sz="1000" dirty="0"/>
                <a:t> is simply dummy text of the printing and typesetting industry. </a:t>
              </a: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1436584" y="1255897"/>
              <a:ext cx="57354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16AA3"/>
                  </a:solidFill>
                </a:rPr>
                <a:t>STEP 5</a:t>
              </a: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791379" y="5398417"/>
            <a:ext cx="1731191" cy="658191"/>
            <a:chOff x="857762" y="1255897"/>
            <a:chExt cx="1731191" cy="658191"/>
          </a:xfrm>
        </p:grpSpPr>
        <p:sp>
          <p:nvSpPr>
            <p:cNvPr id="218" name="TextBox 217"/>
            <p:cNvSpPr txBox="1"/>
            <p:nvPr/>
          </p:nvSpPr>
          <p:spPr>
            <a:xfrm>
              <a:off x="857762" y="1452423"/>
              <a:ext cx="1731191" cy="46166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/>
                <a:t>Lorem </a:t>
              </a:r>
              <a:r>
                <a:rPr lang="en-US" sz="1000" dirty="0" err="1"/>
                <a:t>Ipsum</a:t>
              </a:r>
              <a:r>
                <a:rPr lang="en-US" sz="1000" dirty="0"/>
                <a:t> is simply dummy text of the printing and typesetting industry. </a:t>
              </a: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1436584" y="1255897"/>
              <a:ext cx="57354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46B688"/>
                  </a:solidFill>
                </a:rPr>
                <a:t>STEP 2</a:t>
              </a: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669429" y="5398417"/>
            <a:ext cx="1731191" cy="658191"/>
            <a:chOff x="857762" y="1255897"/>
            <a:chExt cx="1731191" cy="658191"/>
          </a:xfrm>
        </p:grpSpPr>
        <p:sp>
          <p:nvSpPr>
            <p:cNvPr id="216" name="TextBox 215"/>
            <p:cNvSpPr txBox="1"/>
            <p:nvPr/>
          </p:nvSpPr>
          <p:spPr>
            <a:xfrm>
              <a:off x="857762" y="1452423"/>
              <a:ext cx="1731191" cy="46166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/>
                <a:t>Lorem </a:t>
              </a:r>
              <a:r>
                <a:rPr lang="en-US" sz="1000" dirty="0" err="1"/>
                <a:t>Ipsum</a:t>
              </a:r>
              <a:r>
                <a:rPr lang="en-US" sz="1000" dirty="0"/>
                <a:t> is simply dummy text of the printing and typesetting industry. </a:t>
              </a:r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1436584" y="1255897"/>
              <a:ext cx="57354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AAAAAA"/>
                  </a:solidFill>
                </a:rPr>
                <a:t>STEP 4</a:t>
              </a:r>
            </a:p>
          </p:txBody>
        </p:sp>
      </p:grpSp>
      <p:sp>
        <p:nvSpPr>
          <p:cNvPr id="241" name="Freeform 1496"/>
          <p:cNvSpPr>
            <a:spLocks noEditPoints="1"/>
          </p:cNvSpPr>
          <p:nvPr/>
        </p:nvSpPr>
        <p:spPr bwMode="auto">
          <a:xfrm>
            <a:off x="3107618" y="3624477"/>
            <a:ext cx="220663" cy="287338"/>
          </a:xfrm>
          <a:custGeom>
            <a:avLst/>
            <a:gdLst>
              <a:gd name="T0" fmla="*/ 91 w 693"/>
              <a:gd name="T1" fmla="*/ 120 h 906"/>
              <a:gd name="T2" fmla="*/ 347 w 693"/>
              <a:gd name="T3" fmla="*/ 845 h 906"/>
              <a:gd name="T4" fmla="*/ 322 w 693"/>
              <a:gd name="T5" fmla="*/ 837 h 906"/>
              <a:gd name="T6" fmla="*/ 305 w 693"/>
              <a:gd name="T7" fmla="*/ 817 h 906"/>
              <a:gd name="T8" fmla="*/ 302 w 693"/>
              <a:gd name="T9" fmla="*/ 791 h 906"/>
              <a:gd name="T10" fmla="*/ 315 w 693"/>
              <a:gd name="T11" fmla="*/ 767 h 906"/>
              <a:gd name="T12" fmla="*/ 337 w 693"/>
              <a:gd name="T13" fmla="*/ 755 h 906"/>
              <a:gd name="T14" fmla="*/ 364 w 693"/>
              <a:gd name="T15" fmla="*/ 759 h 906"/>
              <a:gd name="T16" fmla="*/ 384 w 693"/>
              <a:gd name="T17" fmla="*/ 774 h 906"/>
              <a:gd name="T18" fmla="*/ 392 w 693"/>
              <a:gd name="T19" fmla="*/ 799 h 906"/>
              <a:gd name="T20" fmla="*/ 384 w 693"/>
              <a:gd name="T21" fmla="*/ 825 h 906"/>
              <a:gd name="T22" fmla="*/ 364 w 693"/>
              <a:gd name="T23" fmla="*/ 842 h 906"/>
              <a:gd name="T24" fmla="*/ 347 w 693"/>
              <a:gd name="T25" fmla="*/ 53 h 906"/>
              <a:gd name="T26" fmla="*/ 359 w 693"/>
              <a:gd name="T27" fmla="*/ 57 h 906"/>
              <a:gd name="T28" fmla="*/ 367 w 693"/>
              <a:gd name="T29" fmla="*/ 67 h 906"/>
              <a:gd name="T30" fmla="*/ 369 w 693"/>
              <a:gd name="T31" fmla="*/ 80 h 906"/>
              <a:gd name="T32" fmla="*/ 363 w 693"/>
              <a:gd name="T33" fmla="*/ 91 h 906"/>
              <a:gd name="T34" fmla="*/ 352 w 693"/>
              <a:gd name="T35" fmla="*/ 98 h 906"/>
              <a:gd name="T36" fmla="*/ 338 w 693"/>
              <a:gd name="T37" fmla="*/ 96 h 906"/>
              <a:gd name="T38" fmla="*/ 328 w 693"/>
              <a:gd name="T39" fmla="*/ 88 h 906"/>
              <a:gd name="T40" fmla="*/ 324 w 693"/>
              <a:gd name="T41" fmla="*/ 76 h 906"/>
              <a:gd name="T42" fmla="*/ 328 w 693"/>
              <a:gd name="T43" fmla="*/ 63 h 906"/>
              <a:gd name="T44" fmla="*/ 338 w 693"/>
              <a:gd name="T45" fmla="*/ 55 h 906"/>
              <a:gd name="T46" fmla="*/ 347 w 693"/>
              <a:gd name="T47" fmla="*/ 53 h 906"/>
              <a:gd name="T48" fmla="*/ 81 w 693"/>
              <a:gd name="T49" fmla="*/ 1 h 906"/>
              <a:gd name="T50" fmla="*/ 55 w 693"/>
              <a:gd name="T51" fmla="*/ 7 h 906"/>
              <a:gd name="T52" fmla="*/ 33 w 693"/>
              <a:gd name="T53" fmla="*/ 21 h 906"/>
              <a:gd name="T54" fmla="*/ 15 w 693"/>
              <a:gd name="T55" fmla="*/ 39 h 906"/>
              <a:gd name="T56" fmla="*/ 3 w 693"/>
              <a:gd name="T57" fmla="*/ 64 h 906"/>
              <a:gd name="T58" fmla="*/ 0 w 693"/>
              <a:gd name="T59" fmla="*/ 90 h 906"/>
              <a:gd name="T60" fmla="*/ 1 w 693"/>
              <a:gd name="T61" fmla="*/ 833 h 906"/>
              <a:gd name="T62" fmla="*/ 11 w 693"/>
              <a:gd name="T63" fmla="*/ 858 h 906"/>
              <a:gd name="T64" fmla="*/ 27 w 693"/>
              <a:gd name="T65" fmla="*/ 879 h 906"/>
              <a:gd name="T66" fmla="*/ 48 w 693"/>
              <a:gd name="T67" fmla="*/ 895 h 906"/>
              <a:gd name="T68" fmla="*/ 72 w 693"/>
              <a:gd name="T69" fmla="*/ 903 h 906"/>
              <a:gd name="T70" fmla="*/ 603 w 693"/>
              <a:gd name="T71" fmla="*/ 906 h 906"/>
              <a:gd name="T72" fmla="*/ 630 w 693"/>
              <a:gd name="T73" fmla="*/ 901 h 906"/>
              <a:gd name="T74" fmla="*/ 654 w 693"/>
              <a:gd name="T75" fmla="*/ 890 h 906"/>
              <a:gd name="T76" fmla="*/ 674 w 693"/>
              <a:gd name="T77" fmla="*/ 872 h 906"/>
              <a:gd name="T78" fmla="*/ 687 w 693"/>
              <a:gd name="T79" fmla="*/ 850 h 906"/>
              <a:gd name="T80" fmla="*/ 693 w 693"/>
              <a:gd name="T81" fmla="*/ 824 h 906"/>
              <a:gd name="T82" fmla="*/ 693 w 693"/>
              <a:gd name="T83" fmla="*/ 82 h 906"/>
              <a:gd name="T84" fmla="*/ 687 w 693"/>
              <a:gd name="T85" fmla="*/ 55 h 906"/>
              <a:gd name="T86" fmla="*/ 674 w 693"/>
              <a:gd name="T87" fmla="*/ 33 h 906"/>
              <a:gd name="T88" fmla="*/ 654 w 693"/>
              <a:gd name="T89" fmla="*/ 15 h 906"/>
              <a:gd name="T90" fmla="*/ 630 w 693"/>
              <a:gd name="T91" fmla="*/ 4 h 906"/>
              <a:gd name="T92" fmla="*/ 603 w 693"/>
              <a:gd name="T93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3" h="906">
                <a:moveTo>
                  <a:pt x="603" y="724"/>
                </a:moveTo>
                <a:lnTo>
                  <a:pt x="91" y="724"/>
                </a:lnTo>
                <a:lnTo>
                  <a:pt x="91" y="120"/>
                </a:lnTo>
                <a:lnTo>
                  <a:pt x="603" y="120"/>
                </a:lnTo>
                <a:lnTo>
                  <a:pt x="603" y="724"/>
                </a:lnTo>
                <a:close/>
                <a:moveTo>
                  <a:pt x="347" y="845"/>
                </a:moveTo>
                <a:lnTo>
                  <a:pt x="337" y="844"/>
                </a:lnTo>
                <a:lnTo>
                  <a:pt x="330" y="842"/>
                </a:lnTo>
                <a:lnTo>
                  <a:pt x="322" y="837"/>
                </a:lnTo>
                <a:lnTo>
                  <a:pt x="315" y="832"/>
                </a:lnTo>
                <a:lnTo>
                  <a:pt x="310" y="825"/>
                </a:lnTo>
                <a:lnTo>
                  <a:pt x="305" y="817"/>
                </a:lnTo>
                <a:lnTo>
                  <a:pt x="302" y="809"/>
                </a:lnTo>
                <a:lnTo>
                  <a:pt x="302" y="799"/>
                </a:lnTo>
                <a:lnTo>
                  <a:pt x="302" y="791"/>
                </a:lnTo>
                <a:lnTo>
                  <a:pt x="305" y="782"/>
                </a:lnTo>
                <a:lnTo>
                  <a:pt x="310" y="774"/>
                </a:lnTo>
                <a:lnTo>
                  <a:pt x="315" y="767"/>
                </a:lnTo>
                <a:lnTo>
                  <a:pt x="322" y="762"/>
                </a:lnTo>
                <a:lnTo>
                  <a:pt x="330" y="759"/>
                </a:lnTo>
                <a:lnTo>
                  <a:pt x="337" y="755"/>
                </a:lnTo>
                <a:lnTo>
                  <a:pt x="347" y="754"/>
                </a:lnTo>
                <a:lnTo>
                  <a:pt x="356" y="755"/>
                </a:lnTo>
                <a:lnTo>
                  <a:pt x="364" y="759"/>
                </a:lnTo>
                <a:lnTo>
                  <a:pt x="372" y="762"/>
                </a:lnTo>
                <a:lnTo>
                  <a:pt x="378" y="767"/>
                </a:lnTo>
                <a:lnTo>
                  <a:pt x="384" y="774"/>
                </a:lnTo>
                <a:lnTo>
                  <a:pt x="388" y="782"/>
                </a:lnTo>
                <a:lnTo>
                  <a:pt x="392" y="791"/>
                </a:lnTo>
                <a:lnTo>
                  <a:pt x="392" y="799"/>
                </a:lnTo>
                <a:lnTo>
                  <a:pt x="392" y="809"/>
                </a:lnTo>
                <a:lnTo>
                  <a:pt x="388" y="817"/>
                </a:lnTo>
                <a:lnTo>
                  <a:pt x="384" y="825"/>
                </a:lnTo>
                <a:lnTo>
                  <a:pt x="378" y="832"/>
                </a:lnTo>
                <a:lnTo>
                  <a:pt x="372" y="837"/>
                </a:lnTo>
                <a:lnTo>
                  <a:pt x="364" y="842"/>
                </a:lnTo>
                <a:lnTo>
                  <a:pt x="356" y="844"/>
                </a:lnTo>
                <a:lnTo>
                  <a:pt x="347" y="845"/>
                </a:lnTo>
                <a:close/>
                <a:moveTo>
                  <a:pt x="347" y="53"/>
                </a:moveTo>
                <a:lnTo>
                  <a:pt x="352" y="53"/>
                </a:lnTo>
                <a:lnTo>
                  <a:pt x="356" y="55"/>
                </a:lnTo>
                <a:lnTo>
                  <a:pt x="359" y="57"/>
                </a:lnTo>
                <a:lnTo>
                  <a:pt x="363" y="59"/>
                </a:lnTo>
                <a:lnTo>
                  <a:pt x="366" y="63"/>
                </a:lnTo>
                <a:lnTo>
                  <a:pt x="367" y="67"/>
                </a:lnTo>
                <a:lnTo>
                  <a:pt x="369" y="70"/>
                </a:lnTo>
                <a:lnTo>
                  <a:pt x="369" y="76"/>
                </a:lnTo>
                <a:lnTo>
                  <a:pt x="369" y="80"/>
                </a:lnTo>
                <a:lnTo>
                  <a:pt x="367" y="85"/>
                </a:lnTo>
                <a:lnTo>
                  <a:pt x="366" y="88"/>
                </a:lnTo>
                <a:lnTo>
                  <a:pt x="363" y="91"/>
                </a:lnTo>
                <a:lnTo>
                  <a:pt x="359" y="95"/>
                </a:lnTo>
                <a:lnTo>
                  <a:pt x="356" y="96"/>
                </a:lnTo>
                <a:lnTo>
                  <a:pt x="352" y="98"/>
                </a:lnTo>
                <a:lnTo>
                  <a:pt x="347" y="98"/>
                </a:lnTo>
                <a:lnTo>
                  <a:pt x="342" y="98"/>
                </a:lnTo>
                <a:lnTo>
                  <a:pt x="338" y="96"/>
                </a:lnTo>
                <a:lnTo>
                  <a:pt x="334" y="95"/>
                </a:lnTo>
                <a:lnTo>
                  <a:pt x="331" y="91"/>
                </a:lnTo>
                <a:lnTo>
                  <a:pt x="328" y="88"/>
                </a:lnTo>
                <a:lnTo>
                  <a:pt x="326" y="85"/>
                </a:lnTo>
                <a:lnTo>
                  <a:pt x="324" y="80"/>
                </a:lnTo>
                <a:lnTo>
                  <a:pt x="324" y="76"/>
                </a:lnTo>
                <a:lnTo>
                  <a:pt x="324" y="70"/>
                </a:lnTo>
                <a:lnTo>
                  <a:pt x="326" y="67"/>
                </a:lnTo>
                <a:lnTo>
                  <a:pt x="328" y="63"/>
                </a:lnTo>
                <a:lnTo>
                  <a:pt x="331" y="59"/>
                </a:lnTo>
                <a:lnTo>
                  <a:pt x="334" y="57"/>
                </a:lnTo>
                <a:lnTo>
                  <a:pt x="338" y="55"/>
                </a:lnTo>
                <a:lnTo>
                  <a:pt x="342" y="54"/>
                </a:lnTo>
                <a:lnTo>
                  <a:pt x="347" y="53"/>
                </a:lnTo>
                <a:lnTo>
                  <a:pt x="347" y="53"/>
                </a:lnTo>
                <a:close/>
                <a:moveTo>
                  <a:pt x="603" y="0"/>
                </a:moveTo>
                <a:lnTo>
                  <a:pt x="91" y="0"/>
                </a:lnTo>
                <a:lnTo>
                  <a:pt x="81" y="1"/>
                </a:lnTo>
                <a:lnTo>
                  <a:pt x="72" y="2"/>
                </a:lnTo>
                <a:lnTo>
                  <a:pt x="63" y="4"/>
                </a:lnTo>
                <a:lnTo>
                  <a:pt x="55" y="7"/>
                </a:lnTo>
                <a:lnTo>
                  <a:pt x="48" y="11"/>
                </a:lnTo>
                <a:lnTo>
                  <a:pt x="40" y="15"/>
                </a:lnTo>
                <a:lnTo>
                  <a:pt x="33" y="21"/>
                </a:lnTo>
                <a:lnTo>
                  <a:pt x="27" y="26"/>
                </a:lnTo>
                <a:lnTo>
                  <a:pt x="21" y="33"/>
                </a:lnTo>
                <a:lnTo>
                  <a:pt x="15" y="39"/>
                </a:lnTo>
                <a:lnTo>
                  <a:pt x="11" y="47"/>
                </a:lnTo>
                <a:lnTo>
                  <a:pt x="7" y="55"/>
                </a:lnTo>
                <a:lnTo>
                  <a:pt x="3" y="64"/>
                </a:lnTo>
                <a:lnTo>
                  <a:pt x="1" y="73"/>
                </a:lnTo>
                <a:lnTo>
                  <a:pt x="0" y="82"/>
                </a:lnTo>
                <a:lnTo>
                  <a:pt x="0" y="90"/>
                </a:lnTo>
                <a:lnTo>
                  <a:pt x="0" y="815"/>
                </a:lnTo>
                <a:lnTo>
                  <a:pt x="0" y="824"/>
                </a:lnTo>
                <a:lnTo>
                  <a:pt x="1" y="833"/>
                </a:lnTo>
                <a:lnTo>
                  <a:pt x="3" y="842"/>
                </a:lnTo>
                <a:lnTo>
                  <a:pt x="7" y="850"/>
                </a:lnTo>
                <a:lnTo>
                  <a:pt x="11" y="858"/>
                </a:lnTo>
                <a:lnTo>
                  <a:pt x="15" y="866"/>
                </a:lnTo>
                <a:lnTo>
                  <a:pt x="21" y="872"/>
                </a:lnTo>
                <a:lnTo>
                  <a:pt x="27" y="879"/>
                </a:lnTo>
                <a:lnTo>
                  <a:pt x="33" y="885"/>
                </a:lnTo>
                <a:lnTo>
                  <a:pt x="40" y="890"/>
                </a:lnTo>
                <a:lnTo>
                  <a:pt x="48" y="895"/>
                </a:lnTo>
                <a:lnTo>
                  <a:pt x="55" y="898"/>
                </a:lnTo>
                <a:lnTo>
                  <a:pt x="63" y="901"/>
                </a:lnTo>
                <a:lnTo>
                  <a:pt x="72" y="903"/>
                </a:lnTo>
                <a:lnTo>
                  <a:pt x="81" y="905"/>
                </a:lnTo>
                <a:lnTo>
                  <a:pt x="91" y="906"/>
                </a:lnTo>
                <a:lnTo>
                  <a:pt x="603" y="906"/>
                </a:lnTo>
                <a:lnTo>
                  <a:pt x="613" y="905"/>
                </a:lnTo>
                <a:lnTo>
                  <a:pt x="622" y="903"/>
                </a:lnTo>
                <a:lnTo>
                  <a:pt x="630" y="901"/>
                </a:lnTo>
                <a:lnTo>
                  <a:pt x="638" y="898"/>
                </a:lnTo>
                <a:lnTo>
                  <a:pt x="646" y="895"/>
                </a:lnTo>
                <a:lnTo>
                  <a:pt x="654" y="890"/>
                </a:lnTo>
                <a:lnTo>
                  <a:pt x="660" y="885"/>
                </a:lnTo>
                <a:lnTo>
                  <a:pt x="667" y="879"/>
                </a:lnTo>
                <a:lnTo>
                  <a:pt x="674" y="872"/>
                </a:lnTo>
                <a:lnTo>
                  <a:pt x="678" y="866"/>
                </a:lnTo>
                <a:lnTo>
                  <a:pt x="682" y="858"/>
                </a:lnTo>
                <a:lnTo>
                  <a:pt x="687" y="850"/>
                </a:lnTo>
                <a:lnTo>
                  <a:pt x="690" y="842"/>
                </a:lnTo>
                <a:lnTo>
                  <a:pt x="692" y="833"/>
                </a:lnTo>
                <a:lnTo>
                  <a:pt x="693" y="824"/>
                </a:lnTo>
                <a:lnTo>
                  <a:pt x="693" y="815"/>
                </a:lnTo>
                <a:lnTo>
                  <a:pt x="693" y="90"/>
                </a:lnTo>
                <a:lnTo>
                  <a:pt x="693" y="82"/>
                </a:lnTo>
                <a:lnTo>
                  <a:pt x="692" y="73"/>
                </a:lnTo>
                <a:lnTo>
                  <a:pt x="690" y="64"/>
                </a:lnTo>
                <a:lnTo>
                  <a:pt x="687" y="55"/>
                </a:lnTo>
                <a:lnTo>
                  <a:pt x="682" y="47"/>
                </a:lnTo>
                <a:lnTo>
                  <a:pt x="678" y="39"/>
                </a:lnTo>
                <a:lnTo>
                  <a:pt x="674" y="33"/>
                </a:lnTo>
                <a:lnTo>
                  <a:pt x="667" y="26"/>
                </a:lnTo>
                <a:lnTo>
                  <a:pt x="660" y="21"/>
                </a:lnTo>
                <a:lnTo>
                  <a:pt x="654" y="15"/>
                </a:lnTo>
                <a:lnTo>
                  <a:pt x="646" y="11"/>
                </a:lnTo>
                <a:lnTo>
                  <a:pt x="638" y="7"/>
                </a:lnTo>
                <a:lnTo>
                  <a:pt x="630" y="4"/>
                </a:lnTo>
                <a:lnTo>
                  <a:pt x="622" y="2"/>
                </a:lnTo>
                <a:lnTo>
                  <a:pt x="613" y="1"/>
                </a:lnTo>
                <a:lnTo>
                  <a:pt x="603" y="0"/>
                </a:lnTo>
                <a:lnTo>
                  <a:pt x="603" y="0"/>
                </a:ln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Freeform 3073"/>
          <p:cNvSpPr>
            <a:spLocks noEditPoints="1"/>
          </p:cNvSpPr>
          <p:nvPr/>
        </p:nvSpPr>
        <p:spPr bwMode="auto">
          <a:xfrm>
            <a:off x="4514099" y="3625272"/>
            <a:ext cx="285750" cy="285750"/>
          </a:xfrm>
          <a:custGeom>
            <a:avLst/>
            <a:gdLst>
              <a:gd name="T0" fmla="*/ 620 w 720"/>
              <a:gd name="T1" fmla="*/ 289 h 719"/>
              <a:gd name="T2" fmla="*/ 600 w 720"/>
              <a:gd name="T3" fmla="*/ 278 h 719"/>
              <a:gd name="T4" fmla="*/ 636 w 720"/>
              <a:gd name="T5" fmla="*/ 145 h 719"/>
              <a:gd name="T6" fmla="*/ 695 w 720"/>
              <a:gd name="T7" fmla="*/ 114 h 719"/>
              <a:gd name="T8" fmla="*/ 680 w 720"/>
              <a:gd name="T9" fmla="*/ 209 h 719"/>
              <a:gd name="T10" fmla="*/ 645 w 720"/>
              <a:gd name="T11" fmla="*/ 270 h 719"/>
              <a:gd name="T12" fmla="*/ 425 w 720"/>
              <a:gd name="T13" fmla="*/ 278 h 719"/>
              <a:gd name="T14" fmla="*/ 416 w 720"/>
              <a:gd name="T15" fmla="*/ 280 h 719"/>
              <a:gd name="T16" fmla="*/ 298 w 720"/>
              <a:gd name="T17" fmla="*/ 282 h 719"/>
              <a:gd name="T18" fmla="*/ 261 w 720"/>
              <a:gd name="T19" fmla="*/ 160 h 719"/>
              <a:gd name="T20" fmla="*/ 332 w 720"/>
              <a:gd name="T21" fmla="*/ 150 h 719"/>
              <a:gd name="T22" fmla="*/ 364 w 720"/>
              <a:gd name="T23" fmla="*/ 101 h 719"/>
              <a:gd name="T24" fmla="*/ 462 w 720"/>
              <a:gd name="T25" fmla="*/ 158 h 719"/>
              <a:gd name="T26" fmla="*/ 49 w 720"/>
              <a:gd name="T27" fmla="*/ 236 h 719"/>
              <a:gd name="T28" fmla="*/ 29 w 720"/>
              <a:gd name="T29" fmla="*/ 170 h 719"/>
              <a:gd name="T30" fmla="*/ 24 w 720"/>
              <a:gd name="T31" fmla="*/ 72 h 719"/>
              <a:gd name="T32" fmla="*/ 90 w 720"/>
              <a:gd name="T33" fmla="*/ 177 h 719"/>
              <a:gd name="T34" fmla="*/ 129 w 720"/>
              <a:gd name="T35" fmla="*/ 298 h 719"/>
              <a:gd name="T36" fmla="*/ 91 w 720"/>
              <a:gd name="T37" fmla="*/ 284 h 719"/>
              <a:gd name="T38" fmla="*/ 719 w 720"/>
              <a:gd name="T39" fmla="*/ 69 h 719"/>
              <a:gd name="T40" fmla="*/ 712 w 720"/>
              <a:gd name="T41" fmla="*/ 50 h 719"/>
              <a:gd name="T42" fmla="*/ 644 w 720"/>
              <a:gd name="T43" fmla="*/ 21 h 719"/>
              <a:gd name="T44" fmla="*/ 632 w 720"/>
              <a:gd name="T45" fmla="*/ 0 h 719"/>
              <a:gd name="T46" fmla="*/ 77 w 720"/>
              <a:gd name="T47" fmla="*/ 13 h 719"/>
              <a:gd name="T48" fmla="*/ 12 w 720"/>
              <a:gd name="T49" fmla="*/ 48 h 719"/>
              <a:gd name="T50" fmla="*/ 0 w 720"/>
              <a:gd name="T51" fmla="*/ 66 h 719"/>
              <a:gd name="T52" fmla="*/ 6 w 720"/>
              <a:gd name="T53" fmla="*/ 177 h 719"/>
              <a:gd name="T54" fmla="*/ 29 w 720"/>
              <a:gd name="T55" fmla="*/ 250 h 719"/>
              <a:gd name="T56" fmla="*/ 73 w 720"/>
              <a:gd name="T57" fmla="*/ 302 h 719"/>
              <a:gd name="T58" fmla="*/ 130 w 720"/>
              <a:gd name="T59" fmla="*/ 322 h 719"/>
              <a:gd name="T60" fmla="*/ 195 w 720"/>
              <a:gd name="T61" fmla="*/ 379 h 719"/>
              <a:gd name="T62" fmla="*/ 288 w 720"/>
              <a:gd name="T63" fmla="*/ 441 h 719"/>
              <a:gd name="T64" fmla="*/ 312 w 720"/>
              <a:gd name="T65" fmla="*/ 476 h 719"/>
              <a:gd name="T66" fmla="*/ 316 w 720"/>
              <a:gd name="T67" fmla="*/ 529 h 719"/>
              <a:gd name="T68" fmla="*/ 299 w 720"/>
              <a:gd name="T69" fmla="*/ 596 h 719"/>
              <a:gd name="T70" fmla="*/ 262 w 720"/>
              <a:gd name="T71" fmla="*/ 628 h 719"/>
              <a:gd name="T72" fmla="*/ 204 w 720"/>
              <a:gd name="T73" fmla="*/ 635 h 719"/>
              <a:gd name="T74" fmla="*/ 192 w 720"/>
              <a:gd name="T75" fmla="*/ 707 h 719"/>
              <a:gd name="T76" fmla="*/ 515 w 720"/>
              <a:gd name="T77" fmla="*/ 719 h 719"/>
              <a:gd name="T78" fmla="*/ 527 w 720"/>
              <a:gd name="T79" fmla="*/ 647 h 719"/>
              <a:gd name="T80" fmla="*/ 501 w 720"/>
              <a:gd name="T81" fmla="*/ 635 h 719"/>
              <a:gd name="T82" fmla="*/ 445 w 720"/>
              <a:gd name="T83" fmla="*/ 618 h 719"/>
              <a:gd name="T84" fmla="*/ 412 w 720"/>
              <a:gd name="T85" fmla="*/ 577 h 719"/>
              <a:gd name="T86" fmla="*/ 401 w 720"/>
              <a:gd name="T87" fmla="*/ 511 h 719"/>
              <a:gd name="T88" fmla="*/ 410 w 720"/>
              <a:gd name="T89" fmla="*/ 470 h 719"/>
              <a:gd name="T90" fmla="*/ 443 w 720"/>
              <a:gd name="T91" fmla="*/ 431 h 719"/>
              <a:gd name="T92" fmla="*/ 537 w 720"/>
              <a:gd name="T93" fmla="*/ 367 h 719"/>
              <a:gd name="T94" fmla="*/ 601 w 720"/>
              <a:gd name="T95" fmla="*/ 321 h 719"/>
              <a:gd name="T96" fmla="*/ 653 w 720"/>
              <a:gd name="T97" fmla="*/ 295 h 719"/>
              <a:gd name="T98" fmla="*/ 696 w 720"/>
              <a:gd name="T99" fmla="*/ 233 h 719"/>
              <a:gd name="T100" fmla="*/ 718 w 720"/>
              <a:gd name="T101" fmla="*/ 141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20" h="719">
                <a:moveTo>
                  <a:pt x="645" y="270"/>
                </a:moveTo>
                <a:lnTo>
                  <a:pt x="640" y="276"/>
                </a:lnTo>
                <a:lnTo>
                  <a:pt x="633" y="280"/>
                </a:lnTo>
                <a:lnTo>
                  <a:pt x="627" y="284"/>
                </a:lnTo>
                <a:lnTo>
                  <a:pt x="620" y="289"/>
                </a:lnTo>
                <a:lnTo>
                  <a:pt x="614" y="291"/>
                </a:lnTo>
                <a:lnTo>
                  <a:pt x="606" y="295"/>
                </a:lnTo>
                <a:lnTo>
                  <a:pt x="599" y="296"/>
                </a:lnTo>
                <a:lnTo>
                  <a:pt x="590" y="298"/>
                </a:lnTo>
                <a:lnTo>
                  <a:pt x="600" y="278"/>
                </a:lnTo>
                <a:lnTo>
                  <a:pt x="609" y="257"/>
                </a:lnTo>
                <a:lnTo>
                  <a:pt x="618" y="233"/>
                </a:lnTo>
                <a:lnTo>
                  <a:pt x="625" y="207"/>
                </a:lnTo>
                <a:lnTo>
                  <a:pt x="631" y="177"/>
                </a:lnTo>
                <a:lnTo>
                  <a:pt x="636" y="145"/>
                </a:lnTo>
                <a:lnTo>
                  <a:pt x="639" y="110"/>
                </a:lnTo>
                <a:lnTo>
                  <a:pt x="643" y="72"/>
                </a:lnTo>
                <a:lnTo>
                  <a:pt x="695" y="72"/>
                </a:lnTo>
                <a:lnTo>
                  <a:pt x="695" y="90"/>
                </a:lnTo>
                <a:lnTo>
                  <a:pt x="695" y="114"/>
                </a:lnTo>
                <a:lnTo>
                  <a:pt x="694" y="140"/>
                </a:lnTo>
                <a:lnTo>
                  <a:pt x="690" y="167"/>
                </a:lnTo>
                <a:lnTo>
                  <a:pt x="687" y="182"/>
                </a:lnTo>
                <a:lnTo>
                  <a:pt x="684" y="196"/>
                </a:lnTo>
                <a:lnTo>
                  <a:pt x="680" y="209"/>
                </a:lnTo>
                <a:lnTo>
                  <a:pt x="675" y="223"/>
                </a:lnTo>
                <a:lnTo>
                  <a:pt x="669" y="236"/>
                </a:lnTo>
                <a:lnTo>
                  <a:pt x="662" y="248"/>
                </a:lnTo>
                <a:lnTo>
                  <a:pt x="655" y="259"/>
                </a:lnTo>
                <a:lnTo>
                  <a:pt x="645" y="270"/>
                </a:lnTo>
                <a:lnTo>
                  <a:pt x="645" y="270"/>
                </a:lnTo>
                <a:close/>
                <a:moveTo>
                  <a:pt x="460" y="160"/>
                </a:moveTo>
                <a:lnTo>
                  <a:pt x="402" y="205"/>
                </a:lnTo>
                <a:lnTo>
                  <a:pt x="425" y="273"/>
                </a:lnTo>
                <a:lnTo>
                  <a:pt x="425" y="278"/>
                </a:lnTo>
                <a:lnTo>
                  <a:pt x="424" y="280"/>
                </a:lnTo>
                <a:lnTo>
                  <a:pt x="421" y="282"/>
                </a:lnTo>
                <a:lnTo>
                  <a:pt x="420" y="282"/>
                </a:lnTo>
                <a:lnTo>
                  <a:pt x="418" y="282"/>
                </a:lnTo>
                <a:lnTo>
                  <a:pt x="416" y="280"/>
                </a:lnTo>
                <a:lnTo>
                  <a:pt x="360" y="235"/>
                </a:lnTo>
                <a:lnTo>
                  <a:pt x="304" y="280"/>
                </a:lnTo>
                <a:lnTo>
                  <a:pt x="303" y="282"/>
                </a:lnTo>
                <a:lnTo>
                  <a:pt x="300" y="282"/>
                </a:lnTo>
                <a:lnTo>
                  <a:pt x="298" y="282"/>
                </a:lnTo>
                <a:lnTo>
                  <a:pt x="297" y="280"/>
                </a:lnTo>
                <a:lnTo>
                  <a:pt x="294" y="278"/>
                </a:lnTo>
                <a:lnTo>
                  <a:pt x="294" y="273"/>
                </a:lnTo>
                <a:lnTo>
                  <a:pt x="317" y="205"/>
                </a:lnTo>
                <a:lnTo>
                  <a:pt x="261" y="160"/>
                </a:lnTo>
                <a:lnTo>
                  <a:pt x="259" y="158"/>
                </a:lnTo>
                <a:lnTo>
                  <a:pt x="259" y="154"/>
                </a:lnTo>
                <a:lnTo>
                  <a:pt x="261" y="151"/>
                </a:lnTo>
                <a:lnTo>
                  <a:pt x="264" y="150"/>
                </a:lnTo>
                <a:lnTo>
                  <a:pt x="332" y="150"/>
                </a:lnTo>
                <a:lnTo>
                  <a:pt x="354" y="101"/>
                </a:lnTo>
                <a:lnTo>
                  <a:pt x="356" y="97"/>
                </a:lnTo>
                <a:lnTo>
                  <a:pt x="358" y="97"/>
                </a:lnTo>
                <a:lnTo>
                  <a:pt x="362" y="97"/>
                </a:lnTo>
                <a:lnTo>
                  <a:pt x="364" y="101"/>
                </a:lnTo>
                <a:lnTo>
                  <a:pt x="388" y="150"/>
                </a:lnTo>
                <a:lnTo>
                  <a:pt x="456" y="150"/>
                </a:lnTo>
                <a:lnTo>
                  <a:pt x="460" y="151"/>
                </a:lnTo>
                <a:lnTo>
                  <a:pt x="462" y="154"/>
                </a:lnTo>
                <a:lnTo>
                  <a:pt x="462" y="158"/>
                </a:lnTo>
                <a:lnTo>
                  <a:pt x="460" y="160"/>
                </a:lnTo>
                <a:close/>
                <a:moveTo>
                  <a:pt x="72" y="270"/>
                </a:moveTo>
                <a:lnTo>
                  <a:pt x="63" y="260"/>
                </a:lnTo>
                <a:lnTo>
                  <a:pt x="55" y="248"/>
                </a:lnTo>
                <a:lnTo>
                  <a:pt x="49" y="236"/>
                </a:lnTo>
                <a:lnTo>
                  <a:pt x="43" y="225"/>
                </a:lnTo>
                <a:lnTo>
                  <a:pt x="38" y="211"/>
                </a:lnTo>
                <a:lnTo>
                  <a:pt x="35" y="198"/>
                </a:lnTo>
                <a:lnTo>
                  <a:pt x="31" y="184"/>
                </a:lnTo>
                <a:lnTo>
                  <a:pt x="29" y="170"/>
                </a:lnTo>
                <a:lnTo>
                  <a:pt x="27" y="142"/>
                </a:lnTo>
                <a:lnTo>
                  <a:pt x="24" y="116"/>
                </a:lnTo>
                <a:lnTo>
                  <a:pt x="24" y="92"/>
                </a:lnTo>
                <a:lnTo>
                  <a:pt x="24" y="72"/>
                </a:lnTo>
                <a:lnTo>
                  <a:pt x="24" y="72"/>
                </a:lnTo>
                <a:lnTo>
                  <a:pt x="24" y="72"/>
                </a:lnTo>
                <a:lnTo>
                  <a:pt x="78" y="72"/>
                </a:lnTo>
                <a:lnTo>
                  <a:pt x="80" y="110"/>
                </a:lnTo>
                <a:lnTo>
                  <a:pt x="85" y="145"/>
                </a:lnTo>
                <a:lnTo>
                  <a:pt x="90" y="177"/>
                </a:lnTo>
                <a:lnTo>
                  <a:pt x="96" y="207"/>
                </a:lnTo>
                <a:lnTo>
                  <a:pt x="103" y="233"/>
                </a:lnTo>
                <a:lnTo>
                  <a:pt x="111" y="257"/>
                </a:lnTo>
                <a:lnTo>
                  <a:pt x="119" y="278"/>
                </a:lnTo>
                <a:lnTo>
                  <a:pt x="129" y="298"/>
                </a:lnTo>
                <a:lnTo>
                  <a:pt x="121" y="296"/>
                </a:lnTo>
                <a:lnTo>
                  <a:pt x="112" y="295"/>
                </a:lnTo>
                <a:lnTo>
                  <a:pt x="105" y="291"/>
                </a:lnTo>
                <a:lnTo>
                  <a:pt x="98" y="289"/>
                </a:lnTo>
                <a:lnTo>
                  <a:pt x="91" y="284"/>
                </a:lnTo>
                <a:lnTo>
                  <a:pt x="84" y="280"/>
                </a:lnTo>
                <a:lnTo>
                  <a:pt x="78" y="276"/>
                </a:lnTo>
                <a:lnTo>
                  <a:pt x="72" y="270"/>
                </a:lnTo>
                <a:lnTo>
                  <a:pt x="72" y="270"/>
                </a:lnTo>
                <a:close/>
                <a:moveTo>
                  <a:pt x="719" y="69"/>
                </a:moveTo>
                <a:lnTo>
                  <a:pt x="719" y="64"/>
                </a:lnTo>
                <a:lnTo>
                  <a:pt x="719" y="60"/>
                </a:lnTo>
                <a:lnTo>
                  <a:pt x="719" y="56"/>
                </a:lnTo>
                <a:lnTo>
                  <a:pt x="715" y="52"/>
                </a:lnTo>
                <a:lnTo>
                  <a:pt x="712" y="50"/>
                </a:lnTo>
                <a:lnTo>
                  <a:pt x="707" y="48"/>
                </a:lnTo>
                <a:lnTo>
                  <a:pt x="643" y="48"/>
                </a:lnTo>
                <a:lnTo>
                  <a:pt x="644" y="39"/>
                </a:lnTo>
                <a:lnTo>
                  <a:pt x="644" y="31"/>
                </a:lnTo>
                <a:lnTo>
                  <a:pt x="644" y="21"/>
                </a:lnTo>
                <a:lnTo>
                  <a:pt x="644" y="13"/>
                </a:lnTo>
                <a:lnTo>
                  <a:pt x="643" y="8"/>
                </a:lnTo>
                <a:lnTo>
                  <a:pt x="640" y="3"/>
                </a:lnTo>
                <a:lnTo>
                  <a:pt x="637" y="1"/>
                </a:lnTo>
                <a:lnTo>
                  <a:pt x="632" y="0"/>
                </a:lnTo>
                <a:lnTo>
                  <a:pt x="88" y="0"/>
                </a:lnTo>
                <a:lnTo>
                  <a:pt x="84" y="1"/>
                </a:lnTo>
                <a:lnTo>
                  <a:pt x="80" y="3"/>
                </a:lnTo>
                <a:lnTo>
                  <a:pt x="78" y="8"/>
                </a:lnTo>
                <a:lnTo>
                  <a:pt x="77" y="13"/>
                </a:lnTo>
                <a:lnTo>
                  <a:pt x="77" y="21"/>
                </a:lnTo>
                <a:lnTo>
                  <a:pt x="77" y="31"/>
                </a:lnTo>
                <a:lnTo>
                  <a:pt x="77" y="39"/>
                </a:lnTo>
                <a:lnTo>
                  <a:pt x="77" y="48"/>
                </a:lnTo>
                <a:lnTo>
                  <a:pt x="12" y="48"/>
                </a:lnTo>
                <a:lnTo>
                  <a:pt x="8" y="50"/>
                </a:lnTo>
                <a:lnTo>
                  <a:pt x="4" y="52"/>
                </a:lnTo>
                <a:lnTo>
                  <a:pt x="2" y="56"/>
                </a:lnTo>
                <a:lnTo>
                  <a:pt x="0" y="60"/>
                </a:lnTo>
                <a:lnTo>
                  <a:pt x="0" y="66"/>
                </a:lnTo>
                <a:lnTo>
                  <a:pt x="0" y="72"/>
                </a:lnTo>
                <a:lnTo>
                  <a:pt x="0" y="94"/>
                </a:lnTo>
                <a:lnTo>
                  <a:pt x="0" y="119"/>
                </a:lnTo>
                <a:lnTo>
                  <a:pt x="3" y="147"/>
                </a:lnTo>
                <a:lnTo>
                  <a:pt x="6" y="177"/>
                </a:lnTo>
                <a:lnTo>
                  <a:pt x="9" y="192"/>
                </a:lnTo>
                <a:lnTo>
                  <a:pt x="12" y="207"/>
                </a:lnTo>
                <a:lnTo>
                  <a:pt x="17" y="222"/>
                </a:lnTo>
                <a:lnTo>
                  <a:pt x="22" y="236"/>
                </a:lnTo>
                <a:lnTo>
                  <a:pt x="29" y="250"/>
                </a:lnTo>
                <a:lnTo>
                  <a:pt x="36" y="263"/>
                </a:lnTo>
                <a:lnTo>
                  <a:pt x="44" y="276"/>
                </a:lnTo>
                <a:lnTo>
                  <a:pt x="55" y="286"/>
                </a:lnTo>
                <a:lnTo>
                  <a:pt x="63" y="295"/>
                </a:lnTo>
                <a:lnTo>
                  <a:pt x="73" y="302"/>
                </a:lnTo>
                <a:lnTo>
                  <a:pt x="84" y="308"/>
                </a:lnTo>
                <a:lnTo>
                  <a:pt x="94" y="314"/>
                </a:lnTo>
                <a:lnTo>
                  <a:pt x="106" y="317"/>
                </a:lnTo>
                <a:lnTo>
                  <a:pt x="118" y="321"/>
                </a:lnTo>
                <a:lnTo>
                  <a:pt x="130" y="322"/>
                </a:lnTo>
                <a:lnTo>
                  <a:pt x="143" y="323"/>
                </a:lnTo>
                <a:lnTo>
                  <a:pt x="156" y="340"/>
                </a:lnTo>
                <a:lnTo>
                  <a:pt x="169" y="355"/>
                </a:lnTo>
                <a:lnTo>
                  <a:pt x="182" y="368"/>
                </a:lnTo>
                <a:lnTo>
                  <a:pt x="195" y="379"/>
                </a:lnTo>
                <a:lnTo>
                  <a:pt x="222" y="398"/>
                </a:lnTo>
                <a:lnTo>
                  <a:pt x="248" y="414"/>
                </a:lnTo>
                <a:lnTo>
                  <a:pt x="262" y="423"/>
                </a:lnTo>
                <a:lnTo>
                  <a:pt x="276" y="433"/>
                </a:lnTo>
                <a:lnTo>
                  <a:pt x="288" y="441"/>
                </a:lnTo>
                <a:lnTo>
                  <a:pt x="298" y="452"/>
                </a:lnTo>
                <a:lnTo>
                  <a:pt x="303" y="456"/>
                </a:lnTo>
                <a:lnTo>
                  <a:pt x="306" y="462"/>
                </a:lnTo>
                <a:lnTo>
                  <a:pt x="310" y="470"/>
                </a:lnTo>
                <a:lnTo>
                  <a:pt x="312" y="476"/>
                </a:lnTo>
                <a:lnTo>
                  <a:pt x="314" y="484"/>
                </a:lnTo>
                <a:lnTo>
                  <a:pt x="316" y="492"/>
                </a:lnTo>
                <a:lnTo>
                  <a:pt x="317" y="500"/>
                </a:lnTo>
                <a:lnTo>
                  <a:pt x="317" y="510"/>
                </a:lnTo>
                <a:lnTo>
                  <a:pt x="316" y="529"/>
                </a:lnTo>
                <a:lnTo>
                  <a:pt x="314" y="546"/>
                </a:lnTo>
                <a:lnTo>
                  <a:pt x="312" y="561"/>
                </a:lnTo>
                <a:lnTo>
                  <a:pt x="308" y="574"/>
                </a:lnTo>
                <a:lnTo>
                  <a:pt x="305" y="586"/>
                </a:lnTo>
                <a:lnTo>
                  <a:pt x="299" y="596"/>
                </a:lnTo>
                <a:lnTo>
                  <a:pt x="293" y="605"/>
                </a:lnTo>
                <a:lnTo>
                  <a:pt x="287" y="612"/>
                </a:lnTo>
                <a:lnTo>
                  <a:pt x="279" y="618"/>
                </a:lnTo>
                <a:lnTo>
                  <a:pt x="270" y="623"/>
                </a:lnTo>
                <a:lnTo>
                  <a:pt x="262" y="628"/>
                </a:lnTo>
                <a:lnTo>
                  <a:pt x="251" y="630"/>
                </a:lnTo>
                <a:lnTo>
                  <a:pt x="241" y="633"/>
                </a:lnTo>
                <a:lnTo>
                  <a:pt x="230" y="634"/>
                </a:lnTo>
                <a:lnTo>
                  <a:pt x="217" y="635"/>
                </a:lnTo>
                <a:lnTo>
                  <a:pt x="204" y="635"/>
                </a:lnTo>
                <a:lnTo>
                  <a:pt x="199" y="636"/>
                </a:lnTo>
                <a:lnTo>
                  <a:pt x="195" y="638"/>
                </a:lnTo>
                <a:lnTo>
                  <a:pt x="193" y="642"/>
                </a:lnTo>
                <a:lnTo>
                  <a:pt x="192" y="647"/>
                </a:lnTo>
                <a:lnTo>
                  <a:pt x="192" y="707"/>
                </a:lnTo>
                <a:lnTo>
                  <a:pt x="193" y="711"/>
                </a:lnTo>
                <a:lnTo>
                  <a:pt x="195" y="716"/>
                </a:lnTo>
                <a:lnTo>
                  <a:pt x="199" y="718"/>
                </a:lnTo>
                <a:lnTo>
                  <a:pt x="204" y="719"/>
                </a:lnTo>
                <a:lnTo>
                  <a:pt x="515" y="719"/>
                </a:lnTo>
                <a:lnTo>
                  <a:pt x="520" y="718"/>
                </a:lnTo>
                <a:lnTo>
                  <a:pt x="524" y="716"/>
                </a:lnTo>
                <a:lnTo>
                  <a:pt x="526" y="711"/>
                </a:lnTo>
                <a:lnTo>
                  <a:pt x="527" y="707"/>
                </a:lnTo>
                <a:lnTo>
                  <a:pt x="527" y="647"/>
                </a:lnTo>
                <a:lnTo>
                  <a:pt x="526" y="642"/>
                </a:lnTo>
                <a:lnTo>
                  <a:pt x="524" y="638"/>
                </a:lnTo>
                <a:lnTo>
                  <a:pt x="520" y="636"/>
                </a:lnTo>
                <a:lnTo>
                  <a:pt x="515" y="635"/>
                </a:lnTo>
                <a:lnTo>
                  <a:pt x="501" y="635"/>
                </a:lnTo>
                <a:lnTo>
                  <a:pt x="488" y="634"/>
                </a:lnTo>
                <a:lnTo>
                  <a:pt x="476" y="631"/>
                </a:lnTo>
                <a:lnTo>
                  <a:pt x="464" y="628"/>
                </a:lnTo>
                <a:lnTo>
                  <a:pt x="455" y="623"/>
                </a:lnTo>
                <a:lnTo>
                  <a:pt x="445" y="618"/>
                </a:lnTo>
                <a:lnTo>
                  <a:pt x="437" y="612"/>
                </a:lnTo>
                <a:lnTo>
                  <a:pt x="429" y="605"/>
                </a:lnTo>
                <a:lnTo>
                  <a:pt x="423" y="597"/>
                </a:lnTo>
                <a:lnTo>
                  <a:pt x="417" y="587"/>
                </a:lnTo>
                <a:lnTo>
                  <a:pt x="412" y="577"/>
                </a:lnTo>
                <a:lnTo>
                  <a:pt x="408" y="566"/>
                </a:lnTo>
                <a:lnTo>
                  <a:pt x="405" y="554"/>
                </a:lnTo>
                <a:lnTo>
                  <a:pt x="402" y="541"/>
                </a:lnTo>
                <a:lnTo>
                  <a:pt x="401" y="525"/>
                </a:lnTo>
                <a:lnTo>
                  <a:pt x="401" y="511"/>
                </a:lnTo>
                <a:lnTo>
                  <a:pt x="401" y="500"/>
                </a:lnTo>
                <a:lnTo>
                  <a:pt x="402" y="492"/>
                </a:lnTo>
                <a:lnTo>
                  <a:pt x="404" y="484"/>
                </a:lnTo>
                <a:lnTo>
                  <a:pt x="406" y="476"/>
                </a:lnTo>
                <a:lnTo>
                  <a:pt x="410" y="470"/>
                </a:lnTo>
                <a:lnTo>
                  <a:pt x="412" y="462"/>
                </a:lnTo>
                <a:lnTo>
                  <a:pt x="417" y="456"/>
                </a:lnTo>
                <a:lnTo>
                  <a:pt x="420" y="451"/>
                </a:lnTo>
                <a:lnTo>
                  <a:pt x="431" y="441"/>
                </a:lnTo>
                <a:lnTo>
                  <a:pt x="443" y="431"/>
                </a:lnTo>
                <a:lnTo>
                  <a:pt x="456" y="423"/>
                </a:lnTo>
                <a:lnTo>
                  <a:pt x="471" y="414"/>
                </a:lnTo>
                <a:lnTo>
                  <a:pt x="498" y="398"/>
                </a:lnTo>
                <a:lnTo>
                  <a:pt x="524" y="379"/>
                </a:lnTo>
                <a:lnTo>
                  <a:pt x="537" y="367"/>
                </a:lnTo>
                <a:lnTo>
                  <a:pt x="550" y="354"/>
                </a:lnTo>
                <a:lnTo>
                  <a:pt x="563" y="340"/>
                </a:lnTo>
                <a:lnTo>
                  <a:pt x="575" y="323"/>
                </a:lnTo>
                <a:lnTo>
                  <a:pt x="588" y="322"/>
                </a:lnTo>
                <a:lnTo>
                  <a:pt x="601" y="321"/>
                </a:lnTo>
                <a:lnTo>
                  <a:pt x="612" y="317"/>
                </a:lnTo>
                <a:lnTo>
                  <a:pt x="624" y="314"/>
                </a:lnTo>
                <a:lnTo>
                  <a:pt x="634" y="308"/>
                </a:lnTo>
                <a:lnTo>
                  <a:pt x="644" y="302"/>
                </a:lnTo>
                <a:lnTo>
                  <a:pt x="653" y="295"/>
                </a:lnTo>
                <a:lnTo>
                  <a:pt x="663" y="286"/>
                </a:lnTo>
                <a:lnTo>
                  <a:pt x="672" y="274"/>
                </a:lnTo>
                <a:lnTo>
                  <a:pt x="682" y="261"/>
                </a:lnTo>
                <a:lnTo>
                  <a:pt x="690" y="248"/>
                </a:lnTo>
                <a:lnTo>
                  <a:pt x="696" y="233"/>
                </a:lnTo>
                <a:lnTo>
                  <a:pt x="702" y="219"/>
                </a:lnTo>
                <a:lnTo>
                  <a:pt x="707" y="203"/>
                </a:lnTo>
                <a:lnTo>
                  <a:pt x="711" y="188"/>
                </a:lnTo>
                <a:lnTo>
                  <a:pt x="713" y="171"/>
                </a:lnTo>
                <a:lnTo>
                  <a:pt x="718" y="141"/>
                </a:lnTo>
                <a:lnTo>
                  <a:pt x="719" y="113"/>
                </a:lnTo>
                <a:lnTo>
                  <a:pt x="720" y="88"/>
                </a:lnTo>
                <a:lnTo>
                  <a:pt x="719" y="69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3" name="Group 242"/>
          <p:cNvGrpSpPr/>
          <p:nvPr/>
        </p:nvGrpSpPr>
        <p:grpSpPr>
          <a:xfrm>
            <a:off x="5984082" y="3625271"/>
            <a:ext cx="223837" cy="285750"/>
            <a:chOff x="6469063" y="4656138"/>
            <a:chExt cx="223837" cy="2857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44" name="Freeform 4608"/>
            <p:cNvSpPr>
              <a:spLocks noEditPoints="1"/>
            </p:cNvSpPr>
            <p:nvPr/>
          </p:nvSpPr>
          <p:spPr bwMode="auto">
            <a:xfrm>
              <a:off x="6483350" y="4789488"/>
              <a:ext cx="209550" cy="152400"/>
            </a:xfrm>
            <a:custGeom>
              <a:avLst/>
              <a:gdLst>
                <a:gd name="T0" fmla="*/ 512 w 663"/>
                <a:gd name="T1" fmla="*/ 241 h 482"/>
                <a:gd name="T2" fmla="*/ 542 w 663"/>
                <a:gd name="T3" fmla="*/ 61 h 482"/>
                <a:gd name="T4" fmla="*/ 561 w 663"/>
                <a:gd name="T5" fmla="*/ 62 h 482"/>
                <a:gd name="T6" fmla="*/ 578 w 663"/>
                <a:gd name="T7" fmla="*/ 68 h 482"/>
                <a:gd name="T8" fmla="*/ 594 w 663"/>
                <a:gd name="T9" fmla="*/ 75 h 482"/>
                <a:gd name="T10" fmla="*/ 608 w 663"/>
                <a:gd name="T11" fmla="*/ 86 h 482"/>
                <a:gd name="T12" fmla="*/ 618 w 663"/>
                <a:gd name="T13" fmla="*/ 99 h 482"/>
                <a:gd name="T14" fmla="*/ 626 w 663"/>
                <a:gd name="T15" fmla="*/ 114 h 482"/>
                <a:gd name="T16" fmla="*/ 630 w 663"/>
                <a:gd name="T17" fmla="*/ 132 h 482"/>
                <a:gd name="T18" fmla="*/ 632 w 663"/>
                <a:gd name="T19" fmla="*/ 151 h 482"/>
                <a:gd name="T20" fmla="*/ 630 w 663"/>
                <a:gd name="T21" fmla="*/ 170 h 482"/>
                <a:gd name="T22" fmla="*/ 626 w 663"/>
                <a:gd name="T23" fmla="*/ 187 h 482"/>
                <a:gd name="T24" fmla="*/ 618 w 663"/>
                <a:gd name="T25" fmla="*/ 203 h 482"/>
                <a:gd name="T26" fmla="*/ 608 w 663"/>
                <a:gd name="T27" fmla="*/ 215 h 482"/>
                <a:gd name="T28" fmla="*/ 594 w 663"/>
                <a:gd name="T29" fmla="*/ 227 h 482"/>
                <a:gd name="T30" fmla="*/ 578 w 663"/>
                <a:gd name="T31" fmla="*/ 235 h 482"/>
                <a:gd name="T32" fmla="*/ 561 w 663"/>
                <a:gd name="T33" fmla="*/ 239 h 482"/>
                <a:gd name="T34" fmla="*/ 542 w 663"/>
                <a:gd name="T35" fmla="*/ 241 h 482"/>
                <a:gd name="T36" fmla="*/ 542 w 663"/>
                <a:gd name="T37" fmla="*/ 30 h 482"/>
                <a:gd name="T38" fmla="*/ 512 w 663"/>
                <a:gd name="T39" fmla="*/ 16 h 482"/>
                <a:gd name="T40" fmla="*/ 510 w 663"/>
                <a:gd name="T41" fmla="*/ 10 h 482"/>
                <a:gd name="T42" fmla="*/ 507 w 663"/>
                <a:gd name="T43" fmla="*/ 4 h 482"/>
                <a:gd name="T44" fmla="*/ 503 w 663"/>
                <a:gd name="T45" fmla="*/ 1 h 482"/>
                <a:gd name="T46" fmla="*/ 497 w 663"/>
                <a:gd name="T47" fmla="*/ 0 h 482"/>
                <a:gd name="T48" fmla="*/ 12 w 663"/>
                <a:gd name="T49" fmla="*/ 1 h 482"/>
                <a:gd name="T50" fmla="*/ 7 w 663"/>
                <a:gd name="T51" fmla="*/ 3 h 482"/>
                <a:gd name="T52" fmla="*/ 2 w 663"/>
                <a:gd name="T53" fmla="*/ 7 h 482"/>
                <a:gd name="T54" fmla="*/ 0 w 663"/>
                <a:gd name="T55" fmla="*/ 12 h 482"/>
                <a:gd name="T56" fmla="*/ 0 w 663"/>
                <a:gd name="T57" fmla="*/ 392 h 482"/>
                <a:gd name="T58" fmla="*/ 2 w 663"/>
                <a:gd name="T59" fmla="*/ 410 h 482"/>
                <a:gd name="T60" fmla="*/ 7 w 663"/>
                <a:gd name="T61" fmla="*/ 427 h 482"/>
                <a:gd name="T62" fmla="*/ 15 w 663"/>
                <a:gd name="T63" fmla="*/ 442 h 482"/>
                <a:gd name="T64" fmla="*/ 26 w 663"/>
                <a:gd name="T65" fmla="*/ 456 h 482"/>
                <a:gd name="T66" fmla="*/ 39 w 663"/>
                <a:gd name="T67" fmla="*/ 467 h 482"/>
                <a:gd name="T68" fmla="*/ 55 w 663"/>
                <a:gd name="T69" fmla="*/ 475 h 482"/>
                <a:gd name="T70" fmla="*/ 72 w 663"/>
                <a:gd name="T71" fmla="*/ 480 h 482"/>
                <a:gd name="T72" fmla="*/ 90 w 663"/>
                <a:gd name="T73" fmla="*/ 482 h 482"/>
                <a:gd name="T74" fmla="*/ 431 w 663"/>
                <a:gd name="T75" fmla="*/ 482 h 482"/>
                <a:gd name="T76" fmla="*/ 449 w 663"/>
                <a:gd name="T77" fmla="*/ 477 h 482"/>
                <a:gd name="T78" fmla="*/ 465 w 663"/>
                <a:gd name="T79" fmla="*/ 472 h 482"/>
                <a:gd name="T80" fmla="*/ 480 w 663"/>
                <a:gd name="T81" fmla="*/ 462 h 482"/>
                <a:gd name="T82" fmla="*/ 491 w 663"/>
                <a:gd name="T83" fmla="*/ 449 h 482"/>
                <a:gd name="T84" fmla="*/ 501 w 663"/>
                <a:gd name="T85" fmla="*/ 436 h 482"/>
                <a:gd name="T86" fmla="*/ 508 w 663"/>
                <a:gd name="T87" fmla="*/ 419 h 482"/>
                <a:gd name="T88" fmla="*/ 512 w 663"/>
                <a:gd name="T89" fmla="*/ 401 h 482"/>
                <a:gd name="T90" fmla="*/ 512 w 663"/>
                <a:gd name="T91" fmla="*/ 271 h 482"/>
                <a:gd name="T92" fmla="*/ 554 w 663"/>
                <a:gd name="T93" fmla="*/ 271 h 482"/>
                <a:gd name="T94" fmla="*/ 579 w 663"/>
                <a:gd name="T95" fmla="*/ 266 h 482"/>
                <a:gd name="T96" fmla="*/ 601 w 663"/>
                <a:gd name="T97" fmla="*/ 257 h 482"/>
                <a:gd name="T98" fmla="*/ 620 w 663"/>
                <a:gd name="T99" fmla="*/ 245 h 482"/>
                <a:gd name="T100" fmla="*/ 636 w 663"/>
                <a:gd name="T101" fmla="*/ 229 h 482"/>
                <a:gd name="T102" fmla="*/ 648 w 663"/>
                <a:gd name="T103" fmla="*/ 210 h 482"/>
                <a:gd name="T104" fmla="*/ 657 w 663"/>
                <a:gd name="T105" fmla="*/ 187 h 482"/>
                <a:gd name="T106" fmla="*/ 662 w 663"/>
                <a:gd name="T107" fmla="*/ 164 h 482"/>
                <a:gd name="T108" fmla="*/ 662 w 663"/>
                <a:gd name="T109" fmla="*/ 138 h 482"/>
                <a:gd name="T110" fmla="*/ 657 w 663"/>
                <a:gd name="T111" fmla="*/ 114 h 482"/>
                <a:gd name="T112" fmla="*/ 648 w 663"/>
                <a:gd name="T113" fmla="*/ 92 h 482"/>
                <a:gd name="T114" fmla="*/ 636 w 663"/>
                <a:gd name="T115" fmla="*/ 73 h 482"/>
                <a:gd name="T116" fmla="*/ 620 w 663"/>
                <a:gd name="T117" fmla="*/ 56 h 482"/>
                <a:gd name="T118" fmla="*/ 601 w 663"/>
                <a:gd name="T119" fmla="*/ 44 h 482"/>
                <a:gd name="T120" fmla="*/ 579 w 663"/>
                <a:gd name="T121" fmla="*/ 36 h 482"/>
                <a:gd name="T122" fmla="*/ 554 w 663"/>
                <a:gd name="T123" fmla="*/ 3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3" h="482">
                  <a:moveTo>
                    <a:pt x="542" y="241"/>
                  </a:moveTo>
                  <a:lnTo>
                    <a:pt x="512" y="241"/>
                  </a:lnTo>
                  <a:lnTo>
                    <a:pt x="512" y="61"/>
                  </a:lnTo>
                  <a:lnTo>
                    <a:pt x="542" y="61"/>
                  </a:lnTo>
                  <a:lnTo>
                    <a:pt x="552" y="61"/>
                  </a:lnTo>
                  <a:lnTo>
                    <a:pt x="561" y="62"/>
                  </a:lnTo>
                  <a:lnTo>
                    <a:pt x="570" y="64"/>
                  </a:lnTo>
                  <a:lnTo>
                    <a:pt x="578" y="68"/>
                  </a:lnTo>
                  <a:lnTo>
                    <a:pt x="586" y="71"/>
                  </a:lnTo>
                  <a:lnTo>
                    <a:pt x="594" y="75"/>
                  </a:lnTo>
                  <a:lnTo>
                    <a:pt x="601" y="80"/>
                  </a:lnTo>
                  <a:lnTo>
                    <a:pt x="608" y="86"/>
                  </a:lnTo>
                  <a:lnTo>
                    <a:pt x="613" y="92"/>
                  </a:lnTo>
                  <a:lnTo>
                    <a:pt x="618" y="99"/>
                  </a:lnTo>
                  <a:lnTo>
                    <a:pt x="622" y="106"/>
                  </a:lnTo>
                  <a:lnTo>
                    <a:pt x="626" y="114"/>
                  </a:lnTo>
                  <a:lnTo>
                    <a:pt x="629" y="123"/>
                  </a:lnTo>
                  <a:lnTo>
                    <a:pt x="630" y="132"/>
                  </a:lnTo>
                  <a:lnTo>
                    <a:pt x="632" y="141"/>
                  </a:lnTo>
                  <a:lnTo>
                    <a:pt x="632" y="151"/>
                  </a:lnTo>
                  <a:lnTo>
                    <a:pt x="632" y="160"/>
                  </a:lnTo>
                  <a:lnTo>
                    <a:pt x="630" y="170"/>
                  </a:lnTo>
                  <a:lnTo>
                    <a:pt x="629" y="179"/>
                  </a:lnTo>
                  <a:lnTo>
                    <a:pt x="626" y="187"/>
                  </a:lnTo>
                  <a:lnTo>
                    <a:pt x="622" y="195"/>
                  </a:lnTo>
                  <a:lnTo>
                    <a:pt x="618" y="203"/>
                  </a:lnTo>
                  <a:lnTo>
                    <a:pt x="613" y="210"/>
                  </a:lnTo>
                  <a:lnTo>
                    <a:pt x="608" y="215"/>
                  </a:lnTo>
                  <a:lnTo>
                    <a:pt x="601" y="221"/>
                  </a:lnTo>
                  <a:lnTo>
                    <a:pt x="594" y="227"/>
                  </a:lnTo>
                  <a:lnTo>
                    <a:pt x="586" y="231"/>
                  </a:lnTo>
                  <a:lnTo>
                    <a:pt x="578" y="235"/>
                  </a:lnTo>
                  <a:lnTo>
                    <a:pt x="570" y="237"/>
                  </a:lnTo>
                  <a:lnTo>
                    <a:pt x="561" y="239"/>
                  </a:lnTo>
                  <a:lnTo>
                    <a:pt x="552" y="240"/>
                  </a:lnTo>
                  <a:lnTo>
                    <a:pt x="542" y="241"/>
                  </a:lnTo>
                  <a:lnTo>
                    <a:pt x="542" y="241"/>
                  </a:lnTo>
                  <a:close/>
                  <a:moveTo>
                    <a:pt x="542" y="30"/>
                  </a:moveTo>
                  <a:lnTo>
                    <a:pt x="512" y="30"/>
                  </a:lnTo>
                  <a:lnTo>
                    <a:pt x="512" y="16"/>
                  </a:lnTo>
                  <a:lnTo>
                    <a:pt x="512" y="12"/>
                  </a:lnTo>
                  <a:lnTo>
                    <a:pt x="510" y="10"/>
                  </a:lnTo>
                  <a:lnTo>
                    <a:pt x="509" y="7"/>
                  </a:lnTo>
                  <a:lnTo>
                    <a:pt x="507" y="4"/>
                  </a:lnTo>
                  <a:lnTo>
                    <a:pt x="505" y="3"/>
                  </a:lnTo>
                  <a:lnTo>
                    <a:pt x="503" y="1"/>
                  </a:lnTo>
                  <a:lnTo>
                    <a:pt x="500" y="1"/>
                  </a:lnTo>
                  <a:lnTo>
                    <a:pt x="497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0" y="401"/>
                  </a:lnTo>
                  <a:lnTo>
                    <a:pt x="2" y="410"/>
                  </a:lnTo>
                  <a:lnTo>
                    <a:pt x="3" y="419"/>
                  </a:lnTo>
                  <a:lnTo>
                    <a:pt x="7" y="427"/>
                  </a:lnTo>
                  <a:lnTo>
                    <a:pt x="10" y="435"/>
                  </a:lnTo>
                  <a:lnTo>
                    <a:pt x="15" y="442"/>
                  </a:lnTo>
                  <a:lnTo>
                    <a:pt x="20" y="449"/>
                  </a:lnTo>
                  <a:lnTo>
                    <a:pt x="26" y="456"/>
                  </a:lnTo>
                  <a:lnTo>
                    <a:pt x="33" y="462"/>
                  </a:lnTo>
                  <a:lnTo>
                    <a:pt x="39" y="467"/>
                  </a:lnTo>
                  <a:lnTo>
                    <a:pt x="47" y="471"/>
                  </a:lnTo>
                  <a:lnTo>
                    <a:pt x="55" y="475"/>
                  </a:lnTo>
                  <a:lnTo>
                    <a:pt x="63" y="477"/>
                  </a:lnTo>
                  <a:lnTo>
                    <a:pt x="72" y="480"/>
                  </a:lnTo>
                  <a:lnTo>
                    <a:pt x="81" y="482"/>
                  </a:lnTo>
                  <a:lnTo>
                    <a:pt x="90" y="482"/>
                  </a:lnTo>
                  <a:lnTo>
                    <a:pt x="421" y="482"/>
                  </a:lnTo>
                  <a:lnTo>
                    <a:pt x="431" y="482"/>
                  </a:lnTo>
                  <a:lnTo>
                    <a:pt x="440" y="480"/>
                  </a:lnTo>
                  <a:lnTo>
                    <a:pt x="449" y="477"/>
                  </a:lnTo>
                  <a:lnTo>
                    <a:pt x="457" y="475"/>
                  </a:lnTo>
                  <a:lnTo>
                    <a:pt x="465" y="472"/>
                  </a:lnTo>
                  <a:lnTo>
                    <a:pt x="473" y="467"/>
                  </a:lnTo>
                  <a:lnTo>
                    <a:pt x="480" y="462"/>
                  </a:lnTo>
                  <a:lnTo>
                    <a:pt x="486" y="456"/>
                  </a:lnTo>
                  <a:lnTo>
                    <a:pt x="491" y="449"/>
                  </a:lnTo>
                  <a:lnTo>
                    <a:pt x="497" y="442"/>
                  </a:lnTo>
                  <a:lnTo>
                    <a:pt x="501" y="436"/>
                  </a:lnTo>
                  <a:lnTo>
                    <a:pt x="505" y="428"/>
                  </a:lnTo>
                  <a:lnTo>
                    <a:pt x="508" y="419"/>
                  </a:lnTo>
                  <a:lnTo>
                    <a:pt x="510" y="411"/>
                  </a:lnTo>
                  <a:lnTo>
                    <a:pt x="512" y="401"/>
                  </a:lnTo>
                  <a:lnTo>
                    <a:pt x="512" y="392"/>
                  </a:lnTo>
                  <a:lnTo>
                    <a:pt x="512" y="271"/>
                  </a:lnTo>
                  <a:lnTo>
                    <a:pt x="542" y="271"/>
                  </a:lnTo>
                  <a:lnTo>
                    <a:pt x="554" y="271"/>
                  </a:lnTo>
                  <a:lnTo>
                    <a:pt x="567" y="269"/>
                  </a:lnTo>
                  <a:lnTo>
                    <a:pt x="579" y="266"/>
                  </a:lnTo>
                  <a:lnTo>
                    <a:pt x="591" y="262"/>
                  </a:lnTo>
                  <a:lnTo>
                    <a:pt x="601" y="257"/>
                  </a:lnTo>
                  <a:lnTo>
                    <a:pt x="611" y="252"/>
                  </a:lnTo>
                  <a:lnTo>
                    <a:pt x="620" y="245"/>
                  </a:lnTo>
                  <a:lnTo>
                    <a:pt x="628" y="237"/>
                  </a:lnTo>
                  <a:lnTo>
                    <a:pt x="636" y="229"/>
                  </a:lnTo>
                  <a:lnTo>
                    <a:pt x="643" y="220"/>
                  </a:lnTo>
                  <a:lnTo>
                    <a:pt x="648" y="210"/>
                  </a:lnTo>
                  <a:lnTo>
                    <a:pt x="654" y="199"/>
                  </a:lnTo>
                  <a:lnTo>
                    <a:pt x="657" y="187"/>
                  </a:lnTo>
                  <a:lnTo>
                    <a:pt x="661" y="176"/>
                  </a:lnTo>
                  <a:lnTo>
                    <a:pt x="662" y="164"/>
                  </a:lnTo>
                  <a:lnTo>
                    <a:pt x="663" y="151"/>
                  </a:lnTo>
                  <a:lnTo>
                    <a:pt x="662" y="138"/>
                  </a:lnTo>
                  <a:lnTo>
                    <a:pt x="661" y="125"/>
                  </a:lnTo>
                  <a:lnTo>
                    <a:pt x="657" y="114"/>
                  </a:lnTo>
                  <a:lnTo>
                    <a:pt x="654" y="103"/>
                  </a:lnTo>
                  <a:lnTo>
                    <a:pt x="648" y="92"/>
                  </a:lnTo>
                  <a:lnTo>
                    <a:pt x="643" y="82"/>
                  </a:lnTo>
                  <a:lnTo>
                    <a:pt x="636" y="73"/>
                  </a:lnTo>
                  <a:lnTo>
                    <a:pt x="628" y="64"/>
                  </a:lnTo>
                  <a:lnTo>
                    <a:pt x="620" y="56"/>
                  </a:lnTo>
                  <a:lnTo>
                    <a:pt x="611" y="49"/>
                  </a:lnTo>
                  <a:lnTo>
                    <a:pt x="601" y="44"/>
                  </a:lnTo>
                  <a:lnTo>
                    <a:pt x="591" y="39"/>
                  </a:lnTo>
                  <a:lnTo>
                    <a:pt x="579" y="36"/>
                  </a:lnTo>
                  <a:lnTo>
                    <a:pt x="567" y="33"/>
                  </a:lnTo>
                  <a:lnTo>
                    <a:pt x="554" y="31"/>
                  </a:lnTo>
                  <a:lnTo>
                    <a:pt x="54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4609"/>
            <p:cNvSpPr>
              <a:spLocks/>
            </p:cNvSpPr>
            <p:nvPr/>
          </p:nvSpPr>
          <p:spPr bwMode="auto">
            <a:xfrm>
              <a:off x="6469063" y="4703763"/>
              <a:ext cx="36513" cy="41275"/>
            </a:xfrm>
            <a:custGeom>
              <a:avLst/>
              <a:gdLst>
                <a:gd name="T0" fmla="*/ 22 w 116"/>
                <a:gd name="T1" fmla="*/ 2 h 132"/>
                <a:gd name="T2" fmla="*/ 18 w 116"/>
                <a:gd name="T3" fmla="*/ 1 h 132"/>
                <a:gd name="T4" fmla="*/ 14 w 116"/>
                <a:gd name="T5" fmla="*/ 0 h 132"/>
                <a:gd name="T6" fmla="*/ 10 w 116"/>
                <a:gd name="T7" fmla="*/ 1 h 132"/>
                <a:gd name="T8" fmla="*/ 7 w 116"/>
                <a:gd name="T9" fmla="*/ 3 h 132"/>
                <a:gd name="T10" fmla="*/ 3 w 116"/>
                <a:gd name="T11" fmla="*/ 5 h 132"/>
                <a:gd name="T12" fmla="*/ 1 w 116"/>
                <a:gd name="T13" fmla="*/ 9 h 132"/>
                <a:gd name="T14" fmla="*/ 0 w 116"/>
                <a:gd name="T15" fmla="*/ 13 h 132"/>
                <a:gd name="T16" fmla="*/ 0 w 116"/>
                <a:gd name="T17" fmla="*/ 17 h 132"/>
                <a:gd name="T18" fmla="*/ 14 w 116"/>
                <a:gd name="T19" fmla="*/ 132 h 132"/>
                <a:gd name="T20" fmla="*/ 116 w 116"/>
                <a:gd name="T21" fmla="*/ 56 h 132"/>
                <a:gd name="T22" fmla="*/ 22 w 116"/>
                <a:gd name="T23" fmla="*/ 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32">
                  <a:moveTo>
                    <a:pt x="22" y="2"/>
                  </a:moveTo>
                  <a:lnTo>
                    <a:pt x="18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3" y="5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14" y="132"/>
                  </a:lnTo>
                  <a:lnTo>
                    <a:pt x="116" y="56"/>
                  </a:lnTo>
                  <a:lnTo>
                    <a:pt x="2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4610"/>
            <p:cNvSpPr>
              <a:spLocks noEditPoints="1"/>
            </p:cNvSpPr>
            <p:nvPr/>
          </p:nvSpPr>
          <p:spPr bwMode="auto">
            <a:xfrm>
              <a:off x="6477000" y="4656138"/>
              <a:ext cx="201613" cy="123825"/>
            </a:xfrm>
            <a:custGeom>
              <a:avLst/>
              <a:gdLst>
                <a:gd name="T0" fmla="*/ 526 w 635"/>
                <a:gd name="T1" fmla="*/ 117 h 391"/>
                <a:gd name="T2" fmla="*/ 548 w 635"/>
                <a:gd name="T3" fmla="*/ 80 h 391"/>
                <a:gd name="T4" fmla="*/ 558 w 635"/>
                <a:gd name="T5" fmla="*/ 48 h 391"/>
                <a:gd name="T6" fmla="*/ 583 w 635"/>
                <a:gd name="T7" fmla="*/ 72 h 391"/>
                <a:gd name="T8" fmla="*/ 600 w 635"/>
                <a:gd name="T9" fmla="*/ 108 h 391"/>
                <a:gd name="T10" fmla="*/ 602 w 635"/>
                <a:gd name="T11" fmla="*/ 164 h 391"/>
                <a:gd name="T12" fmla="*/ 583 w 635"/>
                <a:gd name="T13" fmla="*/ 202 h 391"/>
                <a:gd name="T14" fmla="*/ 559 w 635"/>
                <a:gd name="T15" fmla="*/ 213 h 391"/>
                <a:gd name="T16" fmla="*/ 542 w 635"/>
                <a:gd name="T17" fmla="*/ 213 h 391"/>
                <a:gd name="T18" fmla="*/ 514 w 635"/>
                <a:gd name="T19" fmla="*/ 198 h 391"/>
                <a:gd name="T20" fmla="*/ 500 w 635"/>
                <a:gd name="T21" fmla="*/ 167 h 391"/>
                <a:gd name="T22" fmla="*/ 183 w 635"/>
                <a:gd name="T23" fmla="*/ 391 h 391"/>
                <a:gd name="T24" fmla="*/ 193 w 635"/>
                <a:gd name="T25" fmla="*/ 387 h 391"/>
                <a:gd name="T26" fmla="*/ 202 w 635"/>
                <a:gd name="T27" fmla="*/ 387 h 391"/>
                <a:gd name="T28" fmla="*/ 396 w 635"/>
                <a:gd name="T29" fmla="*/ 390 h 391"/>
                <a:gd name="T30" fmla="*/ 486 w 635"/>
                <a:gd name="T31" fmla="*/ 391 h 391"/>
                <a:gd name="T32" fmla="*/ 499 w 635"/>
                <a:gd name="T33" fmla="*/ 382 h 391"/>
                <a:gd name="T34" fmla="*/ 583 w 635"/>
                <a:gd name="T35" fmla="*/ 237 h 391"/>
                <a:gd name="T36" fmla="*/ 605 w 635"/>
                <a:gd name="T37" fmla="*/ 221 h 391"/>
                <a:gd name="T38" fmla="*/ 622 w 635"/>
                <a:gd name="T39" fmla="*/ 197 h 391"/>
                <a:gd name="T40" fmla="*/ 635 w 635"/>
                <a:gd name="T41" fmla="*/ 146 h 391"/>
                <a:gd name="T42" fmla="*/ 629 w 635"/>
                <a:gd name="T43" fmla="*/ 99 h 391"/>
                <a:gd name="T44" fmla="*/ 608 w 635"/>
                <a:gd name="T45" fmla="*/ 55 h 391"/>
                <a:gd name="T46" fmla="*/ 568 w 635"/>
                <a:gd name="T47" fmla="*/ 19 h 391"/>
                <a:gd name="T48" fmla="*/ 522 w 635"/>
                <a:gd name="T49" fmla="*/ 2 h 391"/>
                <a:gd name="T50" fmla="*/ 508 w 635"/>
                <a:gd name="T51" fmla="*/ 12 h 391"/>
                <a:gd name="T52" fmla="*/ 514 w 635"/>
                <a:gd name="T53" fmla="*/ 31 h 391"/>
                <a:gd name="T54" fmla="*/ 522 w 635"/>
                <a:gd name="T55" fmla="*/ 54 h 391"/>
                <a:gd name="T56" fmla="*/ 516 w 635"/>
                <a:gd name="T57" fmla="*/ 79 h 391"/>
                <a:gd name="T58" fmla="*/ 491 w 635"/>
                <a:gd name="T59" fmla="*/ 112 h 391"/>
                <a:gd name="T60" fmla="*/ 474 w 635"/>
                <a:gd name="T61" fmla="*/ 143 h 391"/>
                <a:gd name="T62" fmla="*/ 470 w 635"/>
                <a:gd name="T63" fmla="*/ 173 h 391"/>
                <a:gd name="T64" fmla="*/ 479 w 635"/>
                <a:gd name="T65" fmla="*/ 202 h 391"/>
                <a:gd name="T66" fmla="*/ 409 w 635"/>
                <a:gd name="T67" fmla="*/ 346 h 391"/>
                <a:gd name="T68" fmla="*/ 328 w 635"/>
                <a:gd name="T69" fmla="*/ 329 h 391"/>
                <a:gd name="T70" fmla="*/ 320 w 635"/>
                <a:gd name="T71" fmla="*/ 321 h 391"/>
                <a:gd name="T72" fmla="*/ 320 w 635"/>
                <a:gd name="T73" fmla="*/ 310 h 391"/>
                <a:gd name="T74" fmla="*/ 328 w 635"/>
                <a:gd name="T75" fmla="*/ 302 h 391"/>
                <a:gd name="T76" fmla="*/ 409 w 635"/>
                <a:gd name="T77" fmla="*/ 240 h 391"/>
                <a:gd name="T78" fmla="*/ 295 w 635"/>
                <a:gd name="T79" fmla="*/ 238 h 391"/>
                <a:gd name="T80" fmla="*/ 288 w 635"/>
                <a:gd name="T81" fmla="*/ 229 h 391"/>
                <a:gd name="T82" fmla="*/ 290 w 635"/>
                <a:gd name="T83" fmla="*/ 217 h 391"/>
                <a:gd name="T84" fmla="*/ 300 w 635"/>
                <a:gd name="T85" fmla="*/ 211 h 391"/>
                <a:gd name="T86" fmla="*/ 333 w 635"/>
                <a:gd name="T87" fmla="*/ 180 h 391"/>
                <a:gd name="T88" fmla="*/ 323 w 635"/>
                <a:gd name="T89" fmla="*/ 176 h 391"/>
                <a:gd name="T90" fmla="*/ 318 w 635"/>
                <a:gd name="T91" fmla="*/ 166 h 391"/>
                <a:gd name="T92" fmla="*/ 323 w 635"/>
                <a:gd name="T93" fmla="*/ 154 h 391"/>
                <a:gd name="T94" fmla="*/ 333 w 635"/>
                <a:gd name="T95" fmla="*/ 150 h 391"/>
                <a:gd name="T96" fmla="*/ 300 w 635"/>
                <a:gd name="T97" fmla="*/ 119 h 391"/>
                <a:gd name="T98" fmla="*/ 290 w 635"/>
                <a:gd name="T99" fmla="*/ 114 h 391"/>
                <a:gd name="T100" fmla="*/ 288 w 635"/>
                <a:gd name="T101" fmla="*/ 102 h 391"/>
                <a:gd name="T102" fmla="*/ 295 w 635"/>
                <a:gd name="T103" fmla="*/ 92 h 391"/>
                <a:gd name="T104" fmla="*/ 409 w 635"/>
                <a:gd name="T105" fmla="*/ 90 h 391"/>
                <a:gd name="T106" fmla="*/ 405 w 635"/>
                <a:gd name="T107" fmla="*/ 6 h 391"/>
                <a:gd name="T108" fmla="*/ 396 w 635"/>
                <a:gd name="T109" fmla="*/ 0 h 391"/>
                <a:gd name="T110" fmla="*/ 207 w 635"/>
                <a:gd name="T111" fmla="*/ 1 h 391"/>
                <a:gd name="T112" fmla="*/ 199 w 635"/>
                <a:gd name="T113" fmla="*/ 9 h 391"/>
                <a:gd name="T114" fmla="*/ 196 w 635"/>
                <a:gd name="T115" fmla="*/ 370 h 391"/>
                <a:gd name="T116" fmla="*/ 50 w 635"/>
                <a:gd name="T117" fmla="*/ 385 h 391"/>
                <a:gd name="T118" fmla="*/ 62 w 635"/>
                <a:gd name="T119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5" h="391">
                  <a:moveTo>
                    <a:pt x="505" y="147"/>
                  </a:moveTo>
                  <a:lnTo>
                    <a:pt x="510" y="136"/>
                  </a:lnTo>
                  <a:lnTo>
                    <a:pt x="521" y="124"/>
                  </a:lnTo>
                  <a:lnTo>
                    <a:pt x="526" y="117"/>
                  </a:lnTo>
                  <a:lnTo>
                    <a:pt x="532" y="108"/>
                  </a:lnTo>
                  <a:lnTo>
                    <a:pt x="539" y="100"/>
                  </a:lnTo>
                  <a:lnTo>
                    <a:pt x="543" y="90"/>
                  </a:lnTo>
                  <a:lnTo>
                    <a:pt x="548" y="80"/>
                  </a:lnTo>
                  <a:lnTo>
                    <a:pt x="550" y="68"/>
                  </a:lnTo>
                  <a:lnTo>
                    <a:pt x="551" y="56"/>
                  </a:lnTo>
                  <a:lnTo>
                    <a:pt x="550" y="44"/>
                  </a:lnTo>
                  <a:lnTo>
                    <a:pt x="558" y="48"/>
                  </a:lnTo>
                  <a:lnTo>
                    <a:pt x="565" y="54"/>
                  </a:lnTo>
                  <a:lnTo>
                    <a:pt x="571" y="59"/>
                  </a:lnTo>
                  <a:lnTo>
                    <a:pt x="577" y="65"/>
                  </a:lnTo>
                  <a:lnTo>
                    <a:pt x="583" y="72"/>
                  </a:lnTo>
                  <a:lnTo>
                    <a:pt x="587" y="79"/>
                  </a:lnTo>
                  <a:lnTo>
                    <a:pt x="591" y="85"/>
                  </a:lnTo>
                  <a:lnTo>
                    <a:pt x="594" y="93"/>
                  </a:lnTo>
                  <a:lnTo>
                    <a:pt x="600" y="108"/>
                  </a:lnTo>
                  <a:lnTo>
                    <a:pt x="603" y="124"/>
                  </a:lnTo>
                  <a:lnTo>
                    <a:pt x="604" y="138"/>
                  </a:lnTo>
                  <a:lnTo>
                    <a:pt x="603" y="154"/>
                  </a:lnTo>
                  <a:lnTo>
                    <a:pt x="602" y="164"/>
                  </a:lnTo>
                  <a:lnTo>
                    <a:pt x="599" y="175"/>
                  </a:lnTo>
                  <a:lnTo>
                    <a:pt x="594" y="185"/>
                  </a:lnTo>
                  <a:lnTo>
                    <a:pt x="590" y="194"/>
                  </a:lnTo>
                  <a:lnTo>
                    <a:pt x="583" y="202"/>
                  </a:lnTo>
                  <a:lnTo>
                    <a:pt x="575" y="208"/>
                  </a:lnTo>
                  <a:lnTo>
                    <a:pt x="569" y="211"/>
                  </a:lnTo>
                  <a:lnTo>
                    <a:pt x="565" y="212"/>
                  </a:lnTo>
                  <a:lnTo>
                    <a:pt x="559" y="213"/>
                  </a:lnTo>
                  <a:lnTo>
                    <a:pt x="553" y="214"/>
                  </a:lnTo>
                  <a:lnTo>
                    <a:pt x="553" y="214"/>
                  </a:lnTo>
                  <a:lnTo>
                    <a:pt x="548" y="213"/>
                  </a:lnTo>
                  <a:lnTo>
                    <a:pt x="542" y="213"/>
                  </a:lnTo>
                  <a:lnTo>
                    <a:pt x="536" y="211"/>
                  </a:lnTo>
                  <a:lnTo>
                    <a:pt x="530" y="208"/>
                  </a:lnTo>
                  <a:lnTo>
                    <a:pt x="521" y="204"/>
                  </a:lnTo>
                  <a:lnTo>
                    <a:pt x="514" y="198"/>
                  </a:lnTo>
                  <a:lnTo>
                    <a:pt x="507" y="191"/>
                  </a:lnTo>
                  <a:lnTo>
                    <a:pt x="504" y="184"/>
                  </a:lnTo>
                  <a:lnTo>
                    <a:pt x="500" y="175"/>
                  </a:lnTo>
                  <a:lnTo>
                    <a:pt x="500" y="167"/>
                  </a:lnTo>
                  <a:lnTo>
                    <a:pt x="501" y="156"/>
                  </a:lnTo>
                  <a:lnTo>
                    <a:pt x="505" y="147"/>
                  </a:lnTo>
                  <a:close/>
                  <a:moveTo>
                    <a:pt x="62" y="391"/>
                  </a:moveTo>
                  <a:lnTo>
                    <a:pt x="183" y="391"/>
                  </a:lnTo>
                  <a:lnTo>
                    <a:pt x="183" y="391"/>
                  </a:lnTo>
                  <a:lnTo>
                    <a:pt x="183" y="391"/>
                  </a:lnTo>
                  <a:lnTo>
                    <a:pt x="189" y="390"/>
                  </a:lnTo>
                  <a:lnTo>
                    <a:pt x="193" y="387"/>
                  </a:lnTo>
                  <a:lnTo>
                    <a:pt x="196" y="382"/>
                  </a:lnTo>
                  <a:lnTo>
                    <a:pt x="198" y="377"/>
                  </a:lnTo>
                  <a:lnTo>
                    <a:pt x="199" y="382"/>
                  </a:lnTo>
                  <a:lnTo>
                    <a:pt x="202" y="387"/>
                  </a:lnTo>
                  <a:lnTo>
                    <a:pt x="207" y="390"/>
                  </a:lnTo>
                  <a:lnTo>
                    <a:pt x="212" y="391"/>
                  </a:lnTo>
                  <a:lnTo>
                    <a:pt x="393" y="391"/>
                  </a:lnTo>
                  <a:lnTo>
                    <a:pt x="396" y="390"/>
                  </a:lnTo>
                  <a:lnTo>
                    <a:pt x="400" y="389"/>
                  </a:lnTo>
                  <a:lnTo>
                    <a:pt x="403" y="390"/>
                  </a:lnTo>
                  <a:lnTo>
                    <a:pt x="407" y="391"/>
                  </a:lnTo>
                  <a:lnTo>
                    <a:pt x="486" y="391"/>
                  </a:lnTo>
                  <a:lnTo>
                    <a:pt x="489" y="390"/>
                  </a:lnTo>
                  <a:lnTo>
                    <a:pt x="494" y="389"/>
                  </a:lnTo>
                  <a:lnTo>
                    <a:pt x="496" y="386"/>
                  </a:lnTo>
                  <a:lnTo>
                    <a:pt x="499" y="382"/>
                  </a:lnTo>
                  <a:lnTo>
                    <a:pt x="564" y="242"/>
                  </a:lnTo>
                  <a:lnTo>
                    <a:pt x="570" y="241"/>
                  </a:lnTo>
                  <a:lnTo>
                    <a:pt x="577" y="240"/>
                  </a:lnTo>
                  <a:lnTo>
                    <a:pt x="583" y="237"/>
                  </a:lnTo>
                  <a:lnTo>
                    <a:pt x="590" y="234"/>
                  </a:lnTo>
                  <a:lnTo>
                    <a:pt x="595" y="230"/>
                  </a:lnTo>
                  <a:lnTo>
                    <a:pt x="601" y="227"/>
                  </a:lnTo>
                  <a:lnTo>
                    <a:pt x="605" y="221"/>
                  </a:lnTo>
                  <a:lnTo>
                    <a:pt x="610" y="216"/>
                  </a:lnTo>
                  <a:lnTo>
                    <a:pt x="614" y="211"/>
                  </a:lnTo>
                  <a:lnTo>
                    <a:pt x="619" y="204"/>
                  </a:lnTo>
                  <a:lnTo>
                    <a:pt x="622" y="197"/>
                  </a:lnTo>
                  <a:lnTo>
                    <a:pt x="626" y="190"/>
                  </a:lnTo>
                  <a:lnTo>
                    <a:pt x="630" y="175"/>
                  </a:lnTo>
                  <a:lnTo>
                    <a:pt x="634" y="158"/>
                  </a:lnTo>
                  <a:lnTo>
                    <a:pt x="635" y="146"/>
                  </a:lnTo>
                  <a:lnTo>
                    <a:pt x="635" y="134"/>
                  </a:lnTo>
                  <a:lnTo>
                    <a:pt x="634" y="123"/>
                  </a:lnTo>
                  <a:lnTo>
                    <a:pt x="631" y="110"/>
                  </a:lnTo>
                  <a:lnTo>
                    <a:pt x="629" y="99"/>
                  </a:lnTo>
                  <a:lnTo>
                    <a:pt x="625" y="88"/>
                  </a:lnTo>
                  <a:lnTo>
                    <a:pt x="620" y="76"/>
                  </a:lnTo>
                  <a:lnTo>
                    <a:pt x="614" y="65"/>
                  </a:lnTo>
                  <a:lnTo>
                    <a:pt x="608" y="55"/>
                  </a:lnTo>
                  <a:lnTo>
                    <a:pt x="599" y="45"/>
                  </a:lnTo>
                  <a:lnTo>
                    <a:pt x="590" y="36"/>
                  </a:lnTo>
                  <a:lnTo>
                    <a:pt x="579" y="27"/>
                  </a:lnTo>
                  <a:lnTo>
                    <a:pt x="568" y="19"/>
                  </a:lnTo>
                  <a:lnTo>
                    <a:pt x="556" y="12"/>
                  </a:lnTo>
                  <a:lnTo>
                    <a:pt x="542" y="6"/>
                  </a:lnTo>
                  <a:lnTo>
                    <a:pt x="526" y="3"/>
                  </a:lnTo>
                  <a:lnTo>
                    <a:pt x="522" y="2"/>
                  </a:lnTo>
                  <a:lnTo>
                    <a:pt x="517" y="3"/>
                  </a:lnTo>
                  <a:lnTo>
                    <a:pt x="514" y="5"/>
                  </a:lnTo>
                  <a:lnTo>
                    <a:pt x="510" y="9"/>
                  </a:lnTo>
                  <a:lnTo>
                    <a:pt x="508" y="12"/>
                  </a:lnTo>
                  <a:lnTo>
                    <a:pt x="508" y="16"/>
                  </a:lnTo>
                  <a:lnTo>
                    <a:pt x="508" y="21"/>
                  </a:lnTo>
                  <a:lnTo>
                    <a:pt x="510" y="25"/>
                  </a:lnTo>
                  <a:lnTo>
                    <a:pt x="514" y="31"/>
                  </a:lnTo>
                  <a:lnTo>
                    <a:pt x="517" y="38"/>
                  </a:lnTo>
                  <a:lnTo>
                    <a:pt x="520" y="44"/>
                  </a:lnTo>
                  <a:lnTo>
                    <a:pt x="521" y="49"/>
                  </a:lnTo>
                  <a:lnTo>
                    <a:pt x="522" y="54"/>
                  </a:lnTo>
                  <a:lnTo>
                    <a:pt x="522" y="59"/>
                  </a:lnTo>
                  <a:lnTo>
                    <a:pt x="521" y="64"/>
                  </a:lnTo>
                  <a:lnTo>
                    <a:pt x="520" y="70"/>
                  </a:lnTo>
                  <a:lnTo>
                    <a:pt x="516" y="79"/>
                  </a:lnTo>
                  <a:lnTo>
                    <a:pt x="510" y="88"/>
                  </a:lnTo>
                  <a:lnTo>
                    <a:pt x="504" y="97"/>
                  </a:lnTo>
                  <a:lnTo>
                    <a:pt x="497" y="106"/>
                  </a:lnTo>
                  <a:lnTo>
                    <a:pt x="491" y="112"/>
                  </a:lnTo>
                  <a:lnTo>
                    <a:pt x="486" y="120"/>
                  </a:lnTo>
                  <a:lnTo>
                    <a:pt x="481" y="128"/>
                  </a:lnTo>
                  <a:lnTo>
                    <a:pt x="477" y="136"/>
                  </a:lnTo>
                  <a:lnTo>
                    <a:pt x="474" y="143"/>
                  </a:lnTo>
                  <a:lnTo>
                    <a:pt x="472" y="151"/>
                  </a:lnTo>
                  <a:lnTo>
                    <a:pt x="471" y="159"/>
                  </a:lnTo>
                  <a:lnTo>
                    <a:pt x="470" y="167"/>
                  </a:lnTo>
                  <a:lnTo>
                    <a:pt x="470" y="173"/>
                  </a:lnTo>
                  <a:lnTo>
                    <a:pt x="471" y="181"/>
                  </a:lnTo>
                  <a:lnTo>
                    <a:pt x="473" y="188"/>
                  </a:lnTo>
                  <a:lnTo>
                    <a:pt x="475" y="195"/>
                  </a:lnTo>
                  <a:lnTo>
                    <a:pt x="479" y="202"/>
                  </a:lnTo>
                  <a:lnTo>
                    <a:pt x="482" y="207"/>
                  </a:lnTo>
                  <a:lnTo>
                    <a:pt x="487" y="213"/>
                  </a:lnTo>
                  <a:lnTo>
                    <a:pt x="491" y="219"/>
                  </a:lnTo>
                  <a:lnTo>
                    <a:pt x="409" y="346"/>
                  </a:lnTo>
                  <a:lnTo>
                    <a:pt x="409" y="330"/>
                  </a:lnTo>
                  <a:lnTo>
                    <a:pt x="333" y="330"/>
                  </a:lnTo>
                  <a:lnTo>
                    <a:pt x="330" y="330"/>
                  </a:lnTo>
                  <a:lnTo>
                    <a:pt x="328" y="329"/>
                  </a:lnTo>
                  <a:lnTo>
                    <a:pt x="324" y="328"/>
                  </a:lnTo>
                  <a:lnTo>
                    <a:pt x="323" y="326"/>
                  </a:lnTo>
                  <a:lnTo>
                    <a:pt x="321" y="324"/>
                  </a:lnTo>
                  <a:lnTo>
                    <a:pt x="320" y="321"/>
                  </a:lnTo>
                  <a:lnTo>
                    <a:pt x="318" y="319"/>
                  </a:lnTo>
                  <a:lnTo>
                    <a:pt x="318" y="316"/>
                  </a:lnTo>
                  <a:lnTo>
                    <a:pt x="318" y="312"/>
                  </a:lnTo>
                  <a:lnTo>
                    <a:pt x="320" y="310"/>
                  </a:lnTo>
                  <a:lnTo>
                    <a:pt x="321" y="308"/>
                  </a:lnTo>
                  <a:lnTo>
                    <a:pt x="323" y="306"/>
                  </a:lnTo>
                  <a:lnTo>
                    <a:pt x="324" y="303"/>
                  </a:lnTo>
                  <a:lnTo>
                    <a:pt x="328" y="302"/>
                  </a:lnTo>
                  <a:lnTo>
                    <a:pt x="330" y="301"/>
                  </a:lnTo>
                  <a:lnTo>
                    <a:pt x="333" y="301"/>
                  </a:lnTo>
                  <a:lnTo>
                    <a:pt x="409" y="301"/>
                  </a:lnTo>
                  <a:lnTo>
                    <a:pt x="409" y="240"/>
                  </a:lnTo>
                  <a:lnTo>
                    <a:pt x="303" y="240"/>
                  </a:lnTo>
                  <a:lnTo>
                    <a:pt x="300" y="240"/>
                  </a:lnTo>
                  <a:lnTo>
                    <a:pt x="297" y="239"/>
                  </a:lnTo>
                  <a:lnTo>
                    <a:pt x="295" y="238"/>
                  </a:lnTo>
                  <a:lnTo>
                    <a:pt x="292" y="236"/>
                  </a:lnTo>
                  <a:lnTo>
                    <a:pt x="290" y="233"/>
                  </a:lnTo>
                  <a:lnTo>
                    <a:pt x="289" y="231"/>
                  </a:lnTo>
                  <a:lnTo>
                    <a:pt x="288" y="229"/>
                  </a:lnTo>
                  <a:lnTo>
                    <a:pt x="288" y="225"/>
                  </a:lnTo>
                  <a:lnTo>
                    <a:pt x="288" y="222"/>
                  </a:lnTo>
                  <a:lnTo>
                    <a:pt x="289" y="220"/>
                  </a:lnTo>
                  <a:lnTo>
                    <a:pt x="290" y="217"/>
                  </a:lnTo>
                  <a:lnTo>
                    <a:pt x="292" y="215"/>
                  </a:lnTo>
                  <a:lnTo>
                    <a:pt x="295" y="213"/>
                  </a:lnTo>
                  <a:lnTo>
                    <a:pt x="297" y="212"/>
                  </a:lnTo>
                  <a:lnTo>
                    <a:pt x="300" y="211"/>
                  </a:lnTo>
                  <a:lnTo>
                    <a:pt x="303" y="211"/>
                  </a:lnTo>
                  <a:lnTo>
                    <a:pt x="409" y="211"/>
                  </a:lnTo>
                  <a:lnTo>
                    <a:pt x="409" y="180"/>
                  </a:lnTo>
                  <a:lnTo>
                    <a:pt x="333" y="180"/>
                  </a:lnTo>
                  <a:lnTo>
                    <a:pt x="330" y="180"/>
                  </a:lnTo>
                  <a:lnTo>
                    <a:pt x="328" y="179"/>
                  </a:lnTo>
                  <a:lnTo>
                    <a:pt x="324" y="178"/>
                  </a:lnTo>
                  <a:lnTo>
                    <a:pt x="323" y="176"/>
                  </a:lnTo>
                  <a:lnTo>
                    <a:pt x="321" y="173"/>
                  </a:lnTo>
                  <a:lnTo>
                    <a:pt x="320" y="171"/>
                  </a:lnTo>
                  <a:lnTo>
                    <a:pt x="318" y="168"/>
                  </a:lnTo>
                  <a:lnTo>
                    <a:pt x="318" y="166"/>
                  </a:lnTo>
                  <a:lnTo>
                    <a:pt x="318" y="162"/>
                  </a:lnTo>
                  <a:lnTo>
                    <a:pt x="320" y="160"/>
                  </a:lnTo>
                  <a:lnTo>
                    <a:pt x="321" y="156"/>
                  </a:lnTo>
                  <a:lnTo>
                    <a:pt x="323" y="154"/>
                  </a:lnTo>
                  <a:lnTo>
                    <a:pt x="324" y="153"/>
                  </a:lnTo>
                  <a:lnTo>
                    <a:pt x="328" y="151"/>
                  </a:lnTo>
                  <a:lnTo>
                    <a:pt x="330" y="151"/>
                  </a:lnTo>
                  <a:lnTo>
                    <a:pt x="333" y="150"/>
                  </a:lnTo>
                  <a:lnTo>
                    <a:pt x="409" y="150"/>
                  </a:lnTo>
                  <a:lnTo>
                    <a:pt x="409" y="120"/>
                  </a:lnTo>
                  <a:lnTo>
                    <a:pt x="303" y="120"/>
                  </a:lnTo>
                  <a:lnTo>
                    <a:pt x="300" y="119"/>
                  </a:lnTo>
                  <a:lnTo>
                    <a:pt x="297" y="119"/>
                  </a:lnTo>
                  <a:lnTo>
                    <a:pt x="295" y="117"/>
                  </a:lnTo>
                  <a:lnTo>
                    <a:pt x="292" y="116"/>
                  </a:lnTo>
                  <a:lnTo>
                    <a:pt x="290" y="114"/>
                  </a:lnTo>
                  <a:lnTo>
                    <a:pt x="289" y="111"/>
                  </a:lnTo>
                  <a:lnTo>
                    <a:pt x="288" y="108"/>
                  </a:lnTo>
                  <a:lnTo>
                    <a:pt x="288" y="105"/>
                  </a:lnTo>
                  <a:lnTo>
                    <a:pt x="288" y="102"/>
                  </a:lnTo>
                  <a:lnTo>
                    <a:pt x="289" y="99"/>
                  </a:lnTo>
                  <a:lnTo>
                    <a:pt x="290" y="97"/>
                  </a:lnTo>
                  <a:lnTo>
                    <a:pt x="292" y="94"/>
                  </a:lnTo>
                  <a:lnTo>
                    <a:pt x="295" y="92"/>
                  </a:lnTo>
                  <a:lnTo>
                    <a:pt x="297" y="91"/>
                  </a:lnTo>
                  <a:lnTo>
                    <a:pt x="300" y="90"/>
                  </a:lnTo>
                  <a:lnTo>
                    <a:pt x="303" y="90"/>
                  </a:lnTo>
                  <a:lnTo>
                    <a:pt x="409" y="90"/>
                  </a:lnTo>
                  <a:lnTo>
                    <a:pt x="409" y="14"/>
                  </a:lnTo>
                  <a:lnTo>
                    <a:pt x="408" y="12"/>
                  </a:lnTo>
                  <a:lnTo>
                    <a:pt x="408" y="9"/>
                  </a:lnTo>
                  <a:lnTo>
                    <a:pt x="405" y="6"/>
                  </a:lnTo>
                  <a:lnTo>
                    <a:pt x="404" y="4"/>
                  </a:lnTo>
                  <a:lnTo>
                    <a:pt x="402" y="2"/>
                  </a:lnTo>
                  <a:lnTo>
                    <a:pt x="399" y="1"/>
                  </a:lnTo>
                  <a:lnTo>
                    <a:pt x="396" y="0"/>
                  </a:lnTo>
                  <a:lnTo>
                    <a:pt x="393" y="0"/>
                  </a:lnTo>
                  <a:lnTo>
                    <a:pt x="212" y="0"/>
                  </a:lnTo>
                  <a:lnTo>
                    <a:pt x="210" y="0"/>
                  </a:lnTo>
                  <a:lnTo>
                    <a:pt x="207" y="1"/>
                  </a:lnTo>
                  <a:lnTo>
                    <a:pt x="204" y="2"/>
                  </a:lnTo>
                  <a:lnTo>
                    <a:pt x="202" y="4"/>
                  </a:lnTo>
                  <a:lnTo>
                    <a:pt x="200" y="6"/>
                  </a:lnTo>
                  <a:lnTo>
                    <a:pt x="199" y="9"/>
                  </a:lnTo>
                  <a:lnTo>
                    <a:pt x="198" y="12"/>
                  </a:lnTo>
                  <a:lnTo>
                    <a:pt x="198" y="14"/>
                  </a:lnTo>
                  <a:lnTo>
                    <a:pt x="198" y="374"/>
                  </a:lnTo>
                  <a:lnTo>
                    <a:pt x="196" y="370"/>
                  </a:lnTo>
                  <a:lnTo>
                    <a:pt x="194" y="365"/>
                  </a:lnTo>
                  <a:lnTo>
                    <a:pt x="111" y="227"/>
                  </a:lnTo>
                  <a:lnTo>
                    <a:pt x="0" y="310"/>
                  </a:lnTo>
                  <a:lnTo>
                    <a:pt x="50" y="385"/>
                  </a:lnTo>
                  <a:lnTo>
                    <a:pt x="52" y="387"/>
                  </a:lnTo>
                  <a:lnTo>
                    <a:pt x="55" y="389"/>
                  </a:lnTo>
                  <a:lnTo>
                    <a:pt x="59" y="390"/>
                  </a:lnTo>
                  <a:lnTo>
                    <a:pt x="62" y="391"/>
                  </a:lnTo>
                  <a:lnTo>
                    <a:pt x="62" y="3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7395847" y="3627871"/>
            <a:ext cx="287337" cy="285750"/>
            <a:chOff x="7018338" y="4656138"/>
            <a:chExt cx="287337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48" name="Freeform 4604"/>
            <p:cNvSpPr>
              <a:spLocks noEditPoints="1"/>
            </p:cNvSpPr>
            <p:nvPr/>
          </p:nvSpPr>
          <p:spPr bwMode="auto">
            <a:xfrm>
              <a:off x="7018338" y="4656138"/>
              <a:ext cx="230188" cy="285750"/>
            </a:xfrm>
            <a:custGeom>
              <a:avLst/>
              <a:gdLst>
                <a:gd name="T0" fmla="*/ 351 w 723"/>
                <a:gd name="T1" fmla="*/ 416 h 903"/>
                <a:gd name="T2" fmla="*/ 348 w 723"/>
                <a:gd name="T3" fmla="*/ 400 h 903"/>
                <a:gd name="T4" fmla="*/ 362 w 723"/>
                <a:gd name="T5" fmla="*/ 391 h 903"/>
                <a:gd name="T6" fmla="*/ 525 w 723"/>
                <a:gd name="T7" fmla="*/ 398 h 903"/>
                <a:gd name="T8" fmla="*/ 525 w 723"/>
                <a:gd name="T9" fmla="*/ 414 h 903"/>
                <a:gd name="T10" fmla="*/ 513 w 723"/>
                <a:gd name="T11" fmla="*/ 572 h 903"/>
                <a:gd name="T12" fmla="*/ 349 w 723"/>
                <a:gd name="T13" fmla="*/ 565 h 903"/>
                <a:gd name="T14" fmla="*/ 349 w 723"/>
                <a:gd name="T15" fmla="*/ 548 h 903"/>
                <a:gd name="T16" fmla="*/ 513 w 723"/>
                <a:gd name="T17" fmla="*/ 542 h 903"/>
                <a:gd name="T18" fmla="*/ 526 w 723"/>
                <a:gd name="T19" fmla="*/ 551 h 903"/>
                <a:gd name="T20" fmla="*/ 523 w 723"/>
                <a:gd name="T21" fmla="*/ 568 h 903"/>
                <a:gd name="T22" fmla="*/ 362 w 723"/>
                <a:gd name="T23" fmla="*/ 722 h 903"/>
                <a:gd name="T24" fmla="*/ 348 w 723"/>
                <a:gd name="T25" fmla="*/ 713 h 903"/>
                <a:gd name="T26" fmla="*/ 351 w 723"/>
                <a:gd name="T27" fmla="*/ 696 h 903"/>
                <a:gd name="T28" fmla="*/ 515 w 723"/>
                <a:gd name="T29" fmla="*/ 693 h 903"/>
                <a:gd name="T30" fmla="*/ 528 w 723"/>
                <a:gd name="T31" fmla="*/ 704 h 903"/>
                <a:gd name="T32" fmla="*/ 521 w 723"/>
                <a:gd name="T33" fmla="*/ 720 h 903"/>
                <a:gd name="T34" fmla="*/ 232 w 723"/>
                <a:gd name="T35" fmla="*/ 405 h 903"/>
                <a:gd name="T36" fmla="*/ 198 w 723"/>
                <a:gd name="T37" fmla="*/ 381 h 903"/>
                <a:gd name="T38" fmla="*/ 200 w 723"/>
                <a:gd name="T39" fmla="*/ 365 h 903"/>
                <a:gd name="T40" fmla="*/ 217 w 723"/>
                <a:gd name="T41" fmla="*/ 362 h 903"/>
                <a:gd name="T42" fmla="*/ 296 w 723"/>
                <a:gd name="T43" fmla="*/ 302 h 903"/>
                <a:gd name="T44" fmla="*/ 312 w 723"/>
                <a:gd name="T45" fmla="*/ 306 h 903"/>
                <a:gd name="T46" fmla="*/ 315 w 723"/>
                <a:gd name="T47" fmla="*/ 321 h 903"/>
                <a:gd name="T48" fmla="*/ 226 w 723"/>
                <a:gd name="T49" fmla="*/ 556 h 903"/>
                <a:gd name="T50" fmla="*/ 197 w 723"/>
                <a:gd name="T51" fmla="*/ 529 h 903"/>
                <a:gd name="T52" fmla="*/ 203 w 723"/>
                <a:gd name="T53" fmla="*/ 514 h 903"/>
                <a:gd name="T54" fmla="*/ 219 w 723"/>
                <a:gd name="T55" fmla="*/ 514 h 903"/>
                <a:gd name="T56" fmla="*/ 298 w 723"/>
                <a:gd name="T57" fmla="*/ 451 h 903"/>
                <a:gd name="T58" fmla="*/ 314 w 723"/>
                <a:gd name="T59" fmla="*/ 458 h 903"/>
                <a:gd name="T60" fmla="*/ 314 w 723"/>
                <a:gd name="T61" fmla="*/ 475 h 903"/>
                <a:gd name="T62" fmla="*/ 155 w 723"/>
                <a:gd name="T63" fmla="*/ 238 h 903"/>
                <a:gd name="T64" fmla="*/ 208 w 723"/>
                <a:gd name="T65" fmla="*/ 197 h 903"/>
                <a:gd name="T66" fmla="*/ 164 w 723"/>
                <a:gd name="T67" fmla="*/ 236 h 903"/>
                <a:gd name="T68" fmla="*/ 31 w 723"/>
                <a:gd name="T69" fmla="*/ 125 h 903"/>
                <a:gd name="T70" fmla="*/ 53 w 723"/>
                <a:gd name="T71" fmla="*/ 68 h 903"/>
                <a:gd name="T72" fmla="*/ 101 w 723"/>
                <a:gd name="T73" fmla="*/ 35 h 903"/>
                <a:gd name="T74" fmla="*/ 150 w 723"/>
                <a:gd name="T75" fmla="*/ 36 h 903"/>
                <a:gd name="T76" fmla="*/ 210 w 723"/>
                <a:gd name="T77" fmla="*/ 80 h 903"/>
                <a:gd name="T78" fmla="*/ 226 w 723"/>
                <a:gd name="T79" fmla="*/ 143 h 903"/>
                <a:gd name="T80" fmla="*/ 125 w 723"/>
                <a:gd name="T81" fmla="*/ 154 h 903"/>
                <a:gd name="T82" fmla="*/ 136 w 723"/>
                <a:gd name="T83" fmla="*/ 0 h 903"/>
                <a:gd name="T84" fmla="*/ 104 w 723"/>
                <a:gd name="T85" fmla="*/ 2 h 903"/>
                <a:gd name="T86" fmla="*/ 39 w 723"/>
                <a:gd name="T87" fmla="*/ 40 h 903"/>
                <a:gd name="T88" fmla="*/ 4 w 723"/>
                <a:gd name="T89" fmla="*/ 108 h 903"/>
                <a:gd name="T90" fmla="*/ 4 w 723"/>
                <a:gd name="T91" fmla="*/ 625 h 903"/>
                <a:gd name="T92" fmla="*/ 121 w 723"/>
                <a:gd name="T93" fmla="*/ 632 h 903"/>
                <a:gd name="T94" fmla="*/ 128 w 723"/>
                <a:gd name="T95" fmla="*/ 901 h 903"/>
                <a:gd name="T96" fmla="*/ 593 w 723"/>
                <a:gd name="T97" fmla="*/ 902 h 903"/>
                <a:gd name="T98" fmla="*/ 603 w 723"/>
                <a:gd name="T99" fmla="*/ 888 h 903"/>
                <a:gd name="T100" fmla="*/ 660 w 723"/>
                <a:gd name="T101" fmla="*/ 248 h 903"/>
                <a:gd name="T102" fmla="*/ 708 w 723"/>
                <a:gd name="T103" fmla="*/ 194 h 903"/>
                <a:gd name="T104" fmla="*/ 723 w 723"/>
                <a:gd name="T105" fmla="*/ 121 h 903"/>
                <a:gd name="T106" fmla="*/ 691 w 723"/>
                <a:gd name="T107" fmla="*/ 50 h 903"/>
                <a:gd name="T108" fmla="*/ 627 w 723"/>
                <a:gd name="T109" fmla="*/ 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3" h="903">
                  <a:moveTo>
                    <a:pt x="513" y="421"/>
                  </a:moveTo>
                  <a:lnTo>
                    <a:pt x="362" y="421"/>
                  </a:lnTo>
                  <a:lnTo>
                    <a:pt x="359" y="421"/>
                  </a:lnTo>
                  <a:lnTo>
                    <a:pt x="356" y="420"/>
                  </a:lnTo>
                  <a:lnTo>
                    <a:pt x="354" y="418"/>
                  </a:lnTo>
                  <a:lnTo>
                    <a:pt x="351" y="416"/>
                  </a:lnTo>
                  <a:lnTo>
                    <a:pt x="349" y="414"/>
                  </a:lnTo>
                  <a:lnTo>
                    <a:pt x="348" y="412"/>
                  </a:lnTo>
                  <a:lnTo>
                    <a:pt x="347" y="409"/>
                  </a:lnTo>
                  <a:lnTo>
                    <a:pt x="347" y="406"/>
                  </a:lnTo>
                  <a:lnTo>
                    <a:pt x="347" y="403"/>
                  </a:lnTo>
                  <a:lnTo>
                    <a:pt x="348" y="400"/>
                  </a:lnTo>
                  <a:lnTo>
                    <a:pt x="349" y="398"/>
                  </a:lnTo>
                  <a:lnTo>
                    <a:pt x="351" y="396"/>
                  </a:lnTo>
                  <a:lnTo>
                    <a:pt x="354" y="394"/>
                  </a:lnTo>
                  <a:lnTo>
                    <a:pt x="356" y="393"/>
                  </a:lnTo>
                  <a:lnTo>
                    <a:pt x="359" y="391"/>
                  </a:lnTo>
                  <a:lnTo>
                    <a:pt x="362" y="391"/>
                  </a:lnTo>
                  <a:lnTo>
                    <a:pt x="513" y="391"/>
                  </a:lnTo>
                  <a:lnTo>
                    <a:pt x="515" y="391"/>
                  </a:lnTo>
                  <a:lnTo>
                    <a:pt x="519" y="393"/>
                  </a:lnTo>
                  <a:lnTo>
                    <a:pt x="521" y="394"/>
                  </a:lnTo>
                  <a:lnTo>
                    <a:pt x="523" y="396"/>
                  </a:lnTo>
                  <a:lnTo>
                    <a:pt x="525" y="398"/>
                  </a:lnTo>
                  <a:lnTo>
                    <a:pt x="526" y="400"/>
                  </a:lnTo>
                  <a:lnTo>
                    <a:pt x="528" y="403"/>
                  </a:lnTo>
                  <a:lnTo>
                    <a:pt x="528" y="406"/>
                  </a:lnTo>
                  <a:lnTo>
                    <a:pt x="528" y="409"/>
                  </a:lnTo>
                  <a:lnTo>
                    <a:pt x="526" y="412"/>
                  </a:lnTo>
                  <a:lnTo>
                    <a:pt x="525" y="414"/>
                  </a:lnTo>
                  <a:lnTo>
                    <a:pt x="523" y="416"/>
                  </a:lnTo>
                  <a:lnTo>
                    <a:pt x="521" y="418"/>
                  </a:lnTo>
                  <a:lnTo>
                    <a:pt x="519" y="420"/>
                  </a:lnTo>
                  <a:lnTo>
                    <a:pt x="515" y="421"/>
                  </a:lnTo>
                  <a:lnTo>
                    <a:pt x="513" y="421"/>
                  </a:lnTo>
                  <a:close/>
                  <a:moveTo>
                    <a:pt x="513" y="572"/>
                  </a:moveTo>
                  <a:lnTo>
                    <a:pt x="362" y="572"/>
                  </a:lnTo>
                  <a:lnTo>
                    <a:pt x="359" y="571"/>
                  </a:lnTo>
                  <a:lnTo>
                    <a:pt x="356" y="571"/>
                  </a:lnTo>
                  <a:lnTo>
                    <a:pt x="354" y="569"/>
                  </a:lnTo>
                  <a:lnTo>
                    <a:pt x="351" y="568"/>
                  </a:lnTo>
                  <a:lnTo>
                    <a:pt x="349" y="565"/>
                  </a:lnTo>
                  <a:lnTo>
                    <a:pt x="348" y="563"/>
                  </a:lnTo>
                  <a:lnTo>
                    <a:pt x="347" y="560"/>
                  </a:lnTo>
                  <a:lnTo>
                    <a:pt x="347" y="556"/>
                  </a:lnTo>
                  <a:lnTo>
                    <a:pt x="347" y="554"/>
                  </a:lnTo>
                  <a:lnTo>
                    <a:pt x="348" y="551"/>
                  </a:lnTo>
                  <a:lnTo>
                    <a:pt x="349" y="548"/>
                  </a:lnTo>
                  <a:lnTo>
                    <a:pt x="351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9" y="542"/>
                  </a:lnTo>
                  <a:lnTo>
                    <a:pt x="362" y="542"/>
                  </a:lnTo>
                  <a:lnTo>
                    <a:pt x="513" y="542"/>
                  </a:lnTo>
                  <a:lnTo>
                    <a:pt x="515" y="542"/>
                  </a:lnTo>
                  <a:lnTo>
                    <a:pt x="519" y="543"/>
                  </a:lnTo>
                  <a:lnTo>
                    <a:pt x="521" y="544"/>
                  </a:lnTo>
                  <a:lnTo>
                    <a:pt x="523" y="546"/>
                  </a:lnTo>
                  <a:lnTo>
                    <a:pt x="525" y="548"/>
                  </a:lnTo>
                  <a:lnTo>
                    <a:pt x="526" y="551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60"/>
                  </a:lnTo>
                  <a:lnTo>
                    <a:pt x="526" y="563"/>
                  </a:lnTo>
                  <a:lnTo>
                    <a:pt x="525" y="565"/>
                  </a:lnTo>
                  <a:lnTo>
                    <a:pt x="523" y="568"/>
                  </a:lnTo>
                  <a:lnTo>
                    <a:pt x="521" y="569"/>
                  </a:lnTo>
                  <a:lnTo>
                    <a:pt x="519" y="571"/>
                  </a:lnTo>
                  <a:lnTo>
                    <a:pt x="515" y="571"/>
                  </a:lnTo>
                  <a:lnTo>
                    <a:pt x="513" y="572"/>
                  </a:lnTo>
                  <a:close/>
                  <a:moveTo>
                    <a:pt x="513" y="722"/>
                  </a:moveTo>
                  <a:lnTo>
                    <a:pt x="362" y="722"/>
                  </a:lnTo>
                  <a:lnTo>
                    <a:pt x="359" y="722"/>
                  </a:lnTo>
                  <a:lnTo>
                    <a:pt x="356" y="721"/>
                  </a:lnTo>
                  <a:lnTo>
                    <a:pt x="354" y="720"/>
                  </a:lnTo>
                  <a:lnTo>
                    <a:pt x="351" y="718"/>
                  </a:lnTo>
                  <a:lnTo>
                    <a:pt x="349" y="716"/>
                  </a:lnTo>
                  <a:lnTo>
                    <a:pt x="348" y="713"/>
                  </a:lnTo>
                  <a:lnTo>
                    <a:pt x="347" y="710"/>
                  </a:lnTo>
                  <a:lnTo>
                    <a:pt x="347" y="708"/>
                  </a:lnTo>
                  <a:lnTo>
                    <a:pt x="347" y="704"/>
                  </a:lnTo>
                  <a:lnTo>
                    <a:pt x="348" y="702"/>
                  </a:lnTo>
                  <a:lnTo>
                    <a:pt x="349" y="699"/>
                  </a:lnTo>
                  <a:lnTo>
                    <a:pt x="351" y="696"/>
                  </a:lnTo>
                  <a:lnTo>
                    <a:pt x="354" y="695"/>
                  </a:lnTo>
                  <a:lnTo>
                    <a:pt x="356" y="693"/>
                  </a:lnTo>
                  <a:lnTo>
                    <a:pt x="359" y="693"/>
                  </a:lnTo>
                  <a:lnTo>
                    <a:pt x="362" y="692"/>
                  </a:lnTo>
                  <a:lnTo>
                    <a:pt x="513" y="692"/>
                  </a:lnTo>
                  <a:lnTo>
                    <a:pt x="515" y="693"/>
                  </a:lnTo>
                  <a:lnTo>
                    <a:pt x="519" y="693"/>
                  </a:lnTo>
                  <a:lnTo>
                    <a:pt x="521" y="695"/>
                  </a:lnTo>
                  <a:lnTo>
                    <a:pt x="523" y="696"/>
                  </a:lnTo>
                  <a:lnTo>
                    <a:pt x="525" y="699"/>
                  </a:lnTo>
                  <a:lnTo>
                    <a:pt x="526" y="702"/>
                  </a:lnTo>
                  <a:lnTo>
                    <a:pt x="528" y="704"/>
                  </a:lnTo>
                  <a:lnTo>
                    <a:pt x="528" y="708"/>
                  </a:lnTo>
                  <a:lnTo>
                    <a:pt x="528" y="710"/>
                  </a:lnTo>
                  <a:lnTo>
                    <a:pt x="526" y="713"/>
                  </a:lnTo>
                  <a:lnTo>
                    <a:pt x="525" y="716"/>
                  </a:lnTo>
                  <a:lnTo>
                    <a:pt x="523" y="718"/>
                  </a:lnTo>
                  <a:lnTo>
                    <a:pt x="521" y="720"/>
                  </a:lnTo>
                  <a:lnTo>
                    <a:pt x="519" y="721"/>
                  </a:lnTo>
                  <a:lnTo>
                    <a:pt x="515" y="722"/>
                  </a:lnTo>
                  <a:lnTo>
                    <a:pt x="513" y="722"/>
                  </a:lnTo>
                  <a:close/>
                  <a:moveTo>
                    <a:pt x="312" y="326"/>
                  </a:moveTo>
                  <a:lnTo>
                    <a:pt x="237" y="402"/>
                  </a:lnTo>
                  <a:lnTo>
                    <a:pt x="232" y="405"/>
                  </a:lnTo>
                  <a:lnTo>
                    <a:pt x="226" y="406"/>
                  </a:lnTo>
                  <a:lnTo>
                    <a:pt x="220" y="405"/>
                  </a:lnTo>
                  <a:lnTo>
                    <a:pt x="216" y="402"/>
                  </a:lnTo>
                  <a:lnTo>
                    <a:pt x="200" y="387"/>
                  </a:lnTo>
                  <a:lnTo>
                    <a:pt x="199" y="385"/>
                  </a:lnTo>
                  <a:lnTo>
                    <a:pt x="198" y="381"/>
                  </a:lnTo>
                  <a:lnTo>
                    <a:pt x="197" y="379"/>
                  </a:lnTo>
                  <a:lnTo>
                    <a:pt x="197" y="376"/>
                  </a:lnTo>
                  <a:lnTo>
                    <a:pt x="197" y="373"/>
                  </a:lnTo>
                  <a:lnTo>
                    <a:pt x="198" y="370"/>
                  </a:lnTo>
                  <a:lnTo>
                    <a:pt x="199" y="368"/>
                  </a:lnTo>
                  <a:lnTo>
                    <a:pt x="200" y="365"/>
                  </a:lnTo>
                  <a:lnTo>
                    <a:pt x="203" y="363"/>
                  </a:lnTo>
                  <a:lnTo>
                    <a:pt x="206" y="362"/>
                  </a:lnTo>
                  <a:lnTo>
                    <a:pt x="208" y="361"/>
                  </a:lnTo>
                  <a:lnTo>
                    <a:pt x="211" y="361"/>
                  </a:lnTo>
                  <a:lnTo>
                    <a:pt x="214" y="361"/>
                  </a:lnTo>
                  <a:lnTo>
                    <a:pt x="217" y="362"/>
                  </a:lnTo>
                  <a:lnTo>
                    <a:pt x="219" y="363"/>
                  </a:lnTo>
                  <a:lnTo>
                    <a:pt x="221" y="365"/>
                  </a:lnTo>
                  <a:lnTo>
                    <a:pt x="226" y="370"/>
                  </a:lnTo>
                  <a:lnTo>
                    <a:pt x="290" y="306"/>
                  </a:lnTo>
                  <a:lnTo>
                    <a:pt x="294" y="303"/>
                  </a:lnTo>
                  <a:lnTo>
                    <a:pt x="296" y="302"/>
                  </a:lnTo>
                  <a:lnTo>
                    <a:pt x="298" y="301"/>
                  </a:lnTo>
                  <a:lnTo>
                    <a:pt x="302" y="301"/>
                  </a:lnTo>
                  <a:lnTo>
                    <a:pt x="304" y="301"/>
                  </a:lnTo>
                  <a:lnTo>
                    <a:pt x="307" y="302"/>
                  </a:lnTo>
                  <a:lnTo>
                    <a:pt x="310" y="303"/>
                  </a:lnTo>
                  <a:lnTo>
                    <a:pt x="312" y="306"/>
                  </a:lnTo>
                  <a:lnTo>
                    <a:pt x="314" y="308"/>
                  </a:lnTo>
                  <a:lnTo>
                    <a:pt x="315" y="310"/>
                  </a:lnTo>
                  <a:lnTo>
                    <a:pt x="316" y="312"/>
                  </a:lnTo>
                  <a:lnTo>
                    <a:pt x="316" y="316"/>
                  </a:lnTo>
                  <a:lnTo>
                    <a:pt x="316" y="319"/>
                  </a:lnTo>
                  <a:lnTo>
                    <a:pt x="315" y="321"/>
                  </a:lnTo>
                  <a:lnTo>
                    <a:pt x="314" y="324"/>
                  </a:lnTo>
                  <a:lnTo>
                    <a:pt x="312" y="326"/>
                  </a:lnTo>
                  <a:close/>
                  <a:moveTo>
                    <a:pt x="312" y="477"/>
                  </a:moveTo>
                  <a:lnTo>
                    <a:pt x="237" y="552"/>
                  </a:lnTo>
                  <a:lnTo>
                    <a:pt x="232" y="555"/>
                  </a:lnTo>
                  <a:lnTo>
                    <a:pt x="226" y="556"/>
                  </a:lnTo>
                  <a:lnTo>
                    <a:pt x="220" y="555"/>
                  </a:lnTo>
                  <a:lnTo>
                    <a:pt x="216" y="552"/>
                  </a:lnTo>
                  <a:lnTo>
                    <a:pt x="200" y="537"/>
                  </a:lnTo>
                  <a:lnTo>
                    <a:pt x="199" y="535"/>
                  </a:lnTo>
                  <a:lnTo>
                    <a:pt x="198" y="533"/>
                  </a:lnTo>
                  <a:lnTo>
                    <a:pt x="197" y="529"/>
                  </a:lnTo>
                  <a:lnTo>
                    <a:pt x="197" y="527"/>
                  </a:lnTo>
                  <a:lnTo>
                    <a:pt x="197" y="524"/>
                  </a:lnTo>
                  <a:lnTo>
                    <a:pt x="198" y="521"/>
                  </a:lnTo>
                  <a:lnTo>
                    <a:pt x="199" y="518"/>
                  </a:lnTo>
                  <a:lnTo>
                    <a:pt x="200" y="516"/>
                  </a:lnTo>
                  <a:lnTo>
                    <a:pt x="203" y="514"/>
                  </a:lnTo>
                  <a:lnTo>
                    <a:pt x="206" y="512"/>
                  </a:lnTo>
                  <a:lnTo>
                    <a:pt x="208" y="512"/>
                  </a:lnTo>
                  <a:lnTo>
                    <a:pt x="211" y="511"/>
                  </a:lnTo>
                  <a:lnTo>
                    <a:pt x="214" y="512"/>
                  </a:lnTo>
                  <a:lnTo>
                    <a:pt x="217" y="512"/>
                  </a:lnTo>
                  <a:lnTo>
                    <a:pt x="219" y="514"/>
                  </a:lnTo>
                  <a:lnTo>
                    <a:pt x="221" y="516"/>
                  </a:lnTo>
                  <a:lnTo>
                    <a:pt x="226" y="520"/>
                  </a:lnTo>
                  <a:lnTo>
                    <a:pt x="290" y="456"/>
                  </a:lnTo>
                  <a:lnTo>
                    <a:pt x="294" y="454"/>
                  </a:lnTo>
                  <a:lnTo>
                    <a:pt x="296" y="452"/>
                  </a:lnTo>
                  <a:lnTo>
                    <a:pt x="298" y="451"/>
                  </a:lnTo>
                  <a:lnTo>
                    <a:pt x="302" y="451"/>
                  </a:lnTo>
                  <a:lnTo>
                    <a:pt x="304" y="451"/>
                  </a:lnTo>
                  <a:lnTo>
                    <a:pt x="307" y="452"/>
                  </a:lnTo>
                  <a:lnTo>
                    <a:pt x="310" y="454"/>
                  </a:lnTo>
                  <a:lnTo>
                    <a:pt x="312" y="456"/>
                  </a:lnTo>
                  <a:lnTo>
                    <a:pt x="314" y="458"/>
                  </a:lnTo>
                  <a:lnTo>
                    <a:pt x="315" y="460"/>
                  </a:lnTo>
                  <a:lnTo>
                    <a:pt x="316" y="464"/>
                  </a:lnTo>
                  <a:lnTo>
                    <a:pt x="316" y="466"/>
                  </a:lnTo>
                  <a:lnTo>
                    <a:pt x="316" y="469"/>
                  </a:lnTo>
                  <a:lnTo>
                    <a:pt x="315" y="472"/>
                  </a:lnTo>
                  <a:lnTo>
                    <a:pt x="314" y="475"/>
                  </a:lnTo>
                  <a:lnTo>
                    <a:pt x="312" y="477"/>
                  </a:lnTo>
                  <a:close/>
                  <a:moveTo>
                    <a:pt x="164" y="236"/>
                  </a:moveTo>
                  <a:lnTo>
                    <a:pt x="162" y="237"/>
                  </a:lnTo>
                  <a:lnTo>
                    <a:pt x="158" y="238"/>
                  </a:lnTo>
                  <a:lnTo>
                    <a:pt x="157" y="238"/>
                  </a:lnTo>
                  <a:lnTo>
                    <a:pt x="155" y="238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1" y="180"/>
                  </a:lnTo>
                  <a:lnTo>
                    <a:pt x="217" y="180"/>
                  </a:lnTo>
                  <a:lnTo>
                    <a:pt x="214" y="188"/>
                  </a:lnTo>
                  <a:lnTo>
                    <a:pt x="208" y="197"/>
                  </a:lnTo>
                  <a:lnTo>
                    <a:pt x="203" y="205"/>
                  </a:lnTo>
                  <a:lnTo>
                    <a:pt x="197" y="212"/>
                  </a:lnTo>
                  <a:lnTo>
                    <a:pt x="190" y="220"/>
                  </a:lnTo>
                  <a:lnTo>
                    <a:pt x="182" y="225"/>
                  </a:lnTo>
                  <a:lnTo>
                    <a:pt x="173" y="231"/>
                  </a:lnTo>
                  <a:lnTo>
                    <a:pt x="164" y="236"/>
                  </a:lnTo>
                  <a:close/>
                  <a:moveTo>
                    <a:pt x="121" y="166"/>
                  </a:moveTo>
                  <a:lnTo>
                    <a:pt x="121" y="256"/>
                  </a:lnTo>
                  <a:lnTo>
                    <a:pt x="121" y="601"/>
                  </a:lnTo>
                  <a:lnTo>
                    <a:pt x="31" y="601"/>
                  </a:lnTo>
                  <a:lnTo>
                    <a:pt x="31" y="135"/>
                  </a:lnTo>
                  <a:lnTo>
                    <a:pt x="31" y="125"/>
                  </a:lnTo>
                  <a:lnTo>
                    <a:pt x="33" y="115"/>
                  </a:lnTo>
                  <a:lnTo>
                    <a:pt x="35" y="105"/>
                  </a:lnTo>
                  <a:lnTo>
                    <a:pt x="39" y="94"/>
                  </a:lnTo>
                  <a:lnTo>
                    <a:pt x="43" y="85"/>
                  </a:lnTo>
                  <a:lnTo>
                    <a:pt x="48" y="77"/>
                  </a:lnTo>
                  <a:lnTo>
                    <a:pt x="53" y="68"/>
                  </a:lnTo>
                  <a:lnTo>
                    <a:pt x="60" y="62"/>
                  </a:lnTo>
                  <a:lnTo>
                    <a:pt x="67" y="55"/>
                  </a:lnTo>
                  <a:lnTo>
                    <a:pt x="75" y="48"/>
                  </a:lnTo>
                  <a:lnTo>
                    <a:pt x="83" y="42"/>
                  </a:lnTo>
                  <a:lnTo>
                    <a:pt x="92" y="38"/>
                  </a:lnTo>
                  <a:lnTo>
                    <a:pt x="101" y="35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5" y="30"/>
                  </a:lnTo>
                  <a:lnTo>
                    <a:pt x="150" y="36"/>
                  </a:lnTo>
                  <a:lnTo>
                    <a:pt x="164" y="41"/>
                  </a:lnTo>
                  <a:lnTo>
                    <a:pt x="176" y="48"/>
                  </a:lnTo>
                  <a:lnTo>
                    <a:pt x="188" y="56"/>
                  </a:lnTo>
                  <a:lnTo>
                    <a:pt x="197" y="63"/>
                  </a:lnTo>
                  <a:lnTo>
                    <a:pt x="205" y="71"/>
                  </a:lnTo>
                  <a:lnTo>
                    <a:pt x="210" y="80"/>
                  </a:lnTo>
                  <a:lnTo>
                    <a:pt x="216" y="88"/>
                  </a:lnTo>
                  <a:lnTo>
                    <a:pt x="220" y="99"/>
                  </a:lnTo>
                  <a:lnTo>
                    <a:pt x="224" y="110"/>
                  </a:lnTo>
                  <a:lnTo>
                    <a:pt x="226" y="123"/>
                  </a:lnTo>
                  <a:lnTo>
                    <a:pt x="226" y="135"/>
                  </a:lnTo>
                  <a:lnTo>
                    <a:pt x="226" y="143"/>
                  </a:lnTo>
                  <a:lnTo>
                    <a:pt x="225" y="150"/>
                  </a:lnTo>
                  <a:lnTo>
                    <a:pt x="136" y="150"/>
                  </a:lnTo>
                  <a:lnTo>
                    <a:pt x="133" y="151"/>
                  </a:lnTo>
                  <a:lnTo>
                    <a:pt x="130" y="151"/>
                  </a:lnTo>
                  <a:lnTo>
                    <a:pt x="128" y="153"/>
                  </a:lnTo>
                  <a:lnTo>
                    <a:pt x="125" y="154"/>
                  </a:lnTo>
                  <a:lnTo>
                    <a:pt x="123" y="156"/>
                  </a:lnTo>
                  <a:lnTo>
                    <a:pt x="122" y="160"/>
                  </a:lnTo>
                  <a:lnTo>
                    <a:pt x="121" y="162"/>
                  </a:lnTo>
                  <a:lnTo>
                    <a:pt x="121" y="166"/>
                  </a:lnTo>
                  <a:close/>
                  <a:moveTo>
                    <a:pt x="587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11"/>
                  </a:lnTo>
                  <a:lnTo>
                    <a:pt x="69" y="16"/>
                  </a:lnTo>
                  <a:lnTo>
                    <a:pt x="58" y="23"/>
                  </a:lnTo>
                  <a:lnTo>
                    <a:pt x="48" y="31"/>
                  </a:lnTo>
                  <a:lnTo>
                    <a:pt x="39" y="40"/>
                  </a:lnTo>
                  <a:lnTo>
                    <a:pt x="31" y="49"/>
                  </a:lnTo>
                  <a:lnTo>
                    <a:pt x="23" y="59"/>
                  </a:lnTo>
                  <a:lnTo>
                    <a:pt x="16" y="71"/>
                  </a:lnTo>
                  <a:lnTo>
                    <a:pt x="10" y="83"/>
                  </a:lnTo>
                  <a:lnTo>
                    <a:pt x="6" y="95"/>
                  </a:lnTo>
                  <a:lnTo>
                    <a:pt x="4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617"/>
                  </a:lnTo>
                  <a:lnTo>
                    <a:pt x="1" y="620"/>
                  </a:lnTo>
                  <a:lnTo>
                    <a:pt x="1" y="623"/>
                  </a:lnTo>
                  <a:lnTo>
                    <a:pt x="4" y="625"/>
                  </a:lnTo>
                  <a:lnTo>
                    <a:pt x="5" y="627"/>
                  </a:lnTo>
                  <a:lnTo>
                    <a:pt x="7" y="630"/>
                  </a:lnTo>
                  <a:lnTo>
                    <a:pt x="9" y="631"/>
                  </a:lnTo>
                  <a:lnTo>
                    <a:pt x="13" y="632"/>
                  </a:lnTo>
                  <a:lnTo>
                    <a:pt x="16" y="632"/>
                  </a:lnTo>
                  <a:lnTo>
                    <a:pt x="121" y="632"/>
                  </a:lnTo>
                  <a:lnTo>
                    <a:pt x="121" y="888"/>
                  </a:lnTo>
                  <a:lnTo>
                    <a:pt x="121" y="891"/>
                  </a:lnTo>
                  <a:lnTo>
                    <a:pt x="122" y="894"/>
                  </a:lnTo>
                  <a:lnTo>
                    <a:pt x="123" y="896"/>
                  </a:lnTo>
                  <a:lnTo>
                    <a:pt x="125" y="898"/>
                  </a:lnTo>
                  <a:lnTo>
                    <a:pt x="128" y="901"/>
                  </a:lnTo>
                  <a:lnTo>
                    <a:pt x="130" y="902"/>
                  </a:lnTo>
                  <a:lnTo>
                    <a:pt x="133" y="903"/>
                  </a:lnTo>
                  <a:lnTo>
                    <a:pt x="136" y="903"/>
                  </a:lnTo>
                  <a:lnTo>
                    <a:pt x="587" y="903"/>
                  </a:lnTo>
                  <a:lnTo>
                    <a:pt x="591" y="903"/>
                  </a:lnTo>
                  <a:lnTo>
                    <a:pt x="593" y="902"/>
                  </a:lnTo>
                  <a:lnTo>
                    <a:pt x="596" y="901"/>
                  </a:lnTo>
                  <a:lnTo>
                    <a:pt x="599" y="898"/>
                  </a:lnTo>
                  <a:lnTo>
                    <a:pt x="600" y="896"/>
                  </a:lnTo>
                  <a:lnTo>
                    <a:pt x="602" y="894"/>
                  </a:lnTo>
                  <a:lnTo>
                    <a:pt x="602" y="891"/>
                  </a:lnTo>
                  <a:lnTo>
                    <a:pt x="603" y="888"/>
                  </a:lnTo>
                  <a:lnTo>
                    <a:pt x="603" y="269"/>
                  </a:lnTo>
                  <a:lnTo>
                    <a:pt x="615" y="267"/>
                  </a:lnTo>
                  <a:lnTo>
                    <a:pt x="627" y="264"/>
                  </a:lnTo>
                  <a:lnTo>
                    <a:pt x="638" y="259"/>
                  </a:lnTo>
                  <a:lnTo>
                    <a:pt x="648" y="255"/>
                  </a:lnTo>
                  <a:lnTo>
                    <a:pt x="660" y="248"/>
                  </a:lnTo>
                  <a:lnTo>
                    <a:pt x="670" y="241"/>
                  </a:lnTo>
                  <a:lnTo>
                    <a:pt x="679" y="232"/>
                  </a:lnTo>
                  <a:lnTo>
                    <a:pt x="687" y="224"/>
                  </a:lnTo>
                  <a:lnTo>
                    <a:pt x="695" y="214"/>
                  </a:lnTo>
                  <a:lnTo>
                    <a:pt x="703" y="204"/>
                  </a:lnTo>
                  <a:lnTo>
                    <a:pt x="708" y="194"/>
                  </a:lnTo>
                  <a:lnTo>
                    <a:pt x="714" y="182"/>
                  </a:lnTo>
                  <a:lnTo>
                    <a:pt x="717" y="171"/>
                  </a:lnTo>
                  <a:lnTo>
                    <a:pt x="721" y="160"/>
                  </a:lnTo>
                  <a:lnTo>
                    <a:pt x="723" y="147"/>
                  </a:lnTo>
                  <a:lnTo>
                    <a:pt x="723" y="135"/>
                  </a:lnTo>
                  <a:lnTo>
                    <a:pt x="723" y="121"/>
                  </a:lnTo>
                  <a:lnTo>
                    <a:pt x="721" y="109"/>
                  </a:lnTo>
                  <a:lnTo>
                    <a:pt x="717" y="97"/>
                  </a:lnTo>
                  <a:lnTo>
                    <a:pt x="712" y="84"/>
                  </a:lnTo>
                  <a:lnTo>
                    <a:pt x="706" y="72"/>
                  </a:lnTo>
                  <a:lnTo>
                    <a:pt x="699" y="60"/>
                  </a:lnTo>
                  <a:lnTo>
                    <a:pt x="691" y="50"/>
                  </a:lnTo>
                  <a:lnTo>
                    <a:pt x="682" y="40"/>
                  </a:lnTo>
                  <a:lnTo>
                    <a:pt x="672" y="32"/>
                  </a:lnTo>
                  <a:lnTo>
                    <a:pt x="662" y="23"/>
                  </a:lnTo>
                  <a:lnTo>
                    <a:pt x="651" y="16"/>
                  </a:lnTo>
                  <a:lnTo>
                    <a:pt x="638" y="11"/>
                  </a:lnTo>
                  <a:lnTo>
                    <a:pt x="627" y="6"/>
                  </a:lnTo>
                  <a:lnTo>
                    <a:pt x="613" y="3"/>
                  </a:lnTo>
                  <a:lnTo>
                    <a:pt x="601" y="1"/>
                  </a:lnTo>
                  <a:lnTo>
                    <a:pt x="587" y="0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4605"/>
            <p:cNvSpPr>
              <a:spLocks/>
            </p:cNvSpPr>
            <p:nvPr/>
          </p:nvSpPr>
          <p:spPr bwMode="auto">
            <a:xfrm>
              <a:off x="7239000" y="4722813"/>
              <a:ext cx="66675" cy="128588"/>
            </a:xfrm>
            <a:custGeom>
              <a:avLst/>
              <a:gdLst>
                <a:gd name="T0" fmla="*/ 123 w 210"/>
                <a:gd name="T1" fmla="*/ 1 h 407"/>
                <a:gd name="T2" fmla="*/ 101 w 210"/>
                <a:gd name="T3" fmla="*/ 8 h 407"/>
                <a:gd name="T4" fmla="*/ 82 w 210"/>
                <a:gd name="T5" fmla="*/ 21 h 407"/>
                <a:gd name="T6" fmla="*/ 67 w 210"/>
                <a:gd name="T7" fmla="*/ 37 h 407"/>
                <a:gd name="T8" fmla="*/ 50 w 210"/>
                <a:gd name="T9" fmla="*/ 47 h 407"/>
                <a:gd name="T10" fmla="*/ 33 w 210"/>
                <a:gd name="T11" fmla="*/ 54 h 407"/>
                <a:gd name="T12" fmla="*/ 23 w 210"/>
                <a:gd name="T13" fmla="*/ 61 h 407"/>
                <a:gd name="T14" fmla="*/ 14 w 210"/>
                <a:gd name="T15" fmla="*/ 70 h 407"/>
                <a:gd name="T16" fmla="*/ 7 w 210"/>
                <a:gd name="T17" fmla="*/ 81 h 407"/>
                <a:gd name="T18" fmla="*/ 2 w 210"/>
                <a:gd name="T19" fmla="*/ 95 h 407"/>
                <a:gd name="T20" fmla="*/ 0 w 210"/>
                <a:gd name="T21" fmla="*/ 110 h 407"/>
                <a:gd name="T22" fmla="*/ 0 w 210"/>
                <a:gd name="T23" fmla="*/ 393 h 407"/>
                <a:gd name="T24" fmla="*/ 1 w 210"/>
                <a:gd name="T25" fmla="*/ 398 h 407"/>
                <a:gd name="T26" fmla="*/ 3 w 210"/>
                <a:gd name="T27" fmla="*/ 403 h 407"/>
                <a:gd name="T28" fmla="*/ 9 w 210"/>
                <a:gd name="T29" fmla="*/ 406 h 407"/>
                <a:gd name="T30" fmla="*/ 14 w 210"/>
                <a:gd name="T31" fmla="*/ 407 h 407"/>
                <a:gd name="T32" fmla="*/ 20 w 210"/>
                <a:gd name="T33" fmla="*/ 406 h 407"/>
                <a:gd name="T34" fmla="*/ 24 w 210"/>
                <a:gd name="T35" fmla="*/ 403 h 407"/>
                <a:gd name="T36" fmla="*/ 28 w 210"/>
                <a:gd name="T37" fmla="*/ 398 h 407"/>
                <a:gd name="T38" fmla="*/ 29 w 210"/>
                <a:gd name="T39" fmla="*/ 393 h 407"/>
                <a:gd name="T40" fmla="*/ 30 w 210"/>
                <a:gd name="T41" fmla="*/ 110 h 407"/>
                <a:gd name="T42" fmla="*/ 35 w 210"/>
                <a:gd name="T43" fmla="*/ 95 h 407"/>
                <a:gd name="T44" fmla="*/ 42 w 210"/>
                <a:gd name="T45" fmla="*/ 84 h 407"/>
                <a:gd name="T46" fmla="*/ 54 w 210"/>
                <a:gd name="T47" fmla="*/ 78 h 407"/>
                <a:gd name="T48" fmla="*/ 59 w 210"/>
                <a:gd name="T49" fmla="*/ 331 h 407"/>
                <a:gd name="T50" fmla="*/ 210 w 210"/>
                <a:gd name="T51" fmla="*/ 60 h 407"/>
                <a:gd name="T52" fmla="*/ 209 w 210"/>
                <a:gd name="T53" fmla="*/ 49 h 407"/>
                <a:gd name="T54" fmla="*/ 203 w 210"/>
                <a:gd name="T55" fmla="*/ 39 h 407"/>
                <a:gd name="T56" fmla="*/ 186 w 210"/>
                <a:gd name="T57" fmla="*/ 20 h 407"/>
                <a:gd name="T58" fmla="*/ 162 w 210"/>
                <a:gd name="T59" fmla="*/ 5 h 407"/>
                <a:gd name="T60" fmla="*/ 149 w 210"/>
                <a:gd name="T61" fmla="*/ 1 h 407"/>
                <a:gd name="T62" fmla="*/ 135 w 210"/>
                <a:gd name="T6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407">
                  <a:moveTo>
                    <a:pt x="135" y="0"/>
                  </a:moveTo>
                  <a:lnTo>
                    <a:pt x="123" y="1"/>
                  </a:lnTo>
                  <a:lnTo>
                    <a:pt x="111" y="3"/>
                  </a:lnTo>
                  <a:lnTo>
                    <a:pt x="101" y="8"/>
                  </a:lnTo>
                  <a:lnTo>
                    <a:pt x="91" y="14"/>
                  </a:lnTo>
                  <a:lnTo>
                    <a:pt x="82" y="21"/>
                  </a:lnTo>
                  <a:lnTo>
                    <a:pt x="74" y="29"/>
                  </a:lnTo>
                  <a:lnTo>
                    <a:pt x="67" y="37"/>
                  </a:lnTo>
                  <a:lnTo>
                    <a:pt x="63" y="45"/>
                  </a:lnTo>
                  <a:lnTo>
                    <a:pt x="50" y="47"/>
                  </a:lnTo>
                  <a:lnTo>
                    <a:pt x="39" y="52"/>
                  </a:lnTo>
                  <a:lnTo>
                    <a:pt x="33" y="54"/>
                  </a:lnTo>
                  <a:lnTo>
                    <a:pt x="28" y="57"/>
                  </a:lnTo>
                  <a:lnTo>
                    <a:pt x="23" y="61"/>
                  </a:lnTo>
                  <a:lnTo>
                    <a:pt x="19" y="65"/>
                  </a:lnTo>
                  <a:lnTo>
                    <a:pt x="14" y="70"/>
                  </a:lnTo>
                  <a:lnTo>
                    <a:pt x="11" y="75"/>
                  </a:lnTo>
                  <a:lnTo>
                    <a:pt x="7" y="81"/>
                  </a:lnTo>
                  <a:lnTo>
                    <a:pt x="4" y="88"/>
                  </a:lnTo>
                  <a:lnTo>
                    <a:pt x="2" y="95"/>
                  </a:lnTo>
                  <a:lnTo>
                    <a:pt x="1" y="102"/>
                  </a:lnTo>
                  <a:lnTo>
                    <a:pt x="0" y="110"/>
                  </a:lnTo>
                  <a:lnTo>
                    <a:pt x="0" y="119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2" y="401"/>
                  </a:lnTo>
                  <a:lnTo>
                    <a:pt x="3" y="403"/>
                  </a:lnTo>
                  <a:lnTo>
                    <a:pt x="5" y="405"/>
                  </a:lnTo>
                  <a:lnTo>
                    <a:pt x="9" y="406"/>
                  </a:lnTo>
                  <a:lnTo>
                    <a:pt x="11" y="407"/>
                  </a:lnTo>
                  <a:lnTo>
                    <a:pt x="14" y="407"/>
                  </a:lnTo>
                  <a:lnTo>
                    <a:pt x="18" y="407"/>
                  </a:lnTo>
                  <a:lnTo>
                    <a:pt x="20" y="406"/>
                  </a:lnTo>
                  <a:lnTo>
                    <a:pt x="22" y="405"/>
                  </a:lnTo>
                  <a:lnTo>
                    <a:pt x="24" y="403"/>
                  </a:lnTo>
                  <a:lnTo>
                    <a:pt x="27" y="401"/>
                  </a:lnTo>
                  <a:lnTo>
                    <a:pt x="28" y="398"/>
                  </a:lnTo>
                  <a:lnTo>
                    <a:pt x="29" y="395"/>
                  </a:lnTo>
                  <a:lnTo>
                    <a:pt x="29" y="393"/>
                  </a:lnTo>
                  <a:lnTo>
                    <a:pt x="29" y="119"/>
                  </a:lnTo>
                  <a:lnTo>
                    <a:pt x="30" y="110"/>
                  </a:lnTo>
                  <a:lnTo>
                    <a:pt x="31" y="101"/>
                  </a:lnTo>
                  <a:lnTo>
                    <a:pt x="35" y="95"/>
                  </a:lnTo>
                  <a:lnTo>
                    <a:pt x="38" y="89"/>
                  </a:lnTo>
                  <a:lnTo>
                    <a:pt x="42" y="84"/>
                  </a:lnTo>
                  <a:lnTo>
                    <a:pt x="48" y="81"/>
                  </a:lnTo>
                  <a:lnTo>
                    <a:pt x="54" y="78"/>
                  </a:lnTo>
                  <a:lnTo>
                    <a:pt x="59" y="76"/>
                  </a:lnTo>
                  <a:lnTo>
                    <a:pt x="59" y="331"/>
                  </a:lnTo>
                  <a:lnTo>
                    <a:pt x="210" y="331"/>
                  </a:lnTo>
                  <a:lnTo>
                    <a:pt x="210" y="60"/>
                  </a:lnTo>
                  <a:lnTo>
                    <a:pt x="210" y="55"/>
                  </a:lnTo>
                  <a:lnTo>
                    <a:pt x="209" y="49"/>
                  </a:lnTo>
                  <a:lnTo>
                    <a:pt x="206" y="45"/>
                  </a:lnTo>
                  <a:lnTo>
                    <a:pt x="203" y="39"/>
                  </a:lnTo>
                  <a:lnTo>
                    <a:pt x="196" y="29"/>
                  </a:lnTo>
                  <a:lnTo>
                    <a:pt x="186" y="20"/>
                  </a:lnTo>
                  <a:lnTo>
                    <a:pt x="175" y="12"/>
                  </a:lnTo>
                  <a:lnTo>
                    <a:pt x="162" y="5"/>
                  </a:lnTo>
                  <a:lnTo>
                    <a:pt x="155" y="3"/>
                  </a:lnTo>
                  <a:lnTo>
                    <a:pt x="149" y="1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4606"/>
            <p:cNvSpPr>
              <a:spLocks/>
            </p:cNvSpPr>
            <p:nvPr/>
          </p:nvSpPr>
          <p:spPr bwMode="auto">
            <a:xfrm>
              <a:off x="7258050" y="4913313"/>
              <a:ext cx="47625" cy="28575"/>
            </a:xfrm>
            <a:custGeom>
              <a:avLst/>
              <a:gdLst>
                <a:gd name="T0" fmla="*/ 0 w 151"/>
                <a:gd name="T1" fmla="*/ 14 h 90"/>
                <a:gd name="T2" fmla="*/ 0 w 151"/>
                <a:gd name="T3" fmla="*/ 22 h 90"/>
                <a:gd name="T4" fmla="*/ 2 w 151"/>
                <a:gd name="T5" fmla="*/ 29 h 90"/>
                <a:gd name="T6" fmla="*/ 4 w 151"/>
                <a:gd name="T7" fmla="*/ 37 h 90"/>
                <a:gd name="T8" fmla="*/ 6 w 151"/>
                <a:gd name="T9" fmla="*/ 44 h 90"/>
                <a:gd name="T10" fmla="*/ 9 w 151"/>
                <a:gd name="T11" fmla="*/ 50 h 90"/>
                <a:gd name="T12" fmla="*/ 14 w 151"/>
                <a:gd name="T13" fmla="*/ 56 h 90"/>
                <a:gd name="T14" fmla="*/ 18 w 151"/>
                <a:gd name="T15" fmla="*/ 62 h 90"/>
                <a:gd name="T16" fmla="*/ 23 w 151"/>
                <a:gd name="T17" fmla="*/ 67 h 90"/>
                <a:gd name="T18" fmla="*/ 29 w 151"/>
                <a:gd name="T19" fmla="*/ 72 h 90"/>
                <a:gd name="T20" fmla="*/ 34 w 151"/>
                <a:gd name="T21" fmla="*/ 76 h 90"/>
                <a:gd name="T22" fmla="*/ 40 w 151"/>
                <a:gd name="T23" fmla="*/ 81 h 90"/>
                <a:gd name="T24" fmla="*/ 47 w 151"/>
                <a:gd name="T25" fmla="*/ 84 h 90"/>
                <a:gd name="T26" fmla="*/ 54 w 151"/>
                <a:gd name="T27" fmla="*/ 87 h 90"/>
                <a:gd name="T28" fmla="*/ 61 w 151"/>
                <a:gd name="T29" fmla="*/ 89 h 90"/>
                <a:gd name="T30" fmla="*/ 68 w 151"/>
                <a:gd name="T31" fmla="*/ 90 h 90"/>
                <a:gd name="T32" fmla="*/ 76 w 151"/>
                <a:gd name="T33" fmla="*/ 90 h 90"/>
                <a:gd name="T34" fmla="*/ 83 w 151"/>
                <a:gd name="T35" fmla="*/ 90 h 90"/>
                <a:gd name="T36" fmla="*/ 90 w 151"/>
                <a:gd name="T37" fmla="*/ 89 h 90"/>
                <a:gd name="T38" fmla="*/ 96 w 151"/>
                <a:gd name="T39" fmla="*/ 87 h 90"/>
                <a:gd name="T40" fmla="*/ 103 w 151"/>
                <a:gd name="T41" fmla="*/ 83 h 90"/>
                <a:gd name="T42" fmla="*/ 109 w 151"/>
                <a:gd name="T43" fmla="*/ 80 h 90"/>
                <a:gd name="T44" fmla="*/ 116 w 151"/>
                <a:gd name="T45" fmla="*/ 76 h 90"/>
                <a:gd name="T46" fmla="*/ 121 w 151"/>
                <a:gd name="T47" fmla="*/ 71 h 90"/>
                <a:gd name="T48" fmla="*/ 127 w 151"/>
                <a:gd name="T49" fmla="*/ 65 h 90"/>
                <a:gd name="T50" fmla="*/ 131 w 151"/>
                <a:gd name="T51" fmla="*/ 60 h 90"/>
                <a:gd name="T52" fmla="*/ 137 w 151"/>
                <a:gd name="T53" fmla="*/ 53 h 90"/>
                <a:gd name="T54" fmla="*/ 140 w 151"/>
                <a:gd name="T55" fmla="*/ 45 h 90"/>
                <a:gd name="T56" fmla="*/ 144 w 151"/>
                <a:gd name="T57" fmla="*/ 37 h 90"/>
                <a:gd name="T58" fmla="*/ 147 w 151"/>
                <a:gd name="T59" fmla="*/ 29 h 90"/>
                <a:gd name="T60" fmla="*/ 150 w 151"/>
                <a:gd name="T61" fmla="*/ 20 h 90"/>
                <a:gd name="T62" fmla="*/ 151 w 151"/>
                <a:gd name="T63" fmla="*/ 10 h 90"/>
                <a:gd name="T64" fmla="*/ 151 w 151"/>
                <a:gd name="T65" fmla="*/ 0 h 90"/>
                <a:gd name="T66" fmla="*/ 0 w 151"/>
                <a:gd name="T67" fmla="*/ 0 h 90"/>
                <a:gd name="T68" fmla="*/ 0 w 151"/>
                <a:gd name="T6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90">
                  <a:moveTo>
                    <a:pt x="0" y="14"/>
                  </a:moveTo>
                  <a:lnTo>
                    <a:pt x="0" y="22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6" y="44"/>
                  </a:lnTo>
                  <a:lnTo>
                    <a:pt x="9" y="50"/>
                  </a:lnTo>
                  <a:lnTo>
                    <a:pt x="14" y="56"/>
                  </a:lnTo>
                  <a:lnTo>
                    <a:pt x="18" y="62"/>
                  </a:lnTo>
                  <a:lnTo>
                    <a:pt x="23" y="67"/>
                  </a:lnTo>
                  <a:lnTo>
                    <a:pt x="29" y="72"/>
                  </a:lnTo>
                  <a:lnTo>
                    <a:pt x="34" y="76"/>
                  </a:lnTo>
                  <a:lnTo>
                    <a:pt x="40" y="81"/>
                  </a:lnTo>
                  <a:lnTo>
                    <a:pt x="47" y="84"/>
                  </a:lnTo>
                  <a:lnTo>
                    <a:pt x="54" y="87"/>
                  </a:lnTo>
                  <a:lnTo>
                    <a:pt x="61" y="89"/>
                  </a:lnTo>
                  <a:lnTo>
                    <a:pt x="68" y="90"/>
                  </a:lnTo>
                  <a:lnTo>
                    <a:pt x="76" y="90"/>
                  </a:lnTo>
                  <a:lnTo>
                    <a:pt x="83" y="90"/>
                  </a:lnTo>
                  <a:lnTo>
                    <a:pt x="90" y="89"/>
                  </a:lnTo>
                  <a:lnTo>
                    <a:pt x="96" y="87"/>
                  </a:lnTo>
                  <a:lnTo>
                    <a:pt x="103" y="83"/>
                  </a:lnTo>
                  <a:lnTo>
                    <a:pt x="109" y="80"/>
                  </a:lnTo>
                  <a:lnTo>
                    <a:pt x="116" y="76"/>
                  </a:lnTo>
                  <a:lnTo>
                    <a:pt x="121" y="71"/>
                  </a:lnTo>
                  <a:lnTo>
                    <a:pt x="127" y="65"/>
                  </a:lnTo>
                  <a:lnTo>
                    <a:pt x="131" y="60"/>
                  </a:lnTo>
                  <a:lnTo>
                    <a:pt x="137" y="53"/>
                  </a:lnTo>
                  <a:lnTo>
                    <a:pt x="140" y="45"/>
                  </a:lnTo>
                  <a:lnTo>
                    <a:pt x="144" y="37"/>
                  </a:lnTo>
                  <a:lnTo>
                    <a:pt x="147" y="29"/>
                  </a:lnTo>
                  <a:lnTo>
                    <a:pt x="150" y="20"/>
                  </a:lnTo>
                  <a:lnTo>
                    <a:pt x="151" y="10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Rectangle 4607"/>
            <p:cNvSpPr>
              <a:spLocks noChangeArrowheads="1"/>
            </p:cNvSpPr>
            <p:nvPr/>
          </p:nvSpPr>
          <p:spPr bwMode="auto">
            <a:xfrm>
              <a:off x="7258050" y="4837113"/>
              <a:ext cx="476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2" name="Group 251"/>
          <p:cNvGrpSpPr/>
          <p:nvPr/>
        </p:nvGrpSpPr>
        <p:grpSpPr>
          <a:xfrm>
            <a:off x="8825886" y="3624477"/>
            <a:ext cx="285750" cy="287337"/>
            <a:chOff x="2025650" y="2516188"/>
            <a:chExt cx="285750" cy="287337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53" name="Freeform 1153"/>
            <p:cNvSpPr>
              <a:spLocks/>
            </p:cNvSpPr>
            <p:nvPr/>
          </p:nvSpPr>
          <p:spPr bwMode="auto">
            <a:xfrm>
              <a:off x="2187575" y="2554288"/>
              <a:ext cx="38100" cy="107950"/>
            </a:xfrm>
            <a:custGeom>
              <a:avLst/>
              <a:gdLst>
                <a:gd name="T0" fmla="*/ 24 w 95"/>
                <a:gd name="T1" fmla="*/ 271 h 271"/>
                <a:gd name="T2" fmla="*/ 40 w 95"/>
                <a:gd name="T3" fmla="*/ 262 h 271"/>
                <a:gd name="T4" fmla="*/ 58 w 95"/>
                <a:gd name="T5" fmla="*/ 255 h 271"/>
                <a:gd name="T6" fmla="*/ 77 w 95"/>
                <a:gd name="T7" fmla="*/ 249 h 271"/>
                <a:gd name="T8" fmla="*/ 95 w 95"/>
                <a:gd name="T9" fmla="*/ 244 h 271"/>
                <a:gd name="T10" fmla="*/ 95 w 95"/>
                <a:gd name="T11" fmla="*/ 11 h 271"/>
                <a:gd name="T12" fmla="*/ 95 w 95"/>
                <a:gd name="T13" fmla="*/ 7 h 271"/>
                <a:gd name="T14" fmla="*/ 92 w 95"/>
                <a:gd name="T15" fmla="*/ 3 h 271"/>
                <a:gd name="T16" fmla="*/ 88 w 95"/>
                <a:gd name="T17" fmla="*/ 1 h 271"/>
                <a:gd name="T18" fmla="*/ 84 w 95"/>
                <a:gd name="T19" fmla="*/ 0 h 271"/>
                <a:gd name="T20" fmla="*/ 0 w 95"/>
                <a:gd name="T21" fmla="*/ 0 h 271"/>
                <a:gd name="T22" fmla="*/ 0 w 95"/>
                <a:gd name="T23" fmla="*/ 71 h 271"/>
                <a:gd name="T24" fmla="*/ 24 w 95"/>
                <a:gd name="T25" fmla="*/ 71 h 271"/>
                <a:gd name="T26" fmla="*/ 24 w 95"/>
                <a:gd name="T27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271">
                  <a:moveTo>
                    <a:pt x="24" y="271"/>
                  </a:moveTo>
                  <a:lnTo>
                    <a:pt x="40" y="262"/>
                  </a:lnTo>
                  <a:lnTo>
                    <a:pt x="58" y="255"/>
                  </a:lnTo>
                  <a:lnTo>
                    <a:pt x="77" y="249"/>
                  </a:lnTo>
                  <a:lnTo>
                    <a:pt x="95" y="244"/>
                  </a:lnTo>
                  <a:lnTo>
                    <a:pt x="95" y="11"/>
                  </a:lnTo>
                  <a:lnTo>
                    <a:pt x="95" y="7"/>
                  </a:lnTo>
                  <a:lnTo>
                    <a:pt x="92" y="3"/>
                  </a:lnTo>
                  <a:lnTo>
                    <a:pt x="88" y="1"/>
                  </a:lnTo>
                  <a:lnTo>
                    <a:pt x="84" y="0"/>
                  </a:lnTo>
                  <a:lnTo>
                    <a:pt x="0" y="0"/>
                  </a:lnTo>
                  <a:lnTo>
                    <a:pt x="0" y="71"/>
                  </a:lnTo>
                  <a:lnTo>
                    <a:pt x="24" y="71"/>
                  </a:lnTo>
                  <a:lnTo>
                    <a:pt x="24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154"/>
            <p:cNvSpPr>
              <a:spLocks/>
            </p:cNvSpPr>
            <p:nvPr/>
          </p:nvSpPr>
          <p:spPr bwMode="auto">
            <a:xfrm>
              <a:off x="2025650" y="2554288"/>
              <a:ext cx="146050" cy="220663"/>
            </a:xfrm>
            <a:custGeom>
              <a:avLst/>
              <a:gdLst>
                <a:gd name="T0" fmla="*/ 72 w 369"/>
                <a:gd name="T1" fmla="*/ 481 h 554"/>
                <a:gd name="T2" fmla="*/ 72 w 369"/>
                <a:gd name="T3" fmla="*/ 71 h 554"/>
                <a:gd name="T4" fmla="*/ 97 w 369"/>
                <a:gd name="T5" fmla="*/ 71 h 554"/>
                <a:gd name="T6" fmla="*/ 97 w 369"/>
                <a:gd name="T7" fmla="*/ 0 h 554"/>
                <a:gd name="T8" fmla="*/ 12 w 369"/>
                <a:gd name="T9" fmla="*/ 0 h 554"/>
                <a:gd name="T10" fmla="*/ 8 w 369"/>
                <a:gd name="T11" fmla="*/ 1 h 554"/>
                <a:gd name="T12" fmla="*/ 4 w 369"/>
                <a:gd name="T13" fmla="*/ 3 h 554"/>
                <a:gd name="T14" fmla="*/ 1 w 369"/>
                <a:gd name="T15" fmla="*/ 7 h 554"/>
                <a:gd name="T16" fmla="*/ 0 w 369"/>
                <a:gd name="T17" fmla="*/ 11 h 554"/>
                <a:gd name="T18" fmla="*/ 0 w 369"/>
                <a:gd name="T19" fmla="*/ 494 h 554"/>
                <a:gd name="T20" fmla="*/ 1 w 369"/>
                <a:gd name="T21" fmla="*/ 501 h 554"/>
                <a:gd name="T22" fmla="*/ 1 w 369"/>
                <a:gd name="T23" fmla="*/ 508 h 554"/>
                <a:gd name="T24" fmla="*/ 3 w 369"/>
                <a:gd name="T25" fmla="*/ 514 h 554"/>
                <a:gd name="T26" fmla="*/ 4 w 369"/>
                <a:gd name="T27" fmla="*/ 520 h 554"/>
                <a:gd name="T28" fmla="*/ 6 w 369"/>
                <a:gd name="T29" fmla="*/ 525 h 554"/>
                <a:gd name="T30" fmla="*/ 9 w 369"/>
                <a:gd name="T31" fmla="*/ 530 h 554"/>
                <a:gd name="T32" fmla="*/ 12 w 369"/>
                <a:gd name="T33" fmla="*/ 534 h 554"/>
                <a:gd name="T34" fmla="*/ 15 w 369"/>
                <a:gd name="T35" fmla="*/ 538 h 554"/>
                <a:gd name="T36" fmla="*/ 19 w 369"/>
                <a:gd name="T37" fmla="*/ 542 h 554"/>
                <a:gd name="T38" fmla="*/ 24 w 369"/>
                <a:gd name="T39" fmla="*/ 546 h 554"/>
                <a:gd name="T40" fmla="*/ 28 w 369"/>
                <a:gd name="T41" fmla="*/ 548 h 554"/>
                <a:gd name="T42" fmla="*/ 34 w 369"/>
                <a:gd name="T43" fmla="*/ 550 h 554"/>
                <a:gd name="T44" fmla="*/ 40 w 369"/>
                <a:gd name="T45" fmla="*/ 552 h 554"/>
                <a:gd name="T46" fmla="*/ 47 w 369"/>
                <a:gd name="T47" fmla="*/ 553 h 554"/>
                <a:gd name="T48" fmla="*/ 53 w 369"/>
                <a:gd name="T49" fmla="*/ 554 h 554"/>
                <a:gd name="T50" fmla="*/ 61 w 369"/>
                <a:gd name="T51" fmla="*/ 554 h 554"/>
                <a:gd name="T52" fmla="*/ 369 w 369"/>
                <a:gd name="T53" fmla="*/ 554 h 554"/>
                <a:gd name="T54" fmla="*/ 360 w 369"/>
                <a:gd name="T55" fmla="*/ 536 h 554"/>
                <a:gd name="T56" fmla="*/ 351 w 369"/>
                <a:gd name="T57" fmla="*/ 519 h 554"/>
                <a:gd name="T58" fmla="*/ 345 w 369"/>
                <a:gd name="T59" fmla="*/ 501 h 554"/>
                <a:gd name="T60" fmla="*/ 340 w 369"/>
                <a:gd name="T61" fmla="*/ 481 h 554"/>
                <a:gd name="T62" fmla="*/ 72 w 369"/>
                <a:gd name="T63" fmla="*/ 48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9" h="554">
                  <a:moveTo>
                    <a:pt x="72" y="481"/>
                  </a:moveTo>
                  <a:lnTo>
                    <a:pt x="72" y="71"/>
                  </a:lnTo>
                  <a:lnTo>
                    <a:pt x="97" y="71"/>
                  </a:lnTo>
                  <a:lnTo>
                    <a:pt x="97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494"/>
                  </a:lnTo>
                  <a:lnTo>
                    <a:pt x="1" y="501"/>
                  </a:lnTo>
                  <a:lnTo>
                    <a:pt x="1" y="508"/>
                  </a:lnTo>
                  <a:lnTo>
                    <a:pt x="3" y="514"/>
                  </a:lnTo>
                  <a:lnTo>
                    <a:pt x="4" y="520"/>
                  </a:lnTo>
                  <a:lnTo>
                    <a:pt x="6" y="525"/>
                  </a:lnTo>
                  <a:lnTo>
                    <a:pt x="9" y="530"/>
                  </a:lnTo>
                  <a:lnTo>
                    <a:pt x="12" y="534"/>
                  </a:lnTo>
                  <a:lnTo>
                    <a:pt x="15" y="538"/>
                  </a:lnTo>
                  <a:lnTo>
                    <a:pt x="19" y="542"/>
                  </a:lnTo>
                  <a:lnTo>
                    <a:pt x="24" y="546"/>
                  </a:lnTo>
                  <a:lnTo>
                    <a:pt x="28" y="548"/>
                  </a:lnTo>
                  <a:lnTo>
                    <a:pt x="34" y="550"/>
                  </a:lnTo>
                  <a:lnTo>
                    <a:pt x="40" y="552"/>
                  </a:lnTo>
                  <a:lnTo>
                    <a:pt x="47" y="553"/>
                  </a:lnTo>
                  <a:lnTo>
                    <a:pt x="53" y="554"/>
                  </a:lnTo>
                  <a:lnTo>
                    <a:pt x="61" y="554"/>
                  </a:lnTo>
                  <a:lnTo>
                    <a:pt x="369" y="554"/>
                  </a:lnTo>
                  <a:lnTo>
                    <a:pt x="360" y="536"/>
                  </a:lnTo>
                  <a:lnTo>
                    <a:pt x="351" y="519"/>
                  </a:lnTo>
                  <a:lnTo>
                    <a:pt x="345" y="501"/>
                  </a:lnTo>
                  <a:lnTo>
                    <a:pt x="340" y="481"/>
                  </a:lnTo>
                  <a:lnTo>
                    <a:pt x="72" y="4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155"/>
            <p:cNvSpPr>
              <a:spLocks/>
            </p:cNvSpPr>
            <p:nvPr/>
          </p:nvSpPr>
          <p:spPr bwMode="auto">
            <a:xfrm>
              <a:off x="2085975" y="2622550"/>
              <a:ext cx="69850" cy="9525"/>
            </a:xfrm>
            <a:custGeom>
              <a:avLst/>
              <a:gdLst>
                <a:gd name="T0" fmla="*/ 164 w 176"/>
                <a:gd name="T1" fmla="*/ 0 h 25"/>
                <a:gd name="T2" fmla="*/ 12 w 176"/>
                <a:gd name="T3" fmla="*/ 0 h 25"/>
                <a:gd name="T4" fmla="*/ 8 w 176"/>
                <a:gd name="T5" fmla="*/ 1 h 25"/>
                <a:gd name="T6" fmla="*/ 4 w 176"/>
                <a:gd name="T7" fmla="*/ 4 h 25"/>
                <a:gd name="T8" fmla="*/ 1 w 176"/>
                <a:gd name="T9" fmla="*/ 7 h 25"/>
                <a:gd name="T10" fmla="*/ 0 w 176"/>
                <a:gd name="T11" fmla="*/ 12 h 25"/>
                <a:gd name="T12" fmla="*/ 1 w 176"/>
                <a:gd name="T13" fmla="*/ 18 h 25"/>
                <a:gd name="T14" fmla="*/ 4 w 176"/>
                <a:gd name="T15" fmla="*/ 21 h 25"/>
                <a:gd name="T16" fmla="*/ 8 w 176"/>
                <a:gd name="T17" fmla="*/ 24 h 25"/>
                <a:gd name="T18" fmla="*/ 12 w 176"/>
                <a:gd name="T19" fmla="*/ 25 h 25"/>
                <a:gd name="T20" fmla="*/ 164 w 176"/>
                <a:gd name="T21" fmla="*/ 25 h 25"/>
                <a:gd name="T22" fmla="*/ 169 w 176"/>
                <a:gd name="T23" fmla="*/ 24 h 25"/>
                <a:gd name="T24" fmla="*/ 172 w 176"/>
                <a:gd name="T25" fmla="*/ 21 h 25"/>
                <a:gd name="T26" fmla="*/ 175 w 176"/>
                <a:gd name="T27" fmla="*/ 18 h 25"/>
                <a:gd name="T28" fmla="*/ 176 w 176"/>
                <a:gd name="T29" fmla="*/ 12 h 25"/>
                <a:gd name="T30" fmla="*/ 175 w 176"/>
                <a:gd name="T31" fmla="*/ 7 h 25"/>
                <a:gd name="T32" fmla="*/ 172 w 176"/>
                <a:gd name="T33" fmla="*/ 4 h 25"/>
                <a:gd name="T34" fmla="*/ 169 w 176"/>
                <a:gd name="T35" fmla="*/ 1 h 25"/>
                <a:gd name="T36" fmla="*/ 164 w 176"/>
                <a:gd name="T3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5">
                  <a:moveTo>
                    <a:pt x="164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8"/>
                  </a:lnTo>
                  <a:lnTo>
                    <a:pt x="4" y="21"/>
                  </a:lnTo>
                  <a:lnTo>
                    <a:pt x="8" y="24"/>
                  </a:lnTo>
                  <a:lnTo>
                    <a:pt x="12" y="25"/>
                  </a:lnTo>
                  <a:lnTo>
                    <a:pt x="164" y="25"/>
                  </a:lnTo>
                  <a:lnTo>
                    <a:pt x="169" y="24"/>
                  </a:lnTo>
                  <a:lnTo>
                    <a:pt x="172" y="21"/>
                  </a:lnTo>
                  <a:lnTo>
                    <a:pt x="175" y="18"/>
                  </a:lnTo>
                  <a:lnTo>
                    <a:pt x="176" y="12"/>
                  </a:lnTo>
                  <a:lnTo>
                    <a:pt x="175" y="7"/>
                  </a:lnTo>
                  <a:lnTo>
                    <a:pt x="172" y="4"/>
                  </a:lnTo>
                  <a:lnTo>
                    <a:pt x="169" y="1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156"/>
            <p:cNvSpPr>
              <a:spLocks/>
            </p:cNvSpPr>
            <p:nvPr/>
          </p:nvSpPr>
          <p:spPr bwMode="auto">
            <a:xfrm>
              <a:off x="2085975" y="2651125"/>
              <a:ext cx="69850" cy="9525"/>
            </a:xfrm>
            <a:custGeom>
              <a:avLst/>
              <a:gdLst>
                <a:gd name="T0" fmla="*/ 164 w 176"/>
                <a:gd name="T1" fmla="*/ 0 h 23"/>
                <a:gd name="T2" fmla="*/ 12 w 176"/>
                <a:gd name="T3" fmla="*/ 0 h 23"/>
                <a:gd name="T4" fmla="*/ 8 w 176"/>
                <a:gd name="T5" fmla="*/ 1 h 23"/>
                <a:gd name="T6" fmla="*/ 4 w 176"/>
                <a:gd name="T7" fmla="*/ 3 h 23"/>
                <a:gd name="T8" fmla="*/ 1 w 176"/>
                <a:gd name="T9" fmla="*/ 7 h 23"/>
                <a:gd name="T10" fmla="*/ 0 w 176"/>
                <a:gd name="T11" fmla="*/ 12 h 23"/>
                <a:gd name="T12" fmla="*/ 1 w 176"/>
                <a:gd name="T13" fmla="*/ 16 h 23"/>
                <a:gd name="T14" fmla="*/ 4 w 176"/>
                <a:gd name="T15" fmla="*/ 20 h 23"/>
                <a:gd name="T16" fmla="*/ 8 w 176"/>
                <a:gd name="T17" fmla="*/ 23 h 23"/>
                <a:gd name="T18" fmla="*/ 12 w 176"/>
                <a:gd name="T19" fmla="*/ 23 h 23"/>
                <a:gd name="T20" fmla="*/ 164 w 176"/>
                <a:gd name="T21" fmla="*/ 23 h 23"/>
                <a:gd name="T22" fmla="*/ 169 w 176"/>
                <a:gd name="T23" fmla="*/ 23 h 23"/>
                <a:gd name="T24" fmla="*/ 172 w 176"/>
                <a:gd name="T25" fmla="*/ 20 h 23"/>
                <a:gd name="T26" fmla="*/ 175 w 176"/>
                <a:gd name="T27" fmla="*/ 16 h 23"/>
                <a:gd name="T28" fmla="*/ 176 w 176"/>
                <a:gd name="T29" fmla="*/ 12 h 23"/>
                <a:gd name="T30" fmla="*/ 175 w 176"/>
                <a:gd name="T31" fmla="*/ 7 h 23"/>
                <a:gd name="T32" fmla="*/ 172 w 176"/>
                <a:gd name="T33" fmla="*/ 3 h 23"/>
                <a:gd name="T34" fmla="*/ 169 w 176"/>
                <a:gd name="T35" fmla="*/ 1 h 23"/>
                <a:gd name="T36" fmla="*/ 164 w 176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3">
                  <a:moveTo>
                    <a:pt x="164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8" y="23"/>
                  </a:lnTo>
                  <a:lnTo>
                    <a:pt x="12" y="23"/>
                  </a:lnTo>
                  <a:lnTo>
                    <a:pt x="164" y="23"/>
                  </a:lnTo>
                  <a:lnTo>
                    <a:pt x="169" y="23"/>
                  </a:lnTo>
                  <a:lnTo>
                    <a:pt x="172" y="20"/>
                  </a:lnTo>
                  <a:lnTo>
                    <a:pt x="175" y="16"/>
                  </a:lnTo>
                  <a:lnTo>
                    <a:pt x="176" y="12"/>
                  </a:lnTo>
                  <a:lnTo>
                    <a:pt x="175" y="7"/>
                  </a:lnTo>
                  <a:lnTo>
                    <a:pt x="172" y="3"/>
                  </a:lnTo>
                  <a:lnTo>
                    <a:pt x="169" y="1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1157"/>
            <p:cNvSpPr>
              <a:spLocks/>
            </p:cNvSpPr>
            <p:nvPr/>
          </p:nvSpPr>
          <p:spPr bwMode="auto">
            <a:xfrm>
              <a:off x="2085975" y="2679700"/>
              <a:ext cx="69850" cy="9525"/>
            </a:xfrm>
            <a:custGeom>
              <a:avLst/>
              <a:gdLst>
                <a:gd name="T0" fmla="*/ 176 w 176"/>
                <a:gd name="T1" fmla="*/ 11 h 23"/>
                <a:gd name="T2" fmla="*/ 175 w 176"/>
                <a:gd name="T3" fmla="*/ 7 h 23"/>
                <a:gd name="T4" fmla="*/ 172 w 176"/>
                <a:gd name="T5" fmla="*/ 3 h 23"/>
                <a:gd name="T6" fmla="*/ 169 w 176"/>
                <a:gd name="T7" fmla="*/ 1 h 23"/>
                <a:gd name="T8" fmla="*/ 164 w 176"/>
                <a:gd name="T9" fmla="*/ 0 h 23"/>
                <a:gd name="T10" fmla="*/ 12 w 176"/>
                <a:gd name="T11" fmla="*/ 0 h 23"/>
                <a:gd name="T12" fmla="*/ 8 w 176"/>
                <a:gd name="T13" fmla="*/ 1 h 23"/>
                <a:gd name="T14" fmla="*/ 4 w 176"/>
                <a:gd name="T15" fmla="*/ 3 h 23"/>
                <a:gd name="T16" fmla="*/ 1 w 176"/>
                <a:gd name="T17" fmla="*/ 7 h 23"/>
                <a:gd name="T18" fmla="*/ 0 w 176"/>
                <a:gd name="T19" fmla="*/ 11 h 23"/>
                <a:gd name="T20" fmla="*/ 1 w 176"/>
                <a:gd name="T21" fmla="*/ 16 h 23"/>
                <a:gd name="T22" fmla="*/ 4 w 176"/>
                <a:gd name="T23" fmla="*/ 20 h 23"/>
                <a:gd name="T24" fmla="*/ 8 w 176"/>
                <a:gd name="T25" fmla="*/ 22 h 23"/>
                <a:gd name="T26" fmla="*/ 12 w 176"/>
                <a:gd name="T27" fmla="*/ 23 h 23"/>
                <a:gd name="T28" fmla="*/ 164 w 176"/>
                <a:gd name="T29" fmla="*/ 23 h 23"/>
                <a:gd name="T30" fmla="*/ 169 w 176"/>
                <a:gd name="T31" fmla="*/ 22 h 23"/>
                <a:gd name="T32" fmla="*/ 172 w 176"/>
                <a:gd name="T33" fmla="*/ 20 h 23"/>
                <a:gd name="T34" fmla="*/ 175 w 176"/>
                <a:gd name="T35" fmla="*/ 16 h 23"/>
                <a:gd name="T36" fmla="*/ 176 w 176"/>
                <a:gd name="T3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3">
                  <a:moveTo>
                    <a:pt x="176" y="11"/>
                  </a:moveTo>
                  <a:lnTo>
                    <a:pt x="175" y="7"/>
                  </a:lnTo>
                  <a:lnTo>
                    <a:pt x="172" y="3"/>
                  </a:lnTo>
                  <a:lnTo>
                    <a:pt x="169" y="1"/>
                  </a:lnTo>
                  <a:lnTo>
                    <a:pt x="164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12" y="23"/>
                  </a:lnTo>
                  <a:lnTo>
                    <a:pt x="164" y="23"/>
                  </a:lnTo>
                  <a:lnTo>
                    <a:pt x="169" y="22"/>
                  </a:lnTo>
                  <a:lnTo>
                    <a:pt x="172" y="20"/>
                  </a:lnTo>
                  <a:lnTo>
                    <a:pt x="175" y="16"/>
                  </a:lnTo>
                  <a:lnTo>
                    <a:pt x="17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1158"/>
            <p:cNvSpPr>
              <a:spLocks/>
            </p:cNvSpPr>
            <p:nvPr/>
          </p:nvSpPr>
          <p:spPr bwMode="auto">
            <a:xfrm>
              <a:off x="2085975" y="2708275"/>
              <a:ext cx="44450" cy="9525"/>
            </a:xfrm>
            <a:custGeom>
              <a:avLst/>
              <a:gdLst>
                <a:gd name="T0" fmla="*/ 12 w 115"/>
                <a:gd name="T1" fmla="*/ 0 h 24"/>
                <a:gd name="T2" fmla="*/ 8 w 115"/>
                <a:gd name="T3" fmla="*/ 1 h 24"/>
                <a:gd name="T4" fmla="*/ 4 w 115"/>
                <a:gd name="T5" fmla="*/ 3 h 24"/>
                <a:gd name="T6" fmla="*/ 1 w 115"/>
                <a:gd name="T7" fmla="*/ 8 h 24"/>
                <a:gd name="T8" fmla="*/ 0 w 115"/>
                <a:gd name="T9" fmla="*/ 12 h 24"/>
                <a:gd name="T10" fmla="*/ 1 w 115"/>
                <a:gd name="T11" fmla="*/ 17 h 24"/>
                <a:gd name="T12" fmla="*/ 4 w 115"/>
                <a:gd name="T13" fmla="*/ 21 h 24"/>
                <a:gd name="T14" fmla="*/ 8 w 115"/>
                <a:gd name="T15" fmla="*/ 23 h 24"/>
                <a:gd name="T16" fmla="*/ 12 w 115"/>
                <a:gd name="T17" fmla="*/ 24 h 24"/>
                <a:gd name="T18" fmla="*/ 104 w 115"/>
                <a:gd name="T19" fmla="*/ 24 h 24"/>
                <a:gd name="T20" fmla="*/ 108 w 115"/>
                <a:gd name="T21" fmla="*/ 23 h 24"/>
                <a:gd name="T22" fmla="*/ 112 w 115"/>
                <a:gd name="T23" fmla="*/ 21 h 24"/>
                <a:gd name="T24" fmla="*/ 114 w 115"/>
                <a:gd name="T25" fmla="*/ 17 h 24"/>
                <a:gd name="T26" fmla="*/ 115 w 115"/>
                <a:gd name="T27" fmla="*/ 12 h 24"/>
                <a:gd name="T28" fmla="*/ 114 w 115"/>
                <a:gd name="T29" fmla="*/ 8 h 24"/>
                <a:gd name="T30" fmla="*/ 112 w 115"/>
                <a:gd name="T31" fmla="*/ 3 h 24"/>
                <a:gd name="T32" fmla="*/ 108 w 115"/>
                <a:gd name="T33" fmla="*/ 1 h 24"/>
                <a:gd name="T34" fmla="*/ 104 w 115"/>
                <a:gd name="T35" fmla="*/ 0 h 24"/>
                <a:gd name="T36" fmla="*/ 12 w 115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24">
                  <a:moveTo>
                    <a:pt x="12" y="0"/>
                  </a:moveTo>
                  <a:lnTo>
                    <a:pt x="8" y="1"/>
                  </a:lnTo>
                  <a:lnTo>
                    <a:pt x="4" y="3"/>
                  </a:lnTo>
                  <a:lnTo>
                    <a:pt x="1" y="8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1"/>
                  </a:lnTo>
                  <a:lnTo>
                    <a:pt x="8" y="23"/>
                  </a:lnTo>
                  <a:lnTo>
                    <a:pt x="12" y="24"/>
                  </a:lnTo>
                  <a:lnTo>
                    <a:pt x="104" y="24"/>
                  </a:lnTo>
                  <a:lnTo>
                    <a:pt x="108" y="23"/>
                  </a:lnTo>
                  <a:lnTo>
                    <a:pt x="112" y="21"/>
                  </a:lnTo>
                  <a:lnTo>
                    <a:pt x="114" y="17"/>
                  </a:lnTo>
                  <a:lnTo>
                    <a:pt x="115" y="12"/>
                  </a:lnTo>
                  <a:lnTo>
                    <a:pt x="114" y="8"/>
                  </a:lnTo>
                  <a:lnTo>
                    <a:pt x="112" y="3"/>
                  </a:lnTo>
                  <a:lnTo>
                    <a:pt x="108" y="1"/>
                  </a:lnTo>
                  <a:lnTo>
                    <a:pt x="104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1159"/>
            <p:cNvSpPr>
              <a:spLocks noEditPoints="1"/>
            </p:cNvSpPr>
            <p:nvPr/>
          </p:nvSpPr>
          <p:spPr bwMode="auto">
            <a:xfrm>
              <a:off x="2168525" y="2660650"/>
              <a:ext cx="142875" cy="142875"/>
            </a:xfrm>
            <a:custGeom>
              <a:avLst/>
              <a:gdLst>
                <a:gd name="T0" fmla="*/ 157 w 361"/>
                <a:gd name="T1" fmla="*/ 259 h 362"/>
                <a:gd name="T2" fmla="*/ 84 w 361"/>
                <a:gd name="T3" fmla="*/ 186 h 362"/>
                <a:gd name="T4" fmla="*/ 84 w 361"/>
                <a:gd name="T5" fmla="*/ 176 h 362"/>
                <a:gd name="T6" fmla="*/ 91 w 361"/>
                <a:gd name="T7" fmla="*/ 170 h 362"/>
                <a:gd name="T8" fmla="*/ 101 w 361"/>
                <a:gd name="T9" fmla="*/ 170 h 362"/>
                <a:gd name="T10" fmla="*/ 156 w 361"/>
                <a:gd name="T11" fmla="*/ 224 h 362"/>
                <a:gd name="T12" fmla="*/ 260 w 361"/>
                <a:gd name="T13" fmla="*/ 111 h 362"/>
                <a:gd name="T14" fmla="*/ 266 w 361"/>
                <a:gd name="T15" fmla="*/ 109 h 362"/>
                <a:gd name="T16" fmla="*/ 271 w 361"/>
                <a:gd name="T17" fmla="*/ 111 h 362"/>
                <a:gd name="T18" fmla="*/ 275 w 361"/>
                <a:gd name="T19" fmla="*/ 116 h 362"/>
                <a:gd name="T20" fmla="*/ 276 w 361"/>
                <a:gd name="T21" fmla="*/ 125 h 362"/>
                <a:gd name="T22" fmla="*/ 180 w 361"/>
                <a:gd name="T23" fmla="*/ 0 h 362"/>
                <a:gd name="T24" fmla="*/ 143 w 361"/>
                <a:gd name="T25" fmla="*/ 4 h 362"/>
                <a:gd name="T26" fmla="*/ 110 w 361"/>
                <a:gd name="T27" fmla="*/ 14 h 362"/>
                <a:gd name="T28" fmla="*/ 79 w 361"/>
                <a:gd name="T29" fmla="*/ 32 h 362"/>
                <a:gd name="T30" fmla="*/ 53 w 361"/>
                <a:gd name="T31" fmla="*/ 54 h 362"/>
                <a:gd name="T32" fmla="*/ 30 w 361"/>
                <a:gd name="T33" fmla="*/ 81 h 362"/>
                <a:gd name="T34" fmla="*/ 14 w 361"/>
                <a:gd name="T35" fmla="*/ 111 h 362"/>
                <a:gd name="T36" fmla="*/ 3 w 361"/>
                <a:gd name="T37" fmla="*/ 145 h 362"/>
                <a:gd name="T38" fmla="*/ 0 w 361"/>
                <a:gd name="T39" fmla="*/ 182 h 362"/>
                <a:gd name="T40" fmla="*/ 3 w 361"/>
                <a:gd name="T41" fmla="*/ 217 h 362"/>
                <a:gd name="T42" fmla="*/ 14 w 361"/>
                <a:gd name="T43" fmla="*/ 252 h 362"/>
                <a:gd name="T44" fmla="*/ 30 w 361"/>
                <a:gd name="T45" fmla="*/ 283 h 362"/>
                <a:gd name="T46" fmla="*/ 53 w 361"/>
                <a:gd name="T47" fmla="*/ 309 h 362"/>
                <a:gd name="T48" fmla="*/ 79 w 361"/>
                <a:gd name="T49" fmla="*/ 331 h 362"/>
                <a:gd name="T50" fmla="*/ 110 w 361"/>
                <a:gd name="T51" fmla="*/ 348 h 362"/>
                <a:gd name="T52" fmla="*/ 143 w 361"/>
                <a:gd name="T53" fmla="*/ 358 h 362"/>
                <a:gd name="T54" fmla="*/ 180 w 361"/>
                <a:gd name="T55" fmla="*/ 362 h 362"/>
                <a:gd name="T56" fmla="*/ 217 w 361"/>
                <a:gd name="T57" fmla="*/ 358 h 362"/>
                <a:gd name="T58" fmla="*/ 251 w 361"/>
                <a:gd name="T59" fmla="*/ 348 h 362"/>
                <a:gd name="T60" fmla="*/ 281 w 361"/>
                <a:gd name="T61" fmla="*/ 331 h 362"/>
                <a:gd name="T62" fmla="*/ 308 w 361"/>
                <a:gd name="T63" fmla="*/ 309 h 362"/>
                <a:gd name="T64" fmla="*/ 330 w 361"/>
                <a:gd name="T65" fmla="*/ 283 h 362"/>
                <a:gd name="T66" fmla="*/ 346 w 361"/>
                <a:gd name="T67" fmla="*/ 252 h 362"/>
                <a:gd name="T68" fmla="*/ 357 w 361"/>
                <a:gd name="T69" fmla="*/ 217 h 362"/>
                <a:gd name="T70" fmla="*/ 361 w 361"/>
                <a:gd name="T71" fmla="*/ 182 h 362"/>
                <a:gd name="T72" fmla="*/ 357 w 361"/>
                <a:gd name="T73" fmla="*/ 145 h 362"/>
                <a:gd name="T74" fmla="*/ 346 w 361"/>
                <a:gd name="T75" fmla="*/ 111 h 362"/>
                <a:gd name="T76" fmla="*/ 330 w 361"/>
                <a:gd name="T77" fmla="*/ 81 h 362"/>
                <a:gd name="T78" fmla="*/ 308 w 361"/>
                <a:gd name="T79" fmla="*/ 54 h 362"/>
                <a:gd name="T80" fmla="*/ 281 w 361"/>
                <a:gd name="T81" fmla="*/ 32 h 362"/>
                <a:gd name="T82" fmla="*/ 251 w 361"/>
                <a:gd name="T83" fmla="*/ 14 h 362"/>
                <a:gd name="T84" fmla="*/ 217 w 361"/>
                <a:gd name="T85" fmla="*/ 4 h 362"/>
                <a:gd name="T86" fmla="*/ 180 w 361"/>
                <a:gd name="T8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1" h="362">
                  <a:moveTo>
                    <a:pt x="273" y="130"/>
                  </a:moveTo>
                  <a:lnTo>
                    <a:pt x="157" y="259"/>
                  </a:lnTo>
                  <a:lnTo>
                    <a:pt x="87" y="190"/>
                  </a:lnTo>
                  <a:lnTo>
                    <a:pt x="84" y="186"/>
                  </a:lnTo>
                  <a:lnTo>
                    <a:pt x="83" y="182"/>
                  </a:lnTo>
                  <a:lnTo>
                    <a:pt x="84" y="176"/>
                  </a:lnTo>
                  <a:lnTo>
                    <a:pt x="87" y="172"/>
                  </a:lnTo>
                  <a:lnTo>
                    <a:pt x="91" y="170"/>
                  </a:lnTo>
                  <a:lnTo>
                    <a:pt x="96" y="169"/>
                  </a:lnTo>
                  <a:lnTo>
                    <a:pt x="101" y="170"/>
                  </a:lnTo>
                  <a:lnTo>
                    <a:pt x="105" y="172"/>
                  </a:lnTo>
                  <a:lnTo>
                    <a:pt x="156" y="224"/>
                  </a:lnTo>
                  <a:lnTo>
                    <a:pt x="256" y="113"/>
                  </a:lnTo>
                  <a:lnTo>
                    <a:pt x="260" y="111"/>
                  </a:lnTo>
                  <a:lnTo>
                    <a:pt x="264" y="109"/>
                  </a:lnTo>
                  <a:lnTo>
                    <a:pt x="266" y="109"/>
                  </a:lnTo>
                  <a:lnTo>
                    <a:pt x="268" y="110"/>
                  </a:lnTo>
                  <a:lnTo>
                    <a:pt x="271" y="111"/>
                  </a:lnTo>
                  <a:lnTo>
                    <a:pt x="272" y="112"/>
                  </a:lnTo>
                  <a:lnTo>
                    <a:pt x="275" y="116"/>
                  </a:lnTo>
                  <a:lnTo>
                    <a:pt x="276" y="121"/>
                  </a:lnTo>
                  <a:lnTo>
                    <a:pt x="276" y="125"/>
                  </a:lnTo>
                  <a:lnTo>
                    <a:pt x="273" y="130"/>
                  </a:lnTo>
                  <a:close/>
                  <a:moveTo>
                    <a:pt x="180" y="0"/>
                  </a:moveTo>
                  <a:lnTo>
                    <a:pt x="162" y="1"/>
                  </a:lnTo>
                  <a:lnTo>
                    <a:pt x="143" y="4"/>
                  </a:lnTo>
                  <a:lnTo>
                    <a:pt x="126" y="8"/>
                  </a:lnTo>
                  <a:lnTo>
                    <a:pt x="110" y="14"/>
                  </a:lnTo>
                  <a:lnTo>
                    <a:pt x="94" y="23"/>
                  </a:lnTo>
                  <a:lnTo>
                    <a:pt x="79" y="32"/>
                  </a:lnTo>
                  <a:lnTo>
                    <a:pt x="65" y="42"/>
                  </a:lnTo>
                  <a:lnTo>
                    <a:pt x="53" y="54"/>
                  </a:lnTo>
                  <a:lnTo>
                    <a:pt x="40" y="66"/>
                  </a:lnTo>
                  <a:lnTo>
                    <a:pt x="30" y="81"/>
                  </a:lnTo>
                  <a:lnTo>
                    <a:pt x="21" y="96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3" y="145"/>
                  </a:lnTo>
                  <a:lnTo>
                    <a:pt x="1" y="163"/>
                  </a:lnTo>
                  <a:lnTo>
                    <a:pt x="0" y="182"/>
                  </a:lnTo>
                  <a:lnTo>
                    <a:pt x="1" y="200"/>
                  </a:lnTo>
                  <a:lnTo>
                    <a:pt x="3" y="217"/>
                  </a:lnTo>
                  <a:lnTo>
                    <a:pt x="8" y="235"/>
                  </a:lnTo>
                  <a:lnTo>
                    <a:pt x="14" y="252"/>
                  </a:lnTo>
                  <a:lnTo>
                    <a:pt x="21" y="267"/>
                  </a:lnTo>
                  <a:lnTo>
                    <a:pt x="30" y="283"/>
                  </a:lnTo>
                  <a:lnTo>
                    <a:pt x="40" y="296"/>
                  </a:lnTo>
                  <a:lnTo>
                    <a:pt x="53" y="309"/>
                  </a:lnTo>
                  <a:lnTo>
                    <a:pt x="65" y="320"/>
                  </a:lnTo>
                  <a:lnTo>
                    <a:pt x="79" y="331"/>
                  </a:lnTo>
                  <a:lnTo>
                    <a:pt x="94" y="340"/>
                  </a:lnTo>
                  <a:lnTo>
                    <a:pt x="110" y="348"/>
                  </a:lnTo>
                  <a:lnTo>
                    <a:pt x="126" y="354"/>
                  </a:lnTo>
                  <a:lnTo>
                    <a:pt x="143" y="358"/>
                  </a:lnTo>
                  <a:lnTo>
                    <a:pt x="162" y="361"/>
                  </a:lnTo>
                  <a:lnTo>
                    <a:pt x="180" y="362"/>
                  </a:lnTo>
                  <a:lnTo>
                    <a:pt x="199" y="361"/>
                  </a:lnTo>
                  <a:lnTo>
                    <a:pt x="217" y="358"/>
                  </a:lnTo>
                  <a:lnTo>
                    <a:pt x="234" y="354"/>
                  </a:lnTo>
                  <a:lnTo>
                    <a:pt x="251" y="348"/>
                  </a:lnTo>
                  <a:lnTo>
                    <a:pt x="266" y="340"/>
                  </a:lnTo>
                  <a:lnTo>
                    <a:pt x="281" y="331"/>
                  </a:lnTo>
                  <a:lnTo>
                    <a:pt x="295" y="320"/>
                  </a:lnTo>
                  <a:lnTo>
                    <a:pt x="308" y="309"/>
                  </a:lnTo>
                  <a:lnTo>
                    <a:pt x="320" y="296"/>
                  </a:lnTo>
                  <a:lnTo>
                    <a:pt x="330" y="283"/>
                  </a:lnTo>
                  <a:lnTo>
                    <a:pt x="339" y="267"/>
                  </a:lnTo>
                  <a:lnTo>
                    <a:pt x="346" y="252"/>
                  </a:lnTo>
                  <a:lnTo>
                    <a:pt x="352" y="235"/>
                  </a:lnTo>
                  <a:lnTo>
                    <a:pt x="357" y="217"/>
                  </a:lnTo>
                  <a:lnTo>
                    <a:pt x="360" y="200"/>
                  </a:lnTo>
                  <a:lnTo>
                    <a:pt x="361" y="182"/>
                  </a:lnTo>
                  <a:lnTo>
                    <a:pt x="360" y="163"/>
                  </a:lnTo>
                  <a:lnTo>
                    <a:pt x="357" y="145"/>
                  </a:lnTo>
                  <a:lnTo>
                    <a:pt x="352" y="128"/>
                  </a:lnTo>
                  <a:lnTo>
                    <a:pt x="346" y="111"/>
                  </a:lnTo>
                  <a:lnTo>
                    <a:pt x="339" y="96"/>
                  </a:lnTo>
                  <a:lnTo>
                    <a:pt x="330" y="81"/>
                  </a:lnTo>
                  <a:lnTo>
                    <a:pt x="320" y="66"/>
                  </a:lnTo>
                  <a:lnTo>
                    <a:pt x="308" y="54"/>
                  </a:lnTo>
                  <a:lnTo>
                    <a:pt x="295" y="42"/>
                  </a:lnTo>
                  <a:lnTo>
                    <a:pt x="281" y="32"/>
                  </a:lnTo>
                  <a:lnTo>
                    <a:pt x="266" y="23"/>
                  </a:lnTo>
                  <a:lnTo>
                    <a:pt x="251" y="14"/>
                  </a:lnTo>
                  <a:lnTo>
                    <a:pt x="234" y="8"/>
                  </a:lnTo>
                  <a:lnTo>
                    <a:pt x="217" y="4"/>
                  </a:lnTo>
                  <a:lnTo>
                    <a:pt x="199" y="1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1160"/>
            <p:cNvSpPr>
              <a:spLocks/>
            </p:cNvSpPr>
            <p:nvPr/>
          </p:nvSpPr>
          <p:spPr bwMode="auto">
            <a:xfrm>
              <a:off x="2073275" y="2516188"/>
              <a:ext cx="104775" cy="82550"/>
            </a:xfrm>
            <a:custGeom>
              <a:avLst/>
              <a:gdLst>
                <a:gd name="T0" fmla="*/ 253 w 264"/>
                <a:gd name="T1" fmla="*/ 205 h 205"/>
                <a:gd name="T2" fmla="*/ 261 w 264"/>
                <a:gd name="T3" fmla="*/ 202 h 205"/>
                <a:gd name="T4" fmla="*/ 264 w 264"/>
                <a:gd name="T5" fmla="*/ 193 h 205"/>
                <a:gd name="T6" fmla="*/ 263 w 264"/>
                <a:gd name="T7" fmla="*/ 56 h 205"/>
                <a:gd name="T8" fmla="*/ 257 w 264"/>
                <a:gd name="T9" fmla="*/ 49 h 205"/>
                <a:gd name="T10" fmla="*/ 215 w 264"/>
                <a:gd name="T11" fmla="*/ 48 h 205"/>
                <a:gd name="T12" fmla="*/ 204 w 264"/>
                <a:gd name="T13" fmla="*/ 43 h 205"/>
                <a:gd name="T14" fmla="*/ 200 w 264"/>
                <a:gd name="T15" fmla="*/ 32 h 205"/>
                <a:gd name="T16" fmla="*/ 191 w 264"/>
                <a:gd name="T17" fmla="*/ 19 h 205"/>
                <a:gd name="T18" fmla="*/ 176 w 264"/>
                <a:gd name="T19" fmla="*/ 9 h 205"/>
                <a:gd name="T20" fmla="*/ 167 w 264"/>
                <a:gd name="T21" fmla="*/ 5 h 205"/>
                <a:gd name="T22" fmla="*/ 164 w 264"/>
                <a:gd name="T23" fmla="*/ 4 h 205"/>
                <a:gd name="T24" fmla="*/ 160 w 264"/>
                <a:gd name="T25" fmla="*/ 4 h 205"/>
                <a:gd name="T26" fmla="*/ 157 w 264"/>
                <a:gd name="T27" fmla="*/ 3 h 205"/>
                <a:gd name="T28" fmla="*/ 153 w 264"/>
                <a:gd name="T29" fmla="*/ 2 h 205"/>
                <a:gd name="T30" fmla="*/ 149 w 264"/>
                <a:gd name="T31" fmla="*/ 1 h 205"/>
                <a:gd name="T32" fmla="*/ 145 w 264"/>
                <a:gd name="T33" fmla="*/ 1 h 205"/>
                <a:gd name="T34" fmla="*/ 139 w 264"/>
                <a:gd name="T35" fmla="*/ 0 h 205"/>
                <a:gd name="T36" fmla="*/ 130 w 264"/>
                <a:gd name="T37" fmla="*/ 0 h 205"/>
                <a:gd name="T38" fmla="*/ 123 w 264"/>
                <a:gd name="T39" fmla="*/ 1 h 205"/>
                <a:gd name="T40" fmla="*/ 119 w 264"/>
                <a:gd name="T41" fmla="*/ 1 h 205"/>
                <a:gd name="T42" fmla="*/ 115 w 264"/>
                <a:gd name="T43" fmla="*/ 2 h 205"/>
                <a:gd name="T44" fmla="*/ 111 w 264"/>
                <a:gd name="T45" fmla="*/ 3 h 205"/>
                <a:gd name="T46" fmla="*/ 108 w 264"/>
                <a:gd name="T47" fmla="*/ 4 h 205"/>
                <a:gd name="T48" fmla="*/ 104 w 264"/>
                <a:gd name="T49" fmla="*/ 4 h 205"/>
                <a:gd name="T50" fmla="*/ 101 w 264"/>
                <a:gd name="T51" fmla="*/ 5 h 205"/>
                <a:gd name="T52" fmla="*/ 92 w 264"/>
                <a:gd name="T53" fmla="*/ 9 h 205"/>
                <a:gd name="T54" fmla="*/ 78 w 264"/>
                <a:gd name="T55" fmla="*/ 19 h 205"/>
                <a:gd name="T56" fmla="*/ 68 w 264"/>
                <a:gd name="T57" fmla="*/ 32 h 205"/>
                <a:gd name="T58" fmla="*/ 64 w 264"/>
                <a:gd name="T59" fmla="*/ 43 h 205"/>
                <a:gd name="T60" fmla="*/ 53 w 264"/>
                <a:gd name="T61" fmla="*/ 48 h 205"/>
                <a:gd name="T62" fmla="*/ 7 w 264"/>
                <a:gd name="T63" fmla="*/ 49 h 205"/>
                <a:gd name="T64" fmla="*/ 0 w 264"/>
                <a:gd name="T65" fmla="*/ 56 h 205"/>
                <a:gd name="T66" fmla="*/ 0 w 264"/>
                <a:gd name="T67" fmla="*/ 193 h 205"/>
                <a:gd name="T68" fmla="*/ 3 w 264"/>
                <a:gd name="T69" fmla="*/ 202 h 205"/>
                <a:gd name="T70" fmla="*/ 11 w 264"/>
                <a:gd name="T7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4" h="205">
                  <a:moveTo>
                    <a:pt x="11" y="205"/>
                  </a:moveTo>
                  <a:lnTo>
                    <a:pt x="253" y="205"/>
                  </a:lnTo>
                  <a:lnTo>
                    <a:pt x="257" y="204"/>
                  </a:lnTo>
                  <a:lnTo>
                    <a:pt x="261" y="202"/>
                  </a:lnTo>
                  <a:lnTo>
                    <a:pt x="263" y="198"/>
                  </a:lnTo>
                  <a:lnTo>
                    <a:pt x="264" y="193"/>
                  </a:lnTo>
                  <a:lnTo>
                    <a:pt x="264" y="60"/>
                  </a:lnTo>
                  <a:lnTo>
                    <a:pt x="263" y="56"/>
                  </a:lnTo>
                  <a:lnTo>
                    <a:pt x="261" y="52"/>
                  </a:lnTo>
                  <a:lnTo>
                    <a:pt x="257" y="49"/>
                  </a:lnTo>
                  <a:lnTo>
                    <a:pt x="253" y="48"/>
                  </a:lnTo>
                  <a:lnTo>
                    <a:pt x="215" y="48"/>
                  </a:lnTo>
                  <a:lnTo>
                    <a:pt x="206" y="48"/>
                  </a:lnTo>
                  <a:lnTo>
                    <a:pt x="204" y="43"/>
                  </a:lnTo>
                  <a:lnTo>
                    <a:pt x="202" y="38"/>
                  </a:lnTo>
                  <a:lnTo>
                    <a:pt x="200" y="32"/>
                  </a:lnTo>
                  <a:lnTo>
                    <a:pt x="196" y="26"/>
                  </a:lnTo>
                  <a:lnTo>
                    <a:pt x="191" y="19"/>
                  </a:lnTo>
                  <a:lnTo>
                    <a:pt x="185" y="14"/>
                  </a:lnTo>
                  <a:lnTo>
                    <a:pt x="176" y="9"/>
                  </a:lnTo>
                  <a:lnTo>
                    <a:pt x="167" y="5"/>
                  </a:lnTo>
                  <a:lnTo>
                    <a:pt x="167" y="5"/>
                  </a:lnTo>
                  <a:lnTo>
                    <a:pt x="167" y="5"/>
                  </a:lnTo>
                  <a:lnTo>
                    <a:pt x="164" y="4"/>
                  </a:lnTo>
                  <a:lnTo>
                    <a:pt x="161" y="4"/>
                  </a:lnTo>
                  <a:lnTo>
                    <a:pt x="160" y="4"/>
                  </a:lnTo>
                  <a:lnTo>
                    <a:pt x="159" y="4"/>
                  </a:lnTo>
                  <a:lnTo>
                    <a:pt x="157" y="3"/>
                  </a:lnTo>
                  <a:lnTo>
                    <a:pt x="154" y="2"/>
                  </a:lnTo>
                  <a:lnTo>
                    <a:pt x="153" y="2"/>
                  </a:lnTo>
                  <a:lnTo>
                    <a:pt x="152" y="1"/>
                  </a:lnTo>
                  <a:lnTo>
                    <a:pt x="149" y="1"/>
                  </a:lnTo>
                  <a:lnTo>
                    <a:pt x="146" y="1"/>
                  </a:lnTo>
                  <a:lnTo>
                    <a:pt x="145" y="1"/>
                  </a:lnTo>
                  <a:lnTo>
                    <a:pt x="143" y="1"/>
                  </a:lnTo>
                  <a:lnTo>
                    <a:pt x="139" y="0"/>
                  </a:lnTo>
                  <a:lnTo>
                    <a:pt x="135" y="0"/>
                  </a:lnTo>
                  <a:lnTo>
                    <a:pt x="130" y="0"/>
                  </a:lnTo>
                  <a:lnTo>
                    <a:pt x="125" y="1"/>
                  </a:lnTo>
                  <a:lnTo>
                    <a:pt x="123" y="1"/>
                  </a:lnTo>
                  <a:lnTo>
                    <a:pt x="122" y="1"/>
                  </a:lnTo>
                  <a:lnTo>
                    <a:pt x="119" y="1"/>
                  </a:lnTo>
                  <a:lnTo>
                    <a:pt x="116" y="1"/>
                  </a:lnTo>
                  <a:lnTo>
                    <a:pt x="115" y="2"/>
                  </a:lnTo>
                  <a:lnTo>
                    <a:pt x="114" y="2"/>
                  </a:lnTo>
                  <a:lnTo>
                    <a:pt x="111" y="3"/>
                  </a:lnTo>
                  <a:lnTo>
                    <a:pt x="109" y="4"/>
                  </a:lnTo>
                  <a:lnTo>
                    <a:pt x="108" y="4"/>
                  </a:lnTo>
                  <a:lnTo>
                    <a:pt x="107" y="4"/>
                  </a:lnTo>
                  <a:lnTo>
                    <a:pt x="104" y="4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92" y="9"/>
                  </a:lnTo>
                  <a:lnTo>
                    <a:pt x="84" y="14"/>
                  </a:lnTo>
                  <a:lnTo>
                    <a:pt x="78" y="19"/>
                  </a:lnTo>
                  <a:lnTo>
                    <a:pt x="72" y="26"/>
                  </a:lnTo>
                  <a:lnTo>
                    <a:pt x="68" y="32"/>
                  </a:lnTo>
                  <a:lnTo>
                    <a:pt x="66" y="38"/>
                  </a:lnTo>
                  <a:lnTo>
                    <a:pt x="64" y="43"/>
                  </a:lnTo>
                  <a:lnTo>
                    <a:pt x="62" y="48"/>
                  </a:lnTo>
                  <a:lnTo>
                    <a:pt x="53" y="48"/>
                  </a:lnTo>
                  <a:lnTo>
                    <a:pt x="11" y="48"/>
                  </a:lnTo>
                  <a:lnTo>
                    <a:pt x="7" y="49"/>
                  </a:lnTo>
                  <a:lnTo>
                    <a:pt x="3" y="52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193"/>
                  </a:lnTo>
                  <a:lnTo>
                    <a:pt x="0" y="198"/>
                  </a:lnTo>
                  <a:lnTo>
                    <a:pt x="3" y="202"/>
                  </a:lnTo>
                  <a:lnTo>
                    <a:pt x="7" y="204"/>
                  </a:lnTo>
                  <a:lnTo>
                    <a:pt x="11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8272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PIE CHART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3554867" y="1933145"/>
            <a:ext cx="5082267" cy="4316097"/>
            <a:chOff x="2359025" y="1338263"/>
            <a:chExt cx="4422776" cy="3756026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5141913" y="1898651"/>
              <a:ext cx="838200" cy="1660525"/>
            </a:xfrm>
            <a:custGeom>
              <a:avLst/>
              <a:gdLst>
                <a:gd name="T0" fmla="*/ 311 w 311"/>
                <a:gd name="T1" fmla="*/ 615 h 615"/>
                <a:gd name="T2" fmla="*/ 311 w 311"/>
                <a:gd name="T3" fmla="*/ 28 h 615"/>
                <a:gd name="T4" fmla="*/ 0 w 311"/>
                <a:gd name="T5" fmla="*/ 0 h 615"/>
                <a:gd name="T6" fmla="*/ 0 w 311"/>
                <a:gd name="T7" fmla="*/ 564 h 615"/>
                <a:gd name="T8" fmla="*/ 311 w 311"/>
                <a:gd name="T9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615">
                  <a:moveTo>
                    <a:pt x="311" y="615"/>
                  </a:moveTo>
                  <a:cubicBezTo>
                    <a:pt x="311" y="28"/>
                    <a:pt x="311" y="28"/>
                    <a:pt x="311" y="28"/>
                  </a:cubicBezTo>
                  <a:cubicBezTo>
                    <a:pt x="215" y="10"/>
                    <a:pt x="110" y="0"/>
                    <a:pt x="0" y="0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118" y="564"/>
                    <a:pt x="227" y="583"/>
                    <a:pt x="311" y="615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5276850" y="3054351"/>
              <a:ext cx="1504950" cy="1987550"/>
            </a:xfrm>
            <a:custGeom>
              <a:avLst/>
              <a:gdLst>
                <a:gd name="T0" fmla="*/ 550 w 558"/>
                <a:gd name="T1" fmla="*/ 164 h 737"/>
                <a:gd name="T2" fmla="*/ 550 w 558"/>
                <a:gd name="T3" fmla="*/ 199 h 737"/>
                <a:gd name="T4" fmla="*/ 263 w 558"/>
                <a:gd name="T5" fmla="*/ 107 h 737"/>
                <a:gd name="T6" fmla="*/ 49 w 558"/>
                <a:gd name="T7" fmla="*/ 0 h 737"/>
                <a:gd name="T8" fmla="*/ 49 w 558"/>
                <a:gd name="T9" fmla="*/ 221 h 737"/>
                <a:gd name="T10" fmla="*/ 51 w 558"/>
                <a:gd name="T11" fmla="*/ 221 h 737"/>
                <a:gd name="T12" fmla="*/ 226 w 558"/>
                <a:gd name="T13" fmla="*/ 389 h 737"/>
                <a:gd name="T14" fmla="*/ 0 w 558"/>
                <a:gd name="T15" fmla="*/ 511 h 737"/>
                <a:gd name="T16" fmla="*/ 0 w 558"/>
                <a:gd name="T17" fmla="*/ 737 h 737"/>
                <a:gd name="T18" fmla="*/ 558 w 558"/>
                <a:gd name="T19" fmla="*/ 389 h 737"/>
                <a:gd name="T20" fmla="*/ 558 w 558"/>
                <a:gd name="T21" fmla="*/ 164 h 737"/>
                <a:gd name="T22" fmla="*/ 550 w 558"/>
                <a:gd name="T23" fmla="*/ 164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737">
                  <a:moveTo>
                    <a:pt x="550" y="164"/>
                  </a:moveTo>
                  <a:cubicBezTo>
                    <a:pt x="550" y="199"/>
                    <a:pt x="550" y="199"/>
                    <a:pt x="550" y="199"/>
                  </a:cubicBezTo>
                  <a:cubicBezTo>
                    <a:pt x="522" y="106"/>
                    <a:pt x="416" y="164"/>
                    <a:pt x="263" y="107"/>
                  </a:cubicBezTo>
                  <a:cubicBezTo>
                    <a:pt x="199" y="83"/>
                    <a:pt x="127" y="15"/>
                    <a:pt x="49" y="0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50" y="221"/>
                    <a:pt x="50" y="221"/>
                    <a:pt x="51" y="221"/>
                  </a:cubicBezTo>
                  <a:cubicBezTo>
                    <a:pt x="158" y="261"/>
                    <a:pt x="226" y="322"/>
                    <a:pt x="226" y="389"/>
                  </a:cubicBezTo>
                  <a:cubicBezTo>
                    <a:pt x="226" y="466"/>
                    <a:pt x="136" y="472"/>
                    <a:pt x="0" y="511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324" y="688"/>
                    <a:pt x="558" y="551"/>
                    <a:pt x="558" y="389"/>
                  </a:cubicBezTo>
                  <a:cubicBezTo>
                    <a:pt x="558" y="164"/>
                    <a:pt x="558" y="164"/>
                    <a:pt x="558" y="164"/>
                  </a:cubicBezTo>
                  <a:lnTo>
                    <a:pt x="550" y="164"/>
                  </a:lnTo>
                  <a:close/>
                </a:path>
              </a:pathLst>
            </a:custGeom>
            <a:solidFill>
              <a:srgbClr val="FE8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4989513" y="4062413"/>
              <a:ext cx="287338" cy="979488"/>
            </a:xfrm>
            <a:custGeom>
              <a:avLst/>
              <a:gdLst>
                <a:gd name="T0" fmla="*/ 0 w 181"/>
                <a:gd name="T1" fmla="*/ 0 h 617"/>
                <a:gd name="T2" fmla="*/ 0 w 181"/>
                <a:gd name="T3" fmla="*/ 356 h 617"/>
                <a:gd name="T4" fmla="*/ 181 w 181"/>
                <a:gd name="T5" fmla="*/ 617 h 617"/>
                <a:gd name="T6" fmla="*/ 181 w 181"/>
                <a:gd name="T7" fmla="*/ 240 h 617"/>
                <a:gd name="T8" fmla="*/ 0 w 181"/>
                <a:gd name="T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617">
                  <a:moveTo>
                    <a:pt x="0" y="0"/>
                  </a:moveTo>
                  <a:lnTo>
                    <a:pt x="0" y="356"/>
                  </a:lnTo>
                  <a:lnTo>
                    <a:pt x="181" y="617"/>
                  </a:lnTo>
                  <a:lnTo>
                    <a:pt x="181" y="2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2663825" y="1462088"/>
              <a:ext cx="1905000" cy="2652713"/>
            </a:xfrm>
            <a:custGeom>
              <a:avLst/>
              <a:gdLst>
                <a:gd name="T0" fmla="*/ 706 w 706"/>
                <a:gd name="T1" fmla="*/ 760 h 983"/>
                <a:gd name="T2" fmla="*/ 706 w 706"/>
                <a:gd name="T3" fmla="*/ 0 h 983"/>
                <a:gd name="T4" fmla="*/ 0 w 706"/>
                <a:gd name="T5" fmla="*/ 180 h 983"/>
                <a:gd name="T6" fmla="*/ 0 w 706"/>
                <a:gd name="T7" fmla="*/ 983 h 983"/>
                <a:gd name="T8" fmla="*/ 219 w 706"/>
                <a:gd name="T9" fmla="*/ 983 h 983"/>
                <a:gd name="T10" fmla="*/ 218 w 706"/>
                <a:gd name="T11" fmla="*/ 979 h 983"/>
                <a:gd name="T12" fmla="*/ 706 w 706"/>
                <a:gd name="T13" fmla="*/ 76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983">
                  <a:moveTo>
                    <a:pt x="706" y="760"/>
                  </a:moveTo>
                  <a:cubicBezTo>
                    <a:pt x="706" y="0"/>
                    <a:pt x="706" y="0"/>
                    <a:pt x="706" y="0"/>
                  </a:cubicBezTo>
                  <a:cubicBezTo>
                    <a:pt x="405" y="0"/>
                    <a:pt x="143" y="72"/>
                    <a:pt x="0" y="180"/>
                  </a:cubicBezTo>
                  <a:cubicBezTo>
                    <a:pt x="0" y="983"/>
                    <a:pt x="0" y="983"/>
                    <a:pt x="0" y="983"/>
                  </a:cubicBezTo>
                  <a:cubicBezTo>
                    <a:pt x="219" y="983"/>
                    <a:pt x="219" y="983"/>
                    <a:pt x="219" y="983"/>
                  </a:cubicBezTo>
                  <a:cubicBezTo>
                    <a:pt x="219" y="982"/>
                    <a:pt x="218" y="980"/>
                    <a:pt x="218" y="979"/>
                  </a:cubicBezTo>
                  <a:cubicBezTo>
                    <a:pt x="218" y="858"/>
                    <a:pt x="437" y="760"/>
                    <a:pt x="706" y="760"/>
                  </a:cubicBez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2663825" y="2627313"/>
              <a:ext cx="771525" cy="1978025"/>
            </a:xfrm>
            <a:custGeom>
              <a:avLst/>
              <a:gdLst>
                <a:gd name="T0" fmla="*/ 486 w 486"/>
                <a:gd name="T1" fmla="*/ 0 h 1246"/>
                <a:gd name="T2" fmla="*/ 486 w 486"/>
                <a:gd name="T3" fmla="*/ 1011 h 1246"/>
                <a:gd name="T4" fmla="*/ 0 w 486"/>
                <a:gd name="T5" fmla="*/ 1246 h 1246"/>
                <a:gd name="T6" fmla="*/ 0 w 486"/>
                <a:gd name="T7" fmla="*/ 116 h 1246"/>
                <a:gd name="T8" fmla="*/ 486 w 486"/>
                <a:gd name="T9" fmla="*/ 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1246">
                  <a:moveTo>
                    <a:pt x="486" y="0"/>
                  </a:moveTo>
                  <a:lnTo>
                    <a:pt x="486" y="1011"/>
                  </a:lnTo>
                  <a:lnTo>
                    <a:pt x="0" y="1246"/>
                  </a:lnTo>
                  <a:lnTo>
                    <a:pt x="0" y="116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01A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2663825" y="4219576"/>
              <a:ext cx="2613025" cy="874713"/>
            </a:xfrm>
            <a:custGeom>
              <a:avLst/>
              <a:gdLst>
                <a:gd name="T0" fmla="*/ 862 w 968"/>
                <a:gd name="T1" fmla="*/ 164 h 324"/>
                <a:gd name="T2" fmla="*/ 706 w 968"/>
                <a:gd name="T3" fmla="*/ 175 h 324"/>
                <a:gd name="T4" fmla="*/ 695 w 968"/>
                <a:gd name="T5" fmla="*/ 175 h 324"/>
                <a:gd name="T6" fmla="*/ 687 w 968"/>
                <a:gd name="T7" fmla="*/ 175 h 324"/>
                <a:gd name="T8" fmla="*/ 286 w 968"/>
                <a:gd name="T9" fmla="*/ 68 h 324"/>
                <a:gd name="T10" fmla="*/ 219 w 968"/>
                <a:gd name="T11" fmla="*/ 0 h 324"/>
                <a:gd name="T12" fmla="*/ 0 w 968"/>
                <a:gd name="T13" fmla="*/ 58 h 324"/>
                <a:gd name="T14" fmla="*/ 0 w 968"/>
                <a:gd name="T15" fmla="*/ 143 h 324"/>
                <a:gd name="T16" fmla="*/ 687 w 968"/>
                <a:gd name="T17" fmla="*/ 324 h 324"/>
                <a:gd name="T18" fmla="*/ 706 w 968"/>
                <a:gd name="T19" fmla="*/ 324 h 324"/>
                <a:gd name="T20" fmla="*/ 968 w 968"/>
                <a:gd name="T21" fmla="*/ 305 h 324"/>
                <a:gd name="T22" fmla="*/ 968 w 968"/>
                <a:gd name="T23" fmla="*/ 219 h 324"/>
                <a:gd name="T24" fmla="*/ 862 w 968"/>
                <a:gd name="T25" fmla="*/ 16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8" h="324">
                  <a:moveTo>
                    <a:pt x="862" y="164"/>
                  </a:moveTo>
                  <a:cubicBezTo>
                    <a:pt x="813" y="171"/>
                    <a:pt x="761" y="175"/>
                    <a:pt x="706" y="175"/>
                  </a:cubicBezTo>
                  <a:cubicBezTo>
                    <a:pt x="702" y="175"/>
                    <a:pt x="699" y="175"/>
                    <a:pt x="695" y="175"/>
                  </a:cubicBezTo>
                  <a:cubicBezTo>
                    <a:pt x="692" y="175"/>
                    <a:pt x="690" y="175"/>
                    <a:pt x="687" y="175"/>
                  </a:cubicBezTo>
                  <a:cubicBezTo>
                    <a:pt x="516" y="172"/>
                    <a:pt x="368" y="130"/>
                    <a:pt x="286" y="68"/>
                  </a:cubicBezTo>
                  <a:cubicBezTo>
                    <a:pt x="245" y="36"/>
                    <a:pt x="221" y="39"/>
                    <a:pt x="219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40" y="249"/>
                    <a:pt x="395" y="321"/>
                    <a:pt x="687" y="324"/>
                  </a:cubicBezTo>
                  <a:cubicBezTo>
                    <a:pt x="694" y="324"/>
                    <a:pt x="700" y="324"/>
                    <a:pt x="706" y="324"/>
                  </a:cubicBezTo>
                  <a:cubicBezTo>
                    <a:pt x="798" y="324"/>
                    <a:pt x="886" y="317"/>
                    <a:pt x="968" y="305"/>
                  </a:cubicBezTo>
                  <a:cubicBezTo>
                    <a:pt x="968" y="219"/>
                    <a:pt x="968" y="219"/>
                    <a:pt x="968" y="219"/>
                  </a:cubicBezTo>
                  <a:cubicBezTo>
                    <a:pt x="935" y="229"/>
                    <a:pt x="900" y="158"/>
                    <a:pt x="862" y="16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2359025" y="2044701"/>
              <a:ext cx="304800" cy="2560638"/>
            </a:xfrm>
            <a:custGeom>
              <a:avLst/>
              <a:gdLst>
                <a:gd name="T0" fmla="*/ 7 w 113"/>
                <a:gd name="T1" fmla="*/ 136 h 949"/>
                <a:gd name="T2" fmla="*/ 7 w 113"/>
                <a:gd name="T3" fmla="*/ 101 h 949"/>
                <a:gd name="T4" fmla="*/ 0 w 113"/>
                <a:gd name="T5" fmla="*/ 101 h 949"/>
                <a:gd name="T6" fmla="*/ 0 w 113"/>
                <a:gd name="T7" fmla="*/ 763 h 949"/>
                <a:gd name="T8" fmla="*/ 113 w 113"/>
                <a:gd name="T9" fmla="*/ 949 h 949"/>
                <a:gd name="T10" fmla="*/ 113 w 113"/>
                <a:gd name="T11" fmla="*/ 0 h 949"/>
                <a:gd name="T12" fmla="*/ 7 w 113"/>
                <a:gd name="T13" fmla="*/ 136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949">
                  <a:moveTo>
                    <a:pt x="7" y="136"/>
                  </a:moveTo>
                  <a:cubicBezTo>
                    <a:pt x="7" y="101"/>
                    <a:pt x="7" y="101"/>
                    <a:pt x="7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763"/>
                    <a:pt x="0" y="763"/>
                    <a:pt x="0" y="763"/>
                  </a:cubicBezTo>
                  <a:cubicBezTo>
                    <a:pt x="0" y="831"/>
                    <a:pt x="41" y="895"/>
                    <a:pt x="113" y="949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59" y="41"/>
                    <a:pt x="22" y="87"/>
                    <a:pt x="7" y="136"/>
                  </a:cubicBezTo>
                  <a:close/>
                </a:path>
              </a:pathLst>
            </a:custGeom>
            <a:solidFill>
              <a:srgbClr val="015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4568825" y="1993901"/>
              <a:ext cx="839788" cy="1655763"/>
            </a:xfrm>
            <a:custGeom>
              <a:avLst/>
              <a:gdLst>
                <a:gd name="T0" fmla="*/ 311 w 311"/>
                <a:gd name="T1" fmla="*/ 614 h 614"/>
                <a:gd name="T2" fmla="*/ 311 w 311"/>
                <a:gd name="T3" fmla="*/ 27 h 614"/>
                <a:gd name="T4" fmla="*/ 0 w 311"/>
                <a:gd name="T5" fmla="*/ 0 h 614"/>
                <a:gd name="T6" fmla="*/ 0 w 311"/>
                <a:gd name="T7" fmla="*/ 563 h 614"/>
                <a:gd name="T8" fmla="*/ 311 w 311"/>
                <a:gd name="T9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614">
                  <a:moveTo>
                    <a:pt x="311" y="614"/>
                  </a:moveTo>
                  <a:cubicBezTo>
                    <a:pt x="311" y="27"/>
                    <a:pt x="311" y="27"/>
                    <a:pt x="311" y="27"/>
                  </a:cubicBezTo>
                  <a:cubicBezTo>
                    <a:pt x="215" y="9"/>
                    <a:pt x="110" y="0"/>
                    <a:pt x="0" y="0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18" y="563"/>
                    <a:pt x="227" y="582"/>
                    <a:pt x="311" y="614"/>
                  </a:cubicBezTo>
                  <a:close/>
                </a:path>
              </a:pathLst>
            </a:custGeom>
            <a:solidFill>
              <a:srgbClr val="389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4568825" y="1747838"/>
              <a:ext cx="1411288" cy="542925"/>
            </a:xfrm>
            <a:custGeom>
              <a:avLst/>
              <a:gdLst>
                <a:gd name="T0" fmla="*/ 311 w 523"/>
                <a:gd name="T1" fmla="*/ 201 h 201"/>
                <a:gd name="T2" fmla="*/ 523 w 523"/>
                <a:gd name="T3" fmla="*/ 84 h 201"/>
                <a:gd name="T4" fmla="*/ 0 w 523"/>
                <a:gd name="T5" fmla="*/ 0 h 201"/>
                <a:gd name="T6" fmla="*/ 0 w 523"/>
                <a:gd name="T7" fmla="*/ 149 h 201"/>
                <a:gd name="T8" fmla="*/ 311 w 523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201">
                  <a:moveTo>
                    <a:pt x="311" y="201"/>
                  </a:moveTo>
                  <a:cubicBezTo>
                    <a:pt x="523" y="84"/>
                    <a:pt x="523" y="84"/>
                    <a:pt x="523" y="84"/>
                  </a:cubicBezTo>
                  <a:cubicBezTo>
                    <a:pt x="381" y="31"/>
                    <a:pt x="200" y="0"/>
                    <a:pt x="0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19" y="149"/>
                    <a:pt x="226" y="169"/>
                    <a:pt x="311" y="201"/>
                  </a:cubicBezTo>
                  <a:close/>
                </a:path>
              </a:pathLst>
            </a:custGeom>
            <a:solidFill>
              <a:srgbClr val="7A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4989513" y="2746376"/>
              <a:ext cx="1792288" cy="1697038"/>
            </a:xfrm>
            <a:custGeom>
              <a:avLst/>
              <a:gdLst>
                <a:gd name="T0" fmla="*/ 664 w 664"/>
                <a:gd name="T1" fmla="*/ 281 h 629"/>
                <a:gd name="T2" fmla="*/ 369 w 664"/>
                <a:gd name="T3" fmla="*/ 0 h 629"/>
                <a:gd name="T4" fmla="*/ 155 w 664"/>
                <a:gd name="T5" fmla="*/ 114 h 629"/>
                <a:gd name="T6" fmla="*/ 332 w 664"/>
                <a:gd name="T7" fmla="*/ 281 h 629"/>
                <a:gd name="T8" fmla="*/ 0 w 664"/>
                <a:gd name="T9" fmla="*/ 488 h 629"/>
                <a:gd name="T10" fmla="*/ 106 w 664"/>
                <a:gd name="T11" fmla="*/ 629 h 629"/>
                <a:gd name="T12" fmla="*/ 664 w 664"/>
                <a:gd name="T13" fmla="*/ 281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4" h="629">
                  <a:moveTo>
                    <a:pt x="664" y="281"/>
                  </a:moveTo>
                  <a:cubicBezTo>
                    <a:pt x="664" y="168"/>
                    <a:pt x="549" y="67"/>
                    <a:pt x="369" y="0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262" y="155"/>
                    <a:pt x="332" y="214"/>
                    <a:pt x="332" y="281"/>
                  </a:cubicBezTo>
                  <a:cubicBezTo>
                    <a:pt x="332" y="378"/>
                    <a:pt x="193" y="459"/>
                    <a:pt x="0" y="488"/>
                  </a:cubicBezTo>
                  <a:cubicBezTo>
                    <a:pt x="106" y="629"/>
                    <a:pt x="106" y="629"/>
                    <a:pt x="106" y="629"/>
                  </a:cubicBezTo>
                  <a:cubicBezTo>
                    <a:pt x="430" y="580"/>
                    <a:pt x="664" y="443"/>
                    <a:pt x="664" y="281"/>
                  </a:cubicBezTo>
                  <a:close/>
                </a:path>
              </a:pathLst>
            </a:custGeom>
            <a:solidFill>
              <a:srgbClr val="FEB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2663825" y="4170363"/>
              <a:ext cx="2613025" cy="693738"/>
            </a:xfrm>
            <a:custGeom>
              <a:avLst/>
              <a:gdLst>
                <a:gd name="T0" fmla="*/ 862 w 968"/>
                <a:gd name="T1" fmla="*/ 97 h 257"/>
                <a:gd name="T2" fmla="*/ 706 w 968"/>
                <a:gd name="T3" fmla="*/ 108 h 257"/>
                <a:gd name="T4" fmla="*/ 695 w 968"/>
                <a:gd name="T5" fmla="*/ 108 h 257"/>
                <a:gd name="T6" fmla="*/ 286 w 968"/>
                <a:gd name="T7" fmla="*/ 0 h 257"/>
                <a:gd name="T8" fmla="*/ 0 w 968"/>
                <a:gd name="T9" fmla="*/ 76 h 257"/>
                <a:gd name="T10" fmla="*/ 687 w 968"/>
                <a:gd name="T11" fmla="*/ 256 h 257"/>
                <a:gd name="T12" fmla="*/ 706 w 968"/>
                <a:gd name="T13" fmla="*/ 257 h 257"/>
                <a:gd name="T14" fmla="*/ 968 w 968"/>
                <a:gd name="T15" fmla="*/ 237 h 257"/>
                <a:gd name="T16" fmla="*/ 862 w 968"/>
                <a:gd name="T17" fmla="*/ 9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8" h="257">
                  <a:moveTo>
                    <a:pt x="862" y="97"/>
                  </a:moveTo>
                  <a:cubicBezTo>
                    <a:pt x="813" y="104"/>
                    <a:pt x="761" y="108"/>
                    <a:pt x="706" y="108"/>
                  </a:cubicBezTo>
                  <a:cubicBezTo>
                    <a:pt x="702" y="108"/>
                    <a:pt x="699" y="108"/>
                    <a:pt x="695" y="108"/>
                  </a:cubicBezTo>
                  <a:cubicBezTo>
                    <a:pt x="521" y="106"/>
                    <a:pt x="369" y="63"/>
                    <a:pt x="286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40" y="182"/>
                    <a:pt x="395" y="253"/>
                    <a:pt x="687" y="256"/>
                  </a:cubicBezTo>
                  <a:cubicBezTo>
                    <a:pt x="694" y="256"/>
                    <a:pt x="700" y="257"/>
                    <a:pt x="706" y="257"/>
                  </a:cubicBezTo>
                  <a:cubicBezTo>
                    <a:pt x="798" y="257"/>
                    <a:pt x="886" y="250"/>
                    <a:pt x="968" y="237"/>
                  </a:cubicBezTo>
                  <a:lnTo>
                    <a:pt x="862" y="97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2359025" y="1338263"/>
              <a:ext cx="2209800" cy="1492250"/>
            </a:xfrm>
            <a:custGeom>
              <a:avLst/>
              <a:gdLst>
                <a:gd name="T0" fmla="*/ 331 w 819"/>
                <a:gd name="T1" fmla="*/ 367 h 553"/>
                <a:gd name="T2" fmla="*/ 819 w 819"/>
                <a:gd name="T3" fmla="*/ 176 h 553"/>
                <a:gd name="T4" fmla="*/ 819 w 819"/>
                <a:gd name="T5" fmla="*/ 149 h 553"/>
                <a:gd name="T6" fmla="*/ 819 w 819"/>
                <a:gd name="T7" fmla="*/ 0 h 553"/>
                <a:gd name="T8" fmla="*/ 819 w 819"/>
                <a:gd name="T9" fmla="*/ 0 h 553"/>
                <a:gd name="T10" fmla="*/ 0 w 819"/>
                <a:gd name="T11" fmla="*/ 367 h 553"/>
                <a:gd name="T12" fmla="*/ 113 w 819"/>
                <a:gd name="T13" fmla="*/ 553 h 553"/>
                <a:gd name="T14" fmla="*/ 399 w 819"/>
                <a:gd name="T15" fmla="*/ 478 h 553"/>
                <a:gd name="T16" fmla="*/ 331 w 819"/>
                <a:gd name="T17" fmla="*/ 367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9" h="553">
                  <a:moveTo>
                    <a:pt x="331" y="367"/>
                  </a:moveTo>
                  <a:cubicBezTo>
                    <a:pt x="331" y="246"/>
                    <a:pt x="550" y="176"/>
                    <a:pt x="819" y="176"/>
                  </a:cubicBezTo>
                  <a:cubicBezTo>
                    <a:pt x="819" y="149"/>
                    <a:pt x="819" y="149"/>
                    <a:pt x="819" y="149"/>
                  </a:cubicBezTo>
                  <a:cubicBezTo>
                    <a:pt x="819" y="0"/>
                    <a:pt x="819" y="0"/>
                    <a:pt x="819" y="0"/>
                  </a:cubicBezTo>
                  <a:cubicBezTo>
                    <a:pt x="819" y="0"/>
                    <a:pt x="819" y="0"/>
                    <a:pt x="819" y="0"/>
                  </a:cubicBezTo>
                  <a:cubicBezTo>
                    <a:pt x="367" y="0"/>
                    <a:pt x="0" y="164"/>
                    <a:pt x="0" y="367"/>
                  </a:cubicBezTo>
                  <a:cubicBezTo>
                    <a:pt x="0" y="435"/>
                    <a:pt x="41" y="499"/>
                    <a:pt x="113" y="553"/>
                  </a:cubicBezTo>
                  <a:cubicBezTo>
                    <a:pt x="399" y="478"/>
                    <a:pt x="399" y="478"/>
                    <a:pt x="399" y="478"/>
                  </a:cubicBezTo>
                  <a:cubicBezTo>
                    <a:pt x="356" y="446"/>
                    <a:pt x="331" y="408"/>
                    <a:pt x="331" y="367"/>
                  </a:cubicBezTo>
                  <a:close/>
                </a:path>
              </a:pathLst>
            </a:custGeom>
            <a:solidFill>
              <a:srgbClr val="0185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Rectangle 60"/>
          <p:cNvSpPr/>
          <p:nvPr>
            <p:custDataLst>
              <p:tags r:id="rId1"/>
            </p:custDataLst>
          </p:nvPr>
        </p:nvSpPr>
        <p:spPr>
          <a:xfrm>
            <a:off x="577587" y="2789435"/>
            <a:ext cx="260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Lorem Ipsum is simply dummy text of the printing and typesetting industry. Lorem Ipsum has been the industry's standard dummy text.</a:t>
            </a:r>
          </a:p>
        </p:txBody>
      </p:sp>
      <p:sp>
        <p:nvSpPr>
          <p:cNvPr id="62" name="Rectangle 61"/>
          <p:cNvSpPr/>
          <p:nvPr>
            <p:custDataLst>
              <p:tags r:id="rId2"/>
            </p:custDataLst>
          </p:nvPr>
        </p:nvSpPr>
        <p:spPr>
          <a:xfrm>
            <a:off x="1785973" y="2143104"/>
            <a:ext cx="1399728" cy="646331"/>
          </a:xfrm>
          <a:prstGeom prst="rect">
            <a:avLst/>
          </a:prstGeom>
          <a:solidFill>
            <a:srgbClr val="016AA3"/>
          </a:solidFill>
          <a:ln>
            <a:noFill/>
          </a:ln>
          <a:effectLst>
            <a:outerShdw blurRad="38100" dist="254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r"/>
            <a:r>
              <a:rPr lang="en-US" sz="3600" dirty="0">
                <a:solidFill>
                  <a:schemeClr val="lt1"/>
                </a:solidFill>
              </a:rPr>
              <a:t>75%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>
            <p:custDataLst>
              <p:tags r:id="rId3"/>
            </p:custDataLst>
          </p:nvPr>
        </p:nvSpPr>
        <p:spPr>
          <a:xfrm>
            <a:off x="577587" y="4872094"/>
            <a:ext cx="260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Lorem Ipsum is simply dummy text of the printing and typesetting industry. Lorem Ipsum has been the industry's standard dummy text.</a:t>
            </a:r>
          </a:p>
        </p:txBody>
      </p:sp>
      <p:sp>
        <p:nvSpPr>
          <p:cNvPr id="90" name="Rectangle 89"/>
          <p:cNvSpPr/>
          <p:nvPr>
            <p:custDataLst>
              <p:tags r:id="rId4"/>
            </p:custDataLst>
          </p:nvPr>
        </p:nvSpPr>
        <p:spPr>
          <a:xfrm>
            <a:off x="1785973" y="4225763"/>
            <a:ext cx="1399728" cy="646331"/>
          </a:xfrm>
          <a:prstGeom prst="rect">
            <a:avLst/>
          </a:prstGeo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11%</a:t>
            </a:r>
          </a:p>
        </p:txBody>
      </p:sp>
      <p:sp>
        <p:nvSpPr>
          <p:cNvPr id="91" name="Rectangle 90"/>
          <p:cNvSpPr/>
          <p:nvPr>
            <p:custDataLst>
              <p:tags r:id="rId5"/>
            </p:custDataLst>
          </p:nvPr>
        </p:nvSpPr>
        <p:spPr>
          <a:xfrm>
            <a:off x="8758690" y="2789435"/>
            <a:ext cx="260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Lorem Ipsum is simply dummy text of the printing and typesetting industry. Lorem Ipsum has been the industry's standard dummy text.</a:t>
            </a:r>
          </a:p>
        </p:txBody>
      </p:sp>
      <p:sp>
        <p:nvSpPr>
          <p:cNvPr id="92" name="Rectangle 91"/>
          <p:cNvSpPr/>
          <p:nvPr>
            <p:custDataLst>
              <p:tags r:id="rId6"/>
            </p:custDataLst>
          </p:nvPr>
        </p:nvSpPr>
        <p:spPr>
          <a:xfrm>
            <a:off x="8758690" y="2143104"/>
            <a:ext cx="1399728" cy="646331"/>
          </a:xfrm>
          <a:prstGeom prst="rect">
            <a:avLst/>
          </a:prstGeo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40%</a:t>
            </a:r>
          </a:p>
        </p:txBody>
      </p:sp>
      <p:sp>
        <p:nvSpPr>
          <p:cNvPr id="93" name="Rectangle 92"/>
          <p:cNvSpPr/>
          <p:nvPr>
            <p:custDataLst>
              <p:tags r:id="rId7"/>
            </p:custDataLst>
          </p:nvPr>
        </p:nvSpPr>
        <p:spPr>
          <a:xfrm>
            <a:off x="8758690" y="4872094"/>
            <a:ext cx="260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Lorem Ipsum is simply dummy text of the printing and typesetting industry. Lorem Ipsum has been the industry's standard dummy text.</a:t>
            </a:r>
          </a:p>
        </p:txBody>
      </p:sp>
      <p:sp>
        <p:nvSpPr>
          <p:cNvPr id="94" name="Rectangle 93"/>
          <p:cNvSpPr/>
          <p:nvPr>
            <p:custDataLst>
              <p:tags r:id="rId8"/>
            </p:custDataLst>
          </p:nvPr>
        </p:nvSpPr>
        <p:spPr>
          <a:xfrm>
            <a:off x="8758690" y="4225763"/>
            <a:ext cx="1399728" cy="646331"/>
          </a:xfrm>
          <a:prstGeom prst="rect">
            <a:avLst/>
          </a:prstGeo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26%</a:t>
            </a:r>
          </a:p>
        </p:txBody>
      </p:sp>
      <p:grpSp>
        <p:nvGrpSpPr>
          <p:cNvPr id="138" name="Group 137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139" name="Parallelogram 138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Parallelogram 139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Parallelogram 140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143" name="Parallelogram 14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Parallelogram 14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Parallelogram 14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26038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PROCESS GEAR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/>
          <p:cNvCxnSpPr/>
          <p:nvPr/>
        </p:nvCxnSpPr>
        <p:spPr>
          <a:xfrm>
            <a:off x="5665846" y="2417199"/>
            <a:ext cx="1484353" cy="0"/>
          </a:xfrm>
          <a:prstGeom prst="line">
            <a:avLst/>
          </a:prstGeom>
          <a:ln w="12700">
            <a:solidFill>
              <a:srgbClr val="01568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4894777" y="3165665"/>
            <a:ext cx="2255421" cy="0"/>
          </a:xfrm>
          <a:prstGeom prst="line">
            <a:avLst/>
          </a:prstGeom>
          <a:ln w="12700">
            <a:solidFill>
              <a:srgbClr val="38906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4081411" y="3907520"/>
            <a:ext cx="3068787" cy="0"/>
          </a:xfrm>
          <a:prstGeom prst="line">
            <a:avLst/>
          </a:prstGeom>
          <a:ln w="12700">
            <a:solidFill>
              <a:srgbClr val="FE8D2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3356828" y="4649373"/>
            <a:ext cx="3793370" cy="0"/>
          </a:xfrm>
          <a:prstGeom prst="line">
            <a:avLst/>
          </a:prstGeom>
          <a:ln w="12700">
            <a:solidFill>
              <a:srgbClr val="7C7C7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oup 92"/>
          <p:cNvGrpSpPr/>
          <p:nvPr/>
        </p:nvGrpSpPr>
        <p:grpSpPr>
          <a:xfrm>
            <a:off x="1278064" y="1454968"/>
            <a:ext cx="4455690" cy="1937687"/>
            <a:chOff x="-13196888" y="-4316413"/>
            <a:chExt cx="9994900" cy="4346575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0" name="Freeform 14"/>
            <p:cNvSpPr>
              <a:spLocks/>
            </p:cNvSpPr>
            <p:nvPr/>
          </p:nvSpPr>
          <p:spPr bwMode="auto">
            <a:xfrm>
              <a:off x="-13196888" y="-4316413"/>
              <a:ext cx="9994900" cy="2943225"/>
            </a:xfrm>
            <a:custGeom>
              <a:avLst/>
              <a:gdLst>
                <a:gd name="T0" fmla="*/ 1331 w 2662"/>
                <a:gd name="T1" fmla="*/ 0 h 784"/>
                <a:gd name="T2" fmla="*/ 0 w 2662"/>
                <a:gd name="T3" fmla="*/ 374 h 784"/>
                <a:gd name="T4" fmla="*/ 0 w 2662"/>
                <a:gd name="T5" fmla="*/ 784 h 784"/>
                <a:gd name="T6" fmla="*/ 2662 w 2662"/>
                <a:gd name="T7" fmla="*/ 784 h 784"/>
                <a:gd name="T8" fmla="*/ 2662 w 2662"/>
                <a:gd name="T9" fmla="*/ 374 h 784"/>
                <a:gd name="T10" fmla="*/ 1331 w 2662"/>
                <a:gd name="T11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2" h="784">
                  <a:moveTo>
                    <a:pt x="1331" y="0"/>
                  </a:moveTo>
                  <a:cubicBezTo>
                    <a:pt x="596" y="0"/>
                    <a:pt x="0" y="167"/>
                    <a:pt x="0" y="374"/>
                  </a:cubicBezTo>
                  <a:cubicBezTo>
                    <a:pt x="0" y="784"/>
                    <a:pt x="0" y="784"/>
                    <a:pt x="0" y="784"/>
                  </a:cubicBezTo>
                  <a:cubicBezTo>
                    <a:pt x="2662" y="784"/>
                    <a:pt x="2662" y="784"/>
                    <a:pt x="2662" y="784"/>
                  </a:cubicBezTo>
                  <a:cubicBezTo>
                    <a:pt x="2662" y="374"/>
                    <a:pt x="2662" y="374"/>
                    <a:pt x="2662" y="374"/>
                  </a:cubicBezTo>
                  <a:cubicBezTo>
                    <a:pt x="2662" y="167"/>
                    <a:pt x="2066" y="0"/>
                    <a:pt x="1331" y="0"/>
                  </a:cubicBezTo>
                  <a:close/>
                </a:path>
              </a:pathLst>
            </a:cu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Oval 9"/>
            <p:cNvSpPr>
              <a:spLocks noChangeArrowheads="1"/>
            </p:cNvSpPr>
            <p:nvPr/>
          </p:nvSpPr>
          <p:spPr bwMode="auto">
            <a:xfrm>
              <a:off x="-13196888" y="-2776538"/>
              <a:ext cx="9994900" cy="2806700"/>
            </a:xfrm>
            <a:prstGeom prst="ellipse">
              <a:avLst/>
            </a:prstGeom>
            <a:solidFill>
              <a:srgbClr val="015685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363695" y="2336764"/>
            <a:ext cx="3593710" cy="1681498"/>
            <a:chOff x="-13004800" y="-2338388"/>
            <a:chExt cx="8061325" cy="377190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68" name="Freeform 13"/>
            <p:cNvSpPr>
              <a:spLocks/>
            </p:cNvSpPr>
            <p:nvPr/>
          </p:nvSpPr>
          <p:spPr bwMode="auto">
            <a:xfrm>
              <a:off x="-13004800" y="-2338388"/>
              <a:ext cx="8061325" cy="2649538"/>
            </a:xfrm>
            <a:custGeom>
              <a:avLst/>
              <a:gdLst>
                <a:gd name="T0" fmla="*/ 1073 w 2147"/>
                <a:gd name="T1" fmla="*/ 0 h 706"/>
                <a:gd name="T2" fmla="*/ 0 w 2147"/>
                <a:gd name="T3" fmla="*/ 299 h 706"/>
                <a:gd name="T4" fmla="*/ 0 w 2147"/>
                <a:gd name="T5" fmla="*/ 706 h 706"/>
                <a:gd name="T6" fmla="*/ 2147 w 2147"/>
                <a:gd name="T7" fmla="*/ 706 h 706"/>
                <a:gd name="T8" fmla="*/ 2147 w 2147"/>
                <a:gd name="T9" fmla="*/ 299 h 706"/>
                <a:gd name="T10" fmla="*/ 1073 w 2147"/>
                <a:gd name="T11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7" h="706">
                  <a:moveTo>
                    <a:pt x="1073" y="0"/>
                  </a:moveTo>
                  <a:cubicBezTo>
                    <a:pt x="480" y="0"/>
                    <a:pt x="0" y="134"/>
                    <a:pt x="0" y="299"/>
                  </a:cubicBezTo>
                  <a:cubicBezTo>
                    <a:pt x="0" y="706"/>
                    <a:pt x="0" y="706"/>
                    <a:pt x="0" y="706"/>
                  </a:cubicBezTo>
                  <a:cubicBezTo>
                    <a:pt x="2147" y="706"/>
                    <a:pt x="2147" y="706"/>
                    <a:pt x="2147" y="706"/>
                  </a:cubicBezTo>
                  <a:cubicBezTo>
                    <a:pt x="2147" y="299"/>
                    <a:pt x="2147" y="299"/>
                    <a:pt x="2147" y="299"/>
                  </a:cubicBezTo>
                  <a:cubicBezTo>
                    <a:pt x="2147" y="134"/>
                    <a:pt x="1666" y="0"/>
                    <a:pt x="1073" y="0"/>
                  </a:cubicBezTo>
                  <a:close/>
                </a:path>
              </a:pathLst>
            </a:cu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Oval 8"/>
            <p:cNvSpPr>
              <a:spLocks noChangeArrowheads="1"/>
            </p:cNvSpPr>
            <p:nvPr/>
          </p:nvSpPr>
          <p:spPr bwMode="auto">
            <a:xfrm>
              <a:off x="-13004800" y="-811213"/>
              <a:ext cx="8061325" cy="2244725"/>
            </a:xfrm>
            <a:prstGeom prst="ellipse">
              <a:avLst/>
            </a:prstGeom>
            <a:solidFill>
              <a:srgbClr val="38906C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416775" y="3212192"/>
            <a:ext cx="2772067" cy="1453622"/>
            <a:chOff x="-12885738" y="-374650"/>
            <a:chExt cx="6218238" cy="3260726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66" name="Freeform 12"/>
            <p:cNvSpPr>
              <a:spLocks/>
            </p:cNvSpPr>
            <p:nvPr/>
          </p:nvSpPr>
          <p:spPr bwMode="auto">
            <a:xfrm>
              <a:off x="-12885738" y="-374650"/>
              <a:ext cx="6218238" cy="2446338"/>
            </a:xfrm>
            <a:custGeom>
              <a:avLst/>
              <a:gdLst>
                <a:gd name="T0" fmla="*/ 828 w 1656"/>
                <a:gd name="T1" fmla="*/ 0 h 652"/>
                <a:gd name="T2" fmla="*/ 0 w 1656"/>
                <a:gd name="T3" fmla="*/ 232 h 652"/>
                <a:gd name="T4" fmla="*/ 0 w 1656"/>
                <a:gd name="T5" fmla="*/ 652 h 652"/>
                <a:gd name="T6" fmla="*/ 1656 w 1656"/>
                <a:gd name="T7" fmla="*/ 652 h 652"/>
                <a:gd name="T8" fmla="*/ 1656 w 1656"/>
                <a:gd name="T9" fmla="*/ 232 h 652"/>
                <a:gd name="T10" fmla="*/ 828 w 1656"/>
                <a:gd name="T1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6" h="652">
                  <a:moveTo>
                    <a:pt x="828" y="0"/>
                  </a:moveTo>
                  <a:cubicBezTo>
                    <a:pt x="371" y="0"/>
                    <a:pt x="0" y="104"/>
                    <a:pt x="0" y="232"/>
                  </a:cubicBezTo>
                  <a:cubicBezTo>
                    <a:pt x="0" y="652"/>
                    <a:pt x="0" y="652"/>
                    <a:pt x="0" y="652"/>
                  </a:cubicBezTo>
                  <a:cubicBezTo>
                    <a:pt x="1656" y="652"/>
                    <a:pt x="1656" y="652"/>
                    <a:pt x="1656" y="652"/>
                  </a:cubicBezTo>
                  <a:cubicBezTo>
                    <a:pt x="1656" y="232"/>
                    <a:pt x="1656" y="232"/>
                    <a:pt x="1656" y="232"/>
                  </a:cubicBezTo>
                  <a:cubicBezTo>
                    <a:pt x="1656" y="104"/>
                    <a:pt x="1286" y="0"/>
                    <a:pt x="828" y="0"/>
                  </a:cubicBezTo>
                  <a:close/>
                </a:path>
              </a:pathLst>
            </a:cu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Oval 7"/>
            <p:cNvSpPr>
              <a:spLocks noChangeArrowheads="1"/>
            </p:cNvSpPr>
            <p:nvPr/>
          </p:nvSpPr>
          <p:spPr bwMode="auto">
            <a:xfrm>
              <a:off x="-12885738" y="1144588"/>
              <a:ext cx="6218238" cy="1741488"/>
            </a:xfrm>
            <a:prstGeom prst="ellipse">
              <a:avLst/>
            </a:prstGeom>
            <a:solidFill>
              <a:srgbClr val="FE8D26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490374" y="4095405"/>
            <a:ext cx="1941933" cy="1211584"/>
            <a:chOff x="-12720638" y="1606550"/>
            <a:chExt cx="4356100" cy="271780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64" name="Freeform 10"/>
            <p:cNvSpPr>
              <a:spLocks/>
            </p:cNvSpPr>
            <p:nvPr/>
          </p:nvSpPr>
          <p:spPr bwMode="auto">
            <a:xfrm>
              <a:off x="-12720638" y="1606550"/>
              <a:ext cx="4356100" cy="2098675"/>
            </a:xfrm>
            <a:custGeom>
              <a:avLst/>
              <a:gdLst>
                <a:gd name="T0" fmla="*/ 1160 w 1160"/>
                <a:gd name="T1" fmla="*/ 166 h 559"/>
                <a:gd name="T2" fmla="*/ 580 w 1160"/>
                <a:gd name="T3" fmla="*/ 0 h 559"/>
                <a:gd name="T4" fmla="*/ 0 w 1160"/>
                <a:gd name="T5" fmla="*/ 166 h 559"/>
                <a:gd name="T6" fmla="*/ 4 w 1160"/>
                <a:gd name="T7" fmla="*/ 559 h 559"/>
                <a:gd name="T8" fmla="*/ 1156 w 1160"/>
                <a:gd name="T9" fmla="*/ 559 h 559"/>
                <a:gd name="T10" fmla="*/ 1160 w 1160"/>
                <a:gd name="T11" fmla="*/ 166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0" h="559">
                  <a:moveTo>
                    <a:pt x="1160" y="166"/>
                  </a:moveTo>
                  <a:cubicBezTo>
                    <a:pt x="1160" y="74"/>
                    <a:pt x="900" y="0"/>
                    <a:pt x="580" y="0"/>
                  </a:cubicBezTo>
                  <a:cubicBezTo>
                    <a:pt x="260" y="0"/>
                    <a:pt x="0" y="74"/>
                    <a:pt x="0" y="166"/>
                  </a:cubicBezTo>
                  <a:cubicBezTo>
                    <a:pt x="0" y="173"/>
                    <a:pt x="4" y="559"/>
                    <a:pt x="4" y="559"/>
                  </a:cubicBezTo>
                  <a:cubicBezTo>
                    <a:pt x="1156" y="559"/>
                    <a:pt x="1156" y="559"/>
                    <a:pt x="1156" y="559"/>
                  </a:cubicBezTo>
                  <a:cubicBezTo>
                    <a:pt x="1156" y="559"/>
                    <a:pt x="1160" y="173"/>
                    <a:pt x="1160" y="166"/>
                  </a:cubicBezTo>
                  <a:close/>
                </a:path>
              </a:pathLst>
            </a:custGeom>
            <a:solidFill>
              <a:srgbClr val="AAAAAA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Oval 6"/>
            <p:cNvSpPr>
              <a:spLocks noChangeArrowheads="1"/>
            </p:cNvSpPr>
            <p:nvPr/>
          </p:nvSpPr>
          <p:spPr bwMode="auto">
            <a:xfrm>
              <a:off x="-12712700" y="3086100"/>
              <a:ext cx="4325938" cy="1238250"/>
            </a:xfrm>
            <a:prstGeom prst="ellipse">
              <a:avLst/>
            </a:prstGeom>
            <a:solidFill>
              <a:srgbClr val="7C7C7C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97" name="Oval 8"/>
          <p:cNvSpPr>
            <a:spLocks noChangeArrowheads="1"/>
          </p:cNvSpPr>
          <p:nvPr/>
        </p:nvSpPr>
        <p:spPr bwMode="auto">
          <a:xfrm>
            <a:off x="3220764" y="1492427"/>
            <a:ext cx="570290" cy="57740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8" name="Oval 8"/>
          <p:cNvSpPr>
            <a:spLocks noChangeArrowheads="1"/>
          </p:cNvSpPr>
          <p:nvPr/>
        </p:nvSpPr>
        <p:spPr bwMode="auto">
          <a:xfrm>
            <a:off x="2875405" y="2388549"/>
            <a:ext cx="570290" cy="57740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9" name="Oval 8"/>
          <p:cNvSpPr>
            <a:spLocks noChangeArrowheads="1"/>
          </p:cNvSpPr>
          <p:nvPr/>
        </p:nvSpPr>
        <p:spPr bwMode="auto">
          <a:xfrm>
            <a:off x="2517663" y="3263045"/>
            <a:ext cx="570290" cy="57740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0" name="Oval 8"/>
          <p:cNvSpPr>
            <a:spLocks noChangeArrowheads="1"/>
          </p:cNvSpPr>
          <p:nvPr/>
        </p:nvSpPr>
        <p:spPr bwMode="auto">
          <a:xfrm>
            <a:off x="2176196" y="4132998"/>
            <a:ext cx="570290" cy="57740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05" name="Group 104"/>
          <p:cNvGrpSpPr/>
          <p:nvPr/>
        </p:nvGrpSpPr>
        <p:grpSpPr>
          <a:xfrm>
            <a:off x="7375324" y="2136543"/>
            <a:ext cx="3538613" cy="591354"/>
            <a:chOff x="5305424" y="2321834"/>
            <a:chExt cx="3016158" cy="504044"/>
          </a:xfrm>
        </p:grpSpPr>
        <p:sp>
          <p:nvSpPr>
            <p:cNvPr id="115" name="TextBox 114"/>
            <p:cNvSpPr txBox="1"/>
            <p:nvPr/>
          </p:nvSpPr>
          <p:spPr>
            <a:xfrm>
              <a:off x="5305426" y="2537310"/>
              <a:ext cx="3016156" cy="2885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/>
                <a:t>Lorem </a:t>
              </a:r>
              <a:r>
                <a:rPr lang="en-US" sz="1100" dirty="0" err="1"/>
                <a:t>Ipsum</a:t>
              </a:r>
              <a:r>
                <a:rPr lang="en-US" sz="1100" dirty="0"/>
                <a:t> is simply dummy text of the printing and typesetting industry. Lorem </a:t>
              </a:r>
              <a:r>
                <a:rPr lang="en-US" sz="1100" dirty="0" err="1"/>
                <a:t>Ipsum</a:t>
              </a:r>
              <a:r>
                <a:rPr lang="en-US" sz="1100" dirty="0"/>
                <a:t> has been the industry's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305424" y="2321834"/>
              <a:ext cx="1533703" cy="2098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rgbClr val="016AA3"/>
                  </a:solidFill>
                </a:rPr>
                <a:t>LOREM IPSUM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7375326" y="2897878"/>
            <a:ext cx="3538611" cy="584774"/>
            <a:chOff x="5305426" y="2321834"/>
            <a:chExt cx="3016156" cy="498435"/>
          </a:xfrm>
        </p:grpSpPr>
        <p:sp>
          <p:nvSpPr>
            <p:cNvPr id="113" name="TextBox 112"/>
            <p:cNvSpPr txBox="1"/>
            <p:nvPr/>
          </p:nvSpPr>
          <p:spPr>
            <a:xfrm>
              <a:off x="5305426" y="2531701"/>
              <a:ext cx="3016156" cy="2885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/>
                <a:t>Lorem </a:t>
              </a:r>
              <a:r>
                <a:rPr lang="en-US" sz="1100" dirty="0" err="1"/>
                <a:t>Ipsum</a:t>
              </a:r>
              <a:r>
                <a:rPr lang="en-US" sz="1100" dirty="0"/>
                <a:t> is simply dummy text of the printing and typesetting industry. Lorem </a:t>
              </a:r>
              <a:r>
                <a:rPr lang="en-US" sz="1100" dirty="0" err="1"/>
                <a:t>Ipsum</a:t>
              </a:r>
              <a:r>
                <a:rPr lang="en-US" sz="1100" dirty="0"/>
                <a:t> has been the industry's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5305426" y="2321834"/>
              <a:ext cx="1533702" cy="2098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rgbClr val="46B688"/>
                  </a:solidFill>
                </a:rPr>
                <a:t>LOREM IPSUM</a:t>
              </a: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375325" y="3659206"/>
            <a:ext cx="3538612" cy="592053"/>
            <a:chOff x="5305425" y="2321834"/>
            <a:chExt cx="3016157" cy="504640"/>
          </a:xfrm>
        </p:grpSpPr>
        <p:sp>
          <p:nvSpPr>
            <p:cNvPr id="111" name="TextBox 110"/>
            <p:cNvSpPr txBox="1"/>
            <p:nvPr/>
          </p:nvSpPr>
          <p:spPr>
            <a:xfrm>
              <a:off x="5305426" y="2537906"/>
              <a:ext cx="3016156" cy="2885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/>
                <a:t>Lorem </a:t>
              </a:r>
              <a:r>
                <a:rPr lang="en-US" sz="1100" dirty="0" err="1"/>
                <a:t>Ipsum</a:t>
              </a:r>
              <a:r>
                <a:rPr lang="en-US" sz="1100" dirty="0"/>
                <a:t> is simply dummy text of the printing and typesetting industry. Lorem </a:t>
              </a:r>
              <a:r>
                <a:rPr lang="en-US" sz="1100" dirty="0" err="1"/>
                <a:t>Ipsum</a:t>
              </a:r>
              <a:r>
                <a:rPr lang="en-US" sz="1100" dirty="0"/>
                <a:t> has been the industry's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5305425" y="2321834"/>
              <a:ext cx="1533702" cy="2098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rgbClr val="FEA34F"/>
                  </a:solidFill>
                </a:rPr>
                <a:t>LOREM IPSUM</a:t>
              </a: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375325" y="4420540"/>
            <a:ext cx="3538612" cy="567385"/>
            <a:chOff x="5305425" y="2321834"/>
            <a:chExt cx="3016157" cy="483614"/>
          </a:xfrm>
        </p:grpSpPr>
        <p:sp>
          <p:nvSpPr>
            <p:cNvPr id="109" name="TextBox 108"/>
            <p:cNvSpPr txBox="1"/>
            <p:nvPr/>
          </p:nvSpPr>
          <p:spPr>
            <a:xfrm>
              <a:off x="5305426" y="2516880"/>
              <a:ext cx="3016156" cy="2885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/>
                <a:t>Lorem </a:t>
              </a:r>
              <a:r>
                <a:rPr lang="en-US" sz="1100" dirty="0" err="1"/>
                <a:t>Ipsum</a:t>
              </a:r>
              <a:r>
                <a:rPr lang="en-US" sz="1100" dirty="0"/>
                <a:t> is simply dummy text of the printing and typesetting industry. Lorem </a:t>
              </a:r>
              <a:r>
                <a:rPr lang="en-US" sz="1100" dirty="0" err="1"/>
                <a:t>Ipsum</a:t>
              </a:r>
              <a:r>
                <a:rPr lang="en-US" sz="1100" dirty="0"/>
                <a:t> has been the industry's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305425" y="2321834"/>
              <a:ext cx="1533702" cy="2098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rgbClr val="AAAAAA"/>
                  </a:solidFill>
                </a:rPr>
                <a:t>LOREM IPSUM</a:t>
              </a: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3363034" y="1641427"/>
            <a:ext cx="285750" cy="279400"/>
            <a:chOff x="7600950" y="3048000"/>
            <a:chExt cx="285750" cy="27940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3" name="Freeform 3039"/>
            <p:cNvSpPr>
              <a:spLocks/>
            </p:cNvSpPr>
            <p:nvPr/>
          </p:nvSpPr>
          <p:spPr bwMode="auto">
            <a:xfrm>
              <a:off x="7681913" y="3048000"/>
              <a:ext cx="123825" cy="128588"/>
            </a:xfrm>
            <a:custGeom>
              <a:avLst/>
              <a:gdLst>
                <a:gd name="T0" fmla="*/ 263 w 310"/>
                <a:gd name="T1" fmla="*/ 323 h 323"/>
                <a:gd name="T2" fmla="*/ 268 w 310"/>
                <a:gd name="T3" fmla="*/ 323 h 323"/>
                <a:gd name="T4" fmla="*/ 271 w 310"/>
                <a:gd name="T5" fmla="*/ 321 h 323"/>
                <a:gd name="T6" fmla="*/ 274 w 310"/>
                <a:gd name="T7" fmla="*/ 317 h 323"/>
                <a:gd name="T8" fmla="*/ 275 w 310"/>
                <a:gd name="T9" fmla="*/ 314 h 323"/>
                <a:gd name="T10" fmla="*/ 275 w 310"/>
                <a:gd name="T11" fmla="*/ 310 h 323"/>
                <a:gd name="T12" fmla="*/ 274 w 310"/>
                <a:gd name="T13" fmla="*/ 307 h 323"/>
                <a:gd name="T14" fmla="*/ 231 w 310"/>
                <a:gd name="T15" fmla="*/ 207 h 323"/>
                <a:gd name="T16" fmla="*/ 307 w 310"/>
                <a:gd name="T17" fmla="*/ 141 h 323"/>
                <a:gd name="T18" fmla="*/ 309 w 310"/>
                <a:gd name="T19" fmla="*/ 138 h 323"/>
                <a:gd name="T20" fmla="*/ 310 w 310"/>
                <a:gd name="T21" fmla="*/ 135 h 323"/>
                <a:gd name="T22" fmla="*/ 310 w 310"/>
                <a:gd name="T23" fmla="*/ 132 h 323"/>
                <a:gd name="T24" fmla="*/ 310 w 310"/>
                <a:gd name="T25" fmla="*/ 128 h 323"/>
                <a:gd name="T26" fmla="*/ 308 w 310"/>
                <a:gd name="T27" fmla="*/ 125 h 323"/>
                <a:gd name="T28" fmla="*/ 306 w 310"/>
                <a:gd name="T29" fmla="*/ 122 h 323"/>
                <a:gd name="T30" fmla="*/ 302 w 310"/>
                <a:gd name="T31" fmla="*/ 121 h 323"/>
                <a:gd name="T32" fmla="*/ 299 w 310"/>
                <a:gd name="T33" fmla="*/ 120 h 323"/>
                <a:gd name="T34" fmla="*/ 200 w 310"/>
                <a:gd name="T35" fmla="*/ 120 h 323"/>
                <a:gd name="T36" fmla="*/ 167 w 310"/>
                <a:gd name="T37" fmla="*/ 9 h 323"/>
                <a:gd name="T38" fmla="*/ 165 w 310"/>
                <a:gd name="T39" fmla="*/ 6 h 323"/>
                <a:gd name="T40" fmla="*/ 163 w 310"/>
                <a:gd name="T41" fmla="*/ 2 h 323"/>
                <a:gd name="T42" fmla="*/ 159 w 310"/>
                <a:gd name="T43" fmla="*/ 1 h 323"/>
                <a:gd name="T44" fmla="*/ 156 w 310"/>
                <a:gd name="T45" fmla="*/ 0 h 323"/>
                <a:gd name="T46" fmla="*/ 151 w 310"/>
                <a:gd name="T47" fmla="*/ 1 h 323"/>
                <a:gd name="T48" fmla="*/ 149 w 310"/>
                <a:gd name="T49" fmla="*/ 2 h 323"/>
                <a:gd name="T50" fmla="*/ 145 w 310"/>
                <a:gd name="T51" fmla="*/ 6 h 323"/>
                <a:gd name="T52" fmla="*/ 144 w 310"/>
                <a:gd name="T53" fmla="*/ 9 h 323"/>
                <a:gd name="T54" fmla="*/ 111 w 310"/>
                <a:gd name="T55" fmla="*/ 120 h 323"/>
                <a:gd name="T56" fmla="*/ 12 w 310"/>
                <a:gd name="T57" fmla="*/ 120 h 323"/>
                <a:gd name="T58" fmla="*/ 8 w 310"/>
                <a:gd name="T59" fmla="*/ 121 h 323"/>
                <a:gd name="T60" fmla="*/ 5 w 310"/>
                <a:gd name="T61" fmla="*/ 122 h 323"/>
                <a:gd name="T62" fmla="*/ 2 w 310"/>
                <a:gd name="T63" fmla="*/ 125 h 323"/>
                <a:gd name="T64" fmla="*/ 0 w 310"/>
                <a:gd name="T65" fmla="*/ 128 h 323"/>
                <a:gd name="T66" fmla="*/ 0 w 310"/>
                <a:gd name="T67" fmla="*/ 132 h 323"/>
                <a:gd name="T68" fmla="*/ 0 w 310"/>
                <a:gd name="T69" fmla="*/ 135 h 323"/>
                <a:gd name="T70" fmla="*/ 1 w 310"/>
                <a:gd name="T71" fmla="*/ 138 h 323"/>
                <a:gd name="T72" fmla="*/ 4 w 310"/>
                <a:gd name="T73" fmla="*/ 141 h 323"/>
                <a:gd name="T74" fmla="*/ 81 w 310"/>
                <a:gd name="T75" fmla="*/ 205 h 323"/>
                <a:gd name="T76" fmla="*/ 37 w 310"/>
                <a:gd name="T77" fmla="*/ 307 h 323"/>
                <a:gd name="T78" fmla="*/ 36 w 310"/>
                <a:gd name="T79" fmla="*/ 310 h 323"/>
                <a:gd name="T80" fmla="*/ 36 w 310"/>
                <a:gd name="T81" fmla="*/ 314 h 323"/>
                <a:gd name="T82" fmla="*/ 37 w 310"/>
                <a:gd name="T83" fmla="*/ 317 h 323"/>
                <a:gd name="T84" fmla="*/ 39 w 310"/>
                <a:gd name="T85" fmla="*/ 321 h 323"/>
                <a:gd name="T86" fmla="*/ 43 w 310"/>
                <a:gd name="T87" fmla="*/ 323 h 323"/>
                <a:gd name="T88" fmla="*/ 46 w 310"/>
                <a:gd name="T89" fmla="*/ 323 h 323"/>
                <a:gd name="T90" fmla="*/ 51 w 310"/>
                <a:gd name="T91" fmla="*/ 323 h 323"/>
                <a:gd name="T92" fmla="*/ 55 w 310"/>
                <a:gd name="T93" fmla="*/ 322 h 323"/>
                <a:gd name="T94" fmla="*/ 156 w 310"/>
                <a:gd name="T95" fmla="*/ 254 h 323"/>
                <a:gd name="T96" fmla="*/ 257 w 310"/>
                <a:gd name="T97" fmla="*/ 322 h 323"/>
                <a:gd name="T98" fmla="*/ 259 w 310"/>
                <a:gd name="T99" fmla="*/ 323 h 323"/>
                <a:gd name="T100" fmla="*/ 263 w 310"/>
                <a:gd name="T101" fmla="*/ 323 h 323"/>
                <a:gd name="T102" fmla="*/ 263 w 310"/>
                <a:gd name="T10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0" h="323">
                  <a:moveTo>
                    <a:pt x="263" y="323"/>
                  </a:moveTo>
                  <a:lnTo>
                    <a:pt x="268" y="323"/>
                  </a:lnTo>
                  <a:lnTo>
                    <a:pt x="271" y="321"/>
                  </a:lnTo>
                  <a:lnTo>
                    <a:pt x="274" y="317"/>
                  </a:lnTo>
                  <a:lnTo>
                    <a:pt x="275" y="314"/>
                  </a:lnTo>
                  <a:lnTo>
                    <a:pt x="275" y="310"/>
                  </a:lnTo>
                  <a:lnTo>
                    <a:pt x="274" y="307"/>
                  </a:lnTo>
                  <a:lnTo>
                    <a:pt x="231" y="207"/>
                  </a:lnTo>
                  <a:lnTo>
                    <a:pt x="307" y="141"/>
                  </a:lnTo>
                  <a:lnTo>
                    <a:pt x="309" y="138"/>
                  </a:lnTo>
                  <a:lnTo>
                    <a:pt x="310" y="135"/>
                  </a:lnTo>
                  <a:lnTo>
                    <a:pt x="310" y="132"/>
                  </a:lnTo>
                  <a:lnTo>
                    <a:pt x="310" y="128"/>
                  </a:lnTo>
                  <a:lnTo>
                    <a:pt x="308" y="125"/>
                  </a:lnTo>
                  <a:lnTo>
                    <a:pt x="306" y="122"/>
                  </a:lnTo>
                  <a:lnTo>
                    <a:pt x="302" y="121"/>
                  </a:lnTo>
                  <a:lnTo>
                    <a:pt x="299" y="120"/>
                  </a:lnTo>
                  <a:lnTo>
                    <a:pt x="200" y="120"/>
                  </a:lnTo>
                  <a:lnTo>
                    <a:pt x="167" y="9"/>
                  </a:lnTo>
                  <a:lnTo>
                    <a:pt x="165" y="6"/>
                  </a:lnTo>
                  <a:lnTo>
                    <a:pt x="163" y="2"/>
                  </a:lnTo>
                  <a:lnTo>
                    <a:pt x="159" y="1"/>
                  </a:lnTo>
                  <a:lnTo>
                    <a:pt x="156" y="0"/>
                  </a:lnTo>
                  <a:lnTo>
                    <a:pt x="151" y="1"/>
                  </a:lnTo>
                  <a:lnTo>
                    <a:pt x="149" y="2"/>
                  </a:lnTo>
                  <a:lnTo>
                    <a:pt x="145" y="6"/>
                  </a:lnTo>
                  <a:lnTo>
                    <a:pt x="144" y="9"/>
                  </a:lnTo>
                  <a:lnTo>
                    <a:pt x="111" y="120"/>
                  </a:lnTo>
                  <a:lnTo>
                    <a:pt x="12" y="120"/>
                  </a:lnTo>
                  <a:lnTo>
                    <a:pt x="8" y="121"/>
                  </a:lnTo>
                  <a:lnTo>
                    <a:pt x="5" y="122"/>
                  </a:lnTo>
                  <a:lnTo>
                    <a:pt x="2" y="125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0" y="135"/>
                  </a:lnTo>
                  <a:lnTo>
                    <a:pt x="1" y="138"/>
                  </a:lnTo>
                  <a:lnTo>
                    <a:pt x="4" y="141"/>
                  </a:lnTo>
                  <a:lnTo>
                    <a:pt x="81" y="205"/>
                  </a:lnTo>
                  <a:lnTo>
                    <a:pt x="37" y="307"/>
                  </a:lnTo>
                  <a:lnTo>
                    <a:pt x="36" y="310"/>
                  </a:lnTo>
                  <a:lnTo>
                    <a:pt x="36" y="314"/>
                  </a:lnTo>
                  <a:lnTo>
                    <a:pt x="37" y="317"/>
                  </a:lnTo>
                  <a:lnTo>
                    <a:pt x="39" y="321"/>
                  </a:lnTo>
                  <a:lnTo>
                    <a:pt x="43" y="323"/>
                  </a:lnTo>
                  <a:lnTo>
                    <a:pt x="46" y="323"/>
                  </a:lnTo>
                  <a:lnTo>
                    <a:pt x="51" y="323"/>
                  </a:lnTo>
                  <a:lnTo>
                    <a:pt x="55" y="322"/>
                  </a:lnTo>
                  <a:lnTo>
                    <a:pt x="156" y="254"/>
                  </a:lnTo>
                  <a:lnTo>
                    <a:pt x="257" y="322"/>
                  </a:lnTo>
                  <a:lnTo>
                    <a:pt x="259" y="323"/>
                  </a:lnTo>
                  <a:lnTo>
                    <a:pt x="263" y="323"/>
                  </a:lnTo>
                  <a:lnTo>
                    <a:pt x="263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040"/>
            <p:cNvSpPr>
              <a:spLocks/>
            </p:cNvSpPr>
            <p:nvPr/>
          </p:nvSpPr>
          <p:spPr bwMode="auto">
            <a:xfrm>
              <a:off x="7762875" y="3200400"/>
              <a:ext cx="123825" cy="127000"/>
            </a:xfrm>
            <a:custGeom>
              <a:avLst/>
              <a:gdLst>
                <a:gd name="T0" fmla="*/ 311 w 312"/>
                <a:gd name="T1" fmla="*/ 127 h 322"/>
                <a:gd name="T2" fmla="*/ 308 w 312"/>
                <a:gd name="T3" fmla="*/ 124 h 322"/>
                <a:gd name="T4" fmla="*/ 306 w 312"/>
                <a:gd name="T5" fmla="*/ 121 h 322"/>
                <a:gd name="T6" fmla="*/ 304 w 312"/>
                <a:gd name="T7" fmla="*/ 120 h 322"/>
                <a:gd name="T8" fmla="*/ 300 w 312"/>
                <a:gd name="T9" fmla="*/ 119 h 322"/>
                <a:gd name="T10" fmla="*/ 200 w 312"/>
                <a:gd name="T11" fmla="*/ 119 h 322"/>
                <a:gd name="T12" fmla="*/ 167 w 312"/>
                <a:gd name="T13" fmla="*/ 8 h 322"/>
                <a:gd name="T14" fmla="*/ 166 w 312"/>
                <a:gd name="T15" fmla="*/ 5 h 322"/>
                <a:gd name="T16" fmla="*/ 163 w 312"/>
                <a:gd name="T17" fmla="*/ 2 h 322"/>
                <a:gd name="T18" fmla="*/ 160 w 312"/>
                <a:gd name="T19" fmla="*/ 0 h 322"/>
                <a:gd name="T20" fmla="*/ 156 w 312"/>
                <a:gd name="T21" fmla="*/ 0 h 322"/>
                <a:gd name="T22" fmla="*/ 153 w 312"/>
                <a:gd name="T23" fmla="*/ 0 h 322"/>
                <a:gd name="T24" fmla="*/ 149 w 312"/>
                <a:gd name="T25" fmla="*/ 2 h 322"/>
                <a:gd name="T26" fmla="*/ 146 w 312"/>
                <a:gd name="T27" fmla="*/ 5 h 322"/>
                <a:gd name="T28" fmla="*/ 144 w 312"/>
                <a:gd name="T29" fmla="*/ 8 h 322"/>
                <a:gd name="T30" fmla="*/ 111 w 312"/>
                <a:gd name="T31" fmla="*/ 119 h 322"/>
                <a:gd name="T32" fmla="*/ 12 w 312"/>
                <a:gd name="T33" fmla="*/ 119 h 322"/>
                <a:gd name="T34" fmla="*/ 9 w 312"/>
                <a:gd name="T35" fmla="*/ 120 h 322"/>
                <a:gd name="T36" fmla="*/ 5 w 312"/>
                <a:gd name="T37" fmla="*/ 121 h 322"/>
                <a:gd name="T38" fmla="*/ 3 w 312"/>
                <a:gd name="T39" fmla="*/ 124 h 322"/>
                <a:gd name="T40" fmla="*/ 0 w 312"/>
                <a:gd name="T41" fmla="*/ 127 h 322"/>
                <a:gd name="T42" fmla="*/ 0 w 312"/>
                <a:gd name="T43" fmla="*/ 131 h 322"/>
                <a:gd name="T44" fmla="*/ 0 w 312"/>
                <a:gd name="T45" fmla="*/ 134 h 322"/>
                <a:gd name="T46" fmla="*/ 2 w 312"/>
                <a:gd name="T47" fmla="*/ 138 h 322"/>
                <a:gd name="T48" fmla="*/ 4 w 312"/>
                <a:gd name="T49" fmla="*/ 140 h 322"/>
                <a:gd name="T50" fmla="*/ 81 w 312"/>
                <a:gd name="T51" fmla="*/ 204 h 322"/>
                <a:gd name="T52" fmla="*/ 37 w 312"/>
                <a:gd name="T53" fmla="*/ 306 h 322"/>
                <a:gd name="T54" fmla="*/ 36 w 312"/>
                <a:gd name="T55" fmla="*/ 309 h 322"/>
                <a:gd name="T56" fmla="*/ 36 w 312"/>
                <a:gd name="T57" fmla="*/ 314 h 322"/>
                <a:gd name="T58" fmla="*/ 38 w 312"/>
                <a:gd name="T59" fmla="*/ 317 h 322"/>
                <a:gd name="T60" fmla="*/ 41 w 312"/>
                <a:gd name="T61" fmla="*/ 320 h 322"/>
                <a:gd name="T62" fmla="*/ 43 w 312"/>
                <a:gd name="T63" fmla="*/ 322 h 322"/>
                <a:gd name="T64" fmla="*/ 48 w 312"/>
                <a:gd name="T65" fmla="*/ 322 h 322"/>
                <a:gd name="T66" fmla="*/ 52 w 312"/>
                <a:gd name="T67" fmla="*/ 322 h 322"/>
                <a:gd name="T68" fmla="*/ 55 w 312"/>
                <a:gd name="T69" fmla="*/ 321 h 322"/>
                <a:gd name="T70" fmla="*/ 156 w 312"/>
                <a:gd name="T71" fmla="*/ 253 h 322"/>
                <a:gd name="T72" fmla="*/ 257 w 312"/>
                <a:gd name="T73" fmla="*/ 321 h 322"/>
                <a:gd name="T74" fmla="*/ 260 w 312"/>
                <a:gd name="T75" fmla="*/ 322 h 322"/>
                <a:gd name="T76" fmla="*/ 263 w 312"/>
                <a:gd name="T77" fmla="*/ 322 h 322"/>
                <a:gd name="T78" fmla="*/ 268 w 312"/>
                <a:gd name="T79" fmla="*/ 322 h 322"/>
                <a:gd name="T80" fmla="*/ 272 w 312"/>
                <a:gd name="T81" fmla="*/ 320 h 322"/>
                <a:gd name="T82" fmla="*/ 274 w 312"/>
                <a:gd name="T83" fmla="*/ 317 h 322"/>
                <a:gd name="T84" fmla="*/ 275 w 312"/>
                <a:gd name="T85" fmla="*/ 314 h 322"/>
                <a:gd name="T86" fmla="*/ 275 w 312"/>
                <a:gd name="T87" fmla="*/ 310 h 322"/>
                <a:gd name="T88" fmla="*/ 275 w 312"/>
                <a:gd name="T89" fmla="*/ 306 h 322"/>
                <a:gd name="T90" fmla="*/ 231 w 312"/>
                <a:gd name="T91" fmla="*/ 207 h 322"/>
                <a:gd name="T92" fmla="*/ 307 w 312"/>
                <a:gd name="T93" fmla="*/ 140 h 322"/>
                <a:gd name="T94" fmla="*/ 310 w 312"/>
                <a:gd name="T95" fmla="*/ 138 h 322"/>
                <a:gd name="T96" fmla="*/ 311 w 312"/>
                <a:gd name="T97" fmla="*/ 134 h 322"/>
                <a:gd name="T98" fmla="*/ 312 w 312"/>
                <a:gd name="T99" fmla="*/ 131 h 322"/>
                <a:gd name="T100" fmla="*/ 311 w 312"/>
                <a:gd name="T101" fmla="*/ 12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2" h="322">
                  <a:moveTo>
                    <a:pt x="311" y="127"/>
                  </a:moveTo>
                  <a:lnTo>
                    <a:pt x="308" y="124"/>
                  </a:lnTo>
                  <a:lnTo>
                    <a:pt x="306" y="121"/>
                  </a:lnTo>
                  <a:lnTo>
                    <a:pt x="304" y="120"/>
                  </a:lnTo>
                  <a:lnTo>
                    <a:pt x="300" y="119"/>
                  </a:lnTo>
                  <a:lnTo>
                    <a:pt x="200" y="119"/>
                  </a:lnTo>
                  <a:lnTo>
                    <a:pt x="167" y="8"/>
                  </a:lnTo>
                  <a:lnTo>
                    <a:pt x="166" y="5"/>
                  </a:lnTo>
                  <a:lnTo>
                    <a:pt x="163" y="2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3" y="0"/>
                  </a:lnTo>
                  <a:lnTo>
                    <a:pt x="149" y="2"/>
                  </a:lnTo>
                  <a:lnTo>
                    <a:pt x="146" y="5"/>
                  </a:lnTo>
                  <a:lnTo>
                    <a:pt x="144" y="8"/>
                  </a:lnTo>
                  <a:lnTo>
                    <a:pt x="111" y="119"/>
                  </a:lnTo>
                  <a:lnTo>
                    <a:pt x="12" y="119"/>
                  </a:lnTo>
                  <a:lnTo>
                    <a:pt x="9" y="120"/>
                  </a:lnTo>
                  <a:lnTo>
                    <a:pt x="5" y="121"/>
                  </a:lnTo>
                  <a:lnTo>
                    <a:pt x="3" y="124"/>
                  </a:lnTo>
                  <a:lnTo>
                    <a:pt x="0" y="127"/>
                  </a:lnTo>
                  <a:lnTo>
                    <a:pt x="0" y="131"/>
                  </a:lnTo>
                  <a:lnTo>
                    <a:pt x="0" y="134"/>
                  </a:lnTo>
                  <a:lnTo>
                    <a:pt x="2" y="138"/>
                  </a:lnTo>
                  <a:lnTo>
                    <a:pt x="4" y="140"/>
                  </a:lnTo>
                  <a:lnTo>
                    <a:pt x="81" y="204"/>
                  </a:lnTo>
                  <a:lnTo>
                    <a:pt x="37" y="306"/>
                  </a:lnTo>
                  <a:lnTo>
                    <a:pt x="36" y="309"/>
                  </a:lnTo>
                  <a:lnTo>
                    <a:pt x="36" y="314"/>
                  </a:lnTo>
                  <a:lnTo>
                    <a:pt x="38" y="317"/>
                  </a:lnTo>
                  <a:lnTo>
                    <a:pt x="41" y="320"/>
                  </a:lnTo>
                  <a:lnTo>
                    <a:pt x="43" y="322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5" y="321"/>
                  </a:lnTo>
                  <a:lnTo>
                    <a:pt x="156" y="253"/>
                  </a:lnTo>
                  <a:lnTo>
                    <a:pt x="257" y="321"/>
                  </a:lnTo>
                  <a:lnTo>
                    <a:pt x="260" y="322"/>
                  </a:lnTo>
                  <a:lnTo>
                    <a:pt x="263" y="322"/>
                  </a:lnTo>
                  <a:lnTo>
                    <a:pt x="268" y="322"/>
                  </a:lnTo>
                  <a:lnTo>
                    <a:pt x="272" y="320"/>
                  </a:lnTo>
                  <a:lnTo>
                    <a:pt x="274" y="317"/>
                  </a:lnTo>
                  <a:lnTo>
                    <a:pt x="275" y="314"/>
                  </a:lnTo>
                  <a:lnTo>
                    <a:pt x="275" y="310"/>
                  </a:lnTo>
                  <a:lnTo>
                    <a:pt x="275" y="306"/>
                  </a:lnTo>
                  <a:lnTo>
                    <a:pt x="231" y="207"/>
                  </a:lnTo>
                  <a:lnTo>
                    <a:pt x="307" y="140"/>
                  </a:lnTo>
                  <a:lnTo>
                    <a:pt x="310" y="138"/>
                  </a:lnTo>
                  <a:lnTo>
                    <a:pt x="311" y="134"/>
                  </a:lnTo>
                  <a:lnTo>
                    <a:pt x="312" y="131"/>
                  </a:lnTo>
                  <a:lnTo>
                    <a:pt x="311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3041"/>
            <p:cNvSpPr>
              <a:spLocks/>
            </p:cNvSpPr>
            <p:nvPr/>
          </p:nvSpPr>
          <p:spPr bwMode="auto">
            <a:xfrm>
              <a:off x="7600950" y="3200400"/>
              <a:ext cx="123825" cy="127000"/>
            </a:xfrm>
            <a:custGeom>
              <a:avLst/>
              <a:gdLst>
                <a:gd name="T0" fmla="*/ 300 w 312"/>
                <a:gd name="T1" fmla="*/ 119 h 322"/>
                <a:gd name="T2" fmla="*/ 201 w 312"/>
                <a:gd name="T3" fmla="*/ 119 h 322"/>
                <a:gd name="T4" fmla="*/ 168 w 312"/>
                <a:gd name="T5" fmla="*/ 8 h 322"/>
                <a:gd name="T6" fmla="*/ 167 w 312"/>
                <a:gd name="T7" fmla="*/ 5 h 322"/>
                <a:gd name="T8" fmla="*/ 163 w 312"/>
                <a:gd name="T9" fmla="*/ 2 h 322"/>
                <a:gd name="T10" fmla="*/ 161 w 312"/>
                <a:gd name="T11" fmla="*/ 0 h 322"/>
                <a:gd name="T12" fmla="*/ 156 w 312"/>
                <a:gd name="T13" fmla="*/ 0 h 322"/>
                <a:gd name="T14" fmla="*/ 153 w 312"/>
                <a:gd name="T15" fmla="*/ 0 h 322"/>
                <a:gd name="T16" fmla="*/ 149 w 312"/>
                <a:gd name="T17" fmla="*/ 2 h 322"/>
                <a:gd name="T18" fmla="*/ 147 w 312"/>
                <a:gd name="T19" fmla="*/ 5 h 322"/>
                <a:gd name="T20" fmla="*/ 146 w 312"/>
                <a:gd name="T21" fmla="*/ 8 h 322"/>
                <a:gd name="T22" fmla="*/ 112 w 312"/>
                <a:gd name="T23" fmla="*/ 119 h 322"/>
                <a:gd name="T24" fmla="*/ 13 w 312"/>
                <a:gd name="T25" fmla="*/ 119 h 322"/>
                <a:gd name="T26" fmla="*/ 9 w 312"/>
                <a:gd name="T27" fmla="*/ 120 h 322"/>
                <a:gd name="T28" fmla="*/ 6 w 312"/>
                <a:gd name="T29" fmla="*/ 121 h 322"/>
                <a:gd name="T30" fmla="*/ 4 w 312"/>
                <a:gd name="T31" fmla="*/ 124 h 322"/>
                <a:gd name="T32" fmla="*/ 2 w 312"/>
                <a:gd name="T33" fmla="*/ 127 h 322"/>
                <a:gd name="T34" fmla="*/ 0 w 312"/>
                <a:gd name="T35" fmla="*/ 131 h 322"/>
                <a:gd name="T36" fmla="*/ 2 w 312"/>
                <a:gd name="T37" fmla="*/ 134 h 322"/>
                <a:gd name="T38" fmla="*/ 3 w 312"/>
                <a:gd name="T39" fmla="*/ 138 h 322"/>
                <a:gd name="T40" fmla="*/ 5 w 312"/>
                <a:gd name="T41" fmla="*/ 140 h 322"/>
                <a:gd name="T42" fmla="*/ 82 w 312"/>
                <a:gd name="T43" fmla="*/ 204 h 322"/>
                <a:gd name="T44" fmla="*/ 38 w 312"/>
                <a:gd name="T45" fmla="*/ 306 h 322"/>
                <a:gd name="T46" fmla="*/ 37 w 312"/>
                <a:gd name="T47" fmla="*/ 309 h 322"/>
                <a:gd name="T48" fmla="*/ 37 w 312"/>
                <a:gd name="T49" fmla="*/ 314 h 322"/>
                <a:gd name="T50" fmla="*/ 38 w 312"/>
                <a:gd name="T51" fmla="*/ 317 h 322"/>
                <a:gd name="T52" fmla="*/ 41 w 312"/>
                <a:gd name="T53" fmla="*/ 320 h 322"/>
                <a:gd name="T54" fmla="*/ 44 w 312"/>
                <a:gd name="T55" fmla="*/ 322 h 322"/>
                <a:gd name="T56" fmla="*/ 48 w 312"/>
                <a:gd name="T57" fmla="*/ 322 h 322"/>
                <a:gd name="T58" fmla="*/ 52 w 312"/>
                <a:gd name="T59" fmla="*/ 322 h 322"/>
                <a:gd name="T60" fmla="*/ 55 w 312"/>
                <a:gd name="T61" fmla="*/ 321 h 322"/>
                <a:gd name="T62" fmla="*/ 156 w 312"/>
                <a:gd name="T63" fmla="*/ 253 h 322"/>
                <a:gd name="T64" fmla="*/ 257 w 312"/>
                <a:gd name="T65" fmla="*/ 321 h 322"/>
                <a:gd name="T66" fmla="*/ 261 w 312"/>
                <a:gd name="T67" fmla="*/ 322 h 322"/>
                <a:gd name="T68" fmla="*/ 264 w 312"/>
                <a:gd name="T69" fmla="*/ 322 h 322"/>
                <a:gd name="T70" fmla="*/ 268 w 312"/>
                <a:gd name="T71" fmla="*/ 322 h 322"/>
                <a:gd name="T72" fmla="*/ 272 w 312"/>
                <a:gd name="T73" fmla="*/ 320 h 322"/>
                <a:gd name="T74" fmla="*/ 275 w 312"/>
                <a:gd name="T75" fmla="*/ 317 h 322"/>
                <a:gd name="T76" fmla="*/ 276 w 312"/>
                <a:gd name="T77" fmla="*/ 314 h 322"/>
                <a:gd name="T78" fmla="*/ 276 w 312"/>
                <a:gd name="T79" fmla="*/ 310 h 322"/>
                <a:gd name="T80" fmla="*/ 275 w 312"/>
                <a:gd name="T81" fmla="*/ 306 h 322"/>
                <a:gd name="T82" fmla="*/ 231 w 312"/>
                <a:gd name="T83" fmla="*/ 207 h 322"/>
                <a:gd name="T84" fmla="*/ 308 w 312"/>
                <a:gd name="T85" fmla="*/ 140 h 322"/>
                <a:gd name="T86" fmla="*/ 311 w 312"/>
                <a:gd name="T87" fmla="*/ 138 h 322"/>
                <a:gd name="T88" fmla="*/ 312 w 312"/>
                <a:gd name="T89" fmla="*/ 134 h 322"/>
                <a:gd name="T90" fmla="*/ 312 w 312"/>
                <a:gd name="T91" fmla="*/ 131 h 322"/>
                <a:gd name="T92" fmla="*/ 312 w 312"/>
                <a:gd name="T93" fmla="*/ 127 h 322"/>
                <a:gd name="T94" fmla="*/ 310 w 312"/>
                <a:gd name="T95" fmla="*/ 124 h 322"/>
                <a:gd name="T96" fmla="*/ 307 w 312"/>
                <a:gd name="T97" fmla="*/ 121 h 322"/>
                <a:gd name="T98" fmla="*/ 304 w 312"/>
                <a:gd name="T99" fmla="*/ 120 h 322"/>
                <a:gd name="T100" fmla="*/ 300 w 312"/>
                <a:gd name="T101" fmla="*/ 11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2" h="322">
                  <a:moveTo>
                    <a:pt x="300" y="119"/>
                  </a:moveTo>
                  <a:lnTo>
                    <a:pt x="201" y="119"/>
                  </a:lnTo>
                  <a:lnTo>
                    <a:pt x="168" y="8"/>
                  </a:lnTo>
                  <a:lnTo>
                    <a:pt x="167" y="5"/>
                  </a:lnTo>
                  <a:lnTo>
                    <a:pt x="163" y="2"/>
                  </a:lnTo>
                  <a:lnTo>
                    <a:pt x="161" y="0"/>
                  </a:lnTo>
                  <a:lnTo>
                    <a:pt x="156" y="0"/>
                  </a:lnTo>
                  <a:lnTo>
                    <a:pt x="153" y="0"/>
                  </a:lnTo>
                  <a:lnTo>
                    <a:pt x="149" y="2"/>
                  </a:lnTo>
                  <a:lnTo>
                    <a:pt x="147" y="5"/>
                  </a:lnTo>
                  <a:lnTo>
                    <a:pt x="146" y="8"/>
                  </a:lnTo>
                  <a:lnTo>
                    <a:pt x="112" y="119"/>
                  </a:lnTo>
                  <a:lnTo>
                    <a:pt x="13" y="119"/>
                  </a:lnTo>
                  <a:lnTo>
                    <a:pt x="9" y="120"/>
                  </a:lnTo>
                  <a:lnTo>
                    <a:pt x="6" y="121"/>
                  </a:lnTo>
                  <a:lnTo>
                    <a:pt x="4" y="124"/>
                  </a:lnTo>
                  <a:lnTo>
                    <a:pt x="2" y="127"/>
                  </a:lnTo>
                  <a:lnTo>
                    <a:pt x="0" y="131"/>
                  </a:lnTo>
                  <a:lnTo>
                    <a:pt x="2" y="134"/>
                  </a:lnTo>
                  <a:lnTo>
                    <a:pt x="3" y="138"/>
                  </a:lnTo>
                  <a:lnTo>
                    <a:pt x="5" y="140"/>
                  </a:lnTo>
                  <a:lnTo>
                    <a:pt x="82" y="204"/>
                  </a:lnTo>
                  <a:lnTo>
                    <a:pt x="38" y="306"/>
                  </a:lnTo>
                  <a:lnTo>
                    <a:pt x="37" y="309"/>
                  </a:lnTo>
                  <a:lnTo>
                    <a:pt x="37" y="314"/>
                  </a:lnTo>
                  <a:lnTo>
                    <a:pt x="38" y="317"/>
                  </a:lnTo>
                  <a:lnTo>
                    <a:pt x="41" y="320"/>
                  </a:lnTo>
                  <a:lnTo>
                    <a:pt x="44" y="322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5" y="321"/>
                  </a:lnTo>
                  <a:lnTo>
                    <a:pt x="156" y="253"/>
                  </a:lnTo>
                  <a:lnTo>
                    <a:pt x="257" y="321"/>
                  </a:lnTo>
                  <a:lnTo>
                    <a:pt x="261" y="322"/>
                  </a:lnTo>
                  <a:lnTo>
                    <a:pt x="264" y="322"/>
                  </a:lnTo>
                  <a:lnTo>
                    <a:pt x="268" y="322"/>
                  </a:lnTo>
                  <a:lnTo>
                    <a:pt x="272" y="320"/>
                  </a:lnTo>
                  <a:lnTo>
                    <a:pt x="275" y="317"/>
                  </a:lnTo>
                  <a:lnTo>
                    <a:pt x="276" y="314"/>
                  </a:lnTo>
                  <a:lnTo>
                    <a:pt x="276" y="310"/>
                  </a:lnTo>
                  <a:lnTo>
                    <a:pt x="275" y="306"/>
                  </a:lnTo>
                  <a:lnTo>
                    <a:pt x="231" y="207"/>
                  </a:lnTo>
                  <a:lnTo>
                    <a:pt x="308" y="140"/>
                  </a:lnTo>
                  <a:lnTo>
                    <a:pt x="311" y="138"/>
                  </a:lnTo>
                  <a:lnTo>
                    <a:pt x="312" y="134"/>
                  </a:lnTo>
                  <a:lnTo>
                    <a:pt x="312" y="131"/>
                  </a:lnTo>
                  <a:lnTo>
                    <a:pt x="312" y="127"/>
                  </a:lnTo>
                  <a:lnTo>
                    <a:pt x="310" y="124"/>
                  </a:lnTo>
                  <a:lnTo>
                    <a:pt x="307" y="121"/>
                  </a:lnTo>
                  <a:lnTo>
                    <a:pt x="304" y="120"/>
                  </a:lnTo>
                  <a:lnTo>
                    <a:pt x="300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2317672" y="4311367"/>
            <a:ext cx="287338" cy="220663"/>
            <a:chOff x="1450975" y="2559050"/>
            <a:chExt cx="287338" cy="220663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7" name="Freeform 518"/>
            <p:cNvSpPr>
              <a:spLocks/>
            </p:cNvSpPr>
            <p:nvPr/>
          </p:nvSpPr>
          <p:spPr bwMode="auto">
            <a:xfrm>
              <a:off x="1552575" y="2559050"/>
              <a:ext cx="185738" cy="187325"/>
            </a:xfrm>
            <a:custGeom>
              <a:avLst/>
              <a:gdLst>
                <a:gd name="T0" fmla="*/ 15 w 587"/>
                <a:gd name="T1" fmla="*/ 0 h 588"/>
                <a:gd name="T2" fmla="*/ 9 w 587"/>
                <a:gd name="T3" fmla="*/ 2 h 588"/>
                <a:gd name="T4" fmla="*/ 4 w 587"/>
                <a:gd name="T5" fmla="*/ 5 h 588"/>
                <a:gd name="T6" fmla="*/ 1 w 587"/>
                <a:gd name="T7" fmla="*/ 10 h 588"/>
                <a:gd name="T8" fmla="*/ 0 w 587"/>
                <a:gd name="T9" fmla="*/ 15 h 588"/>
                <a:gd name="T10" fmla="*/ 14 w 587"/>
                <a:gd name="T11" fmla="*/ 453 h 588"/>
                <a:gd name="T12" fmla="*/ 40 w 587"/>
                <a:gd name="T13" fmla="*/ 458 h 588"/>
                <a:gd name="T14" fmla="*/ 64 w 587"/>
                <a:gd name="T15" fmla="*/ 469 h 588"/>
                <a:gd name="T16" fmla="*/ 85 w 587"/>
                <a:gd name="T17" fmla="*/ 483 h 588"/>
                <a:gd name="T18" fmla="*/ 105 w 587"/>
                <a:gd name="T19" fmla="*/ 501 h 588"/>
                <a:gd name="T20" fmla="*/ 119 w 587"/>
                <a:gd name="T21" fmla="*/ 524 h 588"/>
                <a:gd name="T22" fmla="*/ 129 w 587"/>
                <a:gd name="T23" fmla="*/ 548 h 588"/>
                <a:gd name="T24" fmla="*/ 135 w 587"/>
                <a:gd name="T25" fmla="*/ 574 h 588"/>
                <a:gd name="T26" fmla="*/ 286 w 587"/>
                <a:gd name="T27" fmla="*/ 588 h 588"/>
                <a:gd name="T28" fmla="*/ 288 w 587"/>
                <a:gd name="T29" fmla="*/ 560 h 588"/>
                <a:gd name="T30" fmla="*/ 297 w 587"/>
                <a:gd name="T31" fmla="*/ 536 h 588"/>
                <a:gd name="T32" fmla="*/ 308 w 587"/>
                <a:gd name="T33" fmla="*/ 512 h 588"/>
                <a:gd name="T34" fmla="*/ 326 w 587"/>
                <a:gd name="T35" fmla="*/ 492 h 588"/>
                <a:gd name="T36" fmla="*/ 346 w 587"/>
                <a:gd name="T37" fmla="*/ 476 h 588"/>
                <a:gd name="T38" fmla="*/ 369 w 587"/>
                <a:gd name="T39" fmla="*/ 463 h 588"/>
                <a:gd name="T40" fmla="*/ 394 w 587"/>
                <a:gd name="T41" fmla="*/ 455 h 588"/>
                <a:gd name="T42" fmla="*/ 421 w 587"/>
                <a:gd name="T43" fmla="*/ 452 h 588"/>
                <a:gd name="T44" fmla="*/ 449 w 587"/>
                <a:gd name="T45" fmla="*/ 455 h 588"/>
                <a:gd name="T46" fmla="*/ 474 w 587"/>
                <a:gd name="T47" fmla="*/ 463 h 588"/>
                <a:gd name="T48" fmla="*/ 497 w 587"/>
                <a:gd name="T49" fmla="*/ 476 h 588"/>
                <a:gd name="T50" fmla="*/ 517 w 587"/>
                <a:gd name="T51" fmla="*/ 492 h 588"/>
                <a:gd name="T52" fmla="*/ 534 w 587"/>
                <a:gd name="T53" fmla="*/ 512 h 588"/>
                <a:gd name="T54" fmla="*/ 547 w 587"/>
                <a:gd name="T55" fmla="*/ 536 h 588"/>
                <a:gd name="T56" fmla="*/ 554 w 587"/>
                <a:gd name="T57" fmla="*/ 560 h 588"/>
                <a:gd name="T58" fmla="*/ 556 w 587"/>
                <a:gd name="T59" fmla="*/ 588 h 588"/>
                <a:gd name="T60" fmla="*/ 574 w 587"/>
                <a:gd name="T61" fmla="*/ 587 h 588"/>
                <a:gd name="T62" fmla="*/ 580 w 587"/>
                <a:gd name="T63" fmla="*/ 585 h 588"/>
                <a:gd name="T64" fmla="*/ 584 w 587"/>
                <a:gd name="T65" fmla="*/ 582 h 588"/>
                <a:gd name="T66" fmla="*/ 586 w 587"/>
                <a:gd name="T67" fmla="*/ 576 h 588"/>
                <a:gd name="T68" fmla="*/ 587 w 587"/>
                <a:gd name="T69" fmla="*/ 15 h 588"/>
                <a:gd name="T70" fmla="*/ 585 w 587"/>
                <a:gd name="T71" fmla="*/ 10 h 588"/>
                <a:gd name="T72" fmla="*/ 582 w 587"/>
                <a:gd name="T73" fmla="*/ 5 h 588"/>
                <a:gd name="T74" fmla="*/ 578 w 587"/>
                <a:gd name="T75" fmla="*/ 2 h 588"/>
                <a:gd name="T76" fmla="*/ 572 w 587"/>
                <a:gd name="T77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7" h="588">
                  <a:moveTo>
                    <a:pt x="572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452"/>
                  </a:lnTo>
                  <a:lnTo>
                    <a:pt x="14" y="453"/>
                  </a:lnTo>
                  <a:lnTo>
                    <a:pt x="27" y="455"/>
                  </a:lnTo>
                  <a:lnTo>
                    <a:pt x="40" y="458"/>
                  </a:lnTo>
                  <a:lnTo>
                    <a:pt x="52" y="463"/>
                  </a:lnTo>
                  <a:lnTo>
                    <a:pt x="64" y="469"/>
                  </a:lnTo>
                  <a:lnTo>
                    <a:pt x="76" y="476"/>
                  </a:lnTo>
                  <a:lnTo>
                    <a:pt x="85" y="483"/>
                  </a:lnTo>
                  <a:lnTo>
                    <a:pt x="95" y="492"/>
                  </a:lnTo>
                  <a:lnTo>
                    <a:pt x="105" y="501"/>
                  </a:lnTo>
                  <a:lnTo>
                    <a:pt x="112" y="512"/>
                  </a:lnTo>
                  <a:lnTo>
                    <a:pt x="119" y="524"/>
                  </a:lnTo>
                  <a:lnTo>
                    <a:pt x="125" y="536"/>
                  </a:lnTo>
                  <a:lnTo>
                    <a:pt x="129" y="548"/>
                  </a:lnTo>
                  <a:lnTo>
                    <a:pt x="133" y="560"/>
                  </a:lnTo>
                  <a:lnTo>
                    <a:pt x="135" y="574"/>
                  </a:lnTo>
                  <a:lnTo>
                    <a:pt x="135" y="588"/>
                  </a:lnTo>
                  <a:lnTo>
                    <a:pt x="286" y="588"/>
                  </a:lnTo>
                  <a:lnTo>
                    <a:pt x="286" y="574"/>
                  </a:lnTo>
                  <a:lnTo>
                    <a:pt x="288" y="560"/>
                  </a:lnTo>
                  <a:lnTo>
                    <a:pt x="292" y="548"/>
                  </a:lnTo>
                  <a:lnTo>
                    <a:pt x="297" y="536"/>
                  </a:lnTo>
                  <a:lnTo>
                    <a:pt x="302" y="524"/>
                  </a:lnTo>
                  <a:lnTo>
                    <a:pt x="308" y="512"/>
                  </a:lnTo>
                  <a:lnTo>
                    <a:pt x="317" y="501"/>
                  </a:lnTo>
                  <a:lnTo>
                    <a:pt x="326" y="492"/>
                  </a:lnTo>
                  <a:lnTo>
                    <a:pt x="335" y="483"/>
                  </a:lnTo>
                  <a:lnTo>
                    <a:pt x="346" y="476"/>
                  </a:lnTo>
                  <a:lnTo>
                    <a:pt x="357" y="469"/>
                  </a:lnTo>
                  <a:lnTo>
                    <a:pt x="369" y="463"/>
                  </a:lnTo>
                  <a:lnTo>
                    <a:pt x="381" y="458"/>
                  </a:lnTo>
                  <a:lnTo>
                    <a:pt x="394" y="455"/>
                  </a:lnTo>
                  <a:lnTo>
                    <a:pt x="407" y="453"/>
                  </a:lnTo>
                  <a:lnTo>
                    <a:pt x="421" y="452"/>
                  </a:lnTo>
                  <a:lnTo>
                    <a:pt x="435" y="453"/>
                  </a:lnTo>
                  <a:lnTo>
                    <a:pt x="449" y="455"/>
                  </a:lnTo>
                  <a:lnTo>
                    <a:pt x="462" y="458"/>
                  </a:lnTo>
                  <a:lnTo>
                    <a:pt x="474" y="463"/>
                  </a:lnTo>
                  <a:lnTo>
                    <a:pt x="485" y="469"/>
                  </a:lnTo>
                  <a:lnTo>
                    <a:pt x="497" y="476"/>
                  </a:lnTo>
                  <a:lnTo>
                    <a:pt x="507" y="483"/>
                  </a:lnTo>
                  <a:lnTo>
                    <a:pt x="517" y="492"/>
                  </a:lnTo>
                  <a:lnTo>
                    <a:pt x="526" y="501"/>
                  </a:lnTo>
                  <a:lnTo>
                    <a:pt x="534" y="512"/>
                  </a:lnTo>
                  <a:lnTo>
                    <a:pt x="540" y="524"/>
                  </a:lnTo>
                  <a:lnTo>
                    <a:pt x="547" y="536"/>
                  </a:lnTo>
                  <a:lnTo>
                    <a:pt x="551" y="548"/>
                  </a:lnTo>
                  <a:lnTo>
                    <a:pt x="554" y="560"/>
                  </a:lnTo>
                  <a:lnTo>
                    <a:pt x="556" y="574"/>
                  </a:lnTo>
                  <a:lnTo>
                    <a:pt x="556" y="588"/>
                  </a:lnTo>
                  <a:lnTo>
                    <a:pt x="572" y="588"/>
                  </a:lnTo>
                  <a:lnTo>
                    <a:pt x="574" y="587"/>
                  </a:lnTo>
                  <a:lnTo>
                    <a:pt x="578" y="587"/>
                  </a:lnTo>
                  <a:lnTo>
                    <a:pt x="580" y="585"/>
                  </a:lnTo>
                  <a:lnTo>
                    <a:pt x="582" y="584"/>
                  </a:lnTo>
                  <a:lnTo>
                    <a:pt x="584" y="582"/>
                  </a:lnTo>
                  <a:lnTo>
                    <a:pt x="585" y="579"/>
                  </a:lnTo>
                  <a:lnTo>
                    <a:pt x="586" y="576"/>
                  </a:lnTo>
                  <a:lnTo>
                    <a:pt x="587" y="573"/>
                  </a:lnTo>
                  <a:lnTo>
                    <a:pt x="587" y="15"/>
                  </a:lnTo>
                  <a:lnTo>
                    <a:pt x="586" y="13"/>
                  </a:lnTo>
                  <a:lnTo>
                    <a:pt x="585" y="10"/>
                  </a:lnTo>
                  <a:lnTo>
                    <a:pt x="584" y="8"/>
                  </a:lnTo>
                  <a:lnTo>
                    <a:pt x="582" y="5"/>
                  </a:lnTo>
                  <a:lnTo>
                    <a:pt x="580" y="4"/>
                  </a:lnTo>
                  <a:lnTo>
                    <a:pt x="578" y="2"/>
                  </a:lnTo>
                  <a:lnTo>
                    <a:pt x="574" y="2"/>
                  </a:lnTo>
                  <a:lnTo>
                    <a:pt x="5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519"/>
            <p:cNvSpPr>
              <a:spLocks noEditPoints="1"/>
            </p:cNvSpPr>
            <p:nvPr/>
          </p:nvSpPr>
          <p:spPr bwMode="auto">
            <a:xfrm>
              <a:off x="1450975" y="2606675"/>
              <a:ext cx="92075" cy="115888"/>
            </a:xfrm>
            <a:custGeom>
              <a:avLst/>
              <a:gdLst>
                <a:gd name="T0" fmla="*/ 145 w 287"/>
                <a:gd name="T1" fmla="*/ 121 h 362"/>
                <a:gd name="T2" fmla="*/ 134 w 287"/>
                <a:gd name="T3" fmla="*/ 125 h 362"/>
                <a:gd name="T4" fmla="*/ 127 w 287"/>
                <a:gd name="T5" fmla="*/ 133 h 362"/>
                <a:gd name="T6" fmla="*/ 121 w 287"/>
                <a:gd name="T7" fmla="*/ 143 h 362"/>
                <a:gd name="T8" fmla="*/ 121 w 287"/>
                <a:gd name="T9" fmla="*/ 225 h 362"/>
                <a:gd name="T10" fmla="*/ 120 w 287"/>
                <a:gd name="T11" fmla="*/ 231 h 362"/>
                <a:gd name="T12" fmla="*/ 117 w 287"/>
                <a:gd name="T13" fmla="*/ 236 h 362"/>
                <a:gd name="T14" fmla="*/ 112 w 287"/>
                <a:gd name="T15" fmla="*/ 239 h 362"/>
                <a:gd name="T16" fmla="*/ 106 w 287"/>
                <a:gd name="T17" fmla="*/ 240 h 362"/>
                <a:gd name="T18" fmla="*/ 100 w 287"/>
                <a:gd name="T19" fmla="*/ 239 h 362"/>
                <a:gd name="T20" fmla="*/ 96 w 287"/>
                <a:gd name="T21" fmla="*/ 236 h 362"/>
                <a:gd name="T22" fmla="*/ 92 w 287"/>
                <a:gd name="T23" fmla="*/ 231 h 362"/>
                <a:gd name="T24" fmla="*/ 91 w 287"/>
                <a:gd name="T25" fmla="*/ 225 h 362"/>
                <a:gd name="T26" fmla="*/ 91 w 287"/>
                <a:gd name="T27" fmla="*/ 143 h 362"/>
                <a:gd name="T28" fmla="*/ 93 w 287"/>
                <a:gd name="T29" fmla="*/ 132 h 362"/>
                <a:gd name="T30" fmla="*/ 98 w 287"/>
                <a:gd name="T31" fmla="*/ 121 h 362"/>
                <a:gd name="T32" fmla="*/ 104 w 287"/>
                <a:gd name="T33" fmla="*/ 111 h 362"/>
                <a:gd name="T34" fmla="*/ 113 w 287"/>
                <a:gd name="T35" fmla="*/ 104 h 362"/>
                <a:gd name="T36" fmla="*/ 122 w 287"/>
                <a:gd name="T37" fmla="*/ 97 h 362"/>
                <a:gd name="T38" fmla="*/ 133 w 287"/>
                <a:gd name="T39" fmla="*/ 92 h 362"/>
                <a:gd name="T40" fmla="*/ 145 w 287"/>
                <a:gd name="T41" fmla="*/ 90 h 362"/>
                <a:gd name="T42" fmla="*/ 226 w 287"/>
                <a:gd name="T43" fmla="*/ 90 h 362"/>
                <a:gd name="T44" fmla="*/ 232 w 287"/>
                <a:gd name="T45" fmla="*/ 91 h 362"/>
                <a:gd name="T46" fmla="*/ 237 w 287"/>
                <a:gd name="T47" fmla="*/ 94 h 362"/>
                <a:gd name="T48" fmla="*/ 240 w 287"/>
                <a:gd name="T49" fmla="*/ 98 h 362"/>
                <a:gd name="T50" fmla="*/ 241 w 287"/>
                <a:gd name="T51" fmla="*/ 105 h 362"/>
                <a:gd name="T52" fmla="*/ 240 w 287"/>
                <a:gd name="T53" fmla="*/ 110 h 362"/>
                <a:gd name="T54" fmla="*/ 237 w 287"/>
                <a:gd name="T55" fmla="*/ 116 h 362"/>
                <a:gd name="T56" fmla="*/ 232 w 287"/>
                <a:gd name="T57" fmla="*/ 119 h 362"/>
                <a:gd name="T58" fmla="*/ 226 w 287"/>
                <a:gd name="T59" fmla="*/ 120 h 362"/>
                <a:gd name="T60" fmla="*/ 287 w 287"/>
                <a:gd name="T61" fmla="*/ 304 h 362"/>
                <a:gd name="T62" fmla="*/ 287 w 287"/>
                <a:gd name="T63" fmla="*/ 12 h 362"/>
                <a:gd name="T64" fmla="*/ 284 w 287"/>
                <a:gd name="T65" fmla="*/ 6 h 362"/>
                <a:gd name="T66" fmla="*/ 280 w 287"/>
                <a:gd name="T67" fmla="*/ 2 h 362"/>
                <a:gd name="T68" fmla="*/ 275 w 287"/>
                <a:gd name="T69" fmla="*/ 0 h 362"/>
                <a:gd name="T70" fmla="*/ 136 w 287"/>
                <a:gd name="T71" fmla="*/ 0 h 362"/>
                <a:gd name="T72" fmla="*/ 109 w 287"/>
                <a:gd name="T73" fmla="*/ 2 h 362"/>
                <a:gd name="T74" fmla="*/ 84 w 287"/>
                <a:gd name="T75" fmla="*/ 10 h 362"/>
                <a:gd name="T76" fmla="*/ 60 w 287"/>
                <a:gd name="T77" fmla="*/ 22 h 362"/>
                <a:gd name="T78" fmla="*/ 40 w 287"/>
                <a:gd name="T79" fmla="*/ 39 h 362"/>
                <a:gd name="T80" fmla="*/ 24 w 287"/>
                <a:gd name="T81" fmla="*/ 59 h 362"/>
                <a:gd name="T82" fmla="*/ 11 w 287"/>
                <a:gd name="T83" fmla="*/ 82 h 362"/>
                <a:gd name="T84" fmla="*/ 3 w 287"/>
                <a:gd name="T85" fmla="*/ 108 h 362"/>
                <a:gd name="T86" fmla="*/ 0 w 287"/>
                <a:gd name="T87" fmla="*/ 135 h 362"/>
                <a:gd name="T88" fmla="*/ 196 w 287"/>
                <a:gd name="T89" fmla="*/ 361 h 362"/>
                <a:gd name="T90" fmla="*/ 203 w 287"/>
                <a:gd name="T91" fmla="*/ 362 h 362"/>
                <a:gd name="T92" fmla="*/ 219 w 287"/>
                <a:gd name="T93" fmla="*/ 342 h 362"/>
                <a:gd name="T94" fmla="*/ 239 w 287"/>
                <a:gd name="T95" fmla="*/ 326 h 362"/>
                <a:gd name="T96" fmla="*/ 262 w 287"/>
                <a:gd name="T97" fmla="*/ 312 h 362"/>
                <a:gd name="T98" fmla="*/ 287 w 287"/>
                <a:gd name="T99" fmla="*/ 304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7" h="362">
                  <a:moveTo>
                    <a:pt x="151" y="120"/>
                  </a:moveTo>
                  <a:lnTo>
                    <a:pt x="145" y="121"/>
                  </a:lnTo>
                  <a:lnTo>
                    <a:pt x="140" y="122"/>
                  </a:lnTo>
                  <a:lnTo>
                    <a:pt x="134" y="125"/>
                  </a:lnTo>
                  <a:lnTo>
                    <a:pt x="130" y="128"/>
                  </a:lnTo>
                  <a:lnTo>
                    <a:pt x="127" y="133"/>
                  </a:lnTo>
                  <a:lnTo>
                    <a:pt x="124" y="138"/>
                  </a:lnTo>
                  <a:lnTo>
                    <a:pt x="121" y="143"/>
                  </a:lnTo>
                  <a:lnTo>
                    <a:pt x="121" y="150"/>
                  </a:lnTo>
                  <a:lnTo>
                    <a:pt x="121" y="225"/>
                  </a:lnTo>
                  <a:lnTo>
                    <a:pt x="120" y="228"/>
                  </a:lnTo>
                  <a:lnTo>
                    <a:pt x="120" y="231"/>
                  </a:lnTo>
                  <a:lnTo>
                    <a:pt x="118" y="234"/>
                  </a:lnTo>
                  <a:lnTo>
                    <a:pt x="117" y="236"/>
                  </a:lnTo>
                  <a:lnTo>
                    <a:pt x="115" y="238"/>
                  </a:lnTo>
                  <a:lnTo>
                    <a:pt x="112" y="239"/>
                  </a:lnTo>
                  <a:lnTo>
                    <a:pt x="110" y="240"/>
                  </a:lnTo>
                  <a:lnTo>
                    <a:pt x="106" y="240"/>
                  </a:lnTo>
                  <a:lnTo>
                    <a:pt x="103" y="240"/>
                  </a:lnTo>
                  <a:lnTo>
                    <a:pt x="100" y="239"/>
                  </a:lnTo>
                  <a:lnTo>
                    <a:pt x="98" y="238"/>
                  </a:lnTo>
                  <a:lnTo>
                    <a:pt x="96" y="236"/>
                  </a:lnTo>
                  <a:lnTo>
                    <a:pt x="93" y="234"/>
                  </a:lnTo>
                  <a:lnTo>
                    <a:pt x="92" y="231"/>
                  </a:lnTo>
                  <a:lnTo>
                    <a:pt x="91" y="228"/>
                  </a:lnTo>
                  <a:lnTo>
                    <a:pt x="91" y="225"/>
                  </a:lnTo>
                  <a:lnTo>
                    <a:pt x="91" y="150"/>
                  </a:lnTo>
                  <a:lnTo>
                    <a:pt x="91" y="143"/>
                  </a:lnTo>
                  <a:lnTo>
                    <a:pt x="92" y="138"/>
                  </a:lnTo>
                  <a:lnTo>
                    <a:pt x="93" y="132"/>
                  </a:lnTo>
                  <a:lnTo>
                    <a:pt x="96" y="126"/>
                  </a:lnTo>
                  <a:lnTo>
                    <a:pt x="98" y="121"/>
                  </a:lnTo>
                  <a:lnTo>
                    <a:pt x="101" y="117"/>
                  </a:lnTo>
                  <a:lnTo>
                    <a:pt x="104" y="111"/>
                  </a:lnTo>
                  <a:lnTo>
                    <a:pt x="109" y="107"/>
                  </a:lnTo>
                  <a:lnTo>
                    <a:pt x="113" y="104"/>
                  </a:lnTo>
                  <a:lnTo>
                    <a:pt x="117" y="99"/>
                  </a:lnTo>
                  <a:lnTo>
                    <a:pt x="122" y="97"/>
                  </a:lnTo>
                  <a:lnTo>
                    <a:pt x="128" y="94"/>
                  </a:lnTo>
                  <a:lnTo>
                    <a:pt x="133" y="92"/>
                  </a:lnTo>
                  <a:lnTo>
                    <a:pt x="139" y="91"/>
                  </a:lnTo>
                  <a:lnTo>
                    <a:pt x="145" y="90"/>
                  </a:lnTo>
                  <a:lnTo>
                    <a:pt x="151" y="90"/>
                  </a:lnTo>
                  <a:lnTo>
                    <a:pt x="226" y="90"/>
                  </a:lnTo>
                  <a:lnTo>
                    <a:pt x="230" y="90"/>
                  </a:lnTo>
                  <a:lnTo>
                    <a:pt x="232" y="91"/>
                  </a:lnTo>
                  <a:lnTo>
                    <a:pt x="235" y="92"/>
                  </a:lnTo>
                  <a:lnTo>
                    <a:pt x="237" y="94"/>
                  </a:lnTo>
                  <a:lnTo>
                    <a:pt x="239" y="96"/>
                  </a:lnTo>
                  <a:lnTo>
                    <a:pt x="240" y="98"/>
                  </a:lnTo>
                  <a:lnTo>
                    <a:pt x="241" y="102"/>
                  </a:lnTo>
                  <a:lnTo>
                    <a:pt x="241" y="105"/>
                  </a:lnTo>
                  <a:lnTo>
                    <a:pt x="241" y="108"/>
                  </a:lnTo>
                  <a:lnTo>
                    <a:pt x="240" y="110"/>
                  </a:lnTo>
                  <a:lnTo>
                    <a:pt x="239" y="113"/>
                  </a:lnTo>
                  <a:lnTo>
                    <a:pt x="237" y="116"/>
                  </a:lnTo>
                  <a:lnTo>
                    <a:pt x="235" y="118"/>
                  </a:lnTo>
                  <a:lnTo>
                    <a:pt x="232" y="119"/>
                  </a:lnTo>
                  <a:lnTo>
                    <a:pt x="230" y="120"/>
                  </a:lnTo>
                  <a:lnTo>
                    <a:pt x="226" y="120"/>
                  </a:lnTo>
                  <a:lnTo>
                    <a:pt x="151" y="120"/>
                  </a:lnTo>
                  <a:close/>
                  <a:moveTo>
                    <a:pt x="287" y="304"/>
                  </a:moveTo>
                  <a:lnTo>
                    <a:pt x="287" y="15"/>
                  </a:lnTo>
                  <a:lnTo>
                    <a:pt x="287" y="12"/>
                  </a:lnTo>
                  <a:lnTo>
                    <a:pt x="285" y="8"/>
                  </a:lnTo>
                  <a:lnTo>
                    <a:pt x="284" y="6"/>
                  </a:lnTo>
                  <a:lnTo>
                    <a:pt x="282" y="4"/>
                  </a:lnTo>
                  <a:lnTo>
                    <a:pt x="280" y="2"/>
                  </a:lnTo>
                  <a:lnTo>
                    <a:pt x="278" y="1"/>
                  </a:lnTo>
                  <a:lnTo>
                    <a:pt x="275" y="0"/>
                  </a:lnTo>
                  <a:lnTo>
                    <a:pt x="272" y="0"/>
                  </a:lnTo>
                  <a:lnTo>
                    <a:pt x="136" y="0"/>
                  </a:lnTo>
                  <a:lnTo>
                    <a:pt x="122" y="0"/>
                  </a:lnTo>
                  <a:lnTo>
                    <a:pt x="109" y="2"/>
                  </a:lnTo>
                  <a:lnTo>
                    <a:pt x="96" y="5"/>
                  </a:lnTo>
                  <a:lnTo>
                    <a:pt x="84" y="10"/>
                  </a:lnTo>
                  <a:lnTo>
                    <a:pt x="72" y="16"/>
                  </a:lnTo>
                  <a:lnTo>
                    <a:pt x="60" y="22"/>
                  </a:lnTo>
                  <a:lnTo>
                    <a:pt x="50" y="31"/>
                  </a:lnTo>
                  <a:lnTo>
                    <a:pt x="40" y="39"/>
                  </a:lnTo>
                  <a:lnTo>
                    <a:pt x="31" y="49"/>
                  </a:lnTo>
                  <a:lnTo>
                    <a:pt x="24" y="59"/>
                  </a:lnTo>
                  <a:lnTo>
                    <a:pt x="17" y="71"/>
                  </a:lnTo>
                  <a:lnTo>
                    <a:pt x="11" y="82"/>
                  </a:lnTo>
                  <a:lnTo>
                    <a:pt x="7" y="94"/>
                  </a:lnTo>
                  <a:lnTo>
                    <a:pt x="3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361"/>
                  </a:lnTo>
                  <a:lnTo>
                    <a:pt x="196" y="361"/>
                  </a:lnTo>
                  <a:lnTo>
                    <a:pt x="200" y="361"/>
                  </a:lnTo>
                  <a:lnTo>
                    <a:pt x="203" y="362"/>
                  </a:lnTo>
                  <a:lnTo>
                    <a:pt x="210" y="352"/>
                  </a:lnTo>
                  <a:lnTo>
                    <a:pt x="219" y="342"/>
                  </a:lnTo>
                  <a:lnTo>
                    <a:pt x="229" y="333"/>
                  </a:lnTo>
                  <a:lnTo>
                    <a:pt x="239" y="326"/>
                  </a:lnTo>
                  <a:lnTo>
                    <a:pt x="250" y="318"/>
                  </a:lnTo>
                  <a:lnTo>
                    <a:pt x="262" y="312"/>
                  </a:lnTo>
                  <a:lnTo>
                    <a:pt x="274" y="308"/>
                  </a:lnTo>
                  <a:lnTo>
                    <a:pt x="287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520"/>
            <p:cNvSpPr>
              <a:spLocks/>
            </p:cNvSpPr>
            <p:nvPr/>
          </p:nvSpPr>
          <p:spPr bwMode="auto">
            <a:xfrm>
              <a:off x="1450975" y="2732088"/>
              <a:ext cx="60325" cy="28575"/>
            </a:xfrm>
            <a:custGeom>
              <a:avLst/>
              <a:gdLst>
                <a:gd name="T0" fmla="*/ 0 w 189"/>
                <a:gd name="T1" fmla="*/ 0 h 90"/>
                <a:gd name="T2" fmla="*/ 0 w 189"/>
                <a:gd name="T3" fmla="*/ 75 h 90"/>
                <a:gd name="T4" fmla="*/ 1 w 189"/>
                <a:gd name="T5" fmla="*/ 79 h 90"/>
                <a:gd name="T6" fmla="*/ 2 w 189"/>
                <a:gd name="T7" fmla="*/ 81 h 90"/>
                <a:gd name="T8" fmla="*/ 3 w 189"/>
                <a:gd name="T9" fmla="*/ 84 h 90"/>
                <a:gd name="T10" fmla="*/ 6 w 189"/>
                <a:gd name="T11" fmla="*/ 86 h 90"/>
                <a:gd name="T12" fmla="*/ 8 w 189"/>
                <a:gd name="T13" fmla="*/ 87 h 90"/>
                <a:gd name="T14" fmla="*/ 10 w 189"/>
                <a:gd name="T15" fmla="*/ 89 h 90"/>
                <a:gd name="T16" fmla="*/ 13 w 189"/>
                <a:gd name="T17" fmla="*/ 90 h 90"/>
                <a:gd name="T18" fmla="*/ 15 w 189"/>
                <a:gd name="T19" fmla="*/ 90 h 90"/>
                <a:gd name="T20" fmla="*/ 189 w 189"/>
                <a:gd name="T21" fmla="*/ 90 h 90"/>
                <a:gd name="T22" fmla="*/ 186 w 189"/>
                <a:gd name="T23" fmla="*/ 80 h 90"/>
                <a:gd name="T24" fmla="*/ 184 w 189"/>
                <a:gd name="T25" fmla="*/ 68 h 90"/>
                <a:gd name="T26" fmla="*/ 181 w 189"/>
                <a:gd name="T27" fmla="*/ 57 h 90"/>
                <a:gd name="T28" fmla="*/ 181 w 189"/>
                <a:gd name="T29" fmla="*/ 45 h 90"/>
                <a:gd name="T30" fmla="*/ 181 w 189"/>
                <a:gd name="T31" fmla="*/ 33 h 90"/>
                <a:gd name="T32" fmla="*/ 184 w 189"/>
                <a:gd name="T33" fmla="*/ 22 h 90"/>
                <a:gd name="T34" fmla="*/ 186 w 189"/>
                <a:gd name="T35" fmla="*/ 11 h 90"/>
                <a:gd name="T36" fmla="*/ 189 w 189"/>
                <a:gd name="T37" fmla="*/ 0 h 90"/>
                <a:gd name="T38" fmla="*/ 0 w 189"/>
                <a:gd name="T3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90">
                  <a:moveTo>
                    <a:pt x="0" y="0"/>
                  </a:moveTo>
                  <a:lnTo>
                    <a:pt x="0" y="75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4"/>
                  </a:lnTo>
                  <a:lnTo>
                    <a:pt x="6" y="86"/>
                  </a:lnTo>
                  <a:lnTo>
                    <a:pt x="8" y="87"/>
                  </a:lnTo>
                  <a:lnTo>
                    <a:pt x="10" y="89"/>
                  </a:lnTo>
                  <a:lnTo>
                    <a:pt x="13" y="90"/>
                  </a:lnTo>
                  <a:lnTo>
                    <a:pt x="15" y="90"/>
                  </a:lnTo>
                  <a:lnTo>
                    <a:pt x="189" y="90"/>
                  </a:lnTo>
                  <a:lnTo>
                    <a:pt x="186" y="80"/>
                  </a:lnTo>
                  <a:lnTo>
                    <a:pt x="184" y="68"/>
                  </a:lnTo>
                  <a:lnTo>
                    <a:pt x="181" y="57"/>
                  </a:lnTo>
                  <a:lnTo>
                    <a:pt x="181" y="45"/>
                  </a:lnTo>
                  <a:lnTo>
                    <a:pt x="181" y="33"/>
                  </a:lnTo>
                  <a:lnTo>
                    <a:pt x="184" y="22"/>
                  </a:lnTo>
                  <a:lnTo>
                    <a:pt x="186" y="11"/>
                  </a:ln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521"/>
            <p:cNvSpPr>
              <a:spLocks/>
            </p:cNvSpPr>
            <p:nvPr/>
          </p:nvSpPr>
          <p:spPr bwMode="auto">
            <a:xfrm>
              <a:off x="1652588" y="2711450"/>
              <a:ext cx="66675" cy="68263"/>
            </a:xfrm>
            <a:custGeom>
              <a:avLst/>
              <a:gdLst>
                <a:gd name="T0" fmla="*/ 94 w 210"/>
                <a:gd name="T1" fmla="*/ 1 h 211"/>
                <a:gd name="T2" fmla="*/ 74 w 210"/>
                <a:gd name="T3" fmla="*/ 5 h 211"/>
                <a:gd name="T4" fmla="*/ 55 w 210"/>
                <a:gd name="T5" fmla="*/ 13 h 211"/>
                <a:gd name="T6" fmla="*/ 39 w 210"/>
                <a:gd name="T7" fmla="*/ 25 h 211"/>
                <a:gd name="T8" fmla="*/ 24 w 210"/>
                <a:gd name="T9" fmla="*/ 39 h 211"/>
                <a:gd name="T10" fmla="*/ 13 w 210"/>
                <a:gd name="T11" fmla="*/ 56 h 211"/>
                <a:gd name="T12" fmla="*/ 4 w 210"/>
                <a:gd name="T13" fmla="*/ 75 h 211"/>
                <a:gd name="T14" fmla="*/ 0 w 210"/>
                <a:gd name="T15" fmla="*/ 96 h 211"/>
                <a:gd name="T16" fmla="*/ 0 w 210"/>
                <a:gd name="T17" fmla="*/ 117 h 211"/>
                <a:gd name="T18" fmla="*/ 4 w 210"/>
                <a:gd name="T19" fmla="*/ 137 h 211"/>
                <a:gd name="T20" fmla="*/ 13 w 210"/>
                <a:gd name="T21" fmla="*/ 156 h 211"/>
                <a:gd name="T22" fmla="*/ 24 w 210"/>
                <a:gd name="T23" fmla="*/ 173 h 211"/>
                <a:gd name="T24" fmla="*/ 39 w 210"/>
                <a:gd name="T25" fmla="*/ 187 h 211"/>
                <a:gd name="T26" fmla="*/ 55 w 210"/>
                <a:gd name="T27" fmla="*/ 199 h 211"/>
                <a:gd name="T28" fmla="*/ 74 w 210"/>
                <a:gd name="T29" fmla="*/ 207 h 211"/>
                <a:gd name="T30" fmla="*/ 94 w 210"/>
                <a:gd name="T31" fmla="*/ 210 h 211"/>
                <a:gd name="T32" fmla="*/ 116 w 210"/>
                <a:gd name="T33" fmla="*/ 210 h 211"/>
                <a:gd name="T34" fmla="*/ 136 w 210"/>
                <a:gd name="T35" fmla="*/ 207 h 211"/>
                <a:gd name="T36" fmla="*/ 155 w 210"/>
                <a:gd name="T37" fmla="*/ 199 h 211"/>
                <a:gd name="T38" fmla="*/ 173 w 210"/>
                <a:gd name="T39" fmla="*/ 187 h 211"/>
                <a:gd name="T40" fmla="*/ 187 w 210"/>
                <a:gd name="T41" fmla="*/ 173 h 211"/>
                <a:gd name="T42" fmla="*/ 198 w 210"/>
                <a:gd name="T43" fmla="*/ 156 h 211"/>
                <a:gd name="T44" fmla="*/ 206 w 210"/>
                <a:gd name="T45" fmla="*/ 137 h 211"/>
                <a:gd name="T46" fmla="*/ 210 w 210"/>
                <a:gd name="T47" fmla="*/ 117 h 211"/>
                <a:gd name="T48" fmla="*/ 210 w 210"/>
                <a:gd name="T49" fmla="*/ 96 h 211"/>
                <a:gd name="T50" fmla="*/ 206 w 210"/>
                <a:gd name="T51" fmla="*/ 74 h 211"/>
                <a:gd name="T52" fmla="*/ 198 w 210"/>
                <a:gd name="T53" fmla="*/ 56 h 211"/>
                <a:gd name="T54" fmla="*/ 187 w 210"/>
                <a:gd name="T55" fmla="*/ 39 h 211"/>
                <a:gd name="T56" fmla="*/ 173 w 210"/>
                <a:gd name="T57" fmla="*/ 25 h 211"/>
                <a:gd name="T58" fmla="*/ 155 w 210"/>
                <a:gd name="T59" fmla="*/ 13 h 211"/>
                <a:gd name="T60" fmla="*/ 136 w 210"/>
                <a:gd name="T61" fmla="*/ 5 h 211"/>
                <a:gd name="T62" fmla="*/ 116 w 210"/>
                <a:gd name="T63" fmla="*/ 1 h 211"/>
                <a:gd name="T64" fmla="*/ 105 w 210"/>
                <a:gd name="T6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0" h="211">
                  <a:moveTo>
                    <a:pt x="105" y="0"/>
                  </a:moveTo>
                  <a:lnTo>
                    <a:pt x="94" y="1"/>
                  </a:lnTo>
                  <a:lnTo>
                    <a:pt x="84" y="2"/>
                  </a:lnTo>
                  <a:lnTo>
                    <a:pt x="74" y="5"/>
                  </a:lnTo>
                  <a:lnTo>
                    <a:pt x="64" y="9"/>
                  </a:lnTo>
                  <a:lnTo>
                    <a:pt x="55" y="13"/>
                  </a:lnTo>
                  <a:lnTo>
                    <a:pt x="46" y="18"/>
                  </a:lnTo>
                  <a:lnTo>
                    <a:pt x="39" y="25"/>
                  </a:lnTo>
                  <a:lnTo>
                    <a:pt x="31" y="31"/>
                  </a:lnTo>
                  <a:lnTo>
                    <a:pt x="24" y="39"/>
                  </a:lnTo>
                  <a:lnTo>
                    <a:pt x="18" y="47"/>
                  </a:lnTo>
                  <a:lnTo>
                    <a:pt x="13" y="56"/>
                  </a:lnTo>
                  <a:lnTo>
                    <a:pt x="9" y="64"/>
                  </a:lnTo>
                  <a:lnTo>
                    <a:pt x="4" y="75"/>
                  </a:lnTo>
                  <a:lnTo>
                    <a:pt x="2" y="85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2" y="127"/>
                  </a:lnTo>
                  <a:lnTo>
                    <a:pt x="4" y="137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18" y="165"/>
                  </a:lnTo>
                  <a:lnTo>
                    <a:pt x="24" y="173"/>
                  </a:lnTo>
                  <a:lnTo>
                    <a:pt x="31" y="180"/>
                  </a:lnTo>
                  <a:lnTo>
                    <a:pt x="39" y="187"/>
                  </a:lnTo>
                  <a:lnTo>
                    <a:pt x="46" y="193"/>
                  </a:lnTo>
                  <a:lnTo>
                    <a:pt x="55" y="199"/>
                  </a:lnTo>
                  <a:lnTo>
                    <a:pt x="64" y="203"/>
                  </a:lnTo>
                  <a:lnTo>
                    <a:pt x="74" y="207"/>
                  </a:lnTo>
                  <a:lnTo>
                    <a:pt x="84" y="209"/>
                  </a:lnTo>
                  <a:lnTo>
                    <a:pt x="94" y="210"/>
                  </a:lnTo>
                  <a:lnTo>
                    <a:pt x="105" y="211"/>
                  </a:lnTo>
                  <a:lnTo>
                    <a:pt x="116" y="210"/>
                  </a:lnTo>
                  <a:lnTo>
                    <a:pt x="127" y="209"/>
                  </a:lnTo>
                  <a:lnTo>
                    <a:pt x="136" y="207"/>
                  </a:lnTo>
                  <a:lnTo>
                    <a:pt x="146" y="203"/>
                  </a:lnTo>
                  <a:lnTo>
                    <a:pt x="155" y="199"/>
                  </a:lnTo>
                  <a:lnTo>
                    <a:pt x="164" y="193"/>
                  </a:lnTo>
                  <a:lnTo>
                    <a:pt x="173" y="187"/>
                  </a:lnTo>
                  <a:lnTo>
                    <a:pt x="180" y="180"/>
                  </a:lnTo>
                  <a:lnTo>
                    <a:pt x="187" y="173"/>
                  </a:lnTo>
                  <a:lnTo>
                    <a:pt x="193" y="165"/>
                  </a:lnTo>
                  <a:lnTo>
                    <a:pt x="198" y="156"/>
                  </a:lnTo>
                  <a:lnTo>
                    <a:pt x="203" y="147"/>
                  </a:lnTo>
                  <a:lnTo>
                    <a:pt x="206" y="137"/>
                  </a:lnTo>
                  <a:lnTo>
                    <a:pt x="208" y="127"/>
                  </a:lnTo>
                  <a:lnTo>
                    <a:pt x="210" y="117"/>
                  </a:lnTo>
                  <a:lnTo>
                    <a:pt x="210" y="106"/>
                  </a:lnTo>
                  <a:lnTo>
                    <a:pt x="210" y="96"/>
                  </a:lnTo>
                  <a:lnTo>
                    <a:pt x="208" y="85"/>
                  </a:lnTo>
                  <a:lnTo>
                    <a:pt x="206" y="74"/>
                  </a:lnTo>
                  <a:lnTo>
                    <a:pt x="203" y="64"/>
                  </a:lnTo>
                  <a:lnTo>
                    <a:pt x="198" y="56"/>
                  </a:lnTo>
                  <a:lnTo>
                    <a:pt x="193" y="47"/>
                  </a:lnTo>
                  <a:lnTo>
                    <a:pt x="187" y="39"/>
                  </a:lnTo>
                  <a:lnTo>
                    <a:pt x="180" y="31"/>
                  </a:lnTo>
                  <a:lnTo>
                    <a:pt x="173" y="25"/>
                  </a:lnTo>
                  <a:lnTo>
                    <a:pt x="164" y="18"/>
                  </a:lnTo>
                  <a:lnTo>
                    <a:pt x="155" y="13"/>
                  </a:lnTo>
                  <a:lnTo>
                    <a:pt x="146" y="9"/>
                  </a:lnTo>
                  <a:lnTo>
                    <a:pt x="136" y="5"/>
                  </a:lnTo>
                  <a:lnTo>
                    <a:pt x="127" y="2"/>
                  </a:lnTo>
                  <a:lnTo>
                    <a:pt x="116" y="1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522"/>
            <p:cNvSpPr>
              <a:spLocks/>
            </p:cNvSpPr>
            <p:nvPr/>
          </p:nvSpPr>
          <p:spPr bwMode="auto">
            <a:xfrm>
              <a:off x="1519238" y="2711450"/>
              <a:ext cx="66675" cy="68263"/>
            </a:xfrm>
            <a:custGeom>
              <a:avLst/>
              <a:gdLst>
                <a:gd name="T0" fmla="*/ 95 w 211"/>
                <a:gd name="T1" fmla="*/ 1 h 211"/>
                <a:gd name="T2" fmla="*/ 74 w 211"/>
                <a:gd name="T3" fmla="*/ 5 h 211"/>
                <a:gd name="T4" fmla="*/ 55 w 211"/>
                <a:gd name="T5" fmla="*/ 13 h 211"/>
                <a:gd name="T6" fmla="*/ 39 w 211"/>
                <a:gd name="T7" fmla="*/ 25 h 211"/>
                <a:gd name="T8" fmla="*/ 24 w 211"/>
                <a:gd name="T9" fmla="*/ 39 h 211"/>
                <a:gd name="T10" fmla="*/ 13 w 211"/>
                <a:gd name="T11" fmla="*/ 56 h 211"/>
                <a:gd name="T12" fmla="*/ 5 w 211"/>
                <a:gd name="T13" fmla="*/ 75 h 211"/>
                <a:gd name="T14" fmla="*/ 0 w 211"/>
                <a:gd name="T15" fmla="*/ 96 h 211"/>
                <a:gd name="T16" fmla="*/ 0 w 211"/>
                <a:gd name="T17" fmla="*/ 117 h 211"/>
                <a:gd name="T18" fmla="*/ 5 w 211"/>
                <a:gd name="T19" fmla="*/ 137 h 211"/>
                <a:gd name="T20" fmla="*/ 13 w 211"/>
                <a:gd name="T21" fmla="*/ 156 h 211"/>
                <a:gd name="T22" fmla="*/ 24 w 211"/>
                <a:gd name="T23" fmla="*/ 173 h 211"/>
                <a:gd name="T24" fmla="*/ 39 w 211"/>
                <a:gd name="T25" fmla="*/ 187 h 211"/>
                <a:gd name="T26" fmla="*/ 55 w 211"/>
                <a:gd name="T27" fmla="*/ 199 h 211"/>
                <a:gd name="T28" fmla="*/ 74 w 211"/>
                <a:gd name="T29" fmla="*/ 207 h 211"/>
                <a:gd name="T30" fmla="*/ 95 w 211"/>
                <a:gd name="T31" fmla="*/ 210 h 211"/>
                <a:gd name="T32" fmla="*/ 116 w 211"/>
                <a:gd name="T33" fmla="*/ 210 h 211"/>
                <a:gd name="T34" fmla="*/ 137 w 211"/>
                <a:gd name="T35" fmla="*/ 207 h 211"/>
                <a:gd name="T36" fmla="*/ 156 w 211"/>
                <a:gd name="T37" fmla="*/ 199 h 211"/>
                <a:gd name="T38" fmla="*/ 173 w 211"/>
                <a:gd name="T39" fmla="*/ 187 h 211"/>
                <a:gd name="T40" fmla="*/ 187 w 211"/>
                <a:gd name="T41" fmla="*/ 173 h 211"/>
                <a:gd name="T42" fmla="*/ 199 w 211"/>
                <a:gd name="T43" fmla="*/ 156 h 211"/>
                <a:gd name="T44" fmla="*/ 206 w 211"/>
                <a:gd name="T45" fmla="*/ 137 h 211"/>
                <a:gd name="T46" fmla="*/ 211 w 211"/>
                <a:gd name="T47" fmla="*/ 117 h 211"/>
                <a:gd name="T48" fmla="*/ 211 w 211"/>
                <a:gd name="T49" fmla="*/ 96 h 211"/>
                <a:gd name="T50" fmla="*/ 206 w 211"/>
                <a:gd name="T51" fmla="*/ 74 h 211"/>
                <a:gd name="T52" fmla="*/ 199 w 211"/>
                <a:gd name="T53" fmla="*/ 56 h 211"/>
                <a:gd name="T54" fmla="*/ 187 w 211"/>
                <a:gd name="T55" fmla="*/ 39 h 211"/>
                <a:gd name="T56" fmla="*/ 173 w 211"/>
                <a:gd name="T57" fmla="*/ 25 h 211"/>
                <a:gd name="T58" fmla="*/ 156 w 211"/>
                <a:gd name="T59" fmla="*/ 13 h 211"/>
                <a:gd name="T60" fmla="*/ 137 w 211"/>
                <a:gd name="T61" fmla="*/ 5 h 211"/>
                <a:gd name="T62" fmla="*/ 116 w 211"/>
                <a:gd name="T63" fmla="*/ 1 h 211"/>
                <a:gd name="T64" fmla="*/ 106 w 211"/>
                <a:gd name="T6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1" h="211">
                  <a:moveTo>
                    <a:pt x="106" y="0"/>
                  </a:moveTo>
                  <a:lnTo>
                    <a:pt x="95" y="1"/>
                  </a:lnTo>
                  <a:lnTo>
                    <a:pt x="84" y="2"/>
                  </a:lnTo>
                  <a:lnTo>
                    <a:pt x="74" y="5"/>
                  </a:lnTo>
                  <a:lnTo>
                    <a:pt x="65" y="9"/>
                  </a:lnTo>
                  <a:lnTo>
                    <a:pt x="55" y="13"/>
                  </a:lnTo>
                  <a:lnTo>
                    <a:pt x="47" y="18"/>
                  </a:lnTo>
                  <a:lnTo>
                    <a:pt x="39" y="25"/>
                  </a:lnTo>
                  <a:lnTo>
                    <a:pt x="32" y="31"/>
                  </a:lnTo>
                  <a:lnTo>
                    <a:pt x="24" y="39"/>
                  </a:lnTo>
                  <a:lnTo>
                    <a:pt x="19" y="47"/>
                  </a:lnTo>
                  <a:lnTo>
                    <a:pt x="13" y="56"/>
                  </a:lnTo>
                  <a:lnTo>
                    <a:pt x="9" y="64"/>
                  </a:lnTo>
                  <a:lnTo>
                    <a:pt x="5" y="75"/>
                  </a:lnTo>
                  <a:lnTo>
                    <a:pt x="3" y="85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3" y="127"/>
                  </a:lnTo>
                  <a:lnTo>
                    <a:pt x="5" y="137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19" y="165"/>
                  </a:lnTo>
                  <a:lnTo>
                    <a:pt x="24" y="173"/>
                  </a:lnTo>
                  <a:lnTo>
                    <a:pt x="32" y="180"/>
                  </a:lnTo>
                  <a:lnTo>
                    <a:pt x="39" y="187"/>
                  </a:lnTo>
                  <a:lnTo>
                    <a:pt x="47" y="193"/>
                  </a:lnTo>
                  <a:lnTo>
                    <a:pt x="55" y="199"/>
                  </a:lnTo>
                  <a:lnTo>
                    <a:pt x="65" y="203"/>
                  </a:lnTo>
                  <a:lnTo>
                    <a:pt x="74" y="207"/>
                  </a:lnTo>
                  <a:lnTo>
                    <a:pt x="84" y="209"/>
                  </a:lnTo>
                  <a:lnTo>
                    <a:pt x="95" y="210"/>
                  </a:lnTo>
                  <a:lnTo>
                    <a:pt x="106" y="211"/>
                  </a:lnTo>
                  <a:lnTo>
                    <a:pt x="116" y="210"/>
                  </a:lnTo>
                  <a:lnTo>
                    <a:pt x="127" y="209"/>
                  </a:lnTo>
                  <a:lnTo>
                    <a:pt x="137" y="207"/>
                  </a:lnTo>
                  <a:lnTo>
                    <a:pt x="146" y="203"/>
                  </a:lnTo>
                  <a:lnTo>
                    <a:pt x="156" y="199"/>
                  </a:lnTo>
                  <a:lnTo>
                    <a:pt x="165" y="193"/>
                  </a:lnTo>
                  <a:lnTo>
                    <a:pt x="173" y="187"/>
                  </a:lnTo>
                  <a:lnTo>
                    <a:pt x="181" y="180"/>
                  </a:lnTo>
                  <a:lnTo>
                    <a:pt x="187" y="173"/>
                  </a:lnTo>
                  <a:lnTo>
                    <a:pt x="194" y="165"/>
                  </a:lnTo>
                  <a:lnTo>
                    <a:pt x="199" y="156"/>
                  </a:lnTo>
                  <a:lnTo>
                    <a:pt x="203" y="147"/>
                  </a:lnTo>
                  <a:lnTo>
                    <a:pt x="206" y="137"/>
                  </a:lnTo>
                  <a:lnTo>
                    <a:pt x="209" y="127"/>
                  </a:lnTo>
                  <a:lnTo>
                    <a:pt x="211" y="117"/>
                  </a:lnTo>
                  <a:lnTo>
                    <a:pt x="211" y="106"/>
                  </a:lnTo>
                  <a:lnTo>
                    <a:pt x="211" y="96"/>
                  </a:lnTo>
                  <a:lnTo>
                    <a:pt x="209" y="85"/>
                  </a:lnTo>
                  <a:lnTo>
                    <a:pt x="206" y="74"/>
                  </a:lnTo>
                  <a:lnTo>
                    <a:pt x="203" y="64"/>
                  </a:lnTo>
                  <a:lnTo>
                    <a:pt x="199" y="56"/>
                  </a:lnTo>
                  <a:lnTo>
                    <a:pt x="194" y="47"/>
                  </a:lnTo>
                  <a:lnTo>
                    <a:pt x="187" y="39"/>
                  </a:lnTo>
                  <a:lnTo>
                    <a:pt x="181" y="31"/>
                  </a:lnTo>
                  <a:lnTo>
                    <a:pt x="173" y="25"/>
                  </a:lnTo>
                  <a:lnTo>
                    <a:pt x="165" y="18"/>
                  </a:lnTo>
                  <a:lnTo>
                    <a:pt x="156" y="13"/>
                  </a:lnTo>
                  <a:lnTo>
                    <a:pt x="146" y="9"/>
                  </a:lnTo>
                  <a:lnTo>
                    <a:pt x="137" y="5"/>
                  </a:lnTo>
                  <a:lnTo>
                    <a:pt x="127" y="2"/>
                  </a:lnTo>
                  <a:lnTo>
                    <a:pt x="116" y="1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2" name="Freeform 3391"/>
          <p:cNvSpPr>
            <a:spLocks noEditPoints="1"/>
          </p:cNvSpPr>
          <p:nvPr/>
        </p:nvSpPr>
        <p:spPr bwMode="auto">
          <a:xfrm>
            <a:off x="3017306" y="2534374"/>
            <a:ext cx="285750" cy="285750"/>
          </a:xfrm>
          <a:custGeom>
            <a:avLst/>
            <a:gdLst>
              <a:gd name="T0" fmla="*/ 400 w 721"/>
              <a:gd name="T1" fmla="*/ 502 h 721"/>
              <a:gd name="T2" fmla="*/ 441 w 721"/>
              <a:gd name="T3" fmla="*/ 487 h 721"/>
              <a:gd name="T4" fmla="*/ 456 w 721"/>
              <a:gd name="T5" fmla="*/ 469 h 721"/>
              <a:gd name="T6" fmla="*/ 477 w 721"/>
              <a:gd name="T7" fmla="*/ 475 h 721"/>
              <a:gd name="T8" fmla="*/ 498 w 721"/>
              <a:gd name="T9" fmla="*/ 505 h 721"/>
              <a:gd name="T10" fmla="*/ 361 w 721"/>
              <a:gd name="T11" fmla="*/ 709 h 721"/>
              <a:gd name="T12" fmla="*/ 315 w 721"/>
              <a:gd name="T13" fmla="*/ 654 h 721"/>
              <a:gd name="T14" fmla="*/ 347 w 721"/>
              <a:gd name="T15" fmla="*/ 606 h 721"/>
              <a:gd name="T16" fmla="*/ 365 w 721"/>
              <a:gd name="T17" fmla="*/ 601 h 721"/>
              <a:gd name="T18" fmla="*/ 387 w 721"/>
              <a:gd name="T19" fmla="*/ 623 h 721"/>
              <a:gd name="T20" fmla="*/ 415 w 721"/>
              <a:gd name="T21" fmla="*/ 691 h 721"/>
              <a:gd name="T22" fmla="*/ 225 w 721"/>
              <a:gd name="T23" fmla="*/ 505 h 721"/>
              <a:gd name="T24" fmla="*/ 245 w 721"/>
              <a:gd name="T25" fmla="*/ 477 h 721"/>
              <a:gd name="T26" fmla="*/ 265 w 721"/>
              <a:gd name="T27" fmla="*/ 469 h 721"/>
              <a:gd name="T28" fmla="*/ 280 w 721"/>
              <a:gd name="T29" fmla="*/ 487 h 721"/>
              <a:gd name="T30" fmla="*/ 321 w 721"/>
              <a:gd name="T31" fmla="*/ 502 h 721"/>
              <a:gd name="T32" fmla="*/ 222 w 721"/>
              <a:gd name="T33" fmla="*/ 511 h 721"/>
              <a:gd name="T34" fmla="*/ 397 w 721"/>
              <a:gd name="T35" fmla="*/ 541 h 721"/>
              <a:gd name="T36" fmla="*/ 385 w 721"/>
              <a:gd name="T37" fmla="*/ 565 h 721"/>
              <a:gd name="T38" fmla="*/ 361 w 721"/>
              <a:gd name="T39" fmla="*/ 577 h 721"/>
              <a:gd name="T40" fmla="*/ 335 w 721"/>
              <a:gd name="T41" fmla="*/ 565 h 721"/>
              <a:gd name="T42" fmla="*/ 325 w 721"/>
              <a:gd name="T43" fmla="*/ 541 h 721"/>
              <a:gd name="T44" fmla="*/ 681 w 721"/>
              <a:gd name="T45" fmla="*/ 552 h 721"/>
              <a:gd name="T46" fmla="*/ 633 w 721"/>
              <a:gd name="T47" fmla="*/ 522 h 721"/>
              <a:gd name="T48" fmla="*/ 524 w 721"/>
              <a:gd name="T49" fmla="*/ 477 h 721"/>
              <a:gd name="T50" fmla="*/ 484 w 721"/>
              <a:gd name="T51" fmla="*/ 448 h 721"/>
              <a:gd name="T52" fmla="*/ 457 w 721"/>
              <a:gd name="T53" fmla="*/ 433 h 721"/>
              <a:gd name="T54" fmla="*/ 466 w 721"/>
              <a:gd name="T55" fmla="*/ 366 h 721"/>
              <a:gd name="T56" fmla="*/ 489 w 721"/>
              <a:gd name="T57" fmla="*/ 322 h 721"/>
              <a:gd name="T58" fmla="*/ 504 w 721"/>
              <a:gd name="T59" fmla="*/ 279 h 721"/>
              <a:gd name="T60" fmla="*/ 513 w 721"/>
              <a:gd name="T61" fmla="*/ 247 h 721"/>
              <a:gd name="T62" fmla="*/ 506 w 721"/>
              <a:gd name="T63" fmla="*/ 215 h 721"/>
              <a:gd name="T64" fmla="*/ 501 w 721"/>
              <a:gd name="T65" fmla="*/ 193 h 721"/>
              <a:gd name="T66" fmla="*/ 527 w 721"/>
              <a:gd name="T67" fmla="*/ 102 h 721"/>
              <a:gd name="T68" fmla="*/ 519 w 721"/>
              <a:gd name="T69" fmla="*/ 51 h 721"/>
              <a:gd name="T70" fmla="*/ 493 w 721"/>
              <a:gd name="T71" fmla="*/ 26 h 721"/>
              <a:gd name="T72" fmla="*/ 453 w 721"/>
              <a:gd name="T73" fmla="*/ 9 h 721"/>
              <a:gd name="T74" fmla="*/ 383 w 721"/>
              <a:gd name="T75" fmla="*/ 0 h 721"/>
              <a:gd name="T76" fmla="*/ 311 w 721"/>
              <a:gd name="T77" fmla="*/ 9 h 721"/>
              <a:gd name="T78" fmla="*/ 271 w 721"/>
              <a:gd name="T79" fmla="*/ 32 h 721"/>
              <a:gd name="T80" fmla="*/ 239 w 721"/>
              <a:gd name="T81" fmla="*/ 50 h 721"/>
              <a:gd name="T82" fmla="*/ 222 w 721"/>
              <a:gd name="T83" fmla="*/ 66 h 721"/>
              <a:gd name="T84" fmla="*/ 211 w 721"/>
              <a:gd name="T85" fmla="*/ 95 h 721"/>
              <a:gd name="T86" fmla="*/ 217 w 721"/>
              <a:gd name="T87" fmla="*/ 164 h 721"/>
              <a:gd name="T88" fmla="*/ 227 w 721"/>
              <a:gd name="T89" fmla="*/ 202 h 721"/>
              <a:gd name="T90" fmla="*/ 212 w 721"/>
              <a:gd name="T91" fmla="*/ 230 h 721"/>
              <a:gd name="T92" fmla="*/ 213 w 721"/>
              <a:gd name="T93" fmla="*/ 263 h 721"/>
              <a:gd name="T94" fmla="*/ 229 w 721"/>
              <a:gd name="T95" fmla="*/ 290 h 721"/>
              <a:gd name="T96" fmla="*/ 243 w 721"/>
              <a:gd name="T97" fmla="*/ 348 h 721"/>
              <a:gd name="T98" fmla="*/ 265 w 721"/>
              <a:gd name="T99" fmla="*/ 378 h 721"/>
              <a:gd name="T100" fmla="*/ 249 w 721"/>
              <a:gd name="T101" fmla="*/ 441 h 721"/>
              <a:gd name="T102" fmla="*/ 209 w 721"/>
              <a:gd name="T103" fmla="*/ 473 h 721"/>
              <a:gd name="T104" fmla="*/ 134 w 721"/>
              <a:gd name="T105" fmla="*/ 502 h 721"/>
              <a:gd name="T106" fmla="*/ 50 w 721"/>
              <a:gd name="T107" fmla="*/ 547 h 721"/>
              <a:gd name="T108" fmla="*/ 28 w 721"/>
              <a:gd name="T109" fmla="*/ 573 h 721"/>
              <a:gd name="T110" fmla="*/ 9 w 721"/>
              <a:gd name="T111" fmla="*/ 629 h 721"/>
              <a:gd name="T112" fmla="*/ 0 w 721"/>
              <a:gd name="T113" fmla="*/ 713 h 721"/>
              <a:gd name="T114" fmla="*/ 709 w 721"/>
              <a:gd name="T115" fmla="*/ 721 h 721"/>
              <a:gd name="T116" fmla="*/ 721 w 721"/>
              <a:gd name="T117" fmla="*/ 709 h 721"/>
              <a:gd name="T118" fmla="*/ 709 w 721"/>
              <a:gd name="T119" fmla="*/ 606 h 721"/>
              <a:gd name="T120" fmla="*/ 691 w 721"/>
              <a:gd name="T121" fmla="*/ 564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21" h="721">
                <a:moveTo>
                  <a:pt x="415" y="510"/>
                </a:moveTo>
                <a:lnTo>
                  <a:pt x="415" y="510"/>
                </a:lnTo>
                <a:lnTo>
                  <a:pt x="415" y="510"/>
                </a:lnTo>
                <a:lnTo>
                  <a:pt x="400" y="502"/>
                </a:lnTo>
                <a:lnTo>
                  <a:pt x="414" y="498"/>
                </a:lnTo>
                <a:lnTo>
                  <a:pt x="428" y="493"/>
                </a:lnTo>
                <a:lnTo>
                  <a:pt x="434" y="491"/>
                </a:lnTo>
                <a:lnTo>
                  <a:pt x="441" y="487"/>
                </a:lnTo>
                <a:lnTo>
                  <a:pt x="447" y="482"/>
                </a:lnTo>
                <a:lnTo>
                  <a:pt x="453" y="477"/>
                </a:lnTo>
                <a:lnTo>
                  <a:pt x="456" y="473"/>
                </a:lnTo>
                <a:lnTo>
                  <a:pt x="456" y="469"/>
                </a:lnTo>
                <a:lnTo>
                  <a:pt x="456" y="459"/>
                </a:lnTo>
                <a:lnTo>
                  <a:pt x="464" y="462"/>
                </a:lnTo>
                <a:lnTo>
                  <a:pt x="470" y="469"/>
                </a:lnTo>
                <a:lnTo>
                  <a:pt x="477" y="475"/>
                </a:lnTo>
                <a:lnTo>
                  <a:pt x="483" y="482"/>
                </a:lnTo>
                <a:lnTo>
                  <a:pt x="489" y="489"/>
                </a:lnTo>
                <a:lnTo>
                  <a:pt x="495" y="497"/>
                </a:lnTo>
                <a:lnTo>
                  <a:pt x="498" y="505"/>
                </a:lnTo>
                <a:lnTo>
                  <a:pt x="501" y="511"/>
                </a:lnTo>
                <a:lnTo>
                  <a:pt x="522" y="574"/>
                </a:lnTo>
                <a:lnTo>
                  <a:pt x="415" y="510"/>
                </a:lnTo>
                <a:close/>
                <a:moveTo>
                  <a:pt x="361" y="709"/>
                </a:moveTo>
                <a:lnTo>
                  <a:pt x="293" y="709"/>
                </a:lnTo>
                <a:lnTo>
                  <a:pt x="299" y="691"/>
                </a:lnTo>
                <a:lnTo>
                  <a:pt x="306" y="672"/>
                </a:lnTo>
                <a:lnTo>
                  <a:pt x="315" y="654"/>
                </a:lnTo>
                <a:lnTo>
                  <a:pt x="322" y="637"/>
                </a:lnTo>
                <a:lnTo>
                  <a:pt x="333" y="623"/>
                </a:lnTo>
                <a:lnTo>
                  <a:pt x="342" y="611"/>
                </a:lnTo>
                <a:lnTo>
                  <a:pt x="347" y="606"/>
                </a:lnTo>
                <a:lnTo>
                  <a:pt x="351" y="604"/>
                </a:lnTo>
                <a:lnTo>
                  <a:pt x="356" y="601"/>
                </a:lnTo>
                <a:lnTo>
                  <a:pt x="361" y="601"/>
                </a:lnTo>
                <a:lnTo>
                  <a:pt x="365" y="601"/>
                </a:lnTo>
                <a:lnTo>
                  <a:pt x="370" y="604"/>
                </a:lnTo>
                <a:lnTo>
                  <a:pt x="374" y="606"/>
                </a:lnTo>
                <a:lnTo>
                  <a:pt x="379" y="611"/>
                </a:lnTo>
                <a:lnTo>
                  <a:pt x="387" y="623"/>
                </a:lnTo>
                <a:lnTo>
                  <a:pt x="396" y="637"/>
                </a:lnTo>
                <a:lnTo>
                  <a:pt x="403" y="654"/>
                </a:lnTo>
                <a:lnTo>
                  <a:pt x="410" y="673"/>
                </a:lnTo>
                <a:lnTo>
                  <a:pt x="415" y="691"/>
                </a:lnTo>
                <a:lnTo>
                  <a:pt x="420" y="709"/>
                </a:lnTo>
                <a:lnTo>
                  <a:pt x="361" y="709"/>
                </a:lnTo>
                <a:close/>
                <a:moveTo>
                  <a:pt x="222" y="511"/>
                </a:moveTo>
                <a:lnTo>
                  <a:pt x="225" y="505"/>
                </a:lnTo>
                <a:lnTo>
                  <a:pt x="229" y="497"/>
                </a:lnTo>
                <a:lnTo>
                  <a:pt x="234" y="489"/>
                </a:lnTo>
                <a:lnTo>
                  <a:pt x="239" y="483"/>
                </a:lnTo>
                <a:lnTo>
                  <a:pt x="245" y="477"/>
                </a:lnTo>
                <a:lnTo>
                  <a:pt x="252" y="470"/>
                </a:lnTo>
                <a:lnTo>
                  <a:pt x="258" y="464"/>
                </a:lnTo>
                <a:lnTo>
                  <a:pt x="265" y="460"/>
                </a:lnTo>
                <a:lnTo>
                  <a:pt x="265" y="469"/>
                </a:lnTo>
                <a:lnTo>
                  <a:pt x="265" y="473"/>
                </a:lnTo>
                <a:lnTo>
                  <a:pt x="267" y="477"/>
                </a:lnTo>
                <a:lnTo>
                  <a:pt x="274" y="482"/>
                </a:lnTo>
                <a:lnTo>
                  <a:pt x="280" y="487"/>
                </a:lnTo>
                <a:lnTo>
                  <a:pt x="286" y="491"/>
                </a:lnTo>
                <a:lnTo>
                  <a:pt x="293" y="493"/>
                </a:lnTo>
                <a:lnTo>
                  <a:pt x="307" y="498"/>
                </a:lnTo>
                <a:lnTo>
                  <a:pt x="321" y="502"/>
                </a:lnTo>
                <a:lnTo>
                  <a:pt x="306" y="511"/>
                </a:lnTo>
                <a:lnTo>
                  <a:pt x="306" y="511"/>
                </a:lnTo>
                <a:lnTo>
                  <a:pt x="202" y="574"/>
                </a:lnTo>
                <a:lnTo>
                  <a:pt x="222" y="511"/>
                </a:lnTo>
                <a:close/>
                <a:moveTo>
                  <a:pt x="325" y="528"/>
                </a:moveTo>
                <a:lnTo>
                  <a:pt x="361" y="506"/>
                </a:lnTo>
                <a:lnTo>
                  <a:pt x="397" y="528"/>
                </a:lnTo>
                <a:lnTo>
                  <a:pt x="397" y="541"/>
                </a:lnTo>
                <a:lnTo>
                  <a:pt x="396" y="547"/>
                </a:lnTo>
                <a:lnTo>
                  <a:pt x="393" y="554"/>
                </a:lnTo>
                <a:lnTo>
                  <a:pt x="391" y="560"/>
                </a:lnTo>
                <a:lnTo>
                  <a:pt x="385" y="565"/>
                </a:lnTo>
                <a:lnTo>
                  <a:pt x="380" y="570"/>
                </a:lnTo>
                <a:lnTo>
                  <a:pt x="374" y="573"/>
                </a:lnTo>
                <a:lnTo>
                  <a:pt x="367" y="575"/>
                </a:lnTo>
                <a:lnTo>
                  <a:pt x="361" y="577"/>
                </a:lnTo>
                <a:lnTo>
                  <a:pt x="353" y="575"/>
                </a:lnTo>
                <a:lnTo>
                  <a:pt x="347" y="573"/>
                </a:lnTo>
                <a:lnTo>
                  <a:pt x="340" y="570"/>
                </a:lnTo>
                <a:lnTo>
                  <a:pt x="335" y="565"/>
                </a:lnTo>
                <a:lnTo>
                  <a:pt x="331" y="560"/>
                </a:lnTo>
                <a:lnTo>
                  <a:pt x="328" y="554"/>
                </a:lnTo>
                <a:lnTo>
                  <a:pt x="325" y="547"/>
                </a:lnTo>
                <a:lnTo>
                  <a:pt x="325" y="541"/>
                </a:lnTo>
                <a:lnTo>
                  <a:pt x="325" y="528"/>
                </a:lnTo>
                <a:close/>
                <a:moveTo>
                  <a:pt x="691" y="564"/>
                </a:moveTo>
                <a:lnTo>
                  <a:pt x="686" y="557"/>
                </a:lnTo>
                <a:lnTo>
                  <a:pt x="681" y="552"/>
                </a:lnTo>
                <a:lnTo>
                  <a:pt x="674" y="547"/>
                </a:lnTo>
                <a:lnTo>
                  <a:pt x="668" y="541"/>
                </a:lnTo>
                <a:lnTo>
                  <a:pt x="651" y="531"/>
                </a:lnTo>
                <a:lnTo>
                  <a:pt x="633" y="522"/>
                </a:lnTo>
                <a:lnTo>
                  <a:pt x="591" y="502"/>
                </a:lnTo>
                <a:lnTo>
                  <a:pt x="545" y="484"/>
                </a:lnTo>
                <a:lnTo>
                  <a:pt x="534" y="480"/>
                </a:lnTo>
                <a:lnTo>
                  <a:pt x="524" y="477"/>
                </a:lnTo>
                <a:lnTo>
                  <a:pt x="514" y="473"/>
                </a:lnTo>
                <a:lnTo>
                  <a:pt x="504" y="469"/>
                </a:lnTo>
                <a:lnTo>
                  <a:pt x="495" y="457"/>
                </a:lnTo>
                <a:lnTo>
                  <a:pt x="484" y="448"/>
                </a:lnTo>
                <a:lnTo>
                  <a:pt x="473" y="441"/>
                </a:lnTo>
                <a:lnTo>
                  <a:pt x="462" y="434"/>
                </a:lnTo>
                <a:lnTo>
                  <a:pt x="460" y="433"/>
                </a:lnTo>
                <a:lnTo>
                  <a:pt x="457" y="433"/>
                </a:lnTo>
                <a:lnTo>
                  <a:pt x="456" y="433"/>
                </a:lnTo>
                <a:lnTo>
                  <a:pt x="456" y="378"/>
                </a:lnTo>
                <a:lnTo>
                  <a:pt x="461" y="373"/>
                </a:lnTo>
                <a:lnTo>
                  <a:pt x="466" y="366"/>
                </a:lnTo>
                <a:lnTo>
                  <a:pt x="473" y="358"/>
                </a:lnTo>
                <a:lnTo>
                  <a:pt x="479" y="348"/>
                </a:lnTo>
                <a:lnTo>
                  <a:pt x="484" y="337"/>
                </a:lnTo>
                <a:lnTo>
                  <a:pt x="489" y="322"/>
                </a:lnTo>
                <a:lnTo>
                  <a:pt x="492" y="308"/>
                </a:lnTo>
                <a:lnTo>
                  <a:pt x="495" y="290"/>
                </a:lnTo>
                <a:lnTo>
                  <a:pt x="500" y="285"/>
                </a:lnTo>
                <a:lnTo>
                  <a:pt x="504" y="279"/>
                </a:lnTo>
                <a:lnTo>
                  <a:pt x="507" y="271"/>
                </a:lnTo>
                <a:lnTo>
                  <a:pt x="510" y="262"/>
                </a:lnTo>
                <a:lnTo>
                  <a:pt x="511" y="254"/>
                </a:lnTo>
                <a:lnTo>
                  <a:pt x="513" y="247"/>
                </a:lnTo>
                <a:lnTo>
                  <a:pt x="513" y="238"/>
                </a:lnTo>
                <a:lnTo>
                  <a:pt x="511" y="230"/>
                </a:lnTo>
                <a:lnTo>
                  <a:pt x="510" y="222"/>
                </a:lnTo>
                <a:lnTo>
                  <a:pt x="506" y="215"/>
                </a:lnTo>
                <a:lnTo>
                  <a:pt x="502" y="208"/>
                </a:lnTo>
                <a:lnTo>
                  <a:pt x="497" y="202"/>
                </a:lnTo>
                <a:lnTo>
                  <a:pt x="498" y="198"/>
                </a:lnTo>
                <a:lnTo>
                  <a:pt x="501" y="193"/>
                </a:lnTo>
                <a:lnTo>
                  <a:pt x="510" y="167"/>
                </a:lnTo>
                <a:lnTo>
                  <a:pt x="520" y="135"/>
                </a:lnTo>
                <a:lnTo>
                  <a:pt x="524" y="118"/>
                </a:lnTo>
                <a:lnTo>
                  <a:pt x="527" y="102"/>
                </a:lnTo>
                <a:lnTo>
                  <a:pt x="527" y="85"/>
                </a:lnTo>
                <a:lnTo>
                  <a:pt x="525" y="68"/>
                </a:lnTo>
                <a:lnTo>
                  <a:pt x="523" y="59"/>
                </a:lnTo>
                <a:lnTo>
                  <a:pt x="519" y="51"/>
                </a:lnTo>
                <a:lnTo>
                  <a:pt x="514" y="44"/>
                </a:lnTo>
                <a:lnTo>
                  <a:pt x="509" y="37"/>
                </a:lnTo>
                <a:lnTo>
                  <a:pt x="501" y="31"/>
                </a:lnTo>
                <a:lnTo>
                  <a:pt x="493" y="26"/>
                </a:lnTo>
                <a:lnTo>
                  <a:pt x="484" y="21"/>
                </a:lnTo>
                <a:lnTo>
                  <a:pt x="475" y="16"/>
                </a:lnTo>
                <a:lnTo>
                  <a:pt x="465" y="12"/>
                </a:lnTo>
                <a:lnTo>
                  <a:pt x="453" y="9"/>
                </a:lnTo>
                <a:lnTo>
                  <a:pt x="442" y="7"/>
                </a:lnTo>
                <a:lnTo>
                  <a:pt x="430" y="4"/>
                </a:lnTo>
                <a:lnTo>
                  <a:pt x="407" y="0"/>
                </a:lnTo>
                <a:lnTo>
                  <a:pt x="383" y="0"/>
                </a:lnTo>
                <a:lnTo>
                  <a:pt x="365" y="0"/>
                </a:lnTo>
                <a:lnTo>
                  <a:pt x="347" y="1"/>
                </a:lnTo>
                <a:lnTo>
                  <a:pt x="329" y="5"/>
                </a:lnTo>
                <a:lnTo>
                  <a:pt x="311" y="9"/>
                </a:lnTo>
                <a:lnTo>
                  <a:pt x="295" y="16"/>
                </a:lnTo>
                <a:lnTo>
                  <a:pt x="281" y="23"/>
                </a:lnTo>
                <a:lnTo>
                  <a:pt x="276" y="27"/>
                </a:lnTo>
                <a:lnTo>
                  <a:pt x="271" y="32"/>
                </a:lnTo>
                <a:lnTo>
                  <a:pt x="266" y="37"/>
                </a:lnTo>
                <a:lnTo>
                  <a:pt x="263" y="44"/>
                </a:lnTo>
                <a:lnTo>
                  <a:pt x="251" y="46"/>
                </a:lnTo>
                <a:lnTo>
                  <a:pt x="239" y="50"/>
                </a:lnTo>
                <a:lnTo>
                  <a:pt x="234" y="53"/>
                </a:lnTo>
                <a:lnTo>
                  <a:pt x="230" y="57"/>
                </a:lnTo>
                <a:lnTo>
                  <a:pt x="225" y="60"/>
                </a:lnTo>
                <a:lnTo>
                  <a:pt x="222" y="66"/>
                </a:lnTo>
                <a:lnTo>
                  <a:pt x="217" y="72"/>
                </a:lnTo>
                <a:lnTo>
                  <a:pt x="215" y="78"/>
                </a:lnTo>
                <a:lnTo>
                  <a:pt x="212" y="87"/>
                </a:lnTo>
                <a:lnTo>
                  <a:pt x="211" y="95"/>
                </a:lnTo>
                <a:lnTo>
                  <a:pt x="209" y="112"/>
                </a:lnTo>
                <a:lnTo>
                  <a:pt x="211" y="130"/>
                </a:lnTo>
                <a:lnTo>
                  <a:pt x="213" y="148"/>
                </a:lnTo>
                <a:lnTo>
                  <a:pt x="217" y="164"/>
                </a:lnTo>
                <a:lnTo>
                  <a:pt x="221" y="181"/>
                </a:lnTo>
                <a:lnTo>
                  <a:pt x="225" y="194"/>
                </a:lnTo>
                <a:lnTo>
                  <a:pt x="226" y="198"/>
                </a:lnTo>
                <a:lnTo>
                  <a:pt x="227" y="202"/>
                </a:lnTo>
                <a:lnTo>
                  <a:pt x="222" y="207"/>
                </a:lnTo>
                <a:lnTo>
                  <a:pt x="217" y="215"/>
                </a:lnTo>
                <a:lnTo>
                  <a:pt x="215" y="221"/>
                </a:lnTo>
                <a:lnTo>
                  <a:pt x="212" y="230"/>
                </a:lnTo>
                <a:lnTo>
                  <a:pt x="211" y="238"/>
                </a:lnTo>
                <a:lnTo>
                  <a:pt x="211" y="247"/>
                </a:lnTo>
                <a:lnTo>
                  <a:pt x="212" y="254"/>
                </a:lnTo>
                <a:lnTo>
                  <a:pt x="213" y="263"/>
                </a:lnTo>
                <a:lnTo>
                  <a:pt x="216" y="272"/>
                </a:lnTo>
                <a:lnTo>
                  <a:pt x="220" y="280"/>
                </a:lnTo>
                <a:lnTo>
                  <a:pt x="224" y="285"/>
                </a:lnTo>
                <a:lnTo>
                  <a:pt x="229" y="290"/>
                </a:lnTo>
                <a:lnTo>
                  <a:pt x="230" y="307"/>
                </a:lnTo>
                <a:lnTo>
                  <a:pt x="234" y="322"/>
                </a:lnTo>
                <a:lnTo>
                  <a:pt x="238" y="337"/>
                </a:lnTo>
                <a:lnTo>
                  <a:pt x="243" y="348"/>
                </a:lnTo>
                <a:lnTo>
                  <a:pt x="249" y="358"/>
                </a:lnTo>
                <a:lnTo>
                  <a:pt x="254" y="366"/>
                </a:lnTo>
                <a:lnTo>
                  <a:pt x="260" y="373"/>
                </a:lnTo>
                <a:lnTo>
                  <a:pt x="265" y="378"/>
                </a:lnTo>
                <a:lnTo>
                  <a:pt x="265" y="433"/>
                </a:lnTo>
                <a:lnTo>
                  <a:pt x="262" y="433"/>
                </a:lnTo>
                <a:lnTo>
                  <a:pt x="261" y="434"/>
                </a:lnTo>
                <a:lnTo>
                  <a:pt x="249" y="441"/>
                </a:lnTo>
                <a:lnTo>
                  <a:pt x="239" y="448"/>
                </a:lnTo>
                <a:lnTo>
                  <a:pt x="229" y="457"/>
                </a:lnTo>
                <a:lnTo>
                  <a:pt x="220" y="469"/>
                </a:lnTo>
                <a:lnTo>
                  <a:pt x="209" y="473"/>
                </a:lnTo>
                <a:lnTo>
                  <a:pt x="200" y="477"/>
                </a:lnTo>
                <a:lnTo>
                  <a:pt x="190" y="480"/>
                </a:lnTo>
                <a:lnTo>
                  <a:pt x="181" y="484"/>
                </a:lnTo>
                <a:lnTo>
                  <a:pt x="134" y="502"/>
                </a:lnTo>
                <a:lnTo>
                  <a:pt x="91" y="522"/>
                </a:lnTo>
                <a:lnTo>
                  <a:pt x="73" y="531"/>
                </a:lnTo>
                <a:lnTo>
                  <a:pt x="57" y="541"/>
                </a:lnTo>
                <a:lnTo>
                  <a:pt x="50" y="547"/>
                </a:lnTo>
                <a:lnTo>
                  <a:pt x="44" y="552"/>
                </a:lnTo>
                <a:lnTo>
                  <a:pt x="39" y="557"/>
                </a:lnTo>
                <a:lnTo>
                  <a:pt x="34" y="564"/>
                </a:lnTo>
                <a:lnTo>
                  <a:pt x="28" y="573"/>
                </a:lnTo>
                <a:lnTo>
                  <a:pt x="23" y="583"/>
                </a:lnTo>
                <a:lnTo>
                  <a:pt x="19" y="595"/>
                </a:lnTo>
                <a:lnTo>
                  <a:pt x="16" y="606"/>
                </a:lnTo>
                <a:lnTo>
                  <a:pt x="9" y="629"/>
                </a:lnTo>
                <a:lnTo>
                  <a:pt x="5" y="653"/>
                </a:lnTo>
                <a:lnTo>
                  <a:pt x="1" y="691"/>
                </a:lnTo>
                <a:lnTo>
                  <a:pt x="0" y="709"/>
                </a:lnTo>
                <a:lnTo>
                  <a:pt x="0" y="713"/>
                </a:lnTo>
                <a:lnTo>
                  <a:pt x="4" y="717"/>
                </a:lnTo>
                <a:lnTo>
                  <a:pt x="8" y="719"/>
                </a:lnTo>
                <a:lnTo>
                  <a:pt x="12" y="721"/>
                </a:lnTo>
                <a:lnTo>
                  <a:pt x="709" y="721"/>
                </a:lnTo>
                <a:lnTo>
                  <a:pt x="714" y="719"/>
                </a:lnTo>
                <a:lnTo>
                  <a:pt x="718" y="717"/>
                </a:lnTo>
                <a:lnTo>
                  <a:pt x="721" y="713"/>
                </a:lnTo>
                <a:lnTo>
                  <a:pt x="721" y="709"/>
                </a:lnTo>
                <a:lnTo>
                  <a:pt x="721" y="691"/>
                </a:lnTo>
                <a:lnTo>
                  <a:pt x="718" y="653"/>
                </a:lnTo>
                <a:lnTo>
                  <a:pt x="714" y="629"/>
                </a:lnTo>
                <a:lnTo>
                  <a:pt x="709" y="606"/>
                </a:lnTo>
                <a:lnTo>
                  <a:pt x="705" y="595"/>
                </a:lnTo>
                <a:lnTo>
                  <a:pt x="701" y="583"/>
                </a:lnTo>
                <a:lnTo>
                  <a:pt x="696" y="573"/>
                </a:lnTo>
                <a:lnTo>
                  <a:pt x="691" y="564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Freeform 4344"/>
          <p:cNvSpPr>
            <a:spLocks/>
          </p:cNvSpPr>
          <p:nvPr/>
        </p:nvSpPr>
        <p:spPr bwMode="auto">
          <a:xfrm>
            <a:off x="2662314" y="3415995"/>
            <a:ext cx="280988" cy="280988"/>
          </a:xfrm>
          <a:custGeom>
            <a:avLst/>
            <a:gdLst>
              <a:gd name="T0" fmla="*/ 853 w 886"/>
              <a:gd name="T1" fmla="*/ 137 h 886"/>
              <a:gd name="T2" fmla="*/ 842 w 886"/>
              <a:gd name="T3" fmla="*/ 134 h 886"/>
              <a:gd name="T4" fmla="*/ 833 w 886"/>
              <a:gd name="T5" fmla="*/ 138 h 886"/>
              <a:gd name="T6" fmla="*/ 646 w 886"/>
              <a:gd name="T7" fmla="*/ 172 h 886"/>
              <a:gd name="T8" fmla="*/ 754 w 886"/>
              <a:gd name="T9" fmla="*/ 46 h 886"/>
              <a:gd name="T10" fmla="*/ 754 w 886"/>
              <a:gd name="T11" fmla="*/ 37 h 886"/>
              <a:gd name="T12" fmla="*/ 747 w 886"/>
              <a:gd name="T13" fmla="*/ 29 h 886"/>
              <a:gd name="T14" fmla="*/ 704 w 886"/>
              <a:gd name="T15" fmla="*/ 12 h 886"/>
              <a:gd name="T16" fmla="*/ 659 w 886"/>
              <a:gd name="T17" fmla="*/ 2 h 886"/>
              <a:gd name="T18" fmla="*/ 615 w 886"/>
              <a:gd name="T19" fmla="*/ 0 h 886"/>
              <a:gd name="T20" fmla="*/ 577 w 886"/>
              <a:gd name="T21" fmla="*/ 6 h 886"/>
              <a:gd name="T22" fmla="*/ 539 w 886"/>
              <a:gd name="T23" fmla="*/ 15 h 886"/>
              <a:gd name="T24" fmla="*/ 505 w 886"/>
              <a:gd name="T25" fmla="*/ 31 h 886"/>
              <a:gd name="T26" fmla="*/ 473 w 886"/>
              <a:gd name="T27" fmla="*/ 52 h 886"/>
              <a:gd name="T28" fmla="*/ 443 w 886"/>
              <a:gd name="T29" fmla="*/ 76 h 886"/>
              <a:gd name="T30" fmla="*/ 405 w 886"/>
              <a:gd name="T31" fmla="*/ 124 h 886"/>
              <a:gd name="T32" fmla="*/ 380 w 886"/>
              <a:gd name="T33" fmla="*/ 178 h 886"/>
              <a:gd name="T34" fmla="*/ 368 w 886"/>
              <a:gd name="T35" fmla="*/ 235 h 886"/>
              <a:gd name="T36" fmla="*/ 368 w 886"/>
              <a:gd name="T37" fmla="*/ 293 h 886"/>
              <a:gd name="T38" fmla="*/ 382 w 886"/>
              <a:gd name="T39" fmla="*/ 351 h 886"/>
              <a:gd name="T40" fmla="*/ 21 w 886"/>
              <a:gd name="T41" fmla="*/ 738 h 886"/>
              <a:gd name="T42" fmla="*/ 7 w 886"/>
              <a:gd name="T43" fmla="*/ 762 h 886"/>
              <a:gd name="T44" fmla="*/ 1 w 886"/>
              <a:gd name="T45" fmla="*/ 787 h 886"/>
              <a:gd name="T46" fmla="*/ 2 w 886"/>
              <a:gd name="T47" fmla="*/ 813 h 886"/>
              <a:gd name="T48" fmla="*/ 11 w 886"/>
              <a:gd name="T49" fmla="*/ 838 h 886"/>
              <a:gd name="T50" fmla="*/ 27 w 886"/>
              <a:gd name="T51" fmla="*/ 860 h 886"/>
              <a:gd name="T52" fmla="*/ 48 w 886"/>
              <a:gd name="T53" fmla="*/ 875 h 886"/>
              <a:gd name="T54" fmla="*/ 73 w 886"/>
              <a:gd name="T55" fmla="*/ 884 h 886"/>
              <a:gd name="T56" fmla="*/ 99 w 886"/>
              <a:gd name="T57" fmla="*/ 885 h 886"/>
              <a:gd name="T58" fmla="*/ 125 w 886"/>
              <a:gd name="T59" fmla="*/ 879 h 886"/>
              <a:gd name="T60" fmla="*/ 148 w 886"/>
              <a:gd name="T61" fmla="*/ 866 h 886"/>
              <a:gd name="T62" fmla="*/ 530 w 886"/>
              <a:gd name="T63" fmla="*/ 502 h 886"/>
              <a:gd name="T64" fmla="*/ 570 w 886"/>
              <a:gd name="T65" fmla="*/ 515 h 886"/>
              <a:gd name="T66" fmla="*/ 612 w 886"/>
              <a:gd name="T67" fmla="*/ 520 h 886"/>
              <a:gd name="T68" fmla="*/ 626 w 886"/>
              <a:gd name="T69" fmla="*/ 520 h 886"/>
              <a:gd name="T70" fmla="*/ 664 w 886"/>
              <a:gd name="T71" fmla="*/ 518 h 886"/>
              <a:gd name="T72" fmla="*/ 702 w 886"/>
              <a:gd name="T73" fmla="*/ 509 h 886"/>
              <a:gd name="T74" fmla="*/ 737 w 886"/>
              <a:gd name="T75" fmla="*/ 496 h 886"/>
              <a:gd name="T76" fmla="*/ 769 w 886"/>
              <a:gd name="T77" fmla="*/ 477 h 886"/>
              <a:gd name="T78" fmla="*/ 800 w 886"/>
              <a:gd name="T79" fmla="*/ 454 h 886"/>
              <a:gd name="T80" fmla="*/ 837 w 886"/>
              <a:gd name="T81" fmla="*/ 413 h 886"/>
              <a:gd name="T82" fmla="*/ 867 w 886"/>
              <a:gd name="T83" fmla="*/ 360 h 886"/>
              <a:gd name="T84" fmla="*/ 883 w 886"/>
              <a:gd name="T85" fmla="*/ 301 h 886"/>
              <a:gd name="T86" fmla="*/ 885 w 886"/>
              <a:gd name="T87" fmla="*/ 241 h 886"/>
              <a:gd name="T88" fmla="*/ 873 w 886"/>
              <a:gd name="T89" fmla="*/ 181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86" h="886">
                <a:moveTo>
                  <a:pt x="857" y="143"/>
                </a:moveTo>
                <a:lnTo>
                  <a:pt x="855" y="139"/>
                </a:lnTo>
                <a:lnTo>
                  <a:pt x="853" y="137"/>
                </a:lnTo>
                <a:lnTo>
                  <a:pt x="849" y="135"/>
                </a:lnTo>
                <a:lnTo>
                  <a:pt x="846" y="133"/>
                </a:lnTo>
                <a:lnTo>
                  <a:pt x="842" y="134"/>
                </a:lnTo>
                <a:lnTo>
                  <a:pt x="839" y="135"/>
                </a:lnTo>
                <a:lnTo>
                  <a:pt x="836" y="136"/>
                </a:lnTo>
                <a:lnTo>
                  <a:pt x="833" y="138"/>
                </a:lnTo>
                <a:lnTo>
                  <a:pt x="712" y="259"/>
                </a:lnTo>
                <a:lnTo>
                  <a:pt x="646" y="259"/>
                </a:lnTo>
                <a:lnTo>
                  <a:pt x="646" y="172"/>
                </a:lnTo>
                <a:lnTo>
                  <a:pt x="751" y="53"/>
                </a:lnTo>
                <a:lnTo>
                  <a:pt x="753" y="49"/>
                </a:lnTo>
                <a:lnTo>
                  <a:pt x="754" y="46"/>
                </a:lnTo>
                <a:lnTo>
                  <a:pt x="755" y="43"/>
                </a:lnTo>
                <a:lnTo>
                  <a:pt x="755" y="39"/>
                </a:lnTo>
                <a:lnTo>
                  <a:pt x="754" y="37"/>
                </a:lnTo>
                <a:lnTo>
                  <a:pt x="752" y="33"/>
                </a:lnTo>
                <a:lnTo>
                  <a:pt x="750" y="31"/>
                </a:lnTo>
                <a:lnTo>
                  <a:pt x="747" y="29"/>
                </a:lnTo>
                <a:lnTo>
                  <a:pt x="733" y="23"/>
                </a:lnTo>
                <a:lnTo>
                  <a:pt x="719" y="16"/>
                </a:lnTo>
                <a:lnTo>
                  <a:pt x="704" y="12"/>
                </a:lnTo>
                <a:lnTo>
                  <a:pt x="689" y="8"/>
                </a:lnTo>
                <a:lnTo>
                  <a:pt x="674" y="5"/>
                </a:lnTo>
                <a:lnTo>
                  <a:pt x="659" y="2"/>
                </a:lnTo>
                <a:lnTo>
                  <a:pt x="643" y="1"/>
                </a:lnTo>
                <a:lnTo>
                  <a:pt x="628" y="0"/>
                </a:lnTo>
                <a:lnTo>
                  <a:pt x="615" y="0"/>
                </a:lnTo>
                <a:lnTo>
                  <a:pt x="602" y="1"/>
                </a:lnTo>
                <a:lnTo>
                  <a:pt x="589" y="3"/>
                </a:lnTo>
                <a:lnTo>
                  <a:pt x="577" y="6"/>
                </a:lnTo>
                <a:lnTo>
                  <a:pt x="564" y="8"/>
                </a:lnTo>
                <a:lnTo>
                  <a:pt x="552" y="11"/>
                </a:lnTo>
                <a:lnTo>
                  <a:pt x="539" y="15"/>
                </a:lnTo>
                <a:lnTo>
                  <a:pt x="527" y="19"/>
                </a:lnTo>
                <a:lnTo>
                  <a:pt x="516" y="25"/>
                </a:lnTo>
                <a:lnTo>
                  <a:pt x="505" y="31"/>
                </a:lnTo>
                <a:lnTo>
                  <a:pt x="493" y="37"/>
                </a:lnTo>
                <a:lnTo>
                  <a:pt x="482" y="44"/>
                </a:lnTo>
                <a:lnTo>
                  <a:pt x="473" y="52"/>
                </a:lnTo>
                <a:lnTo>
                  <a:pt x="462" y="59"/>
                </a:lnTo>
                <a:lnTo>
                  <a:pt x="452" y="68"/>
                </a:lnTo>
                <a:lnTo>
                  <a:pt x="443" y="76"/>
                </a:lnTo>
                <a:lnTo>
                  <a:pt x="429" y="91"/>
                </a:lnTo>
                <a:lnTo>
                  <a:pt x="416" y="107"/>
                </a:lnTo>
                <a:lnTo>
                  <a:pt x="405" y="124"/>
                </a:lnTo>
                <a:lnTo>
                  <a:pt x="396" y="141"/>
                </a:lnTo>
                <a:lnTo>
                  <a:pt x="387" y="160"/>
                </a:lnTo>
                <a:lnTo>
                  <a:pt x="380" y="178"/>
                </a:lnTo>
                <a:lnTo>
                  <a:pt x="374" y="196"/>
                </a:lnTo>
                <a:lnTo>
                  <a:pt x="370" y="215"/>
                </a:lnTo>
                <a:lnTo>
                  <a:pt x="368" y="235"/>
                </a:lnTo>
                <a:lnTo>
                  <a:pt x="366" y="254"/>
                </a:lnTo>
                <a:lnTo>
                  <a:pt x="367" y="274"/>
                </a:lnTo>
                <a:lnTo>
                  <a:pt x="368" y="293"/>
                </a:lnTo>
                <a:lnTo>
                  <a:pt x="371" y="313"/>
                </a:lnTo>
                <a:lnTo>
                  <a:pt x="376" y="332"/>
                </a:lnTo>
                <a:lnTo>
                  <a:pt x="382" y="351"/>
                </a:lnTo>
                <a:lnTo>
                  <a:pt x="390" y="369"/>
                </a:lnTo>
                <a:lnTo>
                  <a:pt x="27" y="732"/>
                </a:lnTo>
                <a:lnTo>
                  <a:pt x="21" y="738"/>
                </a:lnTo>
                <a:lnTo>
                  <a:pt x="16" y="746"/>
                </a:lnTo>
                <a:lnTo>
                  <a:pt x="11" y="753"/>
                </a:lnTo>
                <a:lnTo>
                  <a:pt x="7" y="762"/>
                </a:lnTo>
                <a:lnTo>
                  <a:pt x="4" y="769"/>
                </a:lnTo>
                <a:lnTo>
                  <a:pt x="2" y="778"/>
                </a:lnTo>
                <a:lnTo>
                  <a:pt x="1" y="787"/>
                </a:lnTo>
                <a:lnTo>
                  <a:pt x="0" y="796"/>
                </a:lnTo>
                <a:lnTo>
                  <a:pt x="1" y="805"/>
                </a:lnTo>
                <a:lnTo>
                  <a:pt x="2" y="813"/>
                </a:lnTo>
                <a:lnTo>
                  <a:pt x="4" y="822"/>
                </a:lnTo>
                <a:lnTo>
                  <a:pt x="7" y="830"/>
                </a:lnTo>
                <a:lnTo>
                  <a:pt x="11" y="838"/>
                </a:lnTo>
                <a:lnTo>
                  <a:pt x="15" y="845"/>
                </a:lnTo>
                <a:lnTo>
                  <a:pt x="20" y="853"/>
                </a:lnTo>
                <a:lnTo>
                  <a:pt x="27" y="860"/>
                </a:lnTo>
                <a:lnTo>
                  <a:pt x="33" y="866"/>
                </a:lnTo>
                <a:lnTo>
                  <a:pt x="41" y="871"/>
                </a:lnTo>
                <a:lnTo>
                  <a:pt x="48" y="875"/>
                </a:lnTo>
                <a:lnTo>
                  <a:pt x="55" y="879"/>
                </a:lnTo>
                <a:lnTo>
                  <a:pt x="64" y="882"/>
                </a:lnTo>
                <a:lnTo>
                  <a:pt x="73" y="884"/>
                </a:lnTo>
                <a:lnTo>
                  <a:pt x="81" y="885"/>
                </a:lnTo>
                <a:lnTo>
                  <a:pt x="91" y="886"/>
                </a:lnTo>
                <a:lnTo>
                  <a:pt x="99" y="885"/>
                </a:lnTo>
                <a:lnTo>
                  <a:pt x="108" y="884"/>
                </a:lnTo>
                <a:lnTo>
                  <a:pt x="116" y="882"/>
                </a:lnTo>
                <a:lnTo>
                  <a:pt x="125" y="879"/>
                </a:lnTo>
                <a:lnTo>
                  <a:pt x="133" y="875"/>
                </a:lnTo>
                <a:lnTo>
                  <a:pt x="140" y="871"/>
                </a:lnTo>
                <a:lnTo>
                  <a:pt x="148" y="866"/>
                </a:lnTo>
                <a:lnTo>
                  <a:pt x="154" y="860"/>
                </a:lnTo>
                <a:lnTo>
                  <a:pt x="517" y="497"/>
                </a:lnTo>
                <a:lnTo>
                  <a:pt x="530" y="502"/>
                </a:lnTo>
                <a:lnTo>
                  <a:pt x="543" y="507"/>
                </a:lnTo>
                <a:lnTo>
                  <a:pt x="556" y="512"/>
                </a:lnTo>
                <a:lnTo>
                  <a:pt x="570" y="515"/>
                </a:lnTo>
                <a:lnTo>
                  <a:pt x="584" y="517"/>
                </a:lnTo>
                <a:lnTo>
                  <a:pt x="598" y="519"/>
                </a:lnTo>
                <a:lnTo>
                  <a:pt x="612" y="520"/>
                </a:lnTo>
                <a:lnTo>
                  <a:pt x="626" y="520"/>
                </a:lnTo>
                <a:lnTo>
                  <a:pt x="626" y="520"/>
                </a:lnTo>
                <a:lnTo>
                  <a:pt x="626" y="520"/>
                </a:lnTo>
                <a:lnTo>
                  <a:pt x="639" y="520"/>
                </a:lnTo>
                <a:lnTo>
                  <a:pt x="651" y="519"/>
                </a:lnTo>
                <a:lnTo>
                  <a:pt x="664" y="518"/>
                </a:lnTo>
                <a:lnTo>
                  <a:pt x="677" y="516"/>
                </a:lnTo>
                <a:lnTo>
                  <a:pt x="689" y="513"/>
                </a:lnTo>
                <a:lnTo>
                  <a:pt x="702" y="509"/>
                </a:lnTo>
                <a:lnTo>
                  <a:pt x="714" y="505"/>
                </a:lnTo>
                <a:lnTo>
                  <a:pt x="725" y="501"/>
                </a:lnTo>
                <a:lnTo>
                  <a:pt x="737" y="496"/>
                </a:lnTo>
                <a:lnTo>
                  <a:pt x="748" y="490"/>
                </a:lnTo>
                <a:lnTo>
                  <a:pt x="758" y="484"/>
                </a:lnTo>
                <a:lnTo>
                  <a:pt x="769" y="477"/>
                </a:lnTo>
                <a:lnTo>
                  <a:pt x="780" y="470"/>
                </a:lnTo>
                <a:lnTo>
                  <a:pt x="791" y="462"/>
                </a:lnTo>
                <a:lnTo>
                  <a:pt x="800" y="454"/>
                </a:lnTo>
                <a:lnTo>
                  <a:pt x="810" y="444"/>
                </a:lnTo>
                <a:lnTo>
                  <a:pt x="824" y="429"/>
                </a:lnTo>
                <a:lnTo>
                  <a:pt x="837" y="413"/>
                </a:lnTo>
                <a:lnTo>
                  <a:pt x="848" y="396"/>
                </a:lnTo>
                <a:lnTo>
                  <a:pt x="858" y="378"/>
                </a:lnTo>
                <a:lnTo>
                  <a:pt x="867" y="360"/>
                </a:lnTo>
                <a:lnTo>
                  <a:pt x="873" y="340"/>
                </a:lnTo>
                <a:lnTo>
                  <a:pt x="878" y="321"/>
                </a:lnTo>
                <a:lnTo>
                  <a:pt x="883" y="301"/>
                </a:lnTo>
                <a:lnTo>
                  <a:pt x="885" y="282"/>
                </a:lnTo>
                <a:lnTo>
                  <a:pt x="886" y="261"/>
                </a:lnTo>
                <a:lnTo>
                  <a:pt x="885" y="241"/>
                </a:lnTo>
                <a:lnTo>
                  <a:pt x="883" y="221"/>
                </a:lnTo>
                <a:lnTo>
                  <a:pt x="878" y="200"/>
                </a:lnTo>
                <a:lnTo>
                  <a:pt x="873" y="181"/>
                </a:lnTo>
                <a:lnTo>
                  <a:pt x="865" y="162"/>
                </a:lnTo>
                <a:lnTo>
                  <a:pt x="857" y="143"/>
                </a:lnTo>
                <a:close/>
              </a:path>
            </a:pathLst>
          </a:custGeom>
          <a:solidFill>
            <a:srgbClr val="FEA34F"/>
          </a:solidFill>
          <a:ln>
            <a:noFill/>
          </a:ln>
          <a:effectLst>
            <a:outerShdw blurRad="38100" dist="25400" dir="5400000" algn="ctr" rotWithShape="0">
              <a:srgbClr val="000000">
                <a:alpha val="1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EA34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9100" y="5458717"/>
            <a:ext cx="11353800" cy="1016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TextBox 183"/>
          <p:cNvSpPr txBox="1"/>
          <p:nvPr/>
        </p:nvSpPr>
        <p:spPr>
          <a:xfrm>
            <a:off x="3442433" y="5712802"/>
            <a:ext cx="758655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257111" y="5619055"/>
            <a:ext cx="0" cy="6953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5" name="Group 184"/>
          <p:cNvGrpSpPr/>
          <p:nvPr/>
        </p:nvGrpSpPr>
        <p:grpSpPr>
          <a:xfrm>
            <a:off x="2614143" y="5619055"/>
            <a:ext cx="457647" cy="704074"/>
            <a:chOff x="7666038" y="5922963"/>
            <a:chExt cx="185737" cy="285750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86" name="Freeform 3584"/>
            <p:cNvSpPr>
              <a:spLocks/>
            </p:cNvSpPr>
            <p:nvPr/>
          </p:nvSpPr>
          <p:spPr bwMode="auto">
            <a:xfrm>
              <a:off x="7689850" y="5922963"/>
              <a:ext cx="95250" cy="95250"/>
            </a:xfrm>
            <a:custGeom>
              <a:avLst/>
              <a:gdLst>
                <a:gd name="T0" fmla="*/ 133 w 240"/>
                <a:gd name="T1" fmla="*/ 239 h 240"/>
                <a:gd name="T2" fmla="*/ 156 w 240"/>
                <a:gd name="T3" fmla="*/ 235 h 240"/>
                <a:gd name="T4" fmla="*/ 177 w 240"/>
                <a:gd name="T5" fmla="*/ 226 h 240"/>
                <a:gd name="T6" fmla="*/ 197 w 240"/>
                <a:gd name="T7" fmla="*/ 212 h 240"/>
                <a:gd name="T8" fmla="*/ 213 w 240"/>
                <a:gd name="T9" fmla="*/ 196 h 240"/>
                <a:gd name="T10" fmla="*/ 226 w 240"/>
                <a:gd name="T11" fmla="*/ 177 h 240"/>
                <a:gd name="T12" fmla="*/ 235 w 240"/>
                <a:gd name="T13" fmla="*/ 155 h 240"/>
                <a:gd name="T14" fmla="*/ 240 w 240"/>
                <a:gd name="T15" fmla="*/ 132 h 240"/>
                <a:gd name="T16" fmla="*/ 240 w 240"/>
                <a:gd name="T17" fmla="*/ 108 h 240"/>
                <a:gd name="T18" fmla="*/ 235 w 240"/>
                <a:gd name="T19" fmla="*/ 83 h 240"/>
                <a:gd name="T20" fmla="*/ 226 w 240"/>
                <a:gd name="T21" fmla="*/ 63 h 240"/>
                <a:gd name="T22" fmla="*/ 213 w 240"/>
                <a:gd name="T23" fmla="*/ 43 h 240"/>
                <a:gd name="T24" fmla="*/ 197 w 240"/>
                <a:gd name="T25" fmla="*/ 27 h 240"/>
                <a:gd name="T26" fmla="*/ 177 w 240"/>
                <a:gd name="T27" fmla="*/ 14 h 240"/>
                <a:gd name="T28" fmla="*/ 156 w 240"/>
                <a:gd name="T29" fmla="*/ 5 h 240"/>
                <a:gd name="T30" fmla="*/ 133 w 240"/>
                <a:gd name="T31" fmla="*/ 0 h 240"/>
                <a:gd name="T32" fmla="*/ 108 w 240"/>
                <a:gd name="T33" fmla="*/ 0 h 240"/>
                <a:gd name="T34" fmla="*/ 85 w 240"/>
                <a:gd name="T35" fmla="*/ 5 h 240"/>
                <a:gd name="T36" fmla="*/ 63 w 240"/>
                <a:gd name="T37" fmla="*/ 14 h 240"/>
                <a:gd name="T38" fmla="*/ 44 w 240"/>
                <a:gd name="T39" fmla="*/ 27 h 240"/>
                <a:gd name="T40" fmla="*/ 27 w 240"/>
                <a:gd name="T41" fmla="*/ 43 h 240"/>
                <a:gd name="T42" fmla="*/ 14 w 240"/>
                <a:gd name="T43" fmla="*/ 63 h 240"/>
                <a:gd name="T44" fmla="*/ 5 w 240"/>
                <a:gd name="T45" fmla="*/ 83 h 240"/>
                <a:gd name="T46" fmla="*/ 0 w 240"/>
                <a:gd name="T47" fmla="*/ 108 h 240"/>
                <a:gd name="T48" fmla="*/ 0 w 240"/>
                <a:gd name="T49" fmla="*/ 132 h 240"/>
                <a:gd name="T50" fmla="*/ 5 w 240"/>
                <a:gd name="T51" fmla="*/ 155 h 240"/>
                <a:gd name="T52" fmla="*/ 14 w 240"/>
                <a:gd name="T53" fmla="*/ 177 h 240"/>
                <a:gd name="T54" fmla="*/ 27 w 240"/>
                <a:gd name="T55" fmla="*/ 196 h 240"/>
                <a:gd name="T56" fmla="*/ 44 w 240"/>
                <a:gd name="T57" fmla="*/ 212 h 240"/>
                <a:gd name="T58" fmla="*/ 63 w 240"/>
                <a:gd name="T59" fmla="*/ 226 h 240"/>
                <a:gd name="T60" fmla="*/ 85 w 240"/>
                <a:gd name="T61" fmla="*/ 235 h 240"/>
                <a:gd name="T62" fmla="*/ 108 w 240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0" h="240">
                  <a:moveTo>
                    <a:pt x="121" y="240"/>
                  </a:moveTo>
                  <a:lnTo>
                    <a:pt x="133" y="239"/>
                  </a:lnTo>
                  <a:lnTo>
                    <a:pt x="144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8" y="219"/>
                  </a:lnTo>
                  <a:lnTo>
                    <a:pt x="197" y="212"/>
                  </a:lnTo>
                  <a:lnTo>
                    <a:pt x="206" y="204"/>
                  </a:lnTo>
                  <a:lnTo>
                    <a:pt x="213" y="196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0" y="119"/>
                  </a:lnTo>
                  <a:lnTo>
                    <a:pt x="240" y="108"/>
                  </a:lnTo>
                  <a:lnTo>
                    <a:pt x="238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0" y="52"/>
                  </a:lnTo>
                  <a:lnTo>
                    <a:pt x="213" y="43"/>
                  </a:lnTo>
                  <a:lnTo>
                    <a:pt x="206" y="34"/>
                  </a:lnTo>
                  <a:lnTo>
                    <a:pt x="197" y="27"/>
                  </a:lnTo>
                  <a:lnTo>
                    <a:pt x="188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4" y="2"/>
                  </a:lnTo>
                  <a:lnTo>
                    <a:pt x="133" y="0"/>
                  </a:lnTo>
                  <a:lnTo>
                    <a:pt x="121" y="0"/>
                  </a:lnTo>
                  <a:lnTo>
                    <a:pt x="108" y="0"/>
                  </a:lnTo>
                  <a:lnTo>
                    <a:pt x="97" y="2"/>
                  </a:lnTo>
                  <a:lnTo>
                    <a:pt x="85" y="5"/>
                  </a:lnTo>
                  <a:lnTo>
                    <a:pt x="73" y="9"/>
                  </a:lnTo>
                  <a:lnTo>
                    <a:pt x="63" y="14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5" y="34"/>
                  </a:lnTo>
                  <a:lnTo>
                    <a:pt x="27" y="43"/>
                  </a:lnTo>
                  <a:lnTo>
                    <a:pt x="21" y="52"/>
                  </a:lnTo>
                  <a:lnTo>
                    <a:pt x="14" y="63"/>
                  </a:lnTo>
                  <a:lnTo>
                    <a:pt x="9" y="73"/>
                  </a:lnTo>
                  <a:lnTo>
                    <a:pt x="5" y="83"/>
                  </a:lnTo>
                  <a:lnTo>
                    <a:pt x="3" y="95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0" y="132"/>
                  </a:lnTo>
                  <a:lnTo>
                    <a:pt x="3" y="144"/>
                  </a:lnTo>
                  <a:lnTo>
                    <a:pt x="5" y="155"/>
                  </a:lnTo>
                  <a:lnTo>
                    <a:pt x="9" y="167"/>
                  </a:lnTo>
                  <a:lnTo>
                    <a:pt x="14" y="177"/>
                  </a:lnTo>
                  <a:lnTo>
                    <a:pt x="21" y="187"/>
                  </a:lnTo>
                  <a:lnTo>
                    <a:pt x="27" y="196"/>
                  </a:lnTo>
                  <a:lnTo>
                    <a:pt x="35" y="204"/>
                  </a:lnTo>
                  <a:lnTo>
                    <a:pt x="44" y="212"/>
                  </a:lnTo>
                  <a:lnTo>
                    <a:pt x="53" y="219"/>
                  </a:lnTo>
                  <a:lnTo>
                    <a:pt x="63" y="226"/>
                  </a:lnTo>
                  <a:lnTo>
                    <a:pt x="73" y="230"/>
                  </a:lnTo>
                  <a:lnTo>
                    <a:pt x="85" y="235"/>
                  </a:lnTo>
                  <a:lnTo>
                    <a:pt x="97" y="237"/>
                  </a:lnTo>
                  <a:lnTo>
                    <a:pt x="108" y="239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3585"/>
            <p:cNvSpPr>
              <a:spLocks/>
            </p:cNvSpPr>
            <p:nvPr/>
          </p:nvSpPr>
          <p:spPr bwMode="auto">
            <a:xfrm>
              <a:off x="7666038" y="6027738"/>
              <a:ext cx="142875" cy="180975"/>
            </a:xfrm>
            <a:custGeom>
              <a:avLst/>
              <a:gdLst>
                <a:gd name="T0" fmla="*/ 361 w 361"/>
                <a:gd name="T1" fmla="*/ 0 h 456"/>
                <a:gd name="T2" fmla="*/ 200 w 361"/>
                <a:gd name="T3" fmla="*/ 0 h 456"/>
                <a:gd name="T4" fmla="*/ 216 w 361"/>
                <a:gd name="T5" fmla="*/ 202 h 456"/>
                <a:gd name="T6" fmla="*/ 214 w 361"/>
                <a:gd name="T7" fmla="*/ 204 h 456"/>
                <a:gd name="T8" fmla="*/ 213 w 361"/>
                <a:gd name="T9" fmla="*/ 206 h 456"/>
                <a:gd name="T10" fmla="*/ 184 w 361"/>
                <a:gd name="T11" fmla="*/ 237 h 456"/>
                <a:gd name="T12" fmla="*/ 181 w 361"/>
                <a:gd name="T13" fmla="*/ 238 h 456"/>
                <a:gd name="T14" fmla="*/ 178 w 361"/>
                <a:gd name="T15" fmla="*/ 238 h 456"/>
                <a:gd name="T16" fmla="*/ 177 w 361"/>
                <a:gd name="T17" fmla="*/ 238 h 456"/>
                <a:gd name="T18" fmla="*/ 175 w 361"/>
                <a:gd name="T19" fmla="*/ 237 h 456"/>
                <a:gd name="T20" fmla="*/ 144 w 361"/>
                <a:gd name="T21" fmla="*/ 206 h 456"/>
                <a:gd name="T22" fmla="*/ 142 w 361"/>
                <a:gd name="T23" fmla="*/ 204 h 456"/>
                <a:gd name="T24" fmla="*/ 142 w 361"/>
                <a:gd name="T25" fmla="*/ 202 h 456"/>
                <a:gd name="T26" fmla="*/ 158 w 361"/>
                <a:gd name="T27" fmla="*/ 0 h 456"/>
                <a:gd name="T28" fmla="*/ 0 w 361"/>
                <a:gd name="T29" fmla="*/ 0 h 456"/>
                <a:gd name="T30" fmla="*/ 0 w 361"/>
                <a:gd name="T31" fmla="*/ 12 h 456"/>
                <a:gd name="T32" fmla="*/ 1 w 361"/>
                <a:gd name="T33" fmla="*/ 36 h 456"/>
                <a:gd name="T34" fmla="*/ 2 w 361"/>
                <a:gd name="T35" fmla="*/ 59 h 456"/>
                <a:gd name="T36" fmla="*/ 6 w 361"/>
                <a:gd name="T37" fmla="*/ 81 h 456"/>
                <a:gd name="T38" fmla="*/ 10 w 361"/>
                <a:gd name="T39" fmla="*/ 102 h 456"/>
                <a:gd name="T40" fmla="*/ 15 w 361"/>
                <a:gd name="T41" fmla="*/ 121 h 456"/>
                <a:gd name="T42" fmla="*/ 20 w 361"/>
                <a:gd name="T43" fmla="*/ 139 h 456"/>
                <a:gd name="T44" fmla="*/ 28 w 361"/>
                <a:gd name="T45" fmla="*/ 157 h 456"/>
                <a:gd name="T46" fmla="*/ 35 w 361"/>
                <a:gd name="T47" fmla="*/ 172 h 456"/>
                <a:gd name="T48" fmla="*/ 44 w 361"/>
                <a:gd name="T49" fmla="*/ 188 h 456"/>
                <a:gd name="T50" fmla="*/ 51 w 361"/>
                <a:gd name="T51" fmla="*/ 201 h 456"/>
                <a:gd name="T52" fmla="*/ 60 w 361"/>
                <a:gd name="T53" fmla="*/ 213 h 456"/>
                <a:gd name="T54" fmla="*/ 69 w 361"/>
                <a:gd name="T55" fmla="*/ 225 h 456"/>
                <a:gd name="T56" fmla="*/ 80 w 361"/>
                <a:gd name="T57" fmla="*/ 235 h 456"/>
                <a:gd name="T58" fmla="*/ 89 w 361"/>
                <a:gd name="T59" fmla="*/ 244 h 456"/>
                <a:gd name="T60" fmla="*/ 99 w 361"/>
                <a:gd name="T61" fmla="*/ 252 h 456"/>
                <a:gd name="T62" fmla="*/ 108 w 361"/>
                <a:gd name="T63" fmla="*/ 258 h 456"/>
                <a:gd name="T64" fmla="*/ 108 w 361"/>
                <a:gd name="T65" fmla="*/ 456 h 456"/>
                <a:gd name="T66" fmla="*/ 253 w 361"/>
                <a:gd name="T67" fmla="*/ 456 h 456"/>
                <a:gd name="T68" fmla="*/ 253 w 361"/>
                <a:gd name="T69" fmla="*/ 258 h 456"/>
                <a:gd name="T70" fmla="*/ 262 w 361"/>
                <a:gd name="T71" fmla="*/ 252 h 456"/>
                <a:gd name="T72" fmla="*/ 272 w 361"/>
                <a:gd name="T73" fmla="*/ 244 h 456"/>
                <a:gd name="T74" fmla="*/ 281 w 361"/>
                <a:gd name="T75" fmla="*/ 235 h 456"/>
                <a:gd name="T76" fmla="*/ 291 w 361"/>
                <a:gd name="T77" fmla="*/ 225 h 456"/>
                <a:gd name="T78" fmla="*/ 300 w 361"/>
                <a:gd name="T79" fmla="*/ 213 h 456"/>
                <a:gd name="T80" fmla="*/ 309 w 361"/>
                <a:gd name="T81" fmla="*/ 201 h 456"/>
                <a:gd name="T82" fmla="*/ 318 w 361"/>
                <a:gd name="T83" fmla="*/ 188 h 456"/>
                <a:gd name="T84" fmla="*/ 326 w 361"/>
                <a:gd name="T85" fmla="*/ 172 h 456"/>
                <a:gd name="T86" fmla="*/ 334 w 361"/>
                <a:gd name="T87" fmla="*/ 157 h 456"/>
                <a:gd name="T88" fmla="*/ 340 w 361"/>
                <a:gd name="T89" fmla="*/ 139 h 456"/>
                <a:gd name="T90" fmla="*/ 345 w 361"/>
                <a:gd name="T91" fmla="*/ 121 h 456"/>
                <a:gd name="T92" fmla="*/ 351 w 361"/>
                <a:gd name="T93" fmla="*/ 102 h 456"/>
                <a:gd name="T94" fmla="*/ 356 w 361"/>
                <a:gd name="T95" fmla="*/ 81 h 456"/>
                <a:gd name="T96" fmla="*/ 358 w 361"/>
                <a:gd name="T97" fmla="*/ 59 h 456"/>
                <a:gd name="T98" fmla="*/ 359 w 361"/>
                <a:gd name="T99" fmla="*/ 36 h 456"/>
                <a:gd name="T100" fmla="*/ 361 w 361"/>
                <a:gd name="T101" fmla="*/ 12 h 456"/>
                <a:gd name="T102" fmla="*/ 361 w 361"/>
                <a:gd name="T10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1" h="456">
                  <a:moveTo>
                    <a:pt x="361" y="0"/>
                  </a:moveTo>
                  <a:lnTo>
                    <a:pt x="200" y="0"/>
                  </a:lnTo>
                  <a:lnTo>
                    <a:pt x="216" y="202"/>
                  </a:lnTo>
                  <a:lnTo>
                    <a:pt x="214" y="204"/>
                  </a:lnTo>
                  <a:lnTo>
                    <a:pt x="213" y="206"/>
                  </a:lnTo>
                  <a:lnTo>
                    <a:pt x="184" y="237"/>
                  </a:lnTo>
                  <a:lnTo>
                    <a:pt x="181" y="238"/>
                  </a:lnTo>
                  <a:lnTo>
                    <a:pt x="178" y="238"/>
                  </a:lnTo>
                  <a:lnTo>
                    <a:pt x="177" y="238"/>
                  </a:lnTo>
                  <a:lnTo>
                    <a:pt x="175" y="237"/>
                  </a:lnTo>
                  <a:lnTo>
                    <a:pt x="144" y="206"/>
                  </a:lnTo>
                  <a:lnTo>
                    <a:pt x="142" y="204"/>
                  </a:lnTo>
                  <a:lnTo>
                    <a:pt x="142" y="202"/>
                  </a:lnTo>
                  <a:lnTo>
                    <a:pt x="158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" y="36"/>
                  </a:lnTo>
                  <a:lnTo>
                    <a:pt x="2" y="59"/>
                  </a:lnTo>
                  <a:lnTo>
                    <a:pt x="6" y="81"/>
                  </a:lnTo>
                  <a:lnTo>
                    <a:pt x="10" y="102"/>
                  </a:lnTo>
                  <a:lnTo>
                    <a:pt x="15" y="121"/>
                  </a:lnTo>
                  <a:lnTo>
                    <a:pt x="20" y="139"/>
                  </a:lnTo>
                  <a:lnTo>
                    <a:pt x="28" y="157"/>
                  </a:lnTo>
                  <a:lnTo>
                    <a:pt x="35" y="172"/>
                  </a:lnTo>
                  <a:lnTo>
                    <a:pt x="44" y="188"/>
                  </a:lnTo>
                  <a:lnTo>
                    <a:pt x="51" y="201"/>
                  </a:lnTo>
                  <a:lnTo>
                    <a:pt x="60" y="213"/>
                  </a:lnTo>
                  <a:lnTo>
                    <a:pt x="69" y="225"/>
                  </a:lnTo>
                  <a:lnTo>
                    <a:pt x="80" y="235"/>
                  </a:lnTo>
                  <a:lnTo>
                    <a:pt x="89" y="244"/>
                  </a:lnTo>
                  <a:lnTo>
                    <a:pt x="99" y="252"/>
                  </a:lnTo>
                  <a:lnTo>
                    <a:pt x="108" y="258"/>
                  </a:lnTo>
                  <a:lnTo>
                    <a:pt x="108" y="456"/>
                  </a:lnTo>
                  <a:lnTo>
                    <a:pt x="253" y="456"/>
                  </a:lnTo>
                  <a:lnTo>
                    <a:pt x="253" y="258"/>
                  </a:lnTo>
                  <a:lnTo>
                    <a:pt x="262" y="252"/>
                  </a:lnTo>
                  <a:lnTo>
                    <a:pt x="272" y="244"/>
                  </a:lnTo>
                  <a:lnTo>
                    <a:pt x="281" y="235"/>
                  </a:lnTo>
                  <a:lnTo>
                    <a:pt x="291" y="225"/>
                  </a:lnTo>
                  <a:lnTo>
                    <a:pt x="300" y="213"/>
                  </a:lnTo>
                  <a:lnTo>
                    <a:pt x="309" y="201"/>
                  </a:lnTo>
                  <a:lnTo>
                    <a:pt x="318" y="188"/>
                  </a:lnTo>
                  <a:lnTo>
                    <a:pt x="326" y="172"/>
                  </a:lnTo>
                  <a:lnTo>
                    <a:pt x="334" y="157"/>
                  </a:lnTo>
                  <a:lnTo>
                    <a:pt x="340" y="139"/>
                  </a:lnTo>
                  <a:lnTo>
                    <a:pt x="345" y="121"/>
                  </a:lnTo>
                  <a:lnTo>
                    <a:pt x="351" y="102"/>
                  </a:lnTo>
                  <a:lnTo>
                    <a:pt x="356" y="81"/>
                  </a:lnTo>
                  <a:lnTo>
                    <a:pt x="358" y="59"/>
                  </a:lnTo>
                  <a:lnTo>
                    <a:pt x="359" y="36"/>
                  </a:lnTo>
                  <a:lnTo>
                    <a:pt x="361" y="12"/>
                  </a:lnTo>
                  <a:lnTo>
                    <a:pt x="3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3586"/>
            <p:cNvSpPr>
              <a:spLocks/>
            </p:cNvSpPr>
            <p:nvPr/>
          </p:nvSpPr>
          <p:spPr bwMode="auto">
            <a:xfrm>
              <a:off x="7804150" y="6103938"/>
              <a:ext cx="47625" cy="104775"/>
            </a:xfrm>
            <a:custGeom>
              <a:avLst/>
              <a:gdLst>
                <a:gd name="T0" fmla="*/ 72 w 120"/>
                <a:gd name="T1" fmla="*/ 24 h 264"/>
                <a:gd name="T2" fmla="*/ 72 w 120"/>
                <a:gd name="T3" fmla="*/ 0 h 264"/>
                <a:gd name="T4" fmla="*/ 48 w 120"/>
                <a:gd name="T5" fmla="*/ 0 h 264"/>
                <a:gd name="T6" fmla="*/ 48 w 120"/>
                <a:gd name="T7" fmla="*/ 24 h 264"/>
                <a:gd name="T8" fmla="*/ 0 w 120"/>
                <a:gd name="T9" fmla="*/ 24 h 264"/>
                <a:gd name="T10" fmla="*/ 0 w 120"/>
                <a:gd name="T11" fmla="*/ 264 h 264"/>
                <a:gd name="T12" fmla="*/ 120 w 120"/>
                <a:gd name="T13" fmla="*/ 264 h 264"/>
                <a:gd name="T14" fmla="*/ 120 w 120"/>
                <a:gd name="T15" fmla="*/ 24 h 264"/>
                <a:gd name="T16" fmla="*/ 72 w 120"/>
                <a:gd name="T17" fmla="*/ 2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64">
                  <a:moveTo>
                    <a:pt x="72" y="24"/>
                  </a:moveTo>
                  <a:lnTo>
                    <a:pt x="72" y="0"/>
                  </a:lnTo>
                  <a:lnTo>
                    <a:pt x="48" y="0"/>
                  </a:lnTo>
                  <a:lnTo>
                    <a:pt x="48" y="24"/>
                  </a:lnTo>
                  <a:lnTo>
                    <a:pt x="0" y="24"/>
                  </a:lnTo>
                  <a:lnTo>
                    <a:pt x="0" y="264"/>
                  </a:lnTo>
                  <a:lnTo>
                    <a:pt x="120" y="264"/>
                  </a:lnTo>
                  <a:lnTo>
                    <a:pt x="120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9" name="TextBox 188"/>
          <p:cNvSpPr txBox="1"/>
          <p:nvPr/>
        </p:nvSpPr>
        <p:spPr>
          <a:xfrm>
            <a:off x="1163008" y="5535830"/>
            <a:ext cx="1431673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896124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itle 1"/>
          <p:cNvSpPr txBox="1">
            <a:spLocks/>
          </p:cNvSpPr>
          <p:nvPr/>
        </p:nvSpPr>
        <p:spPr>
          <a:xfrm>
            <a:off x="1163436" y="3467124"/>
            <a:ext cx="1237361" cy="6155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rgbClr val="46B688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02</a:t>
            </a:r>
          </a:p>
        </p:txBody>
      </p:sp>
      <p:sp>
        <p:nvSpPr>
          <p:cNvPr id="114" name="Title 1"/>
          <p:cNvSpPr txBox="1">
            <a:spLocks/>
          </p:cNvSpPr>
          <p:nvPr/>
        </p:nvSpPr>
        <p:spPr>
          <a:xfrm>
            <a:off x="1163436" y="4558607"/>
            <a:ext cx="1237361" cy="6155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rgbClr val="FEA34F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03</a:t>
            </a:r>
          </a:p>
        </p:txBody>
      </p:sp>
      <p:sp>
        <p:nvSpPr>
          <p:cNvPr id="112" name="Title 1"/>
          <p:cNvSpPr txBox="1">
            <a:spLocks/>
          </p:cNvSpPr>
          <p:nvPr/>
        </p:nvSpPr>
        <p:spPr>
          <a:xfrm>
            <a:off x="1163436" y="2384272"/>
            <a:ext cx="1237361" cy="6155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rgbClr val="016AA3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01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096000" y="3646713"/>
            <a:ext cx="3919073" cy="2614128"/>
            <a:chOff x="6096000" y="3646713"/>
            <a:chExt cx="3919073" cy="2614128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6" name="Freeform 5"/>
            <p:cNvSpPr>
              <a:spLocks/>
            </p:cNvSpPr>
            <p:nvPr/>
          </p:nvSpPr>
          <p:spPr bwMode="auto">
            <a:xfrm>
              <a:off x="6096000" y="3674296"/>
              <a:ext cx="3919073" cy="2586545"/>
            </a:xfrm>
            <a:custGeom>
              <a:avLst/>
              <a:gdLst>
                <a:gd name="T0" fmla="*/ 37 w 1723"/>
                <a:gd name="T1" fmla="*/ 721 h 1138"/>
                <a:gd name="T2" fmla="*/ 451 w 1723"/>
                <a:gd name="T3" fmla="*/ 0 h 1138"/>
                <a:gd name="T4" fmla="*/ 451 w 1723"/>
                <a:gd name="T5" fmla="*/ 0 h 1138"/>
                <a:gd name="T6" fmla="*/ 634 w 1723"/>
                <a:gd name="T7" fmla="*/ 605 h 1138"/>
                <a:gd name="T8" fmla="*/ 1330 w 1723"/>
                <a:gd name="T9" fmla="*/ 579 h 1138"/>
                <a:gd name="T10" fmla="*/ 1446 w 1723"/>
                <a:gd name="T11" fmla="*/ 325 h 1138"/>
                <a:gd name="T12" fmla="*/ 1277 w 1723"/>
                <a:gd name="T13" fmla="*/ 32 h 1138"/>
                <a:gd name="T14" fmla="*/ 1071 w 1723"/>
                <a:gd name="T15" fmla="*/ 1138 h 1138"/>
                <a:gd name="T16" fmla="*/ 1071 w 1723"/>
                <a:gd name="T17" fmla="*/ 1138 h 1138"/>
                <a:gd name="T18" fmla="*/ 279 w 1723"/>
                <a:gd name="T19" fmla="*/ 1138 h 1138"/>
                <a:gd name="T20" fmla="*/ 0 w 1723"/>
                <a:gd name="T21" fmla="*/ 860 h 1138"/>
                <a:gd name="T22" fmla="*/ 37 w 1723"/>
                <a:gd name="T23" fmla="*/ 721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3" h="1138">
                  <a:moveTo>
                    <a:pt x="37" y="721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342" y="265"/>
                    <a:pt x="450" y="484"/>
                    <a:pt x="634" y="605"/>
                  </a:cubicBezTo>
                  <a:cubicBezTo>
                    <a:pt x="828" y="733"/>
                    <a:pt x="1106" y="750"/>
                    <a:pt x="1330" y="579"/>
                  </a:cubicBezTo>
                  <a:cubicBezTo>
                    <a:pt x="1401" y="517"/>
                    <a:pt x="1446" y="426"/>
                    <a:pt x="1446" y="325"/>
                  </a:cubicBezTo>
                  <a:cubicBezTo>
                    <a:pt x="1446" y="196"/>
                    <a:pt x="1378" y="96"/>
                    <a:pt x="1277" y="32"/>
                  </a:cubicBezTo>
                  <a:cubicBezTo>
                    <a:pt x="1723" y="311"/>
                    <a:pt x="1648" y="1131"/>
                    <a:pt x="1071" y="1138"/>
                  </a:cubicBezTo>
                  <a:cubicBezTo>
                    <a:pt x="1071" y="1138"/>
                    <a:pt x="1071" y="1138"/>
                    <a:pt x="1071" y="1138"/>
                  </a:cubicBezTo>
                  <a:cubicBezTo>
                    <a:pt x="279" y="1138"/>
                    <a:pt x="279" y="1138"/>
                    <a:pt x="279" y="1138"/>
                  </a:cubicBezTo>
                  <a:cubicBezTo>
                    <a:pt x="125" y="1138"/>
                    <a:pt x="0" y="1014"/>
                    <a:pt x="0" y="860"/>
                  </a:cubicBezTo>
                  <a:cubicBezTo>
                    <a:pt x="0" y="809"/>
                    <a:pt x="13" y="762"/>
                    <a:pt x="37" y="721"/>
                  </a:cubicBez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6651927" y="3646713"/>
              <a:ext cx="2134589" cy="1979694"/>
            </a:xfrm>
            <a:custGeom>
              <a:avLst/>
              <a:gdLst>
                <a:gd name="T0" fmla="*/ 939 w 939"/>
                <a:gd name="T1" fmla="*/ 677 h 871"/>
                <a:gd name="T2" fmla="*/ 214 w 939"/>
                <a:gd name="T3" fmla="*/ 0 h 871"/>
                <a:gd name="T4" fmla="*/ 939 w 939"/>
                <a:gd name="T5" fmla="*/ 677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9" h="871">
                  <a:moveTo>
                    <a:pt x="939" y="677"/>
                  </a:moveTo>
                  <a:cubicBezTo>
                    <a:pt x="419" y="871"/>
                    <a:pt x="0" y="457"/>
                    <a:pt x="214" y="0"/>
                  </a:cubicBezTo>
                  <a:cubicBezTo>
                    <a:pt x="37" y="499"/>
                    <a:pt x="468" y="810"/>
                    <a:pt x="939" y="677"/>
                  </a:cubicBezTo>
                  <a:close/>
                </a:path>
              </a:pathLst>
            </a:custGeom>
            <a:solidFill>
              <a:srgbClr val="FEBF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846534" y="2522128"/>
            <a:ext cx="3288880" cy="3738713"/>
            <a:chOff x="7846534" y="2522128"/>
            <a:chExt cx="3288880" cy="3738713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8" name="Freeform 7"/>
            <p:cNvSpPr>
              <a:spLocks/>
            </p:cNvSpPr>
            <p:nvPr/>
          </p:nvSpPr>
          <p:spPr bwMode="auto">
            <a:xfrm>
              <a:off x="7846534" y="2522128"/>
              <a:ext cx="3288880" cy="3738713"/>
            </a:xfrm>
            <a:custGeom>
              <a:avLst/>
              <a:gdLst>
                <a:gd name="T0" fmla="*/ 992 w 1446"/>
                <a:gd name="T1" fmla="*/ 501 h 1645"/>
                <a:gd name="T2" fmla="*/ 1409 w 1446"/>
                <a:gd name="T3" fmla="*/ 1228 h 1645"/>
                <a:gd name="T4" fmla="*/ 1446 w 1446"/>
                <a:gd name="T5" fmla="*/ 1367 h 1645"/>
                <a:gd name="T6" fmla="*/ 1167 w 1446"/>
                <a:gd name="T7" fmla="*/ 1645 h 1645"/>
                <a:gd name="T8" fmla="*/ 294 w 1446"/>
                <a:gd name="T9" fmla="*/ 1645 h 1645"/>
                <a:gd name="T10" fmla="*/ 507 w 1446"/>
                <a:gd name="T11" fmla="*/ 539 h 1645"/>
                <a:gd name="T12" fmla="*/ 338 w 1446"/>
                <a:gd name="T13" fmla="*/ 494 h 1645"/>
                <a:gd name="T14" fmla="*/ 0 w 1446"/>
                <a:gd name="T15" fmla="*/ 832 h 1645"/>
                <a:gd name="T16" fmla="*/ 992 w 1446"/>
                <a:gd name="T17" fmla="*/ 501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6" h="1645">
                  <a:moveTo>
                    <a:pt x="992" y="501"/>
                  </a:moveTo>
                  <a:cubicBezTo>
                    <a:pt x="1409" y="1228"/>
                    <a:pt x="1409" y="1228"/>
                    <a:pt x="1409" y="1228"/>
                  </a:cubicBezTo>
                  <a:cubicBezTo>
                    <a:pt x="1432" y="1269"/>
                    <a:pt x="1446" y="1316"/>
                    <a:pt x="1446" y="1367"/>
                  </a:cubicBezTo>
                  <a:cubicBezTo>
                    <a:pt x="1446" y="1521"/>
                    <a:pt x="1321" y="1645"/>
                    <a:pt x="1167" y="1645"/>
                  </a:cubicBezTo>
                  <a:cubicBezTo>
                    <a:pt x="294" y="1645"/>
                    <a:pt x="294" y="1645"/>
                    <a:pt x="294" y="1645"/>
                  </a:cubicBezTo>
                  <a:cubicBezTo>
                    <a:pt x="877" y="1645"/>
                    <a:pt x="955" y="819"/>
                    <a:pt x="507" y="539"/>
                  </a:cubicBezTo>
                  <a:cubicBezTo>
                    <a:pt x="457" y="510"/>
                    <a:pt x="399" y="494"/>
                    <a:pt x="338" y="494"/>
                  </a:cubicBezTo>
                  <a:cubicBezTo>
                    <a:pt x="151" y="494"/>
                    <a:pt x="0" y="645"/>
                    <a:pt x="0" y="832"/>
                  </a:cubicBezTo>
                  <a:cubicBezTo>
                    <a:pt x="0" y="315"/>
                    <a:pt x="699" y="0"/>
                    <a:pt x="992" y="501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8514918" y="3746439"/>
              <a:ext cx="1587150" cy="2514402"/>
            </a:xfrm>
            <a:custGeom>
              <a:avLst/>
              <a:gdLst>
                <a:gd name="T0" fmla="*/ 0 w 698"/>
                <a:gd name="T1" fmla="*/ 1106 h 1106"/>
                <a:gd name="T2" fmla="*/ 213 w 698"/>
                <a:gd name="T3" fmla="*/ 0 h 1106"/>
                <a:gd name="T4" fmla="*/ 0 w 698"/>
                <a:gd name="T5" fmla="*/ 1106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8" h="1106">
                  <a:moveTo>
                    <a:pt x="0" y="1106"/>
                  </a:moveTo>
                  <a:cubicBezTo>
                    <a:pt x="583" y="1106"/>
                    <a:pt x="661" y="280"/>
                    <a:pt x="213" y="0"/>
                  </a:cubicBezTo>
                  <a:cubicBezTo>
                    <a:pt x="698" y="280"/>
                    <a:pt x="610" y="1106"/>
                    <a:pt x="0" y="1106"/>
                  </a:cubicBezTo>
                  <a:close/>
                </a:path>
              </a:pathLst>
            </a:custGeom>
            <a:solidFill>
              <a:srgbClr val="7ACC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CYCLE DIAGRAM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607369" y="1711579"/>
            <a:ext cx="3494701" cy="4010310"/>
            <a:chOff x="6607369" y="1711579"/>
            <a:chExt cx="3494701" cy="401031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7" name="Freeform 6"/>
            <p:cNvSpPr>
              <a:spLocks/>
            </p:cNvSpPr>
            <p:nvPr/>
          </p:nvSpPr>
          <p:spPr bwMode="auto">
            <a:xfrm>
              <a:off x="6607369" y="1711579"/>
              <a:ext cx="3494701" cy="4010310"/>
            </a:xfrm>
            <a:custGeom>
              <a:avLst/>
              <a:gdLst>
                <a:gd name="T0" fmla="*/ 226 w 1537"/>
                <a:gd name="T1" fmla="*/ 862 h 1764"/>
                <a:gd name="T2" fmla="*/ 640 w 1537"/>
                <a:gd name="T3" fmla="*/ 141 h 1764"/>
                <a:gd name="T4" fmla="*/ 883 w 1537"/>
                <a:gd name="T5" fmla="*/ 0 h 1764"/>
                <a:gd name="T6" fmla="*/ 1123 w 1537"/>
                <a:gd name="T7" fmla="*/ 136 h 1764"/>
                <a:gd name="T8" fmla="*/ 1537 w 1537"/>
                <a:gd name="T9" fmla="*/ 857 h 1764"/>
                <a:gd name="T10" fmla="*/ 1537 w 1537"/>
                <a:gd name="T11" fmla="*/ 857 h 1764"/>
                <a:gd name="T12" fmla="*/ 545 w 1537"/>
                <a:gd name="T13" fmla="*/ 1188 h 1764"/>
                <a:gd name="T14" fmla="*/ 883 w 1537"/>
                <a:gd name="T15" fmla="*/ 1525 h 1764"/>
                <a:gd name="T16" fmla="*/ 1094 w 1537"/>
                <a:gd name="T17" fmla="*/ 1451 h 1764"/>
                <a:gd name="T18" fmla="*/ 226 w 1537"/>
                <a:gd name="T19" fmla="*/ 863 h 1764"/>
                <a:gd name="T20" fmla="*/ 226 w 1537"/>
                <a:gd name="T21" fmla="*/ 862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7" h="1764">
                  <a:moveTo>
                    <a:pt x="226" y="862"/>
                  </a:moveTo>
                  <a:cubicBezTo>
                    <a:pt x="640" y="141"/>
                    <a:pt x="640" y="141"/>
                    <a:pt x="640" y="141"/>
                  </a:cubicBezTo>
                  <a:cubicBezTo>
                    <a:pt x="688" y="57"/>
                    <a:pt x="779" y="0"/>
                    <a:pt x="883" y="0"/>
                  </a:cubicBezTo>
                  <a:cubicBezTo>
                    <a:pt x="985" y="0"/>
                    <a:pt x="1074" y="55"/>
                    <a:pt x="1123" y="136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244" y="356"/>
                    <a:pt x="545" y="671"/>
                    <a:pt x="545" y="1188"/>
                  </a:cubicBezTo>
                  <a:cubicBezTo>
                    <a:pt x="545" y="1374"/>
                    <a:pt x="696" y="1525"/>
                    <a:pt x="883" y="1525"/>
                  </a:cubicBezTo>
                  <a:cubicBezTo>
                    <a:pt x="963" y="1525"/>
                    <a:pt x="1036" y="1498"/>
                    <a:pt x="1094" y="1451"/>
                  </a:cubicBezTo>
                  <a:cubicBezTo>
                    <a:pt x="681" y="1764"/>
                    <a:pt x="0" y="1400"/>
                    <a:pt x="226" y="863"/>
                  </a:cubicBezTo>
                  <a:lnTo>
                    <a:pt x="226" y="862"/>
                  </a:ln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7810461" y="2522128"/>
              <a:ext cx="2291607" cy="1890576"/>
            </a:xfrm>
            <a:custGeom>
              <a:avLst/>
              <a:gdLst>
                <a:gd name="T0" fmla="*/ 16 w 1008"/>
                <a:gd name="T1" fmla="*/ 832 h 832"/>
                <a:gd name="T2" fmla="*/ 1008 w 1008"/>
                <a:gd name="T3" fmla="*/ 501 h 832"/>
                <a:gd name="T4" fmla="*/ 16 w 1008"/>
                <a:gd name="T5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8" h="832">
                  <a:moveTo>
                    <a:pt x="16" y="832"/>
                  </a:moveTo>
                  <a:cubicBezTo>
                    <a:pt x="16" y="315"/>
                    <a:pt x="715" y="0"/>
                    <a:pt x="1008" y="501"/>
                  </a:cubicBezTo>
                  <a:cubicBezTo>
                    <a:pt x="715" y="1"/>
                    <a:pt x="0" y="253"/>
                    <a:pt x="16" y="832"/>
                  </a:cubicBezTo>
                  <a:close/>
                </a:path>
              </a:pathLst>
            </a:custGeom>
            <a:solidFill>
              <a:srgbClr val="0185C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332600" y="4257340"/>
            <a:ext cx="287338" cy="268288"/>
            <a:chOff x="4329113" y="1382713"/>
            <a:chExt cx="287338" cy="268288"/>
          </a:xfrm>
          <a:solidFill>
            <a:schemeClr val="bg1"/>
          </a:solidFill>
        </p:grpSpPr>
        <p:sp>
          <p:nvSpPr>
            <p:cNvPr id="80" name="Freeform 1471"/>
            <p:cNvSpPr>
              <a:spLocks/>
            </p:cNvSpPr>
            <p:nvPr/>
          </p:nvSpPr>
          <p:spPr bwMode="auto">
            <a:xfrm>
              <a:off x="4357688" y="1487488"/>
              <a:ext cx="19050" cy="19050"/>
            </a:xfrm>
            <a:custGeom>
              <a:avLst/>
              <a:gdLst>
                <a:gd name="T0" fmla="*/ 29 w 59"/>
                <a:gd name="T1" fmla="*/ 0 h 61"/>
                <a:gd name="T2" fmla="*/ 24 w 59"/>
                <a:gd name="T3" fmla="*/ 1 h 61"/>
                <a:gd name="T4" fmla="*/ 17 w 59"/>
                <a:gd name="T5" fmla="*/ 3 h 61"/>
                <a:gd name="T6" fmla="*/ 13 w 59"/>
                <a:gd name="T7" fmla="*/ 6 h 61"/>
                <a:gd name="T8" fmla="*/ 8 w 59"/>
                <a:gd name="T9" fmla="*/ 9 h 61"/>
                <a:gd name="T10" fmla="*/ 4 w 59"/>
                <a:gd name="T11" fmla="*/ 14 h 61"/>
                <a:gd name="T12" fmla="*/ 2 w 59"/>
                <a:gd name="T13" fmla="*/ 19 h 61"/>
                <a:gd name="T14" fmla="*/ 0 w 59"/>
                <a:gd name="T15" fmla="*/ 25 h 61"/>
                <a:gd name="T16" fmla="*/ 0 w 59"/>
                <a:gd name="T17" fmla="*/ 30 h 61"/>
                <a:gd name="T18" fmla="*/ 0 w 59"/>
                <a:gd name="T19" fmla="*/ 37 h 61"/>
                <a:gd name="T20" fmla="*/ 2 w 59"/>
                <a:gd name="T21" fmla="*/ 42 h 61"/>
                <a:gd name="T22" fmla="*/ 4 w 59"/>
                <a:gd name="T23" fmla="*/ 48 h 61"/>
                <a:gd name="T24" fmla="*/ 8 w 59"/>
                <a:gd name="T25" fmla="*/ 52 h 61"/>
                <a:gd name="T26" fmla="*/ 13 w 59"/>
                <a:gd name="T27" fmla="*/ 56 h 61"/>
                <a:gd name="T28" fmla="*/ 17 w 59"/>
                <a:gd name="T29" fmla="*/ 58 h 61"/>
                <a:gd name="T30" fmla="*/ 24 w 59"/>
                <a:gd name="T31" fmla="*/ 60 h 61"/>
                <a:gd name="T32" fmla="*/ 29 w 59"/>
                <a:gd name="T33" fmla="*/ 61 h 61"/>
                <a:gd name="T34" fmla="*/ 35 w 59"/>
                <a:gd name="T35" fmla="*/ 60 h 61"/>
                <a:gd name="T36" fmla="*/ 42 w 59"/>
                <a:gd name="T37" fmla="*/ 58 h 61"/>
                <a:gd name="T38" fmla="*/ 46 w 59"/>
                <a:gd name="T39" fmla="*/ 56 h 61"/>
                <a:gd name="T40" fmla="*/ 50 w 59"/>
                <a:gd name="T41" fmla="*/ 52 h 61"/>
                <a:gd name="T42" fmla="*/ 55 w 59"/>
                <a:gd name="T43" fmla="*/ 48 h 61"/>
                <a:gd name="T44" fmla="*/ 57 w 59"/>
                <a:gd name="T45" fmla="*/ 42 h 61"/>
                <a:gd name="T46" fmla="*/ 59 w 59"/>
                <a:gd name="T47" fmla="*/ 37 h 61"/>
                <a:gd name="T48" fmla="*/ 59 w 59"/>
                <a:gd name="T49" fmla="*/ 30 h 61"/>
                <a:gd name="T50" fmla="*/ 59 w 59"/>
                <a:gd name="T51" fmla="*/ 25 h 61"/>
                <a:gd name="T52" fmla="*/ 57 w 59"/>
                <a:gd name="T53" fmla="*/ 19 h 61"/>
                <a:gd name="T54" fmla="*/ 55 w 59"/>
                <a:gd name="T55" fmla="*/ 14 h 61"/>
                <a:gd name="T56" fmla="*/ 50 w 59"/>
                <a:gd name="T57" fmla="*/ 9 h 61"/>
                <a:gd name="T58" fmla="*/ 46 w 59"/>
                <a:gd name="T59" fmla="*/ 6 h 61"/>
                <a:gd name="T60" fmla="*/ 42 w 59"/>
                <a:gd name="T61" fmla="*/ 3 h 61"/>
                <a:gd name="T62" fmla="*/ 35 w 59"/>
                <a:gd name="T63" fmla="*/ 1 h 61"/>
                <a:gd name="T64" fmla="*/ 29 w 59"/>
                <a:gd name="T65" fmla="*/ 0 h 61"/>
                <a:gd name="T66" fmla="*/ 29 w 59"/>
                <a:gd name="T6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61">
                  <a:moveTo>
                    <a:pt x="29" y="0"/>
                  </a:moveTo>
                  <a:lnTo>
                    <a:pt x="24" y="1"/>
                  </a:lnTo>
                  <a:lnTo>
                    <a:pt x="17" y="3"/>
                  </a:lnTo>
                  <a:lnTo>
                    <a:pt x="13" y="6"/>
                  </a:lnTo>
                  <a:lnTo>
                    <a:pt x="8" y="9"/>
                  </a:lnTo>
                  <a:lnTo>
                    <a:pt x="4" y="14"/>
                  </a:lnTo>
                  <a:lnTo>
                    <a:pt x="2" y="19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8" y="52"/>
                  </a:lnTo>
                  <a:lnTo>
                    <a:pt x="13" y="56"/>
                  </a:lnTo>
                  <a:lnTo>
                    <a:pt x="17" y="58"/>
                  </a:lnTo>
                  <a:lnTo>
                    <a:pt x="24" y="60"/>
                  </a:lnTo>
                  <a:lnTo>
                    <a:pt x="29" y="61"/>
                  </a:lnTo>
                  <a:lnTo>
                    <a:pt x="35" y="60"/>
                  </a:lnTo>
                  <a:lnTo>
                    <a:pt x="42" y="58"/>
                  </a:lnTo>
                  <a:lnTo>
                    <a:pt x="46" y="56"/>
                  </a:lnTo>
                  <a:lnTo>
                    <a:pt x="50" y="52"/>
                  </a:lnTo>
                  <a:lnTo>
                    <a:pt x="55" y="48"/>
                  </a:lnTo>
                  <a:lnTo>
                    <a:pt x="57" y="42"/>
                  </a:lnTo>
                  <a:lnTo>
                    <a:pt x="59" y="37"/>
                  </a:lnTo>
                  <a:lnTo>
                    <a:pt x="59" y="30"/>
                  </a:lnTo>
                  <a:lnTo>
                    <a:pt x="59" y="25"/>
                  </a:lnTo>
                  <a:lnTo>
                    <a:pt x="57" y="19"/>
                  </a:lnTo>
                  <a:lnTo>
                    <a:pt x="55" y="14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2" y="3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472"/>
            <p:cNvSpPr>
              <a:spLocks noEditPoints="1"/>
            </p:cNvSpPr>
            <p:nvPr/>
          </p:nvSpPr>
          <p:spPr bwMode="auto">
            <a:xfrm>
              <a:off x="4329113" y="1458913"/>
              <a:ext cx="287338" cy="192088"/>
            </a:xfrm>
            <a:custGeom>
              <a:avLst/>
              <a:gdLst>
                <a:gd name="T0" fmla="*/ 211 w 905"/>
                <a:gd name="T1" fmla="*/ 302 h 604"/>
                <a:gd name="T2" fmla="*/ 120 w 905"/>
                <a:gd name="T3" fmla="*/ 181 h 604"/>
                <a:gd name="T4" fmla="*/ 103 w 905"/>
                <a:gd name="T5" fmla="*/ 178 h 604"/>
                <a:gd name="T6" fmla="*/ 87 w 905"/>
                <a:gd name="T7" fmla="*/ 170 h 604"/>
                <a:gd name="T8" fmla="*/ 74 w 905"/>
                <a:gd name="T9" fmla="*/ 159 h 604"/>
                <a:gd name="T10" fmla="*/ 65 w 905"/>
                <a:gd name="T11" fmla="*/ 143 h 604"/>
                <a:gd name="T12" fmla="*/ 61 w 905"/>
                <a:gd name="T13" fmla="*/ 127 h 604"/>
                <a:gd name="T14" fmla="*/ 62 w 905"/>
                <a:gd name="T15" fmla="*/ 108 h 604"/>
                <a:gd name="T16" fmla="*/ 67 w 905"/>
                <a:gd name="T17" fmla="*/ 91 h 604"/>
                <a:gd name="T18" fmla="*/ 77 w 905"/>
                <a:gd name="T19" fmla="*/ 78 h 604"/>
                <a:gd name="T20" fmla="*/ 92 w 905"/>
                <a:gd name="T21" fmla="*/ 67 h 604"/>
                <a:gd name="T22" fmla="*/ 108 w 905"/>
                <a:gd name="T23" fmla="*/ 62 h 604"/>
                <a:gd name="T24" fmla="*/ 127 w 905"/>
                <a:gd name="T25" fmla="*/ 61 h 604"/>
                <a:gd name="T26" fmla="*/ 144 w 905"/>
                <a:gd name="T27" fmla="*/ 65 h 604"/>
                <a:gd name="T28" fmla="*/ 159 w 905"/>
                <a:gd name="T29" fmla="*/ 74 h 604"/>
                <a:gd name="T30" fmla="*/ 170 w 905"/>
                <a:gd name="T31" fmla="*/ 87 h 604"/>
                <a:gd name="T32" fmla="*/ 178 w 905"/>
                <a:gd name="T33" fmla="*/ 103 h 604"/>
                <a:gd name="T34" fmla="*/ 181 w 905"/>
                <a:gd name="T35" fmla="*/ 120 h 604"/>
                <a:gd name="T36" fmla="*/ 178 w 905"/>
                <a:gd name="T37" fmla="*/ 138 h 604"/>
                <a:gd name="T38" fmla="*/ 170 w 905"/>
                <a:gd name="T39" fmla="*/ 155 h 604"/>
                <a:gd name="T40" fmla="*/ 159 w 905"/>
                <a:gd name="T41" fmla="*/ 167 h 604"/>
                <a:gd name="T42" fmla="*/ 144 w 905"/>
                <a:gd name="T43" fmla="*/ 177 h 604"/>
                <a:gd name="T44" fmla="*/ 127 w 905"/>
                <a:gd name="T45" fmla="*/ 181 h 604"/>
                <a:gd name="T46" fmla="*/ 829 w 905"/>
                <a:gd name="T47" fmla="*/ 0 h 604"/>
                <a:gd name="T48" fmla="*/ 60 w 905"/>
                <a:gd name="T49" fmla="*/ 2 h 604"/>
                <a:gd name="T50" fmla="*/ 40 w 905"/>
                <a:gd name="T51" fmla="*/ 9 h 604"/>
                <a:gd name="T52" fmla="*/ 22 w 905"/>
                <a:gd name="T53" fmla="*/ 22 h 604"/>
                <a:gd name="T54" fmla="*/ 9 w 905"/>
                <a:gd name="T55" fmla="*/ 39 h 604"/>
                <a:gd name="T56" fmla="*/ 1 w 905"/>
                <a:gd name="T57" fmla="*/ 61 h 604"/>
                <a:gd name="T58" fmla="*/ 0 w 905"/>
                <a:gd name="T59" fmla="*/ 347 h 604"/>
                <a:gd name="T60" fmla="*/ 3 w 905"/>
                <a:gd name="T61" fmla="*/ 369 h 604"/>
                <a:gd name="T62" fmla="*/ 13 w 905"/>
                <a:gd name="T63" fmla="*/ 389 h 604"/>
                <a:gd name="T64" fmla="*/ 27 w 905"/>
                <a:gd name="T65" fmla="*/ 405 h 604"/>
                <a:gd name="T66" fmla="*/ 46 w 905"/>
                <a:gd name="T67" fmla="*/ 417 h 604"/>
                <a:gd name="T68" fmla="*/ 67 w 905"/>
                <a:gd name="T69" fmla="*/ 422 h 604"/>
                <a:gd name="T70" fmla="*/ 181 w 905"/>
                <a:gd name="T71" fmla="*/ 588 h 604"/>
                <a:gd name="T72" fmla="*/ 183 w 905"/>
                <a:gd name="T73" fmla="*/ 597 h 604"/>
                <a:gd name="T74" fmla="*/ 190 w 905"/>
                <a:gd name="T75" fmla="*/ 603 h 604"/>
                <a:gd name="T76" fmla="*/ 709 w 905"/>
                <a:gd name="T77" fmla="*/ 604 h 604"/>
                <a:gd name="T78" fmla="*/ 718 w 905"/>
                <a:gd name="T79" fmla="*/ 600 h 604"/>
                <a:gd name="T80" fmla="*/ 723 w 905"/>
                <a:gd name="T81" fmla="*/ 594 h 604"/>
                <a:gd name="T82" fmla="*/ 724 w 905"/>
                <a:gd name="T83" fmla="*/ 422 h 604"/>
                <a:gd name="T84" fmla="*/ 845 w 905"/>
                <a:gd name="T85" fmla="*/ 421 h 604"/>
                <a:gd name="T86" fmla="*/ 866 w 905"/>
                <a:gd name="T87" fmla="*/ 413 h 604"/>
                <a:gd name="T88" fmla="*/ 882 w 905"/>
                <a:gd name="T89" fmla="*/ 400 h 604"/>
                <a:gd name="T90" fmla="*/ 896 w 905"/>
                <a:gd name="T91" fmla="*/ 382 h 604"/>
                <a:gd name="T92" fmla="*/ 903 w 905"/>
                <a:gd name="T93" fmla="*/ 363 h 604"/>
                <a:gd name="T94" fmla="*/ 905 w 905"/>
                <a:gd name="T95" fmla="*/ 75 h 604"/>
                <a:gd name="T96" fmla="*/ 901 w 905"/>
                <a:gd name="T97" fmla="*/ 53 h 604"/>
                <a:gd name="T98" fmla="*/ 892 w 905"/>
                <a:gd name="T99" fmla="*/ 33 h 604"/>
                <a:gd name="T100" fmla="*/ 877 w 905"/>
                <a:gd name="T101" fmla="*/ 17 h 604"/>
                <a:gd name="T102" fmla="*/ 859 w 905"/>
                <a:gd name="T103" fmla="*/ 6 h 604"/>
                <a:gd name="T104" fmla="*/ 837 w 905"/>
                <a:gd name="T10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5" h="604">
                  <a:moveTo>
                    <a:pt x="693" y="573"/>
                  </a:moveTo>
                  <a:lnTo>
                    <a:pt x="211" y="573"/>
                  </a:lnTo>
                  <a:lnTo>
                    <a:pt x="211" y="302"/>
                  </a:lnTo>
                  <a:lnTo>
                    <a:pt x="693" y="302"/>
                  </a:lnTo>
                  <a:lnTo>
                    <a:pt x="693" y="573"/>
                  </a:lnTo>
                  <a:close/>
                  <a:moveTo>
                    <a:pt x="120" y="181"/>
                  </a:moveTo>
                  <a:lnTo>
                    <a:pt x="114" y="181"/>
                  </a:lnTo>
                  <a:lnTo>
                    <a:pt x="108" y="180"/>
                  </a:lnTo>
                  <a:lnTo>
                    <a:pt x="103" y="178"/>
                  </a:lnTo>
                  <a:lnTo>
                    <a:pt x="97" y="177"/>
                  </a:lnTo>
                  <a:lnTo>
                    <a:pt x="92" y="173"/>
                  </a:lnTo>
                  <a:lnTo>
                    <a:pt x="87" y="170"/>
                  </a:lnTo>
                  <a:lnTo>
                    <a:pt x="82" y="167"/>
                  </a:lnTo>
                  <a:lnTo>
                    <a:pt x="77" y="163"/>
                  </a:lnTo>
                  <a:lnTo>
                    <a:pt x="74" y="159"/>
                  </a:lnTo>
                  <a:lnTo>
                    <a:pt x="71" y="155"/>
                  </a:lnTo>
                  <a:lnTo>
                    <a:pt x="67" y="149"/>
                  </a:lnTo>
                  <a:lnTo>
                    <a:pt x="65" y="143"/>
                  </a:lnTo>
                  <a:lnTo>
                    <a:pt x="63" y="138"/>
                  </a:lnTo>
                  <a:lnTo>
                    <a:pt x="62" y="132"/>
                  </a:lnTo>
                  <a:lnTo>
                    <a:pt x="61" y="127"/>
                  </a:lnTo>
                  <a:lnTo>
                    <a:pt x="60" y="120"/>
                  </a:lnTo>
                  <a:lnTo>
                    <a:pt x="61" y="115"/>
                  </a:lnTo>
                  <a:lnTo>
                    <a:pt x="62" y="108"/>
                  </a:lnTo>
                  <a:lnTo>
                    <a:pt x="63" y="103"/>
                  </a:lnTo>
                  <a:lnTo>
                    <a:pt x="65" y="97"/>
                  </a:lnTo>
                  <a:lnTo>
                    <a:pt x="67" y="91"/>
                  </a:lnTo>
                  <a:lnTo>
                    <a:pt x="71" y="87"/>
                  </a:lnTo>
                  <a:lnTo>
                    <a:pt x="74" y="83"/>
                  </a:lnTo>
                  <a:lnTo>
                    <a:pt x="77" y="78"/>
                  </a:lnTo>
                  <a:lnTo>
                    <a:pt x="82" y="74"/>
                  </a:lnTo>
                  <a:lnTo>
                    <a:pt x="87" y="70"/>
                  </a:lnTo>
                  <a:lnTo>
                    <a:pt x="92" y="67"/>
                  </a:lnTo>
                  <a:lnTo>
                    <a:pt x="97" y="65"/>
                  </a:lnTo>
                  <a:lnTo>
                    <a:pt x="103" y="63"/>
                  </a:lnTo>
                  <a:lnTo>
                    <a:pt x="108" y="62"/>
                  </a:lnTo>
                  <a:lnTo>
                    <a:pt x="114" y="61"/>
                  </a:lnTo>
                  <a:lnTo>
                    <a:pt x="120" y="61"/>
                  </a:lnTo>
                  <a:lnTo>
                    <a:pt x="127" y="61"/>
                  </a:lnTo>
                  <a:lnTo>
                    <a:pt x="133" y="62"/>
                  </a:lnTo>
                  <a:lnTo>
                    <a:pt x="138" y="63"/>
                  </a:lnTo>
                  <a:lnTo>
                    <a:pt x="144" y="65"/>
                  </a:lnTo>
                  <a:lnTo>
                    <a:pt x="149" y="67"/>
                  </a:lnTo>
                  <a:lnTo>
                    <a:pt x="155" y="70"/>
                  </a:lnTo>
                  <a:lnTo>
                    <a:pt x="159" y="74"/>
                  </a:lnTo>
                  <a:lnTo>
                    <a:pt x="164" y="78"/>
                  </a:lnTo>
                  <a:lnTo>
                    <a:pt x="167" y="83"/>
                  </a:lnTo>
                  <a:lnTo>
                    <a:pt x="170" y="87"/>
                  </a:lnTo>
                  <a:lnTo>
                    <a:pt x="173" y="91"/>
                  </a:lnTo>
                  <a:lnTo>
                    <a:pt x="176" y="97"/>
                  </a:lnTo>
                  <a:lnTo>
                    <a:pt x="178" y="103"/>
                  </a:lnTo>
                  <a:lnTo>
                    <a:pt x="179" y="108"/>
                  </a:lnTo>
                  <a:lnTo>
                    <a:pt x="180" y="115"/>
                  </a:lnTo>
                  <a:lnTo>
                    <a:pt x="181" y="120"/>
                  </a:lnTo>
                  <a:lnTo>
                    <a:pt x="180" y="127"/>
                  </a:lnTo>
                  <a:lnTo>
                    <a:pt x="179" y="132"/>
                  </a:lnTo>
                  <a:lnTo>
                    <a:pt x="178" y="138"/>
                  </a:lnTo>
                  <a:lnTo>
                    <a:pt x="176" y="143"/>
                  </a:lnTo>
                  <a:lnTo>
                    <a:pt x="173" y="149"/>
                  </a:lnTo>
                  <a:lnTo>
                    <a:pt x="170" y="155"/>
                  </a:lnTo>
                  <a:lnTo>
                    <a:pt x="167" y="159"/>
                  </a:lnTo>
                  <a:lnTo>
                    <a:pt x="164" y="163"/>
                  </a:lnTo>
                  <a:lnTo>
                    <a:pt x="159" y="167"/>
                  </a:lnTo>
                  <a:lnTo>
                    <a:pt x="155" y="171"/>
                  </a:lnTo>
                  <a:lnTo>
                    <a:pt x="149" y="173"/>
                  </a:lnTo>
                  <a:lnTo>
                    <a:pt x="144" y="177"/>
                  </a:lnTo>
                  <a:lnTo>
                    <a:pt x="138" y="178"/>
                  </a:lnTo>
                  <a:lnTo>
                    <a:pt x="133" y="180"/>
                  </a:lnTo>
                  <a:lnTo>
                    <a:pt x="127" y="181"/>
                  </a:lnTo>
                  <a:lnTo>
                    <a:pt x="120" y="181"/>
                  </a:lnTo>
                  <a:lnTo>
                    <a:pt x="120" y="181"/>
                  </a:lnTo>
                  <a:close/>
                  <a:moveTo>
                    <a:pt x="829" y="0"/>
                  </a:moveTo>
                  <a:lnTo>
                    <a:pt x="75" y="0"/>
                  </a:lnTo>
                  <a:lnTo>
                    <a:pt x="67" y="1"/>
                  </a:lnTo>
                  <a:lnTo>
                    <a:pt x="60" y="2"/>
                  </a:lnTo>
                  <a:lnTo>
                    <a:pt x="53" y="3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3"/>
                  </a:lnTo>
                  <a:lnTo>
                    <a:pt x="27" y="17"/>
                  </a:lnTo>
                  <a:lnTo>
                    <a:pt x="22" y="22"/>
                  </a:lnTo>
                  <a:lnTo>
                    <a:pt x="16" y="27"/>
                  </a:lnTo>
                  <a:lnTo>
                    <a:pt x="13" y="33"/>
                  </a:lnTo>
                  <a:lnTo>
                    <a:pt x="9" y="39"/>
                  </a:lnTo>
                  <a:lnTo>
                    <a:pt x="5" y="46"/>
                  </a:lnTo>
                  <a:lnTo>
                    <a:pt x="3" y="53"/>
                  </a:lnTo>
                  <a:lnTo>
                    <a:pt x="1" y="61"/>
                  </a:lnTo>
                  <a:lnTo>
                    <a:pt x="0" y="67"/>
                  </a:lnTo>
                  <a:lnTo>
                    <a:pt x="0" y="75"/>
                  </a:lnTo>
                  <a:lnTo>
                    <a:pt x="0" y="347"/>
                  </a:lnTo>
                  <a:lnTo>
                    <a:pt x="0" y="355"/>
                  </a:lnTo>
                  <a:lnTo>
                    <a:pt x="1" y="363"/>
                  </a:lnTo>
                  <a:lnTo>
                    <a:pt x="3" y="369"/>
                  </a:lnTo>
                  <a:lnTo>
                    <a:pt x="5" y="376"/>
                  </a:lnTo>
                  <a:lnTo>
                    <a:pt x="9" y="382"/>
                  </a:lnTo>
                  <a:lnTo>
                    <a:pt x="13" y="389"/>
                  </a:lnTo>
                  <a:lnTo>
                    <a:pt x="16" y="395"/>
                  </a:lnTo>
                  <a:lnTo>
                    <a:pt x="22" y="400"/>
                  </a:lnTo>
                  <a:lnTo>
                    <a:pt x="27" y="405"/>
                  </a:lnTo>
                  <a:lnTo>
                    <a:pt x="33" y="409"/>
                  </a:lnTo>
                  <a:lnTo>
                    <a:pt x="40" y="413"/>
                  </a:lnTo>
                  <a:lnTo>
                    <a:pt x="46" y="417"/>
                  </a:lnTo>
                  <a:lnTo>
                    <a:pt x="53" y="419"/>
                  </a:lnTo>
                  <a:lnTo>
                    <a:pt x="60" y="421"/>
                  </a:lnTo>
                  <a:lnTo>
                    <a:pt x="67" y="422"/>
                  </a:lnTo>
                  <a:lnTo>
                    <a:pt x="75" y="422"/>
                  </a:lnTo>
                  <a:lnTo>
                    <a:pt x="181" y="422"/>
                  </a:lnTo>
                  <a:lnTo>
                    <a:pt x="181" y="588"/>
                  </a:lnTo>
                  <a:lnTo>
                    <a:pt x="181" y="592"/>
                  </a:lnTo>
                  <a:lnTo>
                    <a:pt x="182" y="594"/>
                  </a:lnTo>
                  <a:lnTo>
                    <a:pt x="183" y="597"/>
                  </a:lnTo>
                  <a:lnTo>
                    <a:pt x="186" y="599"/>
                  </a:lnTo>
                  <a:lnTo>
                    <a:pt x="188" y="600"/>
                  </a:lnTo>
                  <a:lnTo>
                    <a:pt x="190" y="603"/>
                  </a:lnTo>
                  <a:lnTo>
                    <a:pt x="192" y="604"/>
                  </a:lnTo>
                  <a:lnTo>
                    <a:pt x="196" y="604"/>
                  </a:lnTo>
                  <a:lnTo>
                    <a:pt x="709" y="604"/>
                  </a:lnTo>
                  <a:lnTo>
                    <a:pt x="712" y="603"/>
                  </a:lnTo>
                  <a:lnTo>
                    <a:pt x="714" y="603"/>
                  </a:lnTo>
                  <a:lnTo>
                    <a:pt x="718" y="600"/>
                  </a:lnTo>
                  <a:lnTo>
                    <a:pt x="720" y="599"/>
                  </a:lnTo>
                  <a:lnTo>
                    <a:pt x="721" y="597"/>
                  </a:lnTo>
                  <a:lnTo>
                    <a:pt x="723" y="594"/>
                  </a:lnTo>
                  <a:lnTo>
                    <a:pt x="723" y="592"/>
                  </a:lnTo>
                  <a:lnTo>
                    <a:pt x="724" y="588"/>
                  </a:lnTo>
                  <a:lnTo>
                    <a:pt x="724" y="422"/>
                  </a:lnTo>
                  <a:lnTo>
                    <a:pt x="829" y="422"/>
                  </a:lnTo>
                  <a:lnTo>
                    <a:pt x="837" y="422"/>
                  </a:lnTo>
                  <a:lnTo>
                    <a:pt x="845" y="421"/>
                  </a:lnTo>
                  <a:lnTo>
                    <a:pt x="852" y="419"/>
                  </a:lnTo>
                  <a:lnTo>
                    <a:pt x="859" y="417"/>
                  </a:lnTo>
                  <a:lnTo>
                    <a:pt x="866" y="413"/>
                  </a:lnTo>
                  <a:lnTo>
                    <a:pt x="871" y="409"/>
                  </a:lnTo>
                  <a:lnTo>
                    <a:pt x="877" y="405"/>
                  </a:lnTo>
                  <a:lnTo>
                    <a:pt x="882" y="400"/>
                  </a:lnTo>
                  <a:lnTo>
                    <a:pt x="888" y="395"/>
                  </a:lnTo>
                  <a:lnTo>
                    <a:pt x="892" y="389"/>
                  </a:lnTo>
                  <a:lnTo>
                    <a:pt x="896" y="382"/>
                  </a:lnTo>
                  <a:lnTo>
                    <a:pt x="899" y="376"/>
                  </a:lnTo>
                  <a:lnTo>
                    <a:pt x="901" y="369"/>
                  </a:lnTo>
                  <a:lnTo>
                    <a:pt x="903" y="363"/>
                  </a:lnTo>
                  <a:lnTo>
                    <a:pt x="905" y="355"/>
                  </a:lnTo>
                  <a:lnTo>
                    <a:pt x="905" y="347"/>
                  </a:lnTo>
                  <a:lnTo>
                    <a:pt x="905" y="75"/>
                  </a:lnTo>
                  <a:lnTo>
                    <a:pt x="905" y="67"/>
                  </a:lnTo>
                  <a:lnTo>
                    <a:pt x="903" y="61"/>
                  </a:lnTo>
                  <a:lnTo>
                    <a:pt x="901" y="53"/>
                  </a:lnTo>
                  <a:lnTo>
                    <a:pt x="899" y="46"/>
                  </a:lnTo>
                  <a:lnTo>
                    <a:pt x="896" y="39"/>
                  </a:lnTo>
                  <a:lnTo>
                    <a:pt x="892" y="33"/>
                  </a:lnTo>
                  <a:lnTo>
                    <a:pt x="888" y="27"/>
                  </a:lnTo>
                  <a:lnTo>
                    <a:pt x="882" y="22"/>
                  </a:lnTo>
                  <a:lnTo>
                    <a:pt x="877" y="17"/>
                  </a:lnTo>
                  <a:lnTo>
                    <a:pt x="871" y="13"/>
                  </a:lnTo>
                  <a:lnTo>
                    <a:pt x="866" y="9"/>
                  </a:lnTo>
                  <a:lnTo>
                    <a:pt x="859" y="6"/>
                  </a:lnTo>
                  <a:lnTo>
                    <a:pt x="852" y="3"/>
                  </a:lnTo>
                  <a:lnTo>
                    <a:pt x="845" y="2"/>
                  </a:lnTo>
                  <a:lnTo>
                    <a:pt x="837" y="1"/>
                  </a:lnTo>
                  <a:lnTo>
                    <a:pt x="8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473"/>
            <p:cNvSpPr>
              <a:spLocks noEditPoints="1"/>
            </p:cNvSpPr>
            <p:nvPr/>
          </p:nvSpPr>
          <p:spPr bwMode="auto">
            <a:xfrm>
              <a:off x="4386263" y="1382713"/>
              <a:ext cx="173038" cy="66675"/>
            </a:xfrm>
            <a:custGeom>
              <a:avLst/>
              <a:gdLst>
                <a:gd name="T0" fmla="*/ 407 w 543"/>
                <a:gd name="T1" fmla="*/ 15 h 211"/>
                <a:gd name="T2" fmla="*/ 528 w 543"/>
                <a:gd name="T3" fmla="*/ 136 h 211"/>
                <a:gd name="T4" fmla="*/ 407 w 543"/>
                <a:gd name="T5" fmla="*/ 136 h 211"/>
                <a:gd name="T6" fmla="*/ 407 w 543"/>
                <a:gd name="T7" fmla="*/ 15 h 211"/>
                <a:gd name="T8" fmla="*/ 15 w 543"/>
                <a:gd name="T9" fmla="*/ 211 h 211"/>
                <a:gd name="T10" fmla="*/ 528 w 543"/>
                <a:gd name="T11" fmla="*/ 211 h 211"/>
                <a:gd name="T12" fmla="*/ 531 w 543"/>
                <a:gd name="T13" fmla="*/ 211 h 211"/>
                <a:gd name="T14" fmla="*/ 533 w 543"/>
                <a:gd name="T15" fmla="*/ 210 h 211"/>
                <a:gd name="T16" fmla="*/ 537 w 543"/>
                <a:gd name="T17" fmla="*/ 209 h 211"/>
                <a:gd name="T18" fmla="*/ 539 w 543"/>
                <a:gd name="T19" fmla="*/ 206 h 211"/>
                <a:gd name="T20" fmla="*/ 540 w 543"/>
                <a:gd name="T21" fmla="*/ 204 h 211"/>
                <a:gd name="T22" fmla="*/ 542 w 543"/>
                <a:gd name="T23" fmla="*/ 202 h 211"/>
                <a:gd name="T24" fmla="*/ 542 w 543"/>
                <a:gd name="T25" fmla="*/ 199 h 211"/>
                <a:gd name="T26" fmla="*/ 543 w 543"/>
                <a:gd name="T27" fmla="*/ 195 h 211"/>
                <a:gd name="T28" fmla="*/ 543 w 543"/>
                <a:gd name="T29" fmla="*/ 136 h 211"/>
                <a:gd name="T30" fmla="*/ 542 w 543"/>
                <a:gd name="T31" fmla="*/ 132 h 211"/>
                <a:gd name="T32" fmla="*/ 542 w 543"/>
                <a:gd name="T33" fmla="*/ 129 h 211"/>
                <a:gd name="T34" fmla="*/ 540 w 543"/>
                <a:gd name="T35" fmla="*/ 127 h 211"/>
                <a:gd name="T36" fmla="*/ 539 w 543"/>
                <a:gd name="T37" fmla="*/ 125 h 211"/>
                <a:gd name="T38" fmla="*/ 418 w 543"/>
                <a:gd name="T39" fmla="*/ 4 h 211"/>
                <a:gd name="T40" fmla="*/ 415 w 543"/>
                <a:gd name="T41" fmla="*/ 2 h 211"/>
                <a:gd name="T42" fmla="*/ 413 w 543"/>
                <a:gd name="T43" fmla="*/ 1 h 211"/>
                <a:gd name="T44" fmla="*/ 411 w 543"/>
                <a:gd name="T45" fmla="*/ 0 h 211"/>
                <a:gd name="T46" fmla="*/ 407 w 543"/>
                <a:gd name="T47" fmla="*/ 0 h 211"/>
                <a:gd name="T48" fmla="*/ 15 w 543"/>
                <a:gd name="T49" fmla="*/ 0 h 211"/>
                <a:gd name="T50" fmla="*/ 11 w 543"/>
                <a:gd name="T51" fmla="*/ 0 h 211"/>
                <a:gd name="T52" fmla="*/ 9 w 543"/>
                <a:gd name="T53" fmla="*/ 1 h 211"/>
                <a:gd name="T54" fmla="*/ 7 w 543"/>
                <a:gd name="T55" fmla="*/ 2 h 211"/>
                <a:gd name="T56" fmla="*/ 5 w 543"/>
                <a:gd name="T57" fmla="*/ 4 h 211"/>
                <a:gd name="T58" fmla="*/ 2 w 543"/>
                <a:gd name="T59" fmla="*/ 6 h 211"/>
                <a:gd name="T60" fmla="*/ 1 w 543"/>
                <a:gd name="T61" fmla="*/ 8 h 211"/>
                <a:gd name="T62" fmla="*/ 0 w 543"/>
                <a:gd name="T63" fmla="*/ 12 h 211"/>
                <a:gd name="T64" fmla="*/ 0 w 543"/>
                <a:gd name="T65" fmla="*/ 15 h 211"/>
                <a:gd name="T66" fmla="*/ 0 w 543"/>
                <a:gd name="T67" fmla="*/ 195 h 211"/>
                <a:gd name="T68" fmla="*/ 0 w 543"/>
                <a:gd name="T69" fmla="*/ 199 h 211"/>
                <a:gd name="T70" fmla="*/ 1 w 543"/>
                <a:gd name="T71" fmla="*/ 201 h 211"/>
                <a:gd name="T72" fmla="*/ 2 w 543"/>
                <a:gd name="T73" fmla="*/ 204 h 211"/>
                <a:gd name="T74" fmla="*/ 5 w 543"/>
                <a:gd name="T75" fmla="*/ 206 h 211"/>
                <a:gd name="T76" fmla="*/ 7 w 543"/>
                <a:gd name="T77" fmla="*/ 209 h 211"/>
                <a:gd name="T78" fmla="*/ 9 w 543"/>
                <a:gd name="T79" fmla="*/ 210 h 211"/>
                <a:gd name="T80" fmla="*/ 11 w 543"/>
                <a:gd name="T81" fmla="*/ 211 h 211"/>
                <a:gd name="T82" fmla="*/ 15 w 543"/>
                <a:gd name="T83" fmla="*/ 211 h 211"/>
                <a:gd name="T84" fmla="*/ 15 w 543"/>
                <a:gd name="T8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3" h="211">
                  <a:moveTo>
                    <a:pt x="407" y="15"/>
                  </a:moveTo>
                  <a:lnTo>
                    <a:pt x="528" y="136"/>
                  </a:lnTo>
                  <a:lnTo>
                    <a:pt x="407" y="136"/>
                  </a:lnTo>
                  <a:lnTo>
                    <a:pt x="407" y="15"/>
                  </a:lnTo>
                  <a:close/>
                  <a:moveTo>
                    <a:pt x="15" y="211"/>
                  </a:moveTo>
                  <a:lnTo>
                    <a:pt x="528" y="211"/>
                  </a:lnTo>
                  <a:lnTo>
                    <a:pt x="531" y="211"/>
                  </a:lnTo>
                  <a:lnTo>
                    <a:pt x="533" y="210"/>
                  </a:lnTo>
                  <a:lnTo>
                    <a:pt x="537" y="209"/>
                  </a:lnTo>
                  <a:lnTo>
                    <a:pt x="539" y="206"/>
                  </a:lnTo>
                  <a:lnTo>
                    <a:pt x="540" y="204"/>
                  </a:lnTo>
                  <a:lnTo>
                    <a:pt x="542" y="202"/>
                  </a:lnTo>
                  <a:lnTo>
                    <a:pt x="542" y="199"/>
                  </a:lnTo>
                  <a:lnTo>
                    <a:pt x="543" y="195"/>
                  </a:lnTo>
                  <a:lnTo>
                    <a:pt x="543" y="136"/>
                  </a:lnTo>
                  <a:lnTo>
                    <a:pt x="542" y="132"/>
                  </a:lnTo>
                  <a:lnTo>
                    <a:pt x="542" y="129"/>
                  </a:lnTo>
                  <a:lnTo>
                    <a:pt x="540" y="127"/>
                  </a:lnTo>
                  <a:lnTo>
                    <a:pt x="539" y="125"/>
                  </a:lnTo>
                  <a:lnTo>
                    <a:pt x="418" y="4"/>
                  </a:lnTo>
                  <a:lnTo>
                    <a:pt x="415" y="2"/>
                  </a:lnTo>
                  <a:lnTo>
                    <a:pt x="413" y="1"/>
                  </a:lnTo>
                  <a:lnTo>
                    <a:pt x="411" y="0"/>
                  </a:lnTo>
                  <a:lnTo>
                    <a:pt x="407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5"/>
                  </a:lnTo>
                  <a:lnTo>
                    <a:pt x="0" y="199"/>
                  </a:lnTo>
                  <a:lnTo>
                    <a:pt x="1" y="201"/>
                  </a:lnTo>
                  <a:lnTo>
                    <a:pt x="2" y="204"/>
                  </a:lnTo>
                  <a:lnTo>
                    <a:pt x="5" y="206"/>
                  </a:lnTo>
                  <a:lnTo>
                    <a:pt x="7" y="209"/>
                  </a:lnTo>
                  <a:lnTo>
                    <a:pt x="9" y="210"/>
                  </a:lnTo>
                  <a:lnTo>
                    <a:pt x="11" y="211"/>
                  </a:lnTo>
                  <a:lnTo>
                    <a:pt x="15" y="211"/>
                  </a:lnTo>
                  <a:lnTo>
                    <a:pt x="15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474"/>
            <p:cNvSpPr>
              <a:spLocks/>
            </p:cNvSpPr>
            <p:nvPr/>
          </p:nvSpPr>
          <p:spPr bwMode="auto">
            <a:xfrm>
              <a:off x="4414838" y="1573213"/>
              <a:ext cx="115888" cy="11113"/>
            </a:xfrm>
            <a:custGeom>
              <a:avLst/>
              <a:gdLst>
                <a:gd name="T0" fmla="*/ 15 w 363"/>
                <a:gd name="T1" fmla="*/ 31 h 31"/>
                <a:gd name="T2" fmla="*/ 347 w 363"/>
                <a:gd name="T3" fmla="*/ 31 h 31"/>
                <a:gd name="T4" fmla="*/ 350 w 363"/>
                <a:gd name="T5" fmla="*/ 31 h 31"/>
                <a:gd name="T6" fmla="*/ 353 w 363"/>
                <a:gd name="T7" fmla="*/ 30 h 31"/>
                <a:gd name="T8" fmla="*/ 356 w 363"/>
                <a:gd name="T9" fmla="*/ 29 h 31"/>
                <a:gd name="T10" fmla="*/ 358 w 363"/>
                <a:gd name="T11" fmla="*/ 27 h 31"/>
                <a:gd name="T12" fmla="*/ 359 w 363"/>
                <a:gd name="T13" fmla="*/ 25 h 31"/>
                <a:gd name="T14" fmla="*/ 361 w 363"/>
                <a:gd name="T15" fmla="*/ 21 h 31"/>
                <a:gd name="T16" fmla="*/ 363 w 363"/>
                <a:gd name="T17" fmla="*/ 19 h 31"/>
                <a:gd name="T18" fmla="*/ 363 w 363"/>
                <a:gd name="T19" fmla="*/ 16 h 31"/>
                <a:gd name="T20" fmla="*/ 363 w 363"/>
                <a:gd name="T21" fmla="*/ 13 h 31"/>
                <a:gd name="T22" fmla="*/ 361 w 363"/>
                <a:gd name="T23" fmla="*/ 10 h 31"/>
                <a:gd name="T24" fmla="*/ 359 w 363"/>
                <a:gd name="T25" fmla="*/ 8 h 31"/>
                <a:gd name="T26" fmla="*/ 358 w 363"/>
                <a:gd name="T27" fmla="*/ 6 h 31"/>
                <a:gd name="T28" fmla="*/ 356 w 363"/>
                <a:gd name="T29" fmla="*/ 4 h 31"/>
                <a:gd name="T30" fmla="*/ 353 w 363"/>
                <a:gd name="T31" fmla="*/ 3 h 31"/>
                <a:gd name="T32" fmla="*/ 350 w 363"/>
                <a:gd name="T33" fmla="*/ 2 h 31"/>
                <a:gd name="T34" fmla="*/ 347 w 363"/>
                <a:gd name="T35" fmla="*/ 2 h 31"/>
                <a:gd name="T36" fmla="*/ 15 w 363"/>
                <a:gd name="T37" fmla="*/ 0 h 31"/>
                <a:gd name="T38" fmla="*/ 12 w 363"/>
                <a:gd name="T39" fmla="*/ 2 h 31"/>
                <a:gd name="T40" fmla="*/ 10 w 363"/>
                <a:gd name="T41" fmla="*/ 3 h 31"/>
                <a:gd name="T42" fmla="*/ 6 w 363"/>
                <a:gd name="T43" fmla="*/ 4 h 31"/>
                <a:gd name="T44" fmla="*/ 4 w 363"/>
                <a:gd name="T45" fmla="*/ 6 h 31"/>
                <a:gd name="T46" fmla="*/ 3 w 363"/>
                <a:gd name="T47" fmla="*/ 8 h 31"/>
                <a:gd name="T48" fmla="*/ 1 w 363"/>
                <a:gd name="T49" fmla="*/ 10 h 31"/>
                <a:gd name="T50" fmla="*/ 1 w 363"/>
                <a:gd name="T51" fmla="*/ 13 h 31"/>
                <a:gd name="T52" fmla="*/ 0 w 363"/>
                <a:gd name="T53" fmla="*/ 16 h 31"/>
                <a:gd name="T54" fmla="*/ 1 w 363"/>
                <a:gd name="T55" fmla="*/ 19 h 31"/>
                <a:gd name="T56" fmla="*/ 1 w 363"/>
                <a:gd name="T57" fmla="*/ 21 h 31"/>
                <a:gd name="T58" fmla="*/ 3 w 363"/>
                <a:gd name="T59" fmla="*/ 25 h 31"/>
                <a:gd name="T60" fmla="*/ 4 w 363"/>
                <a:gd name="T61" fmla="*/ 27 h 31"/>
                <a:gd name="T62" fmla="*/ 6 w 363"/>
                <a:gd name="T63" fmla="*/ 29 h 31"/>
                <a:gd name="T64" fmla="*/ 10 w 363"/>
                <a:gd name="T65" fmla="*/ 30 h 31"/>
                <a:gd name="T66" fmla="*/ 12 w 363"/>
                <a:gd name="T67" fmla="*/ 31 h 31"/>
                <a:gd name="T68" fmla="*/ 15 w 363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3" h="31">
                  <a:moveTo>
                    <a:pt x="15" y="31"/>
                  </a:moveTo>
                  <a:lnTo>
                    <a:pt x="347" y="31"/>
                  </a:lnTo>
                  <a:lnTo>
                    <a:pt x="350" y="31"/>
                  </a:lnTo>
                  <a:lnTo>
                    <a:pt x="353" y="30"/>
                  </a:lnTo>
                  <a:lnTo>
                    <a:pt x="356" y="29"/>
                  </a:lnTo>
                  <a:lnTo>
                    <a:pt x="358" y="27"/>
                  </a:lnTo>
                  <a:lnTo>
                    <a:pt x="359" y="25"/>
                  </a:lnTo>
                  <a:lnTo>
                    <a:pt x="361" y="21"/>
                  </a:lnTo>
                  <a:lnTo>
                    <a:pt x="363" y="19"/>
                  </a:lnTo>
                  <a:lnTo>
                    <a:pt x="363" y="16"/>
                  </a:lnTo>
                  <a:lnTo>
                    <a:pt x="363" y="13"/>
                  </a:lnTo>
                  <a:lnTo>
                    <a:pt x="361" y="10"/>
                  </a:lnTo>
                  <a:lnTo>
                    <a:pt x="359" y="8"/>
                  </a:lnTo>
                  <a:lnTo>
                    <a:pt x="358" y="6"/>
                  </a:lnTo>
                  <a:lnTo>
                    <a:pt x="356" y="4"/>
                  </a:lnTo>
                  <a:lnTo>
                    <a:pt x="353" y="3"/>
                  </a:lnTo>
                  <a:lnTo>
                    <a:pt x="350" y="2"/>
                  </a:lnTo>
                  <a:lnTo>
                    <a:pt x="347" y="2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10" y="3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4" y="27"/>
                  </a:lnTo>
                  <a:lnTo>
                    <a:pt x="6" y="29"/>
                  </a:lnTo>
                  <a:lnTo>
                    <a:pt x="10" y="30"/>
                  </a:lnTo>
                  <a:lnTo>
                    <a:pt x="12" y="31"/>
                  </a:lnTo>
                  <a:lnTo>
                    <a:pt x="1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475"/>
            <p:cNvSpPr>
              <a:spLocks/>
            </p:cNvSpPr>
            <p:nvPr/>
          </p:nvSpPr>
          <p:spPr bwMode="auto">
            <a:xfrm>
              <a:off x="4414838" y="1593850"/>
              <a:ext cx="115888" cy="9525"/>
            </a:xfrm>
            <a:custGeom>
              <a:avLst/>
              <a:gdLst>
                <a:gd name="T0" fmla="*/ 15 w 363"/>
                <a:gd name="T1" fmla="*/ 30 h 30"/>
                <a:gd name="T2" fmla="*/ 347 w 363"/>
                <a:gd name="T3" fmla="*/ 30 h 30"/>
                <a:gd name="T4" fmla="*/ 350 w 363"/>
                <a:gd name="T5" fmla="*/ 30 h 30"/>
                <a:gd name="T6" fmla="*/ 353 w 363"/>
                <a:gd name="T7" fmla="*/ 29 h 30"/>
                <a:gd name="T8" fmla="*/ 356 w 363"/>
                <a:gd name="T9" fmla="*/ 28 h 30"/>
                <a:gd name="T10" fmla="*/ 358 w 363"/>
                <a:gd name="T11" fmla="*/ 26 h 30"/>
                <a:gd name="T12" fmla="*/ 359 w 363"/>
                <a:gd name="T13" fmla="*/ 23 h 30"/>
                <a:gd name="T14" fmla="*/ 361 w 363"/>
                <a:gd name="T15" fmla="*/ 21 h 30"/>
                <a:gd name="T16" fmla="*/ 363 w 363"/>
                <a:gd name="T17" fmla="*/ 19 h 30"/>
                <a:gd name="T18" fmla="*/ 363 w 363"/>
                <a:gd name="T19" fmla="*/ 16 h 30"/>
                <a:gd name="T20" fmla="*/ 363 w 363"/>
                <a:gd name="T21" fmla="*/ 12 h 30"/>
                <a:gd name="T22" fmla="*/ 361 w 363"/>
                <a:gd name="T23" fmla="*/ 9 h 30"/>
                <a:gd name="T24" fmla="*/ 359 w 363"/>
                <a:gd name="T25" fmla="*/ 7 h 30"/>
                <a:gd name="T26" fmla="*/ 358 w 363"/>
                <a:gd name="T27" fmla="*/ 5 h 30"/>
                <a:gd name="T28" fmla="*/ 356 w 363"/>
                <a:gd name="T29" fmla="*/ 2 h 30"/>
                <a:gd name="T30" fmla="*/ 353 w 363"/>
                <a:gd name="T31" fmla="*/ 1 h 30"/>
                <a:gd name="T32" fmla="*/ 350 w 363"/>
                <a:gd name="T33" fmla="*/ 0 h 30"/>
                <a:gd name="T34" fmla="*/ 347 w 363"/>
                <a:gd name="T35" fmla="*/ 0 h 30"/>
                <a:gd name="T36" fmla="*/ 15 w 363"/>
                <a:gd name="T37" fmla="*/ 0 h 30"/>
                <a:gd name="T38" fmla="*/ 12 w 363"/>
                <a:gd name="T39" fmla="*/ 0 h 30"/>
                <a:gd name="T40" fmla="*/ 10 w 363"/>
                <a:gd name="T41" fmla="*/ 1 h 30"/>
                <a:gd name="T42" fmla="*/ 6 w 363"/>
                <a:gd name="T43" fmla="*/ 2 h 30"/>
                <a:gd name="T44" fmla="*/ 4 w 363"/>
                <a:gd name="T45" fmla="*/ 5 h 30"/>
                <a:gd name="T46" fmla="*/ 3 w 363"/>
                <a:gd name="T47" fmla="*/ 7 h 30"/>
                <a:gd name="T48" fmla="*/ 1 w 363"/>
                <a:gd name="T49" fmla="*/ 9 h 30"/>
                <a:gd name="T50" fmla="*/ 1 w 363"/>
                <a:gd name="T51" fmla="*/ 12 h 30"/>
                <a:gd name="T52" fmla="*/ 0 w 363"/>
                <a:gd name="T53" fmla="*/ 16 h 30"/>
                <a:gd name="T54" fmla="*/ 1 w 363"/>
                <a:gd name="T55" fmla="*/ 18 h 30"/>
                <a:gd name="T56" fmla="*/ 1 w 363"/>
                <a:gd name="T57" fmla="*/ 21 h 30"/>
                <a:gd name="T58" fmla="*/ 3 w 363"/>
                <a:gd name="T59" fmla="*/ 23 h 30"/>
                <a:gd name="T60" fmla="*/ 4 w 363"/>
                <a:gd name="T61" fmla="*/ 26 h 30"/>
                <a:gd name="T62" fmla="*/ 6 w 363"/>
                <a:gd name="T63" fmla="*/ 28 h 30"/>
                <a:gd name="T64" fmla="*/ 10 w 363"/>
                <a:gd name="T65" fmla="*/ 29 h 30"/>
                <a:gd name="T66" fmla="*/ 12 w 363"/>
                <a:gd name="T67" fmla="*/ 30 h 30"/>
                <a:gd name="T68" fmla="*/ 15 w 363"/>
                <a:gd name="T69" fmla="*/ 30 h 30"/>
                <a:gd name="T70" fmla="*/ 15 w 363"/>
                <a:gd name="T7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3" h="30">
                  <a:moveTo>
                    <a:pt x="15" y="30"/>
                  </a:moveTo>
                  <a:lnTo>
                    <a:pt x="347" y="30"/>
                  </a:lnTo>
                  <a:lnTo>
                    <a:pt x="350" y="30"/>
                  </a:lnTo>
                  <a:lnTo>
                    <a:pt x="353" y="29"/>
                  </a:lnTo>
                  <a:lnTo>
                    <a:pt x="356" y="28"/>
                  </a:lnTo>
                  <a:lnTo>
                    <a:pt x="358" y="26"/>
                  </a:lnTo>
                  <a:lnTo>
                    <a:pt x="359" y="23"/>
                  </a:lnTo>
                  <a:lnTo>
                    <a:pt x="361" y="21"/>
                  </a:lnTo>
                  <a:lnTo>
                    <a:pt x="363" y="19"/>
                  </a:lnTo>
                  <a:lnTo>
                    <a:pt x="363" y="16"/>
                  </a:lnTo>
                  <a:lnTo>
                    <a:pt x="363" y="12"/>
                  </a:lnTo>
                  <a:lnTo>
                    <a:pt x="361" y="9"/>
                  </a:lnTo>
                  <a:lnTo>
                    <a:pt x="359" y="7"/>
                  </a:lnTo>
                  <a:lnTo>
                    <a:pt x="358" y="5"/>
                  </a:lnTo>
                  <a:lnTo>
                    <a:pt x="356" y="2"/>
                  </a:lnTo>
                  <a:lnTo>
                    <a:pt x="353" y="1"/>
                  </a:lnTo>
                  <a:lnTo>
                    <a:pt x="350" y="0"/>
                  </a:lnTo>
                  <a:lnTo>
                    <a:pt x="34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6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476"/>
            <p:cNvSpPr>
              <a:spLocks/>
            </p:cNvSpPr>
            <p:nvPr/>
          </p:nvSpPr>
          <p:spPr bwMode="auto">
            <a:xfrm>
              <a:off x="4414838" y="1612900"/>
              <a:ext cx="115888" cy="9525"/>
            </a:xfrm>
            <a:custGeom>
              <a:avLst/>
              <a:gdLst>
                <a:gd name="T0" fmla="*/ 15 w 363"/>
                <a:gd name="T1" fmla="*/ 30 h 30"/>
                <a:gd name="T2" fmla="*/ 347 w 363"/>
                <a:gd name="T3" fmla="*/ 30 h 30"/>
                <a:gd name="T4" fmla="*/ 350 w 363"/>
                <a:gd name="T5" fmla="*/ 30 h 30"/>
                <a:gd name="T6" fmla="*/ 353 w 363"/>
                <a:gd name="T7" fmla="*/ 29 h 30"/>
                <a:gd name="T8" fmla="*/ 356 w 363"/>
                <a:gd name="T9" fmla="*/ 28 h 30"/>
                <a:gd name="T10" fmla="*/ 358 w 363"/>
                <a:gd name="T11" fmla="*/ 26 h 30"/>
                <a:gd name="T12" fmla="*/ 359 w 363"/>
                <a:gd name="T13" fmla="*/ 23 h 30"/>
                <a:gd name="T14" fmla="*/ 361 w 363"/>
                <a:gd name="T15" fmla="*/ 21 h 30"/>
                <a:gd name="T16" fmla="*/ 363 w 363"/>
                <a:gd name="T17" fmla="*/ 18 h 30"/>
                <a:gd name="T18" fmla="*/ 363 w 363"/>
                <a:gd name="T19" fmla="*/ 14 h 30"/>
                <a:gd name="T20" fmla="*/ 363 w 363"/>
                <a:gd name="T21" fmla="*/ 12 h 30"/>
                <a:gd name="T22" fmla="*/ 361 w 363"/>
                <a:gd name="T23" fmla="*/ 9 h 30"/>
                <a:gd name="T24" fmla="*/ 359 w 363"/>
                <a:gd name="T25" fmla="*/ 7 h 30"/>
                <a:gd name="T26" fmla="*/ 358 w 363"/>
                <a:gd name="T27" fmla="*/ 5 h 30"/>
                <a:gd name="T28" fmla="*/ 356 w 363"/>
                <a:gd name="T29" fmla="*/ 2 h 30"/>
                <a:gd name="T30" fmla="*/ 353 w 363"/>
                <a:gd name="T31" fmla="*/ 1 h 30"/>
                <a:gd name="T32" fmla="*/ 350 w 363"/>
                <a:gd name="T33" fmla="*/ 0 h 30"/>
                <a:gd name="T34" fmla="*/ 347 w 363"/>
                <a:gd name="T35" fmla="*/ 0 h 30"/>
                <a:gd name="T36" fmla="*/ 15 w 363"/>
                <a:gd name="T37" fmla="*/ 0 h 30"/>
                <a:gd name="T38" fmla="*/ 12 w 363"/>
                <a:gd name="T39" fmla="*/ 0 h 30"/>
                <a:gd name="T40" fmla="*/ 10 w 363"/>
                <a:gd name="T41" fmla="*/ 1 h 30"/>
                <a:gd name="T42" fmla="*/ 6 w 363"/>
                <a:gd name="T43" fmla="*/ 2 h 30"/>
                <a:gd name="T44" fmla="*/ 4 w 363"/>
                <a:gd name="T45" fmla="*/ 5 h 30"/>
                <a:gd name="T46" fmla="*/ 3 w 363"/>
                <a:gd name="T47" fmla="*/ 7 h 30"/>
                <a:gd name="T48" fmla="*/ 1 w 363"/>
                <a:gd name="T49" fmla="*/ 9 h 30"/>
                <a:gd name="T50" fmla="*/ 1 w 363"/>
                <a:gd name="T51" fmla="*/ 12 h 30"/>
                <a:gd name="T52" fmla="*/ 0 w 363"/>
                <a:gd name="T53" fmla="*/ 14 h 30"/>
                <a:gd name="T54" fmla="*/ 1 w 363"/>
                <a:gd name="T55" fmla="*/ 18 h 30"/>
                <a:gd name="T56" fmla="*/ 1 w 363"/>
                <a:gd name="T57" fmla="*/ 21 h 30"/>
                <a:gd name="T58" fmla="*/ 3 w 363"/>
                <a:gd name="T59" fmla="*/ 23 h 30"/>
                <a:gd name="T60" fmla="*/ 4 w 363"/>
                <a:gd name="T61" fmla="*/ 26 h 30"/>
                <a:gd name="T62" fmla="*/ 6 w 363"/>
                <a:gd name="T63" fmla="*/ 28 h 30"/>
                <a:gd name="T64" fmla="*/ 10 w 363"/>
                <a:gd name="T65" fmla="*/ 29 h 30"/>
                <a:gd name="T66" fmla="*/ 12 w 363"/>
                <a:gd name="T67" fmla="*/ 30 h 30"/>
                <a:gd name="T68" fmla="*/ 15 w 363"/>
                <a:gd name="T69" fmla="*/ 30 h 30"/>
                <a:gd name="T70" fmla="*/ 15 w 363"/>
                <a:gd name="T7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3" h="30">
                  <a:moveTo>
                    <a:pt x="15" y="30"/>
                  </a:moveTo>
                  <a:lnTo>
                    <a:pt x="347" y="30"/>
                  </a:lnTo>
                  <a:lnTo>
                    <a:pt x="350" y="30"/>
                  </a:lnTo>
                  <a:lnTo>
                    <a:pt x="353" y="29"/>
                  </a:lnTo>
                  <a:lnTo>
                    <a:pt x="356" y="28"/>
                  </a:lnTo>
                  <a:lnTo>
                    <a:pt x="358" y="26"/>
                  </a:lnTo>
                  <a:lnTo>
                    <a:pt x="359" y="23"/>
                  </a:lnTo>
                  <a:lnTo>
                    <a:pt x="361" y="21"/>
                  </a:lnTo>
                  <a:lnTo>
                    <a:pt x="363" y="18"/>
                  </a:lnTo>
                  <a:lnTo>
                    <a:pt x="363" y="14"/>
                  </a:lnTo>
                  <a:lnTo>
                    <a:pt x="363" y="12"/>
                  </a:lnTo>
                  <a:lnTo>
                    <a:pt x="361" y="9"/>
                  </a:lnTo>
                  <a:lnTo>
                    <a:pt x="359" y="7"/>
                  </a:lnTo>
                  <a:lnTo>
                    <a:pt x="358" y="5"/>
                  </a:lnTo>
                  <a:lnTo>
                    <a:pt x="356" y="2"/>
                  </a:lnTo>
                  <a:lnTo>
                    <a:pt x="353" y="1"/>
                  </a:lnTo>
                  <a:lnTo>
                    <a:pt x="350" y="0"/>
                  </a:lnTo>
                  <a:lnTo>
                    <a:pt x="34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Freeform 1496"/>
          <p:cNvSpPr>
            <a:spLocks noEditPoints="1"/>
          </p:cNvSpPr>
          <p:nvPr/>
        </p:nvSpPr>
        <p:spPr bwMode="auto">
          <a:xfrm>
            <a:off x="9380642" y="3386601"/>
            <a:ext cx="220663" cy="287338"/>
          </a:xfrm>
          <a:custGeom>
            <a:avLst/>
            <a:gdLst>
              <a:gd name="T0" fmla="*/ 91 w 693"/>
              <a:gd name="T1" fmla="*/ 120 h 906"/>
              <a:gd name="T2" fmla="*/ 347 w 693"/>
              <a:gd name="T3" fmla="*/ 845 h 906"/>
              <a:gd name="T4" fmla="*/ 322 w 693"/>
              <a:gd name="T5" fmla="*/ 837 h 906"/>
              <a:gd name="T6" fmla="*/ 305 w 693"/>
              <a:gd name="T7" fmla="*/ 817 h 906"/>
              <a:gd name="T8" fmla="*/ 302 w 693"/>
              <a:gd name="T9" fmla="*/ 791 h 906"/>
              <a:gd name="T10" fmla="*/ 315 w 693"/>
              <a:gd name="T11" fmla="*/ 767 h 906"/>
              <a:gd name="T12" fmla="*/ 337 w 693"/>
              <a:gd name="T13" fmla="*/ 755 h 906"/>
              <a:gd name="T14" fmla="*/ 364 w 693"/>
              <a:gd name="T15" fmla="*/ 759 h 906"/>
              <a:gd name="T16" fmla="*/ 384 w 693"/>
              <a:gd name="T17" fmla="*/ 774 h 906"/>
              <a:gd name="T18" fmla="*/ 392 w 693"/>
              <a:gd name="T19" fmla="*/ 799 h 906"/>
              <a:gd name="T20" fmla="*/ 384 w 693"/>
              <a:gd name="T21" fmla="*/ 825 h 906"/>
              <a:gd name="T22" fmla="*/ 364 w 693"/>
              <a:gd name="T23" fmla="*/ 842 h 906"/>
              <a:gd name="T24" fmla="*/ 347 w 693"/>
              <a:gd name="T25" fmla="*/ 53 h 906"/>
              <a:gd name="T26" fmla="*/ 359 w 693"/>
              <a:gd name="T27" fmla="*/ 57 h 906"/>
              <a:gd name="T28" fmla="*/ 367 w 693"/>
              <a:gd name="T29" fmla="*/ 67 h 906"/>
              <a:gd name="T30" fmla="*/ 369 w 693"/>
              <a:gd name="T31" fmla="*/ 80 h 906"/>
              <a:gd name="T32" fmla="*/ 363 w 693"/>
              <a:gd name="T33" fmla="*/ 91 h 906"/>
              <a:gd name="T34" fmla="*/ 352 w 693"/>
              <a:gd name="T35" fmla="*/ 98 h 906"/>
              <a:gd name="T36" fmla="*/ 338 w 693"/>
              <a:gd name="T37" fmla="*/ 96 h 906"/>
              <a:gd name="T38" fmla="*/ 328 w 693"/>
              <a:gd name="T39" fmla="*/ 88 h 906"/>
              <a:gd name="T40" fmla="*/ 324 w 693"/>
              <a:gd name="T41" fmla="*/ 76 h 906"/>
              <a:gd name="T42" fmla="*/ 328 w 693"/>
              <a:gd name="T43" fmla="*/ 63 h 906"/>
              <a:gd name="T44" fmla="*/ 338 w 693"/>
              <a:gd name="T45" fmla="*/ 55 h 906"/>
              <a:gd name="T46" fmla="*/ 347 w 693"/>
              <a:gd name="T47" fmla="*/ 53 h 906"/>
              <a:gd name="T48" fmla="*/ 81 w 693"/>
              <a:gd name="T49" fmla="*/ 1 h 906"/>
              <a:gd name="T50" fmla="*/ 55 w 693"/>
              <a:gd name="T51" fmla="*/ 7 h 906"/>
              <a:gd name="T52" fmla="*/ 33 w 693"/>
              <a:gd name="T53" fmla="*/ 21 h 906"/>
              <a:gd name="T54" fmla="*/ 15 w 693"/>
              <a:gd name="T55" fmla="*/ 39 h 906"/>
              <a:gd name="T56" fmla="*/ 3 w 693"/>
              <a:gd name="T57" fmla="*/ 64 h 906"/>
              <a:gd name="T58" fmla="*/ 0 w 693"/>
              <a:gd name="T59" fmla="*/ 90 h 906"/>
              <a:gd name="T60" fmla="*/ 1 w 693"/>
              <a:gd name="T61" fmla="*/ 833 h 906"/>
              <a:gd name="T62" fmla="*/ 11 w 693"/>
              <a:gd name="T63" fmla="*/ 858 h 906"/>
              <a:gd name="T64" fmla="*/ 27 w 693"/>
              <a:gd name="T65" fmla="*/ 879 h 906"/>
              <a:gd name="T66" fmla="*/ 48 w 693"/>
              <a:gd name="T67" fmla="*/ 895 h 906"/>
              <a:gd name="T68" fmla="*/ 72 w 693"/>
              <a:gd name="T69" fmla="*/ 903 h 906"/>
              <a:gd name="T70" fmla="*/ 603 w 693"/>
              <a:gd name="T71" fmla="*/ 906 h 906"/>
              <a:gd name="T72" fmla="*/ 630 w 693"/>
              <a:gd name="T73" fmla="*/ 901 h 906"/>
              <a:gd name="T74" fmla="*/ 654 w 693"/>
              <a:gd name="T75" fmla="*/ 890 h 906"/>
              <a:gd name="T76" fmla="*/ 674 w 693"/>
              <a:gd name="T77" fmla="*/ 872 h 906"/>
              <a:gd name="T78" fmla="*/ 687 w 693"/>
              <a:gd name="T79" fmla="*/ 850 h 906"/>
              <a:gd name="T80" fmla="*/ 693 w 693"/>
              <a:gd name="T81" fmla="*/ 824 h 906"/>
              <a:gd name="T82" fmla="*/ 693 w 693"/>
              <a:gd name="T83" fmla="*/ 82 h 906"/>
              <a:gd name="T84" fmla="*/ 687 w 693"/>
              <a:gd name="T85" fmla="*/ 55 h 906"/>
              <a:gd name="T86" fmla="*/ 674 w 693"/>
              <a:gd name="T87" fmla="*/ 33 h 906"/>
              <a:gd name="T88" fmla="*/ 654 w 693"/>
              <a:gd name="T89" fmla="*/ 15 h 906"/>
              <a:gd name="T90" fmla="*/ 630 w 693"/>
              <a:gd name="T91" fmla="*/ 4 h 906"/>
              <a:gd name="T92" fmla="*/ 603 w 693"/>
              <a:gd name="T93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3" h="906">
                <a:moveTo>
                  <a:pt x="603" y="724"/>
                </a:moveTo>
                <a:lnTo>
                  <a:pt x="91" y="724"/>
                </a:lnTo>
                <a:lnTo>
                  <a:pt x="91" y="120"/>
                </a:lnTo>
                <a:lnTo>
                  <a:pt x="603" y="120"/>
                </a:lnTo>
                <a:lnTo>
                  <a:pt x="603" y="724"/>
                </a:lnTo>
                <a:close/>
                <a:moveTo>
                  <a:pt x="347" y="845"/>
                </a:moveTo>
                <a:lnTo>
                  <a:pt x="337" y="844"/>
                </a:lnTo>
                <a:lnTo>
                  <a:pt x="330" y="842"/>
                </a:lnTo>
                <a:lnTo>
                  <a:pt x="322" y="837"/>
                </a:lnTo>
                <a:lnTo>
                  <a:pt x="315" y="832"/>
                </a:lnTo>
                <a:lnTo>
                  <a:pt x="310" y="825"/>
                </a:lnTo>
                <a:lnTo>
                  <a:pt x="305" y="817"/>
                </a:lnTo>
                <a:lnTo>
                  <a:pt x="302" y="809"/>
                </a:lnTo>
                <a:lnTo>
                  <a:pt x="302" y="799"/>
                </a:lnTo>
                <a:lnTo>
                  <a:pt x="302" y="791"/>
                </a:lnTo>
                <a:lnTo>
                  <a:pt x="305" y="782"/>
                </a:lnTo>
                <a:lnTo>
                  <a:pt x="310" y="774"/>
                </a:lnTo>
                <a:lnTo>
                  <a:pt x="315" y="767"/>
                </a:lnTo>
                <a:lnTo>
                  <a:pt x="322" y="762"/>
                </a:lnTo>
                <a:lnTo>
                  <a:pt x="330" y="759"/>
                </a:lnTo>
                <a:lnTo>
                  <a:pt x="337" y="755"/>
                </a:lnTo>
                <a:lnTo>
                  <a:pt x="347" y="754"/>
                </a:lnTo>
                <a:lnTo>
                  <a:pt x="356" y="755"/>
                </a:lnTo>
                <a:lnTo>
                  <a:pt x="364" y="759"/>
                </a:lnTo>
                <a:lnTo>
                  <a:pt x="372" y="762"/>
                </a:lnTo>
                <a:lnTo>
                  <a:pt x="378" y="767"/>
                </a:lnTo>
                <a:lnTo>
                  <a:pt x="384" y="774"/>
                </a:lnTo>
                <a:lnTo>
                  <a:pt x="388" y="782"/>
                </a:lnTo>
                <a:lnTo>
                  <a:pt x="392" y="791"/>
                </a:lnTo>
                <a:lnTo>
                  <a:pt x="392" y="799"/>
                </a:lnTo>
                <a:lnTo>
                  <a:pt x="392" y="809"/>
                </a:lnTo>
                <a:lnTo>
                  <a:pt x="388" y="817"/>
                </a:lnTo>
                <a:lnTo>
                  <a:pt x="384" y="825"/>
                </a:lnTo>
                <a:lnTo>
                  <a:pt x="378" y="832"/>
                </a:lnTo>
                <a:lnTo>
                  <a:pt x="372" y="837"/>
                </a:lnTo>
                <a:lnTo>
                  <a:pt x="364" y="842"/>
                </a:lnTo>
                <a:lnTo>
                  <a:pt x="356" y="844"/>
                </a:lnTo>
                <a:lnTo>
                  <a:pt x="347" y="845"/>
                </a:lnTo>
                <a:close/>
                <a:moveTo>
                  <a:pt x="347" y="53"/>
                </a:moveTo>
                <a:lnTo>
                  <a:pt x="352" y="53"/>
                </a:lnTo>
                <a:lnTo>
                  <a:pt x="356" y="55"/>
                </a:lnTo>
                <a:lnTo>
                  <a:pt x="359" y="57"/>
                </a:lnTo>
                <a:lnTo>
                  <a:pt x="363" y="59"/>
                </a:lnTo>
                <a:lnTo>
                  <a:pt x="366" y="63"/>
                </a:lnTo>
                <a:lnTo>
                  <a:pt x="367" y="67"/>
                </a:lnTo>
                <a:lnTo>
                  <a:pt x="369" y="70"/>
                </a:lnTo>
                <a:lnTo>
                  <a:pt x="369" y="76"/>
                </a:lnTo>
                <a:lnTo>
                  <a:pt x="369" y="80"/>
                </a:lnTo>
                <a:lnTo>
                  <a:pt x="367" y="85"/>
                </a:lnTo>
                <a:lnTo>
                  <a:pt x="366" y="88"/>
                </a:lnTo>
                <a:lnTo>
                  <a:pt x="363" y="91"/>
                </a:lnTo>
                <a:lnTo>
                  <a:pt x="359" y="95"/>
                </a:lnTo>
                <a:lnTo>
                  <a:pt x="356" y="96"/>
                </a:lnTo>
                <a:lnTo>
                  <a:pt x="352" y="98"/>
                </a:lnTo>
                <a:lnTo>
                  <a:pt x="347" y="98"/>
                </a:lnTo>
                <a:lnTo>
                  <a:pt x="342" y="98"/>
                </a:lnTo>
                <a:lnTo>
                  <a:pt x="338" y="96"/>
                </a:lnTo>
                <a:lnTo>
                  <a:pt x="334" y="95"/>
                </a:lnTo>
                <a:lnTo>
                  <a:pt x="331" y="91"/>
                </a:lnTo>
                <a:lnTo>
                  <a:pt x="328" y="88"/>
                </a:lnTo>
                <a:lnTo>
                  <a:pt x="326" y="85"/>
                </a:lnTo>
                <a:lnTo>
                  <a:pt x="324" y="80"/>
                </a:lnTo>
                <a:lnTo>
                  <a:pt x="324" y="76"/>
                </a:lnTo>
                <a:lnTo>
                  <a:pt x="324" y="70"/>
                </a:lnTo>
                <a:lnTo>
                  <a:pt x="326" y="67"/>
                </a:lnTo>
                <a:lnTo>
                  <a:pt x="328" y="63"/>
                </a:lnTo>
                <a:lnTo>
                  <a:pt x="331" y="59"/>
                </a:lnTo>
                <a:lnTo>
                  <a:pt x="334" y="57"/>
                </a:lnTo>
                <a:lnTo>
                  <a:pt x="338" y="55"/>
                </a:lnTo>
                <a:lnTo>
                  <a:pt x="342" y="54"/>
                </a:lnTo>
                <a:lnTo>
                  <a:pt x="347" y="53"/>
                </a:lnTo>
                <a:lnTo>
                  <a:pt x="347" y="53"/>
                </a:lnTo>
                <a:close/>
                <a:moveTo>
                  <a:pt x="603" y="0"/>
                </a:moveTo>
                <a:lnTo>
                  <a:pt x="91" y="0"/>
                </a:lnTo>
                <a:lnTo>
                  <a:pt x="81" y="1"/>
                </a:lnTo>
                <a:lnTo>
                  <a:pt x="72" y="2"/>
                </a:lnTo>
                <a:lnTo>
                  <a:pt x="63" y="4"/>
                </a:lnTo>
                <a:lnTo>
                  <a:pt x="55" y="7"/>
                </a:lnTo>
                <a:lnTo>
                  <a:pt x="48" y="11"/>
                </a:lnTo>
                <a:lnTo>
                  <a:pt x="40" y="15"/>
                </a:lnTo>
                <a:lnTo>
                  <a:pt x="33" y="21"/>
                </a:lnTo>
                <a:lnTo>
                  <a:pt x="27" y="26"/>
                </a:lnTo>
                <a:lnTo>
                  <a:pt x="21" y="33"/>
                </a:lnTo>
                <a:lnTo>
                  <a:pt x="15" y="39"/>
                </a:lnTo>
                <a:lnTo>
                  <a:pt x="11" y="47"/>
                </a:lnTo>
                <a:lnTo>
                  <a:pt x="7" y="55"/>
                </a:lnTo>
                <a:lnTo>
                  <a:pt x="3" y="64"/>
                </a:lnTo>
                <a:lnTo>
                  <a:pt x="1" y="73"/>
                </a:lnTo>
                <a:lnTo>
                  <a:pt x="0" y="82"/>
                </a:lnTo>
                <a:lnTo>
                  <a:pt x="0" y="90"/>
                </a:lnTo>
                <a:lnTo>
                  <a:pt x="0" y="815"/>
                </a:lnTo>
                <a:lnTo>
                  <a:pt x="0" y="824"/>
                </a:lnTo>
                <a:lnTo>
                  <a:pt x="1" y="833"/>
                </a:lnTo>
                <a:lnTo>
                  <a:pt x="3" y="842"/>
                </a:lnTo>
                <a:lnTo>
                  <a:pt x="7" y="850"/>
                </a:lnTo>
                <a:lnTo>
                  <a:pt x="11" y="858"/>
                </a:lnTo>
                <a:lnTo>
                  <a:pt x="15" y="866"/>
                </a:lnTo>
                <a:lnTo>
                  <a:pt x="21" y="872"/>
                </a:lnTo>
                <a:lnTo>
                  <a:pt x="27" y="879"/>
                </a:lnTo>
                <a:lnTo>
                  <a:pt x="33" y="885"/>
                </a:lnTo>
                <a:lnTo>
                  <a:pt x="40" y="890"/>
                </a:lnTo>
                <a:lnTo>
                  <a:pt x="48" y="895"/>
                </a:lnTo>
                <a:lnTo>
                  <a:pt x="55" y="898"/>
                </a:lnTo>
                <a:lnTo>
                  <a:pt x="63" y="901"/>
                </a:lnTo>
                <a:lnTo>
                  <a:pt x="72" y="903"/>
                </a:lnTo>
                <a:lnTo>
                  <a:pt x="81" y="905"/>
                </a:lnTo>
                <a:lnTo>
                  <a:pt x="91" y="906"/>
                </a:lnTo>
                <a:lnTo>
                  <a:pt x="603" y="906"/>
                </a:lnTo>
                <a:lnTo>
                  <a:pt x="613" y="905"/>
                </a:lnTo>
                <a:lnTo>
                  <a:pt x="622" y="903"/>
                </a:lnTo>
                <a:lnTo>
                  <a:pt x="630" y="901"/>
                </a:lnTo>
                <a:lnTo>
                  <a:pt x="638" y="898"/>
                </a:lnTo>
                <a:lnTo>
                  <a:pt x="646" y="895"/>
                </a:lnTo>
                <a:lnTo>
                  <a:pt x="654" y="890"/>
                </a:lnTo>
                <a:lnTo>
                  <a:pt x="660" y="885"/>
                </a:lnTo>
                <a:lnTo>
                  <a:pt x="667" y="879"/>
                </a:lnTo>
                <a:lnTo>
                  <a:pt x="674" y="872"/>
                </a:lnTo>
                <a:lnTo>
                  <a:pt x="678" y="866"/>
                </a:lnTo>
                <a:lnTo>
                  <a:pt x="682" y="858"/>
                </a:lnTo>
                <a:lnTo>
                  <a:pt x="687" y="850"/>
                </a:lnTo>
                <a:lnTo>
                  <a:pt x="690" y="842"/>
                </a:lnTo>
                <a:lnTo>
                  <a:pt x="692" y="833"/>
                </a:lnTo>
                <a:lnTo>
                  <a:pt x="693" y="824"/>
                </a:lnTo>
                <a:lnTo>
                  <a:pt x="693" y="815"/>
                </a:lnTo>
                <a:lnTo>
                  <a:pt x="693" y="90"/>
                </a:lnTo>
                <a:lnTo>
                  <a:pt x="693" y="82"/>
                </a:lnTo>
                <a:lnTo>
                  <a:pt x="692" y="73"/>
                </a:lnTo>
                <a:lnTo>
                  <a:pt x="690" y="64"/>
                </a:lnTo>
                <a:lnTo>
                  <a:pt x="687" y="55"/>
                </a:lnTo>
                <a:lnTo>
                  <a:pt x="682" y="47"/>
                </a:lnTo>
                <a:lnTo>
                  <a:pt x="678" y="39"/>
                </a:lnTo>
                <a:lnTo>
                  <a:pt x="674" y="33"/>
                </a:lnTo>
                <a:lnTo>
                  <a:pt x="667" y="26"/>
                </a:lnTo>
                <a:lnTo>
                  <a:pt x="660" y="21"/>
                </a:lnTo>
                <a:lnTo>
                  <a:pt x="654" y="15"/>
                </a:lnTo>
                <a:lnTo>
                  <a:pt x="646" y="11"/>
                </a:lnTo>
                <a:lnTo>
                  <a:pt x="638" y="7"/>
                </a:lnTo>
                <a:lnTo>
                  <a:pt x="630" y="4"/>
                </a:lnTo>
                <a:lnTo>
                  <a:pt x="622" y="2"/>
                </a:lnTo>
                <a:lnTo>
                  <a:pt x="613" y="1"/>
                </a:lnTo>
                <a:lnTo>
                  <a:pt x="603" y="0"/>
                </a:lnTo>
                <a:lnTo>
                  <a:pt x="60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1592"/>
          <p:cNvSpPr>
            <a:spLocks noEditPoints="1"/>
          </p:cNvSpPr>
          <p:nvPr/>
        </p:nvSpPr>
        <p:spPr bwMode="auto">
          <a:xfrm>
            <a:off x="8956264" y="5380481"/>
            <a:ext cx="287338" cy="268288"/>
          </a:xfrm>
          <a:custGeom>
            <a:avLst/>
            <a:gdLst>
              <a:gd name="T0" fmla="*/ 91 w 905"/>
              <a:gd name="T1" fmla="*/ 90 h 845"/>
              <a:gd name="T2" fmla="*/ 452 w 905"/>
              <a:gd name="T3" fmla="*/ 679 h 845"/>
              <a:gd name="T4" fmla="*/ 436 w 905"/>
              <a:gd name="T5" fmla="*/ 673 h 845"/>
              <a:gd name="T6" fmla="*/ 425 w 905"/>
              <a:gd name="T7" fmla="*/ 660 h 845"/>
              <a:gd name="T8" fmla="*/ 423 w 905"/>
              <a:gd name="T9" fmla="*/ 642 h 845"/>
              <a:gd name="T10" fmla="*/ 431 w 905"/>
              <a:gd name="T11" fmla="*/ 627 h 845"/>
              <a:gd name="T12" fmla="*/ 447 w 905"/>
              <a:gd name="T13" fmla="*/ 619 h 845"/>
              <a:gd name="T14" fmla="*/ 465 w 905"/>
              <a:gd name="T15" fmla="*/ 621 h 845"/>
              <a:gd name="T16" fmla="*/ 478 w 905"/>
              <a:gd name="T17" fmla="*/ 631 h 845"/>
              <a:gd name="T18" fmla="*/ 482 w 905"/>
              <a:gd name="T19" fmla="*/ 649 h 845"/>
              <a:gd name="T20" fmla="*/ 478 w 905"/>
              <a:gd name="T21" fmla="*/ 666 h 845"/>
              <a:gd name="T22" fmla="*/ 465 w 905"/>
              <a:gd name="T23" fmla="*/ 677 h 845"/>
              <a:gd name="T24" fmla="*/ 830 w 905"/>
              <a:gd name="T25" fmla="*/ 0 h 845"/>
              <a:gd name="T26" fmla="*/ 60 w 905"/>
              <a:gd name="T27" fmla="*/ 2 h 845"/>
              <a:gd name="T28" fmla="*/ 40 w 905"/>
              <a:gd name="T29" fmla="*/ 8 h 845"/>
              <a:gd name="T30" fmla="*/ 22 w 905"/>
              <a:gd name="T31" fmla="*/ 22 h 845"/>
              <a:gd name="T32" fmla="*/ 9 w 905"/>
              <a:gd name="T33" fmla="*/ 39 h 845"/>
              <a:gd name="T34" fmla="*/ 1 w 905"/>
              <a:gd name="T35" fmla="*/ 60 h 845"/>
              <a:gd name="T36" fmla="*/ 0 w 905"/>
              <a:gd name="T37" fmla="*/ 649 h 845"/>
              <a:gd name="T38" fmla="*/ 3 w 905"/>
              <a:gd name="T39" fmla="*/ 671 h 845"/>
              <a:gd name="T40" fmla="*/ 13 w 905"/>
              <a:gd name="T41" fmla="*/ 691 h 845"/>
              <a:gd name="T42" fmla="*/ 28 w 905"/>
              <a:gd name="T43" fmla="*/ 706 h 845"/>
              <a:gd name="T44" fmla="*/ 46 w 905"/>
              <a:gd name="T45" fmla="*/ 718 h 845"/>
              <a:gd name="T46" fmla="*/ 67 w 905"/>
              <a:gd name="T47" fmla="*/ 724 h 845"/>
              <a:gd name="T48" fmla="*/ 306 w 905"/>
              <a:gd name="T49" fmla="*/ 815 h 845"/>
              <a:gd name="T50" fmla="*/ 175 w 905"/>
              <a:gd name="T51" fmla="*/ 816 h 845"/>
              <a:gd name="T52" fmla="*/ 168 w 905"/>
              <a:gd name="T53" fmla="*/ 822 h 845"/>
              <a:gd name="T54" fmla="*/ 166 w 905"/>
              <a:gd name="T55" fmla="*/ 829 h 845"/>
              <a:gd name="T56" fmla="*/ 168 w 905"/>
              <a:gd name="T57" fmla="*/ 838 h 845"/>
              <a:gd name="T58" fmla="*/ 175 w 905"/>
              <a:gd name="T59" fmla="*/ 844 h 845"/>
              <a:gd name="T60" fmla="*/ 316 w 905"/>
              <a:gd name="T61" fmla="*/ 845 h 845"/>
              <a:gd name="T62" fmla="*/ 725 w 905"/>
              <a:gd name="T63" fmla="*/ 845 h 845"/>
              <a:gd name="T64" fmla="*/ 732 w 905"/>
              <a:gd name="T65" fmla="*/ 843 h 845"/>
              <a:gd name="T66" fmla="*/ 738 w 905"/>
              <a:gd name="T67" fmla="*/ 836 h 845"/>
              <a:gd name="T68" fmla="*/ 739 w 905"/>
              <a:gd name="T69" fmla="*/ 827 h 845"/>
              <a:gd name="T70" fmla="*/ 734 w 905"/>
              <a:gd name="T71" fmla="*/ 819 h 845"/>
              <a:gd name="T72" fmla="*/ 727 w 905"/>
              <a:gd name="T73" fmla="*/ 815 h 845"/>
              <a:gd name="T74" fmla="*/ 565 w 905"/>
              <a:gd name="T75" fmla="*/ 724 h 845"/>
              <a:gd name="T76" fmla="*/ 845 w 905"/>
              <a:gd name="T77" fmla="*/ 722 h 845"/>
              <a:gd name="T78" fmla="*/ 866 w 905"/>
              <a:gd name="T79" fmla="*/ 715 h 845"/>
              <a:gd name="T80" fmla="*/ 883 w 905"/>
              <a:gd name="T81" fmla="*/ 702 h 845"/>
              <a:gd name="T82" fmla="*/ 896 w 905"/>
              <a:gd name="T83" fmla="*/ 684 h 845"/>
              <a:gd name="T84" fmla="*/ 904 w 905"/>
              <a:gd name="T85" fmla="*/ 663 h 845"/>
              <a:gd name="T86" fmla="*/ 905 w 905"/>
              <a:gd name="T87" fmla="*/ 75 h 845"/>
              <a:gd name="T88" fmla="*/ 901 w 905"/>
              <a:gd name="T89" fmla="*/ 53 h 845"/>
              <a:gd name="T90" fmla="*/ 893 w 905"/>
              <a:gd name="T91" fmla="*/ 33 h 845"/>
              <a:gd name="T92" fmla="*/ 878 w 905"/>
              <a:gd name="T93" fmla="*/ 17 h 845"/>
              <a:gd name="T94" fmla="*/ 859 w 905"/>
              <a:gd name="T95" fmla="*/ 5 h 845"/>
              <a:gd name="T96" fmla="*/ 837 w 905"/>
              <a:gd name="T97" fmla="*/ 0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05" h="845">
                <a:moveTo>
                  <a:pt x="815" y="604"/>
                </a:moveTo>
                <a:lnTo>
                  <a:pt x="91" y="604"/>
                </a:lnTo>
                <a:lnTo>
                  <a:pt x="91" y="90"/>
                </a:lnTo>
                <a:lnTo>
                  <a:pt x="815" y="90"/>
                </a:lnTo>
                <a:lnTo>
                  <a:pt x="815" y="604"/>
                </a:lnTo>
                <a:close/>
                <a:moveTo>
                  <a:pt x="452" y="679"/>
                </a:moveTo>
                <a:lnTo>
                  <a:pt x="447" y="678"/>
                </a:lnTo>
                <a:lnTo>
                  <a:pt x="441" y="677"/>
                </a:lnTo>
                <a:lnTo>
                  <a:pt x="436" y="673"/>
                </a:lnTo>
                <a:lnTo>
                  <a:pt x="431" y="670"/>
                </a:lnTo>
                <a:lnTo>
                  <a:pt x="428" y="666"/>
                </a:lnTo>
                <a:lnTo>
                  <a:pt x="425" y="660"/>
                </a:lnTo>
                <a:lnTo>
                  <a:pt x="423" y="654"/>
                </a:lnTo>
                <a:lnTo>
                  <a:pt x="423" y="649"/>
                </a:lnTo>
                <a:lnTo>
                  <a:pt x="423" y="642"/>
                </a:lnTo>
                <a:lnTo>
                  <a:pt x="425" y="637"/>
                </a:lnTo>
                <a:lnTo>
                  <a:pt x="428" y="631"/>
                </a:lnTo>
                <a:lnTo>
                  <a:pt x="431" y="627"/>
                </a:lnTo>
                <a:lnTo>
                  <a:pt x="436" y="623"/>
                </a:lnTo>
                <a:lnTo>
                  <a:pt x="441" y="621"/>
                </a:lnTo>
                <a:lnTo>
                  <a:pt x="447" y="619"/>
                </a:lnTo>
                <a:lnTo>
                  <a:pt x="452" y="618"/>
                </a:lnTo>
                <a:lnTo>
                  <a:pt x="459" y="619"/>
                </a:lnTo>
                <a:lnTo>
                  <a:pt x="465" y="621"/>
                </a:lnTo>
                <a:lnTo>
                  <a:pt x="469" y="623"/>
                </a:lnTo>
                <a:lnTo>
                  <a:pt x="473" y="627"/>
                </a:lnTo>
                <a:lnTo>
                  <a:pt x="478" y="631"/>
                </a:lnTo>
                <a:lnTo>
                  <a:pt x="480" y="637"/>
                </a:lnTo>
                <a:lnTo>
                  <a:pt x="482" y="642"/>
                </a:lnTo>
                <a:lnTo>
                  <a:pt x="482" y="649"/>
                </a:lnTo>
                <a:lnTo>
                  <a:pt x="482" y="654"/>
                </a:lnTo>
                <a:lnTo>
                  <a:pt x="480" y="660"/>
                </a:lnTo>
                <a:lnTo>
                  <a:pt x="478" y="666"/>
                </a:lnTo>
                <a:lnTo>
                  <a:pt x="473" y="670"/>
                </a:lnTo>
                <a:lnTo>
                  <a:pt x="469" y="673"/>
                </a:lnTo>
                <a:lnTo>
                  <a:pt x="465" y="677"/>
                </a:lnTo>
                <a:lnTo>
                  <a:pt x="459" y="678"/>
                </a:lnTo>
                <a:lnTo>
                  <a:pt x="452" y="679"/>
                </a:lnTo>
                <a:close/>
                <a:moveTo>
                  <a:pt x="830" y="0"/>
                </a:moveTo>
                <a:lnTo>
                  <a:pt x="75" y="0"/>
                </a:lnTo>
                <a:lnTo>
                  <a:pt x="67" y="0"/>
                </a:lnTo>
                <a:lnTo>
                  <a:pt x="60" y="2"/>
                </a:lnTo>
                <a:lnTo>
                  <a:pt x="53" y="3"/>
                </a:lnTo>
                <a:lnTo>
                  <a:pt x="46" y="5"/>
                </a:lnTo>
                <a:lnTo>
                  <a:pt x="40" y="8"/>
                </a:lnTo>
                <a:lnTo>
                  <a:pt x="33" y="13"/>
                </a:lnTo>
                <a:lnTo>
                  <a:pt x="28" y="17"/>
                </a:lnTo>
                <a:lnTo>
                  <a:pt x="22" y="22"/>
                </a:lnTo>
                <a:lnTo>
                  <a:pt x="18" y="27"/>
                </a:lnTo>
                <a:lnTo>
                  <a:pt x="13" y="33"/>
                </a:lnTo>
                <a:lnTo>
                  <a:pt x="9" y="39"/>
                </a:lnTo>
                <a:lnTo>
                  <a:pt x="6" y="46"/>
                </a:lnTo>
                <a:lnTo>
                  <a:pt x="3" y="53"/>
                </a:lnTo>
                <a:lnTo>
                  <a:pt x="1" y="60"/>
                </a:lnTo>
                <a:lnTo>
                  <a:pt x="0" y="67"/>
                </a:lnTo>
                <a:lnTo>
                  <a:pt x="0" y="75"/>
                </a:lnTo>
                <a:lnTo>
                  <a:pt x="0" y="649"/>
                </a:lnTo>
                <a:lnTo>
                  <a:pt x="0" y="657"/>
                </a:lnTo>
                <a:lnTo>
                  <a:pt x="1" y="663"/>
                </a:lnTo>
                <a:lnTo>
                  <a:pt x="3" y="671"/>
                </a:lnTo>
                <a:lnTo>
                  <a:pt x="6" y="678"/>
                </a:lnTo>
                <a:lnTo>
                  <a:pt x="9" y="684"/>
                </a:lnTo>
                <a:lnTo>
                  <a:pt x="13" y="691"/>
                </a:lnTo>
                <a:lnTo>
                  <a:pt x="18" y="697"/>
                </a:lnTo>
                <a:lnTo>
                  <a:pt x="22" y="702"/>
                </a:lnTo>
                <a:lnTo>
                  <a:pt x="28" y="706"/>
                </a:lnTo>
                <a:lnTo>
                  <a:pt x="33" y="711"/>
                </a:lnTo>
                <a:lnTo>
                  <a:pt x="40" y="715"/>
                </a:lnTo>
                <a:lnTo>
                  <a:pt x="46" y="718"/>
                </a:lnTo>
                <a:lnTo>
                  <a:pt x="53" y="721"/>
                </a:lnTo>
                <a:lnTo>
                  <a:pt x="60" y="722"/>
                </a:lnTo>
                <a:lnTo>
                  <a:pt x="67" y="724"/>
                </a:lnTo>
                <a:lnTo>
                  <a:pt x="75" y="724"/>
                </a:lnTo>
                <a:lnTo>
                  <a:pt x="341" y="724"/>
                </a:lnTo>
                <a:lnTo>
                  <a:pt x="306" y="815"/>
                </a:lnTo>
                <a:lnTo>
                  <a:pt x="181" y="815"/>
                </a:lnTo>
                <a:lnTo>
                  <a:pt x="178" y="815"/>
                </a:lnTo>
                <a:lnTo>
                  <a:pt x="175" y="816"/>
                </a:lnTo>
                <a:lnTo>
                  <a:pt x="173" y="817"/>
                </a:lnTo>
                <a:lnTo>
                  <a:pt x="170" y="819"/>
                </a:lnTo>
                <a:lnTo>
                  <a:pt x="168" y="822"/>
                </a:lnTo>
                <a:lnTo>
                  <a:pt x="167" y="824"/>
                </a:lnTo>
                <a:lnTo>
                  <a:pt x="166" y="827"/>
                </a:lnTo>
                <a:lnTo>
                  <a:pt x="166" y="829"/>
                </a:lnTo>
                <a:lnTo>
                  <a:pt x="166" y="833"/>
                </a:lnTo>
                <a:lnTo>
                  <a:pt x="167" y="836"/>
                </a:lnTo>
                <a:lnTo>
                  <a:pt x="168" y="838"/>
                </a:lnTo>
                <a:lnTo>
                  <a:pt x="170" y="840"/>
                </a:lnTo>
                <a:lnTo>
                  <a:pt x="173" y="843"/>
                </a:lnTo>
                <a:lnTo>
                  <a:pt x="175" y="844"/>
                </a:lnTo>
                <a:lnTo>
                  <a:pt x="178" y="845"/>
                </a:lnTo>
                <a:lnTo>
                  <a:pt x="181" y="845"/>
                </a:lnTo>
                <a:lnTo>
                  <a:pt x="316" y="845"/>
                </a:lnTo>
                <a:lnTo>
                  <a:pt x="588" y="845"/>
                </a:lnTo>
                <a:lnTo>
                  <a:pt x="588" y="845"/>
                </a:lnTo>
                <a:lnTo>
                  <a:pt x="725" y="845"/>
                </a:lnTo>
                <a:lnTo>
                  <a:pt x="727" y="845"/>
                </a:lnTo>
                <a:lnTo>
                  <a:pt x="730" y="844"/>
                </a:lnTo>
                <a:lnTo>
                  <a:pt x="732" y="843"/>
                </a:lnTo>
                <a:lnTo>
                  <a:pt x="734" y="840"/>
                </a:lnTo>
                <a:lnTo>
                  <a:pt x="737" y="838"/>
                </a:lnTo>
                <a:lnTo>
                  <a:pt x="738" y="836"/>
                </a:lnTo>
                <a:lnTo>
                  <a:pt x="739" y="833"/>
                </a:lnTo>
                <a:lnTo>
                  <a:pt x="739" y="829"/>
                </a:lnTo>
                <a:lnTo>
                  <a:pt x="739" y="827"/>
                </a:lnTo>
                <a:lnTo>
                  <a:pt x="738" y="824"/>
                </a:lnTo>
                <a:lnTo>
                  <a:pt x="737" y="822"/>
                </a:lnTo>
                <a:lnTo>
                  <a:pt x="734" y="819"/>
                </a:lnTo>
                <a:lnTo>
                  <a:pt x="732" y="817"/>
                </a:lnTo>
                <a:lnTo>
                  <a:pt x="730" y="816"/>
                </a:lnTo>
                <a:lnTo>
                  <a:pt x="727" y="815"/>
                </a:lnTo>
                <a:lnTo>
                  <a:pt x="725" y="815"/>
                </a:lnTo>
                <a:lnTo>
                  <a:pt x="598" y="815"/>
                </a:lnTo>
                <a:lnTo>
                  <a:pt x="565" y="724"/>
                </a:lnTo>
                <a:lnTo>
                  <a:pt x="830" y="724"/>
                </a:lnTo>
                <a:lnTo>
                  <a:pt x="837" y="723"/>
                </a:lnTo>
                <a:lnTo>
                  <a:pt x="845" y="722"/>
                </a:lnTo>
                <a:lnTo>
                  <a:pt x="852" y="721"/>
                </a:lnTo>
                <a:lnTo>
                  <a:pt x="859" y="718"/>
                </a:lnTo>
                <a:lnTo>
                  <a:pt x="866" y="715"/>
                </a:lnTo>
                <a:lnTo>
                  <a:pt x="872" y="711"/>
                </a:lnTo>
                <a:lnTo>
                  <a:pt x="878" y="706"/>
                </a:lnTo>
                <a:lnTo>
                  <a:pt x="883" y="702"/>
                </a:lnTo>
                <a:lnTo>
                  <a:pt x="888" y="697"/>
                </a:lnTo>
                <a:lnTo>
                  <a:pt x="893" y="691"/>
                </a:lnTo>
                <a:lnTo>
                  <a:pt x="896" y="684"/>
                </a:lnTo>
                <a:lnTo>
                  <a:pt x="899" y="678"/>
                </a:lnTo>
                <a:lnTo>
                  <a:pt x="901" y="671"/>
                </a:lnTo>
                <a:lnTo>
                  <a:pt x="904" y="663"/>
                </a:lnTo>
                <a:lnTo>
                  <a:pt x="905" y="657"/>
                </a:lnTo>
                <a:lnTo>
                  <a:pt x="905" y="649"/>
                </a:lnTo>
                <a:lnTo>
                  <a:pt x="905" y="75"/>
                </a:lnTo>
                <a:lnTo>
                  <a:pt x="905" y="67"/>
                </a:lnTo>
                <a:lnTo>
                  <a:pt x="904" y="60"/>
                </a:lnTo>
                <a:lnTo>
                  <a:pt x="901" y="53"/>
                </a:lnTo>
                <a:lnTo>
                  <a:pt x="899" y="46"/>
                </a:lnTo>
                <a:lnTo>
                  <a:pt x="896" y="39"/>
                </a:lnTo>
                <a:lnTo>
                  <a:pt x="893" y="33"/>
                </a:lnTo>
                <a:lnTo>
                  <a:pt x="888" y="27"/>
                </a:lnTo>
                <a:lnTo>
                  <a:pt x="883" y="22"/>
                </a:lnTo>
                <a:lnTo>
                  <a:pt x="878" y="17"/>
                </a:lnTo>
                <a:lnTo>
                  <a:pt x="872" y="13"/>
                </a:lnTo>
                <a:lnTo>
                  <a:pt x="866" y="8"/>
                </a:lnTo>
                <a:lnTo>
                  <a:pt x="859" y="5"/>
                </a:lnTo>
                <a:lnTo>
                  <a:pt x="852" y="3"/>
                </a:lnTo>
                <a:lnTo>
                  <a:pt x="845" y="2"/>
                </a:lnTo>
                <a:lnTo>
                  <a:pt x="837" y="0"/>
                </a:lnTo>
                <a:lnTo>
                  <a:pt x="83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7990059" y="2061031"/>
            <a:ext cx="1252882" cy="1114829"/>
            <a:chOff x="3945559" y="1731025"/>
            <a:chExt cx="1252882" cy="1114829"/>
          </a:xfrm>
        </p:grpSpPr>
        <p:sp>
          <p:nvSpPr>
            <p:cNvPr id="72" name="Rectangle 71"/>
            <p:cNvSpPr/>
            <p:nvPr>
              <p:custDataLst>
                <p:tags r:id="rId5"/>
              </p:custDataLst>
            </p:nvPr>
          </p:nvSpPr>
          <p:spPr>
            <a:xfrm>
              <a:off x="3945559" y="2199523"/>
              <a:ext cx="12528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sp>
          <p:nvSpPr>
            <p:cNvPr id="76" name="Rectangle 75"/>
            <p:cNvSpPr/>
            <p:nvPr>
              <p:custDataLst>
                <p:tags r:id="rId6"/>
              </p:custDataLst>
            </p:nvPr>
          </p:nvSpPr>
          <p:spPr>
            <a:xfrm>
              <a:off x="3945559" y="1731025"/>
              <a:ext cx="125288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645375" y="5029085"/>
            <a:ext cx="1252882" cy="1114829"/>
            <a:chOff x="3945559" y="1731025"/>
            <a:chExt cx="1252882" cy="1114829"/>
          </a:xfrm>
        </p:grpSpPr>
        <p:sp>
          <p:nvSpPr>
            <p:cNvPr id="70" name="Rectangle 69"/>
            <p:cNvSpPr/>
            <p:nvPr>
              <p:custDataLst>
                <p:tags r:id="rId3"/>
              </p:custDataLst>
            </p:nvPr>
          </p:nvSpPr>
          <p:spPr>
            <a:xfrm>
              <a:off x="3945559" y="2199523"/>
              <a:ext cx="12528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sp>
          <p:nvSpPr>
            <p:cNvPr id="71" name="Rectangle 70"/>
            <p:cNvSpPr/>
            <p:nvPr>
              <p:custDataLst>
                <p:tags r:id="rId4"/>
              </p:custDataLst>
            </p:nvPr>
          </p:nvSpPr>
          <p:spPr>
            <a:xfrm>
              <a:off x="3945559" y="1731025"/>
              <a:ext cx="125288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385498" y="5029085"/>
            <a:ext cx="1252882" cy="1114829"/>
            <a:chOff x="3945559" y="1731025"/>
            <a:chExt cx="1252882" cy="1114829"/>
          </a:xfrm>
        </p:grpSpPr>
        <p:sp>
          <p:nvSpPr>
            <p:cNvPr id="68" name="Rectangle 67"/>
            <p:cNvSpPr/>
            <p:nvPr>
              <p:custDataLst>
                <p:tags r:id="rId1"/>
              </p:custDataLst>
            </p:nvPr>
          </p:nvSpPr>
          <p:spPr>
            <a:xfrm>
              <a:off x="3945559" y="2199523"/>
              <a:ext cx="12528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sp>
          <p:nvSpPr>
            <p:cNvPr id="69" name="Rectangle 68"/>
            <p:cNvSpPr/>
            <p:nvPr>
              <p:custDataLst>
                <p:tags r:id="rId2"/>
              </p:custDataLst>
            </p:nvPr>
          </p:nvSpPr>
          <p:spPr>
            <a:xfrm>
              <a:off x="3945559" y="1731025"/>
              <a:ext cx="125288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292425" y="4160226"/>
            <a:ext cx="648150" cy="597454"/>
            <a:chOff x="4313201" y="1920875"/>
            <a:chExt cx="284163" cy="261938"/>
          </a:xfrm>
          <a:solidFill>
            <a:schemeClr val="tx2">
              <a:lumMod val="50000"/>
            </a:schemeClr>
          </a:solidFill>
        </p:grpSpPr>
        <p:sp>
          <p:nvSpPr>
            <p:cNvPr id="66" name="Freeform 3131"/>
            <p:cNvSpPr>
              <a:spLocks/>
            </p:cNvSpPr>
            <p:nvPr/>
          </p:nvSpPr>
          <p:spPr bwMode="auto">
            <a:xfrm>
              <a:off x="4313201" y="1920875"/>
              <a:ext cx="236538" cy="200025"/>
            </a:xfrm>
            <a:custGeom>
              <a:avLst/>
              <a:gdLst>
                <a:gd name="T0" fmla="*/ 599 w 599"/>
                <a:gd name="T1" fmla="*/ 12 h 503"/>
                <a:gd name="T2" fmla="*/ 599 w 599"/>
                <a:gd name="T3" fmla="*/ 7 h 503"/>
                <a:gd name="T4" fmla="*/ 595 w 599"/>
                <a:gd name="T5" fmla="*/ 3 h 503"/>
                <a:gd name="T6" fmla="*/ 592 w 599"/>
                <a:gd name="T7" fmla="*/ 1 h 503"/>
                <a:gd name="T8" fmla="*/ 587 w 599"/>
                <a:gd name="T9" fmla="*/ 0 h 503"/>
                <a:gd name="T10" fmla="*/ 12 w 599"/>
                <a:gd name="T11" fmla="*/ 0 h 503"/>
                <a:gd name="T12" fmla="*/ 8 w 599"/>
                <a:gd name="T13" fmla="*/ 1 h 503"/>
                <a:gd name="T14" fmla="*/ 4 w 599"/>
                <a:gd name="T15" fmla="*/ 3 h 503"/>
                <a:gd name="T16" fmla="*/ 2 w 599"/>
                <a:gd name="T17" fmla="*/ 7 h 503"/>
                <a:gd name="T18" fmla="*/ 0 w 599"/>
                <a:gd name="T19" fmla="*/ 12 h 503"/>
                <a:gd name="T20" fmla="*/ 0 w 599"/>
                <a:gd name="T21" fmla="*/ 371 h 503"/>
                <a:gd name="T22" fmla="*/ 2 w 599"/>
                <a:gd name="T23" fmla="*/ 376 h 503"/>
                <a:gd name="T24" fmla="*/ 4 w 599"/>
                <a:gd name="T25" fmla="*/ 379 h 503"/>
                <a:gd name="T26" fmla="*/ 8 w 599"/>
                <a:gd name="T27" fmla="*/ 382 h 503"/>
                <a:gd name="T28" fmla="*/ 12 w 599"/>
                <a:gd name="T29" fmla="*/ 383 h 503"/>
                <a:gd name="T30" fmla="*/ 96 w 599"/>
                <a:gd name="T31" fmla="*/ 383 h 503"/>
                <a:gd name="T32" fmla="*/ 96 w 599"/>
                <a:gd name="T33" fmla="*/ 490 h 503"/>
                <a:gd name="T34" fmla="*/ 97 w 599"/>
                <a:gd name="T35" fmla="*/ 493 h 503"/>
                <a:gd name="T36" fmla="*/ 98 w 599"/>
                <a:gd name="T37" fmla="*/ 497 h 503"/>
                <a:gd name="T38" fmla="*/ 100 w 599"/>
                <a:gd name="T39" fmla="*/ 499 h 503"/>
                <a:gd name="T40" fmla="*/ 104 w 599"/>
                <a:gd name="T41" fmla="*/ 502 h 503"/>
                <a:gd name="T42" fmla="*/ 106 w 599"/>
                <a:gd name="T43" fmla="*/ 502 h 503"/>
                <a:gd name="T44" fmla="*/ 109 w 599"/>
                <a:gd name="T45" fmla="*/ 503 h 503"/>
                <a:gd name="T46" fmla="*/ 112 w 599"/>
                <a:gd name="T47" fmla="*/ 502 h 503"/>
                <a:gd name="T48" fmla="*/ 117 w 599"/>
                <a:gd name="T49" fmla="*/ 499 h 503"/>
                <a:gd name="T50" fmla="*/ 232 w 599"/>
                <a:gd name="T51" fmla="*/ 383 h 503"/>
                <a:gd name="T52" fmla="*/ 288 w 599"/>
                <a:gd name="T53" fmla="*/ 383 h 503"/>
                <a:gd name="T54" fmla="*/ 288 w 599"/>
                <a:gd name="T55" fmla="*/ 251 h 503"/>
                <a:gd name="T56" fmla="*/ 288 w 599"/>
                <a:gd name="T57" fmla="*/ 246 h 503"/>
                <a:gd name="T58" fmla="*/ 291 w 599"/>
                <a:gd name="T59" fmla="*/ 242 h 503"/>
                <a:gd name="T60" fmla="*/ 295 w 599"/>
                <a:gd name="T61" fmla="*/ 240 h 503"/>
                <a:gd name="T62" fmla="*/ 300 w 599"/>
                <a:gd name="T63" fmla="*/ 239 h 503"/>
                <a:gd name="T64" fmla="*/ 599 w 599"/>
                <a:gd name="T65" fmla="*/ 239 h 503"/>
                <a:gd name="T66" fmla="*/ 599 w 599"/>
                <a:gd name="T67" fmla="*/ 1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9" h="503">
                  <a:moveTo>
                    <a:pt x="599" y="12"/>
                  </a:moveTo>
                  <a:lnTo>
                    <a:pt x="599" y="7"/>
                  </a:lnTo>
                  <a:lnTo>
                    <a:pt x="595" y="3"/>
                  </a:lnTo>
                  <a:lnTo>
                    <a:pt x="592" y="1"/>
                  </a:lnTo>
                  <a:lnTo>
                    <a:pt x="587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2" y="7"/>
                  </a:lnTo>
                  <a:lnTo>
                    <a:pt x="0" y="12"/>
                  </a:lnTo>
                  <a:lnTo>
                    <a:pt x="0" y="371"/>
                  </a:lnTo>
                  <a:lnTo>
                    <a:pt x="2" y="376"/>
                  </a:lnTo>
                  <a:lnTo>
                    <a:pt x="4" y="379"/>
                  </a:lnTo>
                  <a:lnTo>
                    <a:pt x="8" y="382"/>
                  </a:lnTo>
                  <a:lnTo>
                    <a:pt x="12" y="383"/>
                  </a:lnTo>
                  <a:lnTo>
                    <a:pt x="96" y="383"/>
                  </a:lnTo>
                  <a:lnTo>
                    <a:pt x="96" y="490"/>
                  </a:lnTo>
                  <a:lnTo>
                    <a:pt x="97" y="493"/>
                  </a:lnTo>
                  <a:lnTo>
                    <a:pt x="98" y="497"/>
                  </a:lnTo>
                  <a:lnTo>
                    <a:pt x="100" y="499"/>
                  </a:lnTo>
                  <a:lnTo>
                    <a:pt x="104" y="502"/>
                  </a:lnTo>
                  <a:lnTo>
                    <a:pt x="106" y="502"/>
                  </a:lnTo>
                  <a:lnTo>
                    <a:pt x="109" y="503"/>
                  </a:lnTo>
                  <a:lnTo>
                    <a:pt x="112" y="502"/>
                  </a:lnTo>
                  <a:lnTo>
                    <a:pt x="117" y="499"/>
                  </a:lnTo>
                  <a:lnTo>
                    <a:pt x="232" y="383"/>
                  </a:lnTo>
                  <a:lnTo>
                    <a:pt x="288" y="383"/>
                  </a:lnTo>
                  <a:lnTo>
                    <a:pt x="288" y="251"/>
                  </a:lnTo>
                  <a:lnTo>
                    <a:pt x="288" y="246"/>
                  </a:lnTo>
                  <a:lnTo>
                    <a:pt x="291" y="242"/>
                  </a:lnTo>
                  <a:lnTo>
                    <a:pt x="295" y="240"/>
                  </a:lnTo>
                  <a:lnTo>
                    <a:pt x="300" y="239"/>
                  </a:lnTo>
                  <a:lnTo>
                    <a:pt x="599" y="239"/>
                  </a:lnTo>
                  <a:lnTo>
                    <a:pt x="599" y="12"/>
                  </a:lnTo>
                  <a:close/>
                </a:path>
              </a:pathLst>
            </a:custGeom>
            <a:solidFill>
              <a:srgbClr val="0C4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132"/>
            <p:cNvSpPr>
              <a:spLocks/>
            </p:cNvSpPr>
            <p:nvPr/>
          </p:nvSpPr>
          <p:spPr bwMode="auto">
            <a:xfrm>
              <a:off x="4437026" y="2025650"/>
              <a:ext cx="160338" cy="157163"/>
            </a:xfrm>
            <a:custGeom>
              <a:avLst/>
              <a:gdLst>
                <a:gd name="T0" fmla="*/ 395 w 407"/>
                <a:gd name="T1" fmla="*/ 0 h 394"/>
                <a:gd name="T2" fmla="*/ 12 w 407"/>
                <a:gd name="T3" fmla="*/ 0 h 394"/>
                <a:gd name="T4" fmla="*/ 0 w 407"/>
                <a:gd name="T5" fmla="*/ 0 h 394"/>
                <a:gd name="T6" fmla="*/ 0 w 407"/>
                <a:gd name="T7" fmla="*/ 11 h 394"/>
                <a:gd name="T8" fmla="*/ 0 w 407"/>
                <a:gd name="T9" fmla="*/ 252 h 394"/>
                <a:gd name="T10" fmla="*/ 0 w 407"/>
                <a:gd name="T11" fmla="*/ 255 h 394"/>
                <a:gd name="T12" fmla="*/ 4 w 407"/>
                <a:gd name="T13" fmla="*/ 260 h 394"/>
                <a:gd name="T14" fmla="*/ 7 w 407"/>
                <a:gd name="T15" fmla="*/ 262 h 394"/>
                <a:gd name="T16" fmla="*/ 12 w 407"/>
                <a:gd name="T17" fmla="*/ 264 h 394"/>
                <a:gd name="T18" fmla="*/ 193 w 407"/>
                <a:gd name="T19" fmla="*/ 264 h 394"/>
                <a:gd name="T20" fmla="*/ 198 w 407"/>
                <a:gd name="T21" fmla="*/ 264 h 394"/>
                <a:gd name="T22" fmla="*/ 314 w 407"/>
                <a:gd name="T23" fmla="*/ 391 h 394"/>
                <a:gd name="T24" fmla="*/ 319 w 407"/>
                <a:gd name="T25" fmla="*/ 394 h 394"/>
                <a:gd name="T26" fmla="*/ 324 w 407"/>
                <a:gd name="T27" fmla="*/ 394 h 394"/>
                <a:gd name="T28" fmla="*/ 325 w 407"/>
                <a:gd name="T29" fmla="*/ 394 h 394"/>
                <a:gd name="T30" fmla="*/ 327 w 407"/>
                <a:gd name="T31" fmla="*/ 394 h 394"/>
                <a:gd name="T32" fmla="*/ 331 w 407"/>
                <a:gd name="T33" fmla="*/ 392 h 394"/>
                <a:gd name="T34" fmla="*/ 333 w 407"/>
                <a:gd name="T35" fmla="*/ 390 h 394"/>
                <a:gd name="T36" fmla="*/ 334 w 407"/>
                <a:gd name="T37" fmla="*/ 386 h 394"/>
                <a:gd name="T38" fmla="*/ 336 w 407"/>
                <a:gd name="T39" fmla="*/ 383 h 394"/>
                <a:gd name="T40" fmla="*/ 336 w 407"/>
                <a:gd name="T41" fmla="*/ 276 h 394"/>
                <a:gd name="T42" fmla="*/ 336 w 407"/>
                <a:gd name="T43" fmla="*/ 264 h 394"/>
                <a:gd name="T44" fmla="*/ 347 w 407"/>
                <a:gd name="T45" fmla="*/ 264 h 394"/>
                <a:gd name="T46" fmla="*/ 395 w 407"/>
                <a:gd name="T47" fmla="*/ 264 h 394"/>
                <a:gd name="T48" fmla="*/ 400 w 407"/>
                <a:gd name="T49" fmla="*/ 262 h 394"/>
                <a:gd name="T50" fmla="*/ 403 w 407"/>
                <a:gd name="T51" fmla="*/ 260 h 394"/>
                <a:gd name="T52" fmla="*/ 406 w 407"/>
                <a:gd name="T53" fmla="*/ 257 h 394"/>
                <a:gd name="T54" fmla="*/ 407 w 407"/>
                <a:gd name="T55" fmla="*/ 252 h 394"/>
                <a:gd name="T56" fmla="*/ 407 w 407"/>
                <a:gd name="T57" fmla="*/ 11 h 394"/>
                <a:gd name="T58" fmla="*/ 406 w 407"/>
                <a:gd name="T59" fmla="*/ 7 h 394"/>
                <a:gd name="T60" fmla="*/ 403 w 407"/>
                <a:gd name="T61" fmla="*/ 3 h 394"/>
                <a:gd name="T62" fmla="*/ 400 w 407"/>
                <a:gd name="T63" fmla="*/ 1 h 394"/>
                <a:gd name="T64" fmla="*/ 395 w 407"/>
                <a:gd name="T6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7" h="394">
                  <a:moveTo>
                    <a:pt x="395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4" y="260"/>
                  </a:lnTo>
                  <a:lnTo>
                    <a:pt x="7" y="262"/>
                  </a:lnTo>
                  <a:lnTo>
                    <a:pt x="12" y="264"/>
                  </a:lnTo>
                  <a:lnTo>
                    <a:pt x="193" y="264"/>
                  </a:lnTo>
                  <a:lnTo>
                    <a:pt x="198" y="264"/>
                  </a:lnTo>
                  <a:lnTo>
                    <a:pt x="314" y="391"/>
                  </a:lnTo>
                  <a:lnTo>
                    <a:pt x="319" y="394"/>
                  </a:lnTo>
                  <a:lnTo>
                    <a:pt x="324" y="394"/>
                  </a:lnTo>
                  <a:lnTo>
                    <a:pt x="325" y="394"/>
                  </a:lnTo>
                  <a:lnTo>
                    <a:pt x="327" y="394"/>
                  </a:lnTo>
                  <a:lnTo>
                    <a:pt x="331" y="392"/>
                  </a:lnTo>
                  <a:lnTo>
                    <a:pt x="333" y="390"/>
                  </a:lnTo>
                  <a:lnTo>
                    <a:pt x="334" y="386"/>
                  </a:lnTo>
                  <a:lnTo>
                    <a:pt x="336" y="383"/>
                  </a:lnTo>
                  <a:lnTo>
                    <a:pt x="336" y="276"/>
                  </a:lnTo>
                  <a:lnTo>
                    <a:pt x="336" y="264"/>
                  </a:lnTo>
                  <a:lnTo>
                    <a:pt x="347" y="264"/>
                  </a:lnTo>
                  <a:lnTo>
                    <a:pt x="395" y="264"/>
                  </a:lnTo>
                  <a:lnTo>
                    <a:pt x="400" y="262"/>
                  </a:lnTo>
                  <a:lnTo>
                    <a:pt x="403" y="260"/>
                  </a:lnTo>
                  <a:lnTo>
                    <a:pt x="406" y="257"/>
                  </a:lnTo>
                  <a:lnTo>
                    <a:pt x="407" y="252"/>
                  </a:lnTo>
                  <a:lnTo>
                    <a:pt x="407" y="11"/>
                  </a:lnTo>
                  <a:lnTo>
                    <a:pt x="406" y="7"/>
                  </a:lnTo>
                  <a:lnTo>
                    <a:pt x="403" y="3"/>
                  </a:lnTo>
                  <a:lnTo>
                    <a:pt x="400" y="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0C4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1371579" y="2322716"/>
            <a:ext cx="4303619" cy="73866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371579" y="3409884"/>
            <a:ext cx="4303619" cy="73866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371579" y="4497052"/>
            <a:ext cx="4303619" cy="73866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cxnSp>
        <p:nvCxnSpPr>
          <p:cNvPr id="109" name="Straight Connector 108"/>
          <p:cNvCxnSpPr/>
          <p:nvPr/>
        </p:nvCxnSpPr>
        <p:spPr>
          <a:xfrm flipH="1">
            <a:off x="1487834" y="3235632"/>
            <a:ext cx="4071108" cy="0"/>
          </a:xfrm>
          <a:prstGeom prst="line">
            <a:avLst/>
          </a:prstGeom>
          <a:ln w="6350">
            <a:solidFill>
              <a:srgbClr val="AAAA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H="1">
            <a:off x="1487834" y="4322800"/>
            <a:ext cx="4071108" cy="0"/>
          </a:xfrm>
          <a:prstGeom prst="line">
            <a:avLst/>
          </a:prstGeom>
          <a:ln w="6350">
            <a:solidFill>
              <a:srgbClr val="AAAA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Group 118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120" name="Parallelogram 11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Parallelogram 12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Parallelogram 12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124" name="Parallelogram 123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Parallelogram 124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Parallelogram 125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4595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1" name="Group 550"/>
          <p:cNvGrpSpPr/>
          <p:nvPr/>
        </p:nvGrpSpPr>
        <p:grpSpPr>
          <a:xfrm>
            <a:off x="2585135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52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4" name="Group 553"/>
          <p:cNvGrpSpPr/>
          <p:nvPr/>
        </p:nvGrpSpPr>
        <p:grpSpPr>
          <a:xfrm>
            <a:off x="2761577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55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7" name="Group 556"/>
          <p:cNvGrpSpPr/>
          <p:nvPr/>
        </p:nvGrpSpPr>
        <p:grpSpPr>
          <a:xfrm>
            <a:off x="2938019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58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0" name="Group 559"/>
          <p:cNvGrpSpPr/>
          <p:nvPr/>
        </p:nvGrpSpPr>
        <p:grpSpPr>
          <a:xfrm>
            <a:off x="3114461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61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3" name="Group 562"/>
          <p:cNvGrpSpPr/>
          <p:nvPr/>
        </p:nvGrpSpPr>
        <p:grpSpPr>
          <a:xfrm>
            <a:off x="3290903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64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6" name="Group 565"/>
          <p:cNvGrpSpPr/>
          <p:nvPr/>
        </p:nvGrpSpPr>
        <p:grpSpPr>
          <a:xfrm>
            <a:off x="3467345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67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9" name="Group 568"/>
          <p:cNvGrpSpPr/>
          <p:nvPr/>
        </p:nvGrpSpPr>
        <p:grpSpPr>
          <a:xfrm>
            <a:off x="3643787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0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2" name="Group 571"/>
          <p:cNvGrpSpPr/>
          <p:nvPr/>
        </p:nvGrpSpPr>
        <p:grpSpPr>
          <a:xfrm>
            <a:off x="3820229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3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5" name="Group 574"/>
          <p:cNvGrpSpPr/>
          <p:nvPr/>
        </p:nvGrpSpPr>
        <p:grpSpPr>
          <a:xfrm>
            <a:off x="3996671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6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8" name="Group 577"/>
          <p:cNvGrpSpPr/>
          <p:nvPr/>
        </p:nvGrpSpPr>
        <p:grpSpPr>
          <a:xfrm>
            <a:off x="4173114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9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WORLD MAP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>
          <a:xfrm>
            <a:off x="5623370" y="6462675"/>
            <a:ext cx="945261" cy="21544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400" dirty="0">
                <a:ea typeface="Segoe UI" panose="020B0502040204020203" pitchFamily="34" charset="0"/>
                <a:cs typeface="Segoe UI" panose="020B0502040204020203" pitchFamily="34" charset="0"/>
              </a:rPr>
              <a:t>03</a:t>
            </a:r>
          </a:p>
        </p:txBody>
      </p:sp>
      <p:sp>
        <p:nvSpPr>
          <p:cNvPr id="448" name="TextBox 447"/>
          <p:cNvSpPr txBox="1"/>
          <p:nvPr/>
        </p:nvSpPr>
        <p:spPr>
          <a:xfrm>
            <a:off x="2741609" y="4638822"/>
            <a:ext cx="1417906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16AA3"/>
                </a:solidFill>
              </a:rPr>
              <a:t>TARGET AUDIENCE</a:t>
            </a:r>
          </a:p>
          <a:p>
            <a:pPr algn="ctr"/>
            <a:r>
              <a:rPr lang="en-US" sz="1200" b="1" dirty="0">
                <a:solidFill>
                  <a:srgbClr val="016AA3"/>
                </a:solidFill>
              </a:rPr>
              <a:t>AREA 1</a:t>
            </a:r>
          </a:p>
        </p:txBody>
      </p:sp>
      <p:sp>
        <p:nvSpPr>
          <p:cNvPr id="449" name="TextBox 448"/>
          <p:cNvSpPr txBox="1"/>
          <p:nvPr/>
        </p:nvSpPr>
        <p:spPr>
          <a:xfrm>
            <a:off x="2498347" y="5099561"/>
            <a:ext cx="1904430" cy="76944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/>
              <a:t>Lorem </a:t>
            </a:r>
            <a:r>
              <a:rPr lang="en-US" sz="1000" dirty="0" err="1"/>
              <a:t>Ipsum</a:t>
            </a:r>
            <a:r>
              <a:rPr lang="en-US" sz="1000" dirty="0"/>
              <a:t> is simply dummy text of the printing and typesetting industry. Lorem </a:t>
            </a:r>
            <a:r>
              <a:rPr lang="en-US" sz="1000" dirty="0" err="1"/>
              <a:t>Ipsum</a:t>
            </a:r>
            <a:r>
              <a:rPr lang="en-US" sz="1000" dirty="0"/>
              <a:t> has been the industry's standard dummy text ever since the 1500s</a:t>
            </a:r>
          </a:p>
        </p:txBody>
      </p:sp>
      <p:cxnSp>
        <p:nvCxnSpPr>
          <p:cNvPr id="461" name="Straight Connector 460"/>
          <p:cNvCxnSpPr/>
          <p:nvPr/>
        </p:nvCxnSpPr>
        <p:spPr>
          <a:xfrm flipH="1">
            <a:off x="2457344" y="5976624"/>
            <a:ext cx="1945432" cy="0"/>
          </a:xfrm>
          <a:prstGeom prst="line">
            <a:avLst/>
          </a:prstGeom>
          <a:ln w="6350">
            <a:solidFill>
              <a:srgbClr val="AAAA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4" name="TextBox 403"/>
          <p:cNvSpPr txBox="1"/>
          <p:nvPr/>
        </p:nvSpPr>
        <p:spPr>
          <a:xfrm>
            <a:off x="5485202" y="4638822"/>
            <a:ext cx="1417906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46B688"/>
                </a:solidFill>
              </a:rPr>
              <a:t>TARGET AUDIENCE</a:t>
            </a:r>
          </a:p>
          <a:p>
            <a:pPr algn="ctr"/>
            <a:r>
              <a:rPr lang="en-US" sz="1200" b="1" dirty="0">
                <a:solidFill>
                  <a:srgbClr val="46B688"/>
                </a:solidFill>
              </a:rPr>
              <a:t>AREA 2</a:t>
            </a:r>
          </a:p>
        </p:txBody>
      </p:sp>
      <p:sp>
        <p:nvSpPr>
          <p:cNvPr id="405" name="TextBox 404"/>
          <p:cNvSpPr txBox="1"/>
          <p:nvPr/>
        </p:nvSpPr>
        <p:spPr>
          <a:xfrm>
            <a:off x="5241941" y="5099561"/>
            <a:ext cx="1904430" cy="76944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/>
              <a:t>Lorem </a:t>
            </a:r>
            <a:r>
              <a:rPr lang="en-US" sz="1000" dirty="0" err="1"/>
              <a:t>Ipsum</a:t>
            </a:r>
            <a:r>
              <a:rPr lang="en-US" sz="1000" dirty="0"/>
              <a:t> is simply dummy text of the printing and typesetting industry. Lorem </a:t>
            </a:r>
            <a:r>
              <a:rPr lang="en-US" sz="1000" dirty="0" err="1"/>
              <a:t>Ipsum</a:t>
            </a:r>
            <a:r>
              <a:rPr lang="en-US" sz="1000" dirty="0"/>
              <a:t> has been the industry's standard dummy text ever since the 1500s</a:t>
            </a:r>
          </a:p>
        </p:txBody>
      </p:sp>
      <p:cxnSp>
        <p:nvCxnSpPr>
          <p:cNvPr id="417" name="Straight Connector 416"/>
          <p:cNvCxnSpPr/>
          <p:nvPr/>
        </p:nvCxnSpPr>
        <p:spPr>
          <a:xfrm flipH="1">
            <a:off x="5200938" y="5976624"/>
            <a:ext cx="1945432" cy="0"/>
          </a:xfrm>
          <a:prstGeom prst="line">
            <a:avLst/>
          </a:prstGeom>
          <a:ln w="6350">
            <a:solidFill>
              <a:srgbClr val="AAAA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0" name="TextBox 359"/>
          <p:cNvSpPr txBox="1"/>
          <p:nvPr/>
        </p:nvSpPr>
        <p:spPr>
          <a:xfrm>
            <a:off x="8228797" y="4638822"/>
            <a:ext cx="1417906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FEA34F"/>
                </a:solidFill>
              </a:rPr>
              <a:t>TARGET AUDIENCE</a:t>
            </a:r>
          </a:p>
          <a:p>
            <a:pPr algn="ctr"/>
            <a:r>
              <a:rPr lang="en-US" sz="1200" b="1" dirty="0">
                <a:solidFill>
                  <a:srgbClr val="FEA34F"/>
                </a:solidFill>
              </a:rPr>
              <a:t>AREA 3</a:t>
            </a:r>
          </a:p>
        </p:txBody>
      </p:sp>
      <p:sp>
        <p:nvSpPr>
          <p:cNvPr id="361" name="TextBox 360"/>
          <p:cNvSpPr txBox="1"/>
          <p:nvPr/>
        </p:nvSpPr>
        <p:spPr>
          <a:xfrm>
            <a:off x="7985536" y="5099561"/>
            <a:ext cx="1904430" cy="76944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/>
              <a:t>Lorem </a:t>
            </a:r>
            <a:r>
              <a:rPr lang="en-US" sz="1000" dirty="0" err="1"/>
              <a:t>Ipsum</a:t>
            </a:r>
            <a:r>
              <a:rPr lang="en-US" sz="1000" dirty="0"/>
              <a:t> is simply dummy text of the printing and typesetting industry. Lorem </a:t>
            </a:r>
            <a:r>
              <a:rPr lang="en-US" sz="1000" dirty="0" err="1"/>
              <a:t>Ipsum</a:t>
            </a:r>
            <a:r>
              <a:rPr lang="en-US" sz="1000" dirty="0"/>
              <a:t> has been the industry's standard dummy text ever since the 1500s</a:t>
            </a:r>
          </a:p>
        </p:txBody>
      </p:sp>
      <p:cxnSp>
        <p:nvCxnSpPr>
          <p:cNvPr id="373" name="Straight Connector 372"/>
          <p:cNvCxnSpPr/>
          <p:nvPr/>
        </p:nvCxnSpPr>
        <p:spPr>
          <a:xfrm flipH="1">
            <a:off x="7944533" y="5976624"/>
            <a:ext cx="1945432" cy="0"/>
          </a:xfrm>
          <a:prstGeom prst="line">
            <a:avLst/>
          </a:prstGeom>
          <a:ln w="6350">
            <a:solidFill>
              <a:srgbClr val="AAAA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Group 147"/>
          <p:cNvGrpSpPr/>
          <p:nvPr/>
        </p:nvGrpSpPr>
        <p:grpSpPr>
          <a:xfrm>
            <a:off x="7110288" y="1938546"/>
            <a:ext cx="3734769" cy="2063510"/>
            <a:chOff x="4977431" y="388818"/>
            <a:chExt cx="3734769" cy="2063510"/>
          </a:xfrm>
        </p:grpSpPr>
        <p:grpSp>
          <p:nvGrpSpPr>
            <p:cNvPr id="149" name="Group 148"/>
            <p:cNvGrpSpPr/>
            <p:nvPr/>
          </p:nvGrpSpPr>
          <p:grpSpPr>
            <a:xfrm>
              <a:off x="4977431" y="388818"/>
              <a:ext cx="3734769" cy="601302"/>
              <a:chOff x="4962684" y="388818"/>
              <a:chExt cx="3734769" cy="601302"/>
            </a:xfrm>
          </p:grpSpPr>
          <p:grpSp>
            <p:nvGrpSpPr>
              <p:cNvPr id="170" name="Group 169"/>
              <p:cNvGrpSpPr/>
              <p:nvPr/>
            </p:nvGrpSpPr>
            <p:grpSpPr>
              <a:xfrm>
                <a:off x="5664182" y="451790"/>
                <a:ext cx="3033271" cy="475358"/>
                <a:chOff x="5664182" y="427449"/>
                <a:chExt cx="3033271" cy="475358"/>
              </a:xfrm>
            </p:grpSpPr>
            <p:sp>
              <p:nvSpPr>
                <p:cNvPr id="176" name="TextBox 175"/>
                <p:cNvSpPr txBox="1"/>
                <p:nvPr/>
              </p:nvSpPr>
              <p:spPr>
                <a:xfrm>
                  <a:off x="5664182" y="595030"/>
                  <a:ext cx="3033271" cy="307777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dirty="0"/>
                    <a:t>Lorem </a:t>
                  </a:r>
                  <a:r>
                    <a:rPr lang="en-US" sz="1000" dirty="0" err="1"/>
                    <a:t>Ipsum</a:t>
                  </a:r>
                  <a:r>
                    <a:rPr lang="en-US" sz="1000" dirty="0"/>
                    <a:t> is simply dummy text of the printing and typesetting industry. </a:t>
                  </a:r>
                </a:p>
              </p:txBody>
            </p:sp>
            <p:sp>
              <p:nvSpPr>
                <p:cNvPr id="177" name="TextBox 176"/>
                <p:cNvSpPr txBox="1"/>
                <p:nvPr/>
              </p:nvSpPr>
              <p:spPr>
                <a:xfrm>
                  <a:off x="5664182" y="427449"/>
                  <a:ext cx="3033271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b="1" dirty="0">
                      <a:solidFill>
                        <a:srgbClr val="016AA3"/>
                      </a:solidFill>
                    </a:rPr>
                    <a:t>LOREM IPSUM</a:t>
                  </a:r>
                </a:p>
              </p:txBody>
            </p:sp>
          </p:grpSp>
          <p:grpSp>
            <p:nvGrpSpPr>
              <p:cNvPr id="171" name="Group 170"/>
              <p:cNvGrpSpPr/>
              <p:nvPr/>
            </p:nvGrpSpPr>
            <p:grpSpPr>
              <a:xfrm>
                <a:off x="4962684" y="388818"/>
                <a:ext cx="601302" cy="601302"/>
                <a:chOff x="4962684" y="388818"/>
                <a:chExt cx="601302" cy="601302"/>
              </a:xfrm>
            </p:grpSpPr>
            <p:grpSp>
              <p:nvGrpSpPr>
                <p:cNvPr id="172" name="Group 171"/>
                <p:cNvGrpSpPr/>
                <p:nvPr/>
              </p:nvGrpSpPr>
              <p:grpSpPr>
                <a:xfrm>
                  <a:off x="4962684" y="388818"/>
                  <a:ext cx="601302" cy="601302"/>
                  <a:chOff x="4925804" y="576032"/>
                  <a:chExt cx="601302" cy="601302"/>
                </a:xfrm>
              </p:grpSpPr>
              <p:sp>
                <p:nvSpPr>
                  <p:cNvPr id="174" name="Oval 173"/>
                  <p:cNvSpPr/>
                  <p:nvPr/>
                </p:nvSpPr>
                <p:spPr>
                  <a:xfrm>
                    <a:off x="4925804" y="576032"/>
                    <a:ext cx="601302" cy="60130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5" name="Oval 174"/>
                  <p:cNvSpPr/>
                  <p:nvPr/>
                </p:nvSpPr>
                <p:spPr>
                  <a:xfrm>
                    <a:off x="4977983" y="628211"/>
                    <a:ext cx="496943" cy="496943"/>
                  </a:xfrm>
                  <a:prstGeom prst="ellipse">
                    <a:avLst/>
                  </a:prstGeom>
                  <a:solidFill>
                    <a:srgbClr val="016AA3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73" name="TextBox 172"/>
                <p:cNvSpPr txBox="1"/>
                <p:nvPr/>
              </p:nvSpPr>
              <p:spPr>
                <a:xfrm>
                  <a:off x="5074096" y="566359"/>
                  <a:ext cx="378479" cy="24622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57%</a:t>
                  </a:r>
                </a:p>
              </p:txBody>
            </p:sp>
          </p:grpSp>
        </p:grpSp>
        <p:grpSp>
          <p:nvGrpSpPr>
            <p:cNvPr id="150" name="Group 149"/>
            <p:cNvGrpSpPr/>
            <p:nvPr/>
          </p:nvGrpSpPr>
          <p:grpSpPr>
            <a:xfrm>
              <a:off x="4977431" y="1119922"/>
              <a:ext cx="3734769" cy="601302"/>
              <a:chOff x="4962684" y="388818"/>
              <a:chExt cx="3734769" cy="601302"/>
            </a:xfrm>
          </p:grpSpPr>
          <p:grpSp>
            <p:nvGrpSpPr>
              <p:cNvPr id="162" name="Group 161"/>
              <p:cNvGrpSpPr/>
              <p:nvPr/>
            </p:nvGrpSpPr>
            <p:grpSpPr>
              <a:xfrm>
                <a:off x="5664182" y="451790"/>
                <a:ext cx="3033271" cy="475358"/>
                <a:chOff x="5664182" y="427449"/>
                <a:chExt cx="3033271" cy="475358"/>
              </a:xfrm>
            </p:grpSpPr>
            <p:sp>
              <p:nvSpPr>
                <p:cNvPr id="168" name="TextBox 167"/>
                <p:cNvSpPr txBox="1"/>
                <p:nvPr/>
              </p:nvSpPr>
              <p:spPr>
                <a:xfrm>
                  <a:off x="5664182" y="595030"/>
                  <a:ext cx="3033271" cy="307777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dirty="0"/>
                    <a:t>Lorem </a:t>
                  </a:r>
                  <a:r>
                    <a:rPr lang="en-US" sz="1000" dirty="0" err="1"/>
                    <a:t>Ipsum</a:t>
                  </a:r>
                  <a:r>
                    <a:rPr lang="en-US" sz="1000" dirty="0"/>
                    <a:t> is simply dummy text of the printing and typesetting industry. </a:t>
                  </a:r>
                </a:p>
              </p:txBody>
            </p:sp>
            <p:sp>
              <p:nvSpPr>
                <p:cNvPr id="169" name="TextBox 168"/>
                <p:cNvSpPr txBox="1"/>
                <p:nvPr/>
              </p:nvSpPr>
              <p:spPr>
                <a:xfrm>
                  <a:off x="5664182" y="427449"/>
                  <a:ext cx="3033271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b="1" dirty="0">
                      <a:solidFill>
                        <a:srgbClr val="46B688"/>
                      </a:solidFill>
                    </a:rPr>
                    <a:t>LOREM IPSUM</a:t>
                  </a:r>
                </a:p>
              </p:txBody>
            </p:sp>
          </p:grpSp>
          <p:grpSp>
            <p:nvGrpSpPr>
              <p:cNvPr id="163" name="Group 162"/>
              <p:cNvGrpSpPr/>
              <p:nvPr/>
            </p:nvGrpSpPr>
            <p:grpSpPr>
              <a:xfrm>
                <a:off x="4962684" y="388818"/>
                <a:ext cx="601302" cy="601302"/>
                <a:chOff x="4962684" y="388818"/>
                <a:chExt cx="601302" cy="601302"/>
              </a:xfrm>
            </p:grpSpPr>
            <p:grpSp>
              <p:nvGrpSpPr>
                <p:cNvPr id="164" name="Group 163"/>
                <p:cNvGrpSpPr/>
                <p:nvPr/>
              </p:nvGrpSpPr>
              <p:grpSpPr>
                <a:xfrm>
                  <a:off x="4962684" y="388818"/>
                  <a:ext cx="601302" cy="601302"/>
                  <a:chOff x="4925804" y="576032"/>
                  <a:chExt cx="601302" cy="601302"/>
                </a:xfrm>
              </p:grpSpPr>
              <p:sp>
                <p:nvSpPr>
                  <p:cNvPr id="166" name="Oval 165"/>
                  <p:cNvSpPr/>
                  <p:nvPr/>
                </p:nvSpPr>
                <p:spPr>
                  <a:xfrm>
                    <a:off x="4925804" y="576032"/>
                    <a:ext cx="601302" cy="60130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7" name="Oval 166"/>
                  <p:cNvSpPr/>
                  <p:nvPr/>
                </p:nvSpPr>
                <p:spPr>
                  <a:xfrm>
                    <a:off x="4977983" y="628211"/>
                    <a:ext cx="496943" cy="496943"/>
                  </a:xfrm>
                  <a:prstGeom prst="ellipse">
                    <a:avLst/>
                  </a:prstGeom>
                  <a:solidFill>
                    <a:srgbClr val="46B688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65" name="TextBox 164"/>
                <p:cNvSpPr txBox="1"/>
                <p:nvPr/>
              </p:nvSpPr>
              <p:spPr>
                <a:xfrm>
                  <a:off x="5074096" y="566359"/>
                  <a:ext cx="378479" cy="24622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25%</a:t>
                  </a:r>
                </a:p>
              </p:txBody>
            </p:sp>
          </p:grpSp>
        </p:grpSp>
        <p:grpSp>
          <p:nvGrpSpPr>
            <p:cNvPr id="151" name="Group 150"/>
            <p:cNvGrpSpPr/>
            <p:nvPr/>
          </p:nvGrpSpPr>
          <p:grpSpPr>
            <a:xfrm>
              <a:off x="4977431" y="1851026"/>
              <a:ext cx="3734769" cy="601302"/>
              <a:chOff x="4962684" y="388818"/>
              <a:chExt cx="3734769" cy="601302"/>
            </a:xfrm>
          </p:grpSpPr>
          <p:grpSp>
            <p:nvGrpSpPr>
              <p:cNvPr id="154" name="Group 153"/>
              <p:cNvGrpSpPr/>
              <p:nvPr/>
            </p:nvGrpSpPr>
            <p:grpSpPr>
              <a:xfrm>
                <a:off x="5664182" y="451790"/>
                <a:ext cx="3033271" cy="475358"/>
                <a:chOff x="5664182" y="427449"/>
                <a:chExt cx="3033271" cy="475358"/>
              </a:xfrm>
            </p:grpSpPr>
            <p:sp>
              <p:nvSpPr>
                <p:cNvPr id="160" name="TextBox 159"/>
                <p:cNvSpPr txBox="1"/>
                <p:nvPr/>
              </p:nvSpPr>
              <p:spPr>
                <a:xfrm>
                  <a:off x="5664182" y="595030"/>
                  <a:ext cx="3033271" cy="307777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dirty="0"/>
                    <a:t>Lorem </a:t>
                  </a:r>
                  <a:r>
                    <a:rPr lang="en-US" sz="1000" dirty="0" err="1"/>
                    <a:t>Ipsum</a:t>
                  </a:r>
                  <a:r>
                    <a:rPr lang="en-US" sz="1000" dirty="0"/>
                    <a:t> is simply dummy text of the printing and typesetting industry. </a:t>
                  </a:r>
                </a:p>
              </p:txBody>
            </p:sp>
            <p:sp>
              <p:nvSpPr>
                <p:cNvPr id="161" name="TextBox 160"/>
                <p:cNvSpPr txBox="1"/>
                <p:nvPr/>
              </p:nvSpPr>
              <p:spPr>
                <a:xfrm>
                  <a:off x="5664182" y="427449"/>
                  <a:ext cx="3033271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b="1" dirty="0">
                      <a:solidFill>
                        <a:srgbClr val="FEA34F"/>
                      </a:solidFill>
                    </a:rPr>
                    <a:t>LOREM IPSUM</a:t>
                  </a:r>
                </a:p>
              </p:txBody>
            </p:sp>
          </p:grpSp>
          <p:grpSp>
            <p:nvGrpSpPr>
              <p:cNvPr id="155" name="Group 154"/>
              <p:cNvGrpSpPr/>
              <p:nvPr/>
            </p:nvGrpSpPr>
            <p:grpSpPr>
              <a:xfrm>
                <a:off x="4962684" y="388818"/>
                <a:ext cx="601302" cy="601302"/>
                <a:chOff x="4962684" y="388818"/>
                <a:chExt cx="601302" cy="601302"/>
              </a:xfrm>
            </p:grpSpPr>
            <p:grpSp>
              <p:nvGrpSpPr>
                <p:cNvPr id="156" name="Group 155"/>
                <p:cNvGrpSpPr/>
                <p:nvPr/>
              </p:nvGrpSpPr>
              <p:grpSpPr>
                <a:xfrm>
                  <a:off x="4962684" y="388818"/>
                  <a:ext cx="601302" cy="601302"/>
                  <a:chOff x="4925804" y="576032"/>
                  <a:chExt cx="601302" cy="601302"/>
                </a:xfrm>
              </p:grpSpPr>
              <p:sp>
                <p:nvSpPr>
                  <p:cNvPr id="158" name="Oval 157"/>
                  <p:cNvSpPr/>
                  <p:nvPr/>
                </p:nvSpPr>
                <p:spPr>
                  <a:xfrm>
                    <a:off x="4925804" y="576032"/>
                    <a:ext cx="601302" cy="60130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9" name="Oval 158"/>
                  <p:cNvSpPr/>
                  <p:nvPr/>
                </p:nvSpPr>
                <p:spPr>
                  <a:xfrm>
                    <a:off x="4977983" y="628211"/>
                    <a:ext cx="496943" cy="496943"/>
                  </a:xfrm>
                  <a:prstGeom prst="ellipse">
                    <a:avLst/>
                  </a:prstGeom>
                  <a:solidFill>
                    <a:srgbClr val="FEA34F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57" name="TextBox 156"/>
                <p:cNvSpPr txBox="1"/>
                <p:nvPr/>
              </p:nvSpPr>
              <p:spPr>
                <a:xfrm>
                  <a:off x="5074096" y="566359"/>
                  <a:ext cx="378479" cy="24622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14%</a:t>
                  </a:r>
                </a:p>
              </p:txBody>
            </p:sp>
          </p:grpSp>
        </p:grpSp>
        <p:cxnSp>
          <p:nvCxnSpPr>
            <p:cNvPr id="152" name="Straight Connector 151"/>
            <p:cNvCxnSpPr/>
            <p:nvPr/>
          </p:nvCxnSpPr>
          <p:spPr>
            <a:xfrm flipH="1">
              <a:off x="5014863" y="1055021"/>
              <a:ext cx="3697337" cy="0"/>
            </a:xfrm>
            <a:prstGeom prst="line">
              <a:avLst/>
            </a:prstGeom>
            <a:ln w="6350">
              <a:solidFill>
                <a:srgbClr val="AAAAA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 flipH="1">
              <a:off x="5014863" y="1786125"/>
              <a:ext cx="3697337" cy="0"/>
            </a:xfrm>
            <a:prstGeom prst="line">
              <a:avLst/>
            </a:prstGeom>
            <a:ln w="6350">
              <a:solidFill>
                <a:srgbClr val="AAAAA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2" name="Group 491"/>
          <p:cNvGrpSpPr/>
          <p:nvPr/>
        </p:nvGrpSpPr>
        <p:grpSpPr>
          <a:xfrm>
            <a:off x="1346943" y="1716581"/>
            <a:ext cx="5283165" cy="2757905"/>
            <a:chOff x="1504597" y="2399471"/>
            <a:chExt cx="6134807" cy="3202478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3" name="Freeform 5962"/>
            <p:cNvSpPr>
              <a:spLocks noEditPoints="1"/>
            </p:cNvSpPr>
            <p:nvPr/>
          </p:nvSpPr>
          <p:spPr bwMode="auto">
            <a:xfrm>
              <a:off x="3063972" y="4165973"/>
              <a:ext cx="836057" cy="1435976"/>
            </a:xfrm>
            <a:custGeom>
              <a:avLst/>
              <a:gdLst>
                <a:gd name="T0" fmla="*/ 168775 w 1874"/>
                <a:gd name="T1" fmla="*/ 2086902 h 3562"/>
                <a:gd name="T2" fmla="*/ 147202 w 1874"/>
                <a:gd name="T3" fmla="*/ 1968776 h 3562"/>
                <a:gd name="T4" fmla="*/ 184003 w 1874"/>
                <a:gd name="T5" fmla="*/ 1976397 h 3562"/>
                <a:gd name="T6" fmla="*/ 161161 w 1874"/>
                <a:gd name="T7" fmla="*/ 1982748 h 3562"/>
                <a:gd name="T8" fmla="*/ 154816 w 1874"/>
                <a:gd name="T9" fmla="*/ 2042446 h 3562"/>
                <a:gd name="T10" fmla="*/ 156085 w 1874"/>
                <a:gd name="T11" fmla="*/ 1997990 h 3562"/>
                <a:gd name="T12" fmla="*/ 147202 w 1874"/>
                <a:gd name="T13" fmla="*/ 2006881 h 3562"/>
                <a:gd name="T14" fmla="*/ 184003 w 1874"/>
                <a:gd name="T15" fmla="*/ 2086902 h 3562"/>
                <a:gd name="T16" fmla="*/ 153547 w 1874"/>
                <a:gd name="T17" fmla="*/ 1999260 h 3562"/>
                <a:gd name="T18" fmla="*/ 185272 w 1874"/>
                <a:gd name="T19" fmla="*/ 1850649 h 3562"/>
                <a:gd name="T20" fmla="*/ 192886 w 1874"/>
                <a:gd name="T21" fmla="*/ 1841758 h 3562"/>
                <a:gd name="T22" fmla="*/ 166237 w 1874"/>
                <a:gd name="T23" fmla="*/ 1884944 h 3562"/>
                <a:gd name="T24" fmla="*/ 348971 w 1874"/>
                <a:gd name="T25" fmla="*/ 2235513 h 3562"/>
                <a:gd name="T26" fmla="*/ 304556 w 1874"/>
                <a:gd name="T27" fmla="*/ 2245675 h 3562"/>
                <a:gd name="T28" fmla="*/ 284252 w 1874"/>
                <a:gd name="T29" fmla="*/ 2227892 h 3562"/>
                <a:gd name="T30" fmla="*/ 323591 w 1874"/>
                <a:gd name="T31" fmla="*/ 2224082 h 3562"/>
                <a:gd name="T32" fmla="*/ 277907 w 1874"/>
                <a:gd name="T33" fmla="*/ 2230433 h 3562"/>
                <a:gd name="T34" fmla="*/ 170044 w 1874"/>
                <a:gd name="T35" fmla="*/ 2140250 h 3562"/>
                <a:gd name="T36" fmla="*/ 180196 w 1874"/>
                <a:gd name="T37" fmla="*/ 2163113 h 3562"/>
                <a:gd name="T38" fmla="*/ 157354 w 1874"/>
                <a:gd name="T39" fmla="*/ 2090713 h 3562"/>
                <a:gd name="T40" fmla="*/ 247452 w 1874"/>
                <a:gd name="T41" fmla="*/ 2198678 h 3562"/>
                <a:gd name="T42" fmla="*/ 214458 w 1874"/>
                <a:gd name="T43" fmla="*/ 2170734 h 3562"/>
                <a:gd name="T44" fmla="*/ 224610 w 1874"/>
                <a:gd name="T45" fmla="*/ 2189787 h 3562"/>
                <a:gd name="T46" fmla="*/ 300749 w 1874"/>
                <a:gd name="T47" fmla="*/ 2198678 h 3562"/>
                <a:gd name="T48" fmla="*/ 237300 w 1874"/>
                <a:gd name="T49" fmla="*/ 2207569 h 3562"/>
                <a:gd name="T50" fmla="*/ 319784 w 1874"/>
                <a:gd name="T51" fmla="*/ 2224082 h 3562"/>
                <a:gd name="T52" fmla="*/ 184003 w 1874"/>
                <a:gd name="T53" fmla="*/ 1738874 h 3562"/>
                <a:gd name="T54" fmla="*/ 166237 w 1874"/>
                <a:gd name="T55" fmla="*/ 1802383 h 3562"/>
                <a:gd name="T56" fmla="*/ 187810 w 1874"/>
                <a:gd name="T57" fmla="*/ 1807463 h 3562"/>
                <a:gd name="T58" fmla="*/ 176389 w 1874"/>
                <a:gd name="T59" fmla="*/ 1878593 h 3562"/>
                <a:gd name="T60" fmla="*/ 939048 w 1874"/>
                <a:gd name="T61" fmla="*/ 443292 h 3562"/>
                <a:gd name="T62" fmla="*/ 767735 w 1874"/>
                <a:gd name="T63" fmla="*/ 403917 h 3562"/>
                <a:gd name="T64" fmla="*/ 761390 w 1874"/>
                <a:gd name="T65" fmla="*/ 248955 h 3562"/>
                <a:gd name="T66" fmla="*/ 611650 w 1874"/>
                <a:gd name="T67" fmla="*/ 190527 h 3562"/>
                <a:gd name="T68" fmla="*/ 474600 w 1874"/>
                <a:gd name="T69" fmla="*/ 59698 h 3562"/>
                <a:gd name="T70" fmla="*/ 281714 w 1874"/>
                <a:gd name="T71" fmla="*/ 21593 h 3562"/>
                <a:gd name="T72" fmla="*/ 157354 w 1874"/>
                <a:gd name="T73" fmla="*/ 45726 h 3562"/>
                <a:gd name="T74" fmla="*/ 91367 w 1874"/>
                <a:gd name="T75" fmla="*/ 299762 h 3562"/>
                <a:gd name="T76" fmla="*/ 35532 w 1874"/>
                <a:gd name="T77" fmla="*/ 461075 h 3562"/>
                <a:gd name="T78" fmla="*/ 109133 w 1874"/>
                <a:gd name="T79" fmla="*/ 768458 h 3562"/>
                <a:gd name="T80" fmla="*/ 275370 w 1874"/>
                <a:gd name="T81" fmla="*/ 1108865 h 3562"/>
                <a:gd name="T82" fmla="*/ 252528 w 1874"/>
                <a:gd name="T83" fmla="*/ 1420059 h 3562"/>
                <a:gd name="T84" fmla="*/ 196693 w 1874"/>
                <a:gd name="T85" fmla="*/ 1667744 h 3562"/>
                <a:gd name="T86" fmla="*/ 209382 w 1874"/>
                <a:gd name="T87" fmla="*/ 1797302 h 3562"/>
                <a:gd name="T88" fmla="*/ 171313 w 1874"/>
                <a:gd name="T89" fmla="*/ 1882404 h 3562"/>
                <a:gd name="T90" fmla="*/ 170044 w 1874"/>
                <a:gd name="T91" fmla="*/ 1947183 h 3562"/>
                <a:gd name="T92" fmla="*/ 176389 w 1874"/>
                <a:gd name="T93" fmla="*/ 2011962 h 3562"/>
                <a:gd name="T94" fmla="*/ 185272 w 1874"/>
                <a:gd name="T95" fmla="*/ 2053878 h 3562"/>
                <a:gd name="T96" fmla="*/ 196693 w 1874"/>
                <a:gd name="T97" fmla="*/ 2100874 h 3562"/>
                <a:gd name="T98" fmla="*/ 194155 w 1874"/>
                <a:gd name="T99" fmla="*/ 2113576 h 3562"/>
                <a:gd name="T100" fmla="*/ 233493 w 1874"/>
                <a:gd name="T101" fmla="*/ 2131359 h 3562"/>
                <a:gd name="T102" fmla="*/ 255066 w 1874"/>
                <a:gd name="T103" fmla="*/ 2141520 h 3562"/>
                <a:gd name="T104" fmla="*/ 314708 w 1874"/>
                <a:gd name="T105" fmla="*/ 2122467 h 3562"/>
                <a:gd name="T106" fmla="*/ 348971 w 1874"/>
                <a:gd name="T107" fmla="*/ 1890025 h 3562"/>
                <a:gd name="T108" fmla="*/ 453027 w 1874"/>
                <a:gd name="T109" fmla="*/ 1764277 h 3562"/>
                <a:gd name="T110" fmla="*/ 491097 w 1874"/>
                <a:gd name="T111" fmla="*/ 1635989 h 3562"/>
                <a:gd name="T112" fmla="*/ 629416 w 1874"/>
                <a:gd name="T113" fmla="*/ 1491189 h 3562"/>
                <a:gd name="T114" fmla="*/ 865447 w 1874"/>
                <a:gd name="T115" fmla="*/ 1158402 h 3562"/>
                <a:gd name="T116" fmla="*/ 1079905 w 1874"/>
                <a:gd name="T117" fmla="*/ 900556 h 3562"/>
                <a:gd name="T118" fmla="*/ 426379 w 1874"/>
                <a:gd name="T119" fmla="*/ 2222811 h 3562"/>
                <a:gd name="T120" fmla="*/ 184003 w 1874"/>
                <a:gd name="T121" fmla="*/ 1928130 h 3562"/>
                <a:gd name="T122" fmla="*/ 159892 w 1874"/>
                <a:gd name="T123" fmla="*/ 1994179 h 3562"/>
                <a:gd name="T124" fmla="*/ 175120 w 1874"/>
                <a:gd name="T125" fmla="*/ 2027204 h 35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74"/>
                <a:gd name="T190" fmla="*/ 0 h 3562"/>
                <a:gd name="T191" fmla="*/ 1874 w 1874"/>
                <a:gd name="T192" fmla="*/ 3562 h 35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74" h="3562">
                  <a:moveTo>
                    <a:pt x="282" y="3320"/>
                  </a:moveTo>
                  <a:lnTo>
                    <a:pt x="282" y="3320"/>
                  </a:lnTo>
                  <a:lnTo>
                    <a:pt x="286" y="3322"/>
                  </a:lnTo>
                  <a:lnTo>
                    <a:pt x="286" y="3320"/>
                  </a:lnTo>
                  <a:lnTo>
                    <a:pt x="284" y="3316"/>
                  </a:lnTo>
                  <a:lnTo>
                    <a:pt x="282" y="3312"/>
                  </a:lnTo>
                  <a:lnTo>
                    <a:pt x="278" y="3308"/>
                  </a:lnTo>
                  <a:lnTo>
                    <a:pt x="274" y="3308"/>
                  </a:lnTo>
                  <a:lnTo>
                    <a:pt x="274" y="3310"/>
                  </a:lnTo>
                  <a:lnTo>
                    <a:pt x="276" y="3314"/>
                  </a:lnTo>
                  <a:lnTo>
                    <a:pt x="276" y="3316"/>
                  </a:lnTo>
                  <a:lnTo>
                    <a:pt x="282" y="3320"/>
                  </a:lnTo>
                  <a:close/>
                  <a:moveTo>
                    <a:pt x="286" y="3348"/>
                  </a:moveTo>
                  <a:lnTo>
                    <a:pt x="286" y="3348"/>
                  </a:lnTo>
                  <a:lnTo>
                    <a:pt x="288" y="3348"/>
                  </a:lnTo>
                  <a:lnTo>
                    <a:pt x="290" y="3348"/>
                  </a:lnTo>
                  <a:lnTo>
                    <a:pt x="296" y="3344"/>
                  </a:lnTo>
                  <a:lnTo>
                    <a:pt x="294" y="3340"/>
                  </a:lnTo>
                  <a:lnTo>
                    <a:pt x="286" y="3334"/>
                  </a:lnTo>
                  <a:lnTo>
                    <a:pt x="282" y="3330"/>
                  </a:lnTo>
                  <a:lnTo>
                    <a:pt x="278" y="3330"/>
                  </a:lnTo>
                  <a:lnTo>
                    <a:pt x="276" y="3332"/>
                  </a:lnTo>
                  <a:lnTo>
                    <a:pt x="278" y="3334"/>
                  </a:lnTo>
                  <a:lnTo>
                    <a:pt x="278" y="3336"/>
                  </a:lnTo>
                  <a:lnTo>
                    <a:pt x="280" y="3336"/>
                  </a:lnTo>
                  <a:lnTo>
                    <a:pt x="282" y="3336"/>
                  </a:lnTo>
                  <a:lnTo>
                    <a:pt x="284" y="3336"/>
                  </a:lnTo>
                  <a:lnTo>
                    <a:pt x="284" y="3338"/>
                  </a:lnTo>
                  <a:lnTo>
                    <a:pt x="284" y="3340"/>
                  </a:lnTo>
                  <a:lnTo>
                    <a:pt x="284" y="3342"/>
                  </a:lnTo>
                  <a:lnTo>
                    <a:pt x="286" y="3348"/>
                  </a:lnTo>
                  <a:close/>
                  <a:moveTo>
                    <a:pt x="270" y="3286"/>
                  </a:moveTo>
                  <a:lnTo>
                    <a:pt x="270" y="3286"/>
                  </a:lnTo>
                  <a:lnTo>
                    <a:pt x="270" y="3280"/>
                  </a:lnTo>
                  <a:lnTo>
                    <a:pt x="268" y="3278"/>
                  </a:lnTo>
                  <a:lnTo>
                    <a:pt x="266" y="3278"/>
                  </a:lnTo>
                  <a:lnTo>
                    <a:pt x="262" y="3278"/>
                  </a:lnTo>
                  <a:lnTo>
                    <a:pt x="260" y="3280"/>
                  </a:lnTo>
                  <a:lnTo>
                    <a:pt x="256" y="3286"/>
                  </a:lnTo>
                  <a:lnTo>
                    <a:pt x="252" y="3292"/>
                  </a:lnTo>
                  <a:lnTo>
                    <a:pt x="254" y="3292"/>
                  </a:lnTo>
                  <a:lnTo>
                    <a:pt x="258" y="3292"/>
                  </a:lnTo>
                  <a:lnTo>
                    <a:pt x="262" y="3290"/>
                  </a:lnTo>
                  <a:lnTo>
                    <a:pt x="262" y="3288"/>
                  </a:lnTo>
                  <a:lnTo>
                    <a:pt x="264" y="3286"/>
                  </a:lnTo>
                  <a:lnTo>
                    <a:pt x="266" y="3286"/>
                  </a:lnTo>
                  <a:lnTo>
                    <a:pt x="266" y="3288"/>
                  </a:lnTo>
                  <a:lnTo>
                    <a:pt x="268" y="3290"/>
                  </a:lnTo>
                  <a:lnTo>
                    <a:pt x="270" y="3288"/>
                  </a:lnTo>
                  <a:lnTo>
                    <a:pt x="270" y="3286"/>
                  </a:lnTo>
                  <a:close/>
                  <a:moveTo>
                    <a:pt x="262" y="3260"/>
                  </a:moveTo>
                  <a:lnTo>
                    <a:pt x="262" y="3260"/>
                  </a:lnTo>
                  <a:lnTo>
                    <a:pt x="256" y="3260"/>
                  </a:lnTo>
                  <a:lnTo>
                    <a:pt x="254" y="3260"/>
                  </a:lnTo>
                  <a:lnTo>
                    <a:pt x="254" y="3262"/>
                  </a:lnTo>
                  <a:lnTo>
                    <a:pt x="256" y="3264"/>
                  </a:lnTo>
                  <a:lnTo>
                    <a:pt x="258" y="3266"/>
                  </a:lnTo>
                  <a:lnTo>
                    <a:pt x="260" y="3270"/>
                  </a:lnTo>
                  <a:lnTo>
                    <a:pt x="264" y="3272"/>
                  </a:lnTo>
                  <a:lnTo>
                    <a:pt x="266" y="3270"/>
                  </a:lnTo>
                  <a:lnTo>
                    <a:pt x="268" y="3268"/>
                  </a:lnTo>
                  <a:lnTo>
                    <a:pt x="270" y="3266"/>
                  </a:lnTo>
                  <a:lnTo>
                    <a:pt x="274" y="3266"/>
                  </a:lnTo>
                  <a:lnTo>
                    <a:pt x="276" y="3266"/>
                  </a:lnTo>
                  <a:lnTo>
                    <a:pt x="276" y="3258"/>
                  </a:lnTo>
                  <a:lnTo>
                    <a:pt x="274" y="3254"/>
                  </a:lnTo>
                  <a:lnTo>
                    <a:pt x="270" y="3250"/>
                  </a:lnTo>
                  <a:lnTo>
                    <a:pt x="268" y="3250"/>
                  </a:lnTo>
                  <a:lnTo>
                    <a:pt x="266" y="3252"/>
                  </a:lnTo>
                  <a:lnTo>
                    <a:pt x="268" y="3258"/>
                  </a:lnTo>
                  <a:lnTo>
                    <a:pt x="266" y="3260"/>
                  </a:lnTo>
                  <a:lnTo>
                    <a:pt x="262" y="3260"/>
                  </a:lnTo>
                  <a:close/>
                  <a:moveTo>
                    <a:pt x="236" y="3110"/>
                  </a:moveTo>
                  <a:lnTo>
                    <a:pt x="236" y="3110"/>
                  </a:lnTo>
                  <a:lnTo>
                    <a:pt x="238" y="3110"/>
                  </a:lnTo>
                  <a:lnTo>
                    <a:pt x="240" y="3112"/>
                  </a:lnTo>
                  <a:lnTo>
                    <a:pt x="240" y="3118"/>
                  </a:lnTo>
                  <a:lnTo>
                    <a:pt x="240" y="3126"/>
                  </a:lnTo>
                  <a:lnTo>
                    <a:pt x="242" y="3128"/>
                  </a:lnTo>
                  <a:lnTo>
                    <a:pt x="244" y="3128"/>
                  </a:lnTo>
                  <a:lnTo>
                    <a:pt x="248" y="3124"/>
                  </a:lnTo>
                  <a:lnTo>
                    <a:pt x="250" y="3120"/>
                  </a:lnTo>
                  <a:lnTo>
                    <a:pt x="244" y="3108"/>
                  </a:lnTo>
                  <a:lnTo>
                    <a:pt x="240" y="3102"/>
                  </a:lnTo>
                  <a:lnTo>
                    <a:pt x="240" y="3096"/>
                  </a:lnTo>
                  <a:lnTo>
                    <a:pt x="238" y="3090"/>
                  </a:lnTo>
                  <a:lnTo>
                    <a:pt x="236" y="3088"/>
                  </a:lnTo>
                  <a:lnTo>
                    <a:pt x="232" y="3090"/>
                  </a:lnTo>
                  <a:lnTo>
                    <a:pt x="230" y="3094"/>
                  </a:lnTo>
                  <a:lnTo>
                    <a:pt x="230" y="3098"/>
                  </a:lnTo>
                  <a:lnTo>
                    <a:pt x="232" y="3100"/>
                  </a:lnTo>
                  <a:lnTo>
                    <a:pt x="232" y="3104"/>
                  </a:lnTo>
                  <a:lnTo>
                    <a:pt x="230" y="3108"/>
                  </a:lnTo>
                  <a:lnTo>
                    <a:pt x="230" y="3110"/>
                  </a:lnTo>
                  <a:lnTo>
                    <a:pt x="232" y="3110"/>
                  </a:lnTo>
                  <a:lnTo>
                    <a:pt x="236" y="3110"/>
                  </a:lnTo>
                  <a:close/>
                  <a:moveTo>
                    <a:pt x="284" y="3278"/>
                  </a:moveTo>
                  <a:lnTo>
                    <a:pt x="284" y="3278"/>
                  </a:lnTo>
                  <a:lnTo>
                    <a:pt x="284" y="3276"/>
                  </a:lnTo>
                  <a:lnTo>
                    <a:pt x="284" y="3270"/>
                  </a:lnTo>
                  <a:lnTo>
                    <a:pt x="282" y="3264"/>
                  </a:lnTo>
                  <a:lnTo>
                    <a:pt x="280" y="3260"/>
                  </a:lnTo>
                  <a:lnTo>
                    <a:pt x="278" y="3264"/>
                  </a:lnTo>
                  <a:lnTo>
                    <a:pt x="278" y="3270"/>
                  </a:lnTo>
                  <a:lnTo>
                    <a:pt x="280" y="3276"/>
                  </a:lnTo>
                  <a:lnTo>
                    <a:pt x="282" y="3278"/>
                  </a:lnTo>
                  <a:lnTo>
                    <a:pt x="284" y="3278"/>
                  </a:lnTo>
                  <a:close/>
                  <a:moveTo>
                    <a:pt x="304" y="3362"/>
                  </a:moveTo>
                  <a:lnTo>
                    <a:pt x="304" y="3362"/>
                  </a:lnTo>
                  <a:lnTo>
                    <a:pt x="304" y="3358"/>
                  </a:lnTo>
                  <a:lnTo>
                    <a:pt x="304" y="3356"/>
                  </a:lnTo>
                  <a:lnTo>
                    <a:pt x="306" y="3354"/>
                  </a:lnTo>
                  <a:lnTo>
                    <a:pt x="304" y="3352"/>
                  </a:lnTo>
                  <a:lnTo>
                    <a:pt x="302" y="3350"/>
                  </a:lnTo>
                  <a:lnTo>
                    <a:pt x="300" y="3350"/>
                  </a:lnTo>
                  <a:lnTo>
                    <a:pt x="294" y="3356"/>
                  </a:lnTo>
                  <a:lnTo>
                    <a:pt x="292" y="3360"/>
                  </a:lnTo>
                  <a:lnTo>
                    <a:pt x="292" y="3362"/>
                  </a:lnTo>
                  <a:lnTo>
                    <a:pt x="296" y="3368"/>
                  </a:lnTo>
                  <a:lnTo>
                    <a:pt x="298" y="3368"/>
                  </a:lnTo>
                  <a:lnTo>
                    <a:pt x="300" y="3368"/>
                  </a:lnTo>
                  <a:lnTo>
                    <a:pt x="302" y="3366"/>
                  </a:lnTo>
                  <a:lnTo>
                    <a:pt x="304" y="3362"/>
                  </a:lnTo>
                  <a:close/>
                  <a:moveTo>
                    <a:pt x="262" y="3320"/>
                  </a:moveTo>
                  <a:lnTo>
                    <a:pt x="262" y="3320"/>
                  </a:lnTo>
                  <a:lnTo>
                    <a:pt x="260" y="3330"/>
                  </a:lnTo>
                  <a:lnTo>
                    <a:pt x="258" y="3332"/>
                  </a:lnTo>
                  <a:lnTo>
                    <a:pt x="260" y="3330"/>
                  </a:lnTo>
                  <a:lnTo>
                    <a:pt x="264" y="3328"/>
                  </a:lnTo>
                  <a:lnTo>
                    <a:pt x="268" y="3320"/>
                  </a:lnTo>
                  <a:lnTo>
                    <a:pt x="268" y="3316"/>
                  </a:lnTo>
                  <a:lnTo>
                    <a:pt x="266" y="3314"/>
                  </a:lnTo>
                  <a:lnTo>
                    <a:pt x="264" y="3314"/>
                  </a:lnTo>
                  <a:lnTo>
                    <a:pt x="262" y="3320"/>
                  </a:lnTo>
                  <a:close/>
                  <a:moveTo>
                    <a:pt x="276" y="3112"/>
                  </a:moveTo>
                  <a:lnTo>
                    <a:pt x="276" y="3112"/>
                  </a:lnTo>
                  <a:lnTo>
                    <a:pt x="286" y="3114"/>
                  </a:lnTo>
                  <a:lnTo>
                    <a:pt x="288" y="3114"/>
                  </a:lnTo>
                  <a:lnTo>
                    <a:pt x="290" y="3112"/>
                  </a:lnTo>
                  <a:lnTo>
                    <a:pt x="284" y="3110"/>
                  </a:lnTo>
                  <a:lnTo>
                    <a:pt x="276" y="3102"/>
                  </a:lnTo>
                  <a:lnTo>
                    <a:pt x="270" y="3096"/>
                  </a:lnTo>
                  <a:lnTo>
                    <a:pt x="270" y="3098"/>
                  </a:lnTo>
                  <a:lnTo>
                    <a:pt x="270" y="3102"/>
                  </a:lnTo>
                  <a:lnTo>
                    <a:pt x="272" y="3108"/>
                  </a:lnTo>
                  <a:lnTo>
                    <a:pt x="276" y="3112"/>
                  </a:lnTo>
                  <a:close/>
                  <a:moveTo>
                    <a:pt x="274" y="3270"/>
                  </a:moveTo>
                  <a:lnTo>
                    <a:pt x="274" y="3270"/>
                  </a:lnTo>
                  <a:lnTo>
                    <a:pt x="272" y="3270"/>
                  </a:lnTo>
                  <a:lnTo>
                    <a:pt x="270" y="3272"/>
                  </a:lnTo>
                  <a:lnTo>
                    <a:pt x="270" y="3274"/>
                  </a:lnTo>
                  <a:lnTo>
                    <a:pt x="272" y="3276"/>
                  </a:lnTo>
                  <a:lnTo>
                    <a:pt x="274" y="3278"/>
                  </a:lnTo>
                  <a:lnTo>
                    <a:pt x="276" y="3276"/>
                  </a:lnTo>
                  <a:lnTo>
                    <a:pt x="276" y="3272"/>
                  </a:lnTo>
                  <a:lnTo>
                    <a:pt x="274" y="3270"/>
                  </a:lnTo>
                  <a:close/>
                  <a:moveTo>
                    <a:pt x="246" y="3090"/>
                  </a:moveTo>
                  <a:lnTo>
                    <a:pt x="246" y="3090"/>
                  </a:lnTo>
                  <a:lnTo>
                    <a:pt x="250" y="3090"/>
                  </a:lnTo>
                  <a:lnTo>
                    <a:pt x="252" y="3090"/>
                  </a:lnTo>
                  <a:lnTo>
                    <a:pt x="254" y="3092"/>
                  </a:lnTo>
                  <a:lnTo>
                    <a:pt x="258" y="3092"/>
                  </a:lnTo>
                  <a:lnTo>
                    <a:pt x="260" y="3090"/>
                  </a:lnTo>
                  <a:lnTo>
                    <a:pt x="260" y="3084"/>
                  </a:lnTo>
                  <a:lnTo>
                    <a:pt x="260" y="3080"/>
                  </a:lnTo>
                  <a:lnTo>
                    <a:pt x="260" y="3076"/>
                  </a:lnTo>
                  <a:lnTo>
                    <a:pt x="258" y="3078"/>
                  </a:lnTo>
                  <a:lnTo>
                    <a:pt x="256" y="3080"/>
                  </a:lnTo>
                  <a:lnTo>
                    <a:pt x="252" y="3084"/>
                  </a:lnTo>
                  <a:lnTo>
                    <a:pt x="248" y="3086"/>
                  </a:lnTo>
                  <a:lnTo>
                    <a:pt x="244" y="3086"/>
                  </a:lnTo>
                  <a:lnTo>
                    <a:pt x="242" y="3088"/>
                  </a:lnTo>
                  <a:lnTo>
                    <a:pt x="242" y="3090"/>
                  </a:lnTo>
                  <a:lnTo>
                    <a:pt x="246" y="3090"/>
                  </a:lnTo>
                  <a:close/>
                  <a:moveTo>
                    <a:pt x="248" y="3074"/>
                  </a:moveTo>
                  <a:lnTo>
                    <a:pt x="248" y="3074"/>
                  </a:lnTo>
                  <a:lnTo>
                    <a:pt x="246" y="3072"/>
                  </a:lnTo>
                  <a:lnTo>
                    <a:pt x="244" y="3072"/>
                  </a:lnTo>
                  <a:lnTo>
                    <a:pt x="242" y="3074"/>
                  </a:lnTo>
                  <a:lnTo>
                    <a:pt x="244" y="3078"/>
                  </a:lnTo>
                  <a:lnTo>
                    <a:pt x="246" y="3080"/>
                  </a:lnTo>
                  <a:lnTo>
                    <a:pt x="248" y="3078"/>
                  </a:lnTo>
                  <a:lnTo>
                    <a:pt x="250" y="3076"/>
                  </a:lnTo>
                  <a:lnTo>
                    <a:pt x="248" y="3074"/>
                  </a:lnTo>
                  <a:close/>
                  <a:moveTo>
                    <a:pt x="252" y="3118"/>
                  </a:moveTo>
                  <a:lnTo>
                    <a:pt x="252" y="3118"/>
                  </a:lnTo>
                  <a:lnTo>
                    <a:pt x="252" y="3120"/>
                  </a:lnTo>
                  <a:lnTo>
                    <a:pt x="254" y="3122"/>
                  </a:lnTo>
                  <a:lnTo>
                    <a:pt x="266" y="3128"/>
                  </a:lnTo>
                  <a:lnTo>
                    <a:pt x="272" y="3128"/>
                  </a:lnTo>
                  <a:lnTo>
                    <a:pt x="274" y="3124"/>
                  </a:lnTo>
                  <a:lnTo>
                    <a:pt x="272" y="3124"/>
                  </a:lnTo>
                  <a:lnTo>
                    <a:pt x="270" y="3122"/>
                  </a:lnTo>
                  <a:lnTo>
                    <a:pt x="268" y="3118"/>
                  </a:lnTo>
                  <a:lnTo>
                    <a:pt x="270" y="3116"/>
                  </a:lnTo>
                  <a:lnTo>
                    <a:pt x="270" y="3114"/>
                  </a:lnTo>
                  <a:lnTo>
                    <a:pt x="270" y="3108"/>
                  </a:lnTo>
                  <a:lnTo>
                    <a:pt x="266" y="3100"/>
                  </a:lnTo>
                  <a:lnTo>
                    <a:pt x="264" y="3098"/>
                  </a:lnTo>
                  <a:lnTo>
                    <a:pt x="262" y="3102"/>
                  </a:lnTo>
                  <a:lnTo>
                    <a:pt x="262" y="3106"/>
                  </a:lnTo>
                  <a:lnTo>
                    <a:pt x="262" y="3108"/>
                  </a:lnTo>
                  <a:lnTo>
                    <a:pt x="262" y="3114"/>
                  </a:lnTo>
                  <a:lnTo>
                    <a:pt x="262" y="3116"/>
                  </a:lnTo>
                  <a:lnTo>
                    <a:pt x="260" y="3114"/>
                  </a:lnTo>
                  <a:lnTo>
                    <a:pt x="258" y="3114"/>
                  </a:lnTo>
                  <a:lnTo>
                    <a:pt x="252" y="3118"/>
                  </a:lnTo>
                  <a:close/>
                  <a:moveTo>
                    <a:pt x="246" y="3228"/>
                  </a:moveTo>
                  <a:lnTo>
                    <a:pt x="246" y="3228"/>
                  </a:lnTo>
                  <a:lnTo>
                    <a:pt x="248" y="3228"/>
                  </a:lnTo>
                  <a:lnTo>
                    <a:pt x="250" y="3228"/>
                  </a:lnTo>
                  <a:lnTo>
                    <a:pt x="252" y="3228"/>
                  </a:lnTo>
                  <a:lnTo>
                    <a:pt x="254" y="3228"/>
                  </a:lnTo>
                  <a:lnTo>
                    <a:pt x="256" y="3224"/>
                  </a:lnTo>
                  <a:lnTo>
                    <a:pt x="256" y="3222"/>
                  </a:lnTo>
                  <a:lnTo>
                    <a:pt x="258" y="3218"/>
                  </a:lnTo>
                  <a:lnTo>
                    <a:pt x="262" y="3216"/>
                  </a:lnTo>
                  <a:lnTo>
                    <a:pt x="262" y="3214"/>
                  </a:lnTo>
                  <a:lnTo>
                    <a:pt x="260" y="3214"/>
                  </a:lnTo>
                  <a:lnTo>
                    <a:pt x="256" y="3216"/>
                  </a:lnTo>
                  <a:lnTo>
                    <a:pt x="254" y="3216"/>
                  </a:lnTo>
                  <a:lnTo>
                    <a:pt x="254" y="3214"/>
                  </a:lnTo>
                  <a:lnTo>
                    <a:pt x="254" y="3212"/>
                  </a:lnTo>
                  <a:lnTo>
                    <a:pt x="252" y="3212"/>
                  </a:lnTo>
                  <a:lnTo>
                    <a:pt x="248" y="3210"/>
                  </a:lnTo>
                  <a:lnTo>
                    <a:pt x="246" y="3210"/>
                  </a:lnTo>
                  <a:lnTo>
                    <a:pt x="242" y="3208"/>
                  </a:lnTo>
                  <a:lnTo>
                    <a:pt x="238" y="3208"/>
                  </a:lnTo>
                  <a:lnTo>
                    <a:pt x="236" y="3208"/>
                  </a:lnTo>
                  <a:lnTo>
                    <a:pt x="236" y="3210"/>
                  </a:lnTo>
                  <a:lnTo>
                    <a:pt x="240" y="3212"/>
                  </a:lnTo>
                  <a:lnTo>
                    <a:pt x="244" y="3216"/>
                  </a:lnTo>
                  <a:lnTo>
                    <a:pt x="244" y="3218"/>
                  </a:lnTo>
                  <a:lnTo>
                    <a:pt x="242" y="3218"/>
                  </a:lnTo>
                  <a:lnTo>
                    <a:pt x="240" y="3218"/>
                  </a:lnTo>
                  <a:lnTo>
                    <a:pt x="236" y="3218"/>
                  </a:lnTo>
                  <a:lnTo>
                    <a:pt x="232" y="3222"/>
                  </a:lnTo>
                  <a:lnTo>
                    <a:pt x="232" y="3224"/>
                  </a:lnTo>
                  <a:lnTo>
                    <a:pt x="234" y="3226"/>
                  </a:lnTo>
                  <a:lnTo>
                    <a:pt x="238" y="3226"/>
                  </a:lnTo>
                  <a:lnTo>
                    <a:pt x="242" y="3226"/>
                  </a:lnTo>
                  <a:lnTo>
                    <a:pt x="240" y="3230"/>
                  </a:lnTo>
                  <a:lnTo>
                    <a:pt x="240" y="3232"/>
                  </a:lnTo>
                  <a:lnTo>
                    <a:pt x="242" y="3232"/>
                  </a:lnTo>
                  <a:lnTo>
                    <a:pt x="246" y="3228"/>
                  </a:lnTo>
                  <a:close/>
                  <a:moveTo>
                    <a:pt x="256" y="3248"/>
                  </a:moveTo>
                  <a:lnTo>
                    <a:pt x="256" y="3248"/>
                  </a:lnTo>
                  <a:lnTo>
                    <a:pt x="254" y="3250"/>
                  </a:lnTo>
                  <a:lnTo>
                    <a:pt x="254" y="3252"/>
                  </a:lnTo>
                  <a:lnTo>
                    <a:pt x="258" y="3256"/>
                  </a:lnTo>
                  <a:lnTo>
                    <a:pt x="262" y="3258"/>
                  </a:lnTo>
                  <a:lnTo>
                    <a:pt x="264" y="3258"/>
                  </a:lnTo>
                  <a:lnTo>
                    <a:pt x="264" y="3256"/>
                  </a:lnTo>
                  <a:lnTo>
                    <a:pt x="262" y="3252"/>
                  </a:lnTo>
                  <a:lnTo>
                    <a:pt x="260" y="3248"/>
                  </a:lnTo>
                  <a:lnTo>
                    <a:pt x="258" y="3248"/>
                  </a:lnTo>
                  <a:lnTo>
                    <a:pt x="256" y="3248"/>
                  </a:lnTo>
                  <a:close/>
                  <a:moveTo>
                    <a:pt x="254" y="3160"/>
                  </a:moveTo>
                  <a:lnTo>
                    <a:pt x="254" y="3160"/>
                  </a:lnTo>
                  <a:lnTo>
                    <a:pt x="256" y="3160"/>
                  </a:lnTo>
                  <a:lnTo>
                    <a:pt x="256" y="3154"/>
                  </a:lnTo>
                  <a:lnTo>
                    <a:pt x="254" y="3150"/>
                  </a:lnTo>
                  <a:lnTo>
                    <a:pt x="250" y="3150"/>
                  </a:lnTo>
                  <a:lnTo>
                    <a:pt x="246" y="3152"/>
                  </a:lnTo>
                  <a:lnTo>
                    <a:pt x="242" y="3154"/>
                  </a:lnTo>
                  <a:lnTo>
                    <a:pt x="242" y="3156"/>
                  </a:lnTo>
                  <a:lnTo>
                    <a:pt x="246" y="3156"/>
                  </a:lnTo>
                  <a:lnTo>
                    <a:pt x="248" y="3158"/>
                  </a:lnTo>
                  <a:lnTo>
                    <a:pt x="254" y="3160"/>
                  </a:lnTo>
                  <a:close/>
                  <a:moveTo>
                    <a:pt x="248" y="3146"/>
                  </a:moveTo>
                  <a:lnTo>
                    <a:pt x="248" y="3146"/>
                  </a:lnTo>
                  <a:lnTo>
                    <a:pt x="250" y="3144"/>
                  </a:lnTo>
                  <a:lnTo>
                    <a:pt x="250" y="3142"/>
                  </a:lnTo>
                  <a:lnTo>
                    <a:pt x="244" y="3136"/>
                  </a:lnTo>
                  <a:lnTo>
                    <a:pt x="242" y="3136"/>
                  </a:lnTo>
                  <a:lnTo>
                    <a:pt x="244" y="3142"/>
                  </a:lnTo>
                  <a:lnTo>
                    <a:pt x="246" y="3146"/>
                  </a:lnTo>
                  <a:lnTo>
                    <a:pt x="248" y="3146"/>
                  </a:lnTo>
                  <a:close/>
                  <a:moveTo>
                    <a:pt x="282" y="3246"/>
                  </a:moveTo>
                  <a:lnTo>
                    <a:pt x="282" y="3246"/>
                  </a:lnTo>
                  <a:lnTo>
                    <a:pt x="280" y="3242"/>
                  </a:lnTo>
                  <a:lnTo>
                    <a:pt x="278" y="3238"/>
                  </a:lnTo>
                  <a:lnTo>
                    <a:pt x="278" y="3236"/>
                  </a:lnTo>
                  <a:lnTo>
                    <a:pt x="276" y="3234"/>
                  </a:lnTo>
                  <a:lnTo>
                    <a:pt x="272" y="3232"/>
                  </a:lnTo>
                  <a:lnTo>
                    <a:pt x="270" y="3232"/>
                  </a:lnTo>
                  <a:lnTo>
                    <a:pt x="270" y="3234"/>
                  </a:lnTo>
                  <a:lnTo>
                    <a:pt x="272" y="3238"/>
                  </a:lnTo>
                  <a:lnTo>
                    <a:pt x="274" y="3240"/>
                  </a:lnTo>
                  <a:lnTo>
                    <a:pt x="272" y="3242"/>
                  </a:lnTo>
                  <a:lnTo>
                    <a:pt x="272" y="3244"/>
                  </a:lnTo>
                  <a:lnTo>
                    <a:pt x="276" y="3252"/>
                  </a:lnTo>
                  <a:lnTo>
                    <a:pt x="280" y="3256"/>
                  </a:lnTo>
                  <a:lnTo>
                    <a:pt x="284" y="3256"/>
                  </a:lnTo>
                  <a:lnTo>
                    <a:pt x="286" y="3254"/>
                  </a:lnTo>
                  <a:lnTo>
                    <a:pt x="286" y="3252"/>
                  </a:lnTo>
                  <a:lnTo>
                    <a:pt x="282" y="3246"/>
                  </a:lnTo>
                  <a:close/>
                  <a:moveTo>
                    <a:pt x="234" y="3130"/>
                  </a:moveTo>
                  <a:lnTo>
                    <a:pt x="234" y="3130"/>
                  </a:lnTo>
                  <a:lnTo>
                    <a:pt x="228" y="3130"/>
                  </a:lnTo>
                  <a:lnTo>
                    <a:pt x="226" y="3132"/>
                  </a:lnTo>
                  <a:lnTo>
                    <a:pt x="226" y="3134"/>
                  </a:lnTo>
                  <a:lnTo>
                    <a:pt x="228" y="3134"/>
                  </a:lnTo>
                  <a:lnTo>
                    <a:pt x="236" y="3132"/>
                  </a:lnTo>
                  <a:lnTo>
                    <a:pt x="240" y="3132"/>
                  </a:lnTo>
                  <a:lnTo>
                    <a:pt x="240" y="3130"/>
                  </a:lnTo>
                  <a:lnTo>
                    <a:pt x="238" y="3128"/>
                  </a:lnTo>
                  <a:lnTo>
                    <a:pt x="234" y="3130"/>
                  </a:lnTo>
                  <a:close/>
                  <a:moveTo>
                    <a:pt x="224" y="3120"/>
                  </a:moveTo>
                  <a:lnTo>
                    <a:pt x="224" y="3120"/>
                  </a:lnTo>
                  <a:lnTo>
                    <a:pt x="226" y="3124"/>
                  </a:lnTo>
                  <a:lnTo>
                    <a:pt x="228" y="3126"/>
                  </a:lnTo>
                  <a:lnTo>
                    <a:pt x="230" y="3128"/>
                  </a:lnTo>
                  <a:lnTo>
                    <a:pt x="236" y="3126"/>
                  </a:lnTo>
                  <a:lnTo>
                    <a:pt x="238" y="3124"/>
                  </a:lnTo>
                  <a:lnTo>
                    <a:pt x="236" y="3120"/>
                  </a:lnTo>
                  <a:lnTo>
                    <a:pt x="236" y="3116"/>
                  </a:lnTo>
                  <a:lnTo>
                    <a:pt x="234" y="3114"/>
                  </a:lnTo>
                  <a:lnTo>
                    <a:pt x="230" y="3116"/>
                  </a:lnTo>
                  <a:lnTo>
                    <a:pt x="228" y="3116"/>
                  </a:lnTo>
                  <a:lnTo>
                    <a:pt x="226" y="3116"/>
                  </a:lnTo>
                  <a:lnTo>
                    <a:pt x="224" y="3120"/>
                  </a:lnTo>
                  <a:close/>
                  <a:moveTo>
                    <a:pt x="232" y="3160"/>
                  </a:moveTo>
                  <a:lnTo>
                    <a:pt x="232" y="3160"/>
                  </a:lnTo>
                  <a:lnTo>
                    <a:pt x="234" y="3158"/>
                  </a:lnTo>
                  <a:lnTo>
                    <a:pt x="236" y="3156"/>
                  </a:lnTo>
                  <a:lnTo>
                    <a:pt x="238" y="3154"/>
                  </a:lnTo>
                  <a:lnTo>
                    <a:pt x="238" y="3152"/>
                  </a:lnTo>
                  <a:lnTo>
                    <a:pt x="236" y="3148"/>
                  </a:lnTo>
                  <a:lnTo>
                    <a:pt x="236" y="3150"/>
                  </a:lnTo>
                  <a:lnTo>
                    <a:pt x="234" y="3152"/>
                  </a:lnTo>
                  <a:lnTo>
                    <a:pt x="230" y="3154"/>
                  </a:lnTo>
                  <a:lnTo>
                    <a:pt x="228" y="3156"/>
                  </a:lnTo>
                  <a:lnTo>
                    <a:pt x="226" y="3158"/>
                  </a:lnTo>
                  <a:lnTo>
                    <a:pt x="226" y="3160"/>
                  </a:lnTo>
                  <a:lnTo>
                    <a:pt x="228" y="3162"/>
                  </a:lnTo>
                  <a:lnTo>
                    <a:pt x="232" y="3164"/>
                  </a:lnTo>
                  <a:lnTo>
                    <a:pt x="232" y="3160"/>
                  </a:lnTo>
                  <a:close/>
                  <a:moveTo>
                    <a:pt x="290" y="3322"/>
                  </a:moveTo>
                  <a:lnTo>
                    <a:pt x="290" y="3322"/>
                  </a:lnTo>
                  <a:lnTo>
                    <a:pt x="290" y="3324"/>
                  </a:lnTo>
                  <a:lnTo>
                    <a:pt x="292" y="3326"/>
                  </a:lnTo>
                  <a:lnTo>
                    <a:pt x="300" y="3334"/>
                  </a:lnTo>
                  <a:lnTo>
                    <a:pt x="304" y="3338"/>
                  </a:lnTo>
                  <a:lnTo>
                    <a:pt x="302" y="3332"/>
                  </a:lnTo>
                  <a:lnTo>
                    <a:pt x="296" y="3324"/>
                  </a:lnTo>
                  <a:lnTo>
                    <a:pt x="292" y="3322"/>
                  </a:lnTo>
                  <a:lnTo>
                    <a:pt x="290" y="3322"/>
                  </a:lnTo>
                  <a:close/>
                  <a:moveTo>
                    <a:pt x="246" y="3094"/>
                  </a:moveTo>
                  <a:lnTo>
                    <a:pt x="246" y="3094"/>
                  </a:lnTo>
                  <a:lnTo>
                    <a:pt x="244" y="3094"/>
                  </a:lnTo>
                  <a:lnTo>
                    <a:pt x="242" y="3094"/>
                  </a:lnTo>
                  <a:lnTo>
                    <a:pt x="242" y="3098"/>
                  </a:lnTo>
                  <a:lnTo>
                    <a:pt x="250" y="3112"/>
                  </a:lnTo>
                  <a:lnTo>
                    <a:pt x="252" y="3114"/>
                  </a:lnTo>
                  <a:lnTo>
                    <a:pt x="254" y="3112"/>
                  </a:lnTo>
                  <a:lnTo>
                    <a:pt x="256" y="3110"/>
                  </a:lnTo>
                  <a:lnTo>
                    <a:pt x="258" y="3110"/>
                  </a:lnTo>
                  <a:lnTo>
                    <a:pt x="258" y="3108"/>
                  </a:lnTo>
                  <a:lnTo>
                    <a:pt x="258" y="3102"/>
                  </a:lnTo>
                  <a:lnTo>
                    <a:pt x="258" y="3098"/>
                  </a:lnTo>
                  <a:lnTo>
                    <a:pt x="256" y="3096"/>
                  </a:lnTo>
                  <a:lnTo>
                    <a:pt x="246" y="3094"/>
                  </a:lnTo>
                  <a:close/>
                  <a:moveTo>
                    <a:pt x="294" y="3282"/>
                  </a:moveTo>
                  <a:lnTo>
                    <a:pt x="294" y="3282"/>
                  </a:lnTo>
                  <a:lnTo>
                    <a:pt x="294" y="3280"/>
                  </a:lnTo>
                  <a:lnTo>
                    <a:pt x="290" y="3278"/>
                  </a:lnTo>
                  <a:lnTo>
                    <a:pt x="288" y="3280"/>
                  </a:lnTo>
                  <a:lnTo>
                    <a:pt x="288" y="3284"/>
                  </a:lnTo>
                  <a:lnTo>
                    <a:pt x="290" y="3286"/>
                  </a:lnTo>
                  <a:lnTo>
                    <a:pt x="292" y="3286"/>
                  </a:lnTo>
                  <a:lnTo>
                    <a:pt x="294" y="3284"/>
                  </a:lnTo>
                  <a:lnTo>
                    <a:pt x="294" y="3282"/>
                  </a:lnTo>
                  <a:close/>
                  <a:moveTo>
                    <a:pt x="284" y="3284"/>
                  </a:moveTo>
                  <a:lnTo>
                    <a:pt x="284" y="3284"/>
                  </a:lnTo>
                  <a:lnTo>
                    <a:pt x="282" y="3284"/>
                  </a:lnTo>
                  <a:lnTo>
                    <a:pt x="282" y="3286"/>
                  </a:lnTo>
                  <a:lnTo>
                    <a:pt x="282" y="3288"/>
                  </a:lnTo>
                  <a:lnTo>
                    <a:pt x="286" y="3292"/>
                  </a:lnTo>
                  <a:lnTo>
                    <a:pt x="286" y="3288"/>
                  </a:lnTo>
                  <a:lnTo>
                    <a:pt x="286" y="3286"/>
                  </a:lnTo>
                  <a:lnTo>
                    <a:pt x="284" y="3284"/>
                  </a:lnTo>
                  <a:close/>
                  <a:moveTo>
                    <a:pt x="294" y="3312"/>
                  </a:moveTo>
                  <a:lnTo>
                    <a:pt x="294" y="3312"/>
                  </a:lnTo>
                  <a:lnTo>
                    <a:pt x="294" y="3310"/>
                  </a:lnTo>
                  <a:lnTo>
                    <a:pt x="294" y="3306"/>
                  </a:lnTo>
                  <a:lnTo>
                    <a:pt x="290" y="3298"/>
                  </a:lnTo>
                  <a:lnTo>
                    <a:pt x="288" y="3296"/>
                  </a:lnTo>
                  <a:lnTo>
                    <a:pt x="288" y="3298"/>
                  </a:lnTo>
                  <a:lnTo>
                    <a:pt x="288" y="3302"/>
                  </a:lnTo>
                  <a:lnTo>
                    <a:pt x="286" y="3306"/>
                  </a:lnTo>
                  <a:lnTo>
                    <a:pt x="284" y="3308"/>
                  </a:lnTo>
                  <a:lnTo>
                    <a:pt x="286" y="3312"/>
                  </a:lnTo>
                  <a:lnTo>
                    <a:pt x="290" y="3314"/>
                  </a:lnTo>
                  <a:lnTo>
                    <a:pt x="294" y="3312"/>
                  </a:lnTo>
                  <a:close/>
                  <a:moveTo>
                    <a:pt x="240" y="3200"/>
                  </a:moveTo>
                  <a:lnTo>
                    <a:pt x="240" y="3200"/>
                  </a:lnTo>
                  <a:lnTo>
                    <a:pt x="242" y="3200"/>
                  </a:lnTo>
                  <a:lnTo>
                    <a:pt x="242" y="3192"/>
                  </a:lnTo>
                  <a:lnTo>
                    <a:pt x="238" y="3184"/>
                  </a:lnTo>
                  <a:lnTo>
                    <a:pt x="236" y="3184"/>
                  </a:lnTo>
                  <a:lnTo>
                    <a:pt x="234" y="3184"/>
                  </a:lnTo>
                  <a:lnTo>
                    <a:pt x="230" y="3184"/>
                  </a:lnTo>
                  <a:lnTo>
                    <a:pt x="230" y="3186"/>
                  </a:lnTo>
                  <a:lnTo>
                    <a:pt x="230" y="3196"/>
                  </a:lnTo>
                  <a:lnTo>
                    <a:pt x="236" y="3194"/>
                  </a:lnTo>
                  <a:lnTo>
                    <a:pt x="238" y="3192"/>
                  </a:lnTo>
                  <a:lnTo>
                    <a:pt x="238" y="3194"/>
                  </a:lnTo>
                  <a:lnTo>
                    <a:pt x="238" y="3198"/>
                  </a:lnTo>
                  <a:lnTo>
                    <a:pt x="240" y="3200"/>
                  </a:lnTo>
                  <a:close/>
                  <a:moveTo>
                    <a:pt x="236" y="3146"/>
                  </a:moveTo>
                  <a:lnTo>
                    <a:pt x="236" y="3146"/>
                  </a:lnTo>
                  <a:lnTo>
                    <a:pt x="238" y="3146"/>
                  </a:lnTo>
                  <a:lnTo>
                    <a:pt x="240" y="3148"/>
                  </a:lnTo>
                  <a:lnTo>
                    <a:pt x="242" y="3148"/>
                  </a:lnTo>
                  <a:lnTo>
                    <a:pt x="242" y="3146"/>
                  </a:lnTo>
                  <a:lnTo>
                    <a:pt x="240" y="3142"/>
                  </a:lnTo>
                  <a:lnTo>
                    <a:pt x="236" y="3138"/>
                  </a:lnTo>
                  <a:lnTo>
                    <a:pt x="232" y="3138"/>
                  </a:lnTo>
                  <a:lnTo>
                    <a:pt x="228" y="3138"/>
                  </a:lnTo>
                  <a:lnTo>
                    <a:pt x="224" y="3140"/>
                  </a:lnTo>
                  <a:lnTo>
                    <a:pt x="224" y="3144"/>
                  </a:lnTo>
                  <a:lnTo>
                    <a:pt x="226" y="3146"/>
                  </a:lnTo>
                  <a:lnTo>
                    <a:pt x="230" y="3146"/>
                  </a:lnTo>
                  <a:lnTo>
                    <a:pt x="236" y="3146"/>
                  </a:lnTo>
                  <a:close/>
                  <a:moveTo>
                    <a:pt x="292" y="2928"/>
                  </a:moveTo>
                  <a:lnTo>
                    <a:pt x="292" y="2928"/>
                  </a:lnTo>
                  <a:lnTo>
                    <a:pt x="294" y="2930"/>
                  </a:lnTo>
                  <a:lnTo>
                    <a:pt x="296" y="2930"/>
                  </a:lnTo>
                  <a:lnTo>
                    <a:pt x="298" y="2930"/>
                  </a:lnTo>
                  <a:lnTo>
                    <a:pt x="302" y="2930"/>
                  </a:lnTo>
                  <a:lnTo>
                    <a:pt x="304" y="2930"/>
                  </a:lnTo>
                  <a:lnTo>
                    <a:pt x="306" y="2928"/>
                  </a:lnTo>
                  <a:lnTo>
                    <a:pt x="302" y="2918"/>
                  </a:lnTo>
                  <a:lnTo>
                    <a:pt x="300" y="2916"/>
                  </a:lnTo>
                  <a:lnTo>
                    <a:pt x="298" y="2916"/>
                  </a:lnTo>
                  <a:lnTo>
                    <a:pt x="294" y="2918"/>
                  </a:lnTo>
                  <a:lnTo>
                    <a:pt x="290" y="2918"/>
                  </a:lnTo>
                  <a:lnTo>
                    <a:pt x="286" y="2918"/>
                  </a:lnTo>
                  <a:lnTo>
                    <a:pt x="284" y="2920"/>
                  </a:lnTo>
                  <a:lnTo>
                    <a:pt x="284" y="2922"/>
                  </a:lnTo>
                  <a:lnTo>
                    <a:pt x="288" y="2924"/>
                  </a:lnTo>
                  <a:lnTo>
                    <a:pt x="290" y="2924"/>
                  </a:lnTo>
                  <a:lnTo>
                    <a:pt x="292" y="2928"/>
                  </a:lnTo>
                  <a:close/>
                  <a:moveTo>
                    <a:pt x="294" y="2944"/>
                  </a:moveTo>
                  <a:lnTo>
                    <a:pt x="294" y="2944"/>
                  </a:lnTo>
                  <a:lnTo>
                    <a:pt x="296" y="2944"/>
                  </a:lnTo>
                  <a:lnTo>
                    <a:pt x="298" y="2942"/>
                  </a:lnTo>
                  <a:lnTo>
                    <a:pt x="300" y="2940"/>
                  </a:lnTo>
                  <a:lnTo>
                    <a:pt x="298" y="2940"/>
                  </a:lnTo>
                  <a:lnTo>
                    <a:pt x="292" y="2940"/>
                  </a:lnTo>
                  <a:lnTo>
                    <a:pt x="290" y="2940"/>
                  </a:lnTo>
                  <a:lnTo>
                    <a:pt x="290" y="2942"/>
                  </a:lnTo>
                  <a:lnTo>
                    <a:pt x="288" y="2944"/>
                  </a:lnTo>
                  <a:lnTo>
                    <a:pt x="290" y="2944"/>
                  </a:lnTo>
                  <a:lnTo>
                    <a:pt x="294" y="2944"/>
                  </a:lnTo>
                  <a:close/>
                  <a:moveTo>
                    <a:pt x="278" y="2914"/>
                  </a:moveTo>
                  <a:lnTo>
                    <a:pt x="278" y="2914"/>
                  </a:lnTo>
                  <a:lnTo>
                    <a:pt x="278" y="2916"/>
                  </a:lnTo>
                  <a:lnTo>
                    <a:pt x="282" y="2916"/>
                  </a:lnTo>
                  <a:lnTo>
                    <a:pt x="286" y="2914"/>
                  </a:lnTo>
                  <a:lnTo>
                    <a:pt x="292" y="2914"/>
                  </a:lnTo>
                  <a:lnTo>
                    <a:pt x="294" y="2914"/>
                  </a:lnTo>
                  <a:lnTo>
                    <a:pt x="294" y="2912"/>
                  </a:lnTo>
                  <a:lnTo>
                    <a:pt x="288" y="2908"/>
                  </a:lnTo>
                  <a:lnTo>
                    <a:pt x="286" y="2908"/>
                  </a:lnTo>
                  <a:lnTo>
                    <a:pt x="282" y="2908"/>
                  </a:lnTo>
                  <a:lnTo>
                    <a:pt x="278" y="2914"/>
                  </a:lnTo>
                  <a:close/>
                  <a:moveTo>
                    <a:pt x="276" y="2888"/>
                  </a:moveTo>
                  <a:lnTo>
                    <a:pt x="276" y="2888"/>
                  </a:lnTo>
                  <a:lnTo>
                    <a:pt x="280" y="2886"/>
                  </a:lnTo>
                  <a:lnTo>
                    <a:pt x="282" y="2884"/>
                  </a:lnTo>
                  <a:lnTo>
                    <a:pt x="282" y="2882"/>
                  </a:lnTo>
                  <a:lnTo>
                    <a:pt x="282" y="2880"/>
                  </a:lnTo>
                  <a:lnTo>
                    <a:pt x="278" y="2880"/>
                  </a:lnTo>
                  <a:lnTo>
                    <a:pt x="272" y="2884"/>
                  </a:lnTo>
                  <a:lnTo>
                    <a:pt x="270" y="2884"/>
                  </a:lnTo>
                  <a:lnTo>
                    <a:pt x="270" y="2886"/>
                  </a:lnTo>
                  <a:lnTo>
                    <a:pt x="272" y="2888"/>
                  </a:lnTo>
                  <a:lnTo>
                    <a:pt x="276" y="2888"/>
                  </a:lnTo>
                  <a:close/>
                  <a:moveTo>
                    <a:pt x="282" y="2902"/>
                  </a:moveTo>
                  <a:lnTo>
                    <a:pt x="282" y="2902"/>
                  </a:lnTo>
                  <a:lnTo>
                    <a:pt x="284" y="2902"/>
                  </a:lnTo>
                  <a:lnTo>
                    <a:pt x="290" y="2900"/>
                  </a:lnTo>
                  <a:lnTo>
                    <a:pt x="296" y="2898"/>
                  </a:lnTo>
                  <a:lnTo>
                    <a:pt x="296" y="2896"/>
                  </a:lnTo>
                  <a:lnTo>
                    <a:pt x="294" y="2894"/>
                  </a:lnTo>
                  <a:lnTo>
                    <a:pt x="292" y="2894"/>
                  </a:lnTo>
                  <a:lnTo>
                    <a:pt x="282" y="2894"/>
                  </a:lnTo>
                  <a:lnTo>
                    <a:pt x="276" y="2894"/>
                  </a:lnTo>
                  <a:lnTo>
                    <a:pt x="276" y="2896"/>
                  </a:lnTo>
                  <a:lnTo>
                    <a:pt x="278" y="2900"/>
                  </a:lnTo>
                  <a:lnTo>
                    <a:pt x="282" y="2902"/>
                  </a:lnTo>
                  <a:close/>
                  <a:moveTo>
                    <a:pt x="296" y="2950"/>
                  </a:moveTo>
                  <a:lnTo>
                    <a:pt x="296" y="2950"/>
                  </a:lnTo>
                  <a:lnTo>
                    <a:pt x="294" y="2948"/>
                  </a:lnTo>
                  <a:lnTo>
                    <a:pt x="290" y="2950"/>
                  </a:lnTo>
                  <a:lnTo>
                    <a:pt x="290" y="2952"/>
                  </a:lnTo>
                  <a:lnTo>
                    <a:pt x="290" y="2954"/>
                  </a:lnTo>
                  <a:lnTo>
                    <a:pt x="292" y="2956"/>
                  </a:lnTo>
                  <a:lnTo>
                    <a:pt x="294" y="2954"/>
                  </a:lnTo>
                  <a:lnTo>
                    <a:pt x="296" y="2952"/>
                  </a:lnTo>
                  <a:lnTo>
                    <a:pt x="296" y="2950"/>
                  </a:lnTo>
                  <a:close/>
                  <a:moveTo>
                    <a:pt x="302" y="2888"/>
                  </a:moveTo>
                  <a:lnTo>
                    <a:pt x="302" y="2888"/>
                  </a:lnTo>
                  <a:lnTo>
                    <a:pt x="300" y="2890"/>
                  </a:lnTo>
                  <a:lnTo>
                    <a:pt x="300" y="2892"/>
                  </a:lnTo>
                  <a:lnTo>
                    <a:pt x="302" y="2898"/>
                  </a:lnTo>
                  <a:lnTo>
                    <a:pt x="304" y="2900"/>
                  </a:lnTo>
                  <a:lnTo>
                    <a:pt x="308" y="2898"/>
                  </a:lnTo>
                  <a:lnTo>
                    <a:pt x="310" y="2896"/>
                  </a:lnTo>
                  <a:lnTo>
                    <a:pt x="308" y="2894"/>
                  </a:lnTo>
                  <a:lnTo>
                    <a:pt x="306" y="2890"/>
                  </a:lnTo>
                  <a:lnTo>
                    <a:pt x="302" y="2888"/>
                  </a:lnTo>
                  <a:close/>
                  <a:moveTo>
                    <a:pt x="304" y="2856"/>
                  </a:moveTo>
                  <a:lnTo>
                    <a:pt x="304" y="2856"/>
                  </a:lnTo>
                  <a:lnTo>
                    <a:pt x="304" y="2858"/>
                  </a:lnTo>
                  <a:lnTo>
                    <a:pt x="304" y="2862"/>
                  </a:lnTo>
                  <a:lnTo>
                    <a:pt x="306" y="2864"/>
                  </a:lnTo>
                  <a:lnTo>
                    <a:pt x="308" y="2864"/>
                  </a:lnTo>
                  <a:lnTo>
                    <a:pt x="310" y="2862"/>
                  </a:lnTo>
                  <a:lnTo>
                    <a:pt x="308" y="2860"/>
                  </a:lnTo>
                  <a:lnTo>
                    <a:pt x="306" y="2856"/>
                  </a:lnTo>
                  <a:lnTo>
                    <a:pt x="304" y="2856"/>
                  </a:lnTo>
                  <a:close/>
                  <a:moveTo>
                    <a:pt x="300" y="2968"/>
                  </a:moveTo>
                  <a:lnTo>
                    <a:pt x="300" y="2968"/>
                  </a:lnTo>
                  <a:lnTo>
                    <a:pt x="304" y="2964"/>
                  </a:lnTo>
                  <a:lnTo>
                    <a:pt x="304" y="2962"/>
                  </a:lnTo>
                  <a:lnTo>
                    <a:pt x="304" y="2960"/>
                  </a:lnTo>
                  <a:lnTo>
                    <a:pt x="300" y="2962"/>
                  </a:lnTo>
                  <a:lnTo>
                    <a:pt x="298" y="2964"/>
                  </a:lnTo>
                  <a:lnTo>
                    <a:pt x="296" y="2968"/>
                  </a:lnTo>
                  <a:lnTo>
                    <a:pt x="296" y="2970"/>
                  </a:lnTo>
                  <a:lnTo>
                    <a:pt x="300" y="2968"/>
                  </a:lnTo>
                  <a:close/>
                  <a:moveTo>
                    <a:pt x="290" y="2888"/>
                  </a:moveTo>
                  <a:lnTo>
                    <a:pt x="290" y="2888"/>
                  </a:lnTo>
                  <a:lnTo>
                    <a:pt x="294" y="2888"/>
                  </a:lnTo>
                  <a:lnTo>
                    <a:pt x="294" y="2886"/>
                  </a:lnTo>
                  <a:lnTo>
                    <a:pt x="292" y="2884"/>
                  </a:lnTo>
                  <a:lnTo>
                    <a:pt x="290" y="2884"/>
                  </a:lnTo>
                  <a:lnTo>
                    <a:pt x="282" y="2888"/>
                  </a:lnTo>
                  <a:lnTo>
                    <a:pt x="280" y="2888"/>
                  </a:lnTo>
                  <a:lnTo>
                    <a:pt x="282" y="2890"/>
                  </a:lnTo>
                  <a:lnTo>
                    <a:pt x="290" y="2888"/>
                  </a:lnTo>
                  <a:close/>
                  <a:moveTo>
                    <a:pt x="250" y="2970"/>
                  </a:moveTo>
                  <a:lnTo>
                    <a:pt x="250" y="2970"/>
                  </a:lnTo>
                  <a:lnTo>
                    <a:pt x="250" y="2972"/>
                  </a:lnTo>
                  <a:lnTo>
                    <a:pt x="248" y="2974"/>
                  </a:lnTo>
                  <a:lnTo>
                    <a:pt x="248" y="2978"/>
                  </a:lnTo>
                  <a:lnTo>
                    <a:pt x="252" y="2980"/>
                  </a:lnTo>
                  <a:lnTo>
                    <a:pt x="254" y="2980"/>
                  </a:lnTo>
                  <a:lnTo>
                    <a:pt x="260" y="2974"/>
                  </a:lnTo>
                  <a:lnTo>
                    <a:pt x="262" y="2972"/>
                  </a:lnTo>
                  <a:lnTo>
                    <a:pt x="262" y="2968"/>
                  </a:lnTo>
                  <a:lnTo>
                    <a:pt x="262" y="2964"/>
                  </a:lnTo>
                  <a:lnTo>
                    <a:pt x="260" y="2962"/>
                  </a:lnTo>
                  <a:lnTo>
                    <a:pt x="256" y="2962"/>
                  </a:lnTo>
                  <a:lnTo>
                    <a:pt x="250" y="2966"/>
                  </a:lnTo>
                  <a:lnTo>
                    <a:pt x="248" y="2966"/>
                  </a:lnTo>
                  <a:lnTo>
                    <a:pt x="250" y="2970"/>
                  </a:lnTo>
                  <a:close/>
                  <a:moveTo>
                    <a:pt x="540" y="3562"/>
                  </a:moveTo>
                  <a:lnTo>
                    <a:pt x="540" y="3562"/>
                  </a:lnTo>
                  <a:lnTo>
                    <a:pt x="544" y="3562"/>
                  </a:lnTo>
                  <a:lnTo>
                    <a:pt x="548" y="3562"/>
                  </a:lnTo>
                  <a:lnTo>
                    <a:pt x="554" y="3560"/>
                  </a:lnTo>
                  <a:lnTo>
                    <a:pt x="554" y="3558"/>
                  </a:lnTo>
                  <a:lnTo>
                    <a:pt x="552" y="3558"/>
                  </a:lnTo>
                  <a:lnTo>
                    <a:pt x="546" y="3558"/>
                  </a:lnTo>
                  <a:lnTo>
                    <a:pt x="542" y="3560"/>
                  </a:lnTo>
                  <a:lnTo>
                    <a:pt x="540" y="3562"/>
                  </a:lnTo>
                  <a:close/>
                  <a:moveTo>
                    <a:pt x="560" y="3548"/>
                  </a:moveTo>
                  <a:lnTo>
                    <a:pt x="560" y="3548"/>
                  </a:lnTo>
                  <a:lnTo>
                    <a:pt x="558" y="3550"/>
                  </a:lnTo>
                  <a:lnTo>
                    <a:pt x="556" y="3548"/>
                  </a:lnTo>
                  <a:lnTo>
                    <a:pt x="554" y="3550"/>
                  </a:lnTo>
                  <a:lnTo>
                    <a:pt x="552" y="3552"/>
                  </a:lnTo>
                  <a:lnTo>
                    <a:pt x="554" y="3554"/>
                  </a:lnTo>
                  <a:lnTo>
                    <a:pt x="560" y="3556"/>
                  </a:lnTo>
                  <a:lnTo>
                    <a:pt x="562" y="3556"/>
                  </a:lnTo>
                  <a:lnTo>
                    <a:pt x="564" y="3556"/>
                  </a:lnTo>
                  <a:lnTo>
                    <a:pt x="562" y="3548"/>
                  </a:lnTo>
                  <a:lnTo>
                    <a:pt x="560" y="3544"/>
                  </a:lnTo>
                  <a:lnTo>
                    <a:pt x="560" y="3546"/>
                  </a:lnTo>
                  <a:lnTo>
                    <a:pt x="560" y="3548"/>
                  </a:lnTo>
                  <a:close/>
                  <a:moveTo>
                    <a:pt x="556" y="3506"/>
                  </a:moveTo>
                  <a:lnTo>
                    <a:pt x="556" y="3506"/>
                  </a:lnTo>
                  <a:lnTo>
                    <a:pt x="530" y="3504"/>
                  </a:lnTo>
                  <a:lnTo>
                    <a:pt x="522" y="3504"/>
                  </a:lnTo>
                  <a:lnTo>
                    <a:pt x="522" y="3506"/>
                  </a:lnTo>
                  <a:lnTo>
                    <a:pt x="526" y="3508"/>
                  </a:lnTo>
                  <a:lnTo>
                    <a:pt x="528" y="3510"/>
                  </a:lnTo>
                  <a:lnTo>
                    <a:pt x="528" y="3512"/>
                  </a:lnTo>
                  <a:lnTo>
                    <a:pt x="528" y="3516"/>
                  </a:lnTo>
                  <a:lnTo>
                    <a:pt x="530" y="3522"/>
                  </a:lnTo>
                  <a:lnTo>
                    <a:pt x="532" y="3524"/>
                  </a:lnTo>
                  <a:lnTo>
                    <a:pt x="536" y="3524"/>
                  </a:lnTo>
                  <a:lnTo>
                    <a:pt x="546" y="3524"/>
                  </a:lnTo>
                  <a:lnTo>
                    <a:pt x="550" y="3524"/>
                  </a:lnTo>
                  <a:lnTo>
                    <a:pt x="550" y="3522"/>
                  </a:lnTo>
                  <a:lnTo>
                    <a:pt x="550" y="3520"/>
                  </a:lnTo>
                  <a:lnTo>
                    <a:pt x="554" y="3518"/>
                  </a:lnTo>
                  <a:lnTo>
                    <a:pt x="556" y="3520"/>
                  </a:lnTo>
                  <a:lnTo>
                    <a:pt x="558" y="3524"/>
                  </a:lnTo>
                  <a:lnTo>
                    <a:pt x="558" y="3526"/>
                  </a:lnTo>
                  <a:lnTo>
                    <a:pt x="562" y="3528"/>
                  </a:lnTo>
                  <a:lnTo>
                    <a:pt x="566" y="3526"/>
                  </a:lnTo>
                  <a:lnTo>
                    <a:pt x="568" y="3524"/>
                  </a:lnTo>
                  <a:lnTo>
                    <a:pt x="572" y="3514"/>
                  </a:lnTo>
                  <a:lnTo>
                    <a:pt x="572" y="3512"/>
                  </a:lnTo>
                  <a:lnTo>
                    <a:pt x="572" y="3508"/>
                  </a:lnTo>
                  <a:lnTo>
                    <a:pt x="568" y="3506"/>
                  </a:lnTo>
                  <a:lnTo>
                    <a:pt x="562" y="3506"/>
                  </a:lnTo>
                  <a:lnTo>
                    <a:pt x="556" y="3506"/>
                  </a:lnTo>
                  <a:close/>
                  <a:moveTo>
                    <a:pt x="522" y="3532"/>
                  </a:moveTo>
                  <a:lnTo>
                    <a:pt x="522" y="3532"/>
                  </a:lnTo>
                  <a:lnTo>
                    <a:pt x="516" y="3528"/>
                  </a:lnTo>
                  <a:lnTo>
                    <a:pt x="520" y="3528"/>
                  </a:lnTo>
                  <a:lnTo>
                    <a:pt x="524" y="3526"/>
                  </a:lnTo>
                  <a:lnTo>
                    <a:pt x="524" y="3524"/>
                  </a:lnTo>
                  <a:lnTo>
                    <a:pt x="518" y="3520"/>
                  </a:lnTo>
                  <a:lnTo>
                    <a:pt x="510" y="3520"/>
                  </a:lnTo>
                  <a:lnTo>
                    <a:pt x="506" y="3520"/>
                  </a:lnTo>
                  <a:lnTo>
                    <a:pt x="506" y="3518"/>
                  </a:lnTo>
                  <a:lnTo>
                    <a:pt x="514" y="3516"/>
                  </a:lnTo>
                  <a:lnTo>
                    <a:pt x="520" y="3514"/>
                  </a:lnTo>
                  <a:lnTo>
                    <a:pt x="520" y="3512"/>
                  </a:lnTo>
                  <a:lnTo>
                    <a:pt x="520" y="3510"/>
                  </a:lnTo>
                  <a:lnTo>
                    <a:pt x="518" y="3508"/>
                  </a:lnTo>
                  <a:lnTo>
                    <a:pt x="512" y="3506"/>
                  </a:lnTo>
                  <a:lnTo>
                    <a:pt x="504" y="3506"/>
                  </a:lnTo>
                  <a:lnTo>
                    <a:pt x="498" y="3508"/>
                  </a:lnTo>
                  <a:lnTo>
                    <a:pt x="490" y="3508"/>
                  </a:lnTo>
                  <a:lnTo>
                    <a:pt x="486" y="3508"/>
                  </a:lnTo>
                  <a:lnTo>
                    <a:pt x="478" y="3510"/>
                  </a:lnTo>
                  <a:lnTo>
                    <a:pt x="462" y="3514"/>
                  </a:lnTo>
                  <a:lnTo>
                    <a:pt x="454" y="3516"/>
                  </a:lnTo>
                  <a:lnTo>
                    <a:pt x="454" y="3518"/>
                  </a:lnTo>
                  <a:lnTo>
                    <a:pt x="464" y="3524"/>
                  </a:lnTo>
                  <a:lnTo>
                    <a:pt x="466" y="3526"/>
                  </a:lnTo>
                  <a:lnTo>
                    <a:pt x="462" y="3528"/>
                  </a:lnTo>
                  <a:lnTo>
                    <a:pt x="470" y="3532"/>
                  </a:lnTo>
                  <a:lnTo>
                    <a:pt x="476" y="3534"/>
                  </a:lnTo>
                  <a:lnTo>
                    <a:pt x="480" y="3536"/>
                  </a:lnTo>
                  <a:lnTo>
                    <a:pt x="486" y="3540"/>
                  </a:lnTo>
                  <a:lnTo>
                    <a:pt x="490" y="3540"/>
                  </a:lnTo>
                  <a:lnTo>
                    <a:pt x="490" y="3538"/>
                  </a:lnTo>
                  <a:lnTo>
                    <a:pt x="482" y="3530"/>
                  </a:lnTo>
                  <a:lnTo>
                    <a:pt x="480" y="3526"/>
                  </a:lnTo>
                  <a:lnTo>
                    <a:pt x="482" y="3524"/>
                  </a:lnTo>
                  <a:lnTo>
                    <a:pt x="486" y="3524"/>
                  </a:lnTo>
                  <a:lnTo>
                    <a:pt x="490" y="3524"/>
                  </a:lnTo>
                  <a:lnTo>
                    <a:pt x="494" y="3524"/>
                  </a:lnTo>
                  <a:lnTo>
                    <a:pt x="498" y="3524"/>
                  </a:lnTo>
                  <a:lnTo>
                    <a:pt x="500" y="3524"/>
                  </a:lnTo>
                  <a:lnTo>
                    <a:pt x="496" y="3532"/>
                  </a:lnTo>
                  <a:lnTo>
                    <a:pt x="496" y="3536"/>
                  </a:lnTo>
                  <a:lnTo>
                    <a:pt x="500" y="3540"/>
                  </a:lnTo>
                  <a:lnTo>
                    <a:pt x="502" y="3540"/>
                  </a:lnTo>
                  <a:lnTo>
                    <a:pt x="506" y="3538"/>
                  </a:lnTo>
                  <a:lnTo>
                    <a:pt x="510" y="3536"/>
                  </a:lnTo>
                  <a:lnTo>
                    <a:pt x="512" y="3538"/>
                  </a:lnTo>
                  <a:lnTo>
                    <a:pt x="514" y="3540"/>
                  </a:lnTo>
                  <a:lnTo>
                    <a:pt x="518" y="3540"/>
                  </a:lnTo>
                  <a:lnTo>
                    <a:pt x="522" y="3542"/>
                  </a:lnTo>
                  <a:lnTo>
                    <a:pt x="522" y="3544"/>
                  </a:lnTo>
                  <a:lnTo>
                    <a:pt x="524" y="3548"/>
                  </a:lnTo>
                  <a:lnTo>
                    <a:pt x="526" y="3548"/>
                  </a:lnTo>
                  <a:lnTo>
                    <a:pt x="528" y="3550"/>
                  </a:lnTo>
                  <a:lnTo>
                    <a:pt x="532" y="3554"/>
                  </a:lnTo>
                  <a:lnTo>
                    <a:pt x="534" y="3552"/>
                  </a:lnTo>
                  <a:lnTo>
                    <a:pt x="534" y="3548"/>
                  </a:lnTo>
                  <a:lnTo>
                    <a:pt x="534" y="3544"/>
                  </a:lnTo>
                  <a:lnTo>
                    <a:pt x="532" y="3542"/>
                  </a:lnTo>
                  <a:lnTo>
                    <a:pt x="532" y="3538"/>
                  </a:lnTo>
                  <a:lnTo>
                    <a:pt x="530" y="3536"/>
                  </a:lnTo>
                  <a:lnTo>
                    <a:pt x="522" y="3532"/>
                  </a:lnTo>
                  <a:close/>
                  <a:moveTo>
                    <a:pt x="476" y="3508"/>
                  </a:moveTo>
                  <a:lnTo>
                    <a:pt x="476" y="3508"/>
                  </a:lnTo>
                  <a:lnTo>
                    <a:pt x="484" y="3506"/>
                  </a:lnTo>
                  <a:lnTo>
                    <a:pt x="484" y="3504"/>
                  </a:lnTo>
                  <a:lnTo>
                    <a:pt x="472" y="3502"/>
                  </a:lnTo>
                  <a:lnTo>
                    <a:pt x="464" y="3502"/>
                  </a:lnTo>
                  <a:lnTo>
                    <a:pt x="458" y="3502"/>
                  </a:lnTo>
                  <a:lnTo>
                    <a:pt x="450" y="3506"/>
                  </a:lnTo>
                  <a:lnTo>
                    <a:pt x="448" y="3508"/>
                  </a:lnTo>
                  <a:lnTo>
                    <a:pt x="456" y="3510"/>
                  </a:lnTo>
                  <a:lnTo>
                    <a:pt x="462" y="3510"/>
                  </a:lnTo>
                  <a:lnTo>
                    <a:pt x="476" y="3508"/>
                  </a:lnTo>
                  <a:close/>
                  <a:moveTo>
                    <a:pt x="572" y="3528"/>
                  </a:moveTo>
                  <a:lnTo>
                    <a:pt x="572" y="3528"/>
                  </a:lnTo>
                  <a:lnTo>
                    <a:pt x="574" y="3530"/>
                  </a:lnTo>
                  <a:lnTo>
                    <a:pt x="578" y="3530"/>
                  </a:lnTo>
                  <a:lnTo>
                    <a:pt x="580" y="3528"/>
                  </a:lnTo>
                  <a:lnTo>
                    <a:pt x="582" y="3524"/>
                  </a:lnTo>
                  <a:lnTo>
                    <a:pt x="580" y="3522"/>
                  </a:lnTo>
                  <a:lnTo>
                    <a:pt x="578" y="3522"/>
                  </a:lnTo>
                  <a:lnTo>
                    <a:pt x="574" y="3524"/>
                  </a:lnTo>
                  <a:lnTo>
                    <a:pt x="572" y="3528"/>
                  </a:lnTo>
                  <a:close/>
                  <a:moveTo>
                    <a:pt x="636" y="3486"/>
                  </a:moveTo>
                  <a:lnTo>
                    <a:pt x="636" y="3486"/>
                  </a:lnTo>
                  <a:lnTo>
                    <a:pt x="628" y="3488"/>
                  </a:lnTo>
                  <a:lnTo>
                    <a:pt x="622" y="3486"/>
                  </a:lnTo>
                  <a:lnTo>
                    <a:pt x="616" y="3484"/>
                  </a:lnTo>
                  <a:lnTo>
                    <a:pt x="610" y="3482"/>
                  </a:lnTo>
                  <a:lnTo>
                    <a:pt x="602" y="3478"/>
                  </a:lnTo>
                  <a:lnTo>
                    <a:pt x="594" y="3470"/>
                  </a:lnTo>
                  <a:lnTo>
                    <a:pt x="584" y="3462"/>
                  </a:lnTo>
                  <a:lnTo>
                    <a:pt x="574" y="3456"/>
                  </a:lnTo>
                  <a:lnTo>
                    <a:pt x="562" y="3448"/>
                  </a:lnTo>
                  <a:lnTo>
                    <a:pt x="548" y="3436"/>
                  </a:lnTo>
                  <a:lnTo>
                    <a:pt x="538" y="3424"/>
                  </a:lnTo>
                  <a:lnTo>
                    <a:pt x="532" y="3414"/>
                  </a:lnTo>
                  <a:lnTo>
                    <a:pt x="530" y="3404"/>
                  </a:lnTo>
                  <a:lnTo>
                    <a:pt x="528" y="3404"/>
                  </a:lnTo>
                  <a:lnTo>
                    <a:pt x="522" y="3402"/>
                  </a:lnTo>
                  <a:lnTo>
                    <a:pt x="516" y="3402"/>
                  </a:lnTo>
                  <a:lnTo>
                    <a:pt x="514" y="3400"/>
                  </a:lnTo>
                  <a:lnTo>
                    <a:pt x="512" y="3396"/>
                  </a:lnTo>
                  <a:lnTo>
                    <a:pt x="516" y="3390"/>
                  </a:lnTo>
                  <a:lnTo>
                    <a:pt x="520" y="3386"/>
                  </a:lnTo>
                  <a:lnTo>
                    <a:pt x="522" y="3386"/>
                  </a:lnTo>
                  <a:lnTo>
                    <a:pt x="524" y="3390"/>
                  </a:lnTo>
                  <a:lnTo>
                    <a:pt x="524" y="3392"/>
                  </a:lnTo>
                  <a:lnTo>
                    <a:pt x="526" y="3394"/>
                  </a:lnTo>
                  <a:lnTo>
                    <a:pt x="528" y="3392"/>
                  </a:lnTo>
                  <a:lnTo>
                    <a:pt x="528" y="3388"/>
                  </a:lnTo>
                  <a:lnTo>
                    <a:pt x="524" y="3380"/>
                  </a:lnTo>
                  <a:lnTo>
                    <a:pt x="510" y="3364"/>
                  </a:lnTo>
                  <a:lnTo>
                    <a:pt x="510" y="3502"/>
                  </a:lnTo>
                  <a:lnTo>
                    <a:pt x="518" y="3498"/>
                  </a:lnTo>
                  <a:lnTo>
                    <a:pt x="520" y="3496"/>
                  </a:lnTo>
                  <a:lnTo>
                    <a:pt x="522" y="3496"/>
                  </a:lnTo>
                  <a:lnTo>
                    <a:pt x="530" y="3498"/>
                  </a:lnTo>
                  <a:lnTo>
                    <a:pt x="544" y="3500"/>
                  </a:lnTo>
                  <a:lnTo>
                    <a:pt x="560" y="3502"/>
                  </a:lnTo>
                  <a:lnTo>
                    <a:pt x="576" y="3504"/>
                  </a:lnTo>
                  <a:lnTo>
                    <a:pt x="584" y="3506"/>
                  </a:lnTo>
                  <a:lnTo>
                    <a:pt x="588" y="3508"/>
                  </a:lnTo>
                  <a:lnTo>
                    <a:pt x="596" y="3512"/>
                  </a:lnTo>
                  <a:lnTo>
                    <a:pt x="598" y="3510"/>
                  </a:lnTo>
                  <a:lnTo>
                    <a:pt x="602" y="3508"/>
                  </a:lnTo>
                  <a:lnTo>
                    <a:pt x="606" y="3506"/>
                  </a:lnTo>
                  <a:lnTo>
                    <a:pt x="614" y="3506"/>
                  </a:lnTo>
                  <a:lnTo>
                    <a:pt x="620" y="3502"/>
                  </a:lnTo>
                  <a:lnTo>
                    <a:pt x="624" y="3500"/>
                  </a:lnTo>
                  <a:lnTo>
                    <a:pt x="626" y="3502"/>
                  </a:lnTo>
                  <a:lnTo>
                    <a:pt x="630" y="3506"/>
                  </a:lnTo>
                  <a:lnTo>
                    <a:pt x="632" y="3504"/>
                  </a:lnTo>
                  <a:lnTo>
                    <a:pt x="634" y="3502"/>
                  </a:lnTo>
                  <a:lnTo>
                    <a:pt x="638" y="3502"/>
                  </a:lnTo>
                  <a:lnTo>
                    <a:pt x="640" y="3502"/>
                  </a:lnTo>
                  <a:lnTo>
                    <a:pt x="642" y="3502"/>
                  </a:lnTo>
                  <a:lnTo>
                    <a:pt x="646" y="3494"/>
                  </a:lnTo>
                  <a:lnTo>
                    <a:pt x="648" y="3488"/>
                  </a:lnTo>
                  <a:lnTo>
                    <a:pt x="648" y="3486"/>
                  </a:lnTo>
                  <a:lnTo>
                    <a:pt x="642" y="3486"/>
                  </a:lnTo>
                  <a:lnTo>
                    <a:pt x="636" y="3486"/>
                  </a:lnTo>
                  <a:close/>
                  <a:moveTo>
                    <a:pt x="436" y="3502"/>
                  </a:moveTo>
                  <a:lnTo>
                    <a:pt x="436" y="3502"/>
                  </a:lnTo>
                  <a:lnTo>
                    <a:pt x="428" y="3504"/>
                  </a:lnTo>
                  <a:lnTo>
                    <a:pt x="426" y="3506"/>
                  </a:lnTo>
                  <a:lnTo>
                    <a:pt x="420" y="3506"/>
                  </a:lnTo>
                  <a:lnTo>
                    <a:pt x="414" y="3506"/>
                  </a:lnTo>
                  <a:lnTo>
                    <a:pt x="414" y="3508"/>
                  </a:lnTo>
                  <a:lnTo>
                    <a:pt x="414" y="3510"/>
                  </a:lnTo>
                  <a:lnTo>
                    <a:pt x="416" y="3514"/>
                  </a:lnTo>
                  <a:lnTo>
                    <a:pt x="418" y="3514"/>
                  </a:lnTo>
                  <a:lnTo>
                    <a:pt x="428" y="3516"/>
                  </a:lnTo>
                  <a:lnTo>
                    <a:pt x="430" y="3516"/>
                  </a:lnTo>
                  <a:lnTo>
                    <a:pt x="432" y="3518"/>
                  </a:lnTo>
                  <a:lnTo>
                    <a:pt x="432" y="3520"/>
                  </a:lnTo>
                  <a:lnTo>
                    <a:pt x="432" y="3522"/>
                  </a:lnTo>
                  <a:lnTo>
                    <a:pt x="436" y="3522"/>
                  </a:lnTo>
                  <a:lnTo>
                    <a:pt x="442" y="3518"/>
                  </a:lnTo>
                  <a:lnTo>
                    <a:pt x="442" y="3516"/>
                  </a:lnTo>
                  <a:lnTo>
                    <a:pt x="442" y="3512"/>
                  </a:lnTo>
                  <a:lnTo>
                    <a:pt x="438" y="3512"/>
                  </a:lnTo>
                  <a:lnTo>
                    <a:pt x="432" y="3510"/>
                  </a:lnTo>
                  <a:lnTo>
                    <a:pt x="434" y="3508"/>
                  </a:lnTo>
                  <a:lnTo>
                    <a:pt x="438" y="3508"/>
                  </a:lnTo>
                  <a:lnTo>
                    <a:pt x="442" y="3506"/>
                  </a:lnTo>
                  <a:lnTo>
                    <a:pt x="444" y="3504"/>
                  </a:lnTo>
                  <a:lnTo>
                    <a:pt x="440" y="3504"/>
                  </a:lnTo>
                  <a:lnTo>
                    <a:pt x="436" y="3502"/>
                  </a:lnTo>
                  <a:close/>
                  <a:moveTo>
                    <a:pt x="290" y="2874"/>
                  </a:moveTo>
                  <a:lnTo>
                    <a:pt x="290" y="2874"/>
                  </a:lnTo>
                  <a:lnTo>
                    <a:pt x="292" y="2876"/>
                  </a:lnTo>
                  <a:lnTo>
                    <a:pt x="294" y="2874"/>
                  </a:lnTo>
                  <a:lnTo>
                    <a:pt x="294" y="2872"/>
                  </a:lnTo>
                  <a:lnTo>
                    <a:pt x="294" y="2870"/>
                  </a:lnTo>
                  <a:lnTo>
                    <a:pt x="290" y="2868"/>
                  </a:lnTo>
                  <a:lnTo>
                    <a:pt x="290" y="2874"/>
                  </a:lnTo>
                  <a:close/>
                  <a:moveTo>
                    <a:pt x="592" y="3524"/>
                  </a:moveTo>
                  <a:lnTo>
                    <a:pt x="592" y="3524"/>
                  </a:lnTo>
                  <a:lnTo>
                    <a:pt x="596" y="3524"/>
                  </a:lnTo>
                  <a:lnTo>
                    <a:pt x="598" y="3524"/>
                  </a:lnTo>
                  <a:lnTo>
                    <a:pt x="598" y="3522"/>
                  </a:lnTo>
                  <a:lnTo>
                    <a:pt x="596" y="3518"/>
                  </a:lnTo>
                  <a:lnTo>
                    <a:pt x="594" y="3518"/>
                  </a:lnTo>
                  <a:lnTo>
                    <a:pt x="590" y="3520"/>
                  </a:lnTo>
                  <a:lnTo>
                    <a:pt x="590" y="3522"/>
                  </a:lnTo>
                  <a:lnTo>
                    <a:pt x="592" y="3524"/>
                  </a:lnTo>
                  <a:close/>
                  <a:moveTo>
                    <a:pt x="310" y="3406"/>
                  </a:moveTo>
                  <a:lnTo>
                    <a:pt x="310" y="3406"/>
                  </a:lnTo>
                  <a:lnTo>
                    <a:pt x="314" y="3406"/>
                  </a:lnTo>
                  <a:lnTo>
                    <a:pt x="318" y="3406"/>
                  </a:lnTo>
                  <a:lnTo>
                    <a:pt x="322" y="3406"/>
                  </a:lnTo>
                  <a:lnTo>
                    <a:pt x="326" y="3408"/>
                  </a:lnTo>
                  <a:lnTo>
                    <a:pt x="328" y="3408"/>
                  </a:lnTo>
                  <a:lnTo>
                    <a:pt x="324" y="3402"/>
                  </a:lnTo>
                  <a:lnTo>
                    <a:pt x="318" y="3396"/>
                  </a:lnTo>
                  <a:lnTo>
                    <a:pt x="316" y="3394"/>
                  </a:lnTo>
                  <a:lnTo>
                    <a:pt x="314" y="3394"/>
                  </a:lnTo>
                  <a:lnTo>
                    <a:pt x="312" y="3394"/>
                  </a:lnTo>
                  <a:lnTo>
                    <a:pt x="310" y="3392"/>
                  </a:lnTo>
                  <a:lnTo>
                    <a:pt x="308" y="3390"/>
                  </a:lnTo>
                  <a:lnTo>
                    <a:pt x="306" y="3392"/>
                  </a:lnTo>
                  <a:lnTo>
                    <a:pt x="304" y="3390"/>
                  </a:lnTo>
                  <a:lnTo>
                    <a:pt x="294" y="3384"/>
                  </a:lnTo>
                  <a:lnTo>
                    <a:pt x="284" y="3382"/>
                  </a:lnTo>
                  <a:lnTo>
                    <a:pt x="280" y="3378"/>
                  </a:lnTo>
                  <a:lnTo>
                    <a:pt x="274" y="3374"/>
                  </a:lnTo>
                  <a:lnTo>
                    <a:pt x="268" y="3370"/>
                  </a:lnTo>
                  <a:lnTo>
                    <a:pt x="264" y="3368"/>
                  </a:lnTo>
                  <a:lnTo>
                    <a:pt x="262" y="3370"/>
                  </a:lnTo>
                  <a:lnTo>
                    <a:pt x="266" y="3374"/>
                  </a:lnTo>
                  <a:lnTo>
                    <a:pt x="270" y="3376"/>
                  </a:lnTo>
                  <a:lnTo>
                    <a:pt x="270" y="3380"/>
                  </a:lnTo>
                  <a:lnTo>
                    <a:pt x="268" y="3380"/>
                  </a:lnTo>
                  <a:lnTo>
                    <a:pt x="272" y="3382"/>
                  </a:lnTo>
                  <a:lnTo>
                    <a:pt x="276" y="3384"/>
                  </a:lnTo>
                  <a:lnTo>
                    <a:pt x="278" y="3388"/>
                  </a:lnTo>
                  <a:lnTo>
                    <a:pt x="282" y="3390"/>
                  </a:lnTo>
                  <a:lnTo>
                    <a:pt x="288" y="3392"/>
                  </a:lnTo>
                  <a:lnTo>
                    <a:pt x="294" y="3392"/>
                  </a:lnTo>
                  <a:lnTo>
                    <a:pt x="296" y="3394"/>
                  </a:lnTo>
                  <a:lnTo>
                    <a:pt x="300" y="3396"/>
                  </a:lnTo>
                  <a:lnTo>
                    <a:pt x="302" y="3398"/>
                  </a:lnTo>
                  <a:lnTo>
                    <a:pt x="304" y="3398"/>
                  </a:lnTo>
                  <a:lnTo>
                    <a:pt x="308" y="3398"/>
                  </a:lnTo>
                  <a:lnTo>
                    <a:pt x="310" y="3400"/>
                  </a:lnTo>
                  <a:lnTo>
                    <a:pt x="310" y="3402"/>
                  </a:lnTo>
                  <a:lnTo>
                    <a:pt x="310" y="3404"/>
                  </a:lnTo>
                  <a:lnTo>
                    <a:pt x="310" y="3406"/>
                  </a:lnTo>
                  <a:close/>
                  <a:moveTo>
                    <a:pt x="262" y="3306"/>
                  </a:moveTo>
                  <a:lnTo>
                    <a:pt x="262" y="3306"/>
                  </a:lnTo>
                  <a:lnTo>
                    <a:pt x="260" y="3302"/>
                  </a:lnTo>
                  <a:lnTo>
                    <a:pt x="258" y="3302"/>
                  </a:lnTo>
                  <a:lnTo>
                    <a:pt x="258" y="3304"/>
                  </a:lnTo>
                  <a:lnTo>
                    <a:pt x="258" y="3310"/>
                  </a:lnTo>
                  <a:lnTo>
                    <a:pt x="258" y="3314"/>
                  </a:lnTo>
                  <a:lnTo>
                    <a:pt x="254" y="3308"/>
                  </a:lnTo>
                  <a:lnTo>
                    <a:pt x="252" y="3308"/>
                  </a:lnTo>
                  <a:lnTo>
                    <a:pt x="250" y="3310"/>
                  </a:lnTo>
                  <a:lnTo>
                    <a:pt x="248" y="3314"/>
                  </a:lnTo>
                  <a:lnTo>
                    <a:pt x="250" y="3318"/>
                  </a:lnTo>
                  <a:lnTo>
                    <a:pt x="252" y="3320"/>
                  </a:lnTo>
                  <a:lnTo>
                    <a:pt x="252" y="3322"/>
                  </a:lnTo>
                  <a:lnTo>
                    <a:pt x="250" y="3324"/>
                  </a:lnTo>
                  <a:lnTo>
                    <a:pt x="252" y="3328"/>
                  </a:lnTo>
                  <a:lnTo>
                    <a:pt x="252" y="3332"/>
                  </a:lnTo>
                  <a:lnTo>
                    <a:pt x="254" y="3332"/>
                  </a:lnTo>
                  <a:lnTo>
                    <a:pt x="258" y="3324"/>
                  </a:lnTo>
                  <a:lnTo>
                    <a:pt x="260" y="3314"/>
                  </a:lnTo>
                  <a:lnTo>
                    <a:pt x="262" y="3310"/>
                  </a:lnTo>
                  <a:lnTo>
                    <a:pt x="262" y="3306"/>
                  </a:lnTo>
                  <a:close/>
                  <a:moveTo>
                    <a:pt x="284" y="3406"/>
                  </a:moveTo>
                  <a:lnTo>
                    <a:pt x="284" y="3406"/>
                  </a:lnTo>
                  <a:lnTo>
                    <a:pt x="286" y="3406"/>
                  </a:lnTo>
                  <a:lnTo>
                    <a:pt x="288" y="3404"/>
                  </a:lnTo>
                  <a:lnTo>
                    <a:pt x="290" y="3402"/>
                  </a:lnTo>
                  <a:lnTo>
                    <a:pt x="290" y="3400"/>
                  </a:lnTo>
                  <a:lnTo>
                    <a:pt x="286" y="3398"/>
                  </a:lnTo>
                  <a:lnTo>
                    <a:pt x="284" y="3400"/>
                  </a:lnTo>
                  <a:lnTo>
                    <a:pt x="284" y="3404"/>
                  </a:lnTo>
                  <a:lnTo>
                    <a:pt x="284" y="3406"/>
                  </a:lnTo>
                  <a:close/>
                  <a:moveTo>
                    <a:pt x="268" y="3336"/>
                  </a:moveTo>
                  <a:lnTo>
                    <a:pt x="268" y="3336"/>
                  </a:lnTo>
                  <a:lnTo>
                    <a:pt x="260" y="3336"/>
                  </a:lnTo>
                  <a:lnTo>
                    <a:pt x="258" y="3336"/>
                  </a:lnTo>
                  <a:lnTo>
                    <a:pt x="256" y="3338"/>
                  </a:lnTo>
                  <a:lnTo>
                    <a:pt x="258" y="3340"/>
                  </a:lnTo>
                  <a:lnTo>
                    <a:pt x="262" y="3342"/>
                  </a:lnTo>
                  <a:lnTo>
                    <a:pt x="264" y="3342"/>
                  </a:lnTo>
                  <a:lnTo>
                    <a:pt x="268" y="3340"/>
                  </a:lnTo>
                  <a:lnTo>
                    <a:pt x="268" y="3338"/>
                  </a:lnTo>
                  <a:lnTo>
                    <a:pt x="268" y="3336"/>
                  </a:lnTo>
                  <a:close/>
                  <a:moveTo>
                    <a:pt x="412" y="3500"/>
                  </a:moveTo>
                  <a:lnTo>
                    <a:pt x="412" y="3500"/>
                  </a:lnTo>
                  <a:lnTo>
                    <a:pt x="406" y="3498"/>
                  </a:lnTo>
                  <a:lnTo>
                    <a:pt x="402" y="3496"/>
                  </a:lnTo>
                  <a:lnTo>
                    <a:pt x="398" y="3498"/>
                  </a:lnTo>
                  <a:lnTo>
                    <a:pt x="396" y="3500"/>
                  </a:lnTo>
                  <a:lnTo>
                    <a:pt x="396" y="3502"/>
                  </a:lnTo>
                  <a:lnTo>
                    <a:pt x="398" y="3504"/>
                  </a:lnTo>
                  <a:lnTo>
                    <a:pt x="402" y="3502"/>
                  </a:lnTo>
                  <a:lnTo>
                    <a:pt x="406" y="3500"/>
                  </a:lnTo>
                  <a:lnTo>
                    <a:pt x="408" y="3502"/>
                  </a:lnTo>
                  <a:lnTo>
                    <a:pt x="410" y="3502"/>
                  </a:lnTo>
                  <a:lnTo>
                    <a:pt x="414" y="3504"/>
                  </a:lnTo>
                  <a:lnTo>
                    <a:pt x="414" y="3502"/>
                  </a:lnTo>
                  <a:lnTo>
                    <a:pt x="416" y="3500"/>
                  </a:lnTo>
                  <a:lnTo>
                    <a:pt x="414" y="3500"/>
                  </a:lnTo>
                  <a:lnTo>
                    <a:pt x="412" y="3500"/>
                  </a:lnTo>
                  <a:close/>
                  <a:moveTo>
                    <a:pt x="248" y="3284"/>
                  </a:moveTo>
                  <a:lnTo>
                    <a:pt x="248" y="3284"/>
                  </a:lnTo>
                  <a:lnTo>
                    <a:pt x="244" y="3282"/>
                  </a:lnTo>
                  <a:lnTo>
                    <a:pt x="244" y="3284"/>
                  </a:lnTo>
                  <a:lnTo>
                    <a:pt x="244" y="3292"/>
                  </a:lnTo>
                  <a:lnTo>
                    <a:pt x="240" y="3300"/>
                  </a:lnTo>
                  <a:lnTo>
                    <a:pt x="240" y="3302"/>
                  </a:lnTo>
                  <a:lnTo>
                    <a:pt x="244" y="3302"/>
                  </a:lnTo>
                  <a:lnTo>
                    <a:pt x="246" y="3300"/>
                  </a:lnTo>
                  <a:lnTo>
                    <a:pt x="246" y="3298"/>
                  </a:lnTo>
                  <a:lnTo>
                    <a:pt x="248" y="3294"/>
                  </a:lnTo>
                  <a:lnTo>
                    <a:pt x="248" y="3292"/>
                  </a:lnTo>
                  <a:lnTo>
                    <a:pt x="252" y="3288"/>
                  </a:lnTo>
                  <a:lnTo>
                    <a:pt x="248" y="3284"/>
                  </a:lnTo>
                  <a:close/>
                  <a:moveTo>
                    <a:pt x="376" y="3462"/>
                  </a:moveTo>
                  <a:lnTo>
                    <a:pt x="376" y="3462"/>
                  </a:lnTo>
                  <a:lnTo>
                    <a:pt x="376" y="3466"/>
                  </a:lnTo>
                  <a:lnTo>
                    <a:pt x="378" y="3468"/>
                  </a:lnTo>
                  <a:lnTo>
                    <a:pt x="380" y="3468"/>
                  </a:lnTo>
                  <a:lnTo>
                    <a:pt x="380" y="3464"/>
                  </a:lnTo>
                  <a:lnTo>
                    <a:pt x="380" y="3462"/>
                  </a:lnTo>
                  <a:lnTo>
                    <a:pt x="382" y="3462"/>
                  </a:lnTo>
                  <a:lnTo>
                    <a:pt x="384" y="3460"/>
                  </a:lnTo>
                  <a:lnTo>
                    <a:pt x="384" y="3456"/>
                  </a:lnTo>
                  <a:lnTo>
                    <a:pt x="386" y="3454"/>
                  </a:lnTo>
                  <a:lnTo>
                    <a:pt x="386" y="3452"/>
                  </a:lnTo>
                  <a:lnTo>
                    <a:pt x="386" y="3448"/>
                  </a:lnTo>
                  <a:lnTo>
                    <a:pt x="386" y="3444"/>
                  </a:lnTo>
                  <a:lnTo>
                    <a:pt x="386" y="3442"/>
                  </a:lnTo>
                  <a:lnTo>
                    <a:pt x="384" y="3440"/>
                  </a:lnTo>
                  <a:lnTo>
                    <a:pt x="378" y="3438"/>
                  </a:lnTo>
                  <a:lnTo>
                    <a:pt x="376" y="3438"/>
                  </a:lnTo>
                  <a:lnTo>
                    <a:pt x="374" y="3442"/>
                  </a:lnTo>
                  <a:lnTo>
                    <a:pt x="372" y="3444"/>
                  </a:lnTo>
                  <a:lnTo>
                    <a:pt x="370" y="3442"/>
                  </a:lnTo>
                  <a:lnTo>
                    <a:pt x="368" y="3442"/>
                  </a:lnTo>
                  <a:lnTo>
                    <a:pt x="364" y="3442"/>
                  </a:lnTo>
                  <a:lnTo>
                    <a:pt x="362" y="3444"/>
                  </a:lnTo>
                  <a:lnTo>
                    <a:pt x="362" y="3446"/>
                  </a:lnTo>
                  <a:lnTo>
                    <a:pt x="368" y="3452"/>
                  </a:lnTo>
                  <a:lnTo>
                    <a:pt x="374" y="3458"/>
                  </a:lnTo>
                  <a:lnTo>
                    <a:pt x="376" y="3460"/>
                  </a:lnTo>
                  <a:lnTo>
                    <a:pt x="376" y="3462"/>
                  </a:lnTo>
                  <a:close/>
                  <a:moveTo>
                    <a:pt x="360" y="3454"/>
                  </a:moveTo>
                  <a:lnTo>
                    <a:pt x="360" y="3454"/>
                  </a:lnTo>
                  <a:lnTo>
                    <a:pt x="358" y="3458"/>
                  </a:lnTo>
                  <a:lnTo>
                    <a:pt x="354" y="3458"/>
                  </a:lnTo>
                  <a:lnTo>
                    <a:pt x="352" y="3460"/>
                  </a:lnTo>
                  <a:lnTo>
                    <a:pt x="354" y="3462"/>
                  </a:lnTo>
                  <a:lnTo>
                    <a:pt x="356" y="3464"/>
                  </a:lnTo>
                  <a:lnTo>
                    <a:pt x="358" y="3464"/>
                  </a:lnTo>
                  <a:lnTo>
                    <a:pt x="364" y="3458"/>
                  </a:lnTo>
                  <a:lnTo>
                    <a:pt x="364" y="3456"/>
                  </a:lnTo>
                  <a:lnTo>
                    <a:pt x="364" y="3454"/>
                  </a:lnTo>
                  <a:lnTo>
                    <a:pt x="362" y="3452"/>
                  </a:lnTo>
                  <a:lnTo>
                    <a:pt x="360" y="3454"/>
                  </a:lnTo>
                  <a:close/>
                  <a:moveTo>
                    <a:pt x="390" y="3462"/>
                  </a:moveTo>
                  <a:lnTo>
                    <a:pt x="390" y="3462"/>
                  </a:lnTo>
                  <a:lnTo>
                    <a:pt x="394" y="3462"/>
                  </a:lnTo>
                  <a:lnTo>
                    <a:pt x="394" y="3460"/>
                  </a:lnTo>
                  <a:lnTo>
                    <a:pt x="396" y="3458"/>
                  </a:lnTo>
                  <a:lnTo>
                    <a:pt x="398" y="3460"/>
                  </a:lnTo>
                  <a:lnTo>
                    <a:pt x="402" y="3462"/>
                  </a:lnTo>
                  <a:lnTo>
                    <a:pt x="402" y="3464"/>
                  </a:lnTo>
                  <a:lnTo>
                    <a:pt x="402" y="3466"/>
                  </a:lnTo>
                  <a:lnTo>
                    <a:pt x="406" y="3468"/>
                  </a:lnTo>
                  <a:lnTo>
                    <a:pt x="410" y="3468"/>
                  </a:lnTo>
                  <a:lnTo>
                    <a:pt x="412" y="3466"/>
                  </a:lnTo>
                  <a:lnTo>
                    <a:pt x="412" y="3454"/>
                  </a:lnTo>
                  <a:lnTo>
                    <a:pt x="410" y="3450"/>
                  </a:lnTo>
                  <a:lnTo>
                    <a:pt x="408" y="3450"/>
                  </a:lnTo>
                  <a:lnTo>
                    <a:pt x="406" y="3450"/>
                  </a:lnTo>
                  <a:lnTo>
                    <a:pt x="402" y="3448"/>
                  </a:lnTo>
                  <a:lnTo>
                    <a:pt x="400" y="3444"/>
                  </a:lnTo>
                  <a:lnTo>
                    <a:pt x="394" y="3442"/>
                  </a:lnTo>
                  <a:lnTo>
                    <a:pt x="390" y="3444"/>
                  </a:lnTo>
                  <a:lnTo>
                    <a:pt x="388" y="3446"/>
                  </a:lnTo>
                  <a:lnTo>
                    <a:pt x="388" y="3448"/>
                  </a:lnTo>
                  <a:lnTo>
                    <a:pt x="390" y="3454"/>
                  </a:lnTo>
                  <a:lnTo>
                    <a:pt x="388" y="3456"/>
                  </a:lnTo>
                  <a:lnTo>
                    <a:pt x="388" y="3460"/>
                  </a:lnTo>
                  <a:lnTo>
                    <a:pt x="390" y="3462"/>
                  </a:lnTo>
                  <a:close/>
                  <a:moveTo>
                    <a:pt x="356" y="3450"/>
                  </a:moveTo>
                  <a:lnTo>
                    <a:pt x="356" y="3450"/>
                  </a:lnTo>
                  <a:lnTo>
                    <a:pt x="358" y="3450"/>
                  </a:lnTo>
                  <a:lnTo>
                    <a:pt x="360" y="3450"/>
                  </a:lnTo>
                  <a:lnTo>
                    <a:pt x="358" y="3444"/>
                  </a:lnTo>
                  <a:lnTo>
                    <a:pt x="358" y="3442"/>
                  </a:lnTo>
                  <a:lnTo>
                    <a:pt x="358" y="3440"/>
                  </a:lnTo>
                  <a:lnTo>
                    <a:pt x="362" y="3438"/>
                  </a:lnTo>
                  <a:lnTo>
                    <a:pt x="366" y="3436"/>
                  </a:lnTo>
                  <a:lnTo>
                    <a:pt x="366" y="3434"/>
                  </a:lnTo>
                  <a:lnTo>
                    <a:pt x="366" y="3432"/>
                  </a:lnTo>
                  <a:lnTo>
                    <a:pt x="362" y="3430"/>
                  </a:lnTo>
                  <a:lnTo>
                    <a:pt x="360" y="3430"/>
                  </a:lnTo>
                  <a:lnTo>
                    <a:pt x="358" y="3428"/>
                  </a:lnTo>
                  <a:lnTo>
                    <a:pt x="356" y="3426"/>
                  </a:lnTo>
                  <a:lnTo>
                    <a:pt x="354" y="3422"/>
                  </a:lnTo>
                  <a:lnTo>
                    <a:pt x="352" y="3420"/>
                  </a:lnTo>
                  <a:lnTo>
                    <a:pt x="348" y="3418"/>
                  </a:lnTo>
                  <a:lnTo>
                    <a:pt x="346" y="3420"/>
                  </a:lnTo>
                  <a:lnTo>
                    <a:pt x="344" y="3420"/>
                  </a:lnTo>
                  <a:lnTo>
                    <a:pt x="344" y="3418"/>
                  </a:lnTo>
                  <a:lnTo>
                    <a:pt x="342" y="3418"/>
                  </a:lnTo>
                  <a:lnTo>
                    <a:pt x="340" y="3420"/>
                  </a:lnTo>
                  <a:lnTo>
                    <a:pt x="338" y="3422"/>
                  </a:lnTo>
                  <a:lnTo>
                    <a:pt x="338" y="3418"/>
                  </a:lnTo>
                  <a:lnTo>
                    <a:pt x="336" y="3414"/>
                  </a:lnTo>
                  <a:lnTo>
                    <a:pt x="332" y="3410"/>
                  </a:lnTo>
                  <a:lnTo>
                    <a:pt x="328" y="3410"/>
                  </a:lnTo>
                  <a:lnTo>
                    <a:pt x="328" y="3412"/>
                  </a:lnTo>
                  <a:lnTo>
                    <a:pt x="328" y="3414"/>
                  </a:lnTo>
                  <a:lnTo>
                    <a:pt x="322" y="3414"/>
                  </a:lnTo>
                  <a:lnTo>
                    <a:pt x="320" y="3414"/>
                  </a:lnTo>
                  <a:lnTo>
                    <a:pt x="318" y="3414"/>
                  </a:lnTo>
                  <a:lnTo>
                    <a:pt x="320" y="3418"/>
                  </a:lnTo>
                  <a:lnTo>
                    <a:pt x="322" y="3422"/>
                  </a:lnTo>
                  <a:lnTo>
                    <a:pt x="320" y="3422"/>
                  </a:lnTo>
                  <a:lnTo>
                    <a:pt x="314" y="3420"/>
                  </a:lnTo>
                  <a:lnTo>
                    <a:pt x="310" y="3422"/>
                  </a:lnTo>
                  <a:lnTo>
                    <a:pt x="308" y="3424"/>
                  </a:lnTo>
                  <a:lnTo>
                    <a:pt x="308" y="3426"/>
                  </a:lnTo>
                  <a:lnTo>
                    <a:pt x="310" y="3428"/>
                  </a:lnTo>
                  <a:lnTo>
                    <a:pt x="312" y="3430"/>
                  </a:lnTo>
                  <a:lnTo>
                    <a:pt x="312" y="3432"/>
                  </a:lnTo>
                  <a:lnTo>
                    <a:pt x="316" y="3432"/>
                  </a:lnTo>
                  <a:lnTo>
                    <a:pt x="320" y="3430"/>
                  </a:lnTo>
                  <a:lnTo>
                    <a:pt x="322" y="3432"/>
                  </a:lnTo>
                  <a:lnTo>
                    <a:pt x="322" y="3434"/>
                  </a:lnTo>
                  <a:lnTo>
                    <a:pt x="322" y="3442"/>
                  </a:lnTo>
                  <a:lnTo>
                    <a:pt x="324" y="3444"/>
                  </a:lnTo>
                  <a:lnTo>
                    <a:pt x="328" y="3448"/>
                  </a:lnTo>
                  <a:lnTo>
                    <a:pt x="330" y="3448"/>
                  </a:lnTo>
                  <a:lnTo>
                    <a:pt x="332" y="3448"/>
                  </a:lnTo>
                  <a:lnTo>
                    <a:pt x="332" y="3442"/>
                  </a:lnTo>
                  <a:lnTo>
                    <a:pt x="332" y="3438"/>
                  </a:lnTo>
                  <a:lnTo>
                    <a:pt x="334" y="3438"/>
                  </a:lnTo>
                  <a:lnTo>
                    <a:pt x="336" y="3440"/>
                  </a:lnTo>
                  <a:lnTo>
                    <a:pt x="340" y="3438"/>
                  </a:lnTo>
                  <a:lnTo>
                    <a:pt x="342" y="3438"/>
                  </a:lnTo>
                  <a:lnTo>
                    <a:pt x="342" y="3442"/>
                  </a:lnTo>
                  <a:lnTo>
                    <a:pt x="340" y="3448"/>
                  </a:lnTo>
                  <a:lnTo>
                    <a:pt x="336" y="3450"/>
                  </a:lnTo>
                  <a:lnTo>
                    <a:pt x="334" y="3452"/>
                  </a:lnTo>
                  <a:lnTo>
                    <a:pt x="338" y="3454"/>
                  </a:lnTo>
                  <a:lnTo>
                    <a:pt x="342" y="3454"/>
                  </a:lnTo>
                  <a:lnTo>
                    <a:pt x="346" y="3454"/>
                  </a:lnTo>
                  <a:lnTo>
                    <a:pt x="348" y="3452"/>
                  </a:lnTo>
                  <a:lnTo>
                    <a:pt x="350" y="3452"/>
                  </a:lnTo>
                  <a:lnTo>
                    <a:pt x="352" y="3452"/>
                  </a:lnTo>
                  <a:lnTo>
                    <a:pt x="352" y="3450"/>
                  </a:lnTo>
                  <a:lnTo>
                    <a:pt x="354" y="3448"/>
                  </a:lnTo>
                  <a:lnTo>
                    <a:pt x="356" y="3450"/>
                  </a:lnTo>
                  <a:close/>
                  <a:moveTo>
                    <a:pt x="490" y="3366"/>
                  </a:moveTo>
                  <a:lnTo>
                    <a:pt x="490" y="3366"/>
                  </a:lnTo>
                  <a:lnTo>
                    <a:pt x="488" y="3366"/>
                  </a:lnTo>
                  <a:lnTo>
                    <a:pt x="486" y="3364"/>
                  </a:lnTo>
                  <a:lnTo>
                    <a:pt x="482" y="3360"/>
                  </a:lnTo>
                  <a:lnTo>
                    <a:pt x="480" y="3354"/>
                  </a:lnTo>
                  <a:lnTo>
                    <a:pt x="478" y="3352"/>
                  </a:lnTo>
                  <a:lnTo>
                    <a:pt x="476" y="3352"/>
                  </a:lnTo>
                  <a:lnTo>
                    <a:pt x="472" y="3356"/>
                  </a:lnTo>
                  <a:lnTo>
                    <a:pt x="468" y="3364"/>
                  </a:lnTo>
                  <a:lnTo>
                    <a:pt x="464" y="3370"/>
                  </a:lnTo>
                  <a:lnTo>
                    <a:pt x="460" y="3374"/>
                  </a:lnTo>
                  <a:lnTo>
                    <a:pt x="454" y="3374"/>
                  </a:lnTo>
                  <a:lnTo>
                    <a:pt x="450" y="3372"/>
                  </a:lnTo>
                  <a:lnTo>
                    <a:pt x="446" y="3368"/>
                  </a:lnTo>
                  <a:lnTo>
                    <a:pt x="440" y="3370"/>
                  </a:lnTo>
                  <a:lnTo>
                    <a:pt x="438" y="3370"/>
                  </a:lnTo>
                  <a:lnTo>
                    <a:pt x="440" y="3372"/>
                  </a:lnTo>
                  <a:lnTo>
                    <a:pt x="442" y="3374"/>
                  </a:lnTo>
                  <a:lnTo>
                    <a:pt x="444" y="3376"/>
                  </a:lnTo>
                  <a:lnTo>
                    <a:pt x="444" y="3378"/>
                  </a:lnTo>
                  <a:lnTo>
                    <a:pt x="448" y="3380"/>
                  </a:lnTo>
                  <a:lnTo>
                    <a:pt x="450" y="3382"/>
                  </a:lnTo>
                  <a:lnTo>
                    <a:pt x="448" y="3384"/>
                  </a:lnTo>
                  <a:lnTo>
                    <a:pt x="446" y="3388"/>
                  </a:lnTo>
                  <a:lnTo>
                    <a:pt x="444" y="3388"/>
                  </a:lnTo>
                  <a:lnTo>
                    <a:pt x="440" y="3384"/>
                  </a:lnTo>
                  <a:lnTo>
                    <a:pt x="438" y="3382"/>
                  </a:lnTo>
                  <a:lnTo>
                    <a:pt x="438" y="3384"/>
                  </a:lnTo>
                  <a:lnTo>
                    <a:pt x="436" y="3388"/>
                  </a:lnTo>
                  <a:lnTo>
                    <a:pt x="436" y="3398"/>
                  </a:lnTo>
                  <a:lnTo>
                    <a:pt x="440" y="3410"/>
                  </a:lnTo>
                  <a:lnTo>
                    <a:pt x="442" y="3412"/>
                  </a:lnTo>
                  <a:lnTo>
                    <a:pt x="448" y="3414"/>
                  </a:lnTo>
                  <a:lnTo>
                    <a:pt x="460" y="3410"/>
                  </a:lnTo>
                  <a:lnTo>
                    <a:pt x="474" y="3406"/>
                  </a:lnTo>
                  <a:lnTo>
                    <a:pt x="478" y="3406"/>
                  </a:lnTo>
                  <a:lnTo>
                    <a:pt x="480" y="3408"/>
                  </a:lnTo>
                  <a:lnTo>
                    <a:pt x="482" y="3414"/>
                  </a:lnTo>
                  <a:lnTo>
                    <a:pt x="478" y="3418"/>
                  </a:lnTo>
                  <a:lnTo>
                    <a:pt x="472" y="3422"/>
                  </a:lnTo>
                  <a:lnTo>
                    <a:pt x="466" y="3424"/>
                  </a:lnTo>
                  <a:lnTo>
                    <a:pt x="452" y="3430"/>
                  </a:lnTo>
                  <a:lnTo>
                    <a:pt x="448" y="3434"/>
                  </a:lnTo>
                  <a:lnTo>
                    <a:pt x="448" y="3438"/>
                  </a:lnTo>
                  <a:lnTo>
                    <a:pt x="452" y="3446"/>
                  </a:lnTo>
                  <a:lnTo>
                    <a:pt x="458" y="3452"/>
                  </a:lnTo>
                  <a:lnTo>
                    <a:pt x="464" y="3458"/>
                  </a:lnTo>
                  <a:lnTo>
                    <a:pt x="474" y="3462"/>
                  </a:lnTo>
                  <a:lnTo>
                    <a:pt x="488" y="3470"/>
                  </a:lnTo>
                  <a:lnTo>
                    <a:pt x="494" y="3472"/>
                  </a:lnTo>
                  <a:lnTo>
                    <a:pt x="496" y="3474"/>
                  </a:lnTo>
                  <a:lnTo>
                    <a:pt x="482" y="3472"/>
                  </a:lnTo>
                  <a:lnTo>
                    <a:pt x="476" y="3468"/>
                  </a:lnTo>
                  <a:lnTo>
                    <a:pt x="474" y="3468"/>
                  </a:lnTo>
                  <a:lnTo>
                    <a:pt x="472" y="3468"/>
                  </a:lnTo>
                  <a:lnTo>
                    <a:pt x="470" y="3470"/>
                  </a:lnTo>
                  <a:lnTo>
                    <a:pt x="468" y="3470"/>
                  </a:lnTo>
                  <a:lnTo>
                    <a:pt x="462" y="3466"/>
                  </a:lnTo>
                  <a:lnTo>
                    <a:pt x="456" y="3464"/>
                  </a:lnTo>
                  <a:lnTo>
                    <a:pt x="452" y="3464"/>
                  </a:lnTo>
                  <a:lnTo>
                    <a:pt x="450" y="3464"/>
                  </a:lnTo>
                  <a:lnTo>
                    <a:pt x="448" y="3466"/>
                  </a:lnTo>
                  <a:lnTo>
                    <a:pt x="448" y="3468"/>
                  </a:lnTo>
                  <a:lnTo>
                    <a:pt x="448" y="3472"/>
                  </a:lnTo>
                  <a:lnTo>
                    <a:pt x="450" y="3472"/>
                  </a:lnTo>
                  <a:lnTo>
                    <a:pt x="448" y="3472"/>
                  </a:lnTo>
                  <a:lnTo>
                    <a:pt x="442" y="3468"/>
                  </a:lnTo>
                  <a:lnTo>
                    <a:pt x="422" y="3454"/>
                  </a:lnTo>
                  <a:lnTo>
                    <a:pt x="416" y="3452"/>
                  </a:lnTo>
                  <a:lnTo>
                    <a:pt x="416" y="3454"/>
                  </a:lnTo>
                  <a:lnTo>
                    <a:pt x="418" y="3456"/>
                  </a:lnTo>
                  <a:lnTo>
                    <a:pt x="422" y="3462"/>
                  </a:lnTo>
                  <a:lnTo>
                    <a:pt x="428" y="3464"/>
                  </a:lnTo>
                  <a:lnTo>
                    <a:pt x="430" y="3466"/>
                  </a:lnTo>
                  <a:lnTo>
                    <a:pt x="426" y="3466"/>
                  </a:lnTo>
                  <a:lnTo>
                    <a:pt x="420" y="3466"/>
                  </a:lnTo>
                  <a:lnTo>
                    <a:pt x="418" y="3468"/>
                  </a:lnTo>
                  <a:lnTo>
                    <a:pt x="416" y="3472"/>
                  </a:lnTo>
                  <a:lnTo>
                    <a:pt x="414" y="3476"/>
                  </a:lnTo>
                  <a:lnTo>
                    <a:pt x="408" y="3474"/>
                  </a:lnTo>
                  <a:lnTo>
                    <a:pt x="398" y="3470"/>
                  </a:lnTo>
                  <a:lnTo>
                    <a:pt x="398" y="3472"/>
                  </a:lnTo>
                  <a:lnTo>
                    <a:pt x="396" y="3474"/>
                  </a:lnTo>
                  <a:lnTo>
                    <a:pt x="392" y="3472"/>
                  </a:lnTo>
                  <a:lnTo>
                    <a:pt x="380" y="3470"/>
                  </a:lnTo>
                  <a:lnTo>
                    <a:pt x="380" y="3472"/>
                  </a:lnTo>
                  <a:lnTo>
                    <a:pt x="382" y="3476"/>
                  </a:lnTo>
                  <a:lnTo>
                    <a:pt x="386" y="3478"/>
                  </a:lnTo>
                  <a:lnTo>
                    <a:pt x="386" y="3480"/>
                  </a:lnTo>
                  <a:lnTo>
                    <a:pt x="382" y="3480"/>
                  </a:lnTo>
                  <a:lnTo>
                    <a:pt x="376" y="3476"/>
                  </a:lnTo>
                  <a:lnTo>
                    <a:pt x="374" y="3474"/>
                  </a:lnTo>
                  <a:lnTo>
                    <a:pt x="372" y="3474"/>
                  </a:lnTo>
                  <a:lnTo>
                    <a:pt x="374" y="3476"/>
                  </a:lnTo>
                  <a:lnTo>
                    <a:pt x="374" y="3482"/>
                  </a:lnTo>
                  <a:lnTo>
                    <a:pt x="374" y="3484"/>
                  </a:lnTo>
                  <a:lnTo>
                    <a:pt x="374" y="3486"/>
                  </a:lnTo>
                  <a:lnTo>
                    <a:pt x="376" y="3486"/>
                  </a:lnTo>
                  <a:lnTo>
                    <a:pt x="380" y="3488"/>
                  </a:lnTo>
                  <a:lnTo>
                    <a:pt x="384" y="3486"/>
                  </a:lnTo>
                  <a:lnTo>
                    <a:pt x="390" y="3486"/>
                  </a:lnTo>
                  <a:lnTo>
                    <a:pt x="394" y="3488"/>
                  </a:lnTo>
                  <a:lnTo>
                    <a:pt x="396" y="3488"/>
                  </a:lnTo>
                  <a:lnTo>
                    <a:pt x="398" y="3484"/>
                  </a:lnTo>
                  <a:lnTo>
                    <a:pt x="400" y="3480"/>
                  </a:lnTo>
                  <a:lnTo>
                    <a:pt x="402" y="3480"/>
                  </a:lnTo>
                  <a:lnTo>
                    <a:pt x="404" y="3480"/>
                  </a:lnTo>
                  <a:lnTo>
                    <a:pt x="402" y="3484"/>
                  </a:lnTo>
                  <a:lnTo>
                    <a:pt x="402" y="3486"/>
                  </a:lnTo>
                  <a:lnTo>
                    <a:pt x="404" y="3488"/>
                  </a:lnTo>
                  <a:lnTo>
                    <a:pt x="408" y="3488"/>
                  </a:lnTo>
                  <a:lnTo>
                    <a:pt x="412" y="3486"/>
                  </a:lnTo>
                  <a:lnTo>
                    <a:pt x="416" y="3486"/>
                  </a:lnTo>
                  <a:lnTo>
                    <a:pt x="414" y="3488"/>
                  </a:lnTo>
                  <a:lnTo>
                    <a:pt x="412" y="3492"/>
                  </a:lnTo>
                  <a:lnTo>
                    <a:pt x="414" y="3494"/>
                  </a:lnTo>
                  <a:lnTo>
                    <a:pt x="416" y="3492"/>
                  </a:lnTo>
                  <a:lnTo>
                    <a:pt x="418" y="3494"/>
                  </a:lnTo>
                  <a:lnTo>
                    <a:pt x="422" y="3498"/>
                  </a:lnTo>
                  <a:lnTo>
                    <a:pt x="424" y="3498"/>
                  </a:lnTo>
                  <a:lnTo>
                    <a:pt x="428" y="3496"/>
                  </a:lnTo>
                  <a:lnTo>
                    <a:pt x="432" y="3496"/>
                  </a:lnTo>
                  <a:lnTo>
                    <a:pt x="438" y="3498"/>
                  </a:lnTo>
                  <a:lnTo>
                    <a:pt x="442" y="3498"/>
                  </a:lnTo>
                  <a:lnTo>
                    <a:pt x="446" y="3496"/>
                  </a:lnTo>
                  <a:lnTo>
                    <a:pt x="450" y="3496"/>
                  </a:lnTo>
                  <a:lnTo>
                    <a:pt x="452" y="3498"/>
                  </a:lnTo>
                  <a:lnTo>
                    <a:pt x="452" y="3500"/>
                  </a:lnTo>
                  <a:lnTo>
                    <a:pt x="456" y="3498"/>
                  </a:lnTo>
                  <a:lnTo>
                    <a:pt x="458" y="3496"/>
                  </a:lnTo>
                  <a:lnTo>
                    <a:pt x="462" y="3496"/>
                  </a:lnTo>
                  <a:lnTo>
                    <a:pt x="464" y="3496"/>
                  </a:lnTo>
                  <a:lnTo>
                    <a:pt x="466" y="3492"/>
                  </a:lnTo>
                  <a:lnTo>
                    <a:pt x="468" y="3494"/>
                  </a:lnTo>
                  <a:lnTo>
                    <a:pt x="470" y="3498"/>
                  </a:lnTo>
                  <a:lnTo>
                    <a:pt x="478" y="3500"/>
                  </a:lnTo>
                  <a:lnTo>
                    <a:pt x="496" y="3504"/>
                  </a:lnTo>
                  <a:lnTo>
                    <a:pt x="502" y="3504"/>
                  </a:lnTo>
                  <a:lnTo>
                    <a:pt x="504" y="3504"/>
                  </a:lnTo>
                  <a:lnTo>
                    <a:pt x="504" y="3502"/>
                  </a:lnTo>
                  <a:lnTo>
                    <a:pt x="504" y="3500"/>
                  </a:lnTo>
                  <a:lnTo>
                    <a:pt x="506" y="3500"/>
                  </a:lnTo>
                  <a:lnTo>
                    <a:pt x="510" y="3502"/>
                  </a:lnTo>
                  <a:lnTo>
                    <a:pt x="510" y="3364"/>
                  </a:lnTo>
                  <a:lnTo>
                    <a:pt x="508" y="3362"/>
                  </a:lnTo>
                  <a:lnTo>
                    <a:pt x="504" y="3360"/>
                  </a:lnTo>
                  <a:lnTo>
                    <a:pt x="500" y="3360"/>
                  </a:lnTo>
                  <a:lnTo>
                    <a:pt x="496" y="3364"/>
                  </a:lnTo>
                  <a:lnTo>
                    <a:pt x="490" y="3366"/>
                  </a:lnTo>
                  <a:close/>
                  <a:moveTo>
                    <a:pt x="298" y="2826"/>
                  </a:moveTo>
                  <a:lnTo>
                    <a:pt x="298" y="2826"/>
                  </a:lnTo>
                  <a:lnTo>
                    <a:pt x="304" y="2826"/>
                  </a:lnTo>
                  <a:lnTo>
                    <a:pt x="306" y="2824"/>
                  </a:lnTo>
                  <a:lnTo>
                    <a:pt x="306" y="2822"/>
                  </a:lnTo>
                  <a:lnTo>
                    <a:pt x="304" y="2820"/>
                  </a:lnTo>
                  <a:lnTo>
                    <a:pt x="302" y="2814"/>
                  </a:lnTo>
                  <a:lnTo>
                    <a:pt x="304" y="2812"/>
                  </a:lnTo>
                  <a:lnTo>
                    <a:pt x="308" y="2812"/>
                  </a:lnTo>
                  <a:lnTo>
                    <a:pt x="310" y="2812"/>
                  </a:lnTo>
                  <a:lnTo>
                    <a:pt x="312" y="2810"/>
                  </a:lnTo>
                  <a:lnTo>
                    <a:pt x="310" y="2806"/>
                  </a:lnTo>
                  <a:lnTo>
                    <a:pt x="308" y="2800"/>
                  </a:lnTo>
                  <a:lnTo>
                    <a:pt x="308" y="2798"/>
                  </a:lnTo>
                  <a:lnTo>
                    <a:pt x="310" y="2798"/>
                  </a:lnTo>
                  <a:lnTo>
                    <a:pt x="314" y="2798"/>
                  </a:lnTo>
                  <a:lnTo>
                    <a:pt x="314" y="2794"/>
                  </a:lnTo>
                  <a:lnTo>
                    <a:pt x="304" y="2784"/>
                  </a:lnTo>
                  <a:lnTo>
                    <a:pt x="302" y="2780"/>
                  </a:lnTo>
                  <a:lnTo>
                    <a:pt x="302" y="2778"/>
                  </a:lnTo>
                  <a:lnTo>
                    <a:pt x="306" y="2776"/>
                  </a:lnTo>
                  <a:lnTo>
                    <a:pt x="306" y="2774"/>
                  </a:lnTo>
                  <a:lnTo>
                    <a:pt x="306" y="2770"/>
                  </a:lnTo>
                  <a:lnTo>
                    <a:pt x="306" y="2768"/>
                  </a:lnTo>
                  <a:lnTo>
                    <a:pt x="316" y="2764"/>
                  </a:lnTo>
                  <a:lnTo>
                    <a:pt x="318" y="2764"/>
                  </a:lnTo>
                  <a:lnTo>
                    <a:pt x="320" y="2762"/>
                  </a:lnTo>
                  <a:lnTo>
                    <a:pt x="318" y="2758"/>
                  </a:lnTo>
                  <a:lnTo>
                    <a:pt x="312" y="2748"/>
                  </a:lnTo>
                  <a:lnTo>
                    <a:pt x="310" y="2740"/>
                  </a:lnTo>
                  <a:lnTo>
                    <a:pt x="308" y="2738"/>
                  </a:lnTo>
                  <a:lnTo>
                    <a:pt x="302" y="2738"/>
                  </a:lnTo>
                  <a:lnTo>
                    <a:pt x="298" y="2740"/>
                  </a:lnTo>
                  <a:lnTo>
                    <a:pt x="298" y="2738"/>
                  </a:lnTo>
                  <a:lnTo>
                    <a:pt x="298" y="2736"/>
                  </a:lnTo>
                  <a:lnTo>
                    <a:pt x="296" y="2736"/>
                  </a:lnTo>
                  <a:lnTo>
                    <a:pt x="292" y="2736"/>
                  </a:lnTo>
                  <a:lnTo>
                    <a:pt x="290" y="2736"/>
                  </a:lnTo>
                  <a:lnTo>
                    <a:pt x="290" y="2738"/>
                  </a:lnTo>
                  <a:lnTo>
                    <a:pt x="290" y="2744"/>
                  </a:lnTo>
                  <a:lnTo>
                    <a:pt x="290" y="2752"/>
                  </a:lnTo>
                  <a:lnTo>
                    <a:pt x="288" y="2756"/>
                  </a:lnTo>
                  <a:lnTo>
                    <a:pt x="286" y="2762"/>
                  </a:lnTo>
                  <a:lnTo>
                    <a:pt x="284" y="2770"/>
                  </a:lnTo>
                  <a:lnTo>
                    <a:pt x="284" y="2778"/>
                  </a:lnTo>
                  <a:lnTo>
                    <a:pt x="286" y="2782"/>
                  </a:lnTo>
                  <a:lnTo>
                    <a:pt x="286" y="2790"/>
                  </a:lnTo>
                  <a:lnTo>
                    <a:pt x="282" y="2802"/>
                  </a:lnTo>
                  <a:lnTo>
                    <a:pt x="278" y="2814"/>
                  </a:lnTo>
                  <a:lnTo>
                    <a:pt x="278" y="2818"/>
                  </a:lnTo>
                  <a:lnTo>
                    <a:pt x="280" y="2822"/>
                  </a:lnTo>
                  <a:lnTo>
                    <a:pt x="286" y="2824"/>
                  </a:lnTo>
                  <a:lnTo>
                    <a:pt x="298" y="2826"/>
                  </a:lnTo>
                  <a:close/>
                  <a:moveTo>
                    <a:pt x="316" y="2894"/>
                  </a:moveTo>
                  <a:lnTo>
                    <a:pt x="316" y="2894"/>
                  </a:lnTo>
                  <a:lnTo>
                    <a:pt x="316" y="2898"/>
                  </a:lnTo>
                  <a:lnTo>
                    <a:pt x="318" y="2902"/>
                  </a:lnTo>
                  <a:lnTo>
                    <a:pt x="318" y="2904"/>
                  </a:lnTo>
                  <a:lnTo>
                    <a:pt x="318" y="2906"/>
                  </a:lnTo>
                  <a:lnTo>
                    <a:pt x="320" y="2908"/>
                  </a:lnTo>
                  <a:lnTo>
                    <a:pt x="324" y="2910"/>
                  </a:lnTo>
                  <a:lnTo>
                    <a:pt x="330" y="2910"/>
                  </a:lnTo>
                  <a:lnTo>
                    <a:pt x="336" y="2902"/>
                  </a:lnTo>
                  <a:lnTo>
                    <a:pt x="338" y="2900"/>
                  </a:lnTo>
                  <a:lnTo>
                    <a:pt x="338" y="2898"/>
                  </a:lnTo>
                  <a:lnTo>
                    <a:pt x="338" y="2896"/>
                  </a:lnTo>
                  <a:lnTo>
                    <a:pt x="342" y="2894"/>
                  </a:lnTo>
                  <a:lnTo>
                    <a:pt x="344" y="2890"/>
                  </a:lnTo>
                  <a:lnTo>
                    <a:pt x="342" y="2886"/>
                  </a:lnTo>
                  <a:lnTo>
                    <a:pt x="338" y="2882"/>
                  </a:lnTo>
                  <a:lnTo>
                    <a:pt x="332" y="2880"/>
                  </a:lnTo>
                  <a:lnTo>
                    <a:pt x="330" y="2880"/>
                  </a:lnTo>
                  <a:lnTo>
                    <a:pt x="330" y="2882"/>
                  </a:lnTo>
                  <a:lnTo>
                    <a:pt x="328" y="2882"/>
                  </a:lnTo>
                  <a:lnTo>
                    <a:pt x="326" y="2882"/>
                  </a:lnTo>
                  <a:lnTo>
                    <a:pt x="324" y="2882"/>
                  </a:lnTo>
                  <a:lnTo>
                    <a:pt x="324" y="2884"/>
                  </a:lnTo>
                  <a:lnTo>
                    <a:pt x="322" y="2888"/>
                  </a:lnTo>
                  <a:lnTo>
                    <a:pt x="322" y="2892"/>
                  </a:lnTo>
                  <a:lnTo>
                    <a:pt x="320" y="2894"/>
                  </a:lnTo>
                  <a:lnTo>
                    <a:pt x="318" y="2894"/>
                  </a:lnTo>
                  <a:lnTo>
                    <a:pt x="316" y="2894"/>
                  </a:lnTo>
                  <a:close/>
                  <a:moveTo>
                    <a:pt x="258" y="2836"/>
                  </a:moveTo>
                  <a:lnTo>
                    <a:pt x="258" y="2836"/>
                  </a:lnTo>
                  <a:lnTo>
                    <a:pt x="262" y="2838"/>
                  </a:lnTo>
                  <a:lnTo>
                    <a:pt x="264" y="2838"/>
                  </a:lnTo>
                  <a:lnTo>
                    <a:pt x="266" y="2836"/>
                  </a:lnTo>
                  <a:lnTo>
                    <a:pt x="266" y="2834"/>
                  </a:lnTo>
                  <a:lnTo>
                    <a:pt x="262" y="2832"/>
                  </a:lnTo>
                  <a:lnTo>
                    <a:pt x="260" y="2832"/>
                  </a:lnTo>
                  <a:lnTo>
                    <a:pt x="258" y="2834"/>
                  </a:lnTo>
                  <a:lnTo>
                    <a:pt x="258" y="2836"/>
                  </a:lnTo>
                  <a:close/>
                  <a:moveTo>
                    <a:pt x="324" y="2852"/>
                  </a:moveTo>
                  <a:lnTo>
                    <a:pt x="324" y="2852"/>
                  </a:lnTo>
                  <a:lnTo>
                    <a:pt x="320" y="2856"/>
                  </a:lnTo>
                  <a:lnTo>
                    <a:pt x="322" y="2858"/>
                  </a:lnTo>
                  <a:lnTo>
                    <a:pt x="324" y="2860"/>
                  </a:lnTo>
                  <a:lnTo>
                    <a:pt x="326" y="2858"/>
                  </a:lnTo>
                  <a:lnTo>
                    <a:pt x="326" y="2854"/>
                  </a:lnTo>
                  <a:lnTo>
                    <a:pt x="326" y="2852"/>
                  </a:lnTo>
                  <a:lnTo>
                    <a:pt x="324" y="2850"/>
                  </a:lnTo>
                  <a:lnTo>
                    <a:pt x="324" y="2852"/>
                  </a:lnTo>
                  <a:close/>
                  <a:moveTo>
                    <a:pt x="266" y="2958"/>
                  </a:moveTo>
                  <a:lnTo>
                    <a:pt x="266" y="2958"/>
                  </a:lnTo>
                  <a:lnTo>
                    <a:pt x="270" y="2958"/>
                  </a:lnTo>
                  <a:lnTo>
                    <a:pt x="270" y="2954"/>
                  </a:lnTo>
                  <a:lnTo>
                    <a:pt x="270" y="2950"/>
                  </a:lnTo>
                  <a:lnTo>
                    <a:pt x="268" y="2950"/>
                  </a:lnTo>
                  <a:lnTo>
                    <a:pt x="266" y="2952"/>
                  </a:lnTo>
                  <a:lnTo>
                    <a:pt x="264" y="2954"/>
                  </a:lnTo>
                  <a:lnTo>
                    <a:pt x="264" y="2956"/>
                  </a:lnTo>
                  <a:lnTo>
                    <a:pt x="266" y="2958"/>
                  </a:lnTo>
                  <a:close/>
                  <a:moveTo>
                    <a:pt x="244" y="3242"/>
                  </a:moveTo>
                  <a:lnTo>
                    <a:pt x="244" y="3242"/>
                  </a:lnTo>
                  <a:lnTo>
                    <a:pt x="248" y="3238"/>
                  </a:lnTo>
                  <a:lnTo>
                    <a:pt x="248" y="3236"/>
                  </a:lnTo>
                  <a:lnTo>
                    <a:pt x="246" y="3236"/>
                  </a:lnTo>
                  <a:lnTo>
                    <a:pt x="240" y="3234"/>
                  </a:lnTo>
                  <a:lnTo>
                    <a:pt x="234" y="3234"/>
                  </a:lnTo>
                  <a:lnTo>
                    <a:pt x="234" y="3236"/>
                  </a:lnTo>
                  <a:lnTo>
                    <a:pt x="236" y="3240"/>
                  </a:lnTo>
                  <a:lnTo>
                    <a:pt x="236" y="3242"/>
                  </a:lnTo>
                  <a:lnTo>
                    <a:pt x="232" y="3248"/>
                  </a:lnTo>
                  <a:lnTo>
                    <a:pt x="234" y="3250"/>
                  </a:lnTo>
                  <a:lnTo>
                    <a:pt x="238" y="3252"/>
                  </a:lnTo>
                  <a:lnTo>
                    <a:pt x="242" y="3254"/>
                  </a:lnTo>
                  <a:lnTo>
                    <a:pt x="242" y="3250"/>
                  </a:lnTo>
                  <a:lnTo>
                    <a:pt x="242" y="3246"/>
                  </a:lnTo>
                  <a:lnTo>
                    <a:pt x="244" y="3242"/>
                  </a:lnTo>
                  <a:close/>
                  <a:moveTo>
                    <a:pt x="302" y="2848"/>
                  </a:moveTo>
                  <a:lnTo>
                    <a:pt x="302" y="2848"/>
                  </a:lnTo>
                  <a:lnTo>
                    <a:pt x="300" y="2846"/>
                  </a:lnTo>
                  <a:lnTo>
                    <a:pt x="298" y="2846"/>
                  </a:lnTo>
                  <a:lnTo>
                    <a:pt x="296" y="2846"/>
                  </a:lnTo>
                  <a:lnTo>
                    <a:pt x="292" y="2846"/>
                  </a:lnTo>
                  <a:lnTo>
                    <a:pt x="288" y="2846"/>
                  </a:lnTo>
                  <a:lnTo>
                    <a:pt x="286" y="2848"/>
                  </a:lnTo>
                  <a:lnTo>
                    <a:pt x="288" y="2850"/>
                  </a:lnTo>
                  <a:lnTo>
                    <a:pt x="292" y="2854"/>
                  </a:lnTo>
                  <a:lnTo>
                    <a:pt x="294" y="2854"/>
                  </a:lnTo>
                  <a:lnTo>
                    <a:pt x="296" y="2854"/>
                  </a:lnTo>
                  <a:lnTo>
                    <a:pt x="300" y="2852"/>
                  </a:lnTo>
                  <a:lnTo>
                    <a:pt x="302" y="2850"/>
                  </a:lnTo>
                  <a:lnTo>
                    <a:pt x="302" y="2848"/>
                  </a:lnTo>
                  <a:close/>
                  <a:moveTo>
                    <a:pt x="302" y="2912"/>
                  </a:moveTo>
                  <a:lnTo>
                    <a:pt x="302" y="2912"/>
                  </a:lnTo>
                  <a:lnTo>
                    <a:pt x="304" y="2910"/>
                  </a:lnTo>
                  <a:lnTo>
                    <a:pt x="302" y="2906"/>
                  </a:lnTo>
                  <a:lnTo>
                    <a:pt x="300" y="2904"/>
                  </a:lnTo>
                  <a:lnTo>
                    <a:pt x="298" y="2904"/>
                  </a:lnTo>
                  <a:lnTo>
                    <a:pt x="296" y="2906"/>
                  </a:lnTo>
                  <a:lnTo>
                    <a:pt x="298" y="2910"/>
                  </a:lnTo>
                  <a:lnTo>
                    <a:pt x="300" y="2912"/>
                  </a:lnTo>
                  <a:lnTo>
                    <a:pt x="302" y="2912"/>
                  </a:lnTo>
                  <a:close/>
                  <a:moveTo>
                    <a:pt x="306" y="2942"/>
                  </a:moveTo>
                  <a:lnTo>
                    <a:pt x="306" y="2942"/>
                  </a:lnTo>
                  <a:lnTo>
                    <a:pt x="304" y="2942"/>
                  </a:lnTo>
                  <a:lnTo>
                    <a:pt x="302" y="2948"/>
                  </a:lnTo>
                  <a:lnTo>
                    <a:pt x="302" y="2952"/>
                  </a:lnTo>
                  <a:lnTo>
                    <a:pt x="304" y="2958"/>
                  </a:lnTo>
                  <a:lnTo>
                    <a:pt x="306" y="2958"/>
                  </a:lnTo>
                  <a:lnTo>
                    <a:pt x="308" y="2958"/>
                  </a:lnTo>
                  <a:lnTo>
                    <a:pt x="308" y="2952"/>
                  </a:lnTo>
                  <a:lnTo>
                    <a:pt x="310" y="2944"/>
                  </a:lnTo>
                  <a:lnTo>
                    <a:pt x="308" y="2942"/>
                  </a:lnTo>
                  <a:lnTo>
                    <a:pt x="306" y="2942"/>
                  </a:lnTo>
                  <a:close/>
                  <a:moveTo>
                    <a:pt x="278" y="2958"/>
                  </a:moveTo>
                  <a:lnTo>
                    <a:pt x="278" y="2958"/>
                  </a:lnTo>
                  <a:lnTo>
                    <a:pt x="280" y="2956"/>
                  </a:lnTo>
                  <a:lnTo>
                    <a:pt x="284" y="2952"/>
                  </a:lnTo>
                  <a:lnTo>
                    <a:pt x="286" y="2950"/>
                  </a:lnTo>
                  <a:lnTo>
                    <a:pt x="284" y="2946"/>
                  </a:lnTo>
                  <a:lnTo>
                    <a:pt x="280" y="2942"/>
                  </a:lnTo>
                  <a:lnTo>
                    <a:pt x="276" y="2942"/>
                  </a:lnTo>
                  <a:lnTo>
                    <a:pt x="274" y="2944"/>
                  </a:lnTo>
                  <a:lnTo>
                    <a:pt x="272" y="2946"/>
                  </a:lnTo>
                  <a:lnTo>
                    <a:pt x="274" y="2950"/>
                  </a:lnTo>
                  <a:lnTo>
                    <a:pt x="274" y="2952"/>
                  </a:lnTo>
                  <a:lnTo>
                    <a:pt x="274" y="2956"/>
                  </a:lnTo>
                  <a:lnTo>
                    <a:pt x="274" y="2958"/>
                  </a:lnTo>
                  <a:lnTo>
                    <a:pt x="278" y="2958"/>
                  </a:lnTo>
                  <a:close/>
                  <a:moveTo>
                    <a:pt x="1872" y="956"/>
                  </a:moveTo>
                  <a:lnTo>
                    <a:pt x="1872" y="956"/>
                  </a:lnTo>
                  <a:lnTo>
                    <a:pt x="1868" y="926"/>
                  </a:lnTo>
                  <a:lnTo>
                    <a:pt x="1864" y="900"/>
                  </a:lnTo>
                  <a:lnTo>
                    <a:pt x="1862" y="888"/>
                  </a:lnTo>
                  <a:lnTo>
                    <a:pt x="1858" y="876"/>
                  </a:lnTo>
                  <a:lnTo>
                    <a:pt x="1852" y="868"/>
                  </a:lnTo>
                  <a:lnTo>
                    <a:pt x="1844" y="858"/>
                  </a:lnTo>
                  <a:lnTo>
                    <a:pt x="1836" y="852"/>
                  </a:lnTo>
                  <a:lnTo>
                    <a:pt x="1830" y="850"/>
                  </a:lnTo>
                  <a:lnTo>
                    <a:pt x="1824" y="850"/>
                  </a:lnTo>
                  <a:lnTo>
                    <a:pt x="1816" y="850"/>
                  </a:lnTo>
                  <a:lnTo>
                    <a:pt x="1810" y="852"/>
                  </a:lnTo>
                  <a:lnTo>
                    <a:pt x="1800" y="850"/>
                  </a:lnTo>
                  <a:lnTo>
                    <a:pt x="1788" y="846"/>
                  </a:lnTo>
                  <a:lnTo>
                    <a:pt x="1774" y="838"/>
                  </a:lnTo>
                  <a:lnTo>
                    <a:pt x="1760" y="828"/>
                  </a:lnTo>
                  <a:lnTo>
                    <a:pt x="1750" y="820"/>
                  </a:lnTo>
                  <a:lnTo>
                    <a:pt x="1744" y="814"/>
                  </a:lnTo>
                  <a:lnTo>
                    <a:pt x="1740" y="808"/>
                  </a:lnTo>
                  <a:lnTo>
                    <a:pt x="1734" y="796"/>
                  </a:lnTo>
                  <a:lnTo>
                    <a:pt x="1728" y="788"/>
                  </a:lnTo>
                  <a:lnTo>
                    <a:pt x="1718" y="780"/>
                  </a:lnTo>
                  <a:lnTo>
                    <a:pt x="1698" y="762"/>
                  </a:lnTo>
                  <a:lnTo>
                    <a:pt x="1688" y="754"/>
                  </a:lnTo>
                  <a:lnTo>
                    <a:pt x="1680" y="748"/>
                  </a:lnTo>
                  <a:lnTo>
                    <a:pt x="1670" y="742"/>
                  </a:lnTo>
                  <a:lnTo>
                    <a:pt x="1660" y="740"/>
                  </a:lnTo>
                  <a:lnTo>
                    <a:pt x="1646" y="740"/>
                  </a:lnTo>
                  <a:lnTo>
                    <a:pt x="1632" y="740"/>
                  </a:lnTo>
                  <a:lnTo>
                    <a:pt x="1618" y="742"/>
                  </a:lnTo>
                  <a:lnTo>
                    <a:pt x="1602" y="742"/>
                  </a:lnTo>
                  <a:lnTo>
                    <a:pt x="1590" y="742"/>
                  </a:lnTo>
                  <a:lnTo>
                    <a:pt x="1578" y="738"/>
                  </a:lnTo>
                  <a:lnTo>
                    <a:pt x="1556" y="732"/>
                  </a:lnTo>
                  <a:lnTo>
                    <a:pt x="1536" y="722"/>
                  </a:lnTo>
                  <a:lnTo>
                    <a:pt x="1530" y="722"/>
                  </a:lnTo>
                  <a:lnTo>
                    <a:pt x="1526" y="722"/>
                  </a:lnTo>
                  <a:lnTo>
                    <a:pt x="1516" y="724"/>
                  </a:lnTo>
                  <a:lnTo>
                    <a:pt x="1508" y="730"/>
                  </a:lnTo>
                  <a:lnTo>
                    <a:pt x="1500" y="738"/>
                  </a:lnTo>
                  <a:lnTo>
                    <a:pt x="1488" y="750"/>
                  </a:lnTo>
                  <a:lnTo>
                    <a:pt x="1482" y="754"/>
                  </a:lnTo>
                  <a:lnTo>
                    <a:pt x="1480" y="752"/>
                  </a:lnTo>
                  <a:lnTo>
                    <a:pt x="1478" y="748"/>
                  </a:lnTo>
                  <a:lnTo>
                    <a:pt x="1478" y="742"/>
                  </a:lnTo>
                  <a:lnTo>
                    <a:pt x="1482" y="728"/>
                  </a:lnTo>
                  <a:lnTo>
                    <a:pt x="1486" y="716"/>
                  </a:lnTo>
                  <a:lnTo>
                    <a:pt x="1488" y="712"/>
                  </a:lnTo>
                  <a:lnTo>
                    <a:pt x="1486" y="708"/>
                  </a:lnTo>
                  <a:lnTo>
                    <a:pt x="1482" y="702"/>
                  </a:lnTo>
                  <a:lnTo>
                    <a:pt x="1480" y="698"/>
                  </a:lnTo>
                  <a:lnTo>
                    <a:pt x="1478" y="688"/>
                  </a:lnTo>
                  <a:lnTo>
                    <a:pt x="1476" y="684"/>
                  </a:lnTo>
                  <a:lnTo>
                    <a:pt x="1470" y="680"/>
                  </a:lnTo>
                  <a:lnTo>
                    <a:pt x="1464" y="678"/>
                  </a:lnTo>
                  <a:lnTo>
                    <a:pt x="1454" y="674"/>
                  </a:lnTo>
                  <a:lnTo>
                    <a:pt x="1444" y="670"/>
                  </a:lnTo>
                  <a:lnTo>
                    <a:pt x="1438" y="668"/>
                  </a:lnTo>
                  <a:lnTo>
                    <a:pt x="1428" y="658"/>
                  </a:lnTo>
                  <a:lnTo>
                    <a:pt x="1420" y="652"/>
                  </a:lnTo>
                  <a:lnTo>
                    <a:pt x="1416" y="650"/>
                  </a:lnTo>
                  <a:lnTo>
                    <a:pt x="1410" y="650"/>
                  </a:lnTo>
                  <a:lnTo>
                    <a:pt x="1400" y="648"/>
                  </a:lnTo>
                  <a:lnTo>
                    <a:pt x="1392" y="644"/>
                  </a:lnTo>
                  <a:lnTo>
                    <a:pt x="1382" y="640"/>
                  </a:lnTo>
                  <a:lnTo>
                    <a:pt x="1362" y="638"/>
                  </a:lnTo>
                  <a:lnTo>
                    <a:pt x="1354" y="638"/>
                  </a:lnTo>
                  <a:lnTo>
                    <a:pt x="1348" y="640"/>
                  </a:lnTo>
                  <a:lnTo>
                    <a:pt x="1340" y="644"/>
                  </a:lnTo>
                  <a:lnTo>
                    <a:pt x="1332" y="654"/>
                  </a:lnTo>
                  <a:lnTo>
                    <a:pt x="1326" y="662"/>
                  </a:lnTo>
                  <a:lnTo>
                    <a:pt x="1318" y="676"/>
                  </a:lnTo>
                  <a:lnTo>
                    <a:pt x="1314" y="678"/>
                  </a:lnTo>
                  <a:lnTo>
                    <a:pt x="1312" y="674"/>
                  </a:lnTo>
                  <a:lnTo>
                    <a:pt x="1310" y="666"/>
                  </a:lnTo>
                  <a:lnTo>
                    <a:pt x="1314" y="658"/>
                  </a:lnTo>
                  <a:lnTo>
                    <a:pt x="1322" y="642"/>
                  </a:lnTo>
                  <a:lnTo>
                    <a:pt x="1326" y="634"/>
                  </a:lnTo>
                  <a:lnTo>
                    <a:pt x="1326" y="628"/>
                  </a:lnTo>
                  <a:lnTo>
                    <a:pt x="1326" y="626"/>
                  </a:lnTo>
                  <a:lnTo>
                    <a:pt x="1322" y="622"/>
                  </a:lnTo>
                  <a:lnTo>
                    <a:pt x="1314" y="618"/>
                  </a:lnTo>
                  <a:lnTo>
                    <a:pt x="1296" y="614"/>
                  </a:lnTo>
                  <a:lnTo>
                    <a:pt x="1288" y="614"/>
                  </a:lnTo>
                  <a:lnTo>
                    <a:pt x="1278" y="616"/>
                  </a:lnTo>
                  <a:lnTo>
                    <a:pt x="1256" y="612"/>
                  </a:lnTo>
                  <a:lnTo>
                    <a:pt x="1246" y="612"/>
                  </a:lnTo>
                  <a:lnTo>
                    <a:pt x="1240" y="614"/>
                  </a:lnTo>
                  <a:lnTo>
                    <a:pt x="1234" y="620"/>
                  </a:lnTo>
                  <a:lnTo>
                    <a:pt x="1230" y="626"/>
                  </a:lnTo>
                  <a:lnTo>
                    <a:pt x="1230" y="634"/>
                  </a:lnTo>
                  <a:lnTo>
                    <a:pt x="1228" y="642"/>
                  </a:lnTo>
                  <a:lnTo>
                    <a:pt x="1228" y="656"/>
                  </a:lnTo>
                  <a:lnTo>
                    <a:pt x="1226" y="652"/>
                  </a:lnTo>
                  <a:lnTo>
                    <a:pt x="1222" y="652"/>
                  </a:lnTo>
                  <a:lnTo>
                    <a:pt x="1216" y="658"/>
                  </a:lnTo>
                  <a:lnTo>
                    <a:pt x="1214" y="660"/>
                  </a:lnTo>
                  <a:lnTo>
                    <a:pt x="1212" y="660"/>
                  </a:lnTo>
                  <a:lnTo>
                    <a:pt x="1212" y="658"/>
                  </a:lnTo>
                  <a:lnTo>
                    <a:pt x="1214" y="650"/>
                  </a:lnTo>
                  <a:lnTo>
                    <a:pt x="1216" y="642"/>
                  </a:lnTo>
                  <a:lnTo>
                    <a:pt x="1214" y="638"/>
                  </a:lnTo>
                  <a:lnTo>
                    <a:pt x="1210" y="636"/>
                  </a:lnTo>
                  <a:lnTo>
                    <a:pt x="1206" y="638"/>
                  </a:lnTo>
                  <a:lnTo>
                    <a:pt x="1198" y="640"/>
                  </a:lnTo>
                  <a:lnTo>
                    <a:pt x="1198" y="636"/>
                  </a:lnTo>
                  <a:lnTo>
                    <a:pt x="1202" y="632"/>
                  </a:lnTo>
                  <a:lnTo>
                    <a:pt x="1202" y="628"/>
                  </a:lnTo>
                  <a:lnTo>
                    <a:pt x="1204" y="620"/>
                  </a:lnTo>
                  <a:lnTo>
                    <a:pt x="1204" y="616"/>
                  </a:lnTo>
                  <a:lnTo>
                    <a:pt x="1206" y="614"/>
                  </a:lnTo>
                  <a:lnTo>
                    <a:pt x="1210" y="610"/>
                  </a:lnTo>
                  <a:lnTo>
                    <a:pt x="1216" y="608"/>
                  </a:lnTo>
                  <a:lnTo>
                    <a:pt x="1224" y="604"/>
                  </a:lnTo>
                  <a:lnTo>
                    <a:pt x="1230" y="596"/>
                  </a:lnTo>
                  <a:lnTo>
                    <a:pt x="1240" y="582"/>
                  </a:lnTo>
                  <a:lnTo>
                    <a:pt x="1248" y="566"/>
                  </a:lnTo>
                  <a:lnTo>
                    <a:pt x="1254" y="560"/>
                  </a:lnTo>
                  <a:lnTo>
                    <a:pt x="1260" y="556"/>
                  </a:lnTo>
                  <a:lnTo>
                    <a:pt x="1264" y="554"/>
                  </a:lnTo>
                  <a:lnTo>
                    <a:pt x="1266" y="548"/>
                  </a:lnTo>
                  <a:lnTo>
                    <a:pt x="1266" y="542"/>
                  </a:lnTo>
                  <a:lnTo>
                    <a:pt x="1266" y="536"/>
                  </a:lnTo>
                  <a:lnTo>
                    <a:pt x="1264" y="528"/>
                  </a:lnTo>
                  <a:lnTo>
                    <a:pt x="1260" y="524"/>
                  </a:lnTo>
                  <a:lnTo>
                    <a:pt x="1256" y="520"/>
                  </a:lnTo>
                  <a:lnTo>
                    <a:pt x="1252" y="518"/>
                  </a:lnTo>
                  <a:lnTo>
                    <a:pt x="1244" y="518"/>
                  </a:lnTo>
                  <a:lnTo>
                    <a:pt x="1240" y="516"/>
                  </a:lnTo>
                  <a:lnTo>
                    <a:pt x="1238" y="514"/>
                  </a:lnTo>
                  <a:lnTo>
                    <a:pt x="1238" y="508"/>
                  </a:lnTo>
                  <a:lnTo>
                    <a:pt x="1236" y="504"/>
                  </a:lnTo>
                  <a:lnTo>
                    <a:pt x="1234" y="502"/>
                  </a:lnTo>
                  <a:lnTo>
                    <a:pt x="1234" y="500"/>
                  </a:lnTo>
                  <a:lnTo>
                    <a:pt x="1232" y="494"/>
                  </a:lnTo>
                  <a:lnTo>
                    <a:pt x="1232" y="490"/>
                  </a:lnTo>
                  <a:lnTo>
                    <a:pt x="1230" y="488"/>
                  </a:lnTo>
                  <a:lnTo>
                    <a:pt x="1228" y="484"/>
                  </a:lnTo>
                  <a:lnTo>
                    <a:pt x="1226" y="480"/>
                  </a:lnTo>
                  <a:lnTo>
                    <a:pt x="1226" y="476"/>
                  </a:lnTo>
                  <a:lnTo>
                    <a:pt x="1226" y="472"/>
                  </a:lnTo>
                  <a:lnTo>
                    <a:pt x="1222" y="466"/>
                  </a:lnTo>
                  <a:lnTo>
                    <a:pt x="1220" y="444"/>
                  </a:lnTo>
                  <a:lnTo>
                    <a:pt x="1218" y="422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2" y="410"/>
                  </a:lnTo>
                  <a:lnTo>
                    <a:pt x="1206" y="398"/>
                  </a:lnTo>
                  <a:lnTo>
                    <a:pt x="1202" y="392"/>
                  </a:lnTo>
                  <a:lnTo>
                    <a:pt x="1200" y="392"/>
                  </a:lnTo>
                  <a:lnTo>
                    <a:pt x="1198" y="394"/>
                  </a:lnTo>
                  <a:lnTo>
                    <a:pt x="1198" y="396"/>
                  </a:lnTo>
                  <a:lnTo>
                    <a:pt x="1196" y="402"/>
                  </a:lnTo>
                  <a:lnTo>
                    <a:pt x="1192" y="410"/>
                  </a:lnTo>
                  <a:lnTo>
                    <a:pt x="1192" y="406"/>
                  </a:lnTo>
                  <a:lnTo>
                    <a:pt x="1192" y="404"/>
                  </a:lnTo>
                  <a:lnTo>
                    <a:pt x="1192" y="400"/>
                  </a:lnTo>
                  <a:lnTo>
                    <a:pt x="1192" y="394"/>
                  </a:lnTo>
                  <a:lnTo>
                    <a:pt x="1188" y="380"/>
                  </a:lnTo>
                  <a:lnTo>
                    <a:pt x="1186" y="380"/>
                  </a:lnTo>
                  <a:lnTo>
                    <a:pt x="1184" y="382"/>
                  </a:lnTo>
                  <a:lnTo>
                    <a:pt x="1182" y="382"/>
                  </a:lnTo>
                  <a:lnTo>
                    <a:pt x="1180" y="380"/>
                  </a:lnTo>
                  <a:lnTo>
                    <a:pt x="1178" y="374"/>
                  </a:lnTo>
                  <a:lnTo>
                    <a:pt x="1174" y="372"/>
                  </a:lnTo>
                  <a:lnTo>
                    <a:pt x="1172" y="368"/>
                  </a:lnTo>
                  <a:lnTo>
                    <a:pt x="1166" y="364"/>
                  </a:lnTo>
                  <a:lnTo>
                    <a:pt x="1158" y="360"/>
                  </a:lnTo>
                  <a:lnTo>
                    <a:pt x="1154" y="356"/>
                  </a:lnTo>
                  <a:lnTo>
                    <a:pt x="1150" y="350"/>
                  </a:lnTo>
                  <a:lnTo>
                    <a:pt x="1148" y="346"/>
                  </a:lnTo>
                  <a:lnTo>
                    <a:pt x="1144" y="342"/>
                  </a:lnTo>
                  <a:lnTo>
                    <a:pt x="1136" y="338"/>
                  </a:lnTo>
                  <a:lnTo>
                    <a:pt x="1126" y="334"/>
                  </a:lnTo>
                  <a:lnTo>
                    <a:pt x="1114" y="330"/>
                  </a:lnTo>
                  <a:lnTo>
                    <a:pt x="1102" y="324"/>
                  </a:lnTo>
                  <a:lnTo>
                    <a:pt x="1072" y="316"/>
                  </a:lnTo>
                  <a:lnTo>
                    <a:pt x="1060" y="314"/>
                  </a:lnTo>
                  <a:lnTo>
                    <a:pt x="1056" y="314"/>
                  </a:lnTo>
                  <a:lnTo>
                    <a:pt x="1054" y="316"/>
                  </a:lnTo>
                  <a:lnTo>
                    <a:pt x="1048" y="316"/>
                  </a:lnTo>
                  <a:lnTo>
                    <a:pt x="1038" y="314"/>
                  </a:lnTo>
                  <a:lnTo>
                    <a:pt x="1026" y="314"/>
                  </a:lnTo>
                  <a:lnTo>
                    <a:pt x="1024" y="316"/>
                  </a:lnTo>
                  <a:lnTo>
                    <a:pt x="1022" y="318"/>
                  </a:lnTo>
                  <a:lnTo>
                    <a:pt x="1022" y="322"/>
                  </a:lnTo>
                  <a:lnTo>
                    <a:pt x="1018" y="322"/>
                  </a:lnTo>
                  <a:lnTo>
                    <a:pt x="1006" y="318"/>
                  </a:lnTo>
                  <a:lnTo>
                    <a:pt x="998" y="316"/>
                  </a:lnTo>
                  <a:lnTo>
                    <a:pt x="990" y="314"/>
                  </a:lnTo>
                  <a:lnTo>
                    <a:pt x="982" y="316"/>
                  </a:lnTo>
                  <a:lnTo>
                    <a:pt x="974" y="318"/>
                  </a:lnTo>
                  <a:lnTo>
                    <a:pt x="972" y="316"/>
                  </a:lnTo>
                  <a:lnTo>
                    <a:pt x="972" y="314"/>
                  </a:lnTo>
                  <a:lnTo>
                    <a:pt x="968" y="308"/>
                  </a:lnTo>
                  <a:lnTo>
                    <a:pt x="966" y="302"/>
                  </a:lnTo>
                  <a:lnTo>
                    <a:pt x="964" y="300"/>
                  </a:lnTo>
                  <a:lnTo>
                    <a:pt x="962" y="298"/>
                  </a:lnTo>
                  <a:lnTo>
                    <a:pt x="958" y="296"/>
                  </a:lnTo>
                  <a:lnTo>
                    <a:pt x="956" y="294"/>
                  </a:lnTo>
                  <a:lnTo>
                    <a:pt x="954" y="288"/>
                  </a:lnTo>
                  <a:lnTo>
                    <a:pt x="952" y="284"/>
                  </a:lnTo>
                  <a:lnTo>
                    <a:pt x="948" y="280"/>
                  </a:lnTo>
                  <a:lnTo>
                    <a:pt x="942" y="276"/>
                  </a:lnTo>
                  <a:lnTo>
                    <a:pt x="934" y="274"/>
                  </a:lnTo>
                  <a:lnTo>
                    <a:pt x="920" y="270"/>
                  </a:lnTo>
                  <a:lnTo>
                    <a:pt x="916" y="268"/>
                  </a:lnTo>
                  <a:lnTo>
                    <a:pt x="916" y="264"/>
                  </a:lnTo>
                  <a:lnTo>
                    <a:pt x="918" y="254"/>
                  </a:lnTo>
                  <a:lnTo>
                    <a:pt x="918" y="248"/>
                  </a:lnTo>
                  <a:lnTo>
                    <a:pt x="918" y="242"/>
                  </a:lnTo>
                  <a:lnTo>
                    <a:pt x="914" y="234"/>
                  </a:lnTo>
                  <a:lnTo>
                    <a:pt x="908" y="228"/>
                  </a:lnTo>
                  <a:lnTo>
                    <a:pt x="892" y="214"/>
                  </a:lnTo>
                  <a:lnTo>
                    <a:pt x="868" y="198"/>
                  </a:lnTo>
                  <a:lnTo>
                    <a:pt x="862" y="192"/>
                  </a:lnTo>
                  <a:lnTo>
                    <a:pt x="852" y="188"/>
                  </a:lnTo>
                  <a:lnTo>
                    <a:pt x="840" y="188"/>
                  </a:lnTo>
                  <a:lnTo>
                    <a:pt x="830" y="188"/>
                  </a:lnTo>
                  <a:lnTo>
                    <a:pt x="818" y="190"/>
                  </a:lnTo>
                  <a:lnTo>
                    <a:pt x="804" y="194"/>
                  </a:lnTo>
                  <a:lnTo>
                    <a:pt x="802" y="192"/>
                  </a:lnTo>
                  <a:lnTo>
                    <a:pt x="804" y="190"/>
                  </a:lnTo>
                  <a:lnTo>
                    <a:pt x="808" y="184"/>
                  </a:lnTo>
                  <a:lnTo>
                    <a:pt x="810" y="180"/>
                  </a:lnTo>
                  <a:lnTo>
                    <a:pt x="812" y="172"/>
                  </a:lnTo>
                  <a:lnTo>
                    <a:pt x="814" y="164"/>
                  </a:lnTo>
                  <a:lnTo>
                    <a:pt x="816" y="160"/>
                  </a:lnTo>
                  <a:lnTo>
                    <a:pt x="822" y="156"/>
                  </a:lnTo>
                  <a:lnTo>
                    <a:pt x="826" y="152"/>
                  </a:lnTo>
                  <a:lnTo>
                    <a:pt x="826" y="150"/>
                  </a:lnTo>
                  <a:lnTo>
                    <a:pt x="826" y="148"/>
                  </a:lnTo>
                  <a:lnTo>
                    <a:pt x="822" y="146"/>
                  </a:lnTo>
                  <a:lnTo>
                    <a:pt x="814" y="142"/>
                  </a:lnTo>
                  <a:lnTo>
                    <a:pt x="810" y="138"/>
                  </a:lnTo>
                  <a:lnTo>
                    <a:pt x="808" y="134"/>
                  </a:lnTo>
                  <a:lnTo>
                    <a:pt x="804" y="130"/>
                  </a:lnTo>
                  <a:lnTo>
                    <a:pt x="800" y="128"/>
                  </a:lnTo>
                  <a:lnTo>
                    <a:pt x="792" y="128"/>
                  </a:lnTo>
                  <a:lnTo>
                    <a:pt x="784" y="126"/>
                  </a:lnTo>
                  <a:lnTo>
                    <a:pt x="780" y="124"/>
                  </a:lnTo>
                  <a:lnTo>
                    <a:pt x="778" y="122"/>
                  </a:lnTo>
                  <a:lnTo>
                    <a:pt x="772" y="116"/>
                  </a:lnTo>
                  <a:lnTo>
                    <a:pt x="766" y="112"/>
                  </a:lnTo>
                  <a:lnTo>
                    <a:pt x="752" y="104"/>
                  </a:lnTo>
                  <a:lnTo>
                    <a:pt x="746" y="100"/>
                  </a:lnTo>
                  <a:lnTo>
                    <a:pt x="744" y="98"/>
                  </a:lnTo>
                  <a:lnTo>
                    <a:pt x="748" y="94"/>
                  </a:lnTo>
                  <a:lnTo>
                    <a:pt x="756" y="92"/>
                  </a:lnTo>
                  <a:lnTo>
                    <a:pt x="772" y="88"/>
                  </a:lnTo>
                  <a:lnTo>
                    <a:pt x="782" y="84"/>
                  </a:lnTo>
                  <a:lnTo>
                    <a:pt x="782" y="82"/>
                  </a:lnTo>
                  <a:lnTo>
                    <a:pt x="778" y="80"/>
                  </a:lnTo>
                  <a:lnTo>
                    <a:pt x="762" y="78"/>
                  </a:lnTo>
                  <a:lnTo>
                    <a:pt x="744" y="78"/>
                  </a:lnTo>
                  <a:lnTo>
                    <a:pt x="736" y="80"/>
                  </a:lnTo>
                  <a:lnTo>
                    <a:pt x="726" y="82"/>
                  </a:lnTo>
                  <a:lnTo>
                    <a:pt x="706" y="84"/>
                  </a:lnTo>
                  <a:lnTo>
                    <a:pt x="696" y="84"/>
                  </a:lnTo>
                  <a:lnTo>
                    <a:pt x="688" y="86"/>
                  </a:lnTo>
                  <a:lnTo>
                    <a:pt x="684" y="88"/>
                  </a:lnTo>
                  <a:lnTo>
                    <a:pt x="682" y="92"/>
                  </a:lnTo>
                  <a:lnTo>
                    <a:pt x="680" y="98"/>
                  </a:lnTo>
                  <a:lnTo>
                    <a:pt x="678" y="100"/>
                  </a:lnTo>
                  <a:lnTo>
                    <a:pt x="674" y="104"/>
                  </a:lnTo>
                  <a:lnTo>
                    <a:pt x="662" y="110"/>
                  </a:lnTo>
                  <a:lnTo>
                    <a:pt x="654" y="112"/>
                  </a:lnTo>
                  <a:lnTo>
                    <a:pt x="646" y="112"/>
                  </a:lnTo>
                  <a:lnTo>
                    <a:pt x="638" y="112"/>
                  </a:lnTo>
                  <a:lnTo>
                    <a:pt x="630" y="108"/>
                  </a:lnTo>
                  <a:lnTo>
                    <a:pt x="622" y="102"/>
                  </a:lnTo>
                  <a:lnTo>
                    <a:pt x="616" y="94"/>
                  </a:lnTo>
                  <a:lnTo>
                    <a:pt x="612" y="88"/>
                  </a:lnTo>
                  <a:lnTo>
                    <a:pt x="608" y="86"/>
                  </a:lnTo>
                  <a:lnTo>
                    <a:pt x="602" y="84"/>
                  </a:lnTo>
                  <a:lnTo>
                    <a:pt x="594" y="84"/>
                  </a:lnTo>
                  <a:lnTo>
                    <a:pt x="580" y="86"/>
                  </a:lnTo>
                  <a:lnTo>
                    <a:pt x="564" y="90"/>
                  </a:lnTo>
                  <a:lnTo>
                    <a:pt x="548" y="94"/>
                  </a:lnTo>
                  <a:lnTo>
                    <a:pt x="536" y="94"/>
                  </a:lnTo>
                  <a:lnTo>
                    <a:pt x="530" y="92"/>
                  </a:lnTo>
                  <a:lnTo>
                    <a:pt x="526" y="90"/>
                  </a:lnTo>
                  <a:lnTo>
                    <a:pt x="524" y="84"/>
                  </a:lnTo>
                  <a:lnTo>
                    <a:pt x="522" y="78"/>
                  </a:lnTo>
                  <a:lnTo>
                    <a:pt x="520" y="64"/>
                  </a:lnTo>
                  <a:lnTo>
                    <a:pt x="516" y="56"/>
                  </a:lnTo>
                  <a:lnTo>
                    <a:pt x="508" y="50"/>
                  </a:lnTo>
                  <a:lnTo>
                    <a:pt x="500" y="46"/>
                  </a:lnTo>
                  <a:lnTo>
                    <a:pt x="490" y="44"/>
                  </a:lnTo>
                  <a:lnTo>
                    <a:pt x="482" y="40"/>
                  </a:lnTo>
                  <a:lnTo>
                    <a:pt x="474" y="32"/>
                  </a:lnTo>
                  <a:lnTo>
                    <a:pt x="468" y="22"/>
                  </a:lnTo>
                  <a:lnTo>
                    <a:pt x="464" y="12"/>
                  </a:lnTo>
                  <a:lnTo>
                    <a:pt x="458" y="8"/>
                  </a:lnTo>
                  <a:lnTo>
                    <a:pt x="454" y="8"/>
                  </a:lnTo>
                  <a:lnTo>
                    <a:pt x="450" y="10"/>
                  </a:lnTo>
                  <a:lnTo>
                    <a:pt x="446" y="16"/>
                  </a:lnTo>
                  <a:lnTo>
                    <a:pt x="444" y="22"/>
                  </a:lnTo>
                  <a:lnTo>
                    <a:pt x="444" y="28"/>
                  </a:lnTo>
                  <a:lnTo>
                    <a:pt x="444" y="34"/>
                  </a:lnTo>
                  <a:lnTo>
                    <a:pt x="448" y="40"/>
                  </a:lnTo>
                  <a:lnTo>
                    <a:pt x="452" y="48"/>
                  </a:lnTo>
                  <a:lnTo>
                    <a:pt x="452" y="50"/>
                  </a:lnTo>
                  <a:lnTo>
                    <a:pt x="448" y="52"/>
                  </a:lnTo>
                  <a:lnTo>
                    <a:pt x="430" y="56"/>
                  </a:lnTo>
                  <a:lnTo>
                    <a:pt x="420" y="60"/>
                  </a:lnTo>
                  <a:lnTo>
                    <a:pt x="410" y="64"/>
                  </a:lnTo>
                  <a:lnTo>
                    <a:pt x="402" y="70"/>
                  </a:lnTo>
                  <a:lnTo>
                    <a:pt x="398" y="74"/>
                  </a:lnTo>
                  <a:lnTo>
                    <a:pt x="392" y="80"/>
                  </a:lnTo>
                  <a:lnTo>
                    <a:pt x="390" y="78"/>
                  </a:lnTo>
                  <a:lnTo>
                    <a:pt x="388" y="72"/>
                  </a:lnTo>
                  <a:lnTo>
                    <a:pt x="386" y="64"/>
                  </a:lnTo>
                  <a:lnTo>
                    <a:pt x="380" y="56"/>
                  </a:lnTo>
                  <a:lnTo>
                    <a:pt x="376" y="52"/>
                  </a:lnTo>
                  <a:lnTo>
                    <a:pt x="376" y="48"/>
                  </a:lnTo>
                  <a:lnTo>
                    <a:pt x="378" y="44"/>
                  </a:lnTo>
                  <a:lnTo>
                    <a:pt x="382" y="40"/>
                  </a:lnTo>
                  <a:lnTo>
                    <a:pt x="392" y="32"/>
                  </a:lnTo>
                  <a:lnTo>
                    <a:pt x="402" y="26"/>
                  </a:lnTo>
                  <a:lnTo>
                    <a:pt x="406" y="24"/>
                  </a:lnTo>
                  <a:lnTo>
                    <a:pt x="410" y="20"/>
                  </a:lnTo>
                  <a:lnTo>
                    <a:pt x="410" y="14"/>
                  </a:lnTo>
                  <a:lnTo>
                    <a:pt x="410" y="10"/>
                  </a:lnTo>
                  <a:lnTo>
                    <a:pt x="408" y="6"/>
                  </a:lnTo>
                  <a:lnTo>
                    <a:pt x="404" y="2"/>
                  </a:lnTo>
                  <a:lnTo>
                    <a:pt x="398" y="0"/>
                  </a:lnTo>
                  <a:lnTo>
                    <a:pt x="390" y="0"/>
                  </a:lnTo>
                  <a:lnTo>
                    <a:pt x="378" y="4"/>
                  </a:lnTo>
                  <a:lnTo>
                    <a:pt x="374" y="6"/>
                  </a:lnTo>
                  <a:lnTo>
                    <a:pt x="370" y="10"/>
                  </a:lnTo>
                  <a:lnTo>
                    <a:pt x="362" y="20"/>
                  </a:lnTo>
                  <a:lnTo>
                    <a:pt x="354" y="26"/>
                  </a:lnTo>
                  <a:lnTo>
                    <a:pt x="344" y="36"/>
                  </a:lnTo>
                  <a:lnTo>
                    <a:pt x="328" y="46"/>
                  </a:lnTo>
                  <a:lnTo>
                    <a:pt x="316" y="50"/>
                  </a:lnTo>
                  <a:lnTo>
                    <a:pt x="306" y="52"/>
                  </a:lnTo>
                  <a:lnTo>
                    <a:pt x="298" y="52"/>
                  </a:lnTo>
                  <a:lnTo>
                    <a:pt x="294" y="50"/>
                  </a:lnTo>
                  <a:lnTo>
                    <a:pt x="290" y="50"/>
                  </a:lnTo>
                  <a:lnTo>
                    <a:pt x="286" y="52"/>
                  </a:lnTo>
                  <a:lnTo>
                    <a:pt x="284" y="58"/>
                  </a:lnTo>
                  <a:lnTo>
                    <a:pt x="280" y="66"/>
                  </a:lnTo>
                  <a:lnTo>
                    <a:pt x="276" y="68"/>
                  </a:lnTo>
                  <a:lnTo>
                    <a:pt x="270" y="68"/>
                  </a:lnTo>
                  <a:lnTo>
                    <a:pt x="266" y="66"/>
                  </a:lnTo>
                  <a:lnTo>
                    <a:pt x="256" y="62"/>
                  </a:lnTo>
                  <a:lnTo>
                    <a:pt x="252" y="64"/>
                  </a:lnTo>
                  <a:lnTo>
                    <a:pt x="250" y="68"/>
                  </a:lnTo>
                  <a:lnTo>
                    <a:pt x="248" y="72"/>
                  </a:lnTo>
                  <a:lnTo>
                    <a:pt x="244" y="78"/>
                  </a:lnTo>
                  <a:lnTo>
                    <a:pt x="238" y="86"/>
                  </a:lnTo>
                  <a:lnTo>
                    <a:pt x="234" y="92"/>
                  </a:lnTo>
                  <a:lnTo>
                    <a:pt x="232" y="100"/>
                  </a:lnTo>
                  <a:lnTo>
                    <a:pt x="230" y="110"/>
                  </a:lnTo>
                  <a:lnTo>
                    <a:pt x="230" y="122"/>
                  </a:lnTo>
                  <a:lnTo>
                    <a:pt x="230" y="134"/>
                  </a:lnTo>
                  <a:lnTo>
                    <a:pt x="226" y="142"/>
                  </a:lnTo>
                  <a:lnTo>
                    <a:pt x="224" y="144"/>
                  </a:lnTo>
                  <a:lnTo>
                    <a:pt x="220" y="146"/>
                  </a:lnTo>
                  <a:lnTo>
                    <a:pt x="214" y="146"/>
                  </a:lnTo>
                  <a:lnTo>
                    <a:pt x="210" y="148"/>
                  </a:lnTo>
                  <a:lnTo>
                    <a:pt x="208" y="150"/>
                  </a:lnTo>
                  <a:lnTo>
                    <a:pt x="206" y="158"/>
                  </a:lnTo>
                  <a:lnTo>
                    <a:pt x="202" y="166"/>
                  </a:lnTo>
                  <a:lnTo>
                    <a:pt x="198" y="170"/>
                  </a:lnTo>
                  <a:lnTo>
                    <a:pt x="180" y="202"/>
                  </a:lnTo>
                  <a:lnTo>
                    <a:pt x="182" y="212"/>
                  </a:lnTo>
                  <a:lnTo>
                    <a:pt x="182" y="214"/>
                  </a:lnTo>
                  <a:lnTo>
                    <a:pt x="180" y="214"/>
                  </a:lnTo>
                  <a:lnTo>
                    <a:pt x="176" y="210"/>
                  </a:lnTo>
                  <a:lnTo>
                    <a:pt x="144" y="264"/>
                  </a:lnTo>
                  <a:lnTo>
                    <a:pt x="146" y="274"/>
                  </a:lnTo>
                  <a:lnTo>
                    <a:pt x="148" y="278"/>
                  </a:lnTo>
                  <a:lnTo>
                    <a:pt x="152" y="280"/>
                  </a:lnTo>
                  <a:lnTo>
                    <a:pt x="156" y="284"/>
                  </a:lnTo>
                  <a:lnTo>
                    <a:pt x="158" y="286"/>
                  </a:lnTo>
                  <a:lnTo>
                    <a:pt x="158" y="290"/>
                  </a:lnTo>
                  <a:lnTo>
                    <a:pt x="156" y="296"/>
                  </a:lnTo>
                  <a:lnTo>
                    <a:pt x="154" y="304"/>
                  </a:lnTo>
                  <a:lnTo>
                    <a:pt x="154" y="310"/>
                  </a:lnTo>
                  <a:lnTo>
                    <a:pt x="156" y="314"/>
                  </a:lnTo>
                  <a:lnTo>
                    <a:pt x="162" y="320"/>
                  </a:lnTo>
                  <a:lnTo>
                    <a:pt x="162" y="324"/>
                  </a:lnTo>
                  <a:lnTo>
                    <a:pt x="160" y="328"/>
                  </a:lnTo>
                  <a:lnTo>
                    <a:pt x="158" y="330"/>
                  </a:lnTo>
                  <a:lnTo>
                    <a:pt x="154" y="334"/>
                  </a:lnTo>
                  <a:lnTo>
                    <a:pt x="152" y="338"/>
                  </a:lnTo>
                  <a:lnTo>
                    <a:pt x="150" y="348"/>
                  </a:lnTo>
                  <a:lnTo>
                    <a:pt x="152" y="360"/>
                  </a:lnTo>
                  <a:lnTo>
                    <a:pt x="154" y="374"/>
                  </a:lnTo>
                  <a:lnTo>
                    <a:pt x="154" y="386"/>
                  </a:lnTo>
                  <a:lnTo>
                    <a:pt x="152" y="406"/>
                  </a:lnTo>
                  <a:lnTo>
                    <a:pt x="152" y="418"/>
                  </a:lnTo>
                  <a:lnTo>
                    <a:pt x="152" y="422"/>
                  </a:lnTo>
                  <a:lnTo>
                    <a:pt x="156" y="424"/>
                  </a:lnTo>
                  <a:lnTo>
                    <a:pt x="158" y="428"/>
                  </a:lnTo>
                  <a:lnTo>
                    <a:pt x="158" y="434"/>
                  </a:lnTo>
                  <a:lnTo>
                    <a:pt x="158" y="444"/>
                  </a:lnTo>
                  <a:lnTo>
                    <a:pt x="154" y="454"/>
                  </a:lnTo>
                  <a:lnTo>
                    <a:pt x="150" y="464"/>
                  </a:lnTo>
                  <a:lnTo>
                    <a:pt x="144" y="472"/>
                  </a:lnTo>
                  <a:lnTo>
                    <a:pt x="138" y="478"/>
                  </a:lnTo>
                  <a:lnTo>
                    <a:pt x="132" y="480"/>
                  </a:lnTo>
                  <a:lnTo>
                    <a:pt x="118" y="482"/>
                  </a:lnTo>
                  <a:lnTo>
                    <a:pt x="110" y="486"/>
                  </a:lnTo>
                  <a:lnTo>
                    <a:pt x="106" y="490"/>
                  </a:lnTo>
                  <a:lnTo>
                    <a:pt x="104" y="494"/>
                  </a:lnTo>
                  <a:lnTo>
                    <a:pt x="104" y="498"/>
                  </a:lnTo>
                  <a:lnTo>
                    <a:pt x="104" y="504"/>
                  </a:lnTo>
                  <a:lnTo>
                    <a:pt x="104" y="510"/>
                  </a:lnTo>
                  <a:lnTo>
                    <a:pt x="102" y="512"/>
                  </a:lnTo>
                  <a:lnTo>
                    <a:pt x="96" y="516"/>
                  </a:lnTo>
                  <a:lnTo>
                    <a:pt x="92" y="518"/>
                  </a:lnTo>
                  <a:lnTo>
                    <a:pt x="92" y="520"/>
                  </a:lnTo>
                  <a:lnTo>
                    <a:pt x="94" y="526"/>
                  </a:lnTo>
                  <a:lnTo>
                    <a:pt x="98" y="536"/>
                  </a:lnTo>
                  <a:lnTo>
                    <a:pt x="98" y="540"/>
                  </a:lnTo>
                  <a:lnTo>
                    <a:pt x="98" y="542"/>
                  </a:lnTo>
                  <a:lnTo>
                    <a:pt x="92" y="548"/>
                  </a:lnTo>
                  <a:lnTo>
                    <a:pt x="84" y="552"/>
                  </a:lnTo>
                  <a:lnTo>
                    <a:pt x="74" y="554"/>
                  </a:lnTo>
                  <a:lnTo>
                    <a:pt x="64" y="558"/>
                  </a:lnTo>
                  <a:lnTo>
                    <a:pt x="56" y="562"/>
                  </a:lnTo>
                  <a:lnTo>
                    <a:pt x="50" y="570"/>
                  </a:lnTo>
                  <a:lnTo>
                    <a:pt x="50" y="574"/>
                  </a:lnTo>
                  <a:lnTo>
                    <a:pt x="50" y="578"/>
                  </a:lnTo>
                  <a:lnTo>
                    <a:pt x="50" y="592"/>
                  </a:lnTo>
                  <a:lnTo>
                    <a:pt x="48" y="600"/>
                  </a:lnTo>
                  <a:lnTo>
                    <a:pt x="46" y="606"/>
                  </a:lnTo>
                  <a:lnTo>
                    <a:pt x="42" y="610"/>
                  </a:lnTo>
                  <a:lnTo>
                    <a:pt x="36" y="618"/>
                  </a:lnTo>
                  <a:lnTo>
                    <a:pt x="34" y="624"/>
                  </a:lnTo>
                  <a:lnTo>
                    <a:pt x="34" y="632"/>
                  </a:lnTo>
                  <a:lnTo>
                    <a:pt x="34" y="642"/>
                  </a:lnTo>
                  <a:lnTo>
                    <a:pt x="30" y="646"/>
                  </a:lnTo>
                  <a:lnTo>
                    <a:pt x="28" y="648"/>
                  </a:lnTo>
                  <a:lnTo>
                    <a:pt x="22" y="650"/>
                  </a:lnTo>
                  <a:lnTo>
                    <a:pt x="18" y="652"/>
                  </a:lnTo>
                  <a:lnTo>
                    <a:pt x="16" y="654"/>
                  </a:lnTo>
                  <a:lnTo>
                    <a:pt x="14" y="660"/>
                  </a:lnTo>
                  <a:lnTo>
                    <a:pt x="16" y="670"/>
                  </a:lnTo>
                  <a:lnTo>
                    <a:pt x="18" y="688"/>
                  </a:lnTo>
                  <a:lnTo>
                    <a:pt x="20" y="698"/>
                  </a:lnTo>
                  <a:lnTo>
                    <a:pt x="18" y="706"/>
                  </a:lnTo>
                  <a:lnTo>
                    <a:pt x="18" y="710"/>
                  </a:lnTo>
                  <a:lnTo>
                    <a:pt x="16" y="714"/>
                  </a:lnTo>
                  <a:lnTo>
                    <a:pt x="18" y="716"/>
                  </a:lnTo>
                  <a:lnTo>
                    <a:pt x="28" y="728"/>
                  </a:lnTo>
                  <a:lnTo>
                    <a:pt x="34" y="734"/>
                  </a:lnTo>
                  <a:lnTo>
                    <a:pt x="42" y="736"/>
                  </a:lnTo>
                  <a:lnTo>
                    <a:pt x="46" y="736"/>
                  </a:lnTo>
                  <a:lnTo>
                    <a:pt x="50" y="732"/>
                  </a:lnTo>
                  <a:lnTo>
                    <a:pt x="54" y="726"/>
                  </a:lnTo>
                  <a:lnTo>
                    <a:pt x="56" y="726"/>
                  </a:lnTo>
                  <a:lnTo>
                    <a:pt x="56" y="730"/>
                  </a:lnTo>
                  <a:lnTo>
                    <a:pt x="56" y="744"/>
                  </a:lnTo>
                  <a:lnTo>
                    <a:pt x="54" y="756"/>
                  </a:lnTo>
                  <a:lnTo>
                    <a:pt x="52" y="760"/>
                  </a:lnTo>
                  <a:lnTo>
                    <a:pt x="48" y="766"/>
                  </a:lnTo>
                  <a:lnTo>
                    <a:pt x="44" y="768"/>
                  </a:lnTo>
                  <a:lnTo>
                    <a:pt x="38" y="770"/>
                  </a:lnTo>
                  <a:lnTo>
                    <a:pt x="22" y="786"/>
                  </a:lnTo>
                  <a:lnTo>
                    <a:pt x="12" y="800"/>
                  </a:lnTo>
                  <a:lnTo>
                    <a:pt x="6" y="812"/>
                  </a:lnTo>
                  <a:lnTo>
                    <a:pt x="2" y="824"/>
                  </a:lnTo>
                  <a:lnTo>
                    <a:pt x="0" y="836"/>
                  </a:lnTo>
                  <a:lnTo>
                    <a:pt x="0" y="844"/>
                  </a:lnTo>
                  <a:lnTo>
                    <a:pt x="2" y="860"/>
                  </a:lnTo>
                  <a:lnTo>
                    <a:pt x="4" y="866"/>
                  </a:lnTo>
                  <a:lnTo>
                    <a:pt x="8" y="870"/>
                  </a:lnTo>
                  <a:lnTo>
                    <a:pt x="16" y="876"/>
                  </a:lnTo>
                  <a:lnTo>
                    <a:pt x="18" y="878"/>
                  </a:lnTo>
                  <a:lnTo>
                    <a:pt x="18" y="882"/>
                  </a:lnTo>
                  <a:lnTo>
                    <a:pt x="18" y="884"/>
                  </a:lnTo>
                  <a:lnTo>
                    <a:pt x="12" y="888"/>
                  </a:lnTo>
                  <a:lnTo>
                    <a:pt x="8" y="892"/>
                  </a:lnTo>
                  <a:lnTo>
                    <a:pt x="6" y="896"/>
                  </a:lnTo>
                  <a:lnTo>
                    <a:pt x="6" y="900"/>
                  </a:lnTo>
                  <a:lnTo>
                    <a:pt x="6" y="902"/>
                  </a:lnTo>
                  <a:lnTo>
                    <a:pt x="12" y="908"/>
                  </a:lnTo>
                  <a:lnTo>
                    <a:pt x="22" y="914"/>
                  </a:lnTo>
                  <a:lnTo>
                    <a:pt x="44" y="926"/>
                  </a:lnTo>
                  <a:lnTo>
                    <a:pt x="54" y="934"/>
                  </a:lnTo>
                  <a:lnTo>
                    <a:pt x="56" y="938"/>
                  </a:lnTo>
                  <a:lnTo>
                    <a:pt x="58" y="944"/>
                  </a:lnTo>
                  <a:lnTo>
                    <a:pt x="62" y="960"/>
                  </a:lnTo>
                  <a:lnTo>
                    <a:pt x="68" y="972"/>
                  </a:lnTo>
                  <a:lnTo>
                    <a:pt x="74" y="980"/>
                  </a:lnTo>
                  <a:lnTo>
                    <a:pt x="80" y="988"/>
                  </a:lnTo>
                  <a:lnTo>
                    <a:pt x="92" y="1004"/>
                  </a:lnTo>
                  <a:lnTo>
                    <a:pt x="96" y="1014"/>
                  </a:lnTo>
                  <a:lnTo>
                    <a:pt x="100" y="1026"/>
                  </a:lnTo>
                  <a:lnTo>
                    <a:pt x="104" y="1040"/>
                  </a:lnTo>
                  <a:lnTo>
                    <a:pt x="108" y="1056"/>
                  </a:lnTo>
                  <a:lnTo>
                    <a:pt x="122" y="1086"/>
                  </a:lnTo>
                  <a:lnTo>
                    <a:pt x="136" y="1114"/>
                  </a:lnTo>
                  <a:lnTo>
                    <a:pt x="142" y="1128"/>
                  </a:lnTo>
                  <a:lnTo>
                    <a:pt x="146" y="1142"/>
                  </a:lnTo>
                  <a:lnTo>
                    <a:pt x="148" y="1152"/>
                  </a:lnTo>
                  <a:lnTo>
                    <a:pt x="152" y="1160"/>
                  </a:lnTo>
                  <a:lnTo>
                    <a:pt x="158" y="1172"/>
                  </a:lnTo>
                  <a:lnTo>
                    <a:pt x="162" y="1180"/>
                  </a:lnTo>
                  <a:lnTo>
                    <a:pt x="164" y="1186"/>
                  </a:lnTo>
                  <a:lnTo>
                    <a:pt x="164" y="1194"/>
                  </a:lnTo>
                  <a:lnTo>
                    <a:pt x="166" y="1202"/>
                  </a:lnTo>
                  <a:lnTo>
                    <a:pt x="172" y="1210"/>
                  </a:lnTo>
                  <a:lnTo>
                    <a:pt x="184" y="1228"/>
                  </a:lnTo>
                  <a:lnTo>
                    <a:pt x="192" y="1238"/>
                  </a:lnTo>
                  <a:lnTo>
                    <a:pt x="198" y="1248"/>
                  </a:lnTo>
                  <a:lnTo>
                    <a:pt x="200" y="1260"/>
                  </a:lnTo>
                  <a:lnTo>
                    <a:pt x="200" y="1274"/>
                  </a:lnTo>
                  <a:lnTo>
                    <a:pt x="200" y="1286"/>
                  </a:lnTo>
                  <a:lnTo>
                    <a:pt x="204" y="1298"/>
                  </a:lnTo>
                  <a:lnTo>
                    <a:pt x="208" y="1308"/>
                  </a:lnTo>
                  <a:lnTo>
                    <a:pt x="214" y="1316"/>
                  </a:lnTo>
                  <a:lnTo>
                    <a:pt x="228" y="1330"/>
                  </a:lnTo>
                  <a:lnTo>
                    <a:pt x="234" y="1338"/>
                  </a:lnTo>
                  <a:lnTo>
                    <a:pt x="238" y="1344"/>
                  </a:lnTo>
                  <a:lnTo>
                    <a:pt x="246" y="1356"/>
                  </a:lnTo>
                  <a:lnTo>
                    <a:pt x="256" y="1368"/>
                  </a:lnTo>
                  <a:lnTo>
                    <a:pt x="278" y="1384"/>
                  </a:lnTo>
                  <a:lnTo>
                    <a:pt x="318" y="1406"/>
                  </a:lnTo>
                  <a:lnTo>
                    <a:pt x="358" y="1428"/>
                  </a:lnTo>
                  <a:lnTo>
                    <a:pt x="380" y="1442"/>
                  </a:lnTo>
                  <a:lnTo>
                    <a:pt x="388" y="1448"/>
                  </a:lnTo>
                  <a:lnTo>
                    <a:pt x="392" y="1454"/>
                  </a:lnTo>
                  <a:lnTo>
                    <a:pt x="396" y="1460"/>
                  </a:lnTo>
                  <a:lnTo>
                    <a:pt x="398" y="1468"/>
                  </a:lnTo>
                  <a:lnTo>
                    <a:pt x="400" y="1474"/>
                  </a:lnTo>
                  <a:lnTo>
                    <a:pt x="404" y="1480"/>
                  </a:lnTo>
                  <a:lnTo>
                    <a:pt x="408" y="1486"/>
                  </a:lnTo>
                  <a:lnTo>
                    <a:pt x="414" y="1490"/>
                  </a:lnTo>
                  <a:lnTo>
                    <a:pt x="426" y="1496"/>
                  </a:lnTo>
                  <a:lnTo>
                    <a:pt x="434" y="1500"/>
                  </a:lnTo>
                  <a:lnTo>
                    <a:pt x="440" y="1506"/>
                  </a:lnTo>
                  <a:lnTo>
                    <a:pt x="438" y="1532"/>
                  </a:lnTo>
                  <a:lnTo>
                    <a:pt x="440" y="1542"/>
                  </a:lnTo>
                  <a:lnTo>
                    <a:pt x="442" y="1546"/>
                  </a:lnTo>
                  <a:lnTo>
                    <a:pt x="442" y="1552"/>
                  </a:lnTo>
                  <a:lnTo>
                    <a:pt x="444" y="1564"/>
                  </a:lnTo>
                  <a:lnTo>
                    <a:pt x="446" y="1574"/>
                  </a:lnTo>
                  <a:lnTo>
                    <a:pt x="448" y="1586"/>
                  </a:lnTo>
                  <a:lnTo>
                    <a:pt x="448" y="1594"/>
                  </a:lnTo>
                  <a:lnTo>
                    <a:pt x="448" y="1604"/>
                  </a:lnTo>
                  <a:lnTo>
                    <a:pt x="446" y="1614"/>
                  </a:lnTo>
                  <a:lnTo>
                    <a:pt x="446" y="1624"/>
                  </a:lnTo>
                  <a:lnTo>
                    <a:pt x="450" y="1640"/>
                  </a:lnTo>
                  <a:lnTo>
                    <a:pt x="452" y="1658"/>
                  </a:lnTo>
                  <a:lnTo>
                    <a:pt x="452" y="1670"/>
                  </a:lnTo>
                  <a:lnTo>
                    <a:pt x="448" y="1686"/>
                  </a:lnTo>
                  <a:lnTo>
                    <a:pt x="444" y="1716"/>
                  </a:lnTo>
                  <a:lnTo>
                    <a:pt x="442" y="1732"/>
                  </a:lnTo>
                  <a:lnTo>
                    <a:pt x="440" y="1742"/>
                  </a:lnTo>
                  <a:lnTo>
                    <a:pt x="440" y="1744"/>
                  </a:lnTo>
                  <a:lnTo>
                    <a:pt x="438" y="1744"/>
                  </a:lnTo>
                  <a:lnTo>
                    <a:pt x="436" y="1744"/>
                  </a:lnTo>
                  <a:lnTo>
                    <a:pt x="434" y="1746"/>
                  </a:lnTo>
                  <a:lnTo>
                    <a:pt x="430" y="1752"/>
                  </a:lnTo>
                  <a:lnTo>
                    <a:pt x="430" y="1760"/>
                  </a:lnTo>
                  <a:lnTo>
                    <a:pt x="430" y="1762"/>
                  </a:lnTo>
                  <a:lnTo>
                    <a:pt x="434" y="1764"/>
                  </a:lnTo>
                  <a:lnTo>
                    <a:pt x="436" y="1768"/>
                  </a:lnTo>
                  <a:lnTo>
                    <a:pt x="436" y="1772"/>
                  </a:lnTo>
                  <a:lnTo>
                    <a:pt x="434" y="1788"/>
                  </a:lnTo>
                  <a:lnTo>
                    <a:pt x="430" y="1808"/>
                  </a:lnTo>
                  <a:lnTo>
                    <a:pt x="432" y="1820"/>
                  </a:lnTo>
                  <a:lnTo>
                    <a:pt x="434" y="1834"/>
                  </a:lnTo>
                  <a:lnTo>
                    <a:pt x="436" y="1846"/>
                  </a:lnTo>
                  <a:lnTo>
                    <a:pt x="436" y="1856"/>
                  </a:lnTo>
                  <a:lnTo>
                    <a:pt x="434" y="1864"/>
                  </a:lnTo>
                  <a:lnTo>
                    <a:pt x="432" y="1870"/>
                  </a:lnTo>
                  <a:lnTo>
                    <a:pt x="428" y="1882"/>
                  </a:lnTo>
                  <a:lnTo>
                    <a:pt x="428" y="1888"/>
                  </a:lnTo>
                  <a:lnTo>
                    <a:pt x="430" y="1894"/>
                  </a:lnTo>
                  <a:lnTo>
                    <a:pt x="432" y="1900"/>
                  </a:lnTo>
                  <a:lnTo>
                    <a:pt x="430" y="1908"/>
                  </a:lnTo>
                  <a:lnTo>
                    <a:pt x="424" y="1928"/>
                  </a:lnTo>
                  <a:lnTo>
                    <a:pt x="418" y="1946"/>
                  </a:lnTo>
                  <a:lnTo>
                    <a:pt x="416" y="1956"/>
                  </a:lnTo>
                  <a:lnTo>
                    <a:pt x="416" y="1964"/>
                  </a:lnTo>
                  <a:lnTo>
                    <a:pt x="416" y="1974"/>
                  </a:lnTo>
                  <a:lnTo>
                    <a:pt x="414" y="1978"/>
                  </a:lnTo>
                  <a:lnTo>
                    <a:pt x="410" y="1986"/>
                  </a:lnTo>
                  <a:lnTo>
                    <a:pt x="408" y="2004"/>
                  </a:lnTo>
                  <a:lnTo>
                    <a:pt x="408" y="2016"/>
                  </a:lnTo>
                  <a:lnTo>
                    <a:pt x="404" y="2024"/>
                  </a:lnTo>
                  <a:lnTo>
                    <a:pt x="400" y="2030"/>
                  </a:lnTo>
                  <a:lnTo>
                    <a:pt x="398" y="2036"/>
                  </a:lnTo>
                  <a:lnTo>
                    <a:pt x="394" y="2040"/>
                  </a:lnTo>
                  <a:lnTo>
                    <a:pt x="392" y="2044"/>
                  </a:lnTo>
                  <a:lnTo>
                    <a:pt x="392" y="2048"/>
                  </a:lnTo>
                  <a:lnTo>
                    <a:pt x="394" y="2056"/>
                  </a:lnTo>
                  <a:lnTo>
                    <a:pt x="400" y="2072"/>
                  </a:lnTo>
                  <a:lnTo>
                    <a:pt x="402" y="2086"/>
                  </a:lnTo>
                  <a:lnTo>
                    <a:pt x="402" y="2098"/>
                  </a:lnTo>
                  <a:lnTo>
                    <a:pt x="400" y="2104"/>
                  </a:lnTo>
                  <a:lnTo>
                    <a:pt x="398" y="2108"/>
                  </a:lnTo>
                  <a:lnTo>
                    <a:pt x="390" y="2116"/>
                  </a:lnTo>
                  <a:lnTo>
                    <a:pt x="386" y="2124"/>
                  </a:lnTo>
                  <a:lnTo>
                    <a:pt x="384" y="2130"/>
                  </a:lnTo>
                  <a:lnTo>
                    <a:pt x="384" y="2138"/>
                  </a:lnTo>
                  <a:lnTo>
                    <a:pt x="388" y="2162"/>
                  </a:lnTo>
                  <a:lnTo>
                    <a:pt x="392" y="2186"/>
                  </a:lnTo>
                  <a:lnTo>
                    <a:pt x="392" y="2200"/>
                  </a:lnTo>
                  <a:lnTo>
                    <a:pt x="392" y="2212"/>
                  </a:lnTo>
                  <a:lnTo>
                    <a:pt x="396" y="2224"/>
                  </a:lnTo>
                  <a:lnTo>
                    <a:pt x="398" y="2230"/>
                  </a:lnTo>
                  <a:lnTo>
                    <a:pt x="398" y="2236"/>
                  </a:lnTo>
                  <a:lnTo>
                    <a:pt x="392" y="2248"/>
                  </a:lnTo>
                  <a:lnTo>
                    <a:pt x="386" y="2262"/>
                  </a:lnTo>
                  <a:lnTo>
                    <a:pt x="386" y="2270"/>
                  </a:lnTo>
                  <a:lnTo>
                    <a:pt x="386" y="2280"/>
                  </a:lnTo>
                  <a:lnTo>
                    <a:pt x="388" y="2288"/>
                  </a:lnTo>
                  <a:lnTo>
                    <a:pt x="388" y="2292"/>
                  </a:lnTo>
                  <a:lnTo>
                    <a:pt x="386" y="2294"/>
                  </a:lnTo>
                  <a:lnTo>
                    <a:pt x="384" y="2298"/>
                  </a:lnTo>
                  <a:lnTo>
                    <a:pt x="380" y="2300"/>
                  </a:lnTo>
                  <a:lnTo>
                    <a:pt x="378" y="2306"/>
                  </a:lnTo>
                  <a:lnTo>
                    <a:pt x="376" y="2314"/>
                  </a:lnTo>
                  <a:lnTo>
                    <a:pt x="374" y="2328"/>
                  </a:lnTo>
                  <a:lnTo>
                    <a:pt x="372" y="2342"/>
                  </a:lnTo>
                  <a:lnTo>
                    <a:pt x="370" y="2354"/>
                  </a:lnTo>
                  <a:lnTo>
                    <a:pt x="362" y="2376"/>
                  </a:lnTo>
                  <a:lnTo>
                    <a:pt x="354" y="2390"/>
                  </a:lnTo>
                  <a:lnTo>
                    <a:pt x="350" y="2402"/>
                  </a:lnTo>
                  <a:lnTo>
                    <a:pt x="348" y="2412"/>
                  </a:lnTo>
                  <a:lnTo>
                    <a:pt x="344" y="2414"/>
                  </a:lnTo>
                  <a:lnTo>
                    <a:pt x="342" y="2420"/>
                  </a:lnTo>
                  <a:lnTo>
                    <a:pt x="338" y="2434"/>
                  </a:lnTo>
                  <a:lnTo>
                    <a:pt x="336" y="2446"/>
                  </a:lnTo>
                  <a:lnTo>
                    <a:pt x="334" y="2452"/>
                  </a:lnTo>
                  <a:lnTo>
                    <a:pt x="334" y="2454"/>
                  </a:lnTo>
                  <a:lnTo>
                    <a:pt x="332" y="2454"/>
                  </a:lnTo>
                  <a:lnTo>
                    <a:pt x="330" y="2452"/>
                  </a:lnTo>
                  <a:lnTo>
                    <a:pt x="328" y="2462"/>
                  </a:lnTo>
                  <a:lnTo>
                    <a:pt x="326" y="2474"/>
                  </a:lnTo>
                  <a:lnTo>
                    <a:pt x="324" y="2480"/>
                  </a:lnTo>
                  <a:lnTo>
                    <a:pt x="320" y="2482"/>
                  </a:lnTo>
                  <a:lnTo>
                    <a:pt x="318" y="2482"/>
                  </a:lnTo>
                  <a:lnTo>
                    <a:pt x="310" y="2480"/>
                  </a:lnTo>
                  <a:lnTo>
                    <a:pt x="308" y="2482"/>
                  </a:lnTo>
                  <a:lnTo>
                    <a:pt x="306" y="2486"/>
                  </a:lnTo>
                  <a:lnTo>
                    <a:pt x="306" y="2498"/>
                  </a:lnTo>
                  <a:lnTo>
                    <a:pt x="306" y="2506"/>
                  </a:lnTo>
                  <a:lnTo>
                    <a:pt x="310" y="2514"/>
                  </a:lnTo>
                  <a:lnTo>
                    <a:pt x="314" y="2522"/>
                  </a:lnTo>
                  <a:lnTo>
                    <a:pt x="314" y="2530"/>
                  </a:lnTo>
                  <a:lnTo>
                    <a:pt x="314" y="2540"/>
                  </a:lnTo>
                  <a:lnTo>
                    <a:pt x="312" y="2552"/>
                  </a:lnTo>
                  <a:lnTo>
                    <a:pt x="314" y="2560"/>
                  </a:lnTo>
                  <a:lnTo>
                    <a:pt x="318" y="2572"/>
                  </a:lnTo>
                  <a:lnTo>
                    <a:pt x="320" y="2576"/>
                  </a:lnTo>
                  <a:lnTo>
                    <a:pt x="322" y="2584"/>
                  </a:lnTo>
                  <a:lnTo>
                    <a:pt x="324" y="2594"/>
                  </a:lnTo>
                  <a:lnTo>
                    <a:pt x="322" y="2606"/>
                  </a:lnTo>
                  <a:lnTo>
                    <a:pt x="320" y="2618"/>
                  </a:lnTo>
                  <a:lnTo>
                    <a:pt x="316" y="2624"/>
                  </a:lnTo>
                  <a:lnTo>
                    <a:pt x="314" y="2626"/>
                  </a:lnTo>
                  <a:lnTo>
                    <a:pt x="310" y="2626"/>
                  </a:lnTo>
                  <a:lnTo>
                    <a:pt x="308" y="2626"/>
                  </a:lnTo>
                  <a:lnTo>
                    <a:pt x="306" y="2628"/>
                  </a:lnTo>
                  <a:lnTo>
                    <a:pt x="304" y="2632"/>
                  </a:lnTo>
                  <a:lnTo>
                    <a:pt x="304" y="2642"/>
                  </a:lnTo>
                  <a:lnTo>
                    <a:pt x="302" y="2658"/>
                  </a:lnTo>
                  <a:lnTo>
                    <a:pt x="298" y="2670"/>
                  </a:lnTo>
                  <a:lnTo>
                    <a:pt x="294" y="2686"/>
                  </a:lnTo>
                  <a:lnTo>
                    <a:pt x="292" y="2692"/>
                  </a:lnTo>
                  <a:lnTo>
                    <a:pt x="292" y="2696"/>
                  </a:lnTo>
                  <a:lnTo>
                    <a:pt x="294" y="2704"/>
                  </a:lnTo>
                  <a:lnTo>
                    <a:pt x="298" y="2712"/>
                  </a:lnTo>
                  <a:lnTo>
                    <a:pt x="302" y="2722"/>
                  </a:lnTo>
                  <a:lnTo>
                    <a:pt x="308" y="2728"/>
                  </a:lnTo>
                  <a:lnTo>
                    <a:pt x="312" y="2732"/>
                  </a:lnTo>
                  <a:lnTo>
                    <a:pt x="316" y="2734"/>
                  </a:lnTo>
                  <a:lnTo>
                    <a:pt x="320" y="2734"/>
                  </a:lnTo>
                  <a:lnTo>
                    <a:pt x="324" y="2732"/>
                  </a:lnTo>
                  <a:lnTo>
                    <a:pt x="328" y="2728"/>
                  </a:lnTo>
                  <a:lnTo>
                    <a:pt x="330" y="2724"/>
                  </a:lnTo>
                  <a:lnTo>
                    <a:pt x="334" y="2716"/>
                  </a:lnTo>
                  <a:lnTo>
                    <a:pt x="336" y="2716"/>
                  </a:lnTo>
                  <a:lnTo>
                    <a:pt x="338" y="2718"/>
                  </a:lnTo>
                  <a:lnTo>
                    <a:pt x="342" y="2722"/>
                  </a:lnTo>
                  <a:lnTo>
                    <a:pt x="346" y="2726"/>
                  </a:lnTo>
                  <a:lnTo>
                    <a:pt x="348" y="2728"/>
                  </a:lnTo>
                  <a:lnTo>
                    <a:pt x="350" y="2730"/>
                  </a:lnTo>
                  <a:lnTo>
                    <a:pt x="350" y="2732"/>
                  </a:lnTo>
                  <a:lnTo>
                    <a:pt x="344" y="2738"/>
                  </a:lnTo>
                  <a:lnTo>
                    <a:pt x="340" y="2744"/>
                  </a:lnTo>
                  <a:lnTo>
                    <a:pt x="340" y="2746"/>
                  </a:lnTo>
                  <a:lnTo>
                    <a:pt x="344" y="2746"/>
                  </a:lnTo>
                  <a:lnTo>
                    <a:pt x="350" y="2748"/>
                  </a:lnTo>
                  <a:lnTo>
                    <a:pt x="354" y="2752"/>
                  </a:lnTo>
                  <a:lnTo>
                    <a:pt x="356" y="2754"/>
                  </a:lnTo>
                  <a:lnTo>
                    <a:pt x="356" y="2760"/>
                  </a:lnTo>
                  <a:lnTo>
                    <a:pt x="356" y="2766"/>
                  </a:lnTo>
                  <a:lnTo>
                    <a:pt x="354" y="2766"/>
                  </a:lnTo>
                  <a:lnTo>
                    <a:pt x="352" y="2764"/>
                  </a:lnTo>
                  <a:lnTo>
                    <a:pt x="348" y="2758"/>
                  </a:lnTo>
                  <a:lnTo>
                    <a:pt x="344" y="2758"/>
                  </a:lnTo>
                  <a:lnTo>
                    <a:pt x="342" y="2760"/>
                  </a:lnTo>
                  <a:lnTo>
                    <a:pt x="342" y="2766"/>
                  </a:lnTo>
                  <a:lnTo>
                    <a:pt x="342" y="2774"/>
                  </a:lnTo>
                  <a:lnTo>
                    <a:pt x="342" y="2778"/>
                  </a:lnTo>
                  <a:lnTo>
                    <a:pt x="340" y="2782"/>
                  </a:lnTo>
                  <a:lnTo>
                    <a:pt x="342" y="2792"/>
                  </a:lnTo>
                  <a:lnTo>
                    <a:pt x="342" y="2798"/>
                  </a:lnTo>
                  <a:lnTo>
                    <a:pt x="342" y="2804"/>
                  </a:lnTo>
                  <a:lnTo>
                    <a:pt x="336" y="2812"/>
                  </a:lnTo>
                  <a:lnTo>
                    <a:pt x="330" y="2820"/>
                  </a:lnTo>
                  <a:lnTo>
                    <a:pt x="330" y="2824"/>
                  </a:lnTo>
                  <a:lnTo>
                    <a:pt x="330" y="2830"/>
                  </a:lnTo>
                  <a:lnTo>
                    <a:pt x="334" y="2840"/>
                  </a:lnTo>
                  <a:lnTo>
                    <a:pt x="332" y="2852"/>
                  </a:lnTo>
                  <a:lnTo>
                    <a:pt x="330" y="2860"/>
                  </a:lnTo>
                  <a:lnTo>
                    <a:pt x="326" y="2864"/>
                  </a:lnTo>
                  <a:lnTo>
                    <a:pt x="324" y="2866"/>
                  </a:lnTo>
                  <a:lnTo>
                    <a:pt x="324" y="2870"/>
                  </a:lnTo>
                  <a:lnTo>
                    <a:pt x="330" y="2872"/>
                  </a:lnTo>
                  <a:lnTo>
                    <a:pt x="336" y="2874"/>
                  </a:lnTo>
                  <a:lnTo>
                    <a:pt x="344" y="2878"/>
                  </a:lnTo>
                  <a:lnTo>
                    <a:pt x="346" y="2882"/>
                  </a:lnTo>
                  <a:lnTo>
                    <a:pt x="348" y="2890"/>
                  </a:lnTo>
                  <a:lnTo>
                    <a:pt x="346" y="2896"/>
                  </a:lnTo>
                  <a:lnTo>
                    <a:pt x="342" y="2904"/>
                  </a:lnTo>
                  <a:lnTo>
                    <a:pt x="338" y="2908"/>
                  </a:lnTo>
                  <a:lnTo>
                    <a:pt x="332" y="2912"/>
                  </a:lnTo>
                  <a:lnTo>
                    <a:pt x="326" y="2916"/>
                  </a:lnTo>
                  <a:lnTo>
                    <a:pt x="320" y="2918"/>
                  </a:lnTo>
                  <a:lnTo>
                    <a:pt x="318" y="2922"/>
                  </a:lnTo>
                  <a:lnTo>
                    <a:pt x="320" y="2926"/>
                  </a:lnTo>
                  <a:lnTo>
                    <a:pt x="322" y="2930"/>
                  </a:lnTo>
                  <a:lnTo>
                    <a:pt x="322" y="2932"/>
                  </a:lnTo>
                  <a:lnTo>
                    <a:pt x="320" y="2936"/>
                  </a:lnTo>
                  <a:lnTo>
                    <a:pt x="316" y="2940"/>
                  </a:lnTo>
                  <a:lnTo>
                    <a:pt x="312" y="2946"/>
                  </a:lnTo>
                  <a:lnTo>
                    <a:pt x="312" y="2954"/>
                  </a:lnTo>
                  <a:lnTo>
                    <a:pt x="312" y="2956"/>
                  </a:lnTo>
                  <a:lnTo>
                    <a:pt x="312" y="2962"/>
                  </a:lnTo>
                  <a:lnTo>
                    <a:pt x="310" y="2974"/>
                  </a:lnTo>
                  <a:lnTo>
                    <a:pt x="308" y="2986"/>
                  </a:lnTo>
                  <a:lnTo>
                    <a:pt x="308" y="2994"/>
                  </a:lnTo>
                  <a:lnTo>
                    <a:pt x="306" y="3000"/>
                  </a:lnTo>
                  <a:lnTo>
                    <a:pt x="300" y="3006"/>
                  </a:lnTo>
                  <a:lnTo>
                    <a:pt x="298" y="3006"/>
                  </a:lnTo>
                  <a:lnTo>
                    <a:pt x="296" y="3006"/>
                  </a:lnTo>
                  <a:lnTo>
                    <a:pt x="298" y="2998"/>
                  </a:lnTo>
                  <a:lnTo>
                    <a:pt x="300" y="2988"/>
                  </a:lnTo>
                  <a:lnTo>
                    <a:pt x="300" y="2984"/>
                  </a:lnTo>
                  <a:lnTo>
                    <a:pt x="296" y="2980"/>
                  </a:lnTo>
                  <a:lnTo>
                    <a:pt x="292" y="2978"/>
                  </a:lnTo>
                  <a:lnTo>
                    <a:pt x="290" y="2974"/>
                  </a:lnTo>
                  <a:lnTo>
                    <a:pt x="290" y="2968"/>
                  </a:lnTo>
                  <a:lnTo>
                    <a:pt x="290" y="2964"/>
                  </a:lnTo>
                  <a:lnTo>
                    <a:pt x="288" y="2962"/>
                  </a:lnTo>
                  <a:lnTo>
                    <a:pt x="282" y="2962"/>
                  </a:lnTo>
                  <a:lnTo>
                    <a:pt x="276" y="2962"/>
                  </a:lnTo>
                  <a:lnTo>
                    <a:pt x="274" y="2964"/>
                  </a:lnTo>
                  <a:lnTo>
                    <a:pt x="274" y="2966"/>
                  </a:lnTo>
                  <a:lnTo>
                    <a:pt x="270" y="2964"/>
                  </a:lnTo>
                  <a:lnTo>
                    <a:pt x="268" y="2964"/>
                  </a:lnTo>
                  <a:lnTo>
                    <a:pt x="266" y="2964"/>
                  </a:lnTo>
                  <a:lnTo>
                    <a:pt x="266" y="2968"/>
                  </a:lnTo>
                  <a:lnTo>
                    <a:pt x="266" y="2972"/>
                  </a:lnTo>
                  <a:lnTo>
                    <a:pt x="264" y="2976"/>
                  </a:lnTo>
                  <a:lnTo>
                    <a:pt x="260" y="2980"/>
                  </a:lnTo>
                  <a:lnTo>
                    <a:pt x="254" y="2986"/>
                  </a:lnTo>
                  <a:lnTo>
                    <a:pt x="238" y="2994"/>
                  </a:lnTo>
                  <a:lnTo>
                    <a:pt x="228" y="3004"/>
                  </a:lnTo>
                  <a:lnTo>
                    <a:pt x="226" y="3008"/>
                  </a:lnTo>
                  <a:lnTo>
                    <a:pt x="224" y="3012"/>
                  </a:lnTo>
                  <a:lnTo>
                    <a:pt x="224" y="3016"/>
                  </a:lnTo>
                  <a:lnTo>
                    <a:pt x="226" y="3020"/>
                  </a:lnTo>
                  <a:lnTo>
                    <a:pt x="232" y="3026"/>
                  </a:lnTo>
                  <a:lnTo>
                    <a:pt x="236" y="3026"/>
                  </a:lnTo>
                  <a:lnTo>
                    <a:pt x="236" y="3024"/>
                  </a:lnTo>
                  <a:lnTo>
                    <a:pt x="238" y="3016"/>
                  </a:lnTo>
                  <a:lnTo>
                    <a:pt x="238" y="3010"/>
                  </a:lnTo>
                  <a:lnTo>
                    <a:pt x="242" y="3006"/>
                  </a:lnTo>
                  <a:lnTo>
                    <a:pt x="244" y="3006"/>
                  </a:lnTo>
                  <a:lnTo>
                    <a:pt x="248" y="3006"/>
                  </a:lnTo>
                  <a:lnTo>
                    <a:pt x="252" y="3012"/>
                  </a:lnTo>
                  <a:lnTo>
                    <a:pt x="256" y="3018"/>
                  </a:lnTo>
                  <a:lnTo>
                    <a:pt x="264" y="3022"/>
                  </a:lnTo>
                  <a:lnTo>
                    <a:pt x="272" y="3024"/>
                  </a:lnTo>
                  <a:lnTo>
                    <a:pt x="274" y="3022"/>
                  </a:lnTo>
                  <a:lnTo>
                    <a:pt x="274" y="3020"/>
                  </a:lnTo>
                  <a:lnTo>
                    <a:pt x="276" y="3016"/>
                  </a:lnTo>
                  <a:lnTo>
                    <a:pt x="278" y="3016"/>
                  </a:lnTo>
                  <a:lnTo>
                    <a:pt x="282" y="3018"/>
                  </a:lnTo>
                  <a:lnTo>
                    <a:pt x="286" y="3024"/>
                  </a:lnTo>
                  <a:lnTo>
                    <a:pt x="290" y="3026"/>
                  </a:lnTo>
                  <a:lnTo>
                    <a:pt x="292" y="3028"/>
                  </a:lnTo>
                  <a:lnTo>
                    <a:pt x="296" y="3030"/>
                  </a:lnTo>
                  <a:lnTo>
                    <a:pt x="296" y="3036"/>
                  </a:lnTo>
                  <a:lnTo>
                    <a:pt x="294" y="3040"/>
                  </a:lnTo>
                  <a:lnTo>
                    <a:pt x="292" y="3040"/>
                  </a:lnTo>
                  <a:lnTo>
                    <a:pt x="286" y="3042"/>
                  </a:lnTo>
                  <a:lnTo>
                    <a:pt x="280" y="3042"/>
                  </a:lnTo>
                  <a:lnTo>
                    <a:pt x="278" y="3044"/>
                  </a:lnTo>
                  <a:lnTo>
                    <a:pt x="276" y="3048"/>
                  </a:lnTo>
                  <a:lnTo>
                    <a:pt x="274" y="3054"/>
                  </a:lnTo>
                  <a:lnTo>
                    <a:pt x="274" y="3056"/>
                  </a:lnTo>
                  <a:lnTo>
                    <a:pt x="280" y="3062"/>
                  </a:lnTo>
                  <a:lnTo>
                    <a:pt x="284" y="3064"/>
                  </a:lnTo>
                  <a:lnTo>
                    <a:pt x="282" y="3064"/>
                  </a:lnTo>
                  <a:lnTo>
                    <a:pt x="272" y="3062"/>
                  </a:lnTo>
                  <a:lnTo>
                    <a:pt x="270" y="3062"/>
                  </a:lnTo>
                  <a:lnTo>
                    <a:pt x="268" y="3066"/>
                  </a:lnTo>
                  <a:lnTo>
                    <a:pt x="266" y="3072"/>
                  </a:lnTo>
                  <a:lnTo>
                    <a:pt x="268" y="3074"/>
                  </a:lnTo>
                  <a:lnTo>
                    <a:pt x="272" y="3074"/>
                  </a:lnTo>
                  <a:lnTo>
                    <a:pt x="282" y="3074"/>
                  </a:lnTo>
                  <a:lnTo>
                    <a:pt x="290" y="3074"/>
                  </a:lnTo>
                  <a:lnTo>
                    <a:pt x="296" y="3076"/>
                  </a:lnTo>
                  <a:lnTo>
                    <a:pt x="300" y="3078"/>
                  </a:lnTo>
                  <a:lnTo>
                    <a:pt x="302" y="3078"/>
                  </a:lnTo>
                  <a:lnTo>
                    <a:pt x="302" y="3074"/>
                  </a:lnTo>
                  <a:lnTo>
                    <a:pt x="304" y="3072"/>
                  </a:lnTo>
                  <a:lnTo>
                    <a:pt x="306" y="3072"/>
                  </a:lnTo>
                  <a:lnTo>
                    <a:pt x="310" y="3076"/>
                  </a:lnTo>
                  <a:lnTo>
                    <a:pt x="312" y="3080"/>
                  </a:lnTo>
                  <a:lnTo>
                    <a:pt x="312" y="3082"/>
                  </a:lnTo>
                  <a:lnTo>
                    <a:pt x="310" y="3084"/>
                  </a:lnTo>
                  <a:lnTo>
                    <a:pt x="308" y="3086"/>
                  </a:lnTo>
                  <a:lnTo>
                    <a:pt x="310" y="3088"/>
                  </a:lnTo>
                  <a:lnTo>
                    <a:pt x="314" y="3096"/>
                  </a:lnTo>
                  <a:lnTo>
                    <a:pt x="318" y="3100"/>
                  </a:lnTo>
                  <a:lnTo>
                    <a:pt x="318" y="3102"/>
                  </a:lnTo>
                  <a:lnTo>
                    <a:pt x="314" y="3100"/>
                  </a:lnTo>
                  <a:lnTo>
                    <a:pt x="300" y="3090"/>
                  </a:lnTo>
                  <a:lnTo>
                    <a:pt x="294" y="3088"/>
                  </a:lnTo>
                  <a:lnTo>
                    <a:pt x="286" y="3088"/>
                  </a:lnTo>
                  <a:lnTo>
                    <a:pt x="272" y="3086"/>
                  </a:lnTo>
                  <a:lnTo>
                    <a:pt x="268" y="3088"/>
                  </a:lnTo>
                  <a:lnTo>
                    <a:pt x="266" y="3088"/>
                  </a:lnTo>
                  <a:lnTo>
                    <a:pt x="268" y="3090"/>
                  </a:lnTo>
                  <a:lnTo>
                    <a:pt x="270" y="3092"/>
                  </a:lnTo>
                  <a:lnTo>
                    <a:pt x="272" y="3092"/>
                  </a:lnTo>
                  <a:lnTo>
                    <a:pt x="274" y="3092"/>
                  </a:lnTo>
                  <a:lnTo>
                    <a:pt x="276" y="3096"/>
                  </a:lnTo>
                  <a:lnTo>
                    <a:pt x="278" y="3100"/>
                  </a:lnTo>
                  <a:lnTo>
                    <a:pt x="282" y="3104"/>
                  </a:lnTo>
                  <a:lnTo>
                    <a:pt x="292" y="3110"/>
                  </a:lnTo>
                  <a:lnTo>
                    <a:pt x="294" y="3112"/>
                  </a:lnTo>
                  <a:lnTo>
                    <a:pt x="294" y="3114"/>
                  </a:lnTo>
                  <a:lnTo>
                    <a:pt x="294" y="3116"/>
                  </a:lnTo>
                  <a:lnTo>
                    <a:pt x="294" y="3120"/>
                  </a:lnTo>
                  <a:lnTo>
                    <a:pt x="292" y="3120"/>
                  </a:lnTo>
                  <a:lnTo>
                    <a:pt x="288" y="3118"/>
                  </a:lnTo>
                  <a:lnTo>
                    <a:pt x="284" y="3116"/>
                  </a:lnTo>
                  <a:lnTo>
                    <a:pt x="280" y="3116"/>
                  </a:lnTo>
                  <a:lnTo>
                    <a:pt x="280" y="3120"/>
                  </a:lnTo>
                  <a:lnTo>
                    <a:pt x="276" y="3132"/>
                  </a:lnTo>
                  <a:lnTo>
                    <a:pt x="276" y="3138"/>
                  </a:lnTo>
                  <a:lnTo>
                    <a:pt x="276" y="3148"/>
                  </a:lnTo>
                  <a:lnTo>
                    <a:pt x="278" y="3168"/>
                  </a:lnTo>
                  <a:lnTo>
                    <a:pt x="280" y="3174"/>
                  </a:lnTo>
                  <a:lnTo>
                    <a:pt x="282" y="3178"/>
                  </a:lnTo>
                  <a:lnTo>
                    <a:pt x="284" y="3178"/>
                  </a:lnTo>
                  <a:lnTo>
                    <a:pt x="284" y="3176"/>
                  </a:lnTo>
                  <a:lnTo>
                    <a:pt x="286" y="3168"/>
                  </a:lnTo>
                  <a:lnTo>
                    <a:pt x="288" y="3160"/>
                  </a:lnTo>
                  <a:lnTo>
                    <a:pt x="290" y="3156"/>
                  </a:lnTo>
                  <a:lnTo>
                    <a:pt x="292" y="3154"/>
                  </a:lnTo>
                  <a:lnTo>
                    <a:pt x="292" y="3158"/>
                  </a:lnTo>
                  <a:lnTo>
                    <a:pt x="292" y="3164"/>
                  </a:lnTo>
                  <a:lnTo>
                    <a:pt x="292" y="3170"/>
                  </a:lnTo>
                  <a:lnTo>
                    <a:pt x="294" y="3176"/>
                  </a:lnTo>
                  <a:lnTo>
                    <a:pt x="298" y="3182"/>
                  </a:lnTo>
                  <a:lnTo>
                    <a:pt x="300" y="3184"/>
                  </a:lnTo>
                  <a:lnTo>
                    <a:pt x="296" y="3182"/>
                  </a:lnTo>
                  <a:lnTo>
                    <a:pt x="290" y="3180"/>
                  </a:lnTo>
                  <a:lnTo>
                    <a:pt x="284" y="3182"/>
                  </a:lnTo>
                  <a:lnTo>
                    <a:pt x="280" y="3184"/>
                  </a:lnTo>
                  <a:lnTo>
                    <a:pt x="280" y="3186"/>
                  </a:lnTo>
                  <a:lnTo>
                    <a:pt x="282" y="3188"/>
                  </a:lnTo>
                  <a:lnTo>
                    <a:pt x="282" y="3190"/>
                  </a:lnTo>
                  <a:lnTo>
                    <a:pt x="280" y="3192"/>
                  </a:lnTo>
                  <a:lnTo>
                    <a:pt x="280" y="3194"/>
                  </a:lnTo>
                  <a:lnTo>
                    <a:pt x="284" y="3198"/>
                  </a:lnTo>
                  <a:lnTo>
                    <a:pt x="296" y="3206"/>
                  </a:lnTo>
                  <a:lnTo>
                    <a:pt x="294" y="3206"/>
                  </a:lnTo>
                  <a:lnTo>
                    <a:pt x="288" y="3206"/>
                  </a:lnTo>
                  <a:lnTo>
                    <a:pt x="280" y="3204"/>
                  </a:lnTo>
                  <a:lnTo>
                    <a:pt x="278" y="3204"/>
                  </a:lnTo>
                  <a:lnTo>
                    <a:pt x="280" y="3206"/>
                  </a:lnTo>
                  <a:lnTo>
                    <a:pt x="288" y="3216"/>
                  </a:lnTo>
                  <a:lnTo>
                    <a:pt x="290" y="3220"/>
                  </a:lnTo>
                  <a:lnTo>
                    <a:pt x="280" y="3214"/>
                  </a:lnTo>
                  <a:lnTo>
                    <a:pt x="274" y="3212"/>
                  </a:lnTo>
                  <a:lnTo>
                    <a:pt x="268" y="3212"/>
                  </a:lnTo>
                  <a:lnTo>
                    <a:pt x="264" y="3214"/>
                  </a:lnTo>
                  <a:lnTo>
                    <a:pt x="264" y="3216"/>
                  </a:lnTo>
                  <a:lnTo>
                    <a:pt x="268" y="3218"/>
                  </a:lnTo>
                  <a:lnTo>
                    <a:pt x="272" y="3220"/>
                  </a:lnTo>
                  <a:lnTo>
                    <a:pt x="274" y="3224"/>
                  </a:lnTo>
                  <a:lnTo>
                    <a:pt x="274" y="3226"/>
                  </a:lnTo>
                  <a:lnTo>
                    <a:pt x="278" y="3228"/>
                  </a:lnTo>
                  <a:lnTo>
                    <a:pt x="282" y="3230"/>
                  </a:lnTo>
                  <a:lnTo>
                    <a:pt x="284" y="3230"/>
                  </a:lnTo>
                  <a:lnTo>
                    <a:pt x="288" y="3230"/>
                  </a:lnTo>
                  <a:lnTo>
                    <a:pt x="292" y="3234"/>
                  </a:lnTo>
                  <a:lnTo>
                    <a:pt x="296" y="3236"/>
                  </a:lnTo>
                  <a:lnTo>
                    <a:pt x="296" y="3238"/>
                  </a:lnTo>
                  <a:lnTo>
                    <a:pt x="288" y="3236"/>
                  </a:lnTo>
                  <a:lnTo>
                    <a:pt x="284" y="3236"/>
                  </a:lnTo>
                  <a:lnTo>
                    <a:pt x="284" y="3238"/>
                  </a:lnTo>
                  <a:lnTo>
                    <a:pt x="288" y="3248"/>
                  </a:lnTo>
                  <a:lnTo>
                    <a:pt x="290" y="3252"/>
                  </a:lnTo>
                  <a:lnTo>
                    <a:pt x="294" y="3252"/>
                  </a:lnTo>
                  <a:lnTo>
                    <a:pt x="298" y="3250"/>
                  </a:lnTo>
                  <a:lnTo>
                    <a:pt x="302" y="3240"/>
                  </a:lnTo>
                  <a:lnTo>
                    <a:pt x="306" y="3234"/>
                  </a:lnTo>
                  <a:lnTo>
                    <a:pt x="308" y="3232"/>
                  </a:lnTo>
                  <a:lnTo>
                    <a:pt x="308" y="3234"/>
                  </a:lnTo>
                  <a:lnTo>
                    <a:pt x="306" y="3242"/>
                  </a:lnTo>
                  <a:lnTo>
                    <a:pt x="300" y="3256"/>
                  </a:lnTo>
                  <a:lnTo>
                    <a:pt x="296" y="3258"/>
                  </a:lnTo>
                  <a:lnTo>
                    <a:pt x="292" y="3258"/>
                  </a:lnTo>
                  <a:lnTo>
                    <a:pt x="288" y="3258"/>
                  </a:lnTo>
                  <a:lnTo>
                    <a:pt x="286" y="3258"/>
                  </a:lnTo>
                  <a:lnTo>
                    <a:pt x="284" y="3260"/>
                  </a:lnTo>
                  <a:lnTo>
                    <a:pt x="284" y="3264"/>
                  </a:lnTo>
                  <a:lnTo>
                    <a:pt x="286" y="3266"/>
                  </a:lnTo>
                  <a:lnTo>
                    <a:pt x="288" y="3268"/>
                  </a:lnTo>
                  <a:lnTo>
                    <a:pt x="288" y="3272"/>
                  </a:lnTo>
                  <a:lnTo>
                    <a:pt x="288" y="3276"/>
                  </a:lnTo>
                  <a:lnTo>
                    <a:pt x="290" y="3276"/>
                  </a:lnTo>
                  <a:lnTo>
                    <a:pt x="292" y="3276"/>
                  </a:lnTo>
                  <a:lnTo>
                    <a:pt x="296" y="3276"/>
                  </a:lnTo>
                  <a:lnTo>
                    <a:pt x="302" y="3278"/>
                  </a:lnTo>
                  <a:lnTo>
                    <a:pt x="306" y="3286"/>
                  </a:lnTo>
                  <a:lnTo>
                    <a:pt x="308" y="3294"/>
                  </a:lnTo>
                  <a:lnTo>
                    <a:pt x="308" y="3298"/>
                  </a:lnTo>
                  <a:lnTo>
                    <a:pt x="306" y="3298"/>
                  </a:lnTo>
                  <a:lnTo>
                    <a:pt x="302" y="3294"/>
                  </a:lnTo>
                  <a:lnTo>
                    <a:pt x="298" y="3288"/>
                  </a:lnTo>
                  <a:lnTo>
                    <a:pt x="296" y="3288"/>
                  </a:lnTo>
                  <a:lnTo>
                    <a:pt x="296" y="3290"/>
                  </a:lnTo>
                  <a:lnTo>
                    <a:pt x="296" y="3294"/>
                  </a:lnTo>
                  <a:lnTo>
                    <a:pt x="298" y="3298"/>
                  </a:lnTo>
                  <a:lnTo>
                    <a:pt x="298" y="3302"/>
                  </a:lnTo>
                  <a:lnTo>
                    <a:pt x="298" y="3304"/>
                  </a:lnTo>
                  <a:lnTo>
                    <a:pt x="300" y="3308"/>
                  </a:lnTo>
                  <a:lnTo>
                    <a:pt x="302" y="3310"/>
                  </a:lnTo>
                  <a:lnTo>
                    <a:pt x="306" y="3308"/>
                  </a:lnTo>
                  <a:lnTo>
                    <a:pt x="308" y="3306"/>
                  </a:lnTo>
                  <a:lnTo>
                    <a:pt x="310" y="3308"/>
                  </a:lnTo>
                  <a:lnTo>
                    <a:pt x="312" y="3310"/>
                  </a:lnTo>
                  <a:lnTo>
                    <a:pt x="314" y="3318"/>
                  </a:lnTo>
                  <a:lnTo>
                    <a:pt x="310" y="3316"/>
                  </a:lnTo>
                  <a:lnTo>
                    <a:pt x="308" y="3316"/>
                  </a:lnTo>
                  <a:lnTo>
                    <a:pt x="308" y="3318"/>
                  </a:lnTo>
                  <a:lnTo>
                    <a:pt x="312" y="3326"/>
                  </a:lnTo>
                  <a:lnTo>
                    <a:pt x="318" y="3332"/>
                  </a:lnTo>
                  <a:lnTo>
                    <a:pt x="322" y="3332"/>
                  </a:lnTo>
                  <a:lnTo>
                    <a:pt x="324" y="3332"/>
                  </a:lnTo>
                  <a:lnTo>
                    <a:pt x="326" y="3322"/>
                  </a:lnTo>
                  <a:lnTo>
                    <a:pt x="330" y="3318"/>
                  </a:lnTo>
                  <a:lnTo>
                    <a:pt x="332" y="3316"/>
                  </a:lnTo>
                  <a:lnTo>
                    <a:pt x="334" y="3314"/>
                  </a:lnTo>
                  <a:lnTo>
                    <a:pt x="334" y="3312"/>
                  </a:lnTo>
                  <a:lnTo>
                    <a:pt x="334" y="3310"/>
                  </a:lnTo>
                  <a:lnTo>
                    <a:pt x="342" y="3312"/>
                  </a:lnTo>
                  <a:lnTo>
                    <a:pt x="348" y="3312"/>
                  </a:lnTo>
                  <a:lnTo>
                    <a:pt x="350" y="3312"/>
                  </a:lnTo>
                  <a:lnTo>
                    <a:pt x="350" y="3310"/>
                  </a:lnTo>
                  <a:lnTo>
                    <a:pt x="344" y="3304"/>
                  </a:lnTo>
                  <a:lnTo>
                    <a:pt x="334" y="3300"/>
                  </a:lnTo>
                  <a:lnTo>
                    <a:pt x="326" y="3294"/>
                  </a:lnTo>
                  <a:lnTo>
                    <a:pt x="324" y="3292"/>
                  </a:lnTo>
                  <a:lnTo>
                    <a:pt x="328" y="3290"/>
                  </a:lnTo>
                  <a:lnTo>
                    <a:pt x="336" y="3294"/>
                  </a:lnTo>
                  <a:lnTo>
                    <a:pt x="350" y="3302"/>
                  </a:lnTo>
                  <a:lnTo>
                    <a:pt x="354" y="3308"/>
                  </a:lnTo>
                  <a:lnTo>
                    <a:pt x="354" y="3314"/>
                  </a:lnTo>
                  <a:lnTo>
                    <a:pt x="352" y="3320"/>
                  </a:lnTo>
                  <a:lnTo>
                    <a:pt x="350" y="3322"/>
                  </a:lnTo>
                  <a:lnTo>
                    <a:pt x="348" y="3324"/>
                  </a:lnTo>
                  <a:lnTo>
                    <a:pt x="350" y="3330"/>
                  </a:lnTo>
                  <a:lnTo>
                    <a:pt x="352" y="3332"/>
                  </a:lnTo>
                  <a:lnTo>
                    <a:pt x="348" y="3328"/>
                  </a:lnTo>
                  <a:lnTo>
                    <a:pt x="342" y="3322"/>
                  </a:lnTo>
                  <a:lnTo>
                    <a:pt x="340" y="3322"/>
                  </a:lnTo>
                  <a:lnTo>
                    <a:pt x="338" y="3326"/>
                  </a:lnTo>
                  <a:lnTo>
                    <a:pt x="334" y="3336"/>
                  </a:lnTo>
                  <a:lnTo>
                    <a:pt x="332" y="3334"/>
                  </a:lnTo>
                  <a:lnTo>
                    <a:pt x="332" y="3330"/>
                  </a:lnTo>
                  <a:lnTo>
                    <a:pt x="330" y="3332"/>
                  </a:lnTo>
                  <a:lnTo>
                    <a:pt x="324" y="3338"/>
                  </a:lnTo>
                  <a:lnTo>
                    <a:pt x="322" y="3340"/>
                  </a:lnTo>
                  <a:lnTo>
                    <a:pt x="320" y="3340"/>
                  </a:lnTo>
                  <a:lnTo>
                    <a:pt x="316" y="3336"/>
                  </a:lnTo>
                  <a:lnTo>
                    <a:pt x="310" y="3330"/>
                  </a:lnTo>
                  <a:lnTo>
                    <a:pt x="306" y="3328"/>
                  </a:lnTo>
                  <a:lnTo>
                    <a:pt x="304" y="3328"/>
                  </a:lnTo>
                  <a:lnTo>
                    <a:pt x="306" y="3332"/>
                  </a:lnTo>
                  <a:lnTo>
                    <a:pt x="310" y="3336"/>
                  </a:lnTo>
                  <a:lnTo>
                    <a:pt x="310" y="3340"/>
                  </a:lnTo>
                  <a:lnTo>
                    <a:pt x="308" y="3344"/>
                  </a:lnTo>
                  <a:lnTo>
                    <a:pt x="306" y="3350"/>
                  </a:lnTo>
                  <a:lnTo>
                    <a:pt x="308" y="3350"/>
                  </a:lnTo>
                  <a:lnTo>
                    <a:pt x="312" y="3352"/>
                  </a:lnTo>
                  <a:lnTo>
                    <a:pt x="310" y="3356"/>
                  </a:lnTo>
                  <a:lnTo>
                    <a:pt x="306" y="3364"/>
                  </a:lnTo>
                  <a:lnTo>
                    <a:pt x="306" y="3368"/>
                  </a:lnTo>
                  <a:lnTo>
                    <a:pt x="306" y="3370"/>
                  </a:lnTo>
                  <a:lnTo>
                    <a:pt x="308" y="3370"/>
                  </a:lnTo>
                  <a:lnTo>
                    <a:pt x="314" y="3366"/>
                  </a:lnTo>
                  <a:lnTo>
                    <a:pt x="316" y="3364"/>
                  </a:lnTo>
                  <a:lnTo>
                    <a:pt x="320" y="3364"/>
                  </a:lnTo>
                  <a:lnTo>
                    <a:pt x="322" y="3366"/>
                  </a:lnTo>
                  <a:lnTo>
                    <a:pt x="324" y="3372"/>
                  </a:lnTo>
                  <a:lnTo>
                    <a:pt x="322" y="3374"/>
                  </a:lnTo>
                  <a:lnTo>
                    <a:pt x="320" y="3374"/>
                  </a:lnTo>
                  <a:lnTo>
                    <a:pt x="316" y="3374"/>
                  </a:lnTo>
                  <a:lnTo>
                    <a:pt x="322" y="3380"/>
                  </a:lnTo>
                  <a:lnTo>
                    <a:pt x="322" y="3382"/>
                  </a:lnTo>
                  <a:lnTo>
                    <a:pt x="318" y="3384"/>
                  </a:lnTo>
                  <a:lnTo>
                    <a:pt x="316" y="3386"/>
                  </a:lnTo>
                  <a:lnTo>
                    <a:pt x="320" y="3388"/>
                  </a:lnTo>
                  <a:lnTo>
                    <a:pt x="328" y="3390"/>
                  </a:lnTo>
                  <a:lnTo>
                    <a:pt x="332" y="3388"/>
                  </a:lnTo>
                  <a:lnTo>
                    <a:pt x="334" y="3384"/>
                  </a:lnTo>
                  <a:lnTo>
                    <a:pt x="334" y="3378"/>
                  </a:lnTo>
                  <a:lnTo>
                    <a:pt x="334" y="3376"/>
                  </a:lnTo>
                  <a:lnTo>
                    <a:pt x="336" y="3374"/>
                  </a:lnTo>
                  <a:lnTo>
                    <a:pt x="340" y="3370"/>
                  </a:lnTo>
                  <a:lnTo>
                    <a:pt x="344" y="3368"/>
                  </a:lnTo>
                  <a:lnTo>
                    <a:pt x="346" y="3366"/>
                  </a:lnTo>
                  <a:lnTo>
                    <a:pt x="346" y="3364"/>
                  </a:lnTo>
                  <a:lnTo>
                    <a:pt x="344" y="3362"/>
                  </a:lnTo>
                  <a:lnTo>
                    <a:pt x="340" y="3360"/>
                  </a:lnTo>
                  <a:lnTo>
                    <a:pt x="340" y="3358"/>
                  </a:lnTo>
                  <a:lnTo>
                    <a:pt x="344" y="3358"/>
                  </a:lnTo>
                  <a:lnTo>
                    <a:pt x="352" y="3358"/>
                  </a:lnTo>
                  <a:lnTo>
                    <a:pt x="354" y="3362"/>
                  </a:lnTo>
                  <a:lnTo>
                    <a:pt x="356" y="3362"/>
                  </a:lnTo>
                  <a:lnTo>
                    <a:pt x="360" y="3360"/>
                  </a:lnTo>
                  <a:lnTo>
                    <a:pt x="364" y="3358"/>
                  </a:lnTo>
                  <a:lnTo>
                    <a:pt x="368" y="3356"/>
                  </a:lnTo>
                  <a:lnTo>
                    <a:pt x="382" y="3356"/>
                  </a:lnTo>
                  <a:lnTo>
                    <a:pt x="392" y="3358"/>
                  </a:lnTo>
                  <a:lnTo>
                    <a:pt x="394" y="3360"/>
                  </a:lnTo>
                  <a:lnTo>
                    <a:pt x="396" y="3362"/>
                  </a:lnTo>
                  <a:lnTo>
                    <a:pt x="392" y="3366"/>
                  </a:lnTo>
                  <a:lnTo>
                    <a:pt x="386" y="3368"/>
                  </a:lnTo>
                  <a:lnTo>
                    <a:pt x="380" y="3366"/>
                  </a:lnTo>
                  <a:lnTo>
                    <a:pt x="372" y="3364"/>
                  </a:lnTo>
                  <a:lnTo>
                    <a:pt x="368" y="3364"/>
                  </a:lnTo>
                  <a:lnTo>
                    <a:pt x="366" y="3366"/>
                  </a:lnTo>
                  <a:lnTo>
                    <a:pt x="362" y="3370"/>
                  </a:lnTo>
                  <a:lnTo>
                    <a:pt x="358" y="3376"/>
                  </a:lnTo>
                  <a:lnTo>
                    <a:pt x="356" y="3376"/>
                  </a:lnTo>
                  <a:lnTo>
                    <a:pt x="354" y="3376"/>
                  </a:lnTo>
                  <a:lnTo>
                    <a:pt x="348" y="3372"/>
                  </a:lnTo>
                  <a:lnTo>
                    <a:pt x="342" y="3374"/>
                  </a:lnTo>
                  <a:lnTo>
                    <a:pt x="338" y="3378"/>
                  </a:lnTo>
                  <a:lnTo>
                    <a:pt x="338" y="3384"/>
                  </a:lnTo>
                  <a:lnTo>
                    <a:pt x="340" y="3388"/>
                  </a:lnTo>
                  <a:lnTo>
                    <a:pt x="338" y="3390"/>
                  </a:lnTo>
                  <a:lnTo>
                    <a:pt x="338" y="3392"/>
                  </a:lnTo>
                  <a:lnTo>
                    <a:pt x="340" y="3396"/>
                  </a:lnTo>
                  <a:lnTo>
                    <a:pt x="342" y="3398"/>
                  </a:lnTo>
                  <a:lnTo>
                    <a:pt x="340" y="3398"/>
                  </a:lnTo>
                  <a:lnTo>
                    <a:pt x="334" y="3396"/>
                  </a:lnTo>
                  <a:lnTo>
                    <a:pt x="326" y="3396"/>
                  </a:lnTo>
                  <a:lnTo>
                    <a:pt x="324" y="3396"/>
                  </a:lnTo>
                  <a:lnTo>
                    <a:pt x="324" y="3398"/>
                  </a:lnTo>
                  <a:lnTo>
                    <a:pt x="326" y="3402"/>
                  </a:lnTo>
                  <a:lnTo>
                    <a:pt x="342" y="3412"/>
                  </a:lnTo>
                  <a:lnTo>
                    <a:pt x="354" y="3418"/>
                  </a:lnTo>
                  <a:lnTo>
                    <a:pt x="356" y="3418"/>
                  </a:lnTo>
                  <a:lnTo>
                    <a:pt x="354" y="3412"/>
                  </a:lnTo>
                  <a:lnTo>
                    <a:pt x="352" y="3406"/>
                  </a:lnTo>
                  <a:lnTo>
                    <a:pt x="352" y="3402"/>
                  </a:lnTo>
                  <a:lnTo>
                    <a:pt x="358" y="3400"/>
                  </a:lnTo>
                  <a:lnTo>
                    <a:pt x="362" y="3398"/>
                  </a:lnTo>
                  <a:lnTo>
                    <a:pt x="364" y="3396"/>
                  </a:lnTo>
                  <a:lnTo>
                    <a:pt x="364" y="3394"/>
                  </a:lnTo>
                  <a:lnTo>
                    <a:pt x="360" y="3390"/>
                  </a:lnTo>
                  <a:lnTo>
                    <a:pt x="356" y="3388"/>
                  </a:lnTo>
                  <a:lnTo>
                    <a:pt x="362" y="3390"/>
                  </a:lnTo>
                  <a:lnTo>
                    <a:pt x="370" y="3392"/>
                  </a:lnTo>
                  <a:lnTo>
                    <a:pt x="374" y="3390"/>
                  </a:lnTo>
                  <a:lnTo>
                    <a:pt x="378" y="3386"/>
                  </a:lnTo>
                  <a:lnTo>
                    <a:pt x="384" y="3382"/>
                  </a:lnTo>
                  <a:lnTo>
                    <a:pt x="392" y="3378"/>
                  </a:lnTo>
                  <a:lnTo>
                    <a:pt x="396" y="3374"/>
                  </a:lnTo>
                  <a:lnTo>
                    <a:pt x="402" y="3372"/>
                  </a:lnTo>
                  <a:lnTo>
                    <a:pt x="406" y="3374"/>
                  </a:lnTo>
                  <a:lnTo>
                    <a:pt x="408" y="3376"/>
                  </a:lnTo>
                  <a:lnTo>
                    <a:pt x="408" y="3378"/>
                  </a:lnTo>
                  <a:lnTo>
                    <a:pt x="406" y="3384"/>
                  </a:lnTo>
                  <a:lnTo>
                    <a:pt x="398" y="3392"/>
                  </a:lnTo>
                  <a:lnTo>
                    <a:pt x="390" y="3396"/>
                  </a:lnTo>
                  <a:lnTo>
                    <a:pt x="384" y="3400"/>
                  </a:lnTo>
                  <a:lnTo>
                    <a:pt x="384" y="3402"/>
                  </a:lnTo>
                  <a:lnTo>
                    <a:pt x="382" y="3404"/>
                  </a:lnTo>
                  <a:lnTo>
                    <a:pt x="380" y="3402"/>
                  </a:lnTo>
                  <a:lnTo>
                    <a:pt x="376" y="3400"/>
                  </a:lnTo>
                  <a:lnTo>
                    <a:pt x="374" y="3402"/>
                  </a:lnTo>
                  <a:lnTo>
                    <a:pt x="374" y="3404"/>
                  </a:lnTo>
                  <a:lnTo>
                    <a:pt x="370" y="3402"/>
                  </a:lnTo>
                  <a:lnTo>
                    <a:pt x="362" y="3404"/>
                  </a:lnTo>
                  <a:lnTo>
                    <a:pt x="358" y="3406"/>
                  </a:lnTo>
                  <a:lnTo>
                    <a:pt x="356" y="3408"/>
                  </a:lnTo>
                  <a:lnTo>
                    <a:pt x="360" y="3414"/>
                  </a:lnTo>
                  <a:lnTo>
                    <a:pt x="366" y="3420"/>
                  </a:lnTo>
                  <a:lnTo>
                    <a:pt x="372" y="3426"/>
                  </a:lnTo>
                  <a:lnTo>
                    <a:pt x="378" y="3430"/>
                  </a:lnTo>
                  <a:lnTo>
                    <a:pt x="382" y="3432"/>
                  </a:lnTo>
                  <a:lnTo>
                    <a:pt x="386" y="3434"/>
                  </a:lnTo>
                  <a:lnTo>
                    <a:pt x="392" y="3438"/>
                  </a:lnTo>
                  <a:lnTo>
                    <a:pt x="402" y="3438"/>
                  </a:lnTo>
                  <a:lnTo>
                    <a:pt x="410" y="3436"/>
                  </a:lnTo>
                  <a:lnTo>
                    <a:pt x="414" y="3434"/>
                  </a:lnTo>
                  <a:lnTo>
                    <a:pt x="416" y="3426"/>
                  </a:lnTo>
                  <a:lnTo>
                    <a:pt x="416" y="3412"/>
                  </a:lnTo>
                  <a:lnTo>
                    <a:pt x="418" y="3400"/>
                  </a:lnTo>
                  <a:lnTo>
                    <a:pt x="420" y="3394"/>
                  </a:lnTo>
                  <a:lnTo>
                    <a:pt x="422" y="3388"/>
                  </a:lnTo>
                  <a:lnTo>
                    <a:pt x="424" y="3378"/>
                  </a:lnTo>
                  <a:lnTo>
                    <a:pt x="424" y="3372"/>
                  </a:lnTo>
                  <a:lnTo>
                    <a:pt x="426" y="3368"/>
                  </a:lnTo>
                  <a:lnTo>
                    <a:pt x="428" y="3366"/>
                  </a:lnTo>
                  <a:lnTo>
                    <a:pt x="432" y="3366"/>
                  </a:lnTo>
                  <a:lnTo>
                    <a:pt x="440" y="3364"/>
                  </a:lnTo>
                  <a:lnTo>
                    <a:pt x="444" y="3362"/>
                  </a:lnTo>
                  <a:lnTo>
                    <a:pt x="450" y="3358"/>
                  </a:lnTo>
                  <a:lnTo>
                    <a:pt x="454" y="3354"/>
                  </a:lnTo>
                  <a:lnTo>
                    <a:pt x="458" y="3354"/>
                  </a:lnTo>
                  <a:lnTo>
                    <a:pt x="462" y="3354"/>
                  </a:lnTo>
                  <a:lnTo>
                    <a:pt x="466" y="3356"/>
                  </a:lnTo>
                  <a:lnTo>
                    <a:pt x="470" y="3350"/>
                  </a:lnTo>
                  <a:lnTo>
                    <a:pt x="476" y="3342"/>
                  </a:lnTo>
                  <a:lnTo>
                    <a:pt x="480" y="3340"/>
                  </a:lnTo>
                  <a:lnTo>
                    <a:pt x="486" y="3340"/>
                  </a:lnTo>
                  <a:lnTo>
                    <a:pt x="496" y="3342"/>
                  </a:lnTo>
                  <a:lnTo>
                    <a:pt x="510" y="3344"/>
                  </a:lnTo>
                  <a:lnTo>
                    <a:pt x="518" y="3348"/>
                  </a:lnTo>
                  <a:lnTo>
                    <a:pt x="520" y="3346"/>
                  </a:lnTo>
                  <a:lnTo>
                    <a:pt x="518" y="3342"/>
                  </a:lnTo>
                  <a:lnTo>
                    <a:pt x="510" y="3328"/>
                  </a:lnTo>
                  <a:lnTo>
                    <a:pt x="500" y="3308"/>
                  </a:lnTo>
                  <a:lnTo>
                    <a:pt x="496" y="3296"/>
                  </a:lnTo>
                  <a:lnTo>
                    <a:pt x="492" y="3282"/>
                  </a:lnTo>
                  <a:lnTo>
                    <a:pt x="490" y="3266"/>
                  </a:lnTo>
                  <a:lnTo>
                    <a:pt x="490" y="3256"/>
                  </a:lnTo>
                  <a:lnTo>
                    <a:pt x="490" y="3246"/>
                  </a:lnTo>
                  <a:lnTo>
                    <a:pt x="494" y="3238"/>
                  </a:lnTo>
                  <a:lnTo>
                    <a:pt x="498" y="3228"/>
                  </a:lnTo>
                  <a:lnTo>
                    <a:pt x="506" y="3222"/>
                  </a:lnTo>
                  <a:lnTo>
                    <a:pt x="518" y="3216"/>
                  </a:lnTo>
                  <a:lnTo>
                    <a:pt x="528" y="3212"/>
                  </a:lnTo>
                  <a:lnTo>
                    <a:pt x="536" y="3208"/>
                  </a:lnTo>
                  <a:lnTo>
                    <a:pt x="542" y="3202"/>
                  </a:lnTo>
                  <a:lnTo>
                    <a:pt x="546" y="3196"/>
                  </a:lnTo>
                  <a:lnTo>
                    <a:pt x="550" y="3180"/>
                  </a:lnTo>
                  <a:lnTo>
                    <a:pt x="552" y="3156"/>
                  </a:lnTo>
                  <a:lnTo>
                    <a:pt x="556" y="3144"/>
                  </a:lnTo>
                  <a:lnTo>
                    <a:pt x="564" y="3134"/>
                  </a:lnTo>
                  <a:lnTo>
                    <a:pt x="572" y="3126"/>
                  </a:lnTo>
                  <a:lnTo>
                    <a:pt x="580" y="3122"/>
                  </a:lnTo>
                  <a:lnTo>
                    <a:pt x="596" y="3112"/>
                  </a:lnTo>
                  <a:lnTo>
                    <a:pt x="602" y="3108"/>
                  </a:lnTo>
                  <a:lnTo>
                    <a:pt x="604" y="3104"/>
                  </a:lnTo>
                  <a:lnTo>
                    <a:pt x="606" y="3100"/>
                  </a:lnTo>
                  <a:lnTo>
                    <a:pt x="610" y="3096"/>
                  </a:lnTo>
                  <a:lnTo>
                    <a:pt x="616" y="3092"/>
                  </a:lnTo>
                  <a:lnTo>
                    <a:pt x="622" y="3086"/>
                  </a:lnTo>
                  <a:lnTo>
                    <a:pt x="624" y="3082"/>
                  </a:lnTo>
                  <a:lnTo>
                    <a:pt x="622" y="3078"/>
                  </a:lnTo>
                  <a:lnTo>
                    <a:pt x="620" y="3074"/>
                  </a:lnTo>
                  <a:lnTo>
                    <a:pt x="620" y="3072"/>
                  </a:lnTo>
                  <a:lnTo>
                    <a:pt x="624" y="3066"/>
                  </a:lnTo>
                  <a:lnTo>
                    <a:pt x="626" y="3060"/>
                  </a:lnTo>
                  <a:lnTo>
                    <a:pt x="626" y="3054"/>
                  </a:lnTo>
                  <a:lnTo>
                    <a:pt x="626" y="3044"/>
                  </a:lnTo>
                  <a:lnTo>
                    <a:pt x="624" y="3038"/>
                  </a:lnTo>
                  <a:lnTo>
                    <a:pt x="620" y="3036"/>
                  </a:lnTo>
                  <a:lnTo>
                    <a:pt x="608" y="3036"/>
                  </a:lnTo>
                  <a:lnTo>
                    <a:pt x="600" y="3034"/>
                  </a:lnTo>
                  <a:lnTo>
                    <a:pt x="590" y="3032"/>
                  </a:lnTo>
                  <a:lnTo>
                    <a:pt x="580" y="3026"/>
                  </a:lnTo>
                  <a:lnTo>
                    <a:pt x="570" y="3016"/>
                  </a:lnTo>
                  <a:lnTo>
                    <a:pt x="554" y="2996"/>
                  </a:lnTo>
                  <a:lnTo>
                    <a:pt x="550" y="2988"/>
                  </a:lnTo>
                  <a:lnTo>
                    <a:pt x="550" y="2982"/>
                  </a:lnTo>
                  <a:lnTo>
                    <a:pt x="550" y="2976"/>
                  </a:lnTo>
                  <a:lnTo>
                    <a:pt x="554" y="2968"/>
                  </a:lnTo>
                  <a:lnTo>
                    <a:pt x="564" y="2948"/>
                  </a:lnTo>
                  <a:lnTo>
                    <a:pt x="570" y="2938"/>
                  </a:lnTo>
                  <a:lnTo>
                    <a:pt x="576" y="2930"/>
                  </a:lnTo>
                  <a:lnTo>
                    <a:pt x="580" y="2928"/>
                  </a:lnTo>
                  <a:lnTo>
                    <a:pt x="584" y="2926"/>
                  </a:lnTo>
                  <a:lnTo>
                    <a:pt x="592" y="2926"/>
                  </a:lnTo>
                  <a:lnTo>
                    <a:pt x="594" y="2924"/>
                  </a:lnTo>
                  <a:lnTo>
                    <a:pt x="598" y="2922"/>
                  </a:lnTo>
                  <a:lnTo>
                    <a:pt x="602" y="2918"/>
                  </a:lnTo>
                  <a:lnTo>
                    <a:pt x="608" y="2916"/>
                  </a:lnTo>
                  <a:lnTo>
                    <a:pt x="622" y="2916"/>
                  </a:lnTo>
                  <a:lnTo>
                    <a:pt x="628" y="2916"/>
                  </a:lnTo>
                  <a:lnTo>
                    <a:pt x="632" y="2914"/>
                  </a:lnTo>
                  <a:lnTo>
                    <a:pt x="634" y="2912"/>
                  </a:lnTo>
                  <a:lnTo>
                    <a:pt x="630" y="2908"/>
                  </a:lnTo>
                  <a:lnTo>
                    <a:pt x="628" y="2902"/>
                  </a:lnTo>
                  <a:lnTo>
                    <a:pt x="630" y="2898"/>
                  </a:lnTo>
                  <a:lnTo>
                    <a:pt x="638" y="2890"/>
                  </a:lnTo>
                  <a:lnTo>
                    <a:pt x="642" y="2886"/>
                  </a:lnTo>
                  <a:lnTo>
                    <a:pt x="646" y="2878"/>
                  </a:lnTo>
                  <a:lnTo>
                    <a:pt x="648" y="2868"/>
                  </a:lnTo>
                  <a:lnTo>
                    <a:pt x="644" y="2856"/>
                  </a:lnTo>
                  <a:lnTo>
                    <a:pt x="644" y="2850"/>
                  </a:lnTo>
                  <a:lnTo>
                    <a:pt x="644" y="2844"/>
                  </a:lnTo>
                  <a:lnTo>
                    <a:pt x="646" y="2836"/>
                  </a:lnTo>
                  <a:lnTo>
                    <a:pt x="648" y="2830"/>
                  </a:lnTo>
                  <a:lnTo>
                    <a:pt x="652" y="2822"/>
                  </a:lnTo>
                  <a:lnTo>
                    <a:pt x="660" y="2816"/>
                  </a:lnTo>
                  <a:lnTo>
                    <a:pt x="668" y="2810"/>
                  </a:lnTo>
                  <a:lnTo>
                    <a:pt x="678" y="2806"/>
                  </a:lnTo>
                  <a:lnTo>
                    <a:pt x="684" y="2802"/>
                  </a:lnTo>
                  <a:lnTo>
                    <a:pt x="682" y="2800"/>
                  </a:lnTo>
                  <a:lnTo>
                    <a:pt x="674" y="2798"/>
                  </a:lnTo>
                  <a:lnTo>
                    <a:pt x="662" y="2794"/>
                  </a:lnTo>
                  <a:lnTo>
                    <a:pt x="658" y="2790"/>
                  </a:lnTo>
                  <a:lnTo>
                    <a:pt x="658" y="2786"/>
                  </a:lnTo>
                  <a:lnTo>
                    <a:pt x="660" y="2782"/>
                  </a:lnTo>
                  <a:lnTo>
                    <a:pt x="664" y="2780"/>
                  </a:lnTo>
                  <a:lnTo>
                    <a:pt x="670" y="2780"/>
                  </a:lnTo>
                  <a:lnTo>
                    <a:pt x="676" y="2780"/>
                  </a:lnTo>
                  <a:lnTo>
                    <a:pt x="682" y="2782"/>
                  </a:lnTo>
                  <a:lnTo>
                    <a:pt x="686" y="2788"/>
                  </a:lnTo>
                  <a:lnTo>
                    <a:pt x="690" y="2792"/>
                  </a:lnTo>
                  <a:lnTo>
                    <a:pt x="692" y="2796"/>
                  </a:lnTo>
                  <a:lnTo>
                    <a:pt x="696" y="2798"/>
                  </a:lnTo>
                  <a:lnTo>
                    <a:pt x="700" y="2798"/>
                  </a:lnTo>
                  <a:lnTo>
                    <a:pt x="704" y="2796"/>
                  </a:lnTo>
                  <a:lnTo>
                    <a:pt x="708" y="2792"/>
                  </a:lnTo>
                  <a:lnTo>
                    <a:pt x="712" y="2786"/>
                  </a:lnTo>
                  <a:lnTo>
                    <a:pt x="714" y="2778"/>
                  </a:lnTo>
                  <a:lnTo>
                    <a:pt x="716" y="2770"/>
                  </a:lnTo>
                  <a:lnTo>
                    <a:pt x="714" y="2762"/>
                  </a:lnTo>
                  <a:lnTo>
                    <a:pt x="708" y="2754"/>
                  </a:lnTo>
                  <a:lnTo>
                    <a:pt x="706" y="2752"/>
                  </a:lnTo>
                  <a:lnTo>
                    <a:pt x="702" y="2752"/>
                  </a:lnTo>
                  <a:lnTo>
                    <a:pt x="678" y="2758"/>
                  </a:lnTo>
                  <a:lnTo>
                    <a:pt x="670" y="2760"/>
                  </a:lnTo>
                  <a:lnTo>
                    <a:pt x="662" y="2758"/>
                  </a:lnTo>
                  <a:lnTo>
                    <a:pt x="658" y="2756"/>
                  </a:lnTo>
                  <a:lnTo>
                    <a:pt x="656" y="2750"/>
                  </a:lnTo>
                  <a:lnTo>
                    <a:pt x="654" y="2744"/>
                  </a:lnTo>
                  <a:lnTo>
                    <a:pt x="656" y="2734"/>
                  </a:lnTo>
                  <a:lnTo>
                    <a:pt x="656" y="2726"/>
                  </a:lnTo>
                  <a:lnTo>
                    <a:pt x="654" y="2716"/>
                  </a:lnTo>
                  <a:lnTo>
                    <a:pt x="650" y="2700"/>
                  </a:lnTo>
                  <a:lnTo>
                    <a:pt x="648" y="2694"/>
                  </a:lnTo>
                  <a:lnTo>
                    <a:pt x="646" y="2690"/>
                  </a:lnTo>
                  <a:lnTo>
                    <a:pt x="648" y="2684"/>
                  </a:lnTo>
                  <a:lnTo>
                    <a:pt x="654" y="2682"/>
                  </a:lnTo>
                  <a:lnTo>
                    <a:pt x="662" y="2680"/>
                  </a:lnTo>
                  <a:lnTo>
                    <a:pt x="668" y="2682"/>
                  </a:lnTo>
                  <a:lnTo>
                    <a:pt x="684" y="2688"/>
                  </a:lnTo>
                  <a:lnTo>
                    <a:pt x="700" y="2696"/>
                  </a:lnTo>
                  <a:lnTo>
                    <a:pt x="708" y="2698"/>
                  </a:lnTo>
                  <a:lnTo>
                    <a:pt x="714" y="2700"/>
                  </a:lnTo>
                  <a:lnTo>
                    <a:pt x="724" y="2700"/>
                  </a:lnTo>
                  <a:lnTo>
                    <a:pt x="728" y="2700"/>
                  </a:lnTo>
                  <a:lnTo>
                    <a:pt x="734" y="2700"/>
                  </a:lnTo>
                  <a:lnTo>
                    <a:pt x="748" y="2694"/>
                  </a:lnTo>
                  <a:lnTo>
                    <a:pt x="762" y="2684"/>
                  </a:lnTo>
                  <a:lnTo>
                    <a:pt x="768" y="2680"/>
                  </a:lnTo>
                  <a:lnTo>
                    <a:pt x="770" y="2676"/>
                  </a:lnTo>
                  <a:lnTo>
                    <a:pt x="770" y="2672"/>
                  </a:lnTo>
                  <a:lnTo>
                    <a:pt x="770" y="2670"/>
                  </a:lnTo>
                  <a:lnTo>
                    <a:pt x="764" y="2664"/>
                  </a:lnTo>
                  <a:lnTo>
                    <a:pt x="762" y="2660"/>
                  </a:lnTo>
                  <a:lnTo>
                    <a:pt x="760" y="2658"/>
                  </a:lnTo>
                  <a:lnTo>
                    <a:pt x="758" y="2650"/>
                  </a:lnTo>
                  <a:lnTo>
                    <a:pt x="762" y="2642"/>
                  </a:lnTo>
                  <a:lnTo>
                    <a:pt x="770" y="2632"/>
                  </a:lnTo>
                  <a:lnTo>
                    <a:pt x="776" y="2622"/>
                  </a:lnTo>
                  <a:lnTo>
                    <a:pt x="778" y="2612"/>
                  </a:lnTo>
                  <a:lnTo>
                    <a:pt x="776" y="2602"/>
                  </a:lnTo>
                  <a:lnTo>
                    <a:pt x="772" y="2598"/>
                  </a:lnTo>
                  <a:lnTo>
                    <a:pt x="770" y="2596"/>
                  </a:lnTo>
                  <a:lnTo>
                    <a:pt x="766" y="2592"/>
                  </a:lnTo>
                  <a:lnTo>
                    <a:pt x="762" y="2588"/>
                  </a:lnTo>
                  <a:lnTo>
                    <a:pt x="760" y="2578"/>
                  </a:lnTo>
                  <a:lnTo>
                    <a:pt x="760" y="2574"/>
                  </a:lnTo>
                  <a:lnTo>
                    <a:pt x="762" y="2572"/>
                  </a:lnTo>
                  <a:lnTo>
                    <a:pt x="768" y="2572"/>
                  </a:lnTo>
                  <a:lnTo>
                    <a:pt x="774" y="2576"/>
                  </a:lnTo>
                  <a:lnTo>
                    <a:pt x="784" y="2582"/>
                  </a:lnTo>
                  <a:lnTo>
                    <a:pt x="792" y="2582"/>
                  </a:lnTo>
                  <a:lnTo>
                    <a:pt x="824" y="2578"/>
                  </a:lnTo>
                  <a:lnTo>
                    <a:pt x="856" y="2574"/>
                  </a:lnTo>
                  <a:lnTo>
                    <a:pt x="890" y="2566"/>
                  </a:lnTo>
                  <a:lnTo>
                    <a:pt x="920" y="2556"/>
                  </a:lnTo>
                  <a:lnTo>
                    <a:pt x="934" y="2550"/>
                  </a:lnTo>
                  <a:lnTo>
                    <a:pt x="944" y="2544"/>
                  </a:lnTo>
                  <a:lnTo>
                    <a:pt x="952" y="2538"/>
                  </a:lnTo>
                  <a:lnTo>
                    <a:pt x="956" y="2534"/>
                  </a:lnTo>
                  <a:lnTo>
                    <a:pt x="958" y="2528"/>
                  </a:lnTo>
                  <a:lnTo>
                    <a:pt x="960" y="2524"/>
                  </a:lnTo>
                  <a:lnTo>
                    <a:pt x="962" y="2516"/>
                  </a:lnTo>
                  <a:lnTo>
                    <a:pt x="966" y="2510"/>
                  </a:lnTo>
                  <a:lnTo>
                    <a:pt x="970" y="2504"/>
                  </a:lnTo>
                  <a:lnTo>
                    <a:pt x="980" y="2492"/>
                  </a:lnTo>
                  <a:lnTo>
                    <a:pt x="986" y="2478"/>
                  </a:lnTo>
                  <a:lnTo>
                    <a:pt x="990" y="2464"/>
                  </a:lnTo>
                  <a:lnTo>
                    <a:pt x="990" y="2444"/>
                  </a:lnTo>
                  <a:lnTo>
                    <a:pt x="990" y="2436"/>
                  </a:lnTo>
                  <a:lnTo>
                    <a:pt x="990" y="2432"/>
                  </a:lnTo>
                  <a:lnTo>
                    <a:pt x="986" y="2432"/>
                  </a:lnTo>
                  <a:lnTo>
                    <a:pt x="984" y="2432"/>
                  </a:lnTo>
                  <a:lnTo>
                    <a:pt x="980" y="2432"/>
                  </a:lnTo>
                  <a:lnTo>
                    <a:pt x="976" y="2432"/>
                  </a:lnTo>
                  <a:lnTo>
                    <a:pt x="970" y="2428"/>
                  </a:lnTo>
                  <a:lnTo>
                    <a:pt x="964" y="2420"/>
                  </a:lnTo>
                  <a:lnTo>
                    <a:pt x="962" y="2410"/>
                  </a:lnTo>
                  <a:lnTo>
                    <a:pt x="962" y="2404"/>
                  </a:lnTo>
                  <a:lnTo>
                    <a:pt x="964" y="2400"/>
                  </a:lnTo>
                  <a:lnTo>
                    <a:pt x="968" y="2396"/>
                  </a:lnTo>
                  <a:lnTo>
                    <a:pt x="970" y="2392"/>
                  </a:lnTo>
                  <a:lnTo>
                    <a:pt x="970" y="2388"/>
                  </a:lnTo>
                  <a:lnTo>
                    <a:pt x="968" y="2380"/>
                  </a:lnTo>
                  <a:lnTo>
                    <a:pt x="962" y="2368"/>
                  </a:lnTo>
                  <a:lnTo>
                    <a:pt x="954" y="2360"/>
                  </a:lnTo>
                  <a:lnTo>
                    <a:pt x="946" y="2354"/>
                  </a:lnTo>
                  <a:lnTo>
                    <a:pt x="928" y="2344"/>
                  </a:lnTo>
                  <a:lnTo>
                    <a:pt x="922" y="2338"/>
                  </a:lnTo>
                  <a:lnTo>
                    <a:pt x="918" y="2332"/>
                  </a:lnTo>
                  <a:lnTo>
                    <a:pt x="918" y="2330"/>
                  </a:lnTo>
                  <a:lnTo>
                    <a:pt x="920" y="2326"/>
                  </a:lnTo>
                  <a:lnTo>
                    <a:pt x="926" y="2316"/>
                  </a:lnTo>
                  <a:lnTo>
                    <a:pt x="928" y="2320"/>
                  </a:lnTo>
                  <a:lnTo>
                    <a:pt x="934" y="2326"/>
                  </a:lnTo>
                  <a:lnTo>
                    <a:pt x="946" y="2332"/>
                  </a:lnTo>
                  <a:lnTo>
                    <a:pt x="952" y="2334"/>
                  </a:lnTo>
                  <a:lnTo>
                    <a:pt x="958" y="2334"/>
                  </a:lnTo>
                  <a:lnTo>
                    <a:pt x="966" y="2336"/>
                  </a:lnTo>
                  <a:lnTo>
                    <a:pt x="976" y="2338"/>
                  </a:lnTo>
                  <a:lnTo>
                    <a:pt x="992" y="2348"/>
                  </a:lnTo>
                  <a:lnTo>
                    <a:pt x="1002" y="2352"/>
                  </a:lnTo>
                  <a:lnTo>
                    <a:pt x="1010" y="2356"/>
                  </a:lnTo>
                  <a:lnTo>
                    <a:pt x="1018" y="2358"/>
                  </a:lnTo>
                  <a:lnTo>
                    <a:pt x="1026" y="2356"/>
                  </a:lnTo>
                  <a:lnTo>
                    <a:pt x="1032" y="2354"/>
                  </a:lnTo>
                  <a:lnTo>
                    <a:pt x="1038" y="2352"/>
                  </a:lnTo>
                  <a:lnTo>
                    <a:pt x="1050" y="2356"/>
                  </a:lnTo>
                  <a:lnTo>
                    <a:pt x="1056" y="2358"/>
                  </a:lnTo>
                  <a:lnTo>
                    <a:pt x="1062" y="2358"/>
                  </a:lnTo>
                  <a:lnTo>
                    <a:pt x="1068" y="2358"/>
                  </a:lnTo>
                  <a:lnTo>
                    <a:pt x="1076" y="2354"/>
                  </a:lnTo>
                  <a:lnTo>
                    <a:pt x="1090" y="2344"/>
                  </a:lnTo>
                  <a:lnTo>
                    <a:pt x="1100" y="2334"/>
                  </a:lnTo>
                  <a:lnTo>
                    <a:pt x="1110" y="2320"/>
                  </a:lnTo>
                  <a:lnTo>
                    <a:pt x="1122" y="2300"/>
                  </a:lnTo>
                  <a:lnTo>
                    <a:pt x="1120" y="2294"/>
                  </a:lnTo>
                  <a:lnTo>
                    <a:pt x="1124" y="2288"/>
                  </a:lnTo>
                  <a:lnTo>
                    <a:pt x="1130" y="2282"/>
                  </a:lnTo>
                  <a:lnTo>
                    <a:pt x="1140" y="2276"/>
                  </a:lnTo>
                  <a:lnTo>
                    <a:pt x="1150" y="2270"/>
                  </a:lnTo>
                  <a:lnTo>
                    <a:pt x="1154" y="2264"/>
                  </a:lnTo>
                  <a:lnTo>
                    <a:pt x="1158" y="2256"/>
                  </a:lnTo>
                  <a:lnTo>
                    <a:pt x="1166" y="2232"/>
                  </a:lnTo>
                  <a:lnTo>
                    <a:pt x="1170" y="2224"/>
                  </a:lnTo>
                  <a:lnTo>
                    <a:pt x="1174" y="2218"/>
                  </a:lnTo>
                  <a:lnTo>
                    <a:pt x="1188" y="2204"/>
                  </a:lnTo>
                  <a:lnTo>
                    <a:pt x="1210" y="2184"/>
                  </a:lnTo>
                  <a:lnTo>
                    <a:pt x="1220" y="2174"/>
                  </a:lnTo>
                  <a:lnTo>
                    <a:pt x="1228" y="2164"/>
                  </a:lnTo>
                  <a:lnTo>
                    <a:pt x="1240" y="2140"/>
                  </a:lnTo>
                  <a:lnTo>
                    <a:pt x="1254" y="2110"/>
                  </a:lnTo>
                  <a:lnTo>
                    <a:pt x="1270" y="2074"/>
                  </a:lnTo>
                  <a:lnTo>
                    <a:pt x="1278" y="2058"/>
                  </a:lnTo>
                  <a:lnTo>
                    <a:pt x="1284" y="2048"/>
                  </a:lnTo>
                  <a:lnTo>
                    <a:pt x="1290" y="2042"/>
                  </a:lnTo>
                  <a:lnTo>
                    <a:pt x="1294" y="2038"/>
                  </a:lnTo>
                  <a:lnTo>
                    <a:pt x="1304" y="2030"/>
                  </a:lnTo>
                  <a:lnTo>
                    <a:pt x="1308" y="2022"/>
                  </a:lnTo>
                  <a:lnTo>
                    <a:pt x="1314" y="2012"/>
                  </a:lnTo>
                  <a:lnTo>
                    <a:pt x="1320" y="1998"/>
                  </a:lnTo>
                  <a:lnTo>
                    <a:pt x="1322" y="1984"/>
                  </a:lnTo>
                  <a:lnTo>
                    <a:pt x="1322" y="1970"/>
                  </a:lnTo>
                  <a:lnTo>
                    <a:pt x="1322" y="1956"/>
                  </a:lnTo>
                  <a:lnTo>
                    <a:pt x="1322" y="1926"/>
                  </a:lnTo>
                  <a:lnTo>
                    <a:pt x="1320" y="1910"/>
                  </a:lnTo>
                  <a:lnTo>
                    <a:pt x="1322" y="1894"/>
                  </a:lnTo>
                  <a:lnTo>
                    <a:pt x="1324" y="1878"/>
                  </a:lnTo>
                  <a:lnTo>
                    <a:pt x="1332" y="1862"/>
                  </a:lnTo>
                  <a:lnTo>
                    <a:pt x="1340" y="1848"/>
                  </a:lnTo>
                  <a:lnTo>
                    <a:pt x="1352" y="1836"/>
                  </a:lnTo>
                  <a:lnTo>
                    <a:pt x="1364" y="1824"/>
                  </a:lnTo>
                  <a:lnTo>
                    <a:pt x="1376" y="1816"/>
                  </a:lnTo>
                  <a:lnTo>
                    <a:pt x="1388" y="1808"/>
                  </a:lnTo>
                  <a:lnTo>
                    <a:pt x="1398" y="1802"/>
                  </a:lnTo>
                  <a:lnTo>
                    <a:pt x="1422" y="1792"/>
                  </a:lnTo>
                  <a:lnTo>
                    <a:pt x="1438" y="1782"/>
                  </a:lnTo>
                  <a:lnTo>
                    <a:pt x="1452" y="1772"/>
                  </a:lnTo>
                  <a:lnTo>
                    <a:pt x="1462" y="1764"/>
                  </a:lnTo>
                  <a:lnTo>
                    <a:pt x="1476" y="1750"/>
                  </a:lnTo>
                  <a:lnTo>
                    <a:pt x="1482" y="1744"/>
                  </a:lnTo>
                  <a:lnTo>
                    <a:pt x="1490" y="1740"/>
                  </a:lnTo>
                  <a:lnTo>
                    <a:pt x="1498" y="1738"/>
                  </a:lnTo>
                  <a:lnTo>
                    <a:pt x="1502" y="1738"/>
                  </a:lnTo>
                  <a:lnTo>
                    <a:pt x="1506" y="1740"/>
                  </a:lnTo>
                  <a:lnTo>
                    <a:pt x="1508" y="1742"/>
                  </a:lnTo>
                  <a:lnTo>
                    <a:pt x="1514" y="1742"/>
                  </a:lnTo>
                  <a:lnTo>
                    <a:pt x="1520" y="1742"/>
                  </a:lnTo>
                  <a:lnTo>
                    <a:pt x="1530" y="1740"/>
                  </a:lnTo>
                  <a:lnTo>
                    <a:pt x="1544" y="1738"/>
                  </a:lnTo>
                  <a:lnTo>
                    <a:pt x="1556" y="1738"/>
                  </a:lnTo>
                  <a:lnTo>
                    <a:pt x="1576" y="1738"/>
                  </a:lnTo>
                  <a:lnTo>
                    <a:pt x="1584" y="1738"/>
                  </a:lnTo>
                  <a:lnTo>
                    <a:pt x="1588" y="1736"/>
                  </a:lnTo>
                  <a:lnTo>
                    <a:pt x="1592" y="1734"/>
                  </a:lnTo>
                  <a:lnTo>
                    <a:pt x="1590" y="1728"/>
                  </a:lnTo>
                  <a:lnTo>
                    <a:pt x="1590" y="1724"/>
                  </a:lnTo>
                  <a:lnTo>
                    <a:pt x="1590" y="1722"/>
                  </a:lnTo>
                  <a:lnTo>
                    <a:pt x="1594" y="1716"/>
                  </a:lnTo>
                  <a:lnTo>
                    <a:pt x="1608" y="1702"/>
                  </a:lnTo>
                  <a:lnTo>
                    <a:pt x="1616" y="1696"/>
                  </a:lnTo>
                  <a:lnTo>
                    <a:pt x="1622" y="1690"/>
                  </a:lnTo>
                  <a:lnTo>
                    <a:pt x="1626" y="1682"/>
                  </a:lnTo>
                  <a:lnTo>
                    <a:pt x="1626" y="1676"/>
                  </a:lnTo>
                  <a:lnTo>
                    <a:pt x="1624" y="1672"/>
                  </a:lnTo>
                  <a:lnTo>
                    <a:pt x="1622" y="1662"/>
                  </a:lnTo>
                  <a:lnTo>
                    <a:pt x="1624" y="1654"/>
                  </a:lnTo>
                  <a:lnTo>
                    <a:pt x="1628" y="1644"/>
                  </a:lnTo>
                  <a:lnTo>
                    <a:pt x="1634" y="1634"/>
                  </a:lnTo>
                  <a:lnTo>
                    <a:pt x="1650" y="1610"/>
                  </a:lnTo>
                  <a:lnTo>
                    <a:pt x="1668" y="1580"/>
                  </a:lnTo>
                  <a:lnTo>
                    <a:pt x="1674" y="1564"/>
                  </a:lnTo>
                  <a:lnTo>
                    <a:pt x="1678" y="1550"/>
                  </a:lnTo>
                  <a:lnTo>
                    <a:pt x="1678" y="1536"/>
                  </a:lnTo>
                  <a:lnTo>
                    <a:pt x="1678" y="1524"/>
                  </a:lnTo>
                  <a:lnTo>
                    <a:pt x="1678" y="1514"/>
                  </a:lnTo>
                  <a:lnTo>
                    <a:pt x="1680" y="1506"/>
                  </a:lnTo>
                  <a:lnTo>
                    <a:pt x="1682" y="1498"/>
                  </a:lnTo>
                  <a:lnTo>
                    <a:pt x="1688" y="1494"/>
                  </a:lnTo>
                  <a:lnTo>
                    <a:pt x="1694" y="1488"/>
                  </a:lnTo>
                  <a:lnTo>
                    <a:pt x="1698" y="1480"/>
                  </a:lnTo>
                  <a:lnTo>
                    <a:pt x="1698" y="1470"/>
                  </a:lnTo>
                  <a:lnTo>
                    <a:pt x="1700" y="1460"/>
                  </a:lnTo>
                  <a:lnTo>
                    <a:pt x="1700" y="1434"/>
                  </a:lnTo>
                  <a:lnTo>
                    <a:pt x="1702" y="1418"/>
                  </a:lnTo>
                  <a:lnTo>
                    <a:pt x="1704" y="1404"/>
                  </a:lnTo>
                  <a:lnTo>
                    <a:pt x="1708" y="1390"/>
                  </a:lnTo>
                  <a:lnTo>
                    <a:pt x="1708" y="1378"/>
                  </a:lnTo>
                  <a:lnTo>
                    <a:pt x="1708" y="1368"/>
                  </a:lnTo>
                  <a:lnTo>
                    <a:pt x="1706" y="1360"/>
                  </a:lnTo>
                  <a:lnTo>
                    <a:pt x="1702" y="1342"/>
                  </a:lnTo>
                  <a:lnTo>
                    <a:pt x="1702" y="1334"/>
                  </a:lnTo>
                  <a:lnTo>
                    <a:pt x="1702" y="1324"/>
                  </a:lnTo>
                  <a:lnTo>
                    <a:pt x="1706" y="1252"/>
                  </a:lnTo>
                  <a:lnTo>
                    <a:pt x="1708" y="1234"/>
                  </a:lnTo>
                  <a:lnTo>
                    <a:pt x="1710" y="1224"/>
                  </a:lnTo>
                  <a:lnTo>
                    <a:pt x="1712" y="1220"/>
                  </a:lnTo>
                  <a:lnTo>
                    <a:pt x="1714" y="1220"/>
                  </a:lnTo>
                  <a:lnTo>
                    <a:pt x="1718" y="1222"/>
                  </a:lnTo>
                  <a:lnTo>
                    <a:pt x="1720" y="1226"/>
                  </a:lnTo>
                  <a:lnTo>
                    <a:pt x="1726" y="1234"/>
                  </a:lnTo>
                  <a:lnTo>
                    <a:pt x="1730" y="1238"/>
                  </a:lnTo>
                  <a:lnTo>
                    <a:pt x="1736" y="1238"/>
                  </a:lnTo>
                  <a:lnTo>
                    <a:pt x="1740" y="1234"/>
                  </a:lnTo>
                  <a:lnTo>
                    <a:pt x="1746" y="1224"/>
                  </a:lnTo>
                  <a:lnTo>
                    <a:pt x="1752" y="1212"/>
                  </a:lnTo>
                  <a:lnTo>
                    <a:pt x="1766" y="1176"/>
                  </a:lnTo>
                  <a:lnTo>
                    <a:pt x="1774" y="1158"/>
                  </a:lnTo>
                  <a:lnTo>
                    <a:pt x="1780" y="1146"/>
                  </a:lnTo>
                  <a:lnTo>
                    <a:pt x="1788" y="1136"/>
                  </a:lnTo>
                  <a:lnTo>
                    <a:pt x="1794" y="1128"/>
                  </a:lnTo>
                  <a:lnTo>
                    <a:pt x="1810" y="1112"/>
                  </a:lnTo>
                  <a:lnTo>
                    <a:pt x="1820" y="1100"/>
                  </a:lnTo>
                  <a:lnTo>
                    <a:pt x="1830" y="1082"/>
                  </a:lnTo>
                  <a:lnTo>
                    <a:pt x="1852" y="1044"/>
                  </a:lnTo>
                  <a:lnTo>
                    <a:pt x="1860" y="1030"/>
                  </a:lnTo>
                  <a:lnTo>
                    <a:pt x="1866" y="1016"/>
                  </a:lnTo>
                  <a:lnTo>
                    <a:pt x="1872" y="1002"/>
                  </a:lnTo>
                  <a:lnTo>
                    <a:pt x="1874" y="988"/>
                  </a:lnTo>
                  <a:lnTo>
                    <a:pt x="1874" y="972"/>
                  </a:lnTo>
                  <a:lnTo>
                    <a:pt x="1872" y="956"/>
                  </a:lnTo>
                  <a:close/>
                  <a:moveTo>
                    <a:pt x="1128" y="2234"/>
                  </a:moveTo>
                  <a:lnTo>
                    <a:pt x="1128" y="2234"/>
                  </a:lnTo>
                  <a:lnTo>
                    <a:pt x="1132" y="2242"/>
                  </a:lnTo>
                  <a:lnTo>
                    <a:pt x="1128" y="2234"/>
                  </a:lnTo>
                  <a:close/>
                  <a:moveTo>
                    <a:pt x="698" y="3490"/>
                  </a:moveTo>
                  <a:lnTo>
                    <a:pt x="698" y="3490"/>
                  </a:lnTo>
                  <a:lnTo>
                    <a:pt x="692" y="3492"/>
                  </a:lnTo>
                  <a:lnTo>
                    <a:pt x="688" y="3490"/>
                  </a:lnTo>
                  <a:lnTo>
                    <a:pt x="684" y="3490"/>
                  </a:lnTo>
                  <a:lnTo>
                    <a:pt x="678" y="3492"/>
                  </a:lnTo>
                  <a:lnTo>
                    <a:pt x="670" y="3496"/>
                  </a:lnTo>
                  <a:lnTo>
                    <a:pt x="666" y="3498"/>
                  </a:lnTo>
                  <a:lnTo>
                    <a:pt x="670" y="3500"/>
                  </a:lnTo>
                  <a:lnTo>
                    <a:pt x="672" y="3500"/>
                  </a:lnTo>
                  <a:lnTo>
                    <a:pt x="678" y="3498"/>
                  </a:lnTo>
                  <a:lnTo>
                    <a:pt x="682" y="3494"/>
                  </a:lnTo>
                  <a:lnTo>
                    <a:pt x="684" y="3496"/>
                  </a:lnTo>
                  <a:lnTo>
                    <a:pt x="686" y="3498"/>
                  </a:lnTo>
                  <a:lnTo>
                    <a:pt x="690" y="3496"/>
                  </a:lnTo>
                  <a:lnTo>
                    <a:pt x="694" y="3496"/>
                  </a:lnTo>
                  <a:lnTo>
                    <a:pt x="696" y="3496"/>
                  </a:lnTo>
                  <a:lnTo>
                    <a:pt x="700" y="3496"/>
                  </a:lnTo>
                  <a:lnTo>
                    <a:pt x="702" y="3494"/>
                  </a:lnTo>
                  <a:lnTo>
                    <a:pt x="704" y="3492"/>
                  </a:lnTo>
                  <a:lnTo>
                    <a:pt x="702" y="3490"/>
                  </a:lnTo>
                  <a:lnTo>
                    <a:pt x="698" y="3490"/>
                  </a:lnTo>
                  <a:close/>
                  <a:moveTo>
                    <a:pt x="294" y="3084"/>
                  </a:moveTo>
                  <a:lnTo>
                    <a:pt x="294" y="3084"/>
                  </a:lnTo>
                  <a:lnTo>
                    <a:pt x="298" y="3086"/>
                  </a:lnTo>
                  <a:lnTo>
                    <a:pt x="300" y="3084"/>
                  </a:lnTo>
                  <a:lnTo>
                    <a:pt x="300" y="3082"/>
                  </a:lnTo>
                  <a:lnTo>
                    <a:pt x="298" y="3080"/>
                  </a:lnTo>
                  <a:lnTo>
                    <a:pt x="292" y="3078"/>
                  </a:lnTo>
                  <a:lnTo>
                    <a:pt x="286" y="3078"/>
                  </a:lnTo>
                  <a:lnTo>
                    <a:pt x="282" y="3078"/>
                  </a:lnTo>
                  <a:lnTo>
                    <a:pt x="276" y="3080"/>
                  </a:lnTo>
                  <a:lnTo>
                    <a:pt x="274" y="3082"/>
                  </a:lnTo>
                  <a:lnTo>
                    <a:pt x="274" y="3084"/>
                  </a:lnTo>
                  <a:lnTo>
                    <a:pt x="280" y="3084"/>
                  </a:lnTo>
                  <a:lnTo>
                    <a:pt x="288" y="3084"/>
                  </a:lnTo>
                  <a:lnTo>
                    <a:pt x="294" y="3084"/>
                  </a:lnTo>
                  <a:close/>
                  <a:moveTo>
                    <a:pt x="338" y="3318"/>
                  </a:moveTo>
                  <a:lnTo>
                    <a:pt x="338" y="3318"/>
                  </a:lnTo>
                  <a:lnTo>
                    <a:pt x="330" y="3322"/>
                  </a:lnTo>
                  <a:lnTo>
                    <a:pt x="328" y="3324"/>
                  </a:lnTo>
                  <a:lnTo>
                    <a:pt x="330" y="3326"/>
                  </a:lnTo>
                  <a:lnTo>
                    <a:pt x="334" y="3326"/>
                  </a:lnTo>
                  <a:lnTo>
                    <a:pt x="338" y="3322"/>
                  </a:lnTo>
                  <a:lnTo>
                    <a:pt x="338" y="3318"/>
                  </a:lnTo>
                  <a:close/>
                  <a:moveTo>
                    <a:pt x="292" y="3034"/>
                  </a:moveTo>
                  <a:lnTo>
                    <a:pt x="292" y="3034"/>
                  </a:lnTo>
                  <a:lnTo>
                    <a:pt x="290" y="3032"/>
                  </a:lnTo>
                  <a:lnTo>
                    <a:pt x="288" y="3030"/>
                  </a:lnTo>
                  <a:lnTo>
                    <a:pt x="284" y="3030"/>
                  </a:lnTo>
                  <a:lnTo>
                    <a:pt x="282" y="3034"/>
                  </a:lnTo>
                  <a:lnTo>
                    <a:pt x="284" y="3036"/>
                  </a:lnTo>
                  <a:lnTo>
                    <a:pt x="286" y="3038"/>
                  </a:lnTo>
                  <a:lnTo>
                    <a:pt x="290" y="3036"/>
                  </a:lnTo>
                  <a:lnTo>
                    <a:pt x="292" y="3034"/>
                  </a:lnTo>
                  <a:close/>
                  <a:moveTo>
                    <a:pt x="420" y="3442"/>
                  </a:moveTo>
                  <a:lnTo>
                    <a:pt x="420" y="3442"/>
                  </a:lnTo>
                  <a:lnTo>
                    <a:pt x="420" y="3446"/>
                  </a:lnTo>
                  <a:lnTo>
                    <a:pt x="424" y="3452"/>
                  </a:lnTo>
                  <a:lnTo>
                    <a:pt x="440" y="3462"/>
                  </a:lnTo>
                  <a:lnTo>
                    <a:pt x="444" y="3464"/>
                  </a:lnTo>
                  <a:lnTo>
                    <a:pt x="444" y="3462"/>
                  </a:lnTo>
                  <a:lnTo>
                    <a:pt x="442" y="3458"/>
                  </a:lnTo>
                  <a:lnTo>
                    <a:pt x="438" y="3454"/>
                  </a:lnTo>
                  <a:lnTo>
                    <a:pt x="430" y="3446"/>
                  </a:lnTo>
                  <a:lnTo>
                    <a:pt x="434" y="3448"/>
                  </a:lnTo>
                  <a:lnTo>
                    <a:pt x="438" y="3450"/>
                  </a:lnTo>
                  <a:lnTo>
                    <a:pt x="442" y="3450"/>
                  </a:lnTo>
                  <a:lnTo>
                    <a:pt x="442" y="3448"/>
                  </a:lnTo>
                  <a:lnTo>
                    <a:pt x="440" y="3444"/>
                  </a:lnTo>
                  <a:lnTo>
                    <a:pt x="436" y="3438"/>
                  </a:lnTo>
                  <a:lnTo>
                    <a:pt x="434" y="3432"/>
                  </a:lnTo>
                  <a:lnTo>
                    <a:pt x="434" y="3420"/>
                  </a:lnTo>
                  <a:lnTo>
                    <a:pt x="434" y="3418"/>
                  </a:lnTo>
                  <a:lnTo>
                    <a:pt x="434" y="3420"/>
                  </a:lnTo>
                  <a:lnTo>
                    <a:pt x="430" y="3422"/>
                  </a:lnTo>
                  <a:lnTo>
                    <a:pt x="426" y="3428"/>
                  </a:lnTo>
                  <a:lnTo>
                    <a:pt x="426" y="3432"/>
                  </a:lnTo>
                  <a:lnTo>
                    <a:pt x="426" y="3436"/>
                  </a:lnTo>
                  <a:lnTo>
                    <a:pt x="424" y="3436"/>
                  </a:lnTo>
                  <a:lnTo>
                    <a:pt x="422" y="3436"/>
                  </a:lnTo>
                  <a:lnTo>
                    <a:pt x="420" y="3442"/>
                  </a:lnTo>
                  <a:close/>
                  <a:moveTo>
                    <a:pt x="272" y="3186"/>
                  </a:moveTo>
                  <a:lnTo>
                    <a:pt x="272" y="3186"/>
                  </a:lnTo>
                  <a:lnTo>
                    <a:pt x="270" y="3186"/>
                  </a:lnTo>
                  <a:lnTo>
                    <a:pt x="272" y="3180"/>
                  </a:lnTo>
                  <a:lnTo>
                    <a:pt x="274" y="3174"/>
                  </a:lnTo>
                  <a:lnTo>
                    <a:pt x="274" y="3168"/>
                  </a:lnTo>
                  <a:lnTo>
                    <a:pt x="274" y="3150"/>
                  </a:lnTo>
                  <a:lnTo>
                    <a:pt x="272" y="3136"/>
                  </a:lnTo>
                  <a:lnTo>
                    <a:pt x="272" y="3132"/>
                  </a:lnTo>
                  <a:lnTo>
                    <a:pt x="270" y="3132"/>
                  </a:lnTo>
                  <a:lnTo>
                    <a:pt x="266" y="3132"/>
                  </a:lnTo>
                  <a:lnTo>
                    <a:pt x="264" y="3130"/>
                  </a:lnTo>
                  <a:lnTo>
                    <a:pt x="262" y="3130"/>
                  </a:lnTo>
                  <a:lnTo>
                    <a:pt x="258" y="3132"/>
                  </a:lnTo>
                  <a:lnTo>
                    <a:pt x="252" y="3136"/>
                  </a:lnTo>
                  <a:lnTo>
                    <a:pt x="250" y="3138"/>
                  </a:lnTo>
                  <a:lnTo>
                    <a:pt x="252" y="3140"/>
                  </a:lnTo>
                  <a:lnTo>
                    <a:pt x="254" y="3142"/>
                  </a:lnTo>
                  <a:lnTo>
                    <a:pt x="254" y="3144"/>
                  </a:lnTo>
                  <a:lnTo>
                    <a:pt x="254" y="3146"/>
                  </a:lnTo>
                  <a:lnTo>
                    <a:pt x="256" y="3148"/>
                  </a:lnTo>
                  <a:lnTo>
                    <a:pt x="258" y="3150"/>
                  </a:lnTo>
                  <a:lnTo>
                    <a:pt x="260" y="3154"/>
                  </a:lnTo>
                  <a:lnTo>
                    <a:pt x="258" y="3164"/>
                  </a:lnTo>
                  <a:lnTo>
                    <a:pt x="256" y="3166"/>
                  </a:lnTo>
                  <a:lnTo>
                    <a:pt x="252" y="3164"/>
                  </a:lnTo>
                  <a:lnTo>
                    <a:pt x="250" y="3162"/>
                  </a:lnTo>
                  <a:lnTo>
                    <a:pt x="246" y="3162"/>
                  </a:lnTo>
                  <a:lnTo>
                    <a:pt x="244" y="3164"/>
                  </a:lnTo>
                  <a:lnTo>
                    <a:pt x="242" y="3162"/>
                  </a:lnTo>
                  <a:lnTo>
                    <a:pt x="238" y="3162"/>
                  </a:lnTo>
                  <a:lnTo>
                    <a:pt x="236" y="3164"/>
                  </a:lnTo>
                  <a:lnTo>
                    <a:pt x="234" y="3168"/>
                  </a:lnTo>
                  <a:lnTo>
                    <a:pt x="236" y="3172"/>
                  </a:lnTo>
                  <a:lnTo>
                    <a:pt x="238" y="3178"/>
                  </a:lnTo>
                  <a:lnTo>
                    <a:pt x="242" y="3184"/>
                  </a:lnTo>
                  <a:lnTo>
                    <a:pt x="244" y="3190"/>
                  </a:lnTo>
                  <a:lnTo>
                    <a:pt x="246" y="3194"/>
                  </a:lnTo>
                  <a:lnTo>
                    <a:pt x="248" y="3200"/>
                  </a:lnTo>
                  <a:lnTo>
                    <a:pt x="250" y="3200"/>
                  </a:lnTo>
                  <a:lnTo>
                    <a:pt x="252" y="3200"/>
                  </a:lnTo>
                  <a:lnTo>
                    <a:pt x="254" y="3196"/>
                  </a:lnTo>
                  <a:lnTo>
                    <a:pt x="254" y="3190"/>
                  </a:lnTo>
                  <a:lnTo>
                    <a:pt x="252" y="3184"/>
                  </a:lnTo>
                  <a:lnTo>
                    <a:pt x="250" y="3180"/>
                  </a:lnTo>
                  <a:lnTo>
                    <a:pt x="252" y="3178"/>
                  </a:lnTo>
                  <a:lnTo>
                    <a:pt x="254" y="3178"/>
                  </a:lnTo>
                  <a:lnTo>
                    <a:pt x="258" y="3182"/>
                  </a:lnTo>
                  <a:lnTo>
                    <a:pt x="262" y="3184"/>
                  </a:lnTo>
                  <a:lnTo>
                    <a:pt x="262" y="3186"/>
                  </a:lnTo>
                  <a:lnTo>
                    <a:pt x="260" y="3186"/>
                  </a:lnTo>
                  <a:lnTo>
                    <a:pt x="258" y="3190"/>
                  </a:lnTo>
                  <a:lnTo>
                    <a:pt x="258" y="3192"/>
                  </a:lnTo>
                  <a:lnTo>
                    <a:pt x="258" y="3194"/>
                  </a:lnTo>
                  <a:lnTo>
                    <a:pt x="258" y="3198"/>
                  </a:lnTo>
                  <a:lnTo>
                    <a:pt x="258" y="3202"/>
                  </a:lnTo>
                  <a:lnTo>
                    <a:pt x="258" y="3206"/>
                  </a:lnTo>
                  <a:lnTo>
                    <a:pt x="260" y="3208"/>
                  </a:lnTo>
                  <a:lnTo>
                    <a:pt x="266" y="3208"/>
                  </a:lnTo>
                  <a:lnTo>
                    <a:pt x="270" y="3208"/>
                  </a:lnTo>
                  <a:lnTo>
                    <a:pt x="272" y="3206"/>
                  </a:lnTo>
                  <a:lnTo>
                    <a:pt x="274" y="3200"/>
                  </a:lnTo>
                  <a:lnTo>
                    <a:pt x="274" y="3194"/>
                  </a:lnTo>
                  <a:lnTo>
                    <a:pt x="276" y="3192"/>
                  </a:lnTo>
                  <a:lnTo>
                    <a:pt x="276" y="3190"/>
                  </a:lnTo>
                  <a:lnTo>
                    <a:pt x="276" y="3188"/>
                  </a:lnTo>
                  <a:lnTo>
                    <a:pt x="276" y="3186"/>
                  </a:lnTo>
                  <a:lnTo>
                    <a:pt x="272" y="318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494" name="Freeform 6151"/>
            <p:cNvSpPr>
              <a:spLocks noEditPoints="1"/>
            </p:cNvSpPr>
            <p:nvPr/>
          </p:nvSpPr>
          <p:spPr bwMode="auto">
            <a:xfrm>
              <a:off x="6266439" y="4430998"/>
              <a:ext cx="1201064" cy="968402"/>
            </a:xfrm>
            <a:custGeom>
              <a:avLst/>
              <a:gdLst>
                <a:gd name="T0" fmla="*/ 441960 w 2690"/>
                <a:gd name="T1" fmla="*/ 349032 h 2404"/>
                <a:gd name="T2" fmla="*/ 1037590 w 2690"/>
                <a:gd name="T3" fmla="*/ 357917 h 2404"/>
                <a:gd name="T4" fmla="*/ 979170 w 2690"/>
                <a:gd name="T5" fmla="*/ 750102 h 2404"/>
                <a:gd name="T6" fmla="*/ 911860 w 2690"/>
                <a:gd name="T7" fmla="*/ 630796 h 2404"/>
                <a:gd name="T8" fmla="*/ 789940 w 2690"/>
                <a:gd name="T9" fmla="*/ 445492 h 2404"/>
                <a:gd name="T10" fmla="*/ 726440 w 2690"/>
                <a:gd name="T11" fmla="*/ 403608 h 2404"/>
                <a:gd name="T12" fmla="*/ 579120 w 2690"/>
                <a:gd name="T13" fmla="*/ 472145 h 2404"/>
                <a:gd name="T14" fmla="*/ 584200 w 2690"/>
                <a:gd name="T15" fmla="*/ 383301 h 2404"/>
                <a:gd name="T16" fmla="*/ 478790 w 2690"/>
                <a:gd name="T17" fmla="*/ 352840 h 2404"/>
                <a:gd name="T18" fmla="*/ 388620 w 2690"/>
                <a:gd name="T19" fmla="*/ 458184 h 2404"/>
                <a:gd name="T20" fmla="*/ 262890 w 2690"/>
                <a:gd name="T21" fmla="*/ 533067 h 2404"/>
                <a:gd name="T22" fmla="*/ 69850 w 2690"/>
                <a:gd name="T23" fmla="*/ 656181 h 2404"/>
                <a:gd name="T24" fmla="*/ 5080 w 2690"/>
                <a:gd name="T25" fmla="*/ 802139 h 2404"/>
                <a:gd name="T26" fmla="*/ 60960 w 2690"/>
                <a:gd name="T27" fmla="*/ 1055981 h 2404"/>
                <a:gd name="T28" fmla="*/ 218440 w 2690"/>
                <a:gd name="T29" fmla="*/ 1077558 h 2404"/>
                <a:gd name="T30" fmla="*/ 490220 w 2690"/>
                <a:gd name="T31" fmla="*/ 1012828 h 2404"/>
                <a:gd name="T32" fmla="*/ 628650 w 2690"/>
                <a:gd name="T33" fmla="*/ 1040751 h 2404"/>
                <a:gd name="T34" fmla="*/ 647700 w 2690"/>
                <a:gd name="T35" fmla="*/ 1137210 h 2404"/>
                <a:gd name="T36" fmla="*/ 810260 w 2690"/>
                <a:gd name="T37" fmla="*/ 1215901 h 2404"/>
                <a:gd name="T38" fmla="*/ 938530 w 2690"/>
                <a:gd name="T39" fmla="*/ 1189248 h 2404"/>
                <a:gd name="T40" fmla="*/ 1033780 w 2690"/>
                <a:gd name="T41" fmla="*/ 896061 h 2404"/>
                <a:gd name="T42" fmla="*/ 1059180 w 2690"/>
                <a:gd name="T43" fmla="*/ 154843 h 2404"/>
                <a:gd name="T44" fmla="*/ 788670 w 2690"/>
                <a:gd name="T45" fmla="*/ 1289515 h 2404"/>
                <a:gd name="T46" fmla="*/ 810260 w 2690"/>
                <a:gd name="T47" fmla="*/ 1344091 h 2404"/>
                <a:gd name="T48" fmla="*/ 881380 w 2690"/>
                <a:gd name="T49" fmla="*/ 1394860 h 2404"/>
                <a:gd name="T50" fmla="*/ 623570 w 2690"/>
                <a:gd name="T51" fmla="*/ 1148633 h 2404"/>
                <a:gd name="T52" fmla="*/ 1405890 w 2690"/>
                <a:gd name="T53" fmla="*/ 516568 h 2404"/>
                <a:gd name="T54" fmla="*/ 1370330 w 2690"/>
                <a:gd name="T55" fmla="*/ 696795 h 2404"/>
                <a:gd name="T56" fmla="*/ 1367790 w 2690"/>
                <a:gd name="T57" fmla="*/ 455646 h 2404"/>
                <a:gd name="T58" fmla="*/ 1125220 w 2690"/>
                <a:gd name="T59" fmla="*/ 244957 h 2404"/>
                <a:gd name="T60" fmla="*/ 1106170 w 2690"/>
                <a:gd name="T61" fmla="*/ 201804 h 2404"/>
                <a:gd name="T62" fmla="*/ 1162050 w 2690"/>
                <a:gd name="T63" fmla="*/ 242419 h 2404"/>
                <a:gd name="T64" fmla="*/ 1210310 w 2690"/>
                <a:gd name="T65" fmla="*/ 365532 h 2404"/>
                <a:gd name="T66" fmla="*/ 1394460 w 2690"/>
                <a:gd name="T67" fmla="*/ 512760 h 2404"/>
                <a:gd name="T68" fmla="*/ 1545590 w 2690"/>
                <a:gd name="T69" fmla="*/ 1325053 h 2404"/>
                <a:gd name="T70" fmla="*/ 1426210 w 2690"/>
                <a:gd name="T71" fmla="*/ 1426590 h 2404"/>
                <a:gd name="T72" fmla="*/ 1432560 w 2690"/>
                <a:gd name="T73" fmla="*/ 1525588 h 2404"/>
                <a:gd name="T74" fmla="*/ 1534160 w 2690"/>
                <a:gd name="T75" fmla="*/ 1393590 h 2404"/>
                <a:gd name="T76" fmla="*/ 1692910 w 2690"/>
                <a:gd name="T77" fmla="*/ 521644 h 2404"/>
                <a:gd name="T78" fmla="*/ 1576070 w 2690"/>
                <a:gd name="T79" fmla="*/ 1165133 h 2404"/>
                <a:gd name="T80" fmla="*/ 1564640 w 2690"/>
                <a:gd name="T81" fmla="*/ 1161325 h 2404"/>
                <a:gd name="T82" fmla="*/ 1588770 w 2690"/>
                <a:gd name="T83" fmla="*/ 1345360 h 2404"/>
                <a:gd name="T84" fmla="*/ 1651000 w 2690"/>
                <a:gd name="T85" fmla="*/ 1208286 h 2404"/>
                <a:gd name="T86" fmla="*/ 1428750 w 2690"/>
                <a:gd name="T87" fmla="*/ 587643 h 2404"/>
                <a:gd name="T88" fmla="*/ 966470 w 2690"/>
                <a:gd name="T89" fmla="*/ 312225 h 2404"/>
                <a:gd name="T90" fmla="*/ 867410 w 2690"/>
                <a:gd name="T91" fmla="*/ 159920 h 2404"/>
                <a:gd name="T92" fmla="*/ 584200 w 2690"/>
                <a:gd name="T93" fmla="*/ 49499 h 2404"/>
                <a:gd name="T94" fmla="*/ 539750 w 2690"/>
                <a:gd name="T95" fmla="*/ 182766 h 2404"/>
                <a:gd name="T96" fmla="*/ 631190 w 2690"/>
                <a:gd name="T97" fmla="*/ 243688 h 2404"/>
                <a:gd name="T98" fmla="*/ 673100 w 2690"/>
                <a:gd name="T99" fmla="*/ 510222 h 2404"/>
                <a:gd name="T100" fmla="*/ 769620 w 2690"/>
                <a:gd name="T101" fmla="*/ 279226 h 2404"/>
                <a:gd name="T102" fmla="*/ 889000 w 2690"/>
                <a:gd name="T103" fmla="*/ 312225 h 2404"/>
                <a:gd name="T104" fmla="*/ 885190 w 2690"/>
                <a:gd name="T105" fmla="*/ 244957 h 2404"/>
                <a:gd name="T106" fmla="*/ 774700 w 2690"/>
                <a:gd name="T107" fmla="*/ 107883 h 2404"/>
                <a:gd name="T108" fmla="*/ 922020 w 2690"/>
                <a:gd name="T109" fmla="*/ 187843 h 2404"/>
                <a:gd name="T110" fmla="*/ 971550 w 2690"/>
                <a:gd name="T111" fmla="*/ 153574 h 2404"/>
                <a:gd name="T112" fmla="*/ 1008380 w 2690"/>
                <a:gd name="T113" fmla="*/ 128190 h 2404"/>
                <a:gd name="T114" fmla="*/ 952500 w 2690"/>
                <a:gd name="T115" fmla="*/ 81229 h 2404"/>
                <a:gd name="T116" fmla="*/ 487680 w 2690"/>
                <a:gd name="T117" fmla="*/ 92652 h 2404"/>
                <a:gd name="T118" fmla="*/ 637540 w 2690"/>
                <a:gd name="T119" fmla="*/ 180228 h 2404"/>
                <a:gd name="T120" fmla="*/ 613410 w 2690"/>
                <a:gd name="T121" fmla="*/ 60922 h 2404"/>
                <a:gd name="T122" fmla="*/ 499110 w 2690"/>
                <a:gd name="T123" fmla="*/ 11423 h 2404"/>
                <a:gd name="T124" fmla="*/ 1026160 w 2690"/>
                <a:gd name="T125" fmla="*/ 776755 h 24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90"/>
                <a:gd name="T190" fmla="*/ 0 h 2404"/>
                <a:gd name="T191" fmla="*/ 2690 w 2690"/>
                <a:gd name="T192" fmla="*/ 2404 h 24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90" h="2404">
                  <a:moveTo>
                    <a:pt x="692" y="12"/>
                  </a:moveTo>
                  <a:lnTo>
                    <a:pt x="692" y="12"/>
                  </a:lnTo>
                  <a:lnTo>
                    <a:pt x="698" y="14"/>
                  </a:lnTo>
                  <a:lnTo>
                    <a:pt x="702" y="18"/>
                  </a:lnTo>
                  <a:lnTo>
                    <a:pt x="708" y="20"/>
                  </a:lnTo>
                  <a:lnTo>
                    <a:pt x="714" y="20"/>
                  </a:lnTo>
                  <a:lnTo>
                    <a:pt x="716" y="20"/>
                  </a:lnTo>
                  <a:lnTo>
                    <a:pt x="714" y="18"/>
                  </a:lnTo>
                  <a:lnTo>
                    <a:pt x="712" y="16"/>
                  </a:lnTo>
                  <a:lnTo>
                    <a:pt x="710" y="12"/>
                  </a:lnTo>
                  <a:lnTo>
                    <a:pt x="708" y="12"/>
                  </a:lnTo>
                  <a:lnTo>
                    <a:pt x="710" y="12"/>
                  </a:lnTo>
                  <a:lnTo>
                    <a:pt x="714" y="12"/>
                  </a:lnTo>
                  <a:lnTo>
                    <a:pt x="718" y="16"/>
                  </a:lnTo>
                  <a:lnTo>
                    <a:pt x="722" y="18"/>
                  </a:lnTo>
                  <a:lnTo>
                    <a:pt x="728" y="18"/>
                  </a:lnTo>
                  <a:lnTo>
                    <a:pt x="730" y="16"/>
                  </a:lnTo>
                  <a:lnTo>
                    <a:pt x="730" y="12"/>
                  </a:lnTo>
                  <a:lnTo>
                    <a:pt x="724" y="6"/>
                  </a:lnTo>
                  <a:lnTo>
                    <a:pt x="714" y="2"/>
                  </a:lnTo>
                  <a:lnTo>
                    <a:pt x="708" y="0"/>
                  </a:lnTo>
                  <a:lnTo>
                    <a:pt x="702" y="2"/>
                  </a:lnTo>
                  <a:lnTo>
                    <a:pt x="694" y="4"/>
                  </a:lnTo>
                  <a:lnTo>
                    <a:pt x="688" y="8"/>
                  </a:lnTo>
                  <a:lnTo>
                    <a:pt x="688" y="10"/>
                  </a:lnTo>
                  <a:lnTo>
                    <a:pt x="692" y="12"/>
                  </a:lnTo>
                  <a:close/>
                  <a:moveTo>
                    <a:pt x="742" y="352"/>
                  </a:moveTo>
                  <a:lnTo>
                    <a:pt x="742" y="352"/>
                  </a:lnTo>
                  <a:lnTo>
                    <a:pt x="740" y="350"/>
                  </a:lnTo>
                  <a:lnTo>
                    <a:pt x="736" y="352"/>
                  </a:lnTo>
                  <a:lnTo>
                    <a:pt x="732" y="358"/>
                  </a:lnTo>
                  <a:lnTo>
                    <a:pt x="728" y="366"/>
                  </a:lnTo>
                  <a:lnTo>
                    <a:pt x="724" y="382"/>
                  </a:lnTo>
                  <a:lnTo>
                    <a:pt x="724" y="386"/>
                  </a:lnTo>
                  <a:lnTo>
                    <a:pt x="724" y="388"/>
                  </a:lnTo>
                  <a:lnTo>
                    <a:pt x="726" y="388"/>
                  </a:lnTo>
                  <a:lnTo>
                    <a:pt x="736" y="382"/>
                  </a:lnTo>
                  <a:lnTo>
                    <a:pt x="742" y="374"/>
                  </a:lnTo>
                  <a:lnTo>
                    <a:pt x="744" y="364"/>
                  </a:lnTo>
                  <a:lnTo>
                    <a:pt x="742" y="352"/>
                  </a:lnTo>
                  <a:close/>
                  <a:moveTo>
                    <a:pt x="696" y="550"/>
                  </a:moveTo>
                  <a:lnTo>
                    <a:pt x="696" y="550"/>
                  </a:lnTo>
                  <a:lnTo>
                    <a:pt x="692" y="548"/>
                  </a:lnTo>
                  <a:lnTo>
                    <a:pt x="690" y="548"/>
                  </a:lnTo>
                  <a:lnTo>
                    <a:pt x="690" y="552"/>
                  </a:lnTo>
                  <a:lnTo>
                    <a:pt x="692" y="556"/>
                  </a:lnTo>
                  <a:lnTo>
                    <a:pt x="700" y="566"/>
                  </a:lnTo>
                  <a:lnTo>
                    <a:pt x="710" y="578"/>
                  </a:lnTo>
                  <a:lnTo>
                    <a:pt x="714" y="580"/>
                  </a:lnTo>
                  <a:lnTo>
                    <a:pt x="718" y="578"/>
                  </a:lnTo>
                  <a:lnTo>
                    <a:pt x="724" y="576"/>
                  </a:lnTo>
                  <a:lnTo>
                    <a:pt x="728" y="574"/>
                  </a:lnTo>
                  <a:lnTo>
                    <a:pt x="734" y="568"/>
                  </a:lnTo>
                  <a:lnTo>
                    <a:pt x="736" y="564"/>
                  </a:lnTo>
                  <a:lnTo>
                    <a:pt x="738" y="558"/>
                  </a:lnTo>
                  <a:lnTo>
                    <a:pt x="736" y="552"/>
                  </a:lnTo>
                  <a:lnTo>
                    <a:pt x="730" y="546"/>
                  </a:lnTo>
                  <a:lnTo>
                    <a:pt x="728" y="544"/>
                  </a:lnTo>
                  <a:lnTo>
                    <a:pt x="724" y="546"/>
                  </a:lnTo>
                  <a:lnTo>
                    <a:pt x="722" y="548"/>
                  </a:lnTo>
                  <a:lnTo>
                    <a:pt x="718" y="552"/>
                  </a:lnTo>
                  <a:lnTo>
                    <a:pt x="712" y="554"/>
                  </a:lnTo>
                  <a:lnTo>
                    <a:pt x="706" y="554"/>
                  </a:lnTo>
                  <a:lnTo>
                    <a:pt x="696" y="550"/>
                  </a:lnTo>
                  <a:close/>
                  <a:moveTo>
                    <a:pt x="936" y="688"/>
                  </a:moveTo>
                  <a:lnTo>
                    <a:pt x="936" y="688"/>
                  </a:lnTo>
                  <a:lnTo>
                    <a:pt x="938" y="696"/>
                  </a:lnTo>
                  <a:lnTo>
                    <a:pt x="940" y="696"/>
                  </a:lnTo>
                  <a:lnTo>
                    <a:pt x="942" y="696"/>
                  </a:lnTo>
                  <a:lnTo>
                    <a:pt x="946" y="692"/>
                  </a:lnTo>
                  <a:lnTo>
                    <a:pt x="950" y="684"/>
                  </a:lnTo>
                  <a:lnTo>
                    <a:pt x="950" y="680"/>
                  </a:lnTo>
                  <a:lnTo>
                    <a:pt x="950" y="678"/>
                  </a:lnTo>
                  <a:lnTo>
                    <a:pt x="946" y="676"/>
                  </a:lnTo>
                  <a:lnTo>
                    <a:pt x="942" y="676"/>
                  </a:lnTo>
                  <a:lnTo>
                    <a:pt x="940" y="676"/>
                  </a:lnTo>
                  <a:lnTo>
                    <a:pt x="936" y="680"/>
                  </a:lnTo>
                  <a:lnTo>
                    <a:pt x="934" y="684"/>
                  </a:lnTo>
                  <a:lnTo>
                    <a:pt x="936" y="688"/>
                  </a:lnTo>
                  <a:close/>
                  <a:moveTo>
                    <a:pt x="1610" y="556"/>
                  </a:moveTo>
                  <a:lnTo>
                    <a:pt x="1610" y="556"/>
                  </a:lnTo>
                  <a:lnTo>
                    <a:pt x="1616" y="560"/>
                  </a:lnTo>
                  <a:lnTo>
                    <a:pt x="1624" y="562"/>
                  </a:lnTo>
                  <a:lnTo>
                    <a:pt x="1632" y="564"/>
                  </a:lnTo>
                  <a:lnTo>
                    <a:pt x="1634" y="564"/>
                  </a:lnTo>
                  <a:lnTo>
                    <a:pt x="1634" y="562"/>
                  </a:lnTo>
                  <a:lnTo>
                    <a:pt x="1628" y="558"/>
                  </a:lnTo>
                  <a:lnTo>
                    <a:pt x="1618" y="552"/>
                  </a:lnTo>
                  <a:lnTo>
                    <a:pt x="1610" y="550"/>
                  </a:lnTo>
                  <a:lnTo>
                    <a:pt x="1610" y="552"/>
                  </a:lnTo>
                  <a:lnTo>
                    <a:pt x="1610" y="556"/>
                  </a:lnTo>
                  <a:close/>
                  <a:moveTo>
                    <a:pt x="1402" y="2052"/>
                  </a:moveTo>
                  <a:lnTo>
                    <a:pt x="1402" y="2052"/>
                  </a:lnTo>
                  <a:lnTo>
                    <a:pt x="1404" y="2054"/>
                  </a:lnTo>
                  <a:lnTo>
                    <a:pt x="1410" y="2056"/>
                  </a:lnTo>
                  <a:lnTo>
                    <a:pt x="1416" y="2056"/>
                  </a:lnTo>
                  <a:lnTo>
                    <a:pt x="1420" y="2054"/>
                  </a:lnTo>
                  <a:lnTo>
                    <a:pt x="1420" y="2052"/>
                  </a:lnTo>
                  <a:lnTo>
                    <a:pt x="1418" y="2048"/>
                  </a:lnTo>
                  <a:lnTo>
                    <a:pt x="1412" y="2048"/>
                  </a:lnTo>
                  <a:lnTo>
                    <a:pt x="1404" y="2048"/>
                  </a:lnTo>
                  <a:lnTo>
                    <a:pt x="1402" y="2050"/>
                  </a:lnTo>
                  <a:lnTo>
                    <a:pt x="1402" y="2052"/>
                  </a:lnTo>
                  <a:close/>
                  <a:moveTo>
                    <a:pt x="1610" y="1344"/>
                  </a:moveTo>
                  <a:lnTo>
                    <a:pt x="1610" y="1344"/>
                  </a:lnTo>
                  <a:lnTo>
                    <a:pt x="1612" y="1338"/>
                  </a:lnTo>
                  <a:lnTo>
                    <a:pt x="1614" y="1334"/>
                  </a:lnTo>
                  <a:lnTo>
                    <a:pt x="1612" y="1324"/>
                  </a:lnTo>
                  <a:lnTo>
                    <a:pt x="1610" y="1312"/>
                  </a:lnTo>
                  <a:lnTo>
                    <a:pt x="1608" y="1304"/>
                  </a:lnTo>
                  <a:lnTo>
                    <a:pt x="1610" y="1294"/>
                  </a:lnTo>
                  <a:lnTo>
                    <a:pt x="1610" y="1280"/>
                  </a:lnTo>
                  <a:lnTo>
                    <a:pt x="1608" y="1276"/>
                  </a:lnTo>
                  <a:lnTo>
                    <a:pt x="1606" y="1276"/>
                  </a:lnTo>
                  <a:lnTo>
                    <a:pt x="1604" y="1274"/>
                  </a:lnTo>
                  <a:lnTo>
                    <a:pt x="1600" y="1270"/>
                  </a:lnTo>
                  <a:lnTo>
                    <a:pt x="1598" y="1266"/>
                  </a:lnTo>
                  <a:lnTo>
                    <a:pt x="1596" y="1256"/>
                  </a:lnTo>
                  <a:lnTo>
                    <a:pt x="1594" y="1246"/>
                  </a:lnTo>
                  <a:lnTo>
                    <a:pt x="1590" y="1238"/>
                  </a:lnTo>
                  <a:lnTo>
                    <a:pt x="1582" y="1226"/>
                  </a:lnTo>
                  <a:lnTo>
                    <a:pt x="1570" y="1214"/>
                  </a:lnTo>
                  <a:lnTo>
                    <a:pt x="1560" y="1198"/>
                  </a:lnTo>
                  <a:lnTo>
                    <a:pt x="1550" y="1184"/>
                  </a:lnTo>
                  <a:lnTo>
                    <a:pt x="1548" y="1182"/>
                  </a:lnTo>
                  <a:lnTo>
                    <a:pt x="1546" y="1182"/>
                  </a:lnTo>
                  <a:lnTo>
                    <a:pt x="1542" y="1182"/>
                  </a:lnTo>
                  <a:lnTo>
                    <a:pt x="1538" y="1180"/>
                  </a:lnTo>
                  <a:lnTo>
                    <a:pt x="1534" y="1176"/>
                  </a:lnTo>
                  <a:lnTo>
                    <a:pt x="1526" y="1166"/>
                  </a:lnTo>
                  <a:lnTo>
                    <a:pt x="1518" y="1156"/>
                  </a:lnTo>
                  <a:lnTo>
                    <a:pt x="1514" y="1146"/>
                  </a:lnTo>
                  <a:lnTo>
                    <a:pt x="1514" y="1136"/>
                  </a:lnTo>
                  <a:lnTo>
                    <a:pt x="1514" y="1126"/>
                  </a:lnTo>
                  <a:lnTo>
                    <a:pt x="1514" y="1110"/>
                  </a:lnTo>
                  <a:lnTo>
                    <a:pt x="1514" y="1104"/>
                  </a:lnTo>
                  <a:lnTo>
                    <a:pt x="1510" y="1098"/>
                  </a:lnTo>
                  <a:lnTo>
                    <a:pt x="1508" y="1096"/>
                  </a:lnTo>
                  <a:lnTo>
                    <a:pt x="1506" y="1096"/>
                  </a:lnTo>
                  <a:lnTo>
                    <a:pt x="1502" y="1102"/>
                  </a:lnTo>
                  <a:lnTo>
                    <a:pt x="1502" y="1104"/>
                  </a:lnTo>
                  <a:lnTo>
                    <a:pt x="1498" y="1104"/>
                  </a:lnTo>
                  <a:lnTo>
                    <a:pt x="1494" y="1102"/>
                  </a:lnTo>
                  <a:lnTo>
                    <a:pt x="1490" y="1096"/>
                  </a:lnTo>
                  <a:lnTo>
                    <a:pt x="1484" y="1090"/>
                  </a:lnTo>
                  <a:lnTo>
                    <a:pt x="1480" y="1090"/>
                  </a:lnTo>
                  <a:lnTo>
                    <a:pt x="1480" y="1092"/>
                  </a:lnTo>
                  <a:lnTo>
                    <a:pt x="1480" y="1098"/>
                  </a:lnTo>
                  <a:lnTo>
                    <a:pt x="1478" y="1102"/>
                  </a:lnTo>
                  <a:lnTo>
                    <a:pt x="1478" y="1106"/>
                  </a:lnTo>
                  <a:lnTo>
                    <a:pt x="1474" y="1104"/>
                  </a:lnTo>
                  <a:lnTo>
                    <a:pt x="1470" y="1100"/>
                  </a:lnTo>
                  <a:lnTo>
                    <a:pt x="1464" y="1092"/>
                  </a:lnTo>
                  <a:lnTo>
                    <a:pt x="1462" y="1086"/>
                  </a:lnTo>
                  <a:lnTo>
                    <a:pt x="1462" y="1080"/>
                  </a:lnTo>
                  <a:lnTo>
                    <a:pt x="1462" y="1076"/>
                  </a:lnTo>
                  <a:lnTo>
                    <a:pt x="1464" y="1066"/>
                  </a:lnTo>
                  <a:lnTo>
                    <a:pt x="1462" y="1060"/>
                  </a:lnTo>
                  <a:lnTo>
                    <a:pt x="1462" y="1054"/>
                  </a:lnTo>
                  <a:lnTo>
                    <a:pt x="1458" y="1046"/>
                  </a:lnTo>
                  <a:lnTo>
                    <a:pt x="1452" y="1038"/>
                  </a:lnTo>
                  <a:lnTo>
                    <a:pt x="1440" y="1022"/>
                  </a:lnTo>
                  <a:lnTo>
                    <a:pt x="1430" y="1012"/>
                  </a:lnTo>
                  <a:lnTo>
                    <a:pt x="1428" y="1008"/>
                  </a:lnTo>
                  <a:lnTo>
                    <a:pt x="1432" y="1008"/>
                  </a:lnTo>
                  <a:lnTo>
                    <a:pt x="1436" y="1008"/>
                  </a:lnTo>
                  <a:lnTo>
                    <a:pt x="1438" y="1006"/>
                  </a:lnTo>
                  <a:lnTo>
                    <a:pt x="1440" y="1002"/>
                  </a:lnTo>
                  <a:lnTo>
                    <a:pt x="1438" y="998"/>
                  </a:lnTo>
                  <a:lnTo>
                    <a:pt x="1436" y="994"/>
                  </a:lnTo>
                  <a:lnTo>
                    <a:pt x="1430" y="988"/>
                  </a:lnTo>
                  <a:lnTo>
                    <a:pt x="1422" y="984"/>
                  </a:lnTo>
                  <a:lnTo>
                    <a:pt x="1410" y="978"/>
                  </a:lnTo>
                  <a:lnTo>
                    <a:pt x="1398" y="974"/>
                  </a:lnTo>
                  <a:lnTo>
                    <a:pt x="1392" y="968"/>
                  </a:lnTo>
                  <a:lnTo>
                    <a:pt x="1388" y="964"/>
                  </a:lnTo>
                  <a:lnTo>
                    <a:pt x="1386" y="960"/>
                  </a:lnTo>
                  <a:lnTo>
                    <a:pt x="1384" y="956"/>
                  </a:lnTo>
                  <a:lnTo>
                    <a:pt x="1380" y="952"/>
                  </a:lnTo>
                  <a:lnTo>
                    <a:pt x="1374" y="950"/>
                  </a:lnTo>
                  <a:lnTo>
                    <a:pt x="1364" y="946"/>
                  </a:lnTo>
                  <a:lnTo>
                    <a:pt x="1354" y="942"/>
                  </a:lnTo>
                  <a:lnTo>
                    <a:pt x="1346" y="938"/>
                  </a:lnTo>
                  <a:lnTo>
                    <a:pt x="1340" y="934"/>
                  </a:lnTo>
                  <a:lnTo>
                    <a:pt x="1338" y="928"/>
                  </a:lnTo>
                  <a:lnTo>
                    <a:pt x="1334" y="916"/>
                  </a:lnTo>
                  <a:lnTo>
                    <a:pt x="1332" y="908"/>
                  </a:lnTo>
                  <a:lnTo>
                    <a:pt x="1328" y="902"/>
                  </a:lnTo>
                  <a:lnTo>
                    <a:pt x="1324" y="896"/>
                  </a:lnTo>
                  <a:lnTo>
                    <a:pt x="1324" y="886"/>
                  </a:lnTo>
                  <a:lnTo>
                    <a:pt x="1322" y="864"/>
                  </a:lnTo>
                  <a:lnTo>
                    <a:pt x="1322" y="852"/>
                  </a:lnTo>
                  <a:lnTo>
                    <a:pt x="1320" y="840"/>
                  </a:lnTo>
                  <a:lnTo>
                    <a:pt x="1316" y="828"/>
                  </a:lnTo>
                  <a:lnTo>
                    <a:pt x="1308" y="818"/>
                  </a:lnTo>
                  <a:lnTo>
                    <a:pt x="1304" y="812"/>
                  </a:lnTo>
                  <a:lnTo>
                    <a:pt x="1302" y="806"/>
                  </a:lnTo>
                  <a:lnTo>
                    <a:pt x="1298" y="794"/>
                  </a:lnTo>
                  <a:lnTo>
                    <a:pt x="1296" y="780"/>
                  </a:lnTo>
                  <a:lnTo>
                    <a:pt x="1296" y="764"/>
                  </a:lnTo>
                  <a:lnTo>
                    <a:pt x="1296" y="750"/>
                  </a:lnTo>
                  <a:lnTo>
                    <a:pt x="1294" y="736"/>
                  </a:lnTo>
                  <a:lnTo>
                    <a:pt x="1290" y="726"/>
                  </a:lnTo>
                  <a:lnTo>
                    <a:pt x="1286" y="722"/>
                  </a:lnTo>
                  <a:lnTo>
                    <a:pt x="1282" y="718"/>
                  </a:lnTo>
                  <a:lnTo>
                    <a:pt x="1274" y="712"/>
                  </a:lnTo>
                  <a:lnTo>
                    <a:pt x="1268" y="704"/>
                  </a:lnTo>
                  <a:lnTo>
                    <a:pt x="1262" y="692"/>
                  </a:lnTo>
                  <a:lnTo>
                    <a:pt x="1258" y="690"/>
                  </a:lnTo>
                  <a:lnTo>
                    <a:pt x="1256" y="688"/>
                  </a:lnTo>
                  <a:lnTo>
                    <a:pt x="1254" y="690"/>
                  </a:lnTo>
                  <a:lnTo>
                    <a:pt x="1250" y="698"/>
                  </a:lnTo>
                  <a:lnTo>
                    <a:pt x="1244" y="702"/>
                  </a:lnTo>
                  <a:lnTo>
                    <a:pt x="1240" y="704"/>
                  </a:lnTo>
                  <a:lnTo>
                    <a:pt x="1236" y="702"/>
                  </a:lnTo>
                  <a:lnTo>
                    <a:pt x="1232" y="696"/>
                  </a:lnTo>
                  <a:lnTo>
                    <a:pt x="1228" y="690"/>
                  </a:lnTo>
                  <a:lnTo>
                    <a:pt x="1226" y="682"/>
                  </a:lnTo>
                  <a:lnTo>
                    <a:pt x="1224" y="664"/>
                  </a:lnTo>
                  <a:lnTo>
                    <a:pt x="1224" y="650"/>
                  </a:lnTo>
                  <a:lnTo>
                    <a:pt x="1224" y="634"/>
                  </a:lnTo>
                  <a:lnTo>
                    <a:pt x="1220" y="620"/>
                  </a:lnTo>
                  <a:lnTo>
                    <a:pt x="1216" y="614"/>
                  </a:lnTo>
                  <a:lnTo>
                    <a:pt x="1212" y="606"/>
                  </a:lnTo>
                  <a:lnTo>
                    <a:pt x="1208" y="600"/>
                  </a:lnTo>
                  <a:lnTo>
                    <a:pt x="1206" y="596"/>
                  </a:lnTo>
                  <a:lnTo>
                    <a:pt x="1206" y="588"/>
                  </a:lnTo>
                  <a:lnTo>
                    <a:pt x="1208" y="584"/>
                  </a:lnTo>
                  <a:lnTo>
                    <a:pt x="1206" y="582"/>
                  </a:lnTo>
                  <a:lnTo>
                    <a:pt x="1204" y="578"/>
                  </a:lnTo>
                  <a:lnTo>
                    <a:pt x="1200" y="576"/>
                  </a:lnTo>
                  <a:lnTo>
                    <a:pt x="1196" y="572"/>
                  </a:lnTo>
                  <a:lnTo>
                    <a:pt x="1194" y="562"/>
                  </a:lnTo>
                  <a:lnTo>
                    <a:pt x="1192" y="548"/>
                  </a:lnTo>
                  <a:lnTo>
                    <a:pt x="1190" y="534"/>
                  </a:lnTo>
                  <a:lnTo>
                    <a:pt x="1188" y="526"/>
                  </a:lnTo>
                  <a:lnTo>
                    <a:pt x="1184" y="522"/>
                  </a:lnTo>
                  <a:lnTo>
                    <a:pt x="1180" y="520"/>
                  </a:lnTo>
                  <a:lnTo>
                    <a:pt x="1176" y="520"/>
                  </a:lnTo>
                  <a:lnTo>
                    <a:pt x="1172" y="522"/>
                  </a:lnTo>
                  <a:lnTo>
                    <a:pt x="1170" y="526"/>
                  </a:lnTo>
                  <a:lnTo>
                    <a:pt x="1166" y="532"/>
                  </a:lnTo>
                  <a:lnTo>
                    <a:pt x="1166" y="538"/>
                  </a:lnTo>
                  <a:lnTo>
                    <a:pt x="1164" y="552"/>
                  </a:lnTo>
                  <a:lnTo>
                    <a:pt x="1162" y="564"/>
                  </a:lnTo>
                  <a:lnTo>
                    <a:pt x="1150" y="594"/>
                  </a:lnTo>
                  <a:lnTo>
                    <a:pt x="1146" y="602"/>
                  </a:lnTo>
                  <a:lnTo>
                    <a:pt x="1146" y="608"/>
                  </a:lnTo>
                  <a:lnTo>
                    <a:pt x="1146" y="612"/>
                  </a:lnTo>
                  <a:lnTo>
                    <a:pt x="1150" y="614"/>
                  </a:lnTo>
                  <a:lnTo>
                    <a:pt x="1152" y="616"/>
                  </a:lnTo>
                  <a:lnTo>
                    <a:pt x="1152" y="618"/>
                  </a:lnTo>
                  <a:lnTo>
                    <a:pt x="1150" y="622"/>
                  </a:lnTo>
                  <a:lnTo>
                    <a:pt x="1144" y="630"/>
                  </a:lnTo>
                  <a:lnTo>
                    <a:pt x="1144" y="636"/>
                  </a:lnTo>
                  <a:lnTo>
                    <a:pt x="1144" y="646"/>
                  </a:lnTo>
                  <a:lnTo>
                    <a:pt x="1138" y="658"/>
                  </a:lnTo>
                  <a:lnTo>
                    <a:pt x="1136" y="668"/>
                  </a:lnTo>
                  <a:lnTo>
                    <a:pt x="1136" y="676"/>
                  </a:lnTo>
                  <a:lnTo>
                    <a:pt x="1140" y="700"/>
                  </a:lnTo>
                  <a:lnTo>
                    <a:pt x="1144" y="724"/>
                  </a:lnTo>
                  <a:lnTo>
                    <a:pt x="1144" y="736"/>
                  </a:lnTo>
                  <a:lnTo>
                    <a:pt x="1142" y="748"/>
                  </a:lnTo>
                  <a:lnTo>
                    <a:pt x="1136" y="768"/>
                  </a:lnTo>
                  <a:lnTo>
                    <a:pt x="1136" y="780"/>
                  </a:lnTo>
                  <a:lnTo>
                    <a:pt x="1136" y="792"/>
                  </a:lnTo>
                  <a:lnTo>
                    <a:pt x="1130" y="806"/>
                  </a:lnTo>
                  <a:lnTo>
                    <a:pt x="1124" y="816"/>
                  </a:lnTo>
                  <a:lnTo>
                    <a:pt x="1120" y="826"/>
                  </a:lnTo>
                  <a:lnTo>
                    <a:pt x="1116" y="840"/>
                  </a:lnTo>
                  <a:lnTo>
                    <a:pt x="1114" y="850"/>
                  </a:lnTo>
                  <a:lnTo>
                    <a:pt x="1110" y="856"/>
                  </a:lnTo>
                  <a:lnTo>
                    <a:pt x="1102" y="862"/>
                  </a:lnTo>
                  <a:lnTo>
                    <a:pt x="1096" y="866"/>
                  </a:lnTo>
                  <a:lnTo>
                    <a:pt x="1088" y="866"/>
                  </a:lnTo>
                  <a:lnTo>
                    <a:pt x="1078" y="864"/>
                  </a:lnTo>
                  <a:lnTo>
                    <a:pt x="1068" y="860"/>
                  </a:lnTo>
                  <a:lnTo>
                    <a:pt x="1060" y="854"/>
                  </a:lnTo>
                  <a:lnTo>
                    <a:pt x="1052" y="848"/>
                  </a:lnTo>
                  <a:lnTo>
                    <a:pt x="1046" y="842"/>
                  </a:lnTo>
                  <a:lnTo>
                    <a:pt x="1044" y="836"/>
                  </a:lnTo>
                  <a:lnTo>
                    <a:pt x="1040" y="830"/>
                  </a:lnTo>
                  <a:lnTo>
                    <a:pt x="1036" y="826"/>
                  </a:lnTo>
                  <a:lnTo>
                    <a:pt x="1028" y="824"/>
                  </a:lnTo>
                  <a:lnTo>
                    <a:pt x="1022" y="822"/>
                  </a:lnTo>
                  <a:lnTo>
                    <a:pt x="1014" y="818"/>
                  </a:lnTo>
                  <a:lnTo>
                    <a:pt x="1004" y="812"/>
                  </a:lnTo>
                  <a:lnTo>
                    <a:pt x="990" y="800"/>
                  </a:lnTo>
                  <a:lnTo>
                    <a:pt x="978" y="788"/>
                  </a:lnTo>
                  <a:lnTo>
                    <a:pt x="968" y="782"/>
                  </a:lnTo>
                  <a:lnTo>
                    <a:pt x="962" y="780"/>
                  </a:lnTo>
                  <a:lnTo>
                    <a:pt x="956" y="778"/>
                  </a:lnTo>
                  <a:lnTo>
                    <a:pt x="948" y="776"/>
                  </a:lnTo>
                  <a:lnTo>
                    <a:pt x="942" y="772"/>
                  </a:lnTo>
                  <a:lnTo>
                    <a:pt x="934" y="764"/>
                  </a:lnTo>
                  <a:lnTo>
                    <a:pt x="922" y="752"/>
                  </a:lnTo>
                  <a:lnTo>
                    <a:pt x="912" y="744"/>
                  </a:lnTo>
                  <a:lnTo>
                    <a:pt x="898" y="732"/>
                  </a:lnTo>
                  <a:lnTo>
                    <a:pt x="896" y="728"/>
                  </a:lnTo>
                  <a:lnTo>
                    <a:pt x="896" y="722"/>
                  </a:lnTo>
                  <a:lnTo>
                    <a:pt x="900" y="712"/>
                  </a:lnTo>
                  <a:lnTo>
                    <a:pt x="908" y="700"/>
                  </a:lnTo>
                  <a:lnTo>
                    <a:pt x="916" y="684"/>
                  </a:lnTo>
                  <a:lnTo>
                    <a:pt x="920" y="674"/>
                  </a:lnTo>
                  <a:lnTo>
                    <a:pt x="920" y="670"/>
                  </a:lnTo>
                  <a:lnTo>
                    <a:pt x="918" y="670"/>
                  </a:lnTo>
                  <a:lnTo>
                    <a:pt x="916" y="668"/>
                  </a:lnTo>
                  <a:lnTo>
                    <a:pt x="914" y="666"/>
                  </a:lnTo>
                  <a:lnTo>
                    <a:pt x="914" y="662"/>
                  </a:lnTo>
                  <a:lnTo>
                    <a:pt x="918" y="652"/>
                  </a:lnTo>
                  <a:lnTo>
                    <a:pt x="924" y="644"/>
                  </a:lnTo>
                  <a:lnTo>
                    <a:pt x="928" y="640"/>
                  </a:lnTo>
                  <a:lnTo>
                    <a:pt x="930" y="642"/>
                  </a:lnTo>
                  <a:lnTo>
                    <a:pt x="934" y="646"/>
                  </a:lnTo>
                  <a:lnTo>
                    <a:pt x="936" y="648"/>
                  </a:lnTo>
                  <a:lnTo>
                    <a:pt x="936" y="650"/>
                  </a:lnTo>
                  <a:lnTo>
                    <a:pt x="938" y="646"/>
                  </a:lnTo>
                  <a:lnTo>
                    <a:pt x="940" y="638"/>
                  </a:lnTo>
                  <a:lnTo>
                    <a:pt x="942" y="626"/>
                  </a:lnTo>
                  <a:lnTo>
                    <a:pt x="946" y="618"/>
                  </a:lnTo>
                  <a:lnTo>
                    <a:pt x="950" y="612"/>
                  </a:lnTo>
                  <a:lnTo>
                    <a:pt x="956" y="606"/>
                  </a:lnTo>
                  <a:lnTo>
                    <a:pt x="958" y="604"/>
                  </a:lnTo>
                  <a:lnTo>
                    <a:pt x="960" y="602"/>
                  </a:lnTo>
                  <a:lnTo>
                    <a:pt x="960" y="598"/>
                  </a:lnTo>
                  <a:lnTo>
                    <a:pt x="956" y="596"/>
                  </a:lnTo>
                  <a:lnTo>
                    <a:pt x="950" y="590"/>
                  </a:lnTo>
                  <a:lnTo>
                    <a:pt x="946" y="586"/>
                  </a:lnTo>
                  <a:lnTo>
                    <a:pt x="942" y="580"/>
                  </a:lnTo>
                  <a:lnTo>
                    <a:pt x="942" y="578"/>
                  </a:lnTo>
                  <a:lnTo>
                    <a:pt x="940" y="578"/>
                  </a:lnTo>
                  <a:lnTo>
                    <a:pt x="934" y="582"/>
                  </a:lnTo>
                  <a:lnTo>
                    <a:pt x="930" y="584"/>
                  </a:lnTo>
                  <a:lnTo>
                    <a:pt x="928" y="588"/>
                  </a:lnTo>
                  <a:lnTo>
                    <a:pt x="928" y="594"/>
                  </a:lnTo>
                  <a:lnTo>
                    <a:pt x="930" y="598"/>
                  </a:lnTo>
                  <a:lnTo>
                    <a:pt x="928" y="600"/>
                  </a:lnTo>
                  <a:lnTo>
                    <a:pt x="926" y="602"/>
                  </a:lnTo>
                  <a:lnTo>
                    <a:pt x="922" y="604"/>
                  </a:lnTo>
                  <a:lnTo>
                    <a:pt x="920" y="604"/>
                  </a:lnTo>
                  <a:lnTo>
                    <a:pt x="918" y="598"/>
                  </a:lnTo>
                  <a:lnTo>
                    <a:pt x="918" y="592"/>
                  </a:lnTo>
                  <a:lnTo>
                    <a:pt x="918" y="590"/>
                  </a:lnTo>
                  <a:lnTo>
                    <a:pt x="916" y="590"/>
                  </a:lnTo>
                  <a:lnTo>
                    <a:pt x="914" y="588"/>
                  </a:lnTo>
                  <a:lnTo>
                    <a:pt x="914" y="586"/>
                  </a:lnTo>
                  <a:lnTo>
                    <a:pt x="914" y="578"/>
                  </a:lnTo>
                  <a:lnTo>
                    <a:pt x="914" y="574"/>
                  </a:lnTo>
                  <a:lnTo>
                    <a:pt x="912" y="574"/>
                  </a:lnTo>
                  <a:lnTo>
                    <a:pt x="906" y="576"/>
                  </a:lnTo>
                  <a:lnTo>
                    <a:pt x="898" y="584"/>
                  </a:lnTo>
                  <a:lnTo>
                    <a:pt x="888" y="590"/>
                  </a:lnTo>
                  <a:lnTo>
                    <a:pt x="882" y="594"/>
                  </a:lnTo>
                  <a:lnTo>
                    <a:pt x="878" y="594"/>
                  </a:lnTo>
                  <a:lnTo>
                    <a:pt x="874" y="592"/>
                  </a:lnTo>
                  <a:lnTo>
                    <a:pt x="870" y="586"/>
                  </a:lnTo>
                  <a:lnTo>
                    <a:pt x="866" y="584"/>
                  </a:lnTo>
                  <a:lnTo>
                    <a:pt x="860" y="584"/>
                  </a:lnTo>
                  <a:lnTo>
                    <a:pt x="854" y="586"/>
                  </a:lnTo>
                  <a:lnTo>
                    <a:pt x="848" y="586"/>
                  </a:lnTo>
                  <a:lnTo>
                    <a:pt x="844" y="584"/>
                  </a:lnTo>
                  <a:lnTo>
                    <a:pt x="842" y="580"/>
                  </a:lnTo>
                  <a:lnTo>
                    <a:pt x="834" y="572"/>
                  </a:lnTo>
                  <a:lnTo>
                    <a:pt x="830" y="570"/>
                  </a:lnTo>
                  <a:lnTo>
                    <a:pt x="822" y="570"/>
                  </a:lnTo>
                  <a:lnTo>
                    <a:pt x="814" y="570"/>
                  </a:lnTo>
                  <a:lnTo>
                    <a:pt x="808" y="568"/>
                  </a:lnTo>
                  <a:lnTo>
                    <a:pt x="804" y="564"/>
                  </a:lnTo>
                  <a:lnTo>
                    <a:pt x="802" y="560"/>
                  </a:lnTo>
                  <a:lnTo>
                    <a:pt x="798" y="554"/>
                  </a:lnTo>
                  <a:lnTo>
                    <a:pt x="796" y="554"/>
                  </a:lnTo>
                  <a:lnTo>
                    <a:pt x="792" y="554"/>
                  </a:lnTo>
                  <a:lnTo>
                    <a:pt x="788" y="554"/>
                  </a:lnTo>
                  <a:lnTo>
                    <a:pt x="784" y="554"/>
                  </a:lnTo>
                  <a:lnTo>
                    <a:pt x="782" y="550"/>
                  </a:lnTo>
                  <a:lnTo>
                    <a:pt x="776" y="546"/>
                  </a:lnTo>
                  <a:lnTo>
                    <a:pt x="774" y="544"/>
                  </a:lnTo>
                  <a:lnTo>
                    <a:pt x="768" y="542"/>
                  </a:lnTo>
                  <a:lnTo>
                    <a:pt x="758" y="542"/>
                  </a:lnTo>
                  <a:lnTo>
                    <a:pt x="752" y="544"/>
                  </a:lnTo>
                  <a:lnTo>
                    <a:pt x="750" y="546"/>
                  </a:lnTo>
                  <a:lnTo>
                    <a:pt x="750" y="548"/>
                  </a:lnTo>
                  <a:lnTo>
                    <a:pt x="754" y="556"/>
                  </a:lnTo>
                  <a:lnTo>
                    <a:pt x="756" y="558"/>
                  </a:lnTo>
                  <a:lnTo>
                    <a:pt x="762" y="560"/>
                  </a:lnTo>
                  <a:lnTo>
                    <a:pt x="774" y="560"/>
                  </a:lnTo>
                  <a:lnTo>
                    <a:pt x="778" y="560"/>
                  </a:lnTo>
                  <a:lnTo>
                    <a:pt x="782" y="564"/>
                  </a:lnTo>
                  <a:lnTo>
                    <a:pt x="784" y="570"/>
                  </a:lnTo>
                  <a:lnTo>
                    <a:pt x="782" y="580"/>
                  </a:lnTo>
                  <a:lnTo>
                    <a:pt x="778" y="594"/>
                  </a:lnTo>
                  <a:lnTo>
                    <a:pt x="778" y="596"/>
                  </a:lnTo>
                  <a:lnTo>
                    <a:pt x="776" y="596"/>
                  </a:lnTo>
                  <a:lnTo>
                    <a:pt x="768" y="594"/>
                  </a:lnTo>
                  <a:lnTo>
                    <a:pt x="760" y="594"/>
                  </a:lnTo>
                  <a:lnTo>
                    <a:pt x="750" y="596"/>
                  </a:lnTo>
                  <a:lnTo>
                    <a:pt x="742" y="596"/>
                  </a:lnTo>
                  <a:lnTo>
                    <a:pt x="736" y="596"/>
                  </a:lnTo>
                  <a:lnTo>
                    <a:pt x="728" y="592"/>
                  </a:lnTo>
                  <a:lnTo>
                    <a:pt x="726" y="592"/>
                  </a:lnTo>
                  <a:lnTo>
                    <a:pt x="720" y="594"/>
                  </a:lnTo>
                  <a:lnTo>
                    <a:pt x="700" y="608"/>
                  </a:lnTo>
                  <a:lnTo>
                    <a:pt x="688" y="620"/>
                  </a:lnTo>
                  <a:lnTo>
                    <a:pt x="680" y="628"/>
                  </a:lnTo>
                  <a:lnTo>
                    <a:pt x="678" y="634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2"/>
                  </a:lnTo>
                  <a:lnTo>
                    <a:pt x="670" y="662"/>
                  </a:lnTo>
                  <a:lnTo>
                    <a:pt x="662" y="674"/>
                  </a:lnTo>
                  <a:lnTo>
                    <a:pt x="654" y="688"/>
                  </a:lnTo>
                  <a:lnTo>
                    <a:pt x="650" y="698"/>
                  </a:lnTo>
                  <a:lnTo>
                    <a:pt x="652" y="706"/>
                  </a:lnTo>
                  <a:lnTo>
                    <a:pt x="654" y="710"/>
                  </a:lnTo>
                  <a:lnTo>
                    <a:pt x="662" y="716"/>
                  </a:lnTo>
                  <a:lnTo>
                    <a:pt x="662" y="720"/>
                  </a:lnTo>
                  <a:lnTo>
                    <a:pt x="658" y="724"/>
                  </a:lnTo>
                  <a:lnTo>
                    <a:pt x="652" y="728"/>
                  </a:lnTo>
                  <a:lnTo>
                    <a:pt x="648" y="730"/>
                  </a:lnTo>
                  <a:lnTo>
                    <a:pt x="644" y="730"/>
                  </a:lnTo>
                  <a:lnTo>
                    <a:pt x="640" y="728"/>
                  </a:lnTo>
                  <a:lnTo>
                    <a:pt x="630" y="722"/>
                  </a:lnTo>
                  <a:lnTo>
                    <a:pt x="626" y="722"/>
                  </a:lnTo>
                  <a:lnTo>
                    <a:pt x="618" y="722"/>
                  </a:lnTo>
                  <a:lnTo>
                    <a:pt x="612" y="722"/>
                  </a:lnTo>
                  <a:lnTo>
                    <a:pt x="608" y="718"/>
                  </a:lnTo>
                  <a:lnTo>
                    <a:pt x="596" y="712"/>
                  </a:lnTo>
                  <a:lnTo>
                    <a:pt x="574" y="688"/>
                  </a:lnTo>
                  <a:lnTo>
                    <a:pt x="562" y="676"/>
                  </a:lnTo>
                  <a:lnTo>
                    <a:pt x="554" y="670"/>
                  </a:lnTo>
                  <a:lnTo>
                    <a:pt x="550" y="668"/>
                  </a:lnTo>
                  <a:lnTo>
                    <a:pt x="548" y="668"/>
                  </a:lnTo>
                  <a:lnTo>
                    <a:pt x="546" y="670"/>
                  </a:lnTo>
                  <a:lnTo>
                    <a:pt x="544" y="674"/>
                  </a:lnTo>
                  <a:lnTo>
                    <a:pt x="542" y="682"/>
                  </a:lnTo>
                  <a:lnTo>
                    <a:pt x="540" y="684"/>
                  </a:lnTo>
                  <a:lnTo>
                    <a:pt x="536" y="684"/>
                  </a:lnTo>
                  <a:lnTo>
                    <a:pt x="532" y="682"/>
                  </a:lnTo>
                  <a:lnTo>
                    <a:pt x="526" y="678"/>
                  </a:lnTo>
                  <a:lnTo>
                    <a:pt x="522" y="678"/>
                  </a:lnTo>
                  <a:lnTo>
                    <a:pt x="518" y="682"/>
                  </a:lnTo>
                  <a:lnTo>
                    <a:pt x="516" y="690"/>
                  </a:lnTo>
                  <a:lnTo>
                    <a:pt x="516" y="698"/>
                  </a:lnTo>
                  <a:lnTo>
                    <a:pt x="514" y="700"/>
                  </a:lnTo>
                  <a:lnTo>
                    <a:pt x="510" y="700"/>
                  </a:lnTo>
                  <a:lnTo>
                    <a:pt x="508" y="698"/>
                  </a:lnTo>
                  <a:lnTo>
                    <a:pt x="502" y="696"/>
                  </a:lnTo>
                  <a:lnTo>
                    <a:pt x="498" y="698"/>
                  </a:lnTo>
                  <a:lnTo>
                    <a:pt x="490" y="704"/>
                  </a:lnTo>
                  <a:lnTo>
                    <a:pt x="482" y="718"/>
                  </a:lnTo>
                  <a:lnTo>
                    <a:pt x="474" y="732"/>
                  </a:lnTo>
                  <a:lnTo>
                    <a:pt x="468" y="742"/>
                  </a:lnTo>
                  <a:lnTo>
                    <a:pt x="458" y="752"/>
                  </a:lnTo>
                  <a:lnTo>
                    <a:pt x="454" y="756"/>
                  </a:lnTo>
                  <a:lnTo>
                    <a:pt x="452" y="762"/>
                  </a:lnTo>
                  <a:lnTo>
                    <a:pt x="450" y="768"/>
                  </a:lnTo>
                  <a:lnTo>
                    <a:pt x="448" y="780"/>
                  </a:lnTo>
                  <a:lnTo>
                    <a:pt x="448" y="794"/>
                  </a:lnTo>
                  <a:lnTo>
                    <a:pt x="446" y="798"/>
                  </a:lnTo>
                  <a:lnTo>
                    <a:pt x="444" y="800"/>
                  </a:lnTo>
                  <a:lnTo>
                    <a:pt x="440" y="798"/>
                  </a:lnTo>
                  <a:lnTo>
                    <a:pt x="434" y="794"/>
                  </a:lnTo>
                  <a:lnTo>
                    <a:pt x="428" y="792"/>
                  </a:lnTo>
                  <a:lnTo>
                    <a:pt x="426" y="792"/>
                  </a:lnTo>
                  <a:lnTo>
                    <a:pt x="422" y="794"/>
                  </a:lnTo>
                  <a:lnTo>
                    <a:pt x="420" y="798"/>
                  </a:lnTo>
                  <a:lnTo>
                    <a:pt x="418" y="804"/>
                  </a:lnTo>
                  <a:lnTo>
                    <a:pt x="416" y="824"/>
                  </a:lnTo>
                  <a:lnTo>
                    <a:pt x="414" y="840"/>
                  </a:lnTo>
                  <a:lnTo>
                    <a:pt x="414" y="842"/>
                  </a:lnTo>
                  <a:lnTo>
                    <a:pt x="412" y="842"/>
                  </a:lnTo>
                  <a:lnTo>
                    <a:pt x="408" y="828"/>
                  </a:lnTo>
                  <a:lnTo>
                    <a:pt x="402" y="818"/>
                  </a:lnTo>
                  <a:lnTo>
                    <a:pt x="400" y="812"/>
                  </a:lnTo>
                  <a:lnTo>
                    <a:pt x="396" y="810"/>
                  </a:lnTo>
                  <a:lnTo>
                    <a:pt x="392" y="810"/>
                  </a:lnTo>
                  <a:lnTo>
                    <a:pt x="386" y="812"/>
                  </a:lnTo>
                  <a:lnTo>
                    <a:pt x="382" y="816"/>
                  </a:lnTo>
                  <a:lnTo>
                    <a:pt x="376" y="822"/>
                  </a:lnTo>
                  <a:lnTo>
                    <a:pt x="366" y="840"/>
                  </a:lnTo>
                  <a:lnTo>
                    <a:pt x="360" y="852"/>
                  </a:lnTo>
                  <a:lnTo>
                    <a:pt x="360" y="864"/>
                  </a:lnTo>
                  <a:lnTo>
                    <a:pt x="362" y="872"/>
                  </a:lnTo>
                  <a:lnTo>
                    <a:pt x="362" y="880"/>
                  </a:lnTo>
                  <a:lnTo>
                    <a:pt x="362" y="886"/>
                  </a:lnTo>
                  <a:lnTo>
                    <a:pt x="358" y="894"/>
                  </a:lnTo>
                  <a:lnTo>
                    <a:pt x="350" y="902"/>
                  </a:lnTo>
                  <a:lnTo>
                    <a:pt x="344" y="908"/>
                  </a:lnTo>
                  <a:lnTo>
                    <a:pt x="338" y="916"/>
                  </a:lnTo>
                  <a:lnTo>
                    <a:pt x="334" y="930"/>
                  </a:lnTo>
                  <a:lnTo>
                    <a:pt x="330" y="940"/>
                  </a:lnTo>
                  <a:lnTo>
                    <a:pt x="324" y="948"/>
                  </a:lnTo>
                  <a:lnTo>
                    <a:pt x="316" y="958"/>
                  </a:lnTo>
                  <a:lnTo>
                    <a:pt x="304" y="968"/>
                  </a:lnTo>
                  <a:lnTo>
                    <a:pt x="290" y="976"/>
                  </a:lnTo>
                  <a:lnTo>
                    <a:pt x="276" y="980"/>
                  </a:lnTo>
                  <a:lnTo>
                    <a:pt x="266" y="982"/>
                  </a:lnTo>
                  <a:lnTo>
                    <a:pt x="256" y="980"/>
                  </a:lnTo>
                  <a:lnTo>
                    <a:pt x="240" y="980"/>
                  </a:lnTo>
                  <a:lnTo>
                    <a:pt x="234" y="982"/>
                  </a:lnTo>
                  <a:lnTo>
                    <a:pt x="232" y="986"/>
                  </a:lnTo>
                  <a:lnTo>
                    <a:pt x="228" y="990"/>
                  </a:lnTo>
                  <a:lnTo>
                    <a:pt x="224" y="994"/>
                  </a:lnTo>
                  <a:lnTo>
                    <a:pt x="212" y="998"/>
                  </a:lnTo>
                  <a:lnTo>
                    <a:pt x="198" y="1002"/>
                  </a:lnTo>
                  <a:lnTo>
                    <a:pt x="180" y="1012"/>
                  </a:lnTo>
                  <a:lnTo>
                    <a:pt x="170" y="1016"/>
                  </a:lnTo>
                  <a:lnTo>
                    <a:pt x="162" y="1016"/>
                  </a:lnTo>
                  <a:lnTo>
                    <a:pt x="150" y="1012"/>
                  </a:lnTo>
                  <a:lnTo>
                    <a:pt x="142" y="1012"/>
                  </a:lnTo>
                  <a:lnTo>
                    <a:pt x="134" y="1014"/>
                  </a:lnTo>
                  <a:lnTo>
                    <a:pt x="124" y="1020"/>
                  </a:lnTo>
                  <a:lnTo>
                    <a:pt x="110" y="1034"/>
                  </a:lnTo>
                  <a:lnTo>
                    <a:pt x="98" y="1048"/>
                  </a:lnTo>
                  <a:lnTo>
                    <a:pt x="86" y="1058"/>
                  </a:lnTo>
                  <a:lnTo>
                    <a:pt x="78" y="1062"/>
                  </a:lnTo>
                  <a:lnTo>
                    <a:pt x="72" y="1066"/>
                  </a:lnTo>
                  <a:lnTo>
                    <a:pt x="66" y="1068"/>
                  </a:lnTo>
                  <a:lnTo>
                    <a:pt x="60" y="1074"/>
                  </a:lnTo>
                  <a:lnTo>
                    <a:pt x="54" y="1082"/>
                  </a:lnTo>
                  <a:lnTo>
                    <a:pt x="50" y="1094"/>
                  </a:lnTo>
                  <a:lnTo>
                    <a:pt x="44" y="1104"/>
                  </a:lnTo>
                  <a:lnTo>
                    <a:pt x="42" y="1106"/>
                  </a:lnTo>
                  <a:lnTo>
                    <a:pt x="42" y="1104"/>
                  </a:lnTo>
                  <a:lnTo>
                    <a:pt x="40" y="1100"/>
                  </a:lnTo>
                  <a:lnTo>
                    <a:pt x="38" y="1092"/>
                  </a:lnTo>
                  <a:lnTo>
                    <a:pt x="38" y="1084"/>
                  </a:lnTo>
                  <a:lnTo>
                    <a:pt x="36" y="1078"/>
                  </a:lnTo>
                  <a:lnTo>
                    <a:pt x="34" y="1078"/>
                  </a:lnTo>
                  <a:lnTo>
                    <a:pt x="30" y="1078"/>
                  </a:lnTo>
                  <a:lnTo>
                    <a:pt x="24" y="1088"/>
                  </a:lnTo>
                  <a:lnTo>
                    <a:pt x="18" y="1100"/>
                  </a:lnTo>
                  <a:lnTo>
                    <a:pt x="16" y="1110"/>
                  </a:lnTo>
                  <a:lnTo>
                    <a:pt x="18" y="1118"/>
                  </a:lnTo>
                  <a:lnTo>
                    <a:pt x="20" y="1126"/>
                  </a:lnTo>
                  <a:lnTo>
                    <a:pt x="22" y="1134"/>
                  </a:lnTo>
                  <a:lnTo>
                    <a:pt x="22" y="1144"/>
                  </a:lnTo>
                  <a:lnTo>
                    <a:pt x="20" y="1154"/>
                  </a:lnTo>
                  <a:lnTo>
                    <a:pt x="12" y="1170"/>
                  </a:lnTo>
                  <a:lnTo>
                    <a:pt x="8" y="1180"/>
                  </a:lnTo>
                  <a:lnTo>
                    <a:pt x="4" y="1188"/>
                  </a:lnTo>
                  <a:lnTo>
                    <a:pt x="4" y="1196"/>
                  </a:lnTo>
                  <a:lnTo>
                    <a:pt x="4" y="1204"/>
                  </a:lnTo>
                  <a:lnTo>
                    <a:pt x="8" y="1220"/>
                  </a:lnTo>
                  <a:lnTo>
                    <a:pt x="16" y="1236"/>
                  </a:lnTo>
                  <a:lnTo>
                    <a:pt x="34" y="1266"/>
                  </a:lnTo>
                  <a:lnTo>
                    <a:pt x="40" y="1280"/>
                  </a:lnTo>
                  <a:lnTo>
                    <a:pt x="40" y="1288"/>
                  </a:lnTo>
                  <a:lnTo>
                    <a:pt x="42" y="1294"/>
                  </a:lnTo>
                  <a:lnTo>
                    <a:pt x="40" y="1304"/>
                  </a:lnTo>
                  <a:lnTo>
                    <a:pt x="38" y="1304"/>
                  </a:lnTo>
                  <a:lnTo>
                    <a:pt x="36" y="1304"/>
                  </a:lnTo>
                  <a:lnTo>
                    <a:pt x="32" y="1298"/>
                  </a:lnTo>
                  <a:lnTo>
                    <a:pt x="26" y="1288"/>
                  </a:lnTo>
                  <a:lnTo>
                    <a:pt x="14" y="1268"/>
                  </a:lnTo>
                  <a:lnTo>
                    <a:pt x="10" y="1264"/>
                  </a:lnTo>
                  <a:lnTo>
                    <a:pt x="8" y="1264"/>
                  </a:lnTo>
                  <a:lnTo>
                    <a:pt x="6" y="1270"/>
                  </a:lnTo>
                  <a:lnTo>
                    <a:pt x="8" y="1276"/>
                  </a:lnTo>
                  <a:lnTo>
                    <a:pt x="14" y="1290"/>
                  </a:lnTo>
                  <a:lnTo>
                    <a:pt x="20" y="1304"/>
                  </a:lnTo>
                  <a:lnTo>
                    <a:pt x="22" y="1310"/>
                  </a:lnTo>
                  <a:lnTo>
                    <a:pt x="22" y="1316"/>
                  </a:lnTo>
                  <a:lnTo>
                    <a:pt x="20" y="1316"/>
                  </a:lnTo>
                  <a:lnTo>
                    <a:pt x="16" y="1312"/>
                  </a:lnTo>
                  <a:lnTo>
                    <a:pt x="10" y="1298"/>
                  </a:lnTo>
                  <a:lnTo>
                    <a:pt x="6" y="1292"/>
                  </a:lnTo>
                  <a:lnTo>
                    <a:pt x="2" y="1288"/>
                  </a:lnTo>
                  <a:lnTo>
                    <a:pt x="0" y="1290"/>
                  </a:lnTo>
                  <a:lnTo>
                    <a:pt x="0" y="1298"/>
                  </a:lnTo>
                  <a:lnTo>
                    <a:pt x="0" y="1306"/>
                  </a:lnTo>
                  <a:lnTo>
                    <a:pt x="4" y="1316"/>
                  </a:lnTo>
                  <a:lnTo>
                    <a:pt x="18" y="1334"/>
                  </a:lnTo>
                  <a:lnTo>
                    <a:pt x="30" y="1354"/>
                  </a:lnTo>
                  <a:lnTo>
                    <a:pt x="34" y="1364"/>
                  </a:lnTo>
                  <a:lnTo>
                    <a:pt x="36" y="1374"/>
                  </a:lnTo>
                  <a:lnTo>
                    <a:pt x="36" y="1390"/>
                  </a:lnTo>
                  <a:lnTo>
                    <a:pt x="40" y="1402"/>
                  </a:lnTo>
                  <a:lnTo>
                    <a:pt x="48" y="1414"/>
                  </a:lnTo>
                  <a:lnTo>
                    <a:pt x="60" y="1438"/>
                  </a:lnTo>
                  <a:lnTo>
                    <a:pt x="66" y="1452"/>
                  </a:lnTo>
                  <a:lnTo>
                    <a:pt x="68" y="1462"/>
                  </a:lnTo>
                  <a:lnTo>
                    <a:pt x="68" y="1482"/>
                  </a:lnTo>
                  <a:lnTo>
                    <a:pt x="70" y="1494"/>
                  </a:lnTo>
                  <a:lnTo>
                    <a:pt x="72" y="1510"/>
                  </a:lnTo>
                  <a:lnTo>
                    <a:pt x="76" y="1530"/>
                  </a:lnTo>
                  <a:lnTo>
                    <a:pt x="86" y="1556"/>
                  </a:lnTo>
                  <a:lnTo>
                    <a:pt x="96" y="1580"/>
                  </a:lnTo>
                  <a:lnTo>
                    <a:pt x="100" y="1598"/>
                  </a:lnTo>
                  <a:lnTo>
                    <a:pt x="102" y="1610"/>
                  </a:lnTo>
                  <a:lnTo>
                    <a:pt x="100" y="1620"/>
                  </a:lnTo>
                  <a:lnTo>
                    <a:pt x="96" y="1632"/>
                  </a:lnTo>
                  <a:lnTo>
                    <a:pt x="94" y="1638"/>
                  </a:lnTo>
                  <a:lnTo>
                    <a:pt x="94" y="1646"/>
                  </a:lnTo>
                  <a:lnTo>
                    <a:pt x="96" y="1656"/>
                  </a:lnTo>
                  <a:lnTo>
                    <a:pt x="96" y="1664"/>
                  </a:lnTo>
                  <a:lnTo>
                    <a:pt x="94" y="1672"/>
                  </a:lnTo>
                  <a:lnTo>
                    <a:pt x="92" y="1678"/>
                  </a:lnTo>
                  <a:lnTo>
                    <a:pt x="88" y="1682"/>
                  </a:lnTo>
                  <a:lnTo>
                    <a:pt x="84" y="1684"/>
                  </a:lnTo>
                  <a:lnTo>
                    <a:pt x="80" y="1684"/>
                  </a:lnTo>
                  <a:lnTo>
                    <a:pt x="74" y="1684"/>
                  </a:lnTo>
                  <a:lnTo>
                    <a:pt x="70" y="1684"/>
                  </a:lnTo>
                  <a:lnTo>
                    <a:pt x="68" y="1688"/>
                  </a:lnTo>
                  <a:lnTo>
                    <a:pt x="66" y="1694"/>
                  </a:lnTo>
                  <a:lnTo>
                    <a:pt x="66" y="1702"/>
                  </a:lnTo>
                  <a:lnTo>
                    <a:pt x="68" y="1710"/>
                  </a:lnTo>
                  <a:lnTo>
                    <a:pt x="70" y="1716"/>
                  </a:lnTo>
                  <a:lnTo>
                    <a:pt x="76" y="1722"/>
                  </a:lnTo>
                  <a:lnTo>
                    <a:pt x="82" y="1722"/>
                  </a:lnTo>
                  <a:lnTo>
                    <a:pt x="88" y="1722"/>
                  </a:lnTo>
                  <a:lnTo>
                    <a:pt x="92" y="1726"/>
                  </a:lnTo>
                  <a:lnTo>
                    <a:pt x="104" y="1738"/>
                  </a:lnTo>
                  <a:lnTo>
                    <a:pt x="114" y="1746"/>
                  </a:lnTo>
                  <a:lnTo>
                    <a:pt x="124" y="1754"/>
                  </a:lnTo>
                  <a:lnTo>
                    <a:pt x="138" y="1760"/>
                  </a:lnTo>
                  <a:lnTo>
                    <a:pt x="156" y="1762"/>
                  </a:lnTo>
                  <a:lnTo>
                    <a:pt x="174" y="1764"/>
                  </a:lnTo>
                  <a:lnTo>
                    <a:pt x="188" y="1760"/>
                  </a:lnTo>
                  <a:lnTo>
                    <a:pt x="200" y="1756"/>
                  </a:lnTo>
                  <a:lnTo>
                    <a:pt x="208" y="1750"/>
                  </a:lnTo>
                  <a:lnTo>
                    <a:pt x="222" y="1736"/>
                  </a:lnTo>
                  <a:lnTo>
                    <a:pt x="230" y="1732"/>
                  </a:lnTo>
                  <a:lnTo>
                    <a:pt x="238" y="1730"/>
                  </a:lnTo>
                  <a:lnTo>
                    <a:pt x="246" y="1728"/>
                  </a:lnTo>
                  <a:lnTo>
                    <a:pt x="252" y="1724"/>
                  </a:lnTo>
                  <a:lnTo>
                    <a:pt x="254" y="1720"/>
                  </a:lnTo>
                  <a:lnTo>
                    <a:pt x="258" y="1714"/>
                  </a:lnTo>
                  <a:lnTo>
                    <a:pt x="260" y="1708"/>
                  </a:lnTo>
                  <a:lnTo>
                    <a:pt x="264" y="1704"/>
                  </a:lnTo>
                  <a:lnTo>
                    <a:pt x="270" y="1702"/>
                  </a:lnTo>
                  <a:lnTo>
                    <a:pt x="278" y="1700"/>
                  </a:lnTo>
                  <a:lnTo>
                    <a:pt x="290" y="1700"/>
                  </a:lnTo>
                  <a:lnTo>
                    <a:pt x="300" y="1700"/>
                  </a:lnTo>
                  <a:lnTo>
                    <a:pt x="316" y="1696"/>
                  </a:lnTo>
                  <a:lnTo>
                    <a:pt x="322" y="1694"/>
                  </a:lnTo>
                  <a:lnTo>
                    <a:pt x="328" y="1694"/>
                  </a:lnTo>
                  <a:lnTo>
                    <a:pt x="336" y="1694"/>
                  </a:lnTo>
                  <a:lnTo>
                    <a:pt x="344" y="1698"/>
                  </a:lnTo>
                  <a:lnTo>
                    <a:pt x="354" y="1702"/>
                  </a:lnTo>
                  <a:lnTo>
                    <a:pt x="360" y="1704"/>
                  </a:lnTo>
                  <a:lnTo>
                    <a:pt x="364" y="1704"/>
                  </a:lnTo>
                  <a:lnTo>
                    <a:pt x="368" y="1702"/>
                  </a:lnTo>
                  <a:lnTo>
                    <a:pt x="372" y="1698"/>
                  </a:lnTo>
                  <a:lnTo>
                    <a:pt x="378" y="1698"/>
                  </a:lnTo>
                  <a:lnTo>
                    <a:pt x="386" y="1698"/>
                  </a:lnTo>
                  <a:lnTo>
                    <a:pt x="398" y="1702"/>
                  </a:lnTo>
                  <a:lnTo>
                    <a:pt x="406" y="1702"/>
                  </a:lnTo>
                  <a:lnTo>
                    <a:pt x="410" y="1702"/>
                  </a:lnTo>
                  <a:lnTo>
                    <a:pt x="416" y="1702"/>
                  </a:lnTo>
                  <a:lnTo>
                    <a:pt x="420" y="1698"/>
                  </a:lnTo>
                  <a:lnTo>
                    <a:pt x="426" y="1690"/>
                  </a:lnTo>
                  <a:lnTo>
                    <a:pt x="430" y="1678"/>
                  </a:lnTo>
                  <a:lnTo>
                    <a:pt x="434" y="1668"/>
                  </a:lnTo>
                  <a:lnTo>
                    <a:pt x="438" y="1656"/>
                  </a:lnTo>
                  <a:lnTo>
                    <a:pt x="446" y="1650"/>
                  </a:lnTo>
                  <a:lnTo>
                    <a:pt x="450" y="1646"/>
                  </a:lnTo>
                  <a:lnTo>
                    <a:pt x="454" y="1646"/>
                  </a:lnTo>
                  <a:lnTo>
                    <a:pt x="464" y="1644"/>
                  </a:lnTo>
                  <a:lnTo>
                    <a:pt x="472" y="1640"/>
                  </a:lnTo>
                  <a:lnTo>
                    <a:pt x="484" y="1628"/>
                  </a:lnTo>
                  <a:lnTo>
                    <a:pt x="492" y="1622"/>
                  </a:lnTo>
                  <a:lnTo>
                    <a:pt x="502" y="1616"/>
                  </a:lnTo>
                  <a:lnTo>
                    <a:pt x="514" y="1614"/>
                  </a:lnTo>
                  <a:lnTo>
                    <a:pt x="530" y="1614"/>
                  </a:lnTo>
                  <a:lnTo>
                    <a:pt x="544" y="1614"/>
                  </a:lnTo>
                  <a:lnTo>
                    <a:pt x="556" y="1614"/>
                  </a:lnTo>
                  <a:lnTo>
                    <a:pt x="578" y="1610"/>
                  </a:lnTo>
                  <a:lnTo>
                    <a:pt x="596" y="1602"/>
                  </a:lnTo>
                  <a:lnTo>
                    <a:pt x="614" y="1594"/>
                  </a:lnTo>
                  <a:lnTo>
                    <a:pt x="630" y="1586"/>
                  </a:lnTo>
                  <a:lnTo>
                    <a:pt x="644" y="1580"/>
                  </a:lnTo>
                  <a:lnTo>
                    <a:pt x="660" y="1574"/>
                  </a:lnTo>
                  <a:lnTo>
                    <a:pt x="668" y="1574"/>
                  </a:lnTo>
                  <a:lnTo>
                    <a:pt x="676" y="1574"/>
                  </a:lnTo>
                  <a:lnTo>
                    <a:pt x="696" y="1578"/>
                  </a:lnTo>
                  <a:lnTo>
                    <a:pt x="706" y="1576"/>
                  </a:lnTo>
                  <a:lnTo>
                    <a:pt x="712" y="1574"/>
                  </a:lnTo>
                  <a:lnTo>
                    <a:pt x="716" y="1572"/>
                  </a:lnTo>
                  <a:lnTo>
                    <a:pt x="718" y="1570"/>
                  </a:lnTo>
                  <a:lnTo>
                    <a:pt x="724" y="1572"/>
                  </a:lnTo>
                  <a:lnTo>
                    <a:pt x="752" y="1586"/>
                  </a:lnTo>
                  <a:lnTo>
                    <a:pt x="772" y="1596"/>
                  </a:lnTo>
                  <a:lnTo>
                    <a:pt x="786" y="1602"/>
                  </a:lnTo>
                  <a:lnTo>
                    <a:pt x="798" y="1606"/>
                  </a:lnTo>
                  <a:lnTo>
                    <a:pt x="806" y="1606"/>
                  </a:lnTo>
                  <a:lnTo>
                    <a:pt x="822" y="1608"/>
                  </a:lnTo>
                  <a:lnTo>
                    <a:pt x="828" y="1612"/>
                  </a:lnTo>
                  <a:lnTo>
                    <a:pt x="838" y="1618"/>
                  </a:lnTo>
                  <a:lnTo>
                    <a:pt x="846" y="1626"/>
                  </a:lnTo>
                  <a:lnTo>
                    <a:pt x="848" y="1632"/>
                  </a:lnTo>
                  <a:lnTo>
                    <a:pt x="848" y="1636"/>
                  </a:lnTo>
                  <a:lnTo>
                    <a:pt x="846" y="1642"/>
                  </a:lnTo>
                  <a:lnTo>
                    <a:pt x="844" y="1646"/>
                  </a:lnTo>
                  <a:lnTo>
                    <a:pt x="844" y="1650"/>
                  </a:lnTo>
                  <a:lnTo>
                    <a:pt x="848" y="1656"/>
                  </a:lnTo>
                  <a:lnTo>
                    <a:pt x="860" y="1662"/>
                  </a:lnTo>
                  <a:lnTo>
                    <a:pt x="866" y="1666"/>
                  </a:lnTo>
                  <a:lnTo>
                    <a:pt x="870" y="1672"/>
                  </a:lnTo>
                  <a:lnTo>
                    <a:pt x="876" y="1682"/>
                  </a:lnTo>
                  <a:lnTo>
                    <a:pt x="880" y="1694"/>
                  </a:lnTo>
                  <a:lnTo>
                    <a:pt x="882" y="1708"/>
                  </a:lnTo>
                  <a:lnTo>
                    <a:pt x="884" y="1722"/>
                  </a:lnTo>
                  <a:lnTo>
                    <a:pt x="886" y="1732"/>
                  </a:lnTo>
                  <a:lnTo>
                    <a:pt x="892" y="1742"/>
                  </a:lnTo>
                  <a:lnTo>
                    <a:pt x="894" y="1746"/>
                  </a:lnTo>
                  <a:lnTo>
                    <a:pt x="900" y="1748"/>
                  </a:lnTo>
                  <a:lnTo>
                    <a:pt x="914" y="1756"/>
                  </a:lnTo>
                  <a:lnTo>
                    <a:pt x="914" y="1758"/>
                  </a:lnTo>
                  <a:lnTo>
                    <a:pt x="914" y="1756"/>
                  </a:lnTo>
                  <a:lnTo>
                    <a:pt x="914" y="1750"/>
                  </a:lnTo>
                  <a:lnTo>
                    <a:pt x="916" y="1742"/>
                  </a:lnTo>
                  <a:lnTo>
                    <a:pt x="920" y="1730"/>
                  </a:lnTo>
                  <a:lnTo>
                    <a:pt x="932" y="1716"/>
                  </a:lnTo>
                  <a:lnTo>
                    <a:pt x="944" y="1702"/>
                  </a:lnTo>
                  <a:lnTo>
                    <a:pt x="952" y="1694"/>
                  </a:lnTo>
                  <a:lnTo>
                    <a:pt x="958" y="1690"/>
                  </a:lnTo>
                  <a:lnTo>
                    <a:pt x="962" y="1690"/>
                  </a:lnTo>
                  <a:lnTo>
                    <a:pt x="964" y="1690"/>
                  </a:lnTo>
                  <a:lnTo>
                    <a:pt x="966" y="1680"/>
                  </a:lnTo>
                  <a:lnTo>
                    <a:pt x="968" y="1672"/>
                  </a:lnTo>
                  <a:lnTo>
                    <a:pt x="972" y="1666"/>
                  </a:lnTo>
                  <a:lnTo>
                    <a:pt x="980" y="1658"/>
                  </a:lnTo>
                  <a:lnTo>
                    <a:pt x="986" y="1650"/>
                  </a:lnTo>
                  <a:lnTo>
                    <a:pt x="988" y="1646"/>
                  </a:lnTo>
                  <a:lnTo>
                    <a:pt x="990" y="1640"/>
                  </a:lnTo>
                  <a:lnTo>
                    <a:pt x="990" y="1632"/>
                  </a:lnTo>
                  <a:lnTo>
                    <a:pt x="990" y="1630"/>
                  </a:lnTo>
                  <a:lnTo>
                    <a:pt x="990" y="1632"/>
                  </a:lnTo>
                  <a:lnTo>
                    <a:pt x="998" y="1646"/>
                  </a:lnTo>
                  <a:lnTo>
                    <a:pt x="998" y="1654"/>
                  </a:lnTo>
                  <a:lnTo>
                    <a:pt x="996" y="1664"/>
                  </a:lnTo>
                  <a:lnTo>
                    <a:pt x="988" y="1686"/>
                  </a:lnTo>
                  <a:lnTo>
                    <a:pt x="980" y="1710"/>
                  </a:lnTo>
                  <a:lnTo>
                    <a:pt x="978" y="1718"/>
                  </a:lnTo>
                  <a:lnTo>
                    <a:pt x="978" y="1726"/>
                  </a:lnTo>
                  <a:lnTo>
                    <a:pt x="980" y="1736"/>
                  </a:lnTo>
                  <a:lnTo>
                    <a:pt x="980" y="1746"/>
                  </a:lnTo>
                  <a:lnTo>
                    <a:pt x="976" y="1750"/>
                  </a:lnTo>
                  <a:lnTo>
                    <a:pt x="972" y="1752"/>
                  </a:lnTo>
                  <a:lnTo>
                    <a:pt x="968" y="1752"/>
                  </a:lnTo>
                  <a:lnTo>
                    <a:pt x="964" y="1754"/>
                  </a:lnTo>
                  <a:lnTo>
                    <a:pt x="960" y="1756"/>
                  </a:lnTo>
                  <a:lnTo>
                    <a:pt x="956" y="1758"/>
                  </a:lnTo>
                  <a:lnTo>
                    <a:pt x="954" y="1762"/>
                  </a:lnTo>
                  <a:lnTo>
                    <a:pt x="954" y="1766"/>
                  </a:lnTo>
                  <a:lnTo>
                    <a:pt x="958" y="1770"/>
                  </a:lnTo>
                  <a:lnTo>
                    <a:pt x="962" y="1770"/>
                  </a:lnTo>
                  <a:lnTo>
                    <a:pt x="972" y="1770"/>
                  </a:lnTo>
                  <a:lnTo>
                    <a:pt x="978" y="1770"/>
                  </a:lnTo>
                  <a:lnTo>
                    <a:pt x="982" y="1766"/>
                  </a:lnTo>
                  <a:lnTo>
                    <a:pt x="990" y="1758"/>
                  </a:lnTo>
                  <a:lnTo>
                    <a:pt x="994" y="1750"/>
                  </a:lnTo>
                  <a:lnTo>
                    <a:pt x="996" y="1740"/>
                  </a:lnTo>
                  <a:lnTo>
                    <a:pt x="1000" y="1730"/>
                  </a:lnTo>
                  <a:lnTo>
                    <a:pt x="1002" y="1726"/>
                  </a:lnTo>
                  <a:lnTo>
                    <a:pt x="1004" y="1726"/>
                  </a:lnTo>
                  <a:lnTo>
                    <a:pt x="1006" y="1726"/>
                  </a:lnTo>
                  <a:lnTo>
                    <a:pt x="1012" y="1734"/>
                  </a:lnTo>
                  <a:lnTo>
                    <a:pt x="1016" y="1744"/>
                  </a:lnTo>
                  <a:lnTo>
                    <a:pt x="1018" y="1754"/>
                  </a:lnTo>
                  <a:lnTo>
                    <a:pt x="1016" y="1762"/>
                  </a:lnTo>
                  <a:lnTo>
                    <a:pt x="1014" y="1770"/>
                  </a:lnTo>
                  <a:lnTo>
                    <a:pt x="1006" y="1784"/>
                  </a:lnTo>
                  <a:lnTo>
                    <a:pt x="1004" y="1788"/>
                  </a:lnTo>
                  <a:lnTo>
                    <a:pt x="1006" y="1792"/>
                  </a:lnTo>
                  <a:lnTo>
                    <a:pt x="1008" y="1794"/>
                  </a:lnTo>
                  <a:lnTo>
                    <a:pt x="1012" y="1794"/>
                  </a:lnTo>
                  <a:lnTo>
                    <a:pt x="1020" y="1792"/>
                  </a:lnTo>
                  <a:lnTo>
                    <a:pt x="1030" y="1792"/>
                  </a:lnTo>
                  <a:lnTo>
                    <a:pt x="1036" y="1792"/>
                  </a:lnTo>
                  <a:lnTo>
                    <a:pt x="1042" y="1794"/>
                  </a:lnTo>
                  <a:lnTo>
                    <a:pt x="1048" y="1800"/>
                  </a:lnTo>
                  <a:lnTo>
                    <a:pt x="1054" y="1806"/>
                  </a:lnTo>
                  <a:lnTo>
                    <a:pt x="1060" y="1814"/>
                  </a:lnTo>
                  <a:lnTo>
                    <a:pt x="1066" y="1824"/>
                  </a:lnTo>
                  <a:lnTo>
                    <a:pt x="1070" y="1832"/>
                  </a:lnTo>
                  <a:lnTo>
                    <a:pt x="1072" y="1842"/>
                  </a:lnTo>
                  <a:lnTo>
                    <a:pt x="1072" y="1850"/>
                  </a:lnTo>
                  <a:lnTo>
                    <a:pt x="1070" y="1858"/>
                  </a:lnTo>
                  <a:lnTo>
                    <a:pt x="1068" y="1866"/>
                  </a:lnTo>
                  <a:lnTo>
                    <a:pt x="1068" y="1874"/>
                  </a:lnTo>
                  <a:lnTo>
                    <a:pt x="1074" y="1886"/>
                  </a:lnTo>
                  <a:lnTo>
                    <a:pt x="1080" y="1896"/>
                  </a:lnTo>
                  <a:lnTo>
                    <a:pt x="1088" y="1904"/>
                  </a:lnTo>
                  <a:lnTo>
                    <a:pt x="1098" y="1914"/>
                  </a:lnTo>
                  <a:lnTo>
                    <a:pt x="1106" y="1920"/>
                  </a:lnTo>
                  <a:lnTo>
                    <a:pt x="1114" y="1924"/>
                  </a:lnTo>
                  <a:lnTo>
                    <a:pt x="1120" y="1926"/>
                  </a:lnTo>
                  <a:lnTo>
                    <a:pt x="1126" y="1930"/>
                  </a:lnTo>
                  <a:lnTo>
                    <a:pt x="1134" y="1938"/>
                  </a:lnTo>
                  <a:lnTo>
                    <a:pt x="1138" y="1944"/>
                  </a:lnTo>
                  <a:lnTo>
                    <a:pt x="1142" y="1944"/>
                  </a:lnTo>
                  <a:lnTo>
                    <a:pt x="1146" y="1942"/>
                  </a:lnTo>
                  <a:lnTo>
                    <a:pt x="1152" y="1936"/>
                  </a:lnTo>
                  <a:lnTo>
                    <a:pt x="1156" y="1936"/>
                  </a:lnTo>
                  <a:lnTo>
                    <a:pt x="1160" y="1936"/>
                  </a:lnTo>
                  <a:lnTo>
                    <a:pt x="1176" y="1942"/>
                  </a:lnTo>
                  <a:lnTo>
                    <a:pt x="1198" y="1956"/>
                  </a:lnTo>
                  <a:lnTo>
                    <a:pt x="1210" y="1962"/>
                  </a:lnTo>
                  <a:lnTo>
                    <a:pt x="1218" y="1964"/>
                  </a:lnTo>
                  <a:lnTo>
                    <a:pt x="1224" y="1964"/>
                  </a:lnTo>
                  <a:lnTo>
                    <a:pt x="1230" y="1960"/>
                  </a:lnTo>
                  <a:lnTo>
                    <a:pt x="1238" y="1952"/>
                  </a:lnTo>
                  <a:lnTo>
                    <a:pt x="1244" y="1946"/>
                  </a:lnTo>
                  <a:lnTo>
                    <a:pt x="1252" y="1940"/>
                  </a:lnTo>
                  <a:lnTo>
                    <a:pt x="1260" y="1936"/>
                  </a:lnTo>
                  <a:lnTo>
                    <a:pt x="1264" y="1930"/>
                  </a:lnTo>
                  <a:lnTo>
                    <a:pt x="1270" y="1920"/>
                  </a:lnTo>
                  <a:lnTo>
                    <a:pt x="1270" y="1918"/>
                  </a:lnTo>
                  <a:lnTo>
                    <a:pt x="1272" y="1916"/>
                  </a:lnTo>
                  <a:lnTo>
                    <a:pt x="1276" y="1916"/>
                  </a:lnTo>
                  <a:lnTo>
                    <a:pt x="1282" y="1918"/>
                  </a:lnTo>
                  <a:lnTo>
                    <a:pt x="1286" y="1924"/>
                  </a:lnTo>
                  <a:lnTo>
                    <a:pt x="1288" y="1928"/>
                  </a:lnTo>
                  <a:lnTo>
                    <a:pt x="1284" y="1930"/>
                  </a:lnTo>
                  <a:lnTo>
                    <a:pt x="1280" y="1934"/>
                  </a:lnTo>
                  <a:lnTo>
                    <a:pt x="1274" y="1940"/>
                  </a:lnTo>
                  <a:lnTo>
                    <a:pt x="1274" y="1944"/>
                  </a:lnTo>
                  <a:lnTo>
                    <a:pt x="1278" y="1946"/>
                  </a:lnTo>
                  <a:lnTo>
                    <a:pt x="1282" y="1948"/>
                  </a:lnTo>
                  <a:lnTo>
                    <a:pt x="1288" y="1948"/>
                  </a:lnTo>
                  <a:lnTo>
                    <a:pt x="1290" y="1944"/>
                  </a:lnTo>
                  <a:lnTo>
                    <a:pt x="1292" y="1942"/>
                  </a:lnTo>
                  <a:lnTo>
                    <a:pt x="1296" y="1936"/>
                  </a:lnTo>
                  <a:lnTo>
                    <a:pt x="1296" y="1942"/>
                  </a:lnTo>
                  <a:lnTo>
                    <a:pt x="1298" y="1948"/>
                  </a:lnTo>
                  <a:lnTo>
                    <a:pt x="1300" y="1952"/>
                  </a:lnTo>
                  <a:lnTo>
                    <a:pt x="1306" y="1956"/>
                  </a:lnTo>
                  <a:lnTo>
                    <a:pt x="1316" y="1964"/>
                  </a:lnTo>
                  <a:lnTo>
                    <a:pt x="1324" y="1970"/>
                  </a:lnTo>
                  <a:lnTo>
                    <a:pt x="1334" y="1982"/>
                  </a:lnTo>
                  <a:lnTo>
                    <a:pt x="1338" y="1988"/>
                  </a:lnTo>
                  <a:lnTo>
                    <a:pt x="1340" y="1988"/>
                  </a:lnTo>
                  <a:lnTo>
                    <a:pt x="1340" y="1980"/>
                  </a:lnTo>
                  <a:lnTo>
                    <a:pt x="1340" y="1974"/>
                  </a:lnTo>
                  <a:lnTo>
                    <a:pt x="1340" y="1968"/>
                  </a:lnTo>
                  <a:lnTo>
                    <a:pt x="1342" y="1962"/>
                  </a:lnTo>
                  <a:lnTo>
                    <a:pt x="1346" y="1960"/>
                  </a:lnTo>
                  <a:lnTo>
                    <a:pt x="1354" y="1956"/>
                  </a:lnTo>
                  <a:lnTo>
                    <a:pt x="1362" y="1950"/>
                  </a:lnTo>
                  <a:lnTo>
                    <a:pt x="1386" y="1930"/>
                  </a:lnTo>
                  <a:lnTo>
                    <a:pt x="1398" y="1920"/>
                  </a:lnTo>
                  <a:lnTo>
                    <a:pt x="1412" y="1912"/>
                  </a:lnTo>
                  <a:lnTo>
                    <a:pt x="1428" y="1908"/>
                  </a:lnTo>
                  <a:lnTo>
                    <a:pt x="1434" y="1908"/>
                  </a:lnTo>
                  <a:lnTo>
                    <a:pt x="1442" y="1908"/>
                  </a:lnTo>
                  <a:lnTo>
                    <a:pt x="1456" y="1910"/>
                  </a:lnTo>
                  <a:lnTo>
                    <a:pt x="1466" y="1906"/>
                  </a:lnTo>
                  <a:lnTo>
                    <a:pt x="1474" y="1902"/>
                  </a:lnTo>
                  <a:lnTo>
                    <a:pt x="1478" y="1896"/>
                  </a:lnTo>
                  <a:lnTo>
                    <a:pt x="1482" y="1890"/>
                  </a:lnTo>
                  <a:lnTo>
                    <a:pt x="1482" y="1884"/>
                  </a:lnTo>
                  <a:lnTo>
                    <a:pt x="1482" y="1878"/>
                  </a:lnTo>
                  <a:lnTo>
                    <a:pt x="1478" y="1874"/>
                  </a:lnTo>
                  <a:lnTo>
                    <a:pt x="1476" y="1870"/>
                  </a:lnTo>
                  <a:lnTo>
                    <a:pt x="1476" y="1866"/>
                  </a:lnTo>
                  <a:lnTo>
                    <a:pt x="1480" y="1856"/>
                  </a:lnTo>
                  <a:lnTo>
                    <a:pt x="1486" y="1842"/>
                  </a:lnTo>
                  <a:lnTo>
                    <a:pt x="1488" y="1836"/>
                  </a:lnTo>
                  <a:lnTo>
                    <a:pt x="1488" y="1828"/>
                  </a:lnTo>
                  <a:lnTo>
                    <a:pt x="1490" y="1812"/>
                  </a:lnTo>
                  <a:lnTo>
                    <a:pt x="1494" y="1794"/>
                  </a:lnTo>
                  <a:lnTo>
                    <a:pt x="1502" y="1776"/>
                  </a:lnTo>
                  <a:lnTo>
                    <a:pt x="1506" y="1770"/>
                  </a:lnTo>
                  <a:lnTo>
                    <a:pt x="1510" y="1766"/>
                  </a:lnTo>
                  <a:lnTo>
                    <a:pt x="1514" y="1760"/>
                  </a:lnTo>
                  <a:lnTo>
                    <a:pt x="1518" y="1750"/>
                  </a:lnTo>
                  <a:lnTo>
                    <a:pt x="1526" y="1718"/>
                  </a:lnTo>
                  <a:lnTo>
                    <a:pt x="1530" y="1700"/>
                  </a:lnTo>
                  <a:lnTo>
                    <a:pt x="1538" y="1680"/>
                  </a:lnTo>
                  <a:lnTo>
                    <a:pt x="1548" y="1662"/>
                  </a:lnTo>
                  <a:lnTo>
                    <a:pt x="1554" y="1654"/>
                  </a:lnTo>
                  <a:lnTo>
                    <a:pt x="1562" y="1646"/>
                  </a:lnTo>
                  <a:lnTo>
                    <a:pt x="1574" y="1634"/>
                  </a:lnTo>
                  <a:lnTo>
                    <a:pt x="1582" y="1626"/>
                  </a:lnTo>
                  <a:lnTo>
                    <a:pt x="1586" y="1618"/>
                  </a:lnTo>
                  <a:lnTo>
                    <a:pt x="1588" y="1612"/>
                  </a:lnTo>
                  <a:lnTo>
                    <a:pt x="1588" y="1604"/>
                  </a:lnTo>
                  <a:lnTo>
                    <a:pt x="1590" y="1598"/>
                  </a:lnTo>
                  <a:lnTo>
                    <a:pt x="1594" y="1590"/>
                  </a:lnTo>
                  <a:lnTo>
                    <a:pt x="1598" y="1576"/>
                  </a:lnTo>
                  <a:lnTo>
                    <a:pt x="1602" y="1566"/>
                  </a:lnTo>
                  <a:lnTo>
                    <a:pt x="1602" y="1556"/>
                  </a:lnTo>
                  <a:lnTo>
                    <a:pt x="1602" y="1546"/>
                  </a:lnTo>
                  <a:lnTo>
                    <a:pt x="1602" y="1532"/>
                  </a:lnTo>
                  <a:lnTo>
                    <a:pt x="1604" y="1524"/>
                  </a:lnTo>
                  <a:lnTo>
                    <a:pt x="1606" y="1516"/>
                  </a:lnTo>
                  <a:lnTo>
                    <a:pt x="1612" y="1504"/>
                  </a:lnTo>
                  <a:lnTo>
                    <a:pt x="1614" y="1494"/>
                  </a:lnTo>
                  <a:lnTo>
                    <a:pt x="1616" y="1476"/>
                  </a:lnTo>
                  <a:lnTo>
                    <a:pt x="1618" y="1458"/>
                  </a:lnTo>
                  <a:lnTo>
                    <a:pt x="1620" y="1448"/>
                  </a:lnTo>
                  <a:lnTo>
                    <a:pt x="1626" y="1438"/>
                  </a:lnTo>
                  <a:lnTo>
                    <a:pt x="1628" y="1432"/>
                  </a:lnTo>
                  <a:lnTo>
                    <a:pt x="1630" y="1426"/>
                  </a:lnTo>
                  <a:lnTo>
                    <a:pt x="1628" y="1412"/>
                  </a:lnTo>
                  <a:lnTo>
                    <a:pt x="1626" y="1398"/>
                  </a:lnTo>
                  <a:lnTo>
                    <a:pt x="1622" y="1384"/>
                  </a:lnTo>
                  <a:lnTo>
                    <a:pt x="1612" y="1358"/>
                  </a:lnTo>
                  <a:lnTo>
                    <a:pt x="1610" y="1350"/>
                  </a:lnTo>
                  <a:lnTo>
                    <a:pt x="1610" y="1344"/>
                  </a:lnTo>
                  <a:close/>
                  <a:moveTo>
                    <a:pt x="1412" y="2026"/>
                  </a:moveTo>
                  <a:lnTo>
                    <a:pt x="1412" y="2026"/>
                  </a:lnTo>
                  <a:lnTo>
                    <a:pt x="1408" y="2024"/>
                  </a:lnTo>
                  <a:lnTo>
                    <a:pt x="1406" y="2020"/>
                  </a:lnTo>
                  <a:lnTo>
                    <a:pt x="1404" y="2016"/>
                  </a:lnTo>
                  <a:lnTo>
                    <a:pt x="1402" y="2014"/>
                  </a:lnTo>
                  <a:lnTo>
                    <a:pt x="1400" y="2014"/>
                  </a:lnTo>
                  <a:lnTo>
                    <a:pt x="1396" y="2018"/>
                  </a:lnTo>
                  <a:lnTo>
                    <a:pt x="1392" y="2022"/>
                  </a:lnTo>
                  <a:lnTo>
                    <a:pt x="1392" y="2024"/>
                  </a:lnTo>
                  <a:lnTo>
                    <a:pt x="1394" y="2024"/>
                  </a:lnTo>
                  <a:lnTo>
                    <a:pt x="1396" y="2026"/>
                  </a:lnTo>
                  <a:lnTo>
                    <a:pt x="1398" y="2028"/>
                  </a:lnTo>
                  <a:lnTo>
                    <a:pt x="1400" y="2038"/>
                  </a:lnTo>
                  <a:lnTo>
                    <a:pt x="1402" y="2040"/>
                  </a:lnTo>
                  <a:lnTo>
                    <a:pt x="1404" y="2042"/>
                  </a:lnTo>
                  <a:lnTo>
                    <a:pt x="1410" y="2044"/>
                  </a:lnTo>
                  <a:lnTo>
                    <a:pt x="1414" y="2042"/>
                  </a:lnTo>
                  <a:lnTo>
                    <a:pt x="1414" y="2040"/>
                  </a:lnTo>
                  <a:lnTo>
                    <a:pt x="1414" y="2036"/>
                  </a:lnTo>
                  <a:lnTo>
                    <a:pt x="1412" y="2034"/>
                  </a:lnTo>
                  <a:lnTo>
                    <a:pt x="1412" y="2032"/>
                  </a:lnTo>
                  <a:lnTo>
                    <a:pt x="1414" y="2030"/>
                  </a:lnTo>
                  <a:lnTo>
                    <a:pt x="1416" y="2028"/>
                  </a:lnTo>
                  <a:lnTo>
                    <a:pt x="1412" y="2026"/>
                  </a:lnTo>
                  <a:close/>
                  <a:moveTo>
                    <a:pt x="1708" y="300"/>
                  </a:moveTo>
                  <a:lnTo>
                    <a:pt x="1708" y="300"/>
                  </a:lnTo>
                  <a:lnTo>
                    <a:pt x="1704" y="298"/>
                  </a:lnTo>
                  <a:lnTo>
                    <a:pt x="1700" y="294"/>
                  </a:lnTo>
                  <a:lnTo>
                    <a:pt x="1694" y="284"/>
                  </a:lnTo>
                  <a:lnTo>
                    <a:pt x="1688" y="274"/>
                  </a:lnTo>
                  <a:lnTo>
                    <a:pt x="1686" y="272"/>
                  </a:lnTo>
                  <a:lnTo>
                    <a:pt x="1682" y="268"/>
                  </a:lnTo>
                  <a:lnTo>
                    <a:pt x="1678" y="266"/>
                  </a:lnTo>
                  <a:lnTo>
                    <a:pt x="1676" y="262"/>
                  </a:lnTo>
                  <a:lnTo>
                    <a:pt x="1672" y="252"/>
                  </a:lnTo>
                  <a:lnTo>
                    <a:pt x="1668" y="244"/>
                  </a:lnTo>
                  <a:lnTo>
                    <a:pt x="1668" y="242"/>
                  </a:lnTo>
                  <a:lnTo>
                    <a:pt x="1664" y="244"/>
                  </a:lnTo>
                  <a:lnTo>
                    <a:pt x="1662" y="248"/>
                  </a:lnTo>
                  <a:lnTo>
                    <a:pt x="1662" y="250"/>
                  </a:lnTo>
                  <a:lnTo>
                    <a:pt x="1666" y="256"/>
                  </a:lnTo>
                  <a:lnTo>
                    <a:pt x="1670" y="264"/>
                  </a:lnTo>
                  <a:lnTo>
                    <a:pt x="1672" y="268"/>
                  </a:lnTo>
                  <a:lnTo>
                    <a:pt x="1672" y="276"/>
                  </a:lnTo>
                  <a:lnTo>
                    <a:pt x="1672" y="282"/>
                  </a:lnTo>
                  <a:lnTo>
                    <a:pt x="1672" y="288"/>
                  </a:lnTo>
                  <a:lnTo>
                    <a:pt x="1680" y="298"/>
                  </a:lnTo>
                  <a:lnTo>
                    <a:pt x="1688" y="306"/>
                  </a:lnTo>
                  <a:lnTo>
                    <a:pt x="1690" y="310"/>
                  </a:lnTo>
                  <a:lnTo>
                    <a:pt x="1692" y="316"/>
                  </a:lnTo>
                  <a:lnTo>
                    <a:pt x="1694" y="324"/>
                  </a:lnTo>
                  <a:lnTo>
                    <a:pt x="1700" y="330"/>
                  </a:lnTo>
                  <a:lnTo>
                    <a:pt x="1708" y="332"/>
                  </a:lnTo>
                  <a:lnTo>
                    <a:pt x="1716" y="330"/>
                  </a:lnTo>
                  <a:lnTo>
                    <a:pt x="1720" y="328"/>
                  </a:lnTo>
                  <a:lnTo>
                    <a:pt x="1722" y="326"/>
                  </a:lnTo>
                  <a:lnTo>
                    <a:pt x="1722" y="322"/>
                  </a:lnTo>
                  <a:lnTo>
                    <a:pt x="1720" y="316"/>
                  </a:lnTo>
                  <a:lnTo>
                    <a:pt x="1716" y="306"/>
                  </a:lnTo>
                  <a:lnTo>
                    <a:pt x="1712" y="304"/>
                  </a:lnTo>
                  <a:lnTo>
                    <a:pt x="1708" y="300"/>
                  </a:lnTo>
                  <a:close/>
                  <a:moveTo>
                    <a:pt x="1712" y="342"/>
                  </a:moveTo>
                  <a:lnTo>
                    <a:pt x="1712" y="342"/>
                  </a:lnTo>
                  <a:lnTo>
                    <a:pt x="1712" y="346"/>
                  </a:lnTo>
                  <a:lnTo>
                    <a:pt x="1716" y="346"/>
                  </a:lnTo>
                  <a:lnTo>
                    <a:pt x="1718" y="346"/>
                  </a:lnTo>
                  <a:lnTo>
                    <a:pt x="1720" y="344"/>
                  </a:lnTo>
                  <a:lnTo>
                    <a:pt x="1718" y="340"/>
                  </a:lnTo>
                  <a:lnTo>
                    <a:pt x="1716" y="338"/>
                  </a:lnTo>
                  <a:lnTo>
                    <a:pt x="1712" y="340"/>
                  </a:lnTo>
                  <a:lnTo>
                    <a:pt x="1712" y="342"/>
                  </a:lnTo>
                  <a:close/>
                  <a:moveTo>
                    <a:pt x="1238" y="2006"/>
                  </a:moveTo>
                  <a:lnTo>
                    <a:pt x="1238" y="2006"/>
                  </a:lnTo>
                  <a:lnTo>
                    <a:pt x="1236" y="2012"/>
                  </a:lnTo>
                  <a:lnTo>
                    <a:pt x="1234" y="2024"/>
                  </a:lnTo>
                  <a:lnTo>
                    <a:pt x="1236" y="2032"/>
                  </a:lnTo>
                  <a:lnTo>
                    <a:pt x="1240" y="2034"/>
                  </a:lnTo>
                  <a:lnTo>
                    <a:pt x="1242" y="2032"/>
                  </a:lnTo>
                  <a:lnTo>
                    <a:pt x="1244" y="2028"/>
                  </a:lnTo>
                  <a:lnTo>
                    <a:pt x="1246" y="2024"/>
                  </a:lnTo>
                  <a:lnTo>
                    <a:pt x="1246" y="2014"/>
                  </a:lnTo>
                  <a:lnTo>
                    <a:pt x="1242" y="2006"/>
                  </a:lnTo>
                  <a:lnTo>
                    <a:pt x="1240" y="2004"/>
                  </a:lnTo>
                  <a:lnTo>
                    <a:pt x="1238" y="2006"/>
                  </a:lnTo>
                  <a:close/>
                  <a:moveTo>
                    <a:pt x="1414" y="2116"/>
                  </a:moveTo>
                  <a:lnTo>
                    <a:pt x="1414" y="2116"/>
                  </a:lnTo>
                  <a:lnTo>
                    <a:pt x="1414" y="2106"/>
                  </a:lnTo>
                  <a:lnTo>
                    <a:pt x="1414" y="2096"/>
                  </a:lnTo>
                  <a:lnTo>
                    <a:pt x="1414" y="2088"/>
                  </a:lnTo>
                  <a:lnTo>
                    <a:pt x="1412" y="2082"/>
                  </a:lnTo>
                  <a:lnTo>
                    <a:pt x="1408" y="2076"/>
                  </a:lnTo>
                  <a:lnTo>
                    <a:pt x="1406" y="2072"/>
                  </a:lnTo>
                  <a:lnTo>
                    <a:pt x="1402" y="2072"/>
                  </a:lnTo>
                  <a:lnTo>
                    <a:pt x="1400" y="2074"/>
                  </a:lnTo>
                  <a:lnTo>
                    <a:pt x="1398" y="2078"/>
                  </a:lnTo>
                  <a:lnTo>
                    <a:pt x="1396" y="2078"/>
                  </a:lnTo>
                  <a:lnTo>
                    <a:pt x="1392" y="2076"/>
                  </a:lnTo>
                  <a:lnTo>
                    <a:pt x="1388" y="2076"/>
                  </a:lnTo>
                  <a:lnTo>
                    <a:pt x="1386" y="2078"/>
                  </a:lnTo>
                  <a:lnTo>
                    <a:pt x="1382" y="2080"/>
                  </a:lnTo>
                  <a:lnTo>
                    <a:pt x="1380" y="2082"/>
                  </a:lnTo>
                  <a:lnTo>
                    <a:pt x="1378" y="2082"/>
                  </a:lnTo>
                  <a:lnTo>
                    <a:pt x="1370" y="2082"/>
                  </a:lnTo>
                  <a:lnTo>
                    <a:pt x="1352" y="2088"/>
                  </a:lnTo>
                  <a:lnTo>
                    <a:pt x="1340" y="2092"/>
                  </a:lnTo>
                  <a:lnTo>
                    <a:pt x="1332" y="2094"/>
                  </a:lnTo>
                  <a:lnTo>
                    <a:pt x="1324" y="2092"/>
                  </a:lnTo>
                  <a:lnTo>
                    <a:pt x="1320" y="2088"/>
                  </a:lnTo>
                  <a:lnTo>
                    <a:pt x="1310" y="2080"/>
                  </a:lnTo>
                  <a:lnTo>
                    <a:pt x="1304" y="2076"/>
                  </a:lnTo>
                  <a:lnTo>
                    <a:pt x="1296" y="2076"/>
                  </a:lnTo>
                  <a:lnTo>
                    <a:pt x="1288" y="2074"/>
                  </a:lnTo>
                  <a:lnTo>
                    <a:pt x="1282" y="2072"/>
                  </a:lnTo>
                  <a:lnTo>
                    <a:pt x="1274" y="2066"/>
                  </a:lnTo>
                  <a:lnTo>
                    <a:pt x="1272" y="2064"/>
                  </a:lnTo>
                  <a:lnTo>
                    <a:pt x="1270" y="2064"/>
                  </a:lnTo>
                  <a:lnTo>
                    <a:pt x="1266" y="2078"/>
                  </a:lnTo>
                  <a:lnTo>
                    <a:pt x="1264" y="2086"/>
                  </a:lnTo>
                  <a:lnTo>
                    <a:pt x="1266" y="2094"/>
                  </a:lnTo>
                  <a:lnTo>
                    <a:pt x="1276" y="2118"/>
                  </a:lnTo>
                  <a:lnTo>
                    <a:pt x="1280" y="2130"/>
                  </a:lnTo>
                  <a:lnTo>
                    <a:pt x="1284" y="2134"/>
                  </a:lnTo>
                  <a:lnTo>
                    <a:pt x="1288" y="2136"/>
                  </a:lnTo>
                  <a:lnTo>
                    <a:pt x="1288" y="2144"/>
                  </a:lnTo>
                  <a:lnTo>
                    <a:pt x="1288" y="2158"/>
                  </a:lnTo>
                  <a:lnTo>
                    <a:pt x="1292" y="2174"/>
                  </a:lnTo>
                  <a:lnTo>
                    <a:pt x="1296" y="2186"/>
                  </a:lnTo>
                  <a:lnTo>
                    <a:pt x="1300" y="2192"/>
                  </a:lnTo>
                  <a:lnTo>
                    <a:pt x="1304" y="2198"/>
                  </a:lnTo>
                  <a:lnTo>
                    <a:pt x="1310" y="2202"/>
                  </a:lnTo>
                  <a:lnTo>
                    <a:pt x="1312" y="2206"/>
                  </a:lnTo>
                  <a:lnTo>
                    <a:pt x="1318" y="2216"/>
                  </a:lnTo>
                  <a:lnTo>
                    <a:pt x="1322" y="2224"/>
                  </a:lnTo>
                  <a:lnTo>
                    <a:pt x="1324" y="2226"/>
                  </a:lnTo>
                  <a:lnTo>
                    <a:pt x="1328" y="2226"/>
                  </a:lnTo>
                  <a:lnTo>
                    <a:pt x="1332" y="2226"/>
                  </a:lnTo>
                  <a:lnTo>
                    <a:pt x="1338" y="2226"/>
                  </a:lnTo>
                  <a:lnTo>
                    <a:pt x="1352" y="2230"/>
                  </a:lnTo>
                  <a:lnTo>
                    <a:pt x="1356" y="2232"/>
                  </a:lnTo>
                  <a:lnTo>
                    <a:pt x="1358" y="2230"/>
                  </a:lnTo>
                  <a:lnTo>
                    <a:pt x="1360" y="2226"/>
                  </a:lnTo>
                  <a:lnTo>
                    <a:pt x="1362" y="2220"/>
                  </a:lnTo>
                  <a:lnTo>
                    <a:pt x="1366" y="2214"/>
                  </a:lnTo>
                  <a:lnTo>
                    <a:pt x="1370" y="2212"/>
                  </a:lnTo>
                  <a:lnTo>
                    <a:pt x="1372" y="2208"/>
                  </a:lnTo>
                  <a:lnTo>
                    <a:pt x="1374" y="2200"/>
                  </a:lnTo>
                  <a:lnTo>
                    <a:pt x="1376" y="2194"/>
                  </a:lnTo>
                  <a:lnTo>
                    <a:pt x="1378" y="2194"/>
                  </a:lnTo>
                  <a:lnTo>
                    <a:pt x="1378" y="2196"/>
                  </a:lnTo>
                  <a:lnTo>
                    <a:pt x="1380" y="2198"/>
                  </a:lnTo>
                  <a:lnTo>
                    <a:pt x="1382" y="2198"/>
                  </a:lnTo>
                  <a:lnTo>
                    <a:pt x="1382" y="2194"/>
                  </a:lnTo>
                  <a:lnTo>
                    <a:pt x="1384" y="2190"/>
                  </a:lnTo>
                  <a:lnTo>
                    <a:pt x="1386" y="2188"/>
                  </a:lnTo>
                  <a:lnTo>
                    <a:pt x="1388" y="2188"/>
                  </a:lnTo>
                  <a:lnTo>
                    <a:pt x="1392" y="2192"/>
                  </a:lnTo>
                  <a:lnTo>
                    <a:pt x="1394" y="2194"/>
                  </a:lnTo>
                  <a:lnTo>
                    <a:pt x="1394" y="2196"/>
                  </a:lnTo>
                  <a:lnTo>
                    <a:pt x="1392" y="2196"/>
                  </a:lnTo>
                  <a:lnTo>
                    <a:pt x="1388" y="2198"/>
                  </a:lnTo>
                  <a:lnTo>
                    <a:pt x="1388" y="2202"/>
                  </a:lnTo>
                  <a:lnTo>
                    <a:pt x="1390" y="2206"/>
                  </a:lnTo>
                  <a:lnTo>
                    <a:pt x="1398" y="2210"/>
                  </a:lnTo>
                  <a:lnTo>
                    <a:pt x="1402" y="2208"/>
                  </a:lnTo>
                  <a:lnTo>
                    <a:pt x="1404" y="2206"/>
                  </a:lnTo>
                  <a:lnTo>
                    <a:pt x="1402" y="2194"/>
                  </a:lnTo>
                  <a:lnTo>
                    <a:pt x="1400" y="2180"/>
                  </a:lnTo>
                  <a:lnTo>
                    <a:pt x="1400" y="2174"/>
                  </a:lnTo>
                  <a:lnTo>
                    <a:pt x="1402" y="2170"/>
                  </a:lnTo>
                  <a:lnTo>
                    <a:pt x="1404" y="2168"/>
                  </a:lnTo>
                  <a:lnTo>
                    <a:pt x="1404" y="2166"/>
                  </a:lnTo>
                  <a:lnTo>
                    <a:pt x="1402" y="2160"/>
                  </a:lnTo>
                  <a:lnTo>
                    <a:pt x="1402" y="2152"/>
                  </a:lnTo>
                  <a:lnTo>
                    <a:pt x="1402" y="2150"/>
                  </a:lnTo>
                  <a:lnTo>
                    <a:pt x="1404" y="2146"/>
                  </a:lnTo>
                  <a:lnTo>
                    <a:pt x="1408" y="2144"/>
                  </a:lnTo>
                  <a:lnTo>
                    <a:pt x="1410" y="2144"/>
                  </a:lnTo>
                  <a:lnTo>
                    <a:pt x="1410" y="2150"/>
                  </a:lnTo>
                  <a:lnTo>
                    <a:pt x="1412" y="2154"/>
                  </a:lnTo>
                  <a:lnTo>
                    <a:pt x="1414" y="2152"/>
                  </a:lnTo>
                  <a:lnTo>
                    <a:pt x="1416" y="2148"/>
                  </a:lnTo>
                  <a:lnTo>
                    <a:pt x="1416" y="2146"/>
                  </a:lnTo>
                  <a:lnTo>
                    <a:pt x="1414" y="2140"/>
                  </a:lnTo>
                  <a:lnTo>
                    <a:pt x="1412" y="2132"/>
                  </a:lnTo>
                  <a:lnTo>
                    <a:pt x="1412" y="2124"/>
                  </a:lnTo>
                  <a:lnTo>
                    <a:pt x="1414" y="2116"/>
                  </a:lnTo>
                  <a:close/>
                  <a:moveTo>
                    <a:pt x="984" y="1792"/>
                  </a:moveTo>
                  <a:lnTo>
                    <a:pt x="984" y="1792"/>
                  </a:lnTo>
                  <a:lnTo>
                    <a:pt x="980" y="1788"/>
                  </a:lnTo>
                  <a:lnTo>
                    <a:pt x="974" y="1788"/>
                  </a:lnTo>
                  <a:lnTo>
                    <a:pt x="966" y="1788"/>
                  </a:lnTo>
                  <a:lnTo>
                    <a:pt x="958" y="1792"/>
                  </a:lnTo>
                  <a:lnTo>
                    <a:pt x="950" y="1794"/>
                  </a:lnTo>
                  <a:lnTo>
                    <a:pt x="944" y="1798"/>
                  </a:lnTo>
                  <a:lnTo>
                    <a:pt x="942" y="1804"/>
                  </a:lnTo>
                  <a:lnTo>
                    <a:pt x="940" y="1808"/>
                  </a:lnTo>
                  <a:lnTo>
                    <a:pt x="942" y="1810"/>
                  </a:lnTo>
                  <a:lnTo>
                    <a:pt x="948" y="1812"/>
                  </a:lnTo>
                  <a:lnTo>
                    <a:pt x="960" y="1814"/>
                  </a:lnTo>
                  <a:lnTo>
                    <a:pt x="974" y="1812"/>
                  </a:lnTo>
                  <a:lnTo>
                    <a:pt x="982" y="1810"/>
                  </a:lnTo>
                  <a:lnTo>
                    <a:pt x="990" y="1808"/>
                  </a:lnTo>
                  <a:lnTo>
                    <a:pt x="998" y="1808"/>
                  </a:lnTo>
                  <a:lnTo>
                    <a:pt x="1004" y="1806"/>
                  </a:lnTo>
                  <a:lnTo>
                    <a:pt x="1004" y="1804"/>
                  </a:lnTo>
                  <a:lnTo>
                    <a:pt x="1002" y="1800"/>
                  </a:lnTo>
                  <a:lnTo>
                    <a:pt x="1000" y="1798"/>
                  </a:lnTo>
                  <a:lnTo>
                    <a:pt x="994" y="1798"/>
                  </a:lnTo>
                  <a:lnTo>
                    <a:pt x="990" y="1796"/>
                  </a:lnTo>
                  <a:lnTo>
                    <a:pt x="984" y="1792"/>
                  </a:lnTo>
                  <a:close/>
                  <a:moveTo>
                    <a:pt x="2204" y="1064"/>
                  </a:moveTo>
                  <a:lnTo>
                    <a:pt x="2204" y="1064"/>
                  </a:lnTo>
                  <a:lnTo>
                    <a:pt x="2206" y="1066"/>
                  </a:lnTo>
                  <a:lnTo>
                    <a:pt x="2208" y="1066"/>
                  </a:lnTo>
                  <a:lnTo>
                    <a:pt x="2212" y="1066"/>
                  </a:lnTo>
                  <a:lnTo>
                    <a:pt x="2214" y="1060"/>
                  </a:lnTo>
                  <a:lnTo>
                    <a:pt x="2214" y="1058"/>
                  </a:lnTo>
                  <a:lnTo>
                    <a:pt x="2212" y="1054"/>
                  </a:lnTo>
                  <a:lnTo>
                    <a:pt x="2210" y="1050"/>
                  </a:lnTo>
                  <a:lnTo>
                    <a:pt x="2208" y="1048"/>
                  </a:lnTo>
                  <a:lnTo>
                    <a:pt x="2206" y="1048"/>
                  </a:lnTo>
                  <a:lnTo>
                    <a:pt x="2204" y="1050"/>
                  </a:lnTo>
                  <a:lnTo>
                    <a:pt x="2202" y="1054"/>
                  </a:lnTo>
                  <a:lnTo>
                    <a:pt x="2204" y="1064"/>
                  </a:lnTo>
                  <a:close/>
                  <a:moveTo>
                    <a:pt x="2218" y="862"/>
                  </a:moveTo>
                  <a:lnTo>
                    <a:pt x="2218" y="862"/>
                  </a:lnTo>
                  <a:lnTo>
                    <a:pt x="2216" y="866"/>
                  </a:lnTo>
                  <a:lnTo>
                    <a:pt x="2218" y="870"/>
                  </a:lnTo>
                  <a:lnTo>
                    <a:pt x="2222" y="872"/>
                  </a:lnTo>
                  <a:lnTo>
                    <a:pt x="2228" y="874"/>
                  </a:lnTo>
                  <a:lnTo>
                    <a:pt x="2230" y="872"/>
                  </a:lnTo>
                  <a:lnTo>
                    <a:pt x="2230" y="870"/>
                  </a:lnTo>
                  <a:lnTo>
                    <a:pt x="2228" y="864"/>
                  </a:lnTo>
                  <a:lnTo>
                    <a:pt x="2222" y="860"/>
                  </a:lnTo>
                  <a:lnTo>
                    <a:pt x="2220" y="860"/>
                  </a:lnTo>
                  <a:lnTo>
                    <a:pt x="2218" y="862"/>
                  </a:lnTo>
                  <a:close/>
                  <a:moveTo>
                    <a:pt x="2220" y="824"/>
                  </a:moveTo>
                  <a:lnTo>
                    <a:pt x="2220" y="824"/>
                  </a:lnTo>
                  <a:lnTo>
                    <a:pt x="2222" y="824"/>
                  </a:lnTo>
                  <a:lnTo>
                    <a:pt x="2222" y="822"/>
                  </a:lnTo>
                  <a:lnTo>
                    <a:pt x="2216" y="814"/>
                  </a:lnTo>
                  <a:lnTo>
                    <a:pt x="2216" y="812"/>
                  </a:lnTo>
                  <a:lnTo>
                    <a:pt x="2214" y="814"/>
                  </a:lnTo>
                  <a:lnTo>
                    <a:pt x="2212" y="816"/>
                  </a:lnTo>
                  <a:lnTo>
                    <a:pt x="2214" y="822"/>
                  </a:lnTo>
                  <a:lnTo>
                    <a:pt x="2216" y="822"/>
                  </a:lnTo>
                  <a:lnTo>
                    <a:pt x="2220" y="824"/>
                  </a:lnTo>
                  <a:close/>
                  <a:moveTo>
                    <a:pt x="2124" y="1064"/>
                  </a:moveTo>
                  <a:lnTo>
                    <a:pt x="2124" y="1064"/>
                  </a:lnTo>
                  <a:lnTo>
                    <a:pt x="2118" y="1060"/>
                  </a:lnTo>
                  <a:lnTo>
                    <a:pt x="2116" y="1060"/>
                  </a:lnTo>
                  <a:lnTo>
                    <a:pt x="2114" y="1062"/>
                  </a:lnTo>
                  <a:lnTo>
                    <a:pt x="2096" y="1042"/>
                  </a:lnTo>
                  <a:lnTo>
                    <a:pt x="2094" y="1038"/>
                  </a:lnTo>
                  <a:lnTo>
                    <a:pt x="2090" y="1032"/>
                  </a:lnTo>
                  <a:lnTo>
                    <a:pt x="2076" y="1018"/>
                  </a:lnTo>
                  <a:lnTo>
                    <a:pt x="2060" y="1008"/>
                  </a:lnTo>
                  <a:lnTo>
                    <a:pt x="2050" y="1000"/>
                  </a:lnTo>
                  <a:lnTo>
                    <a:pt x="2050" y="1004"/>
                  </a:lnTo>
                  <a:lnTo>
                    <a:pt x="2044" y="998"/>
                  </a:lnTo>
                  <a:lnTo>
                    <a:pt x="2040" y="994"/>
                  </a:lnTo>
                  <a:lnTo>
                    <a:pt x="2036" y="992"/>
                  </a:lnTo>
                  <a:lnTo>
                    <a:pt x="2040" y="1000"/>
                  </a:lnTo>
                  <a:lnTo>
                    <a:pt x="2050" y="1020"/>
                  </a:lnTo>
                  <a:lnTo>
                    <a:pt x="2052" y="1024"/>
                  </a:lnTo>
                  <a:lnTo>
                    <a:pt x="2052" y="1026"/>
                  </a:lnTo>
                  <a:lnTo>
                    <a:pt x="2064" y="1036"/>
                  </a:lnTo>
                  <a:lnTo>
                    <a:pt x="2070" y="1042"/>
                  </a:lnTo>
                  <a:lnTo>
                    <a:pt x="2076" y="1056"/>
                  </a:lnTo>
                  <a:lnTo>
                    <a:pt x="2076" y="1054"/>
                  </a:lnTo>
                  <a:lnTo>
                    <a:pt x="2078" y="1058"/>
                  </a:lnTo>
                  <a:lnTo>
                    <a:pt x="2082" y="1058"/>
                  </a:lnTo>
                  <a:lnTo>
                    <a:pt x="2088" y="1064"/>
                  </a:lnTo>
                  <a:lnTo>
                    <a:pt x="2094" y="1070"/>
                  </a:lnTo>
                  <a:lnTo>
                    <a:pt x="2102" y="1074"/>
                  </a:lnTo>
                  <a:lnTo>
                    <a:pt x="2110" y="1080"/>
                  </a:lnTo>
                  <a:lnTo>
                    <a:pt x="2116" y="1086"/>
                  </a:lnTo>
                  <a:lnTo>
                    <a:pt x="2136" y="1098"/>
                  </a:lnTo>
                  <a:lnTo>
                    <a:pt x="2136" y="1102"/>
                  </a:lnTo>
                  <a:lnTo>
                    <a:pt x="2136" y="1104"/>
                  </a:lnTo>
                  <a:lnTo>
                    <a:pt x="2154" y="1100"/>
                  </a:lnTo>
                  <a:lnTo>
                    <a:pt x="2158" y="1098"/>
                  </a:lnTo>
                  <a:lnTo>
                    <a:pt x="2158" y="1096"/>
                  </a:lnTo>
                  <a:lnTo>
                    <a:pt x="2148" y="1086"/>
                  </a:lnTo>
                  <a:lnTo>
                    <a:pt x="2124" y="1064"/>
                  </a:lnTo>
                  <a:close/>
                  <a:moveTo>
                    <a:pt x="2172" y="1036"/>
                  </a:moveTo>
                  <a:lnTo>
                    <a:pt x="2172" y="1036"/>
                  </a:lnTo>
                  <a:lnTo>
                    <a:pt x="2178" y="1038"/>
                  </a:lnTo>
                  <a:lnTo>
                    <a:pt x="2182" y="1040"/>
                  </a:lnTo>
                  <a:lnTo>
                    <a:pt x="2184" y="1038"/>
                  </a:lnTo>
                  <a:lnTo>
                    <a:pt x="2186" y="1036"/>
                  </a:lnTo>
                  <a:lnTo>
                    <a:pt x="2186" y="1030"/>
                  </a:lnTo>
                  <a:lnTo>
                    <a:pt x="2182" y="1024"/>
                  </a:lnTo>
                  <a:lnTo>
                    <a:pt x="2176" y="1018"/>
                  </a:lnTo>
                  <a:lnTo>
                    <a:pt x="2172" y="1016"/>
                  </a:lnTo>
                  <a:lnTo>
                    <a:pt x="2168" y="1018"/>
                  </a:lnTo>
                  <a:lnTo>
                    <a:pt x="2168" y="1020"/>
                  </a:lnTo>
                  <a:lnTo>
                    <a:pt x="2170" y="1020"/>
                  </a:lnTo>
                  <a:lnTo>
                    <a:pt x="2172" y="1022"/>
                  </a:lnTo>
                  <a:lnTo>
                    <a:pt x="2172" y="1024"/>
                  </a:lnTo>
                  <a:lnTo>
                    <a:pt x="2170" y="1028"/>
                  </a:lnTo>
                  <a:lnTo>
                    <a:pt x="2168" y="1032"/>
                  </a:lnTo>
                  <a:lnTo>
                    <a:pt x="2170" y="1034"/>
                  </a:lnTo>
                  <a:lnTo>
                    <a:pt x="2172" y="1036"/>
                  </a:lnTo>
                  <a:close/>
                  <a:moveTo>
                    <a:pt x="2152" y="752"/>
                  </a:moveTo>
                  <a:lnTo>
                    <a:pt x="2152" y="752"/>
                  </a:lnTo>
                  <a:lnTo>
                    <a:pt x="2154" y="760"/>
                  </a:lnTo>
                  <a:lnTo>
                    <a:pt x="2156" y="764"/>
                  </a:lnTo>
                  <a:lnTo>
                    <a:pt x="2160" y="766"/>
                  </a:lnTo>
                  <a:lnTo>
                    <a:pt x="2168" y="764"/>
                  </a:lnTo>
                  <a:lnTo>
                    <a:pt x="2172" y="762"/>
                  </a:lnTo>
                  <a:lnTo>
                    <a:pt x="2174" y="760"/>
                  </a:lnTo>
                  <a:lnTo>
                    <a:pt x="2176" y="758"/>
                  </a:lnTo>
                  <a:lnTo>
                    <a:pt x="2176" y="754"/>
                  </a:lnTo>
                  <a:lnTo>
                    <a:pt x="2174" y="746"/>
                  </a:lnTo>
                  <a:lnTo>
                    <a:pt x="2170" y="736"/>
                  </a:lnTo>
                  <a:lnTo>
                    <a:pt x="2168" y="732"/>
                  </a:lnTo>
                  <a:lnTo>
                    <a:pt x="2166" y="732"/>
                  </a:lnTo>
                  <a:lnTo>
                    <a:pt x="2164" y="734"/>
                  </a:lnTo>
                  <a:lnTo>
                    <a:pt x="2162" y="736"/>
                  </a:lnTo>
                  <a:lnTo>
                    <a:pt x="2158" y="730"/>
                  </a:lnTo>
                  <a:lnTo>
                    <a:pt x="2156" y="724"/>
                  </a:lnTo>
                  <a:lnTo>
                    <a:pt x="2154" y="718"/>
                  </a:lnTo>
                  <a:lnTo>
                    <a:pt x="2152" y="716"/>
                  </a:lnTo>
                  <a:lnTo>
                    <a:pt x="2148" y="716"/>
                  </a:lnTo>
                  <a:lnTo>
                    <a:pt x="2146" y="718"/>
                  </a:lnTo>
                  <a:lnTo>
                    <a:pt x="2146" y="722"/>
                  </a:lnTo>
                  <a:lnTo>
                    <a:pt x="2148" y="726"/>
                  </a:lnTo>
                  <a:lnTo>
                    <a:pt x="2152" y="736"/>
                  </a:lnTo>
                  <a:lnTo>
                    <a:pt x="2152" y="742"/>
                  </a:lnTo>
                  <a:lnTo>
                    <a:pt x="2152" y="746"/>
                  </a:lnTo>
                  <a:lnTo>
                    <a:pt x="2152" y="752"/>
                  </a:lnTo>
                  <a:close/>
                  <a:moveTo>
                    <a:pt x="2196" y="758"/>
                  </a:moveTo>
                  <a:lnTo>
                    <a:pt x="2196" y="758"/>
                  </a:lnTo>
                  <a:lnTo>
                    <a:pt x="2202" y="754"/>
                  </a:lnTo>
                  <a:lnTo>
                    <a:pt x="2206" y="750"/>
                  </a:lnTo>
                  <a:lnTo>
                    <a:pt x="2208" y="748"/>
                  </a:lnTo>
                  <a:lnTo>
                    <a:pt x="2206" y="746"/>
                  </a:lnTo>
                  <a:lnTo>
                    <a:pt x="2202" y="746"/>
                  </a:lnTo>
                  <a:lnTo>
                    <a:pt x="2198" y="748"/>
                  </a:lnTo>
                  <a:lnTo>
                    <a:pt x="2194" y="752"/>
                  </a:lnTo>
                  <a:lnTo>
                    <a:pt x="2194" y="754"/>
                  </a:lnTo>
                  <a:lnTo>
                    <a:pt x="2196" y="758"/>
                  </a:lnTo>
                  <a:close/>
                  <a:moveTo>
                    <a:pt x="2206" y="798"/>
                  </a:moveTo>
                  <a:lnTo>
                    <a:pt x="2206" y="798"/>
                  </a:lnTo>
                  <a:lnTo>
                    <a:pt x="2210" y="800"/>
                  </a:lnTo>
                  <a:lnTo>
                    <a:pt x="2214" y="800"/>
                  </a:lnTo>
                  <a:lnTo>
                    <a:pt x="2216" y="798"/>
                  </a:lnTo>
                  <a:lnTo>
                    <a:pt x="2216" y="792"/>
                  </a:lnTo>
                  <a:lnTo>
                    <a:pt x="2216" y="790"/>
                  </a:lnTo>
                  <a:lnTo>
                    <a:pt x="2214" y="788"/>
                  </a:lnTo>
                  <a:lnTo>
                    <a:pt x="2208" y="790"/>
                  </a:lnTo>
                  <a:lnTo>
                    <a:pt x="2204" y="794"/>
                  </a:lnTo>
                  <a:lnTo>
                    <a:pt x="2204" y="796"/>
                  </a:lnTo>
                  <a:lnTo>
                    <a:pt x="2206" y="798"/>
                  </a:lnTo>
                  <a:close/>
                  <a:moveTo>
                    <a:pt x="1762" y="382"/>
                  </a:moveTo>
                  <a:lnTo>
                    <a:pt x="1762" y="382"/>
                  </a:lnTo>
                  <a:lnTo>
                    <a:pt x="1762" y="386"/>
                  </a:lnTo>
                  <a:lnTo>
                    <a:pt x="1764" y="392"/>
                  </a:lnTo>
                  <a:lnTo>
                    <a:pt x="1768" y="394"/>
                  </a:lnTo>
                  <a:lnTo>
                    <a:pt x="1770" y="394"/>
                  </a:lnTo>
                  <a:lnTo>
                    <a:pt x="1772" y="392"/>
                  </a:lnTo>
                  <a:lnTo>
                    <a:pt x="1774" y="390"/>
                  </a:lnTo>
                  <a:lnTo>
                    <a:pt x="1772" y="386"/>
                  </a:lnTo>
                  <a:lnTo>
                    <a:pt x="1770" y="382"/>
                  </a:lnTo>
                  <a:lnTo>
                    <a:pt x="1766" y="378"/>
                  </a:lnTo>
                  <a:lnTo>
                    <a:pt x="1764" y="380"/>
                  </a:lnTo>
                  <a:lnTo>
                    <a:pt x="1762" y="382"/>
                  </a:lnTo>
                  <a:close/>
                  <a:moveTo>
                    <a:pt x="1786" y="386"/>
                  </a:moveTo>
                  <a:lnTo>
                    <a:pt x="1786" y="386"/>
                  </a:lnTo>
                  <a:lnTo>
                    <a:pt x="1784" y="386"/>
                  </a:lnTo>
                  <a:lnTo>
                    <a:pt x="1780" y="388"/>
                  </a:lnTo>
                  <a:lnTo>
                    <a:pt x="1776" y="396"/>
                  </a:lnTo>
                  <a:lnTo>
                    <a:pt x="1776" y="402"/>
                  </a:lnTo>
                  <a:lnTo>
                    <a:pt x="1778" y="404"/>
                  </a:lnTo>
                  <a:lnTo>
                    <a:pt x="1780" y="404"/>
                  </a:lnTo>
                  <a:lnTo>
                    <a:pt x="1784" y="402"/>
                  </a:lnTo>
                  <a:lnTo>
                    <a:pt x="1788" y="404"/>
                  </a:lnTo>
                  <a:lnTo>
                    <a:pt x="1790" y="410"/>
                  </a:lnTo>
                  <a:lnTo>
                    <a:pt x="1794" y="414"/>
                  </a:lnTo>
                  <a:lnTo>
                    <a:pt x="1796" y="416"/>
                  </a:lnTo>
                  <a:lnTo>
                    <a:pt x="1800" y="412"/>
                  </a:lnTo>
                  <a:lnTo>
                    <a:pt x="1798" y="408"/>
                  </a:lnTo>
                  <a:lnTo>
                    <a:pt x="1794" y="402"/>
                  </a:lnTo>
                  <a:lnTo>
                    <a:pt x="1790" y="396"/>
                  </a:lnTo>
                  <a:lnTo>
                    <a:pt x="1790" y="392"/>
                  </a:lnTo>
                  <a:lnTo>
                    <a:pt x="1790" y="390"/>
                  </a:lnTo>
                  <a:lnTo>
                    <a:pt x="1786" y="386"/>
                  </a:lnTo>
                  <a:close/>
                  <a:moveTo>
                    <a:pt x="1754" y="340"/>
                  </a:moveTo>
                  <a:lnTo>
                    <a:pt x="1754" y="340"/>
                  </a:lnTo>
                  <a:lnTo>
                    <a:pt x="1758" y="346"/>
                  </a:lnTo>
                  <a:lnTo>
                    <a:pt x="1766" y="354"/>
                  </a:lnTo>
                  <a:lnTo>
                    <a:pt x="1776" y="360"/>
                  </a:lnTo>
                  <a:lnTo>
                    <a:pt x="1780" y="360"/>
                  </a:lnTo>
                  <a:lnTo>
                    <a:pt x="1784" y="360"/>
                  </a:lnTo>
                  <a:lnTo>
                    <a:pt x="1788" y="358"/>
                  </a:lnTo>
                  <a:lnTo>
                    <a:pt x="1784" y="356"/>
                  </a:lnTo>
                  <a:lnTo>
                    <a:pt x="1776" y="352"/>
                  </a:lnTo>
                  <a:lnTo>
                    <a:pt x="1774" y="348"/>
                  </a:lnTo>
                  <a:lnTo>
                    <a:pt x="1772" y="344"/>
                  </a:lnTo>
                  <a:lnTo>
                    <a:pt x="1768" y="336"/>
                  </a:lnTo>
                  <a:lnTo>
                    <a:pt x="1764" y="332"/>
                  </a:lnTo>
                  <a:lnTo>
                    <a:pt x="1746" y="320"/>
                  </a:lnTo>
                  <a:lnTo>
                    <a:pt x="1742" y="318"/>
                  </a:lnTo>
                  <a:lnTo>
                    <a:pt x="1740" y="320"/>
                  </a:lnTo>
                  <a:lnTo>
                    <a:pt x="1742" y="328"/>
                  </a:lnTo>
                  <a:lnTo>
                    <a:pt x="1744" y="332"/>
                  </a:lnTo>
                  <a:lnTo>
                    <a:pt x="1748" y="334"/>
                  </a:lnTo>
                  <a:lnTo>
                    <a:pt x="1752" y="336"/>
                  </a:lnTo>
                  <a:lnTo>
                    <a:pt x="1754" y="340"/>
                  </a:lnTo>
                  <a:close/>
                  <a:moveTo>
                    <a:pt x="1744" y="368"/>
                  </a:moveTo>
                  <a:lnTo>
                    <a:pt x="1744" y="368"/>
                  </a:lnTo>
                  <a:lnTo>
                    <a:pt x="1744" y="374"/>
                  </a:lnTo>
                  <a:lnTo>
                    <a:pt x="1748" y="378"/>
                  </a:lnTo>
                  <a:lnTo>
                    <a:pt x="1752" y="382"/>
                  </a:lnTo>
                  <a:lnTo>
                    <a:pt x="1754" y="380"/>
                  </a:lnTo>
                  <a:lnTo>
                    <a:pt x="1756" y="380"/>
                  </a:lnTo>
                  <a:lnTo>
                    <a:pt x="1758" y="376"/>
                  </a:lnTo>
                  <a:lnTo>
                    <a:pt x="1758" y="374"/>
                  </a:lnTo>
                  <a:lnTo>
                    <a:pt x="1752" y="368"/>
                  </a:lnTo>
                  <a:lnTo>
                    <a:pt x="1746" y="366"/>
                  </a:lnTo>
                  <a:lnTo>
                    <a:pt x="1744" y="366"/>
                  </a:lnTo>
                  <a:lnTo>
                    <a:pt x="1744" y="368"/>
                  </a:lnTo>
                  <a:close/>
                  <a:moveTo>
                    <a:pt x="1802" y="416"/>
                  </a:moveTo>
                  <a:lnTo>
                    <a:pt x="1802" y="416"/>
                  </a:lnTo>
                  <a:lnTo>
                    <a:pt x="1800" y="420"/>
                  </a:lnTo>
                  <a:lnTo>
                    <a:pt x="1800" y="424"/>
                  </a:lnTo>
                  <a:lnTo>
                    <a:pt x="1804" y="426"/>
                  </a:lnTo>
                  <a:lnTo>
                    <a:pt x="1810" y="424"/>
                  </a:lnTo>
                  <a:lnTo>
                    <a:pt x="1810" y="422"/>
                  </a:lnTo>
                  <a:lnTo>
                    <a:pt x="1812" y="420"/>
                  </a:lnTo>
                  <a:lnTo>
                    <a:pt x="1810" y="416"/>
                  </a:lnTo>
                  <a:lnTo>
                    <a:pt x="1806" y="414"/>
                  </a:lnTo>
                  <a:lnTo>
                    <a:pt x="1804" y="414"/>
                  </a:lnTo>
                  <a:lnTo>
                    <a:pt x="1802" y="416"/>
                  </a:lnTo>
                  <a:close/>
                  <a:moveTo>
                    <a:pt x="1858" y="386"/>
                  </a:moveTo>
                  <a:lnTo>
                    <a:pt x="1858" y="386"/>
                  </a:lnTo>
                  <a:lnTo>
                    <a:pt x="1848" y="382"/>
                  </a:lnTo>
                  <a:lnTo>
                    <a:pt x="1844" y="378"/>
                  </a:lnTo>
                  <a:lnTo>
                    <a:pt x="1840" y="374"/>
                  </a:lnTo>
                  <a:lnTo>
                    <a:pt x="1832" y="368"/>
                  </a:lnTo>
                  <a:lnTo>
                    <a:pt x="1828" y="366"/>
                  </a:lnTo>
                  <a:lnTo>
                    <a:pt x="1826" y="368"/>
                  </a:lnTo>
                  <a:lnTo>
                    <a:pt x="1828" y="378"/>
                  </a:lnTo>
                  <a:lnTo>
                    <a:pt x="1830" y="382"/>
                  </a:lnTo>
                  <a:lnTo>
                    <a:pt x="1834" y="386"/>
                  </a:lnTo>
                  <a:lnTo>
                    <a:pt x="1848" y="394"/>
                  </a:lnTo>
                  <a:lnTo>
                    <a:pt x="1864" y="404"/>
                  </a:lnTo>
                  <a:lnTo>
                    <a:pt x="1878" y="414"/>
                  </a:lnTo>
                  <a:lnTo>
                    <a:pt x="1880" y="416"/>
                  </a:lnTo>
                  <a:lnTo>
                    <a:pt x="1882" y="416"/>
                  </a:lnTo>
                  <a:lnTo>
                    <a:pt x="1878" y="408"/>
                  </a:lnTo>
                  <a:lnTo>
                    <a:pt x="1870" y="396"/>
                  </a:lnTo>
                  <a:lnTo>
                    <a:pt x="1864" y="390"/>
                  </a:lnTo>
                  <a:lnTo>
                    <a:pt x="1858" y="386"/>
                  </a:lnTo>
                  <a:close/>
                  <a:moveTo>
                    <a:pt x="1882" y="456"/>
                  </a:moveTo>
                  <a:lnTo>
                    <a:pt x="1882" y="456"/>
                  </a:lnTo>
                  <a:lnTo>
                    <a:pt x="1876" y="450"/>
                  </a:lnTo>
                  <a:lnTo>
                    <a:pt x="1872" y="450"/>
                  </a:lnTo>
                  <a:lnTo>
                    <a:pt x="1870" y="454"/>
                  </a:lnTo>
                  <a:lnTo>
                    <a:pt x="1870" y="462"/>
                  </a:lnTo>
                  <a:lnTo>
                    <a:pt x="1870" y="468"/>
                  </a:lnTo>
                  <a:lnTo>
                    <a:pt x="1876" y="474"/>
                  </a:lnTo>
                  <a:lnTo>
                    <a:pt x="1882" y="478"/>
                  </a:lnTo>
                  <a:lnTo>
                    <a:pt x="1892" y="478"/>
                  </a:lnTo>
                  <a:lnTo>
                    <a:pt x="1900" y="476"/>
                  </a:lnTo>
                  <a:lnTo>
                    <a:pt x="1900" y="478"/>
                  </a:lnTo>
                  <a:lnTo>
                    <a:pt x="1902" y="480"/>
                  </a:lnTo>
                  <a:lnTo>
                    <a:pt x="1912" y="482"/>
                  </a:lnTo>
                  <a:lnTo>
                    <a:pt x="1916" y="482"/>
                  </a:lnTo>
                  <a:lnTo>
                    <a:pt x="1920" y="482"/>
                  </a:lnTo>
                  <a:lnTo>
                    <a:pt x="1920" y="480"/>
                  </a:lnTo>
                  <a:lnTo>
                    <a:pt x="1918" y="476"/>
                  </a:lnTo>
                  <a:lnTo>
                    <a:pt x="1914" y="468"/>
                  </a:lnTo>
                  <a:lnTo>
                    <a:pt x="1906" y="460"/>
                  </a:lnTo>
                  <a:lnTo>
                    <a:pt x="1902" y="458"/>
                  </a:lnTo>
                  <a:lnTo>
                    <a:pt x="1900" y="456"/>
                  </a:lnTo>
                  <a:lnTo>
                    <a:pt x="1892" y="456"/>
                  </a:lnTo>
                  <a:lnTo>
                    <a:pt x="1886" y="458"/>
                  </a:lnTo>
                  <a:lnTo>
                    <a:pt x="1884" y="456"/>
                  </a:lnTo>
                  <a:lnTo>
                    <a:pt x="1882" y="456"/>
                  </a:lnTo>
                  <a:close/>
                  <a:moveTo>
                    <a:pt x="1884" y="560"/>
                  </a:moveTo>
                  <a:lnTo>
                    <a:pt x="1884" y="560"/>
                  </a:lnTo>
                  <a:lnTo>
                    <a:pt x="1886" y="564"/>
                  </a:lnTo>
                  <a:lnTo>
                    <a:pt x="1894" y="570"/>
                  </a:lnTo>
                  <a:lnTo>
                    <a:pt x="1902" y="576"/>
                  </a:lnTo>
                  <a:lnTo>
                    <a:pt x="1906" y="576"/>
                  </a:lnTo>
                  <a:lnTo>
                    <a:pt x="1910" y="576"/>
                  </a:lnTo>
                  <a:lnTo>
                    <a:pt x="1910" y="574"/>
                  </a:lnTo>
                  <a:lnTo>
                    <a:pt x="1908" y="570"/>
                  </a:lnTo>
                  <a:lnTo>
                    <a:pt x="1900" y="562"/>
                  </a:lnTo>
                  <a:lnTo>
                    <a:pt x="1890" y="558"/>
                  </a:lnTo>
                  <a:lnTo>
                    <a:pt x="1886" y="558"/>
                  </a:lnTo>
                  <a:lnTo>
                    <a:pt x="1884" y="560"/>
                  </a:lnTo>
                  <a:close/>
                  <a:moveTo>
                    <a:pt x="1966" y="508"/>
                  </a:moveTo>
                  <a:lnTo>
                    <a:pt x="1966" y="508"/>
                  </a:lnTo>
                  <a:lnTo>
                    <a:pt x="1958" y="506"/>
                  </a:lnTo>
                  <a:lnTo>
                    <a:pt x="1950" y="502"/>
                  </a:lnTo>
                  <a:lnTo>
                    <a:pt x="1942" y="498"/>
                  </a:lnTo>
                  <a:lnTo>
                    <a:pt x="1938" y="498"/>
                  </a:lnTo>
                  <a:lnTo>
                    <a:pt x="1936" y="500"/>
                  </a:lnTo>
                  <a:lnTo>
                    <a:pt x="1934" y="500"/>
                  </a:lnTo>
                  <a:lnTo>
                    <a:pt x="1934" y="502"/>
                  </a:lnTo>
                  <a:lnTo>
                    <a:pt x="1938" y="504"/>
                  </a:lnTo>
                  <a:lnTo>
                    <a:pt x="1942" y="506"/>
                  </a:lnTo>
                  <a:lnTo>
                    <a:pt x="1944" y="510"/>
                  </a:lnTo>
                  <a:lnTo>
                    <a:pt x="1944" y="512"/>
                  </a:lnTo>
                  <a:lnTo>
                    <a:pt x="1946" y="516"/>
                  </a:lnTo>
                  <a:lnTo>
                    <a:pt x="1948" y="518"/>
                  </a:lnTo>
                  <a:lnTo>
                    <a:pt x="1956" y="524"/>
                  </a:lnTo>
                  <a:lnTo>
                    <a:pt x="1966" y="528"/>
                  </a:lnTo>
                  <a:lnTo>
                    <a:pt x="1974" y="528"/>
                  </a:lnTo>
                  <a:lnTo>
                    <a:pt x="1976" y="528"/>
                  </a:lnTo>
                  <a:lnTo>
                    <a:pt x="1978" y="526"/>
                  </a:lnTo>
                  <a:lnTo>
                    <a:pt x="1976" y="518"/>
                  </a:lnTo>
                  <a:lnTo>
                    <a:pt x="1972" y="512"/>
                  </a:lnTo>
                  <a:lnTo>
                    <a:pt x="1968" y="510"/>
                  </a:lnTo>
                  <a:lnTo>
                    <a:pt x="1966" y="508"/>
                  </a:lnTo>
                  <a:close/>
                  <a:moveTo>
                    <a:pt x="2174" y="784"/>
                  </a:moveTo>
                  <a:lnTo>
                    <a:pt x="2174" y="784"/>
                  </a:lnTo>
                  <a:lnTo>
                    <a:pt x="2174" y="788"/>
                  </a:lnTo>
                  <a:lnTo>
                    <a:pt x="2180" y="792"/>
                  </a:lnTo>
                  <a:lnTo>
                    <a:pt x="2182" y="794"/>
                  </a:lnTo>
                  <a:lnTo>
                    <a:pt x="2184" y="798"/>
                  </a:lnTo>
                  <a:lnTo>
                    <a:pt x="2186" y="804"/>
                  </a:lnTo>
                  <a:lnTo>
                    <a:pt x="2188" y="808"/>
                  </a:lnTo>
                  <a:lnTo>
                    <a:pt x="2192" y="808"/>
                  </a:lnTo>
                  <a:lnTo>
                    <a:pt x="2196" y="808"/>
                  </a:lnTo>
                  <a:lnTo>
                    <a:pt x="2198" y="806"/>
                  </a:lnTo>
                  <a:lnTo>
                    <a:pt x="2198" y="800"/>
                  </a:lnTo>
                  <a:lnTo>
                    <a:pt x="2196" y="794"/>
                  </a:lnTo>
                  <a:lnTo>
                    <a:pt x="2190" y="788"/>
                  </a:lnTo>
                  <a:lnTo>
                    <a:pt x="2186" y="784"/>
                  </a:lnTo>
                  <a:lnTo>
                    <a:pt x="2180" y="780"/>
                  </a:lnTo>
                  <a:lnTo>
                    <a:pt x="2176" y="780"/>
                  </a:lnTo>
                  <a:lnTo>
                    <a:pt x="2174" y="784"/>
                  </a:lnTo>
                  <a:close/>
                  <a:moveTo>
                    <a:pt x="1938" y="458"/>
                  </a:moveTo>
                  <a:lnTo>
                    <a:pt x="1938" y="458"/>
                  </a:lnTo>
                  <a:lnTo>
                    <a:pt x="1938" y="454"/>
                  </a:lnTo>
                  <a:lnTo>
                    <a:pt x="1938" y="448"/>
                  </a:lnTo>
                  <a:lnTo>
                    <a:pt x="1936" y="444"/>
                  </a:lnTo>
                  <a:lnTo>
                    <a:pt x="1930" y="438"/>
                  </a:lnTo>
                  <a:lnTo>
                    <a:pt x="1928" y="434"/>
                  </a:lnTo>
                  <a:lnTo>
                    <a:pt x="1926" y="428"/>
                  </a:lnTo>
                  <a:lnTo>
                    <a:pt x="1922" y="420"/>
                  </a:lnTo>
                  <a:lnTo>
                    <a:pt x="1920" y="410"/>
                  </a:lnTo>
                  <a:lnTo>
                    <a:pt x="1916" y="408"/>
                  </a:lnTo>
                  <a:lnTo>
                    <a:pt x="1910" y="406"/>
                  </a:lnTo>
                  <a:lnTo>
                    <a:pt x="1908" y="404"/>
                  </a:lnTo>
                  <a:lnTo>
                    <a:pt x="1906" y="406"/>
                  </a:lnTo>
                  <a:lnTo>
                    <a:pt x="1906" y="412"/>
                  </a:lnTo>
                  <a:lnTo>
                    <a:pt x="1912" y="422"/>
                  </a:lnTo>
                  <a:lnTo>
                    <a:pt x="1916" y="440"/>
                  </a:lnTo>
                  <a:lnTo>
                    <a:pt x="1918" y="446"/>
                  </a:lnTo>
                  <a:lnTo>
                    <a:pt x="1920" y="448"/>
                  </a:lnTo>
                  <a:lnTo>
                    <a:pt x="1926" y="452"/>
                  </a:lnTo>
                  <a:lnTo>
                    <a:pt x="1930" y="460"/>
                  </a:lnTo>
                  <a:lnTo>
                    <a:pt x="1936" y="466"/>
                  </a:lnTo>
                  <a:lnTo>
                    <a:pt x="1940" y="470"/>
                  </a:lnTo>
                  <a:lnTo>
                    <a:pt x="1942" y="468"/>
                  </a:lnTo>
                  <a:lnTo>
                    <a:pt x="1938" y="458"/>
                  </a:lnTo>
                  <a:close/>
                  <a:moveTo>
                    <a:pt x="2456" y="2102"/>
                  </a:moveTo>
                  <a:lnTo>
                    <a:pt x="2456" y="2102"/>
                  </a:lnTo>
                  <a:lnTo>
                    <a:pt x="2460" y="2096"/>
                  </a:lnTo>
                  <a:lnTo>
                    <a:pt x="2460" y="2090"/>
                  </a:lnTo>
                  <a:lnTo>
                    <a:pt x="2458" y="2084"/>
                  </a:lnTo>
                  <a:lnTo>
                    <a:pt x="2456" y="2082"/>
                  </a:lnTo>
                  <a:lnTo>
                    <a:pt x="2450" y="2082"/>
                  </a:lnTo>
                  <a:lnTo>
                    <a:pt x="2442" y="2084"/>
                  </a:lnTo>
                  <a:lnTo>
                    <a:pt x="2434" y="2088"/>
                  </a:lnTo>
                  <a:lnTo>
                    <a:pt x="2426" y="2094"/>
                  </a:lnTo>
                  <a:lnTo>
                    <a:pt x="2418" y="2100"/>
                  </a:lnTo>
                  <a:lnTo>
                    <a:pt x="2412" y="2100"/>
                  </a:lnTo>
                  <a:lnTo>
                    <a:pt x="2410" y="2098"/>
                  </a:lnTo>
                  <a:lnTo>
                    <a:pt x="2410" y="2094"/>
                  </a:lnTo>
                  <a:lnTo>
                    <a:pt x="2410" y="2080"/>
                  </a:lnTo>
                  <a:lnTo>
                    <a:pt x="2410" y="2076"/>
                  </a:lnTo>
                  <a:lnTo>
                    <a:pt x="2408" y="2074"/>
                  </a:lnTo>
                  <a:lnTo>
                    <a:pt x="2400" y="2072"/>
                  </a:lnTo>
                  <a:lnTo>
                    <a:pt x="2398" y="2070"/>
                  </a:lnTo>
                  <a:lnTo>
                    <a:pt x="2398" y="2068"/>
                  </a:lnTo>
                  <a:lnTo>
                    <a:pt x="2404" y="2064"/>
                  </a:lnTo>
                  <a:lnTo>
                    <a:pt x="2408" y="2062"/>
                  </a:lnTo>
                  <a:lnTo>
                    <a:pt x="2408" y="2058"/>
                  </a:lnTo>
                  <a:lnTo>
                    <a:pt x="2408" y="2056"/>
                  </a:lnTo>
                  <a:lnTo>
                    <a:pt x="2404" y="2054"/>
                  </a:lnTo>
                  <a:lnTo>
                    <a:pt x="2400" y="2054"/>
                  </a:lnTo>
                  <a:lnTo>
                    <a:pt x="2396" y="2056"/>
                  </a:lnTo>
                  <a:lnTo>
                    <a:pt x="2388" y="2060"/>
                  </a:lnTo>
                  <a:lnTo>
                    <a:pt x="2380" y="2068"/>
                  </a:lnTo>
                  <a:lnTo>
                    <a:pt x="2376" y="2074"/>
                  </a:lnTo>
                  <a:lnTo>
                    <a:pt x="2374" y="2080"/>
                  </a:lnTo>
                  <a:lnTo>
                    <a:pt x="2374" y="2096"/>
                  </a:lnTo>
                  <a:lnTo>
                    <a:pt x="2372" y="2104"/>
                  </a:lnTo>
                  <a:lnTo>
                    <a:pt x="2370" y="2110"/>
                  </a:lnTo>
                  <a:lnTo>
                    <a:pt x="2366" y="2116"/>
                  </a:lnTo>
                  <a:lnTo>
                    <a:pt x="2358" y="2120"/>
                  </a:lnTo>
                  <a:lnTo>
                    <a:pt x="2352" y="2126"/>
                  </a:lnTo>
                  <a:lnTo>
                    <a:pt x="2346" y="2134"/>
                  </a:lnTo>
                  <a:lnTo>
                    <a:pt x="2336" y="2156"/>
                  </a:lnTo>
                  <a:lnTo>
                    <a:pt x="2324" y="2180"/>
                  </a:lnTo>
                  <a:lnTo>
                    <a:pt x="2318" y="2190"/>
                  </a:lnTo>
                  <a:lnTo>
                    <a:pt x="2310" y="2196"/>
                  </a:lnTo>
                  <a:lnTo>
                    <a:pt x="2298" y="2206"/>
                  </a:lnTo>
                  <a:lnTo>
                    <a:pt x="2286" y="2218"/>
                  </a:lnTo>
                  <a:lnTo>
                    <a:pt x="2274" y="2228"/>
                  </a:lnTo>
                  <a:lnTo>
                    <a:pt x="2270" y="2230"/>
                  </a:lnTo>
                  <a:lnTo>
                    <a:pt x="2264" y="2232"/>
                  </a:lnTo>
                  <a:lnTo>
                    <a:pt x="2260" y="2234"/>
                  </a:lnTo>
                  <a:lnTo>
                    <a:pt x="2256" y="2236"/>
                  </a:lnTo>
                  <a:lnTo>
                    <a:pt x="2250" y="2242"/>
                  </a:lnTo>
                  <a:lnTo>
                    <a:pt x="2246" y="2248"/>
                  </a:lnTo>
                  <a:lnTo>
                    <a:pt x="2242" y="2250"/>
                  </a:lnTo>
                  <a:lnTo>
                    <a:pt x="2236" y="2250"/>
                  </a:lnTo>
                  <a:lnTo>
                    <a:pt x="2228" y="2250"/>
                  </a:lnTo>
                  <a:lnTo>
                    <a:pt x="2222" y="2254"/>
                  </a:lnTo>
                  <a:lnTo>
                    <a:pt x="2216" y="2260"/>
                  </a:lnTo>
                  <a:lnTo>
                    <a:pt x="2210" y="2266"/>
                  </a:lnTo>
                  <a:lnTo>
                    <a:pt x="2200" y="2282"/>
                  </a:lnTo>
                  <a:lnTo>
                    <a:pt x="2186" y="2298"/>
                  </a:lnTo>
                  <a:lnTo>
                    <a:pt x="2174" y="2310"/>
                  </a:lnTo>
                  <a:lnTo>
                    <a:pt x="2162" y="2322"/>
                  </a:lnTo>
                  <a:lnTo>
                    <a:pt x="2160" y="2328"/>
                  </a:lnTo>
                  <a:lnTo>
                    <a:pt x="2156" y="2334"/>
                  </a:lnTo>
                  <a:lnTo>
                    <a:pt x="2156" y="2338"/>
                  </a:lnTo>
                  <a:lnTo>
                    <a:pt x="2158" y="2344"/>
                  </a:lnTo>
                  <a:lnTo>
                    <a:pt x="2160" y="2348"/>
                  </a:lnTo>
                  <a:lnTo>
                    <a:pt x="2158" y="2352"/>
                  </a:lnTo>
                  <a:lnTo>
                    <a:pt x="2152" y="2356"/>
                  </a:lnTo>
                  <a:lnTo>
                    <a:pt x="2146" y="2360"/>
                  </a:lnTo>
                  <a:lnTo>
                    <a:pt x="2146" y="2362"/>
                  </a:lnTo>
                  <a:lnTo>
                    <a:pt x="2146" y="2368"/>
                  </a:lnTo>
                  <a:lnTo>
                    <a:pt x="2152" y="2376"/>
                  </a:lnTo>
                  <a:lnTo>
                    <a:pt x="2162" y="2382"/>
                  </a:lnTo>
                  <a:lnTo>
                    <a:pt x="2168" y="2384"/>
                  </a:lnTo>
                  <a:lnTo>
                    <a:pt x="2172" y="2384"/>
                  </a:lnTo>
                  <a:lnTo>
                    <a:pt x="2178" y="2382"/>
                  </a:lnTo>
                  <a:lnTo>
                    <a:pt x="2184" y="2378"/>
                  </a:lnTo>
                  <a:lnTo>
                    <a:pt x="2190" y="2376"/>
                  </a:lnTo>
                  <a:lnTo>
                    <a:pt x="2192" y="2374"/>
                  </a:lnTo>
                  <a:lnTo>
                    <a:pt x="2194" y="2376"/>
                  </a:lnTo>
                  <a:lnTo>
                    <a:pt x="2196" y="2378"/>
                  </a:lnTo>
                  <a:lnTo>
                    <a:pt x="2200" y="2384"/>
                  </a:lnTo>
                  <a:lnTo>
                    <a:pt x="2202" y="2386"/>
                  </a:lnTo>
                  <a:lnTo>
                    <a:pt x="2208" y="2386"/>
                  </a:lnTo>
                  <a:lnTo>
                    <a:pt x="2212" y="2386"/>
                  </a:lnTo>
                  <a:lnTo>
                    <a:pt x="2216" y="2388"/>
                  </a:lnTo>
                  <a:lnTo>
                    <a:pt x="2218" y="2392"/>
                  </a:lnTo>
                  <a:lnTo>
                    <a:pt x="2218" y="2396"/>
                  </a:lnTo>
                  <a:lnTo>
                    <a:pt x="2220" y="2398"/>
                  </a:lnTo>
                  <a:lnTo>
                    <a:pt x="2224" y="2402"/>
                  </a:lnTo>
                  <a:lnTo>
                    <a:pt x="2232" y="2402"/>
                  </a:lnTo>
                  <a:lnTo>
                    <a:pt x="2248" y="2404"/>
                  </a:lnTo>
                  <a:lnTo>
                    <a:pt x="2256" y="2404"/>
                  </a:lnTo>
                  <a:lnTo>
                    <a:pt x="2262" y="2404"/>
                  </a:lnTo>
                  <a:lnTo>
                    <a:pt x="2268" y="2402"/>
                  </a:lnTo>
                  <a:lnTo>
                    <a:pt x="2276" y="2398"/>
                  </a:lnTo>
                  <a:lnTo>
                    <a:pt x="2282" y="2390"/>
                  </a:lnTo>
                  <a:lnTo>
                    <a:pt x="2288" y="2380"/>
                  </a:lnTo>
                  <a:lnTo>
                    <a:pt x="2296" y="2372"/>
                  </a:lnTo>
                  <a:lnTo>
                    <a:pt x="2302" y="2366"/>
                  </a:lnTo>
                  <a:lnTo>
                    <a:pt x="2308" y="2362"/>
                  </a:lnTo>
                  <a:lnTo>
                    <a:pt x="2314" y="2360"/>
                  </a:lnTo>
                  <a:lnTo>
                    <a:pt x="2320" y="2358"/>
                  </a:lnTo>
                  <a:lnTo>
                    <a:pt x="2320" y="2356"/>
                  </a:lnTo>
                  <a:lnTo>
                    <a:pt x="2318" y="2352"/>
                  </a:lnTo>
                  <a:lnTo>
                    <a:pt x="2318" y="2346"/>
                  </a:lnTo>
                  <a:lnTo>
                    <a:pt x="2318" y="2340"/>
                  </a:lnTo>
                  <a:lnTo>
                    <a:pt x="2324" y="2328"/>
                  </a:lnTo>
                  <a:lnTo>
                    <a:pt x="2332" y="2312"/>
                  </a:lnTo>
                  <a:lnTo>
                    <a:pt x="2336" y="2300"/>
                  </a:lnTo>
                  <a:lnTo>
                    <a:pt x="2336" y="2288"/>
                  </a:lnTo>
                  <a:lnTo>
                    <a:pt x="2340" y="2276"/>
                  </a:lnTo>
                  <a:lnTo>
                    <a:pt x="2346" y="2266"/>
                  </a:lnTo>
                  <a:lnTo>
                    <a:pt x="2354" y="2258"/>
                  </a:lnTo>
                  <a:lnTo>
                    <a:pt x="2364" y="2252"/>
                  </a:lnTo>
                  <a:lnTo>
                    <a:pt x="2376" y="2248"/>
                  </a:lnTo>
                  <a:lnTo>
                    <a:pt x="2386" y="2246"/>
                  </a:lnTo>
                  <a:lnTo>
                    <a:pt x="2394" y="2244"/>
                  </a:lnTo>
                  <a:lnTo>
                    <a:pt x="2400" y="2246"/>
                  </a:lnTo>
                  <a:lnTo>
                    <a:pt x="2406" y="2246"/>
                  </a:lnTo>
                  <a:lnTo>
                    <a:pt x="2410" y="2246"/>
                  </a:lnTo>
                  <a:lnTo>
                    <a:pt x="2414" y="2244"/>
                  </a:lnTo>
                  <a:lnTo>
                    <a:pt x="2416" y="2242"/>
                  </a:lnTo>
                  <a:lnTo>
                    <a:pt x="2418" y="2238"/>
                  </a:lnTo>
                  <a:lnTo>
                    <a:pt x="2418" y="2236"/>
                  </a:lnTo>
                  <a:lnTo>
                    <a:pt x="2416" y="2232"/>
                  </a:lnTo>
                  <a:lnTo>
                    <a:pt x="2410" y="2230"/>
                  </a:lnTo>
                  <a:lnTo>
                    <a:pt x="2404" y="2228"/>
                  </a:lnTo>
                  <a:lnTo>
                    <a:pt x="2402" y="2224"/>
                  </a:lnTo>
                  <a:lnTo>
                    <a:pt x="2400" y="2218"/>
                  </a:lnTo>
                  <a:lnTo>
                    <a:pt x="2400" y="2214"/>
                  </a:lnTo>
                  <a:lnTo>
                    <a:pt x="2400" y="2208"/>
                  </a:lnTo>
                  <a:lnTo>
                    <a:pt x="2402" y="2204"/>
                  </a:lnTo>
                  <a:lnTo>
                    <a:pt x="2406" y="2200"/>
                  </a:lnTo>
                  <a:lnTo>
                    <a:pt x="2410" y="2198"/>
                  </a:lnTo>
                  <a:lnTo>
                    <a:pt x="2416" y="2196"/>
                  </a:lnTo>
                  <a:lnTo>
                    <a:pt x="2420" y="2192"/>
                  </a:lnTo>
                  <a:lnTo>
                    <a:pt x="2430" y="2178"/>
                  </a:lnTo>
                  <a:lnTo>
                    <a:pt x="2440" y="2160"/>
                  </a:lnTo>
                  <a:lnTo>
                    <a:pt x="2454" y="2138"/>
                  </a:lnTo>
                  <a:lnTo>
                    <a:pt x="2460" y="2130"/>
                  </a:lnTo>
                  <a:lnTo>
                    <a:pt x="2462" y="2124"/>
                  </a:lnTo>
                  <a:lnTo>
                    <a:pt x="2462" y="2120"/>
                  </a:lnTo>
                  <a:lnTo>
                    <a:pt x="2460" y="2118"/>
                  </a:lnTo>
                  <a:lnTo>
                    <a:pt x="2456" y="2116"/>
                  </a:lnTo>
                  <a:lnTo>
                    <a:pt x="2454" y="2114"/>
                  </a:lnTo>
                  <a:lnTo>
                    <a:pt x="2454" y="2110"/>
                  </a:lnTo>
                  <a:lnTo>
                    <a:pt x="2456" y="2102"/>
                  </a:lnTo>
                  <a:close/>
                  <a:moveTo>
                    <a:pt x="2684" y="808"/>
                  </a:moveTo>
                  <a:lnTo>
                    <a:pt x="2684" y="808"/>
                  </a:lnTo>
                  <a:lnTo>
                    <a:pt x="2680" y="812"/>
                  </a:lnTo>
                  <a:lnTo>
                    <a:pt x="2678" y="810"/>
                  </a:lnTo>
                  <a:lnTo>
                    <a:pt x="2682" y="802"/>
                  </a:lnTo>
                  <a:lnTo>
                    <a:pt x="2688" y="794"/>
                  </a:lnTo>
                  <a:lnTo>
                    <a:pt x="2690" y="792"/>
                  </a:lnTo>
                  <a:lnTo>
                    <a:pt x="2690" y="790"/>
                  </a:lnTo>
                  <a:lnTo>
                    <a:pt x="2688" y="788"/>
                  </a:lnTo>
                  <a:lnTo>
                    <a:pt x="2684" y="790"/>
                  </a:lnTo>
                  <a:lnTo>
                    <a:pt x="2676" y="794"/>
                  </a:lnTo>
                  <a:lnTo>
                    <a:pt x="2664" y="800"/>
                  </a:lnTo>
                  <a:lnTo>
                    <a:pt x="2658" y="804"/>
                  </a:lnTo>
                  <a:lnTo>
                    <a:pt x="2652" y="806"/>
                  </a:lnTo>
                  <a:lnTo>
                    <a:pt x="2648" y="806"/>
                  </a:lnTo>
                  <a:lnTo>
                    <a:pt x="2646" y="812"/>
                  </a:lnTo>
                  <a:lnTo>
                    <a:pt x="2644" y="814"/>
                  </a:lnTo>
                  <a:lnTo>
                    <a:pt x="2642" y="816"/>
                  </a:lnTo>
                  <a:lnTo>
                    <a:pt x="2636" y="814"/>
                  </a:lnTo>
                  <a:lnTo>
                    <a:pt x="2634" y="814"/>
                  </a:lnTo>
                  <a:lnTo>
                    <a:pt x="2634" y="816"/>
                  </a:lnTo>
                  <a:lnTo>
                    <a:pt x="2636" y="826"/>
                  </a:lnTo>
                  <a:lnTo>
                    <a:pt x="2640" y="832"/>
                  </a:lnTo>
                  <a:lnTo>
                    <a:pt x="2642" y="832"/>
                  </a:lnTo>
                  <a:lnTo>
                    <a:pt x="2656" y="822"/>
                  </a:lnTo>
                  <a:lnTo>
                    <a:pt x="2660" y="820"/>
                  </a:lnTo>
                  <a:lnTo>
                    <a:pt x="2662" y="820"/>
                  </a:lnTo>
                  <a:lnTo>
                    <a:pt x="2664" y="820"/>
                  </a:lnTo>
                  <a:lnTo>
                    <a:pt x="2666" y="822"/>
                  </a:lnTo>
                  <a:lnTo>
                    <a:pt x="2666" y="824"/>
                  </a:lnTo>
                  <a:lnTo>
                    <a:pt x="2668" y="824"/>
                  </a:lnTo>
                  <a:lnTo>
                    <a:pt x="2670" y="824"/>
                  </a:lnTo>
                  <a:lnTo>
                    <a:pt x="2678" y="820"/>
                  </a:lnTo>
                  <a:lnTo>
                    <a:pt x="2684" y="820"/>
                  </a:lnTo>
                  <a:lnTo>
                    <a:pt x="2690" y="820"/>
                  </a:lnTo>
                  <a:lnTo>
                    <a:pt x="2688" y="816"/>
                  </a:lnTo>
                  <a:lnTo>
                    <a:pt x="2688" y="810"/>
                  </a:lnTo>
                  <a:lnTo>
                    <a:pt x="2688" y="806"/>
                  </a:lnTo>
                  <a:lnTo>
                    <a:pt x="2684" y="808"/>
                  </a:lnTo>
                  <a:close/>
                  <a:moveTo>
                    <a:pt x="2600" y="1904"/>
                  </a:moveTo>
                  <a:lnTo>
                    <a:pt x="2600" y="1904"/>
                  </a:lnTo>
                  <a:lnTo>
                    <a:pt x="2596" y="1910"/>
                  </a:lnTo>
                  <a:lnTo>
                    <a:pt x="2592" y="1916"/>
                  </a:lnTo>
                  <a:lnTo>
                    <a:pt x="2586" y="1918"/>
                  </a:lnTo>
                  <a:lnTo>
                    <a:pt x="2580" y="1918"/>
                  </a:lnTo>
                  <a:lnTo>
                    <a:pt x="2574" y="1918"/>
                  </a:lnTo>
                  <a:lnTo>
                    <a:pt x="2566" y="1914"/>
                  </a:lnTo>
                  <a:lnTo>
                    <a:pt x="2548" y="1906"/>
                  </a:lnTo>
                  <a:lnTo>
                    <a:pt x="2540" y="1900"/>
                  </a:lnTo>
                  <a:lnTo>
                    <a:pt x="2534" y="1892"/>
                  </a:lnTo>
                  <a:lnTo>
                    <a:pt x="2530" y="1884"/>
                  </a:lnTo>
                  <a:lnTo>
                    <a:pt x="2528" y="1876"/>
                  </a:lnTo>
                  <a:lnTo>
                    <a:pt x="2522" y="1856"/>
                  </a:lnTo>
                  <a:lnTo>
                    <a:pt x="2518" y="1848"/>
                  </a:lnTo>
                  <a:lnTo>
                    <a:pt x="2514" y="1840"/>
                  </a:lnTo>
                  <a:lnTo>
                    <a:pt x="2508" y="1834"/>
                  </a:lnTo>
                  <a:lnTo>
                    <a:pt x="2504" y="1832"/>
                  </a:lnTo>
                  <a:lnTo>
                    <a:pt x="2504" y="1834"/>
                  </a:lnTo>
                  <a:lnTo>
                    <a:pt x="2504" y="1838"/>
                  </a:lnTo>
                  <a:lnTo>
                    <a:pt x="2506" y="1850"/>
                  </a:lnTo>
                  <a:lnTo>
                    <a:pt x="2512" y="1868"/>
                  </a:lnTo>
                  <a:lnTo>
                    <a:pt x="2514" y="1874"/>
                  </a:lnTo>
                  <a:lnTo>
                    <a:pt x="2512" y="1876"/>
                  </a:lnTo>
                  <a:lnTo>
                    <a:pt x="2506" y="1874"/>
                  </a:lnTo>
                  <a:lnTo>
                    <a:pt x="2498" y="1868"/>
                  </a:lnTo>
                  <a:lnTo>
                    <a:pt x="2490" y="1862"/>
                  </a:lnTo>
                  <a:lnTo>
                    <a:pt x="2484" y="1854"/>
                  </a:lnTo>
                  <a:lnTo>
                    <a:pt x="2482" y="1844"/>
                  </a:lnTo>
                  <a:lnTo>
                    <a:pt x="2482" y="1836"/>
                  </a:lnTo>
                  <a:lnTo>
                    <a:pt x="2482" y="1830"/>
                  </a:lnTo>
                  <a:lnTo>
                    <a:pt x="2482" y="1826"/>
                  </a:lnTo>
                  <a:lnTo>
                    <a:pt x="2478" y="1818"/>
                  </a:lnTo>
                  <a:lnTo>
                    <a:pt x="2474" y="1810"/>
                  </a:lnTo>
                  <a:lnTo>
                    <a:pt x="2472" y="1806"/>
                  </a:lnTo>
                  <a:lnTo>
                    <a:pt x="2472" y="1802"/>
                  </a:lnTo>
                  <a:lnTo>
                    <a:pt x="2472" y="1792"/>
                  </a:lnTo>
                  <a:lnTo>
                    <a:pt x="2470" y="1786"/>
                  </a:lnTo>
                  <a:lnTo>
                    <a:pt x="2466" y="1780"/>
                  </a:lnTo>
                  <a:lnTo>
                    <a:pt x="2462" y="1770"/>
                  </a:lnTo>
                  <a:lnTo>
                    <a:pt x="2454" y="1762"/>
                  </a:lnTo>
                  <a:lnTo>
                    <a:pt x="2448" y="1758"/>
                  </a:lnTo>
                  <a:lnTo>
                    <a:pt x="2440" y="1754"/>
                  </a:lnTo>
                  <a:lnTo>
                    <a:pt x="2428" y="1752"/>
                  </a:lnTo>
                  <a:lnTo>
                    <a:pt x="2424" y="1750"/>
                  </a:lnTo>
                  <a:lnTo>
                    <a:pt x="2422" y="1748"/>
                  </a:lnTo>
                  <a:lnTo>
                    <a:pt x="2418" y="1738"/>
                  </a:lnTo>
                  <a:lnTo>
                    <a:pt x="2412" y="1730"/>
                  </a:lnTo>
                  <a:lnTo>
                    <a:pt x="2408" y="1726"/>
                  </a:lnTo>
                  <a:lnTo>
                    <a:pt x="2402" y="1726"/>
                  </a:lnTo>
                  <a:lnTo>
                    <a:pt x="2394" y="1726"/>
                  </a:lnTo>
                  <a:lnTo>
                    <a:pt x="2394" y="1728"/>
                  </a:lnTo>
                  <a:lnTo>
                    <a:pt x="2394" y="1730"/>
                  </a:lnTo>
                  <a:lnTo>
                    <a:pt x="2400" y="1736"/>
                  </a:lnTo>
                  <a:lnTo>
                    <a:pt x="2410" y="1748"/>
                  </a:lnTo>
                  <a:lnTo>
                    <a:pt x="2414" y="1754"/>
                  </a:lnTo>
                  <a:lnTo>
                    <a:pt x="2416" y="1758"/>
                  </a:lnTo>
                  <a:lnTo>
                    <a:pt x="2416" y="1762"/>
                  </a:lnTo>
                  <a:lnTo>
                    <a:pt x="2416" y="1764"/>
                  </a:lnTo>
                  <a:lnTo>
                    <a:pt x="2414" y="1768"/>
                  </a:lnTo>
                  <a:lnTo>
                    <a:pt x="2420" y="1776"/>
                  </a:lnTo>
                  <a:lnTo>
                    <a:pt x="2426" y="1784"/>
                  </a:lnTo>
                  <a:lnTo>
                    <a:pt x="2430" y="1794"/>
                  </a:lnTo>
                  <a:lnTo>
                    <a:pt x="2440" y="1814"/>
                  </a:lnTo>
                  <a:lnTo>
                    <a:pt x="2444" y="1822"/>
                  </a:lnTo>
                  <a:lnTo>
                    <a:pt x="2448" y="1828"/>
                  </a:lnTo>
                  <a:lnTo>
                    <a:pt x="2452" y="1830"/>
                  </a:lnTo>
                  <a:lnTo>
                    <a:pt x="2454" y="1826"/>
                  </a:lnTo>
                  <a:lnTo>
                    <a:pt x="2456" y="1822"/>
                  </a:lnTo>
                  <a:lnTo>
                    <a:pt x="2460" y="1822"/>
                  </a:lnTo>
                  <a:lnTo>
                    <a:pt x="2464" y="1830"/>
                  </a:lnTo>
                  <a:lnTo>
                    <a:pt x="2466" y="1840"/>
                  </a:lnTo>
                  <a:lnTo>
                    <a:pt x="2466" y="1842"/>
                  </a:lnTo>
                  <a:lnTo>
                    <a:pt x="2464" y="1842"/>
                  </a:lnTo>
                  <a:lnTo>
                    <a:pt x="2458" y="1838"/>
                  </a:lnTo>
                  <a:lnTo>
                    <a:pt x="2458" y="1842"/>
                  </a:lnTo>
                  <a:lnTo>
                    <a:pt x="2474" y="1878"/>
                  </a:lnTo>
                  <a:lnTo>
                    <a:pt x="2480" y="1892"/>
                  </a:lnTo>
                  <a:lnTo>
                    <a:pt x="2482" y="1902"/>
                  </a:lnTo>
                  <a:lnTo>
                    <a:pt x="2482" y="1910"/>
                  </a:lnTo>
                  <a:lnTo>
                    <a:pt x="2482" y="1916"/>
                  </a:lnTo>
                  <a:lnTo>
                    <a:pt x="2478" y="1928"/>
                  </a:lnTo>
                  <a:lnTo>
                    <a:pt x="2476" y="1936"/>
                  </a:lnTo>
                  <a:lnTo>
                    <a:pt x="2476" y="1946"/>
                  </a:lnTo>
                  <a:lnTo>
                    <a:pt x="2476" y="1954"/>
                  </a:lnTo>
                  <a:lnTo>
                    <a:pt x="2472" y="1962"/>
                  </a:lnTo>
                  <a:lnTo>
                    <a:pt x="2466" y="1968"/>
                  </a:lnTo>
                  <a:lnTo>
                    <a:pt x="2460" y="1972"/>
                  </a:lnTo>
                  <a:lnTo>
                    <a:pt x="2446" y="1980"/>
                  </a:lnTo>
                  <a:lnTo>
                    <a:pt x="2442" y="1984"/>
                  </a:lnTo>
                  <a:lnTo>
                    <a:pt x="2440" y="1988"/>
                  </a:lnTo>
                  <a:lnTo>
                    <a:pt x="2440" y="1994"/>
                  </a:lnTo>
                  <a:lnTo>
                    <a:pt x="2444" y="2000"/>
                  </a:lnTo>
                  <a:lnTo>
                    <a:pt x="2456" y="2010"/>
                  </a:lnTo>
                  <a:lnTo>
                    <a:pt x="2474" y="2020"/>
                  </a:lnTo>
                  <a:lnTo>
                    <a:pt x="2488" y="2028"/>
                  </a:lnTo>
                  <a:lnTo>
                    <a:pt x="2494" y="2032"/>
                  </a:lnTo>
                  <a:lnTo>
                    <a:pt x="2496" y="2040"/>
                  </a:lnTo>
                  <a:lnTo>
                    <a:pt x="2498" y="2048"/>
                  </a:lnTo>
                  <a:lnTo>
                    <a:pt x="2496" y="2058"/>
                  </a:lnTo>
                  <a:lnTo>
                    <a:pt x="2492" y="2076"/>
                  </a:lnTo>
                  <a:lnTo>
                    <a:pt x="2488" y="2082"/>
                  </a:lnTo>
                  <a:lnTo>
                    <a:pt x="2484" y="2088"/>
                  </a:lnTo>
                  <a:lnTo>
                    <a:pt x="2478" y="2092"/>
                  </a:lnTo>
                  <a:lnTo>
                    <a:pt x="2474" y="2098"/>
                  </a:lnTo>
                  <a:lnTo>
                    <a:pt x="2474" y="2100"/>
                  </a:lnTo>
                  <a:lnTo>
                    <a:pt x="2476" y="2100"/>
                  </a:lnTo>
                  <a:lnTo>
                    <a:pt x="2488" y="2106"/>
                  </a:lnTo>
                  <a:lnTo>
                    <a:pt x="2492" y="2108"/>
                  </a:lnTo>
                  <a:lnTo>
                    <a:pt x="2494" y="2110"/>
                  </a:lnTo>
                  <a:lnTo>
                    <a:pt x="2498" y="2116"/>
                  </a:lnTo>
                  <a:lnTo>
                    <a:pt x="2498" y="2120"/>
                  </a:lnTo>
                  <a:lnTo>
                    <a:pt x="2502" y="2120"/>
                  </a:lnTo>
                  <a:lnTo>
                    <a:pt x="2506" y="2118"/>
                  </a:lnTo>
                  <a:lnTo>
                    <a:pt x="2512" y="2114"/>
                  </a:lnTo>
                  <a:lnTo>
                    <a:pt x="2520" y="2108"/>
                  </a:lnTo>
                  <a:lnTo>
                    <a:pt x="2530" y="2094"/>
                  </a:lnTo>
                  <a:lnTo>
                    <a:pt x="2552" y="2062"/>
                  </a:lnTo>
                  <a:lnTo>
                    <a:pt x="2560" y="2044"/>
                  </a:lnTo>
                  <a:lnTo>
                    <a:pt x="2568" y="2028"/>
                  </a:lnTo>
                  <a:lnTo>
                    <a:pt x="2570" y="2016"/>
                  </a:lnTo>
                  <a:lnTo>
                    <a:pt x="2570" y="2010"/>
                  </a:lnTo>
                  <a:lnTo>
                    <a:pt x="2568" y="2006"/>
                  </a:lnTo>
                  <a:lnTo>
                    <a:pt x="2566" y="2002"/>
                  </a:lnTo>
                  <a:lnTo>
                    <a:pt x="2568" y="1998"/>
                  </a:lnTo>
                  <a:lnTo>
                    <a:pt x="2570" y="1992"/>
                  </a:lnTo>
                  <a:lnTo>
                    <a:pt x="2574" y="1986"/>
                  </a:lnTo>
                  <a:lnTo>
                    <a:pt x="2580" y="1982"/>
                  </a:lnTo>
                  <a:lnTo>
                    <a:pt x="2586" y="1980"/>
                  </a:lnTo>
                  <a:lnTo>
                    <a:pt x="2594" y="1982"/>
                  </a:lnTo>
                  <a:lnTo>
                    <a:pt x="2602" y="1986"/>
                  </a:lnTo>
                  <a:lnTo>
                    <a:pt x="2608" y="1990"/>
                  </a:lnTo>
                  <a:lnTo>
                    <a:pt x="2610" y="1990"/>
                  </a:lnTo>
                  <a:lnTo>
                    <a:pt x="2612" y="1988"/>
                  </a:lnTo>
                  <a:lnTo>
                    <a:pt x="2612" y="1984"/>
                  </a:lnTo>
                  <a:lnTo>
                    <a:pt x="2610" y="1978"/>
                  </a:lnTo>
                  <a:lnTo>
                    <a:pt x="2608" y="1970"/>
                  </a:lnTo>
                  <a:lnTo>
                    <a:pt x="2608" y="1964"/>
                  </a:lnTo>
                  <a:lnTo>
                    <a:pt x="2610" y="1958"/>
                  </a:lnTo>
                  <a:lnTo>
                    <a:pt x="2612" y="1956"/>
                  </a:lnTo>
                  <a:lnTo>
                    <a:pt x="2614" y="1954"/>
                  </a:lnTo>
                  <a:lnTo>
                    <a:pt x="2620" y="1952"/>
                  </a:lnTo>
                  <a:lnTo>
                    <a:pt x="2624" y="1948"/>
                  </a:lnTo>
                  <a:lnTo>
                    <a:pt x="2626" y="1942"/>
                  </a:lnTo>
                  <a:lnTo>
                    <a:pt x="2626" y="1934"/>
                  </a:lnTo>
                  <a:lnTo>
                    <a:pt x="2628" y="1920"/>
                  </a:lnTo>
                  <a:lnTo>
                    <a:pt x="2628" y="1912"/>
                  </a:lnTo>
                  <a:lnTo>
                    <a:pt x="2630" y="1908"/>
                  </a:lnTo>
                  <a:lnTo>
                    <a:pt x="2632" y="1904"/>
                  </a:lnTo>
                  <a:lnTo>
                    <a:pt x="2630" y="1900"/>
                  </a:lnTo>
                  <a:lnTo>
                    <a:pt x="2626" y="1896"/>
                  </a:lnTo>
                  <a:lnTo>
                    <a:pt x="2620" y="1894"/>
                  </a:lnTo>
                  <a:lnTo>
                    <a:pt x="2614" y="1894"/>
                  </a:lnTo>
                  <a:lnTo>
                    <a:pt x="2608" y="1896"/>
                  </a:lnTo>
                  <a:lnTo>
                    <a:pt x="2604" y="1900"/>
                  </a:lnTo>
                  <a:lnTo>
                    <a:pt x="2600" y="1904"/>
                  </a:lnTo>
                  <a:close/>
                  <a:moveTo>
                    <a:pt x="2636" y="868"/>
                  </a:moveTo>
                  <a:lnTo>
                    <a:pt x="2636" y="868"/>
                  </a:lnTo>
                  <a:lnTo>
                    <a:pt x="2636" y="864"/>
                  </a:lnTo>
                  <a:lnTo>
                    <a:pt x="2634" y="860"/>
                  </a:lnTo>
                  <a:lnTo>
                    <a:pt x="2630" y="856"/>
                  </a:lnTo>
                  <a:lnTo>
                    <a:pt x="2626" y="854"/>
                  </a:lnTo>
                  <a:lnTo>
                    <a:pt x="2616" y="850"/>
                  </a:lnTo>
                  <a:lnTo>
                    <a:pt x="2606" y="852"/>
                  </a:lnTo>
                  <a:lnTo>
                    <a:pt x="2596" y="858"/>
                  </a:lnTo>
                  <a:lnTo>
                    <a:pt x="2588" y="864"/>
                  </a:lnTo>
                  <a:lnTo>
                    <a:pt x="2582" y="870"/>
                  </a:lnTo>
                  <a:lnTo>
                    <a:pt x="2580" y="876"/>
                  </a:lnTo>
                  <a:lnTo>
                    <a:pt x="2580" y="880"/>
                  </a:lnTo>
                  <a:lnTo>
                    <a:pt x="2580" y="882"/>
                  </a:lnTo>
                  <a:lnTo>
                    <a:pt x="2582" y="886"/>
                  </a:lnTo>
                  <a:lnTo>
                    <a:pt x="2586" y="888"/>
                  </a:lnTo>
                  <a:lnTo>
                    <a:pt x="2600" y="892"/>
                  </a:lnTo>
                  <a:lnTo>
                    <a:pt x="2610" y="896"/>
                  </a:lnTo>
                  <a:lnTo>
                    <a:pt x="2616" y="894"/>
                  </a:lnTo>
                  <a:lnTo>
                    <a:pt x="2620" y="890"/>
                  </a:lnTo>
                  <a:lnTo>
                    <a:pt x="2624" y="888"/>
                  </a:lnTo>
                  <a:lnTo>
                    <a:pt x="2626" y="886"/>
                  </a:lnTo>
                  <a:lnTo>
                    <a:pt x="2630" y="888"/>
                  </a:lnTo>
                  <a:lnTo>
                    <a:pt x="2636" y="890"/>
                  </a:lnTo>
                  <a:lnTo>
                    <a:pt x="2638" y="890"/>
                  </a:lnTo>
                  <a:lnTo>
                    <a:pt x="2640" y="888"/>
                  </a:lnTo>
                  <a:lnTo>
                    <a:pt x="2642" y="886"/>
                  </a:lnTo>
                  <a:lnTo>
                    <a:pt x="2640" y="882"/>
                  </a:lnTo>
                  <a:lnTo>
                    <a:pt x="2636" y="876"/>
                  </a:lnTo>
                  <a:lnTo>
                    <a:pt x="2636" y="872"/>
                  </a:lnTo>
                  <a:lnTo>
                    <a:pt x="2636" y="868"/>
                  </a:lnTo>
                  <a:close/>
                  <a:moveTo>
                    <a:pt x="2260" y="930"/>
                  </a:moveTo>
                  <a:lnTo>
                    <a:pt x="2260" y="930"/>
                  </a:lnTo>
                  <a:lnTo>
                    <a:pt x="2260" y="928"/>
                  </a:lnTo>
                  <a:lnTo>
                    <a:pt x="2262" y="924"/>
                  </a:lnTo>
                  <a:lnTo>
                    <a:pt x="2258" y="918"/>
                  </a:lnTo>
                  <a:lnTo>
                    <a:pt x="2254" y="912"/>
                  </a:lnTo>
                  <a:lnTo>
                    <a:pt x="2252" y="912"/>
                  </a:lnTo>
                  <a:lnTo>
                    <a:pt x="2248" y="914"/>
                  </a:lnTo>
                  <a:lnTo>
                    <a:pt x="2248" y="918"/>
                  </a:lnTo>
                  <a:lnTo>
                    <a:pt x="2248" y="920"/>
                  </a:lnTo>
                  <a:lnTo>
                    <a:pt x="2250" y="926"/>
                  </a:lnTo>
                  <a:lnTo>
                    <a:pt x="2256" y="930"/>
                  </a:lnTo>
                  <a:lnTo>
                    <a:pt x="2258" y="930"/>
                  </a:lnTo>
                  <a:lnTo>
                    <a:pt x="2260" y="930"/>
                  </a:lnTo>
                  <a:close/>
                  <a:moveTo>
                    <a:pt x="2258" y="948"/>
                  </a:moveTo>
                  <a:lnTo>
                    <a:pt x="2258" y="948"/>
                  </a:lnTo>
                  <a:lnTo>
                    <a:pt x="2256" y="950"/>
                  </a:lnTo>
                  <a:lnTo>
                    <a:pt x="2256" y="954"/>
                  </a:lnTo>
                  <a:lnTo>
                    <a:pt x="2258" y="960"/>
                  </a:lnTo>
                  <a:lnTo>
                    <a:pt x="2262" y="964"/>
                  </a:lnTo>
                  <a:lnTo>
                    <a:pt x="2266" y="966"/>
                  </a:lnTo>
                  <a:lnTo>
                    <a:pt x="2268" y="964"/>
                  </a:lnTo>
                  <a:lnTo>
                    <a:pt x="2268" y="962"/>
                  </a:lnTo>
                  <a:lnTo>
                    <a:pt x="2266" y="954"/>
                  </a:lnTo>
                  <a:lnTo>
                    <a:pt x="2262" y="948"/>
                  </a:lnTo>
                  <a:lnTo>
                    <a:pt x="2260" y="948"/>
                  </a:lnTo>
                  <a:lnTo>
                    <a:pt x="2258" y="948"/>
                  </a:lnTo>
                  <a:close/>
                  <a:moveTo>
                    <a:pt x="1490" y="460"/>
                  </a:moveTo>
                  <a:lnTo>
                    <a:pt x="1490" y="460"/>
                  </a:lnTo>
                  <a:lnTo>
                    <a:pt x="1492" y="462"/>
                  </a:lnTo>
                  <a:lnTo>
                    <a:pt x="1494" y="464"/>
                  </a:lnTo>
                  <a:lnTo>
                    <a:pt x="1496" y="462"/>
                  </a:lnTo>
                  <a:lnTo>
                    <a:pt x="1496" y="460"/>
                  </a:lnTo>
                  <a:lnTo>
                    <a:pt x="1496" y="454"/>
                  </a:lnTo>
                  <a:lnTo>
                    <a:pt x="1494" y="448"/>
                  </a:lnTo>
                  <a:lnTo>
                    <a:pt x="1490" y="446"/>
                  </a:lnTo>
                  <a:lnTo>
                    <a:pt x="1486" y="448"/>
                  </a:lnTo>
                  <a:lnTo>
                    <a:pt x="1486" y="452"/>
                  </a:lnTo>
                  <a:lnTo>
                    <a:pt x="1490" y="460"/>
                  </a:lnTo>
                  <a:close/>
                  <a:moveTo>
                    <a:pt x="1532" y="492"/>
                  </a:moveTo>
                  <a:lnTo>
                    <a:pt x="1532" y="492"/>
                  </a:lnTo>
                  <a:lnTo>
                    <a:pt x="1534" y="486"/>
                  </a:lnTo>
                  <a:lnTo>
                    <a:pt x="1534" y="482"/>
                  </a:lnTo>
                  <a:lnTo>
                    <a:pt x="1532" y="482"/>
                  </a:lnTo>
                  <a:lnTo>
                    <a:pt x="1530" y="482"/>
                  </a:lnTo>
                  <a:lnTo>
                    <a:pt x="1528" y="484"/>
                  </a:lnTo>
                  <a:lnTo>
                    <a:pt x="1526" y="484"/>
                  </a:lnTo>
                  <a:lnTo>
                    <a:pt x="1522" y="480"/>
                  </a:lnTo>
                  <a:lnTo>
                    <a:pt x="1518" y="478"/>
                  </a:lnTo>
                  <a:lnTo>
                    <a:pt x="1516" y="478"/>
                  </a:lnTo>
                  <a:lnTo>
                    <a:pt x="1518" y="486"/>
                  </a:lnTo>
                  <a:lnTo>
                    <a:pt x="1522" y="492"/>
                  </a:lnTo>
                  <a:lnTo>
                    <a:pt x="1528" y="496"/>
                  </a:lnTo>
                  <a:lnTo>
                    <a:pt x="1532" y="496"/>
                  </a:lnTo>
                  <a:lnTo>
                    <a:pt x="1532" y="492"/>
                  </a:lnTo>
                  <a:close/>
                  <a:moveTo>
                    <a:pt x="1520" y="466"/>
                  </a:moveTo>
                  <a:lnTo>
                    <a:pt x="1520" y="466"/>
                  </a:lnTo>
                  <a:lnTo>
                    <a:pt x="1516" y="458"/>
                  </a:lnTo>
                  <a:lnTo>
                    <a:pt x="1512" y="454"/>
                  </a:lnTo>
                  <a:lnTo>
                    <a:pt x="1508" y="454"/>
                  </a:lnTo>
                  <a:lnTo>
                    <a:pt x="1506" y="454"/>
                  </a:lnTo>
                  <a:lnTo>
                    <a:pt x="1504" y="456"/>
                  </a:lnTo>
                  <a:lnTo>
                    <a:pt x="1502" y="460"/>
                  </a:lnTo>
                  <a:lnTo>
                    <a:pt x="1500" y="468"/>
                  </a:lnTo>
                  <a:lnTo>
                    <a:pt x="1500" y="470"/>
                  </a:lnTo>
                  <a:lnTo>
                    <a:pt x="1504" y="470"/>
                  </a:lnTo>
                  <a:lnTo>
                    <a:pt x="1514" y="472"/>
                  </a:lnTo>
                  <a:lnTo>
                    <a:pt x="1518" y="470"/>
                  </a:lnTo>
                  <a:lnTo>
                    <a:pt x="1520" y="466"/>
                  </a:lnTo>
                  <a:close/>
                  <a:moveTo>
                    <a:pt x="1400" y="268"/>
                  </a:moveTo>
                  <a:lnTo>
                    <a:pt x="1400" y="268"/>
                  </a:lnTo>
                  <a:lnTo>
                    <a:pt x="1394" y="264"/>
                  </a:lnTo>
                  <a:lnTo>
                    <a:pt x="1392" y="264"/>
                  </a:lnTo>
                  <a:lnTo>
                    <a:pt x="1390" y="266"/>
                  </a:lnTo>
                  <a:lnTo>
                    <a:pt x="1392" y="272"/>
                  </a:lnTo>
                  <a:lnTo>
                    <a:pt x="1396" y="280"/>
                  </a:lnTo>
                  <a:lnTo>
                    <a:pt x="1398" y="282"/>
                  </a:lnTo>
                  <a:lnTo>
                    <a:pt x="1400" y="284"/>
                  </a:lnTo>
                  <a:lnTo>
                    <a:pt x="1402" y="282"/>
                  </a:lnTo>
                  <a:lnTo>
                    <a:pt x="1404" y="280"/>
                  </a:lnTo>
                  <a:lnTo>
                    <a:pt x="1404" y="274"/>
                  </a:lnTo>
                  <a:lnTo>
                    <a:pt x="1402" y="272"/>
                  </a:lnTo>
                  <a:lnTo>
                    <a:pt x="1400" y="268"/>
                  </a:lnTo>
                  <a:close/>
                  <a:moveTo>
                    <a:pt x="1360" y="254"/>
                  </a:moveTo>
                  <a:lnTo>
                    <a:pt x="1360" y="254"/>
                  </a:lnTo>
                  <a:lnTo>
                    <a:pt x="1360" y="256"/>
                  </a:lnTo>
                  <a:lnTo>
                    <a:pt x="1360" y="260"/>
                  </a:lnTo>
                  <a:lnTo>
                    <a:pt x="1362" y="264"/>
                  </a:lnTo>
                  <a:lnTo>
                    <a:pt x="1368" y="266"/>
                  </a:lnTo>
                  <a:lnTo>
                    <a:pt x="1372" y="264"/>
                  </a:lnTo>
                  <a:lnTo>
                    <a:pt x="1372" y="262"/>
                  </a:lnTo>
                  <a:lnTo>
                    <a:pt x="1372" y="260"/>
                  </a:lnTo>
                  <a:lnTo>
                    <a:pt x="1370" y="254"/>
                  </a:lnTo>
                  <a:lnTo>
                    <a:pt x="1366" y="252"/>
                  </a:lnTo>
                  <a:lnTo>
                    <a:pt x="1364" y="252"/>
                  </a:lnTo>
                  <a:lnTo>
                    <a:pt x="1360" y="254"/>
                  </a:lnTo>
                  <a:close/>
                  <a:moveTo>
                    <a:pt x="1320" y="218"/>
                  </a:moveTo>
                  <a:lnTo>
                    <a:pt x="1320" y="218"/>
                  </a:lnTo>
                  <a:lnTo>
                    <a:pt x="1318" y="216"/>
                  </a:lnTo>
                  <a:lnTo>
                    <a:pt x="1316" y="218"/>
                  </a:lnTo>
                  <a:lnTo>
                    <a:pt x="1314" y="220"/>
                  </a:lnTo>
                  <a:lnTo>
                    <a:pt x="1314" y="226"/>
                  </a:lnTo>
                  <a:lnTo>
                    <a:pt x="1316" y="232"/>
                  </a:lnTo>
                  <a:lnTo>
                    <a:pt x="1318" y="232"/>
                  </a:lnTo>
                  <a:lnTo>
                    <a:pt x="1320" y="232"/>
                  </a:lnTo>
                  <a:lnTo>
                    <a:pt x="1324" y="228"/>
                  </a:lnTo>
                  <a:lnTo>
                    <a:pt x="1324" y="224"/>
                  </a:lnTo>
                  <a:lnTo>
                    <a:pt x="1324" y="220"/>
                  </a:lnTo>
                  <a:lnTo>
                    <a:pt x="1320" y="218"/>
                  </a:lnTo>
                  <a:close/>
                  <a:moveTo>
                    <a:pt x="1360" y="106"/>
                  </a:moveTo>
                  <a:lnTo>
                    <a:pt x="1360" y="106"/>
                  </a:lnTo>
                  <a:lnTo>
                    <a:pt x="1370" y="106"/>
                  </a:lnTo>
                  <a:lnTo>
                    <a:pt x="1376" y="102"/>
                  </a:lnTo>
                  <a:lnTo>
                    <a:pt x="1376" y="100"/>
                  </a:lnTo>
                  <a:lnTo>
                    <a:pt x="1376" y="98"/>
                  </a:lnTo>
                  <a:lnTo>
                    <a:pt x="1374" y="98"/>
                  </a:lnTo>
                  <a:lnTo>
                    <a:pt x="1370" y="96"/>
                  </a:lnTo>
                  <a:lnTo>
                    <a:pt x="1362" y="94"/>
                  </a:lnTo>
                  <a:lnTo>
                    <a:pt x="1352" y="94"/>
                  </a:lnTo>
                  <a:lnTo>
                    <a:pt x="1344" y="96"/>
                  </a:lnTo>
                  <a:lnTo>
                    <a:pt x="1342" y="100"/>
                  </a:lnTo>
                  <a:lnTo>
                    <a:pt x="1340" y="102"/>
                  </a:lnTo>
                  <a:lnTo>
                    <a:pt x="1340" y="108"/>
                  </a:lnTo>
                  <a:lnTo>
                    <a:pt x="1344" y="108"/>
                  </a:lnTo>
                  <a:lnTo>
                    <a:pt x="1352" y="108"/>
                  </a:lnTo>
                  <a:lnTo>
                    <a:pt x="1360" y="106"/>
                  </a:lnTo>
                  <a:close/>
                  <a:moveTo>
                    <a:pt x="918" y="88"/>
                  </a:moveTo>
                  <a:lnTo>
                    <a:pt x="918" y="88"/>
                  </a:lnTo>
                  <a:lnTo>
                    <a:pt x="922" y="90"/>
                  </a:lnTo>
                  <a:lnTo>
                    <a:pt x="926" y="92"/>
                  </a:lnTo>
                  <a:lnTo>
                    <a:pt x="948" y="88"/>
                  </a:lnTo>
                  <a:lnTo>
                    <a:pt x="958" y="84"/>
                  </a:lnTo>
                  <a:lnTo>
                    <a:pt x="954" y="82"/>
                  </a:lnTo>
                  <a:lnTo>
                    <a:pt x="920" y="78"/>
                  </a:lnTo>
                  <a:lnTo>
                    <a:pt x="906" y="76"/>
                  </a:lnTo>
                  <a:lnTo>
                    <a:pt x="902" y="78"/>
                  </a:lnTo>
                  <a:lnTo>
                    <a:pt x="908" y="80"/>
                  </a:lnTo>
                  <a:lnTo>
                    <a:pt x="918" y="88"/>
                  </a:lnTo>
                  <a:close/>
                  <a:moveTo>
                    <a:pt x="910" y="44"/>
                  </a:moveTo>
                  <a:lnTo>
                    <a:pt x="910" y="44"/>
                  </a:lnTo>
                  <a:lnTo>
                    <a:pt x="912" y="46"/>
                  </a:lnTo>
                  <a:lnTo>
                    <a:pt x="914" y="48"/>
                  </a:lnTo>
                  <a:lnTo>
                    <a:pt x="914" y="54"/>
                  </a:lnTo>
                  <a:lnTo>
                    <a:pt x="916" y="56"/>
                  </a:lnTo>
                  <a:lnTo>
                    <a:pt x="918" y="56"/>
                  </a:lnTo>
                  <a:lnTo>
                    <a:pt x="922" y="58"/>
                  </a:lnTo>
                  <a:lnTo>
                    <a:pt x="930" y="56"/>
                  </a:lnTo>
                  <a:lnTo>
                    <a:pt x="936" y="54"/>
                  </a:lnTo>
                  <a:lnTo>
                    <a:pt x="938" y="52"/>
                  </a:lnTo>
                  <a:lnTo>
                    <a:pt x="936" y="50"/>
                  </a:lnTo>
                  <a:lnTo>
                    <a:pt x="928" y="46"/>
                  </a:lnTo>
                  <a:lnTo>
                    <a:pt x="924" y="44"/>
                  </a:lnTo>
                  <a:lnTo>
                    <a:pt x="920" y="38"/>
                  </a:lnTo>
                  <a:lnTo>
                    <a:pt x="916" y="34"/>
                  </a:lnTo>
                  <a:lnTo>
                    <a:pt x="906" y="30"/>
                  </a:lnTo>
                  <a:lnTo>
                    <a:pt x="896" y="30"/>
                  </a:lnTo>
                  <a:lnTo>
                    <a:pt x="894" y="30"/>
                  </a:lnTo>
                  <a:lnTo>
                    <a:pt x="896" y="32"/>
                  </a:lnTo>
                  <a:lnTo>
                    <a:pt x="902" y="38"/>
                  </a:lnTo>
                  <a:lnTo>
                    <a:pt x="910" y="44"/>
                  </a:lnTo>
                  <a:close/>
                  <a:moveTo>
                    <a:pt x="868" y="284"/>
                  </a:moveTo>
                  <a:lnTo>
                    <a:pt x="868" y="284"/>
                  </a:lnTo>
                  <a:lnTo>
                    <a:pt x="866" y="272"/>
                  </a:lnTo>
                  <a:lnTo>
                    <a:pt x="862" y="266"/>
                  </a:lnTo>
                  <a:lnTo>
                    <a:pt x="860" y="264"/>
                  </a:lnTo>
                  <a:lnTo>
                    <a:pt x="858" y="264"/>
                  </a:lnTo>
                  <a:lnTo>
                    <a:pt x="856" y="270"/>
                  </a:lnTo>
                  <a:lnTo>
                    <a:pt x="852" y="276"/>
                  </a:lnTo>
                  <a:lnTo>
                    <a:pt x="850" y="276"/>
                  </a:lnTo>
                  <a:lnTo>
                    <a:pt x="848" y="276"/>
                  </a:lnTo>
                  <a:lnTo>
                    <a:pt x="846" y="278"/>
                  </a:lnTo>
                  <a:lnTo>
                    <a:pt x="848" y="280"/>
                  </a:lnTo>
                  <a:lnTo>
                    <a:pt x="848" y="282"/>
                  </a:lnTo>
                  <a:lnTo>
                    <a:pt x="850" y="284"/>
                  </a:lnTo>
                  <a:lnTo>
                    <a:pt x="850" y="288"/>
                  </a:lnTo>
                  <a:lnTo>
                    <a:pt x="850" y="296"/>
                  </a:lnTo>
                  <a:lnTo>
                    <a:pt x="852" y="300"/>
                  </a:lnTo>
                  <a:lnTo>
                    <a:pt x="860" y="308"/>
                  </a:lnTo>
                  <a:lnTo>
                    <a:pt x="864" y="310"/>
                  </a:lnTo>
                  <a:lnTo>
                    <a:pt x="866" y="306"/>
                  </a:lnTo>
                  <a:lnTo>
                    <a:pt x="868" y="298"/>
                  </a:lnTo>
                  <a:lnTo>
                    <a:pt x="868" y="284"/>
                  </a:lnTo>
                  <a:close/>
                  <a:moveTo>
                    <a:pt x="852" y="306"/>
                  </a:moveTo>
                  <a:lnTo>
                    <a:pt x="852" y="306"/>
                  </a:lnTo>
                  <a:lnTo>
                    <a:pt x="848" y="302"/>
                  </a:lnTo>
                  <a:lnTo>
                    <a:pt x="846" y="298"/>
                  </a:lnTo>
                  <a:lnTo>
                    <a:pt x="844" y="296"/>
                  </a:lnTo>
                  <a:lnTo>
                    <a:pt x="844" y="302"/>
                  </a:lnTo>
                  <a:lnTo>
                    <a:pt x="846" y="304"/>
                  </a:lnTo>
                  <a:lnTo>
                    <a:pt x="852" y="310"/>
                  </a:lnTo>
                  <a:lnTo>
                    <a:pt x="858" y="318"/>
                  </a:lnTo>
                  <a:lnTo>
                    <a:pt x="858" y="314"/>
                  </a:lnTo>
                  <a:lnTo>
                    <a:pt x="856" y="310"/>
                  </a:lnTo>
                  <a:lnTo>
                    <a:pt x="852" y="306"/>
                  </a:lnTo>
                  <a:close/>
                  <a:moveTo>
                    <a:pt x="1028" y="396"/>
                  </a:moveTo>
                  <a:lnTo>
                    <a:pt x="1028" y="396"/>
                  </a:lnTo>
                  <a:lnTo>
                    <a:pt x="1032" y="394"/>
                  </a:lnTo>
                  <a:lnTo>
                    <a:pt x="1032" y="392"/>
                  </a:lnTo>
                  <a:lnTo>
                    <a:pt x="1036" y="380"/>
                  </a:lnTo>
                  <a:lnTo>
                    <a:pt x="1040" y="372"/>
                  </a:lnTo>
                  <a:lnTo>
                    <a:pt x="1040" y="370"/>
                  </a:lnTo>
                  <a:lnTo>
                    <a:pt x="1036" y="368"/>
                  </a:lnTo>
                  <a:lnTo>
                    <a:pt x="1034" y="366"/>
                  </a:lnTo>
                  <a:lnTo>
                    <a:pt x="1032" y="364"/>
                  </a:lnTo>
                  <a:lnTo>
                    <a:pt x="1032" y="362"/>
                  </a:lnTo>
                  <a:lnTo>
                    <a:pt x="1028" y="360"/>
                  </a:lnTo>
                  <a:lnTo>
                    <a:pt x="1024" y="358"/>
                  </a:lnTo>
                  <a:lnTo>
                    <a:pt x="1018" y="360"/>
                  </a:lnTo>
                  <a:lnTo>
                    <a:pt x="1008" y="366"/>
                  </a:lnTo>
                  <a:lnTo>
                    <a:pt x="998" y="374"/>
                  </a:lnTo>
                  <a:lnTo>
                    <a:pt x="994" y="378"/>
                  </a:lnTo>
                  <a:lnTo>
                    <a:pt x="994" y="384"/>
                  </a:lnTo>
                  <a:lnTo>
                    <a:pt x="992" y="388"/>
                  </a:lnTo>
                  <a:lnTo>
                    <a:pt x="988" y="396"/>
                  </a:lnTo>
                  <a:lnTo>
                    <a:pt x="984" y="402"/>
                  </a:lnTo>
                  <a:lnTo>
                    <a:pt x="984" y="408"/>
                  </a:lnTo>
                  <a:lnTo>
                    <a:pt x="984" y="410"/>
                  </a:lnTo>
                  <a:lnTo>
                    <a:pt x="984" y="412"/>
                  </a:lnTo>
                  <a:lnTo>
                    <a:pt x="988" y="410"/>
                  </a:lnTo>
                  <a:lnTo>
                    <a:pt x="996" y="408"/>
                  </a:lnTo>
                  <a:lnTo>
                    <a:pt x="1000" y="408"/>
                  </a:lnTo>
                  <a:lnTo>
                    <a:pt x="1006" y="410"/>
                  </a:lnTo>
                  <a:lnTo>
                    <a:pt x="1012" y="410"/>
                  </a:lnTo>
                  <a:lnTo>
                    <a:pt x="1016" y="410"/>
                  </a:lnTo>
                  <a:lnTo>
                    <a:pt x="1020" y="406"/>
                  </a:lnTo>
                  <a:lnTo>
                    <a:pt x="1024" y="400"/>
                  </a:lnTo>
                  <a:lnTo>
                    <a:pt x="1028" y="396"/>
                  </a:lnTo>
                  <a:close/>
                  <a:moveTo>
                    <a:pt x="1032" y="410"/>
                  </a:moveTo>
                  <a:lnTo>
                    <a:pt x="1032" y="410"/>
                  </a:lnTo>
                  <a:lnTo>
                    <a:pt x="1036" y="410"/>
                  </a:lnTo>
                  <a:lnTo>
                    <a:pt x="1036" y="406"/>
                  </a:lnTo>
                  <a:lnTo>
                    <a:pt x="1034" y="402"/>
                  </a:lnTo>
                  <a:lnTo>
                    <a:pt x="1032" y="400"/>
                  </a:lnTo>
                  <a:lnTo>
                    <a:pt x="1032" y="398"/>
                  </a:lnTo>
                  <a:lnTo>
                    <a:pt x="1030" y="398"/>
                  </a:lnTo>
                  <a:lnTo>
                    <a:pt x="1026" y="400"/>
                  </a:lnTo>
                  <a:lnTo>
                    <a:pt x="1024" y="404"/>
                  </a:lnTo>
                  <a:lnTo>
                    <a:pt x="1024" y="408"/>
                  </a:lnTo>
                  <a:lnTo>
                    <a:pt x="1024" y="410"/>
                  </a:lnTo>
                  <a:lnTo>
                    <a:pt x="1032" y="410"/>
                  </a:lnTo>
                  <a:close/>
                  <a:moveTo>
                    <a:pt x="1044" y="820"/>
                  </a:moveTo>
                  <a:lnTo>
                    <a:pt x="1044" y="820"/>
                  </a:lnTo>
                  <a:lnTo>
                    <a:pt x="1046" y="820"/>
                  </a:lnTo>
                  <a:lnTo>
                    <a:pt x="1050" y="820"/>
                  </a:lnTo>
                  <a:lnTo>
                    <a:pt x="1054" y="816"/>
                  </a:lnTo>
                  <a:lnTo>
                    <a:pt x="1056" y="812"/>
                  </a:lnTo>
                  <a:lnTo>
                    <a:pt x="1060" y="812"/>
                  </a:lnTo>
                  <a:lnTo>
                    <a:pt x="1064" y="810"/>
                  </a:lnTo>
                  <a:lnTo>
                    <a:pt x="1068" y="808"/>
                  </a:lnTo>
                  <a:lnTo>
                    <a:pt x="1068" y="806"/>
                  </a:lnTo>
                  <a:lnTo>
                    <a:pt x="1066" y="804"/>
                  </a:lnTo>
                  <a:lnTo>
                    <a:pt x="1064" y="802"/>
                  </a:lnTo>
                  <a:lnTo>
                    <a:pt x="1060" y="804"/>
                  </a:lnTo>
                  <a:lnTo>
                    <a:pt x="1052" y="808"/>
                  </a:lnTo>
                  <a:lnTo>
                    <a:pt x="1046" y="814"/>
                  </a:lnTo>
                  <a:lnTo>
                    <a:pt x="1044" y="818"/>
                  </a:lnTo>
                  <a:lnTo>
                    <a:pt x="1044" y="820"/>
                  </a:lnTo>
                  <a:close/>
                  <a:moveTo>
                    <a:pt x="844" y="336"/>
                  </a:moveTo>
                  <a:lnTo>
                    <a:pt x="844" y="336"/>
                  </a:lnTo>
                  <a:lnTo>
                    <a:pt x="852" y="332"/>
                  </a:lnTo>
                  <a:lnTo>
                    <a:pt x="856" y="326"/>
                  </a:lnTo>
                  <a:lnTo>
                    <a:pt x="854" y="320"/>
                  </a:lnTo>
                  <a:lnTo>
                    <a:pt x="850" y="312"/>
                  </a:lnTo>
                  <a:lnTo>
                    <a:pt x="846" y="306"/>
                  </a:lnTo>
                  <a:lnTo>
                    <a:pt x="842" y="306"/>
                  </a:lnTo>
                  <a:lnTo>
                    <a:pt x="840" y="310"/>
                  </a:lnTo>
                  <a:lnTo>
                    <a:pt x="840" y="316"/>
                  </a:lnTo>
                  <a:lnTo>
                    <a:pt x="840" y="330"/>
                  </a:lnTo>
                  <a:lnTo>
                    <a:pt x="842" y="336"/>
                  </a:lnTo>
                  <a:lnTo>
                    <a:pt x="844" y="336"/>
                  </a:lnTo>
                  <a:close/>
                  <a:moveTo>
                    <a:pt x="794" y="292"/>
                  </a:moveTo>
                  <a:lnTo>
                    <a:pt x="794" y="292"/>
                  </a:lnTo>
                  <a:lnTo>
                    <a:pt x="800" y="276"/>
                  </a:lnTo>
                  <a:lnTo>
                    <a:pt x="804" y="264"/>
                  </a:lnTo>
                  <a:lnTo>
                    <a:pt x="806" y="256"/>
                  </a:lnTo>
                  <a:lnTo>
                    <a:pt x="804" y="256"/>
                  </a:lnTo>
                  <a:lnTo>
                    <a:pt x="798" y="264"/>
                  </a:lnTo>
                  <a:lnTo>
                    <a:pt x="794" y="278"/>
                  </a:lnTo>
                  <a:lnTo>
                    <a:pt x="794" y="292"/>
                  </a:lnTo>
                  <a:close/>
                  <a:moveTo>
                    <a:pt x="1118" y="446"/>
                  </a:moveTo>
                  <a:lnTo>
                    <a:pt x="1118" y="446"/>
                  </a:lnTo>
                  <a:lnTo>
                    <a:pt x="1122" y="448"/>
                  </a:lnTo>
                  <a:lnTo>
                    <a:pt x="1128" y="450"/>
                  </a:lnTo>
                  <a:lnTo>
                    <a:pt x="1142" y="448"/>
                  </a:lnTo>
                  <a:lnTo>
                    <a:pt x="1158" y="448"/>
                  </a:lnTo>
                  <a:lnTo>
                    <a:pt x="1166" y="450"/>
                  </a:lnTo>
                  <a:lnTo>
                    <a:pt x="1172" y="452"/>
                  </a:lnTo>
                  <a:lnTo>
                    <a:pt x="1180" y="454"/>
                  </a:lnTo>
                  <a:lnTo>
                    <a:pt x="1186" y="454"/>
                  </a:lnTo>
                  <a:lnTo>
                    <a:pt x="1190" y="452"/>
                  </a:lnTo>
                  <a:lnTo>
                    <a:pt x="1194" y="450"/>
                  </a:lnTo>
                  <a:lnTo>
                    <a:pt x="1204" y="442"/>
                  </a:lnTo>
                  <a:lnTo>
                    <a:pt x="1208" y="440"/>
                  </a:lnTo>
                  <a:lnTo>
                    <a:pt x="1212" y="440"/>
                  </a:lnTo>
                  <a:lnTo>
                    <a:pt x="1216" y="440"/>
                  </a:lnTo>
                  <a:lnTo>
                    <a:pt x="1218" y="438"/>
                  </a:lnTo>
                  <a:lnTo>
                    <a:pt x="1218" y="434"/>
                  </a:lnTo>
                  <a:lnTo>
                    <a:pt x="1218" y="430"/>
                  </a:lnTo>
                  <a:lnTo>
                    <a:pt x="1214" y="420"/>
                  </a:lnTo>
                  <a:lnTo>
                    <a:pt x="1206" y="414"/>
                  </a:lnTo>
                  <a:lnTo>
                    <a:pt x="1200" y="410"/>
                  </a:lnTo>
                  <a:lnTo>
                    <a:pt x="1198" y="406"/>
                  </a:lnTo>
                  <a:lnTo>
                    <a:pt x="1200" y="406"/>
                  </a:lnTo>
                  <a:lnTo>
                    <a:pt x="1206" y="404"/>
                  </a:lnTo>
                  <a:lnTo>
                    <a:pt x="1218" y="402"/>
                  </a:lnTo>
                  <a:lnTo>
                    <a:pt x="1222" y="398"/>
                  </a:lnTo>
                  <a:lnTo>
                    <a:pt x="1222" y="394"/>
                  </a:lnTo>
                  <a:lnTo>
                    <a:pt x="1222" y="392"/>
                  </a:lnTo>
                  <a:lnTo>
                    <a:pt x="1224" y="390"/>
                  </a:lnTo>
                  <a:lnTo>
                    <a:pt x="1230" y="388"/>
                  </a:lnTo>
                  <a:lnTo>
                    <a:pt x="1232" y="388"/>
                  </a:lnTo>
                  <a:lnTo>
                    <a:pt x="1232" y="384"/>
                  </a:lnTo>
                  <a:lnTo>
                    <a:pt x="1232" y="376"/>
                  </a:lnTo>
                  <a:lnTo>
                    <a:pt x="1228" y="364"/>
                  </a:lnTo>
                  <a:lnTo>
                    <a:pt x="1234" y="372"/>
                  </a:lnTo>
                  <a:lnTo>
                    <a:pt x="1240" y="376"/>
                  </a:lnTo>
                  <a:lnTo>
                    <a:pt x="1246" y="378"/>
                  </a:lnTo>
                  <a:lnTo>
                    <a:pt x="1256" y="376"/>
                  </a:lnTo>
                  <a:lnTo>
                    <a:pt x="1268" y="372"/>
                  </a:lnTo>
                  <a:lnTo>
                    <a:pt x="1272" y="374"/>
                  </a:lnTo>
                  <a:lnTo>
                    <a:pt x="1272" y="376"/>
                  </a:lnTo>
                  <a:lnTo>
                    <a:pt x="1274" y="378"/>
                  </a:lnTo>
                  <a:lnTo>
                    <a:pt x="1278" y="382"/>
                  </a:lnTo>
                  <a:lnTo>
                    <a:pt x="1284" y="384"/>
                  </a:lnTo>
                  <a:lnTo>
                    <a:pt x="1296" y="386"/>
                  </a:lnTo>
                  <a:lnTo>
                    <a:pt x="1308" y="388"/>
                  </a:lnTo>
                  <a:lnTo>
                    <a:pt x="1316" y="392"/>
                  </a:lnTo>
                  <a:lnTo>
                    <a:pt x="1324" y="398"/>
                  </a:lnTo>
                  <a:lnTo>
                    <a:pt x="1330" y="406"/>
                  </a:lnTo>
                  <a:lnTo>
                    <a:pt x="1340" y="426"/>
                  </a:lnTo>
                  <a:lnTo>
                    <a:pt x="1348" y="438"/>
                  </a:lnTo>
                  <a:lnTo>
                    <a:pt x="1358" y="450"/>
                  </a:lnTo>
                  <a:lnTo>
                    <a:pt x="1374" y="472"/>
                  </a:lnTo>
                  <a:lnTo>
                    <a:pt x="1380" y="480"/>
                  </a:lnTo>
                  <a:lnTo>
                    <a:pt x="1384" y="486"/>
                  </a:lnTo>
                  <a:lnTo>
                    <a:pt x="1392" y="488"/>
                  </a:lnTo>
                  <a:lnTo>
                    <a:pt x="1400" y="492"/>
                  </a:lnTo>
                  <a:lnTo>
                    <a:pt x="1432" y="498"/>
                  </a:lnTo>
                  <a:lnTo>
                    <a:pt x="1450" y="502"/>
                  </a:lnTo>
                  <a:lnTo>
                    <a:pt x="1462" y="506"/>
                  </a:lnTo>
                  <a:lnTo>
                    <a:pt x="1470" y="510"/>
                  </a:lnTo>
                  <a:lnTo>
                    <a:pt x="1476" y="512"/>
                  </a:lnTo>
                  <a:lnTo>
                    <a:pt x="1482" y="518"/>
                  </a:lnTo>
                  <a:lnTo>
                    <a:pt x="1488" y="520"/>
                  </a:lnTo>
                  <a:lnTo>
                    <a:pt x="1492" y="520"/>
                  </a:lnTo>
                  <a:lnTo>
                    <a:pt x="1500" y="520"/>
                  </a:lnTo>
                  <a:lnTo>
                    <a:pt x="1506" y="518"/>
                  </a:lnTo>
                  <a:lnTo>
                    <a:pt x="1512" y="514"/>
                  </a:lnTo>
                  <a:lnTo>
                    <a:pt x="1514" y="510"/>
                  </a:lnTo>
                  <a:lnTo>
                    <a:pt x="1514" y="506"/>
                  </a:lnTo>
                  <a:lnTo>
                    <a:pt x="1512" y="502"/>
                  </a:lnTo>
                  <a:lnTo>
                    <a:pt x="1508" y="498"/>
                  </a:lnTo>
                  <a:lnTo>
                    <a:pt x="1498" y="494"/>
                  </a:lnTo>
                  <a:lnTo>
                    <a:pt x="1482" y="490"/>
                  </a:lnTo>
                  <a:lnTo>
                    <a:pt x="1474" y="484"/>
                  </a:lnTo>
                  <a:lnTo>
                    <a:pt x="1472" y="482"/>
                  </a:lnTo>
                  <a:lnTo>
                    <a:pt x="1472" y="480"/>
                  </a:lnTo>
                  <a:lnTo>
                    <a:pt x="1474" y="476"/>
                  </a:lnTo>
                  <a:lnTo>
                    <a:pt x="1478" y="472"/>
                  </a:lnTo>
                  <a:lnTo>
                    <a:pt x="1478" y="470"/>
                  </a:lnTo>
                  <a:lnTo>
                    <a:pt x="1476" y="468"/>
                  </a:lnTo>
                  <a:lnTo>
                    <a:pt x="1464" y="466"/>
                  </a:lnTo>
                  <a:lnTo>
                    <a:pt x="1454" y="464"/>
                  </a:lnTo>
                  <a:lnTo>
                    <a:pt x="1450" y="462"/>
                  </a:lnTo>
                  <a:lnTo>
                    <a:pt x="1448" y="458"/>
                  </a:lnTo>
                  <a:lnTo>
                    <a:pt x="1448" y="454"/>
                  </a:lnTo>
                  <a:lnTo>
                    <a:pt x="1450" y="448"/>
                  </a:lnTo>
                  <a:lnTo>
                    <a:pt x="1454" y="442"/>
                  </a:lnTo>
                  <a:lnTo>
                    <a:pt x="1454" y="438"/>
                  </a:lnTo>
                  <a:lnTo>
                    <a:pt x="1448" y="438"/>
                  </a:lnTo>
                  <a:lnTo>
                    <a:pt x="1436" y="440"/>
                  </a:lnTo>
                  <a:lnTo>
                    <a:pt x="1432" y="440"/>
                  </a:lnTo>
                  <a:lnTo>
                    <a:pt x="1428" y="440"/>
                  </a:lnTo>
                  <a:lnTo>
                    <a:pt x="1422" y="436"/>
                  </a:lnTo>
                  <a:lnTo>
                    <a:pt x="1416" y="428"/>
                  </a:lnTo>
                  <a:lnTo>
                    <a:pt x="1412" y="420"/>
                  </a:lnTo>
                  <a:lnTo>
                    <a:pt x="1408" y="400"/>
                  </a:lnTo>
                  <a:lnTo>
                    <a:pt x="1404" y="394"/>
                  </a:lnTo>
                  <a:lnTo>
                    <a:pt x="1400" y="390"/>
                  </a:lnTo>
                  <a:lnTo>
                    <a:pt x="1394" y="386"/>
                  </a:lnTo>
                  <a:lnTo>
                    <a:pt x="1386" y="378"/>
                  </a:lnTo>
                  <a:lnTo>
                    <a:pt x="1370" y="360"/>
                  </a:lnTo>
                  <a:lnTo>
                    <a:pt x="1364" y="350"/>
                  </a:lnTo>
                  <a:lnTo>
                    <a:pt x="1358" y="340"/>
                  </a:lnTo>
                  <a:lnTo>
                    <a:pt x="1356" y="334"/>
                  </a:lnTo>
                  <a:lnTo>
                    <a:pt x="1356" y="332"/>
                  </a:lnTo>
                  <a:lnTo>
                    <a:pt x="1358" y="330"/>
                  </a:lnTo>
                  <a:lnTo>
                    <a:pt x="1362" y="328"/>
                  </a:lnTo>
                  <a:lnTo>
                    <a:pt x="1366" y="326"/>
                  </a:lnTo>
                  <a:lnTo>
                    <a:pt x="1376" y="328"/>
                  </a:lnTo>
                  <a:lnTo>
                    <a:pt x="1388" y="328"/>
                  </a:lnTo>
                  <a:lnTo>
                    <a:pt x="1392" y="326"/>
                  </a:lnTo>
                  <a:lnTo>
                    <a:pt x="1394" y="324"/>
                  </a:lnTo>
                  <a:lnTo>
                    <a:pt x="1396" y="320"/>
                  </a:lnTo>
                  <a:lnTo>
                    <a:pt x="1396" y="314"/>
                  </a:lnTo>
                  <a:lnTo>
                    <a:pt x="1390" y="302"/>
                  </a:lnTo>
                  <a:lnTo>
                    <a:pt x="1386" y="296"/>
                  </a:lnTo>
                  <a:lnTo>
                    <a:pt x="1380" y="292"/>
                  </a:lnTo>
                  <a:lnTo>
                    <a:pt x="1374" y="290"/>
                  </a:lnTo>
                  <a:lnTo>
                    <a:pt x="1370" y="290"/>
                  </a:lnTo>
                  <a:lnTo>
                    <a:pt x="1364" y="290"/>
                  </a:lnTo>
                  <a:lnTo>
                    <a:pt x="1360" y="290"/>
                  </a:lnTo>
                  <a:lnTo>
                    <a:pt x="1354" y="284"/>
                  </a:lnTo>
                  <a:lnTo>
                    <a:pt x="1344" y="276"/>
                  </a:lnTo>
                  <a:lnTo>
                    <a:pt x="1338" y="272"/>
                  </a:lnTo>
                  <a:lnTo>
                    <a:pt x="1328" y="270"/>
                  </a:lnTo>
                  <a:lnTo>
                    <a:pt x="1312" y="264"/>
                  </a:lnTo>
                  <a:lnTo>
                    <a:pt x="1310" y="262"/>
                  </a:lnTo>
                  <a:lnTo>
                    <a:pt x="1308" y="260"/>
                  </a:lnTo>
                  <a:lnTo>
                    <a:pt x="1310" y="256"/>
                  </a:lnTo>
                  <a:lnTo>
                    <a:pt x="1312" y="246"/>
                  </a:lnTo>
                  <a:lnTo>
                    <a:pt x="1312" y="238"/>
                  </a:lnTo>
                  <a:lnTo>
                    <a:pt x="1306" y="230"/>
                  </a:lnTo>
                  <a:lnTo>
                    <a:pt x="1298" y="220"/>
                  </a:lnTo>
                  <a:lnTo>
                    <a:pt x="1288" y="210"/>
                  </a:lnTo>
                  <a:lnTo>
                    <a:pt x="1278" y="200"/>
                  </a:lnTo>
                  <a:lnTo>
                    <a:pt x="1266" y="192"/>
                  </a:lnTo>
                  <a:lnTo>
                    <a:pt x="1256" y="188"/>
                  </a:lnTo>
                  <a:lnTo>
                    <a:pt x="1248" y="186"/>
                  </a:lnTo>
                  <a:lnTo>
                    <a:pt x="1242" y="186"/>
                  </a:lnTo>
                  <a:lnTo>
                    <a:pt x="1238" y="184"/>
                  </a:lnTo>
                  <a:lnTo>
                    <a:pt x="1230" y="178"/>
                  </a:lnTo>
                  <a:lnTo>
                    <a:pt x="1220" y="170"/>
                  </a:lnTo>
                  <a:lnTo>
                    <a:pt x="1214" y="166"/>
                  </a:lnTo>
                  <a:lnTo>
                    <a:pt x="1202" y="162"/>
                  </a:lnTo>
                  <a:lnTo>
                    <a:pt x="1190" y="158"/>
                  </a:lnTo>
                  <a:lnTo>
                    <a:pt x="1174" y="152"/>
                  </a:lnTo>
                  <a:lnTo>
                    <a:pt x="1140" y="134"/>
                  </a:lnTo>
                  <a:lnTo>
                    <a:pt x="1106" y="120"/>
                  </a:lnTo>
                  <a:lnTo>
                    <a:pt x="1092" y="116"/>
                  </a:lnTo>
                  <a:lnTo>
                    <a:pt x="1078" y="116"/>
                  </a:lnTo>
                  <a:lnTo>
                    <a:pt x="1080" y="404"/>
                  </a:lnTo>
                  <a:lnTo>
                    <a:pt x="1094" y="414"/>
                  </a:lnTo>
                  <a:lnTo>
                    <a:pt x="1104" y="426"/>
                  </a:lnTo>
                  <a:lnTo>
                    <a:pt x="1118" y="446"/>
                  </a:lnTo>
                  <a:close/>
                  <a:moveTo>
                    <a:pt x="784" y="288"/>
                  </a:moveTo>
                  <a:lnTo>
                    <a:pt x="784" y="288"/>
                  </a:lnTo>
                  <a:lnTo>
                    <a:pt x="786" y="290"/>
                  </a:lnTo>
                  <a:lnTo>
                    <a:pt x="788" y="288"/>
                  </a:lnTo>
                  <a:lnTo>
                    <a:pt x="790" y="286"/>
                  </a:lnTo>
                  <a:lnTo>
                    <a:pt x="790" y="282"/>
                  </a:lnTo>
                  <a:lnTo>
                    <a:pt x="788" y="278"/>
                  </a:lnTo>
                  <a:lnTo>
                    <a:pt x="784" y="274"/>
                  </a:lnTo>
                  <a:lnTo>
                    <a:pt x="782" y="276"/>
                  </a:lnTo>
                  <a:lnTo>
                    <a:pt x="784" y="288"/>
                  </a:lnTo>
                  <a:close/>
                  <a:moveTo>
                    <a:pt x="1474" y="80"/>
                  </a:moveTo>
                  <a:lnTo>
                    <a:pt x="1474" y="80"/>
                  </a:lnTo>
                  <a:lnTo>
                    <a:pt x="1476" y="80"/>
                  </a:lnTo>
                  <a:lnTo>
                    <a:pt x="1476" y="78"/>
                  </a:lnTo>
                  <a:lnTo>
                    <a:pt x="1474" y="72"/>
                  </a:lnTo>
                  <a:lnTo>
                    <a:pt x="1468" y="68"/>
                  </a:lnTo>
                  <a:lnTo>
                    <a:pt x="1466" y="68"/>
                  </a:lnTo>
                  <a:lnTo>
                    <a:pt x="1464" y="68"/>
                  </a:lnTo>
                  <a:lnTo>
                    <a:pt x="1464" y="72"/>
                  </a:lnTo>
                  <a:lnTo>
                    <a:pt x="1464" y="76"/>
                  </a:lnTo>
                  <a:lnTo>
                    <a:pt x="1468" y="78"/>
                  </a:lnTo>
                  <a:lnTo>
                    <a:pt x="1474" y="80"/>
                  </a:lnTo>
                  <a:close/>
                  <a:moveTo>
                    <a:pt x="1436" y="292"/>
                  </a:moveTo>
                  <a:lnTo>
                    <a:pt x="1436" y="292"/>
                  </a:lnTo>
                  <a:lnTo>
                    <a:pt x="1442" y="296"/>
                  </a:lnTo>
                  <a:lnTo>
                    <a:pt x="1446" y="298"/>
                  </a:lnTo>
                  <a:lnTo>
                    <a:pt x="1448" y="298"/>
                  </a:lnTo>
                  <a:lnTo>
                    <a:pt x="1450" y="298"/>
                  </a:lnTo>
                  <a:lnTo>
                    <a:pt x="1452" y="296"/>
                  </a:lnTo>
                  <a:lnTo>
                    <a:pt x="1454" y="296"/>
                  </a:lnTo>
                  <a:lnTo>
                    <a:pt x="1458" y="298"/>
                  </a:lnTo>
                  <a:lnTo>
                    <a:pt x="1462" y="302"/>
                  </a:lnTo>
                  <a:lnTo>
                    <a:pt x="1468" y="306"/>
                  </a:lnTo>
                  <a:lnTo>
                    <a:pt x="1478" y="308"/>
                  </a:lnTo>
                  <a:lnTo>
                    <a:pt x="1490" y="306"/>
                  </a:lnTo>
                  <a:lnTo>
                    <a:pt x="1502" y="302"/>
                  </a:lnTo>
                  <a:lnTo>
                    <a:pt x="1514" y="298"/>
                  </a:lnTo>
                  <a:lnTo>
                    <a:pt x="1524" y="292"/>
                  </a:lnTo>
                  <a:lnTo>
                    <a:pt x="1534" y="284"/>
                  </a:lnTo>
                  <a:lnTo>
                    <a:pt x="1538" y="278"/>
                  </a:lnTo>
                  <a:lnTo>
                    <a:pt x="1542" y="272"/>
                  </a:lnTo>
                  <a:lnTo>
                    <a:pt x="1544" y="270"/>
                  </a:lnTo>
                  <a:lnTo>
                    <a:pt x="1548" y="270"/>
                  </a:lnTo>
                  <a:lnTo>
                    <a:pt x="1550" y="270"/>
                  </a:lnTo>
                  <a:lnTo>
                    <a:pt x="1556" y="272"/>
                  </a:lnTo>
                  <a:lnTo>
                    <a:pt x="1560" y="270"/>
                  </a:lnTo>
                  <a:lnTo>
                    <a:pt x="1566" y="268"/>
                  </a:lnTo>
                  <a:lnTo>
                    <a:pt x="1568" y="264"/>
                  </a:lnTo>
                  <a:lnTo>
                    <a:pt x="1570" y="260"/>
                  </a:lnTo>
                  <a:lnTo>
                    <a:pt x="1566" y="252"/>
                  </a:lnTo>
                  <a:lnTo>
                    <a:pt x="1564" y="246"/>
                  </a:lnTo>
                  <a:lnTo>
                    <a:pt x="1564" y="244"/>
                  </a:lnTo>
                  <a:lnTo>
                    <a:pt x="1566" y="242"/>
                  </a:lnTo>
                  <a:lnTo>
                    <a:pt x="1572" y="240"/>
                  </a:lnTo>
                  <a:lnTo>
                    <a:pt x="1574" y="238"/>
                  </a:lnTo>
                  <a:lnTo>
                    <a:pt x="1580" y="228"/>
                  </a:lnTo>
                  <a:lnTo>
                    <a:pt x="1580" y="216"/>
                  </a:lnTo>
                  <a:lnTo>
                    <a:pt x="1578" y="212"/>
                  </a:lnTo>
                  <a:lnTo>
                    <a:pt x="1576" y="208"/>
                  </a:lnTo>
                  <a:lnTo>
                    <a:pt x="1572" y="202"/>
                  </a:lnTo>
                  <a:lnTo>
                    <a:pt x="1566" y="202"/>
                  </a:lnTo>
                  <a:lnTo>
                    <a:pt x="1548" y="202"/>
                  </a:lnTo>
                  <a:lnTo>
                    <a:pt x="1546" y="204"/>
                  </a:lnTo>
                  <a:lnTo>
                    <a:pt x="1544" y="206"/>
                  </a:lnTo>
                  <a:lnTo>
                    <a:pt x="1542" y="210"/>
                  </a:lnTo>
                  <a:lnTo>
                    <a:pt x="1546" y="224"/>
                  </a:lnTo>
                  <a:lnTo>
                    <a:pt x="1550" y="236"/>
                  </a:lnTo>
                  <a:lnTo>
                    <a:pt x="1548" y="240"/>
                  </a:lnTo>
                  <a:lnTo>
                    <a:pt x="1542" y="240"/>
                  </a:lnTo>
                  <a:lnTo>
                    <a:pt x="1536" y="238"/>
                  </a:lnTo>
                  <a:lnTo>
                    <a:pt x="1530" y="242"/>
                  </a:lnTo>
                  <a:lnTo>
                    <a:pt x="1526" y="248"/>
                  </a:lnTo>
                  <a:lnTo>
                    <a:pt x="1522" y="254"/>
                  </a:lnTo>
                  <a:lnTo>
                    <a:pt x="1518" y="262"/>
                  </a:lnTo>
                  <a:lnTo>
                    <a:pt x="1514" y="266"/>
                  </a:lnTo>
                  <a:lnTo>
                    <a:pt x="1510" y="268"/>
                  </a:lnTo>
                  <a:lnTo>
                    <a:pt x="1504" y="266"/>
                  </a:lnTo>
                  <a:lnTo>
                    <a:pt x="1500" y="264"/>
                  </a:lnTo>
                  <a:lnTo>
                    <a:pt x="1498" y="264"/>
                  </a:lnTo>
                  <a:lnTo>
                    <a:pt x="1494" y="268"/>
                  </a:lnTo>
                  <a:lnTo>
                    <a:pt x="1490" y="270"/>
                  </a:lnTo>
                  <a:lnTo>
                    <a:pt x="1488" y="264"/>
                  </a:lnTo>
                  <a:lnTo>
                    <a:pt x="1486" y="256"/>
                  </a:lnTo>
                  <a:lnTo>
                    <a:pt x="1488" y="250"/>
                  </a:lnTo>
                  <a:lnTo>
                    <a:pt x="1490" y="248"/>
                  </a:lnTo>
                  <a:lnTo>
                    <a:pt x="1490" y="244"/>
                  </a:lnTo>
                  <a:lnTo>
                    <a:pt x="1488" y="242"/>
                  </a:lnTo>
                  <a:lnTo>
                    <a:pt x="1484" y="244"/>
                  </a:lnTo>
                  <a:lnTo>
                    <a:pt x="1480" y="250"/>
                  </a:lnTo>
                  <a:lnTo>
                    <a:pt x="1480" y="262"/>
                  </a:lnTo>
                  <a:lnTo>
                    <a:pt x="1478" y="266"/>
                  </a:lnTo>
                  <a:lnTo>
                    <a:pt x="1476" y="268"/>
                  </a:lnTo>
                  <a:lnTo>
                    <a:pt x="1470" y="270"/>
                  </a:lnTo>
                  <a:lnTo>
                    <a:pt x="1460" y="268"/>
                  </a:lnTo>
                  <a:lnTo>
                    <a:pt x="1448" y="266"/>
                  </a:lnTo>
                  <a:lnTo>
                    <a:pt x="1434" y="266"/>
                  </a:lnTo>
                  <a:lnTo>
                    <a:pt x="1424" y="264"/>
                  </a:lnTo>
                  <a:lnTo>
                    <a:pt x="1416" y="266"/>
                  </a:lnTo>
                  <a:lnTo>
                    <a:pt x="1414" y="268"/>
                  </a:lnTo>
                  <a:lnTo>
                    <a:pt x="1414" y="270"/>
                  </a:lnTo>
                  <a:lnTo>
                    <a:pt x="1416" y="278"/>
                  </a:lnTo>
                  <a:lnTo>
                    <a:pt x="1420" y="280"/>
                  </a:lnTo>
                  <a:lnTo>
                    <a:pt x="1428" y="284"/>
                  </a:lnTo>
                  <a:lnTo>
                    <a:pt x="1436" y="292"/>
                  </a:lnTo>
                  <a:close/>
                  <a:moveTo>
                    <a:pt x="1546" y="156"/>
                  </a:moveTo>
                  <a:lnTo>
                    <a:pt x="1546" y="156"/>
                  </a:lnTo>
                  <a:lnTo>
                    <a:pt x="1552" y="162"/>
                  </a:lnTo>
                  <a:lnTo>
                    <a:pt x="1562" y="170"/>
                  </a:lnTo>
                  <a:lnTo>
                    <a:pt x="1572" y="178"/>
                  </a:lnTo>
                  <a:lnTo>
                    <a:pt x="1582" y="190"/>
                  </a:lnTo>
                  <a:lnTo>
                    <a:pt x="1586" y="196"/>
                  </a:lnTo>
                  <a:lnTo>
                    <a:pt x="1588" y="202"/>
                  </a:lnTo>
                  <a:lnTo>
                    <a:pt x="1590" y="210"/>
                  </a:lnTo>
                  <a:lnTo>
                    <a:pt x="1590" y="220"/>
                  </a:lnTo>
                  <a:lnTo>
                    <a:pt x="1592" y="224"/>
                  </a:lnTo>
                  <a:lnTo>
                    <a:pt x="1594" y="232"/>
                  </a:lnTo>
                  <a:lnTo>
                    <a:pt x="1598" y="236"/>
                  </a:lnTo>
                  <a:lnTo>
                    <a:pt x="1602" y="234"/>
                  </a:lnTo>
                  <a:lnTo>
                    <a:pt x="1604" y="230"/>
                  </a:lnTo>
                  <a:lnTo>
                    <a:pt x="1608" y="222"/>
                  </a:lnTo>
                  <a:lnTo>
                    <a:pt x="1608" y="214"/>
                  </a:lnTo>
                  <a:lnTo>
                    <a:pt x="1608" y="206"/>
                  </a:lnTo>
                  <a:lnTo>
                    <a:pt x="1604" y="196"/>
                  </a:lnTo>
                  <a:lnTo>
                    <a:pt x="1596" y="190"/>
                  </a:lnTo>
                  <a:lnTo>
                    <a:pt x="1582" y="178"/>
                  </a:lnTo>
                  <a:lnTo>
                    <a:pt x="1574" y="168"/>
                  </a:lnTo>
                  <a:lnTo>
                    <a:pt x="1566" y="160"/>
                  </a:lnTo>
                  <a:lnTo>
                    <a:pt x="1556" y="154"/>
                  </a:lnTo>
                  <a:lnTo>
                    <a:pt x="1538" y="142"/>
                  </a:lnTo>
                  <a:lnTo>
                    <a:pt x="1526" y="132"/>
                  </a:lnTo>
                  <a:lnTo>
                    <a:pt x="1518" y="126"/>
                  </a:lnTo>
                  <a:lnTo>
                    <a:pt x="1516" y="126"/>
                  </a:lnTo>
                  <a:lnTo>
                    <a:pt x="1514" y="128"/>
                  </a:lnTo>
                  <a:lnTo>
                    <a:pt x="1510" y="132"/>
                  </a:lnTo>
                  <a:lnTo>
                    <a:pt x="1508" y="134"/>
                  </a:lnTo>
                  <a:lnTo>
                    <a:pt x="1510" y="136"/>
                  </a:lnTo>
                  <a:lnTo>
                    <a:pt x="1516" y="138"/>
                  </a:lnTo>
                  <a:lnTo>
                    <a:pt x="1530" y="144"/>
                  </a:lnTo>
                  <a:lnTo>
                    <a:pt x="1538" y="150"/>
                  </a:lnTo>
                  <a:lnTo>
                    <a:pt x="1546" y="156"/>
                  </a:lnTo>
                  <a:close/>
                  <a:moveTo>
                    <a:pt x="1500" y="128"/>
                  </a:moveTo>
                  <a:lnTo>
                    <a:pt x="1500" y="128"/>
                  </a:lnTo>
                  <a:lnTo>
                    <a:pt x="1502" y="126"/>
                  </a:lnTo>
                  <a:lnTo>
                    <a:pt x="1502" y="122"/>
                  </a:lnTo>
                  <a:lnTo>
                    <a:pt x="1496" y="116"/>
                  </a:lnTo>
                  <a:lnTo>
                    <a:pt x="1492" y="114"/>
                  </a:lnTo>
                  <a:lnTo>
                    <a:pt x="1490" y="114"/>
                  </a:lnTo>
                  <a:lnTo>
                    <a:pt x="1486" y="114"/>
                  </a:lnTo>
                  <a:lnTo>
                    <a:pt x="1484" y="118"/>
                  </a:lnTo>
                  <a:lnTo>
                    <a:pt x="1484" y="120"/>
                  </a:lnTo>
                  <a:lnTo>
                    <a:pt x="1484" y="124"/>
                  </a:lnTo>
                  <a:lnTo>
                    <a:pt x="1488" y="128"/>
                  </a:lnTo>
                  <a:lnTo>
                    <a:pt x="1494" y="130"/>
                  </a:lnTo>
                  <a:lnTo>
                    <a:pt x="1498" y="130"/>
                  </a:lnTo>
                  <a:lnTo>
                    <a:pt x="1500" y="128"/>
                  </a:lnTo>
                  <a:close/>
                  <a:moveTo>
                    <a:pt x="726" y="46"/>
                  </a:moveTo>
                  <a:lnTo>
                    <a:pt x="726" y="46"/>
                  </a:lnTo>
                  <a:lnTo>
                    <a:pt x="726" y="50"/>
                  </a:lnTo>
                  <a:lnTo>
                    <a:pt x="724" y="54"/>
                  </a:lnTo>
                  <a:lnTo>
                    <a:pt x="716" y="62"/>
                  </a:lnTo>
                  <a:lnTo>
                    <a:pt x="714" y="66"/>
                  </a:lnTo>
                  <a:lnTo>
                    <a:pt x="716" y="70"/>
                  </a:lnTo>
                  <a:lnTo>
                    <a:pt x="718" y="72"/>
                  </a:lnTo>
                  <a:lnTo>
                    <a:pt x="726" y="72"/>
                  </a:lnTo>
                  <a:lnTo>
                    <a:pt x="738" y="72"/>
                  </a:lnTo>
                  <a:lnTo>
                    <a:pt x="742" y="74"/>
                  </a:lnTo>
                  <a:lnTo>
                    <a:pt x="746" y="78"/>
                  </a:lnTo>
                  <a:lnTo>
                    <a:pt x="752" y="88"/>
                  </a:lnTo>
                  <a:lnTo>
                    <a:pt x="758" y="104"/>
                  </a:lnTo>
                  <a:lnTo>
                    <a:pt x="762" y="106"/>
                  </a:lnTo>
                  <a:lnTo>
                    <a:pt x="764" y="108"/>
                  </a:lnTo>
                  <a:lnTo>
                    <a:pt x="774" y="110"/>
                  </a:lnTo>
                  <a:lnTo>
                    <a:pt x="786" y="110"/>
                  </a:lnTo>
                  <a:lnTo>
                    <a:pt x="798" y="110"/>
                  </a:lnTo>
                  <a:lnTo>
                    <a:pt x="810" y="108"/>
                  </a:lnTo>
                  <a:lnTo>
                    <a:pt x="820" y="108"/>
                  </a:lnTo>
                  <a:lnTo>
                    <a:pt x="828" y="110"/>
                  </a:lnTo>
                  <a:lnTo>
                    <a:pt x="830" y="112"/>
                  </a:lnTo>
                  <a:lnTo>
                    <a:pt x="830" y="114"/>
                  </a:lnTo>
                  <a:lnTo>
                    <a:pt x="830" y="120"/>
                  </a:lnTo>
                  <a:lnTo>
                    <a:pt x="826" y="122"/>
                  </a:lnTo>
                  <a:lnTo>
                    <a:pt x="822" y="122"/>
                  </a:lnTo>
                  <a:lnTo>
                    <a:pt x="816" y="120"/>
                  </a:lnTo>
                  <a:lnTo>
                    <a:pt x="808" y="120"/>
                  </a:lnTo>
                  <a:lnTo>
                    <a:pt x="802" y="118"/>
                  </a:lnTo>
                  <a:lnTo>
                    <a:pt x="798" y="120"/>
                  </a:lnTo>
                  <a:lnTo>
                    <a:pt x="794" y="124"/>
                  </a:lnTo>
                  <a:lnTo>
                    <a:pt x="790" y="130"/>
                  </a:lnTo>
                  <a:lnTo>
                    <a:pt x="784" y="134"/>
                  </a:lnTo>
                  <a:lnTo>
                    <a:pt x="778" y="134"/>
                  </a:lnTo>
                  <a:lnTo>
                    <a:pt x="772" y="132"/>
                  </a:lnTo>
                  <a:lnTo>
                    <a:pt x="766" y="130"/>
                  </a:lnTo>
                  <a:lnTo>
                    <a:pt x="760" y="130"/>
                  </a:lnTo>
                  <a:lnTo>
                    <a:pt x="756" y="132"/>
                  </a:lnTo>
                  <a:lnTo>
                    <a:pt x="756" y="138"/>
                  </a:lnTo>
                  <a:lnTo>
                    <a:pt x="756" y="142"/>
                  </a:lnTo>
                  <a:lnTo>
                    <a:pt x="760" y="144"/>
                  </a:lnTo>
                  <a:lnTo>
                    <a:pt x="768" y="146"/>
                  </a:lnTo>
                  <a:lnTo>
                    <a:pt x="780" y="156"/>
                  </a:lnTo>
                  <a:lnTo>
                    <a:pt x="786" y="164"/>
                  </a:lnTo>
                  <a:lnTo>
                    <a:pt x="790" y="170"/>
                  </a:lnTo>
                  <a:lnTo>
                    <a:pt x="790" y="174"/>
                  </a:lnTo>
                  <a:lnTo>
                    <a:pt x="788" y="176"/>
                  </a:lnTo>
                  <a:lnTo>
                    <a:pt x="784" y="180"/>
                  </a:lnTo>
                  <a:lnTo>
                    <a:pt x="784" y="184"/>
                  </a:lnTo>
                  <a:lnTo>
                    <a:pt x="784" y="188"/>
                  </a:lnTo>
                  <a:lnTo>
                    <a:pt x="788" y="194"/>
                  </a:lnTo>
                  <a:lnTo>
                    <a:pt x="792" y="196"/>
                  </a:lnTo>
                  <a:lnTo>
                    <a:pt x="796" y="198"/>
                  </a:lnTo>
                  <a:lnTo>
                    <a:pt x="802" y="198"/>
                  </a:lnTo>
                  <a:lnTo>
                    <a:pt x="806" y="196"/>
                  </a:lnTo>
                  <a:lnTo>
                    <a:pt x="810" y="192"/>
                  </a:lnTo>
                  <a:lnTo>
                    <a:pt x="814" y="186"/>
                  </a:lnTo>
                  <a:lnTo>
                    <a:pt x="816" y="178"/>
                  </a:lnTo>
                  <a:lnTo>
                    <a:pt x="822" y="158"/>
                  </a:lnTo>
                  <a:lnTo>
                    <a:pt x="826" y="150"/>
                  </a:lnTo>
                  <a:lnTo>
                    <a:pt x="828" y="150"/>
                  </a:lnTo>
                  <a:lnTo>
                    <a:pt x="828" y="154"/>
                  </a:lnTo>
                  <a:lnTo>
                    <a:pt x="824" y="168"/>
                  </a:lnTo>
                  <a:lnTo>
                    <a:pt x="824" y="174"/>
                  </a:lnTo>
                  <a:lnTo>
                    <a:pt x="824" y="178"/>
                  </a:lnTo>
                  <a:lnTo>
                    <a:pt x="828" y="180"/>
                  </a:lnTo>
                  <a:lnTo>
                    <a:pt x="832" y="184"/>
                  </a:lnTo>
                  <a:lnTo>
                    <a:pt x="844" y="188"/>
                  </a:lnTo>
                  <a:lnTo>
                    <a:pt x="852" y="192"/>
                  </a:lnTo>
                  <a:lnTo>
                    <a:pt x="860" y="198"/>
                  </a:lnTo>
                  <a:lnTo>
                    <a:pt x="870" y="206"/>
                  </a:lnTo>
                  <a:lnTo>
                    <a:pt x="878" y="212"/>
                  </a:lnTo>
                  <a:lnTo>
                    <a:pt x="886" y="214"/>
                  </a:lnTo>
                  <a:lnTo>
                    <a:pt x="892" y="216"/>
                  </a:lnTo>
                  <a:lnTo>
                    <a:pt x="906" y="218"/>
                  </a:lnTo>
                  <a:lnTo>
                    <a:pt x="916" y="220"/>
                  </a:lnTo>
                  <a:lnTo>
                    <a:pt x="926" y="226"/>
                  </a:lnTo>
                  <a:lnTo>
                    <a:pt x="940" y="232"/>
                  </a:lnTo>
                  <a:lnTo>
                    <a:pt x="954" y="238"/>
                  </a:lnTo>
                  <a:lnTo>
                    <a:pt x="966" y="242"/>
                  </a:lnTo>
                  <a:lnTo>
                    <a:pt x="980" y="252"/>
                  </a:lnTo>
                  <a:lnTo>
                    <a:pt x="988" y="258"/>
                  </a:lnTo>
                  <a:lnTo>
                    <a:pt x="994" y="266"/>
                  </a:lnTo>
                  <a:lnTo>
                    <a:pt x="1004" y="284"/>
                  </a:lnTo>
                  <a:lnTo>
                    <a:pt x="1014" y="302"/>
                  </a:lnTo>
                  <a:lnTo>
                    <a:pt x="1024" y="318"/>
                  </a:lnTo>
                  <a:lnTo>
                    <a:pt x="1028" y="324"/>
                  </a:lnTo>
                  <a:lnTo>
                    <a:pt x="1030" y="328"/>
                  </a:lnTo>
                  <a:lnTo>
                    <a:pt x="1028" y="330"/>
                  </a:lnTo>
                  <a:lnTo>
                    <a:pt x="1026" y="332"/>
                  </a:lnTo>
                  <a:lnTo>
                    <a:pt x="1022" y="336"/>
                  </a:lnTo>
                  <a:lnTo>
                    <a:pt x="1020" y="338"/>
                  </a:lnTo>
                  <a:lnTo>
                    <a:pt x="1020" y="344"/>
                  </a:lnTo>
                  <a:lnTo>
                    <a:pt x="1024" y="350"/>
                  </a:lnTo>
                  <a:lnTo>
                    <a:pt x="1028" y="354"/>
                  </a:lnTo>
                  <a:lnTo>
                    <a:pt x="1036" y="360"/>
                  </a:lnTo>
                  <a:lnTo>
                    <a:pt x="1040" y="364"/>
                  </a:lnTo>
                  <a:lnTo>
                    <a:pt x="1044" y="368"/>
                  </a:lnTo>
                  <a:lnTo>
                    <a:pt x="1044" y="372"/>
                  </a:lnTo>
                  <a:lnTo>
                    <a:pt x="1040" y="380"/>
                  </a:lnTo>
                  <a:lnTo>
                    <a:pt x="1036" y="394"/>
                  </a:lnTo>
                  <a:lnTo>
                    <a:pt x="1036" y="396"/>
                  </a:lnTo>
                  <a:lnTo>
                    <a:pt x="1038" y="398"/>
                  </a:lnTo>
                  <a:lnTo>
                    <a:pt x="1044" y="396"/>
                  </a:lnTo>
                  <a:lnTo>
                    <a:pt x="1046" y="396"/>
                  </a:lnTo>
                  <a:lnTo>
                    <a:pt x="1050" y="396"/>
                  </a:lnTo>
                  <a:lnTo>
                    <a:pt x="1052" y="398"/>
                  </a:lnTo>
                  <a:lnTo>
                    <a:pt x="1054" y="398"/>
                  </a:lnTo>
                  <a:lnTo>
                    <a:pt x="1060" y="398"/>
                  </a:lnTo>
                  <a:lnTo>
                    <a:pt x="1068" y="398"/>
                  </a:lnTo>
                  <a:lnTo>
                    <a:pt x="1074" y="400"/>
                  </a:lnTo>
                  <a:lnTo>
                    <a:pt x="1080" y="404"/>
                  </a:lnTo>
                  <a:lnTo>
                    <a:pt x="1078" y="116"/>
                  </a:lnTo>
                  <a:lnTo>
                    <a:pt x="1070" y="114"/>
                  </a:lnTo>
                  <a:lnTo>
                    <a:pt x="1060" y="110"/>
                  </a:lnTo>
                  <a:lnTo>
                    <a:pt x="1038" y="100"/>
                  </a:lnTo>
                  <a:lnTo>
                    <a:pt x="1002" y="76"/>
                  </a:lnTo>
                  <a:lnTo>
                    <a:pt x="996" y="72"/>
                  </a:lnTo>
                  <a:lnTo>
                    <a:pt x="988" y="72"/>
                  </a:lnTo>
                  <a:lnTo>
                    <a:pt x="982" y="74"/>
                  </a:lnTo>
                  <a:lnTo>
                    <a:pt x="976" y="76"/>
                  </a:lnTo>
                  <a:lnTo>
                    <a:pt x="970" y="80"/>
                  </a:lnTo>
                  <a:lnTo>
                    <a:pt x="966" y="84"/>
                  </a:lnTo>
                  <a:lnTo>
                    <a:pt x="964" y="88"/>
                  </a:lnTo>
                  <a:lnTo>
                    <a:pt x="964" y="92"/>
                  </a:lnTo>
                  <a:lnTo>
                    <a:pt x="966" y="96"/>
                  </a:lnTo>
                  <a:lnTo>
                    <a:pt x="964" y="100"/>
                  </a:lnTo>
                  <a:lnTo>
                    <a:pt x="956" y="106"/>
                  </a:lnTo>
                  <a:lnTo>
                    <a:pt x="946" y="110"/>
                  </a:lnTo>
                  <a:lnTo>
                    <a:pt x="942" y="110"/>
                  </a:lnTo>
                  <a:lnTo>
                    <a:pt x="938" y="108"/>
                  </a:lnTo>
                  <a:lnTo>
                    <a:pt x="936" y="108"/>
                  </a:lnTo>
                  <a:lnTo>
                    <a:pt x="934" y="110"/>
                  </a:lnTo>
                  <a:lnTo>
                    <a:pt x="928" y="116"/>
                  </a:lnTo>
                  <a:lnTo>
                    <a:pt x="914" y="138"/>
                  </a:lnTo>
                  <a:lnTo>
                    <a:pt x="906" y="148"/>
                  </a:lnTo>
                  <a:lnTo>
                    <a:pt x="898" y="158"/>
                  </a:lnTo>
                  <a:lnTo>
                    <a:pt x="890" y="164"/>
                  </a:lnTo>
                  <a:lnTo>
                    <a:pt x="886" y="164"/>
                  </a:lnTo>
                  <a:lnTo>
                    <a:pt x="882" y="164"/>
                  </a:lnTo>
                  <a:lnTo>
                    <a:pt x="876" y="160"/>
                  </a:lnTo>
                  <a:lnTo>
                    <a:pt x="872" y="156"/>
                  </a:lnTo>
                  <a:lnTo>
                    <a:pt x="870" y="150"/>
                  </a:lnTo>
                  <a:lnTo>
                    <a:pt x="868" y="144"/>
                  </a:lnTo>
                  <a:lnTo>
                    <a:pt x="864" y="132"/>
                  </a:lnTo>
                  <a:lnTo>
                    <a:pt x="862" y="126"/>
                  </a:lnTo>
                  <a:lnTo>
                    <a:pt x="860" y="120"/>
                  </a:lnTo>
                  <a:lnTo>
                    <a:pt x="856" y="118"/>
                  </a:lnTo>
                  <a:lnTo>
                    <a:pt x="854" y="118"/>
                  </a:lnTo>
                  <a:lnTo>
                    <a:pt x="852" y="124"/>
                  </a:lnTo>
                  <a:lnTo>
                    <a:pt x="852" y="126"/>
                  </a:lnTo>
                  <a:lnTo>
                    <a:pt x="846" y="114"/>
                  </a:lnTo>
                  <a:lnTo>
                    <a:pt x="842" y="102"/>
                  </a:lnTo>
                  <a:lnTo>
                    <a:pt x="842" y="94"/>
                  </a:lnTo>
                  <a:lnTo>
                    <a:pt x="842" y="86"/>
                  </a:lnTo>
                  <a:lnTo>
                    <a:pt x="844" y="80"/>
                  </a:lnTo>
                  <a:lnTo>
                    <a:pt x="846" y="66"/>
                  </a:lnTo>
                  <a:lnTo>
                    <a:pt x="846" y="58"/>
                  </a:lnTo>
                  <a:lnTo>
                    <a:pt x="844" y="48"/>
                  </a:lnTo>
                  <a:lnTo>
                    <a:pt x="840" y="40"/>
                  </a:lnTo>
                  <a:lnTo>
                    <a:pt x="838" y="36"/>
                  </a:lnTo>
                  <a:lnTo>
                    <a:pt x="834" y="36"/>
                  </a:lnTo>
                  <a:lnTo>
                    <a:pt x="830" y="36"/>
                  </a:lnTo>
                  <a:lnTo>
                    <a:pt x="826" y="36"/>
                  </a:lnTo>
                  <a:lnTo>
                    <a:pt x="818" y="36"/>
                  </a:lnTo>
                  <a:lnTo>
                    <a:pt x="810" y="32"/>
                  </a:lnTo>
                  <a:lnTo>
                    <a:pt x="798" y="26"/>
                  </a:lnTo>
                  <a:lnTo>
                    <a:pt x="786" y="18"/>
                  </a:lnTo>
                  <a:lnTo>
                    <a:pt x="776" y="16"/>
                  </a:lnTo>
                  <a:lnTo>
                    <a:pt x="770" y="16"/>
                  </a:lnTo>
                  <a:lnTo>
                    <a:pt x="764" y="20"/>
                  </a:lnTo>
                  <a:lnTo>
                    <a:pt x="756" y="28"/>
                  </a:lnTo>
                  <a:lnTo>
                    <a:pt x="752" y="32"/>
                  </a:lnTo>
                  <a:lnTo>
                    <a:pt x="748" y="34"/>
                  </a:lnTo>
                  <a:lnTo>
                    <a:pt x="740" y="36"/>
                  </a:lnTo>
                  <a:lnTo>
                    <a:pt x="732" y="38"/>
                  </a:lnTo>
                  <a:lnTo>
                    <a:pt x="728" y="40"/>
                  </a:lnTo>
                  <a:lnTo>
                    <a:pt x="726" y="42"/>
                  </a:lnTo>
                  <a:lnTo>
                    <a:pt x="726" y="46"/>
                  </a:lnTo>
                  <a:close/>
                  <a:moveTo>
                    <a:pt x="1600" y="438"/>
                  </a:moveTo>
                  <a:lnTo>
                    <a:pt x="1600" y="438"/>
                  </a:lnTo>
                  <a:lnTo>
                    <a:pt x="1594" y="436"/>
                  </a:lnTo>
                  <a:lnTo>
                    <a:pt x="1588" y="434"/>
                  </a:lnTo>
                  <a:lnTo>
                    <a:pt x="1586" y="436"/>
                  </a:lnTo>
                  <a:lnTo>
                    <a:pt x="1588" y="438"/>
                  </a:lnTo>
                  <a:lnTo>
                    <a:pt x="1590" y="442"/>
                  </a:lnTo>
                  <a:lnTo>
                    <a:pt x="1590" y="444"/>
                  </a:lnTo>
                  <a:lnTo>
                    <a:pt x="1592" y="446"/>
                  </a:lnTo>
                  <a:lnTo>
                    <a:pt x="1596" y="448"/>
                  </a:lnTo>
                  <a:lnTo>
                    <a:pt x="1600" y="448"/>
                  </a:lnTo>
                  <a:lnTo>
                    <a:pt x="1604" y="446"/>
                  </a:lnTo>
                  <a:lnTo>
                    <a:pt x="1604" y="444"/>
                  </a:lnTo>
                  <a:lnTo>
                    <a:pt x="1600" y="438"/>
                  </a:lnTo>
                  <a:close/>
                  <a:moveTo>
                    <a:pt x="1606" y="1248"/>
                  </a:moveTo>
                  <a:lnTo>
                    <a:pt x="1606" y="1248"/>
                  </a:lnTo>
                  <a:lnTo>
                    <a:pt x="1606" y="1252"/>
                  </a:lnTo>
                  <a:lnTo>
                    <a:pt x="1604" y="1260"/>
                  </a:lnTo>
                  <a:lnTo>
                    <a:pt x="1604" y="1268"/>
                  </a:lnTo>
                  <a:lnTo>
                    <a:pt x="1604" y="1272"/>
                  </a:lnTo>
                  <a:lnTo>
                    <a:pt x="1606" y="1274"/>
                  </a:lnTo>
                  <a:lnTo>
                    <a:pt x="1608" y="1274"/>
                  </a:lnTo>
                  <a:lnTo>
                    <a:pt x="1610" y="1270"/>
                  </a:lnTo>
                  <a:lnTo>
                    <a:pt x="1610" y="1260"/>
                  </a:lnTo>
                  <a:lnTo>
                    <a:pt x="1614" y="1250"/>
                  </a:lnTo>
                  <a:lnTo>
                    <a:pt x="1620" y="1240"/>
                  </a:lnTo>
                  <a:lnTo>
                    <a:pt x="1620" y="1236"/>
                  </a:lnTo>
                  <a:lnTo>
                    <a:pt x="1618" y="1232"/>
                  </a:lnTo>
                  <a:lnTo>
                    <a:pt x="1618" y="1228"/>
                  </a:lnTo>
                  <a:lnTo>
                    <a:pt x="1616" y="1224"/>
                  </a:lnTo>
                  <a:lnTo>
                    <a:pt x="1616" y="1220"/>
                  </a:lnTo>
                  <a:lnTo>
                    <a:pt x="1614" y="1220"/>
                  </a:lnTo>
                  <a:lnTo>
                    <a:pt x="1612" y="1224"/>
                  </a:lnTo>
                  <a:lnTo>
                    <a:pt x="1612" y="1230"/>
                  </a:lnTo>
                  <a:lnTo>
                    <a:pt x="1612" y="1234"/>
                  </a:lnTo>
                  <a:lnTo>
                    <a:pt x="1612" y="1236"/>
                  </a:lnTo>
                  <a:lnTo>
                    <a:pt x="1608" y="1240"/>
                  </a:lnTo>
                  <a:lnTo>
                    <a:pt x="1606" y="1244"/>
                  </a:lnTo>
                  <a:lnTo>
                    <a:pt x="1604" y="1246"/>
                  </a:lnTo>
                  <a:lnTo>
                    <a:pt x="1606" y="124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495" name="Freeform 6153"/>
            <p:cNvSpPr>
              <a:spLocks noEditPoints="1"/>
            </p:cNvSpPr>
            <p:nvPr/>
          </p:nvSpPr>
          <p:spPr bwMode="auto">
            <a:xfrm>
              <a:off x="3915668" y="3671184"/>
              <a:ext cx="1239013" cy="1462182"/>
            </a:xfrm>
            <a:custGeom>
              <a:avLst/>
              <a:gdLst>
                <a:gd name="T0" fmla="*/ 1666909 w 2776"/>
                <a:gd name="T1" fmla="*/ 1643154 h 3628"/>
                <a:gd name="T2" fmla="*/ 1572963 w 2776"/>
                <a:gd name="T3" fmla="*/ 1734581 h 3628"/>
                <a:gd name="T4" fmla="*/ 1567885 w 2776"/>
                <a:gd name="T5" fmla="*/ 1859024 h 3628"/>
                <a:gd name="T6" fmla="*/ 1595815 w 2776"/>
                <a:gd name="T7" fmla="*/ 1991086 h 3628"/>
                <a:gd name="T8" fmla="*/ 1712613 w 2776"/>
                <a:gd name="T9" fmla="*/ 1728232 h 3628"/>
                <a:gd name="T10" fmla="*/ 1736734 w 2776"/>
                <a:gd name="T11" fmla="*/ 1666011 h 3628"/>
                <a:gd name="T12" fmla="*/ 1698648 w 2776"/>
                <a:gd name="T13" fmla="*/ 844434 h 3628"/>
                <a:gd name="T14" fmla="*/ 1576772 w 2776"/>
                <a:gd name="T15" fmla="*/ 868560 h 3628"/>
                <a:gd name="T16" fmla="*/ 1533607 w 2776"/>
                <a:gd name="T17" fmla="*/ 784752 h 3628"/>
                <a:gd name="T18" fmla="*/ 1484095 w 2776"/>
                <a:gd name="T19" fmla="*/ 730150 h 3628"/>
                <a:gd name="T20" fmla="*/ 1434583 w 2776"/>
                <a:gd name="T21" fmla="*/ 633643 h 3628"/>
                <a:gd name="T22" fmla="*/ 1401575 w 2776"/>
                <a:gd name="T23" fmla="*/ 539676 h 3628"/>
                <a:gd name="T24" fmla="*/ 1353332 w 2776"/>
                <a:gd name="T25" fmla="*/ 454597 h 3628"/>
                <a:gd name="T26" fmla="*/ 1301281 w 2776"/>
                <a:gd name="T27" fmla="*/ 313647 h 3628"/>
                <a:gd name="T28" fmla="*/ 1263195 w 2776"/>
                <a:gd name="T29" fmla="*/ 199363 h 3628"/>
                <a:gd name="T30" fmla="*/ 1197179 w 2776"/>
                <a:gd name="T31" fmla="*/ 219680 h 3628"/>
                <a:gd name="T32" fmla="*/ 1090537 w 2776"/>
                <a:gd name="T33" fmla="*/ 195553 h 3628"/>
                <a:gd name="T34" fmla="*/ 983895 w 2776"/>
                <a:gd name="T35" fmla="*/ 156189 h 3628"/>
                <a:gd name="T36" fmla="*/ 873445 w 2776"/>
                <a:gd name="T37" fmla="*/ 208251 h 3628"/>
                <a:gd name="T38" fmla="*/ 743952 w 2776"/>
                <a:gd name="T39" fmla="*/ 142220 h 3628"/>
                <a:gd name="T40" fmla="*/ 731256 w 2776"/>
                <a:gd name="T41" fmla="*/ 69840 h 3628"/>
                <a:gd name="T42" fmla="*/ 712213 w 2776"/>
                <a:gd name="T43" fmla="*/ 20317 h 3628"/>
                <a:gd name="T44" fmla="*/ 633502 w 2776"/>
                <a:gd name="T45" fmla="*/ 8889 h 3628"/>
                <a:gd name="T46" fmla="*/ 534477 w 2776"/>
                <a:gd name="T47" fmla="*/ 17778 h 3628"/>
                <a:gd name="T48" fmla="*/ 424027 w 2776"/>
                <a:gd name="T49" fmla="*/ 54602 h 3628"/>
                <a:gd name="T50" fmla="*/ 344046 w 2776"/>
                <a:gd name="T51" fmla="*/ 72380 h 3628"/>
                <a:gd name="T52" fmla="*/ 210744 w 2776"/>
                <a:gd name="T53" fmla="*/ 162538 h 3628"/>
                <a:gd name="T54" fmla="*/ 124415 w 2776"/>
                <a:gd name="T55" fmla="*/ 312377 h 3628"/>
                <a:gd name="T56" fmla="*/ 38086 w 2776"/>
                <a:gd name="T57" fmla="*/ 453328 h 3628"/>
                <a:gd name="T58" fmla="*/ 15235 w 2776"/>
                <a:gd name="T59" fmla="*/ 537136 h 3628"/>
                <a:gd name="T60" fmla="*/ 38086 w 2776"/>
                <a:gd name="T61" fmla="*/ 626024 h 3628"/>
                <a:gd name="T62" fmla="*/ 25391 w 2776"/>
                <a:gd name="T63" fmla="*/ 775863 h 3628"/>
                <a:gd name="T64" fmla="*/ 34278 w 2776"/>
                <a:gd name="T65" fmla="*/ 802530 h 3628"/>
                <a:gd name="T66" fmla="*/ 34278 w 2776"/>
                <a:gd name="T67" fmla="*/ 825386 h 3628"/>
                <a:gd name="T68" fmla="*/ 54590 w 2776"/>
                <a:gd name="T69" fmla="*/ 848243 h 3628"/>
                <a:gd name="T70" fmla="*/ 71094 w 2776"/>
                <a:gd name="T71" fmla="*/ 863481 h 3628"/>
                <a:gd name="T72" fmla="*/ 106642 w 2776"/>
                <a:gd name="T73" fmla="*/ 909195 h 3628"/>
                <a:gd name="T74" fmla="*/ 115528 w 2776"/>
                <a:gd name="T75" fmla="*/ 940941 h 3628"/>
                <a:gd name="T76" fmla="*/ 171388 w 2776"/>
                <a:gd name="T77" fmla="*/ 996813 h 3628"/>
                <a:gd name="T78" fmla="*/ 319925 w 2776"/>
                <a:gd name="T79" fmla="*/ 1036177 h 3628"/>
                <a:gd name="T80" fmla="*/ 411332 w 2776"/>
                <a:gd name="T81" fmla="*/ 1038717 h 3628"/>
                <a:gd name="T82" fmla="*/ 535747 w 2776"/>
                <a:gd name="T83" fmla="*/ 993003 h 3628"/>
                <a:gd name="T84" fmla="*/ 632232 w 2776"/>
                <a:gd name="T85" fmla="*/ 1052685 h 3628"/>
                <a:gd name="T86" fmla="*/ 690631 w 2776"/>
                <a:gd name="T87" fmla="*/ 1069193 h 3628"/>
                <a:gd name="T88" fmla="*/ 686822 w 2776"/>
                <a:gd name="T89" fmla="*/ 1158081 h 3628"/>
                <a:gd name="T90" fmla="*/ 700787 w 2776"/>
                <a:gd name="T91" fmla="*/ 1193636 h 3628"/>
                <a:gd name="T92" fmla="*/ 690631 w 2776"/>
                <a:gd name="T93" fmla="*/ 1262206 h 3628"/>
                <a:gd name="T94" fmla="*/ 766804 w 2776"/>
                <a:gd name="T95" fmla="*/ 1376491 h 3628"/>
                <a:gd name="T96" fmla="*/ 797273 w 2776"/>
                <a:gd name="T97" fmla="*/ 1521251 h 3628"/>
                <a:gd name="T98" fmla="*/ 746491 w 2776"/>
                <a:gd name="T99" fmla="*/ 1737121 h 3628"/>
                <a:gd name="T100" fmla="*/ 846785 w 2776"/>
                <a:gd name="T101" fmla="*/ 2073625 h 3628"/>
                <a:gd name="T102" fmla="*/ 903914 w 2776"/>
                <a:gd name="T103" fmla="*/ 2242511 h 3628"/>
                <a:gd name="T104" fmla="*/ 934383 w 2776"/>
                <a:gd name="T105" fmla="*/ 2289495 h 3628"/>
                <a:gd name="T106" fmla="*/ 1009286 w 2776"/>
                <a:gd name="T107" fmla="*/ 2284416 h 3628"/>
                <a:gd name="T108" fmla="*/ 1104502 w 2776"/>
                <a:gd name="T109" fmla="*/ 2269178 h 3628"/>
                <a:gd name="T110" fmla="*/ 1280968 w 2776"/>
                <a:gd name="T111" fmla="*/ 2079974 h 3628"/>
                <a:gd name="T112" fmla="*/ 1354602 w 2776"/>
                <a:gd name="T113" fmla="*/ 1940293 h 3628"/>
                <a:gd name="T114" fmla="*/ 1338098 w 2776"/>
                <a:gd name="T115" fmla="*/ 1812041 h 3628"/>
                <a:gd name="T116" fmla="*/ 1482826 w 2776"/>
                <a:gd name="T117" fmla="*/ 1673630 h 3628"/>
                <a:gd name="T118" fmla="*/ 1475208 w 2776"/>
                <a:gd name="T119" fmla="*/ 1513632 h 3628"/>
                <a:gd name="T120" fmla="*/ 1448548 w 2776"/>
                <a:gd name="T121" fmla="*/ 1400617 h 3628"/>
                <a:gd name="T122" fmla="*/ 1491712 w 2776"/>
                <a:gd name="T123" fmla="*/ 1268555 h 3628"/>
                <a:gd name="T124" fmla="*/ 1679605 w 2776"/>
                <a:gd name="T125" fmla="*/ 1045066 h 36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776"/>
                <a:gd name="T190" fmla="*/ 0 h 3628"/>
                <a:gd name="T191" fmla="*/ 2776 w 2776"/>
                <a:gd name="T192" fmla="*/ 3628 h 36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776" h="3628">
                  <a:moveTo>
                    <a:pt x="2710" y="2504"/>
                  </a:moveTo>
                  <a:lnTo>
                    <a:pt x="2710" y="2504"/>
                  </a:lnTo>
                  <a:lnTo>
                    <a:pt x="2706" y="2498"/>
                  </a:lnTo>
                  <a:lnTo>
                    <a:pt x="2702" y="2492"/>
                  </a:lnTo>
                  <a:lnTo>
                    <a:pt x="2698" y="2476"/>
                  </a:lnTo>
                  <a:lnTo>
                    <a:pt x="2696" y="2470"/>
                  </a:lnTo>
                  <a:lnTo>
                    <a:pt x="2692" y="2466"/>
                  </a:lnTo>
                  <a:lnTo>
                    <a:pt x="2690" y="2468"/>
                  </a:lnTo>
                  <a:lnTo>
                    <a:pt x="2684" y="2472"/>
                  </a:lnTo>
                  <a:lnTo>
                    <a:pt x="2680" y="2480"/>
                  </a:lnTo>
                  <a:lnTo>
                    <a:pt x="2678" y="2486"/>
                  </a:lnTo>
                  <a:lnTo>
                    <a:pt x="2676" y="2508"/>
                  </a:lnTo>
                  <a:lnTo>
                    <a:pt x="2674" y="2518"/>
                  </a:lnTo>
                  <a:lnTo>
                    <a:pt x="2672" y="2526"/>
                  </a:lnTo>
                  <a:lnTo>
                    <a:pt x="2668" y="2532"/>
                  </a:lnTo>
                  <a:lnTo>
                    <a:pt x="2664" y="2536"/>
                  </a:lnTo>
                  <a:lnTo>
                    <a:pt x="2656" y="2542"/>
                  </a:lnTo>
                  <a:lnTo>
                    <a:pt x="2648" y="2544"/>
                  </a:lnTo>
                  <a:lnTo>
                    <a:pt x="2634" y="2546"/>
                  </a:lnTo>
                  <a:lnTo>
                    <a:pt x="2632" y="2548"/>
                  </a:lnTo>
                  <a:lnTo>
                    <a:pt x="2632" y="2554"/>
                  </a:lnTo>
                  <a:lnTo>
                    <a:pt x="2638" y="2566"/>
                  </a:lnTo>
                  <a:lnTo>
                    <a:pt x="2636" y="2572"/>
                  </a:lnTo>
                  <a:lnTo>
                    <a:pt x="2636" y="2576"/>
                  </a:lnTo>
                  <a:lnTo>
                    <a:pt x="2626" y="2588"/>
                  </a:lnTo>
                  <a:lnTo>
                    <a:pt x="2606" y="2608"/>
                  </a:lnTo>
                  <a:lnTo>
                    <a:pt x="2596" y="2618"/>
                  </a:lnTo>
                  <a:lnTo>
                    <a:pt x="2588" y="2628"/>
                  </a:lnTo>
                  <a:lnTo>
                    <a:pt x="2578" y="2640"/>
                  </a:lnTo>
                  <a:lnTo>
                    <a:pt x="2572" y="2646"/>
                  </a:lnTo>
                  <a:lnTo>
                    <a:pt x="2564" y="2650"/>
                  </a:lnTo>
                  <a:lnTo>
                    <a:pt x="2554" y="2652"/>
                  </a:lnTo>
                  <a:lnTo>
                    <a:pt x="2538" y="2656"/>
                  </a:lnTo>
                  <a:lnTo>
                    <a:pt x="2530" y="2658"/>
                  </a:lnTo>
                  <a:lnTo>
                    <a:pt x="2526" y="2660"/>
                  </a:lnTo>
                  <a:lnTo>
                    <a:pt x="2522" y="2664"/>
                  </a:lnTo>
                  <a:lnTo>
                    <a:pt x="2520" y="2668"/>
                  </a:lnTo>
                  <a:lnTo>
                    <a:pt x="2516" y="2670"/>
                  </a:lnTo>
                  <a:lnTo>
                    <a:pt x="2512" y="2670"/>
                  </a:lnTo>
                  <a:lnTo>
                    <a:pt x="2506" y="2670"/>
                  </a:lnTo>
                  <a:lnTo>
                    <a:pt x="2500" y="2670"/>
                  </a:lnTo>
                  <a:lnTo>
                    <a:pt x="2496" y="2670"/>
                  </a:lnTo>
                  <a:lnTo>
                    <a:pt x="2496" y="2672"/>
                  </a:lnTo>
                  <a:lnTo>
                    <a:pt x="2496" y="2676"/>
                  </a:lnTo>
                  <a:lnTo>
                    <a:pt x="2494" y="2690"/>
                  </a:lnTo>
                  <a:lnTo>
                    <a:pt x="2492" y="2700"/>
                  </a:lnTo>
                  <a:lnTo>
                    <a:pt x="2486" y="2712"/>
                  </a:lnTo>
                  <a:lnTo>
                    <a:pt x="2480" y="2724"/>
                  </a:lnTo>
                  <a:lnTo>
                    <a:pt x="2478" y="2732"/>
                  </a:lnTo>
                  <a:lnTo>
                    <a:pt x="2478" y="2738"/>
                  </a:lnTo>
                  <a:lnTo>
                    <a:pt x="2478" y="2742"/>
                  </a:lnTo>
                  <a:lnTo>
                    <a:pt x="2482" y="2750"/>
                  </a:lnTo>
                  <a:lnTo>
                    <a:pt x="2482" y="2754"/>
                  </a:lnTo>
                  <a:lnTo>
                    <a:pt x="2482" y="2762"/>
                  </a:lnTo>
                  <a:lnTo>
                    <a:pt x="2480" y="2772"/>
                  </a:lnTo>
                  <a:lnTo>
                    <a:pt x="2480" y="2778"/>
                  </a:lnTo>
                  <a:lnTo>
                    <a:pt x="2484" y="2790"/>
                  </a:lnTo>
                  <a:lnTo>
                    <a:pt x="2488" y="2798"/>
                  </a:lnTo>
                  <a:lnTo>
                    <a:pt x="2488" y="2802"/>
                  </a:lnTo>
                  <a:lnTo>
                    <a:pt x="2488" y="2806"/>
                  </a:lnTo>
                  <a:lnTo>
                    <a:pt x="2488" y="2814"/>
                  </a:lnTo>
                  <a:lnTo>
                    <a:pt x="2490" y="2820"/>
                  </a:lnTo>
                  <a:lnTo>
                    <a:pt x="2494" y="2832"/>
                  </a:lnTo>
                  <a:lnTo>
                    <a:pt x="2498" y="2848"/>
                  </a:lnTo>
                  <a:lnTo>
                    <a:pt x="2498" y="2860"/>
                  </a:lnTo>
                  <a:lnTo>
                    <a:pt x="2496" y="2868"/>
                  </a:lnTo>
                  <a:lnTo>
                    <a:pt x="2492" y="2876"/>
                  </a:lnTo>
                  <a:lnTo>
                    <a:pt x="2488" y="2884"/>
                  </a:lnTo>
                  <a:lnTo>
                    <a:pt x="2480" y="2900"/>
                  </a:lnTo>
                  <a:lnTo>
                    <a:pt x="2476" y="2908"/>
                  </a:lnTo>
                  <a:lnTo>
                    <a:pt x="2474" y="2916"/>
                  </a:lnTo>
                  <a:lnTo>
                    <a:pt x="2472" y="2924"/>
                  </a:lnTo>
                  <a:lnTo>
                    <a:pt x="2470" y="2928"/>
                  </a:lnTo>
                  <a:lnTo>
                    <a:pt x="2466" y="2928"/>
                  </a:lnTo>
                  <a:lnTo>
                    <a:pt x="2464" y="2928"/>
                  </a:lnTo>
                  <a:lnTo>
                    <a:pt x="2462" y="2930"/>
                  </a:lnTo>
                  <a:lnTo>
                    <a:pt x="2458" y="2934"/>
                  </a:lnTo>
                  <a:lnTo>
                    <a:pt x="2454" y="2942"/>
                  </a:lnTo>
                  <a:lnTo>
                    <a:pt x="2450" y="2954"/>
                  </a:lnTo>
                  <a:lnTo>
                    <a:pt x="2448" y="2968"/>
                  </a:lnTo>
                  <a:lnTo>
                    <a:pt x="2446" y="2980"/>
                  </a:lnTo>
                  <a:lnTo>
                    <a:pt x="2448" y="2990"/>
                  </a:lnTo>
                  <a:lnTo>
                    <a:pt x="2448" y="2998"/>
                  </a:lnTo>
                  <a:lnTo>
                    <a:pt x="2456" y="3012"/>
                  </a:lnTo>
                  <a:lnTo>
                    <a:pt x="2464" y="3026"/>
                  </a:lnTo>
                  <a:lnTo>
                    <a:pt x="2466" y="3034"/>
                  </a:lnTo>
                  <a:lnTo>
                    <a:pt x="2466" y="3040"/>
                  </a:lnTo>
                  <a:lnTo>
                    <a:pt x="2466" y="3054"/>
                  </a:lnTo>
                  <a:lnTo>
                    <a:pt x="2464" y="3062"/>
                  </a:lnTo>
                  <a:lnTo>
                    <a:pt x="2466" y="3072"/>
                  </a:lnTo>
                  <a:lnTo>
                    <a:pt x="2468" y="3084"/>
                  </a:lnTo>
                  <a:lnTo>
                    <a:pt x="2474" y="3100"/>
                  </a:lnTo>
                  <a:lnTo>
                    <a:pt x="2480" y="3114"/>
                  </a:lnTo>
                  <a:lnTo>
                    <a:pt x="2486" y="3122"/>
                  </a:lnTo>
                  <a:lnTo>
                    <a:pt x="2492" y="3126"/>
                  </a:lnTo>
                  <a:lnTo>
                    <a:pt x="2498" y="3130"/>
                  </a:lnTo>
                  <a:lnTo>
                    <a:pt x="2510" y="3134"/>
                  </a:lnTo>
                  <a:lnTo>
                    <a:pt x="2514" y="3136"/>
                  </a:lnTo>
                  <a:lnTo>
                    <a:pt x="2520" y="3142"/>
                  </a:lnTo>
                  <a:lnTo>
                    <a:pt x="2522" y="3144"/>
                  </a:lnTo>
                  <a:lnTo>
                    <a:pt x="2526" y="3146"/>
                  </a:lnTo>
                  <a:lnTo>
                    <a:pt x="2534" y="3146"/>
                  </a:lnTo>
                  <a:lnTo>
                    <a:pt x="2544" y="3144"/>
                  </a:lnTo>
                  <a:lnTo>
                    <a:pt x="2554" y="3140"/>
                  </a:lnTo>
                  <a:lnTo>
                    <a:pt x="2574" y="3128"/>
                  </a:lnTo>
                  <a:lnTo>
                    <a:pt x="2584" y="3124"/>
                  </a:lnTo>
                  <a:lnTo>
                    <a:pt x="2594" y="3122"/>
                  </a:lnTo>
                  <a:lnTo>
                    <a:pt x="2598" y="3120"/>
                  </a:lnTo>
                  <a:lnTo>
                    <a:pt x="2602" y="3116"/>
                  </a:lnTo>
                  <a:lnTo>
                    <a:pt x="2610" y="3096"/>
                  </a:lnTo>
                  <a:lnTo>
                    <a:pt x="2620" y="3068"/>
                  </a:lnTo>
                  <a:lnTo>
                    <a:pt x="2628" y="3034"/>
                  </a:lnTo>
                  <a:lnTo>
                    <a:pt x="2648" y="2952"/>
                  </a:lnTo>
                  <a:lnTo>
                    <a:pt x="2668" y="2870"/>
                  </a:lnTo>
                  <a:lnTo>
                    <a:pt x="2682" y="2822"/>
                  </a:lnTo>
                  <a:lnTo>
                    <a:pt x="2694" y="2792"/>
                  </a:lnTo>
                  <a:lnTo>
                    <a:pt x="2696" y="2780"/>
                  </a:lnTo>
                  <a:lnTo>
                    <a:pt x="2700" y="2768"/>
                  </a:lnTo>
                  <a:lnTo>
                    <a:pt x="2700" y="2756"/>
                  </a:lnTo>
                  <a:lnTo>
                    <a:pt x="2698" y="2742"/>
                  </a:lnTo>
                  <a:lnTo>
                    <a:pt x="2698" y="2730"/>
                  </a:lnTo>
                  <a:lnTo>
                    <a:pt x="2698" y="2722"/>
                  </a:lnTo>
                  <a:lnTo>
                    <a:pt x="2700" y="2718"/>
                  </a:lnTo>
                  <a:lnTo>
                    <a:pt x="2704" y="2714"/>
                  </a:lnTo>
                  <a:lnTo>
                    <a:pt x="2710" y="2710"/>
                  </a:lnTo>
                  <a:lnTo>
                    <a:pt x="2712" y="2706"/>
                  </a:lnTo>
                  <a:lnTo>
                    <a:pt x="2710" y="2700"/>
                  </a:lnTo>
                  <a:lnTo>
                    <a:pt x="2710" y="2690"/>
                  </a:lnTo>
                  <a:lnTo>
                    <a:pt x="2712" y="2684"/>
                  </a:lnTo>
                  <a:lnTo>
                    <a:pt x="2712" y="2674"/>
                  </a:lnTo>
                  <a:lnTo>
                    <a:pt x="2712" y="2670"/>
                  </a:lnTo>
                  <a:lnTo>
                    <a:pt x="2710" y="2662"/>
                  </a:lnTo>
                  <a:lnTo>
                    <a:pt x="2706" y="2654"/>
                  </a:lnTo>
                  <a:lnTo>
                    <a:pt x="2706" y="2648"/>
                  </a:lnTo>
                  <a:lnTo>
                    <a:pt x="2706" y="2642"/>
                  </a:lnTo>
                  <a:lnTo>
                    <a:pt x="2708" y="2638"/>
                  </a:lnTo>
                  <a:lnTo>
                    <a:pt x="2710" y="2636"/>
                  </a:lnTo>
                  <a:lnTo>
                    <a:pt x="2714" y="2640"/>
                  </a:lnTo>
                  <a:lnTo>
                    <a:pt x="2718" y="2646"/>
                  </a:lnTo>
                  <a:lnTo>
                    <a:pt x="2722" y="2658"/>
                  </a:lnTo>
                  <a:lnTo>
                    <a:pt x="2724" y="2662"/>
                  </a:lnTo>
                  <a:lnTo>
                    <a:pt x="2728" y="2662"/>
                  </a:lnTo>
                  <a:lnTo>
                    <a:pt x="2732" y="2658"/>
                  </a:lnTo>
                  <a:lnTo>
                    <a:pt x="2734" y="2652"/>
                  </a:lnTo>
                  <a:lnTo>
                    <a:pt x="2736" y="2644"/>
                  </a:lnTo>
                  <a:lnTo>
                    <a:pt x="2738" y="2634"/>
                  </a:lnTo>
                  <a:lnTo>
                    <a:pt x="2736" y="2624"/>
                  </a:lnTo>
                  <a:lnTo>
                    <a:pt x="2734" y="2614"/>
                  </a:lnTo>
                  <a:lnTo>
                    <a:pt x="2732" y="2604"/>
                  </a:lnTo>
                  <a:lnTo>
                    <a:pt x="2730" y="2590"/>
                  </a:lnTo>
                  <a:lnTo>
                    <a:pt x="2724" y="2556"/>
                  </a:lnTo>
                  <a:lnTo>
                    <a:pt x="2720" y="2522"/>
                  </a:lnTo>
                  <a:lnTo>
                    <a:pt x="2716" y="2510"/>
                  </a:lnTo>
                  <a:lnTo>
                    <a:pt x="2710" y="2504"/>
                  </a:lnTo>
                  <a:close/>
                  <a:moveTo>
                    <a:pt x="2770" y="1364"/>
                  </a:moveTo>
                  <a:lnTo>
                    <a:pt x="2770" y="1364"/>
                  </a:lnTo>
                  <a:lnTo>
                    <a:pt x="2764" y="1352"/>
                  </a:lnTo>
                  <a:lnTo>
                    <a:pt x="2762" y="1342"/>
                  </a:lnTo>
                  <a:lnTo>
                    <a:pt x="2764" y="1332"/>
                  </a:lnTo>
                  <a:lnTo>
                    <a:pt x="2766" y="1322"/>
                  </a:lnTo>
                  <a:lnTo>
                    <a:pt x="2770" y="1316"/>
                  </a:lnTo>
                  <a:lnTo>
                    <a:pt x="2770" y="1308"/>
                  </a:lnTo>
                  <a:lnTo>
                    <a:pt x="2768" y="1304"/>
                  </a:lnTo>
                  <a:lnTo>
                    <a:pt x="2762" y="1300"/>
                  </a:lnTo>
                  <a:lnTo>
                    <a:pt x="2752" y="1300"/>
                  </a:lnTo>
                  <a:lnTo>
                    <a:pt x="2746" y="1302"/>
                  </a:lnTo>
                  <a:lnTo>
                    <a:pt x="2730" y="1314"/>
                  </a:lnTo>
                  <a:lnTo>
                    <a:pt x="2720" y="1320"/>
                  </a:lnTo>
                  <a:lnTo>
                    <a:pt x="2708" y="1326"/>
                  </a:lnTo>
                  <a:lnTo>
                    <a:pt x="2694" y="1330"/>
                  </a:lnTo>
                  <a:lnTo>
                    <a:pt x="2676" y="1330"/>
                  </a:lnTo>
                  <a:lnTo>
                    <a:pt x="2660" y="1332"/>
                  </a:lnTo>
                  <a:lnTo>
                    <a:pt x="2650" y="1332"/>
                  </a:lnTo>
                  <a:lnTo>
                    <a:pt x="2646" y="1334"/>
                  </a:lnTo>
                  <a:lnTo>
                    <a:pt x="2646" y="1336"/>
                  </a:lnTo>
                  <a:lnTo>
                    <a:pt x="2646" y="1338"/>
                  </a:lnTo>
                  <a:lnTo>
                    <a:pt x="2644" y="1340"/>
                  </a:lnTo>
                  <a:lnTo>
                    <a:pt x="2640" y="1340"/>
                  </a:lnTo>
                  <a:lnTo>
                    <a:pt x="2630" y="1340"/>
                  </a:lnTo>
                  <a:lnTo>
                    <a:pt x="2618" y="1340"/>
                  </a:lnTo>
                  <a:lnTo>
                    <a:pt x="2608" y="1342"/>
                  </a:lnTo>
                  <a:lnTo>
                    <a:pt x="2602" y="1346"/>
                  </a:lnTo>
                  <a:lnTo>
                    <a:pt x="2596" y="1352"/>
                  </a:lnTo>
                  <a:lnTo>
                    <a:pt x="2590" y="1356"/>
                  </a:lnTo>
                  <a:lnTo>
                    <a:pt x="2584" y="1360"/>
                  </a:lnTo>
                  <a:lnTo>
                    <a:pt x="2574" y="1360"/>
                  </a:lnTo>
                  <a:lnTo>
                    <a:pt x="2564" y="1358"/>
                  </a:lnTo>
                  <a:lnTo>
                    <a:pt x="2552" y="1356"/>
                  </a:lnTo>
                  <a:lnTo>
                    <a:pt x="2542" y="1356"/>
                  </a:lnTo>
                  <a:lnTo>
                    <a:pt x="2534" y="1360"/>
                  </a:lnTo>
                  <a:lnTo>
                    <a:pt x="2528" y="1366"/>
                  </a:lnTo>
                  <a:lnTo>
                    <a:pt x="2520" y="1370"/>
                  </a:lnTo>
                  <a:lnTo>
                    <a:pt x="2512" y="1374"/>
                  </a:lnTo>
                  <a:lnTo>
                    <a:pt x="2504" y="1376"/>
                  </a:lnTo>
                  <a:lnTo>
                    <a:pt x="2494" y="1374"/>
                  </a:lnTo>
                  <a:lnTo>
                    <a:pt x="2484" y="1368"/>
                  </a:lnTo>
                  <a:lnTo>
                    <a:pt x="2476" y="1362"/>
                  </a:lnTo>
                  <a:lnTo>
                    <a:pt x="2470" y="1356"/>
                  </a:lnTo>
                  <a:lnTo>
                    <a:pt x="2466" y="1350"/>
                  </a:lnTo>
                  <a:lnTo>
                    <a:pt x="2458" y="1334"/>
                  </a:lnTo>
                  <a:lnTo>
                    <a:pt x="2454" y="1328"/>
                  </a:lnTo>
                  <a:lnTo>
                    <a:pt x="2448" y="1320"/>
                  </a:lnTo>
                  <a:lnTo>
                    <a:pt x="2444" y="1318"/>
                  </a:lnTo>
                  <a:lnTo>
                    <a:pt x="2438" y="1316"/>
                  </a:lnTo>
                  <a:lnTo>
                    <a:pt x="2428" y="1316"/>
                  </a:lnTo>
                  <a:lnTo>
                    <a:pt x="2426" y="1316"/>
                  </a:lnTo>
                  <a:lnTo>
                    <a:pt x="2428" y="1314"/>
                  </a:lnTo>
                  <a:lnTo>
                    <a:pt x="2444" y="1302"/>
                  </a:lnTo>
                  <a:lnTo>
                    <a:pt x="2450" y="1298"/>
                  </a:lnTo>
                  <a:lnTo>
                    <a:pt x="2452" y="1294"/>
                  </a:lnTo>
                  <a:lnTo>
                    <a:pt x="2452" y="1288"/>
                  </a:lnTo>
                  <a:lnTo>
                    <a:pt x="2452" y="1284"/>
                  </a:lnTo>
                  <a:lnTo>
                    <a:pt x="2448" y="1272"/>
                  </a:lnTo>
                  <a:lnTo>
                    <a:pt x="2440" y="1260"/>
                  </a:lnTo>
                  <a:lnTo>
                    <a:pt x="2436" y="1256"/>
                  </a:lnTo>
                  <a:lnTo>
                    <a:pt x="2432" y="1254"/>
                  </a:lnTo>
                  <a:lnTo>
                    <a:pt x="2426" y="1252"/>
                  </a:lnTo>
                  <a:lnTo>
                    <a:pt x="2422" y="1244"/>
                  </a:lnTo>
                  <a:lnTo>
                    <a:pt x="2418" y="1238"/>
                  </a:lnTo>
                  <a:lnTo>
                    <a:pt x="2416" y="1236"/>
                  </a:lnTo>
                  <a:lnTo>
                    <a:pt x="2414" y="1232"/>
                  </a:lnTo>
                  <a:lnTo>
                    <a:pt x="2410" y="1224"/>
                  </a:lnTo>
                  <a:lnTo>
                    <a:pt x="2404" y="1214"/>
                  </a:lnTo>
                  <a:lnTo>
                    <a:pt x="2402" y="1214"/>
                  </a:lnTo>
                  <a:lnTo>
                    <a:pt x="2402" y="1216"/>
                  </a:lnTo>
                  <a:lnTo>
                    <a:pt x="2396" y="1208"/>
                  </a:lnTo>
                  <a:lnTo>
                    <a:pt x="2394" y="1204"/>
                  </a:lnTo>
                  <a:lnTo>
                    <a:pt x="2392" y="1202"/>
                  </a:lnTo>
                  <a:lnTo>
                    <a:pt x="2388" y="1202"/>
                  </a:lnTo>
                  <a:lnTo>
                    <a:pt x="2384" y="1202"/>
                  </a:lnTo>
                  <a:lnTo>
                    <a:pt x="2382" y="1198"/>
                  </a:lnTo>
                  <a:lnTo>
                    <a:pt x="2378" y="1192"/>
                  </a:lnTo>
                  <a:lnTo>
                    <a:pt x="2372" y="1182"/>
                  </a:lnTo>
                  <a:lnTo>
                    <a:pt x="2366" y="1172"/>
                  </a:lnTo>
                  <a:lnTo>
                    <a:pt x="2362" y="1166"/>
                  </a:lnTo>
                  <a:lnTo>
                    <a:pt x="2358" y="1164"/>
                  </a:lnTo>
                  <a:lnTo>
                    <a:pt x="2356" y="1164"/>
                  </a:lnTo>
                  <a:lnTo>
                    <a:pt x="2354" y="1166"/>
                  </a:lnTo>
                  <a:lnTo>
                    <a:pt x="2352" y="1166"/>
                  </a:lnTo>
                  <a:lnTo>
                    <a:pt x="2348" y="1162"/>
                  </a:lnTo>
                  <a:lnTo>
                    <a:pt x="2344" y="1156"/>
                  </a:lnTo>
                  <a:lnTo>
                    <a:pt x="2340" y="1150"/>
                  </a:lnTo>
                  <a:lnTo>
                    <a:pt x="2338" y="1150"/>
                  </a:lnTo>
                  <a:lnTo>
                    <a:pt x="2334" y="1150"/>
                  </a:lnTo>
                  <a:lnTo>
                    <a:pt x="2332" y="1152"/>
                  </a:lnTo>
                  <a:lnTo>
                    <a:pt x="2330" y="1152"/>
                  </a:lnTo>
                  <a:lnTo>
                    <a:pt x="2326" y="1150"/>
                  </a:lnTo>
                  <a:lnTo>
                    <a:pt x="2322" y="1144"/>
                  </a:lnTo>
                  <a:lnTo>
                    <a:pt x="2316" y="1132"/>
                  </a:lnTo>
                  <a:lnTo>
                    <a:pt x="2312" y="1124"/>
                  </a:lnTo>
                  <a:lnTo>
                    <a:pt x="2310" y="1122"/>
                  </a:lnTo>
                  <a:lnTo>
                    <a:pt x="2308" y="1124"/>
                  </a:lnTo>
                  <a:lnTo>
                    <a:pt x="2308" y="1128"/>
                  </a:lnTo>
                  <a:lnTo>
                    <a:pt x="2308" y="1140"/>
                  </a:lnTo>
                  <a:lnTo>
                    <a:pt x="2308" y="1144"/>
                  </a:lnTo>
                  <a:lnTo>
                    <a:pt x="2306" y="1146"/>
                  </a:lnTo>
                  <a:lnTo>
                    <a:pt x="2304" y="1142"/>
                  </a:lnTo>
                  <a:lnTo>
                    <a:pt x="2300" y="1136"/>
                  </a:lnTo>
                  <a:lnTo>
                    <a:pt x="2298" y="1126"/>
                  </a:lnTo>
                  <a:lnTo>
                    <a:pt x="2290" y="1110"/>
                  </a:lnTo>
                  <a:lnTo>
                    <a:pt x="2286" y="1100"/>
                  </a:lnTo>
                  <a:lnTo>
                    <a:pt x="2284" y="1086"/>
                  </a:lnTo>
                  <a:lnTo>
                    <a:pt x="2280" y="1058"/>
                  </a:lnTo>
                  <a:lnTo>
                    <a:pt x="2276" y="1042"/>
                  </a:lnTo>
                  <a:lnTo>
                    <a:pt x="2272" y="1026"/>
                  </a:lnTo>
                  <a:lnTo>
                    <a:pt x="2268" y="1012"/>
                  </a:lnTo>
                  <a:lnTo>
                    <a:pt x="2260" y="998"/>
                  </a:lnTo>
                  <a:lnTo>
                    <a:pt x="2252" y="988"/>
                  </a:lnTo>
                  <a:lnTo>
                    <a:pt x="2248" y="984"/>
                  </a:lnTo>
                  <a:lnTo>
                    <a:pt x="2244" y="986"/>
                  </a:lnTo>
                  <a:lnTo>
                    <a:pt x="2242" y="986"/>
                  </a:lnTo>
                  <a:lnTo>
                    <a:pt x="2240" y="984"/>
                  </a:lnTo>
                  <a:lnTo>
                    <a:pt x="2236" y="976"/>
                  </a:lnTo>
                  <a:lnTo>
                    <a:pt x="2230" y="968"/>
                  </a:lnTo>
                  <a:lnTo>
                    <a:pt x="2226" y="966"/>
                  </a:lnTo>
                  <a:lnTo>
                    <a:pt x="2222" y="966"/>
                  </a:lnTo>
                  <a:lnTo>
                    <a:pt x="2220" y="966"/>
                  </a:lnTo>
                  <a:lnTo>
                    <a:pt x="2218" y="964"/>
                  </a:lnTo>
                  <a:lnTo>
                    <a:pt x="2212" y="956"/>
                  </a:lnTo>
                  <a:lnTo>
                    <a:pt x="2208" y="944"/>
                  </a:lnTo>
                  <a:lnTo>
                    <a:pt x="2206" y="928"/>
                  </a:lnTo>
                  <a:lnTo>
                    <a:pt x="2202" y="900"/>
                  </a:lnTo>
                  <a:lnTo>
                    <a:pt x="2200" y="890"/>
                  </a:lnTo>
                  <a:lnTo>
                    <a:pt x="2202" y="884"/>
                  </a:lnTo>
                  <a:lnTo>
                    <a:pt x="2204" y="876"/>
                  </a:lnTo>
                  <a:lnTo>
                    <a:pt x="2204" y="870"/>
                  </a:lnTo>
                  <a:lnTo>
                    <a:pt x="2200" y="858"/>
                  </a:lnTo>
                  <a:lnTo>
                    <a:pt x="2198" y="850"/>
                  </a:lnTo>
                  <a:lnTo>
                    <a:pt x="2200" y="848"/>
                  </a:lnTo>
                  <a:lnTo>
                    <a:pt x="2204" y="850"/>
                  </a:lnTo>
                  <a:lnTo>
                    <a:pt x="2208" y="850"/>
                  </a:lnTo>
                  <a:lnTo>
                    <a:pt x="2210" y="848"/>
                  </a:lnTo>
                  <a:lnTo>
                    <a:pt x="2204" y="842"/>
                  </a:lnTo>
                  <a:lnTo>
                    <a:pt x="2198" y="826"/>
                  </a:lnTo>
                  <a:lnTo>
                    <a:pt x="2194" y="816"/>
                  </a:lnTo>
                  <a:lnTo>
                    <a:pt x="2192" y="802"/>
                  </a:lnTo>
                  <a:lnTo>
                    <a:pt x="2190" y="794"/>
                  </a:lnTo>
                  <a:lnTo>
                    <a:pt x="2188" y="790"/>
                  </a:lnTo>
                  <a:lnTo>
                    <a:pt x="2184" y="786"/>
                  </a:lnTo>
                  <a:lnTo>
                    <a:pt x="2176" y="784"/>
                  </a:lnTo>
                  <a:lnTo>
                    <a:pt x="2174" y="782"/>
                  </a:lnTo>
                  <a:lnTo>
                    <a:pt x="2170" y="780"/>
                  </a:lnTo>
                  <a:lnTo>
                    <a:pt x="2166" y="772"/>
                  </a:lnTo>
                  <a:lnTo>
                    <a:pt x="2162" y="766"/>
                  </a:lnTo>
                  <a:lnTo>
                    <a:pt x="2160" y="764"/>
                  </a:lnTo>
                  <a:lnTo>
                    <a:pt x="2154" y="764"/>
                  </a:lnTo>
                  <a:lnTo>
                    <a:pt x="2150" y="762"/>
                  </a:lnTo>
                  <a:lnTo>
                    <a:pt x="2146" y="758"/>
                  </a:lnTo>
                  <a:lnTo>
                    <a:pt x="2138" y="746"/>
                  </a:lnTo>
                  <a:lnTo>
                    <a:pt x="2134" y="752"/>
                  </a:lnTo>
                  <a:lnTo>
                    <a:pt x="2138" y="746"/>
                  </a:lnTo>
                  <a:lnTo>
                    <a:pt x="2134" y="732"/>
                  </a:lnTo>
                  <a:lnTo>
                    <a:pt x="2132" y="716"/>
                  </a:lnTo>
                  <a:lnTo>
                    <a:pt x="2132" y="710"/>
                  </a:lnTo>
                  <a:lnTo>
                    <a:pt x="2134" y="706"/>
                  </a:lnTo>
                  <a:lnTo>
                    <a:pt x="2136" y="702"/>
                  </a:lnTo>
                  <a:lnTo>
                    <a:pt x="2142" y="702"/>
                  </a:lnTo>
                  <a:lnTo>
                    <a:pt x="2144" y="702"/>
                  </a:lnTo>
                  <a:lnTo>
                    <a:pt x="2138" y="698"/>
                  </a:lnTo>
                  <a:lnTo>
                    <a:pt x="2134" y="692"/>
                  </a:lnTo>
                  <a:lnTo>
                    <a:pt x="2128" y="684"/>
                  </a:lnTo>
                  <a:lnTo>
                    <a:pt x="2120" y="674"/>
                  </a:lnTo>
                  <a:lnTo>
                    <a:pt x="2116" y="662"/>
                  </a:lnTo>
                  <a:lnTo>
                    <a:pt x="2108" y="642"/>
                  </a:lnTo>
                  <a:lnTo>
                    <a:pt x="2098" y="624"/>
                  </a:lnTo>
                  <a:lnTo>
                    <a:pt x="2082" y="594"/>
                  </a:lnTo>
                  <a:lnTo>
                    <a:pt x="2072" y="572"/>
                  </a:lnTo>
                  <a:lnTo>
                    <a:pt x="2070" y="564"/>
                  </a:lnTo>
                  <a:lnTo>
                    <a:pt x="2070" y="556"/>
                  </a:lnTo>
                  <a:lnTo>
                    <a:pt x="2070" y="550"/>
                  </a:lnTo>
                  <a:lnTo>
                    <a:pt x="2070" y="544"/>
                  </a:lnTo>
                  <a:lnTo>
                    <a:pt x="2064" y="534"/>
                  </a:lnTo>
                  <a:lnTo>
                    <a:pt x="2058" y="526"/>
                  </a:lnTo>
                  <a:lnTo>
                    <a:pt x="2056" y="520"/>
                  </a:lnTo>
                  <a:lnTo>
                    <a:pt x="2056" y="512"/>
                  </a:lnTo>
                  <a:lnTo>
                    <a:pt x="2054" y="504"/>
                  </a:lnTo>
                  <a:lnTo>
                    <a:pt x="2050" y="494"/>
                  </a:lnTo>
                  <a:lnTo>
                    <a:pt x="2036" y="474"/>
                  </a:lnTo>
                  <a:lnTo>
                    <a:pt x="2022" y="452"/>
                  </a:lnTo>
                  <a:lnTo>
                    <a:pt x="2018" y="442"/>
                  </a:lnTo>
                  <a:lnTo>
                    <a:pt x="2016" y="434"/>
                  </a:lnTo>
                  <a:lnTo>
                    <a:pt x="2016" y="426"/>
                  </a:lnTo>
                  <a:lnTo>
                    <a:pt x="2014" y="422"/>
                  </a:lnTo>
                  <a:lnTo>
                    <a:pt x="2010" y="416"/>
                  </a:lnTo>
                  <a:lnTo>
                    <a:pt x="2008" y="412"/>
                  </a:lnTo>
                  <a:lnTo>
                    <a:pt x="2008" y="408"/>
                  </a:lnTo>
                  <a:lnTo>
                    <a:pt x="2010" y="402"/>
                  </a:lnTo>
                  <a:lnTo>
                    <a:pt x="2014" y="394"/>
                  </a:lnTo>
                  <a:lnTo>
                    <a:pt x="2000" y="332"/>
                  </a:lnTo>
                  <a:lnTo>
                    <a:pt x="1998" y="332"/>
                  </a:lnTo>
                  <a:lnTo>
                    <a:pt x="1996" y="328"/>
                  </a:lnTo>
                  <a:lnTo>
                    <a:pt x="1992" y="326"/>
                  </a:lnTo>
                  <a:lnTo>
                    <a:pt x="1990" y="326"/>
                  </a:lnTo>
                  <a:lnTo>
                    <a:pt x="1986" y="326"/>
                  </a:lnTo>
                  <a:lnTo>
                    <a:pt x="1984" y="324"/>
                  </a:lnTo>
                  <a:lnTo>
                    <a:pt x="1984" y="322"/>
                  </a:lnTo>
                  <a:lnTo>
                    <a:pt x="1984" y="320"/>
                  </a:lnTo>
                  <a:lnTo>
                    <a:pt x="1986" y="318"/>
                  </a:lnTo>
                  <a:lnTo>
                    <a:pt x="1988" y="316"/>
                  </a:lnTo>
                  <a:lnTo>
                    <a:pt x="1990" y="314"/>
                  </a:lnTo>
                  <a:lnTo>
                    <a:pt x="1992" y="316"/>
                  </a:lnTo>
                  <a:lnTo>
                    <a:pt x="1998" y="320"/>
                  </a:lnTo>
                  <a:lnTo>
                    <a:pt x="1996" y="316"/>
                  </a:lnTo>
                  <a:lnTo>
                    <a:pt x="1990" y="310"/>
                  </a:lnTo>
                  <a:lnTo>
                    <a:pt x="1988" y="308"/>
                  </a:lnTo>
                  <a:lnTo>
                    <a:pt x="1986" y="308"/>
                  </a:lnTo>
                  <a:lnTo>
                    <a:pt x="1980" y="312"/>
                  </a:lnTo>
                  <a:lnTo>
                    <a:pt x="1976" y="314"/>
                  </a:lnTo>
                  <a:lnTo>
                    <a:pt x="1974" y="314"/>
                  </a:lnTo>
                  <a:lnTo>
                    <a:pt x="1966" y="310"/>
                  </a:lnTo>
                  <a:lnTo>
                    <a:pt x="1958" y="306"/>
                  </a:lnTo>
                  <a:lnTo>
                    <a:pt x="1954" y="306"/>
                  </a:lnTo>
                  <a:lnTo>
                    <a:pt x="1948" y="308"/>
                  </a:lnTo>
                  <a:lnTo>
                    <a:pt x="1938" y="312"/>
                  </a:lnTo>
                  <a:lnTo>
                    <a:pt x="1932" y="312"/>
                  </a:lnTo>
                  <a:lnTo>
                    <a:pt x="1928" y="312"/>
                  </a:lnTo>
                  <a:lnTo>
                    <a:pt x="1922" y="318"/>
                  </a:lnTo>
                  <a:lnTo>
                    <a:pt x="1920" y="320"/>
                  </a:lnTo>
                  <a:lnTo>
                    <a:pt x="1916" y="322"/>
                  </a:lnTo>
                  <a:lnTo>
                    <a:pt x="1908" y="326"/>
                  </a:lnTo>
                  <a:lnTo>
                    <a:pt x="1892" y="340"/>
                  </a:lnTo>
                  <a:lnTo>
                    <a:pt x="1886" y="346"/>
                  </a:lnTo>
                  <a:lnTo>
                    <a:pt x="1880" y="346"/>
                  </a:lnTo>
                  <a:lnTo>
                    <a:pt x="1874" y="346"/>
                  </a:lnTo>
                  <a:lnTo>
                    <a:pt x="1866" y="344"/>
                  </a:lnTo>
                  <a:lnTo>
                    <a:pt x="1854" y="336"/>
                  </a:lnTo>
                  <a:lnTo>
                    <a:pt x="1848" y="334"/>
                  </a:lnTo>
                  <a:lnTo>
                    <a:pt x="1844" y="334"/>
                  </a:lnTo>
                  <a:lnTo>
                    <a:pt x="1836" y="332"/>
                  </a:lnTo>
                  <a:lnTo>
                    <a:pt x="1830" y="330"/>
                  </a:lnTo>
                  <a:lnTo>
                    <a:pt x="1826" y="326"/>
                  </a:lnTo>
                  <a:lnTo>
                    <a:pt x="1822" y="326"/>
                  </a:lnTo>
                  <a:lnTo>
                    <a:pt x="1818" y="326"/>
                  </a:lnTo>
                  <a:lnTo>
                    <a:pt x="1812" y="326"/>
                  </a:lnTo>
                  <a:lnTo>
                    <a:pt x="1812" y="324"/>
                  </a:lnTo>
                  <a:lnTo>
                    <a:pt x="1808" y="322"/>
                  </a:lnTo>
                  <a:lnTo>
                    <a:pt x="1804" y="318"/>
                  </a:lnTo>
                  <a:lnTo>
                    <a:pt x="1794" y="314"/>
                  </a:lnTo>
                  <a:lnTo>
                    <a:pt x="1778" y="310"/>
                  </a:lnTo>
                  <a:lnTo>
                    <a:pt x="1762" y="308"/>
                  </a:lnTo>
                  <a:lnTo>
                    <a:pt x="1750" y="306"/>
                  </a:lnTo>
                  <a:lnTo>
                    <a:pt x="1734" y="308"/>
                  </a:lnTo>
                  <a:lnTo>
                    <a:pt x="1724" y="310"/>
                  </a:lnTo>
                  <a:lnTo>
                    <a:pt x="1718" y="310"/>
                  </a:lnTo>
                  <a:lnTo>
                    <a:pt x="1718" y="308"/>
                  </a:lnTo>
                  <a:lnTo>
                    <a:pt x="1716" y="302"/>
                  </a:lnTo>
                  <a:lnTo>
                    <a:pt x="1714" y="292"/>
                  </a:lnTo>
                  <a:lnTo>
                    <a:pt x="1710" y="288"/>
                  </a:lnTo>
                  <a:lnTo>
                    <a:pt x="1706" y="286"/>
                  </a:lnTo>
                  <a:lnTo>
                    <a:pt x="1700" y="284"/>
                  </a:lnTo>
                  <a:lnTo>
                    <a:pt x="1692" y="284"/>
                  </a:lnTo>
                  <a:lnTo>
                    <a:pt x="1678" y="284"/>
                  </a:lnTo>
                  <a:lnTo>
                    <a:pt x="1672" y="282"/>
                  </a:lnTo>
                  <a:lnTo>
                    <a:pt x="1666" y="280"/>
                  </a:lnTo>
                  <a:lnTo>
                    <a:pt x="1654" y="278"/>
                  </a:lnTo>
                  <a:lnTo>
                    <a:pt x="1648" y="276"/>
                  </a:lnTo>
                  <a:lnTo>
                    <a:pt x="1644" y="274"/>
                  </a:lnTo>
                  <a:lnTo>
                    <a:pt x="1640" y="266"/>
                  </a:lnTo>
                  <a:lnTo>
                    <a:pt x="1638" y="262"/>
                  </a:lnTo>
                  <a:lnTo>
                    <a:pt x="1632" y="256"/>
                  </a:lnTo>
                  <a:lnTo>
                    <a:pt x="1624" y="250"/>
                  </a:lnTo>
                  <a:lnTo>
                    <a:pt x="1612" y="242"/>
                  </a:lnTo>
                  <a:lnTo>
                    <a:pt x="1596" y="236"/>
                  </a:lnTo>
                  <a:lnTo>
                    <a:pt x="1584" y="236"/>
                  </a:lnTo>
                  <a:lnTo>
                    <a:pt x="1574" y="238"/>
                  </a:lnTo>
                  <a:lnTo>
                    <a:pt x="1568" y="242"/>
                  </a:lnTo>
                  <a:lnTo>
                    <a:pt x="1564" y="244"/>
                  </a:lnTo>
                  <a:lnTo>
                    <a:pt x="1560" y="246"/>
                  </a:lnTo>
                  <a:lnTo>
                    <a:pt x="1550" y="246"/>
                  </a:lnTo>
                  <a:lnTo>
                    <a:pt x="1544" y="248"/>
                  </a:lnTo>
                  <a:lnTo>
                    <a:pt x="1536" y="252"/>
                  </a:lnTo>
                  <a:lnTo>
                    <a:pt x="1528" y="260"/>
                  </a:lnTo>
                  <a:lnTo>
                    <a:pt x="1516" y="274"/>
                  </a:lnTo>
                  <a:lnTo>
                    <a:pt x="1510" y="284"/>
                  </a:lnTo>
                  <a:lnTo>
                    <a:pt x="1508" y="292"/>
                  </a:lnTo>
                  <a:lnTo>
                    <a:pt x="1508" y="302"/>
                  </a:lnTo>
                  <a:lnTo>
                    <a:pt x="1510" y="314"/>
                  </a:lnTo>
                  <a:lnTo>
                    <a:pt x="1512" y="324"/>
                  </a:lnTo>
                  <a:lnTo>
                    <a:pt x="1514" y="334"/>
                  </a:lnTo>
                  <a:lnTo>
                    <a:pt x="1512" y="344"/>
                  </a:lnTo>
                  <a:lnTo>
                    <a:pt x="1506" y="354"/>
                  </a:lnTo>
                  <a:lnTo>
                    <a:pt x="1498" y="362"/>
                  </a:lnTo>
                  <a:lnTo>
                    <a:pt x="1492" y="368"/>
                  </a:lnTo>
                  <a:lnTo>
                    <a:pt x="1484" y="374"/>
                  </a:lnTo>
                  <a:lnTo>
                    <a:pt x="1478" y="376"/>
                  </a:lnTo>
                  <a:lnTo>
                    <a:pt x="1470" y="376"/>
                  </a:lnTo>
                  <a:lnTo>
                    <a:pt x="1464" y="374"/>
                  </a:lnTo>
                  <a:lnTo>
                    <a:pt x="1458" y="368"/>
                  </a:lnTo>
                  <a:lnTo>
                    <a:pt x="1452" y="362"/>
                  </a:lnTo>
                  <a:lnTo>
                    <a:pt x="1446" y="356"/>
                  </a:lnTo>
                  <a:lnTo>
                    <a:pt x="1438" y="350"/>
                  </a:lnTo>
                  <a:lnTo>
                    <a:pt x="1418" y="338"/>
                  </a:lnTo>
                  <a:lnTo>
                    <a:pt x="1398" y="330"/>
                  </a:lnTo>
                  <a:lnTo>
                    <a:pt x="1376" y="328"/>
                  </a:lnTo>
                  <a:lnTo>
                    <a:pt x="1358" y="326"/>
                  </a:lnTo>
                  <a:lnTo>
                    <a:pt x="1350" y="324"/>
                  </a:lnTo>
                  <a:lnTo>
                    <a:pt x="1344" y="320"/>
                  </a:lnTo>
                  <a:lnTo>
                    <a:pt x="1338" y="316"/>
                  </a:lnTo>
                  <a:lnTo>
                    <a:pt x="1334" y="310"/>
                  </a:lnTo>
                  <a:lnTo>
                    <a:pt x="1330" y="300"/>
                  </a:lnTo>
                  <a:lnTo>
                    <a:pt x="1326" y="288"/>
                  </a:lnTo>
                  <a:lnTo>
                    <a:pt x="1324" y="276"/>
                  </a:lnTo>
                  <a:lnTo>
                    <a:pt x="1320" y="268"/>
                  </a:lnTo>
                  <a:lnTo>
                    <a:pt x="1314" y="262"/>
                  </a:lnTo>
                  <a:lnTo>
                    <a:pt x="1306" y="260"/>
                  </a:lnTo>
                  <a:lnTo>
                    <a:pt x="1294" y="258"/>
                  </a:lnTo>
                  <a:lnTo>
                    <a:pt x="1288" y="256"/>
                  </a:lnTo>
                  <a:lnTo>
                    <a:pt x="1284" y="254"/>
                  </a:lnTo>
                  <a:lnTo>
                    <a:pt x="1272" y="248"/>
                  </a:lnTo>
                  <a:lnTo>
                    <a:pt x="1256" y="242"/>
                  </a:lnTo>
                  <a:lnTo>
                    <a:pt x="1238" y="240"/>
                  </a:lnTo>
                  <a:lnTo>
                    <a:pt x="1230" y="240"/>
                  </a:lnTo>
                  <a:lnTo>
                    <a:pt x="1224" y="240"/>
                  </a:lnTo>
                  <a:lnTo>
                    <a:pt x="1216" y="242"/>
                  </a:lnTo>
                  <a:lnTo>
                    <a:pt x="1210" y="242"/>
                  </a:lnTo>
                  <a:lnTo>
                    <a:pt x="1196" y="236"/>
                  </a:lnTo>
                  <a:lnTo>
                    <a:pt x="1182" y="230"/>
                  </a:lnTo>
                  <a:lnTo>
                    <a:pt x="1172" y="224"/>
                  </a:lnTo>
                  <a:lnTo>
                    <a:pt x="1160" y="218"/>
                  </a:lnTo>
                  <a:lnTo>
                    <a:pt x="1156" y="214"/>
                  </a:lnTo>
                  <a:lnTo>
                    <a:pt x="1154" y="206"/>
                  </a:lnTo>
                  <a:lnTo>
                    <a:pt x="1152" y="198"/>
                  </a:lnTo>
                  <a:lnTo>
                    <a:pt x="1150" y="198"/>
                  </a:lnTo>
                  <a:lnTo>
                    <a:pt x="1148" y="198"/>
                  </a:lnTo>
                  <a:lnTo>
                    <a:pt x="1144" y="200"/>
                  </a:lnTo>
                  <a:lnTo>
                    <a:pt x="1142" y="200"/>
                  </a:lnTo>
                  <a:lnTo>
                    <a:pt x="1140" y="198"/>
                  </a:lnTo>
                  <a:lnTo>
                    <a:pt x="1132" y="196"/>
                  </a:lnTo>
                  <a:lnTo>
                    <a:pt x="1124" y="194"/>
                  </a:lnTo>
                  <a:lnTo>
                    <a:pt x="1118" y="194"/>
                  </a:lnTo>
                  <a:lnTo>
                    <a:pt x="1114" y="190"/>
                  </a:lnTo>
                  <a:lnTo>
                    <a:pt x="1110" y="184"/>
                  </a:lnTo>
                  <a:lnTo>
                    <a:pt x="1108" y="176"/>
                  </a:lnTo>
                  <a:lnTo>
                    <a:pt x="1110" y="170"/>
                  </a:lnTo>
                  <a:lnTo>
                    <a:pt x="1116" y="162"/>
                  </a:lnTo>
                  <a:lnTo>
                    <a:pt x="1134" y="144"/>
                  </a:lnTo>
                  <a:lnTo>
                    <a:pt x="1142" y="134"/>
                  </a:lnTo>
                  <a:lnTo>
                    <a:pt x="1150" y="124"/>
                  </a:lnTo>
                  <a:lnTo>
                    <a:pt x="1154" y="116"/>
                  </a:lnTo>
                  <a:lnTo>
                    <a:pt x="1154" y="114"/>
                  </a:lnTo>
                  <a:lnTo>
                    <a:pt x="1152" y="110"/>
                  </a:lnTo>
                  <a:lnTo>
                    <a:pt x="1150" y="106"/>
                  </a:lnTo>
                  <a:lnTo>
                    <a:pt x="1148" y="102"/>
                  </a:lnTo>
                  <a:lnTo>
                    <a:pt x="1148" y="96"/>
                  </a:lnTo>
                  <a:lnTo>
                    <a:pt x="1148" y="92"/>
                  </a:lnTo>
                  <a:lnTo>
                    <a:pt x="1146" y="90"/>
                  </a:lnTo>
                  <a:lnTo>
                    <a:pt x="1142" y="86"/>
                  </a:lnTo>
                  <a:lnTo>
                    <a:pt x="1136" y="82"/>
                  </a:lnTo>
                  <a:lnTo>
                    <a:pt x="1132" y="78"/>
                  </a:lnTo>
                  <a:lnTo>
                    <a:pt x="1128" y="74"/>
                  </a:lnTo>
                  <a:lnTo>
                    <a:pt x="1124" y="64"/>
                  </a:lnTo>
                  <a:lnTo>
                    <a:pt x="1124" y="60"/>
                  </a:lnTo>
                  <a:lnTo>
                    <a:pt x="1124" y="56"/>
                  </a:lnTo>
                  <a:lnTo>
                    <a:pt x="1126" y="52"/>
                  </a:lnTo>
                  <a:lnTo>
                    <a:pt x="1130" y="50"/>
                  </a:lnTo>
                  <a:lnTo>
                    <a:pt x="1140" y="42"/>
                  </a:lnTo>
                  <a:lnTo>
                    <a:pt x="1148" y="34"/>
                  </a:lnTo>
                  <a:lnTo>
                    <a:pt x="1152" y="26"/>
                  </a:lnTo>
                  <a:lnTo>
                    <a:pt x="1152" y="20"/>
                  </a:lnTo>
                  <a:lnTo>
                    <a:pt x="1152" y="16"/>
                  </a:lnTo>
                  <a:lnTo>
                    <a:pt x="1148" y="14"/>
                  </a:lnTo>
                  <a:lnTo>
                    <a:pt x="1146" y="16"/>
                  </a:lnTo>
                  <a:lnTo>
                    <a:pt x="1136" y="22"/>
                  </a:lnTo>
                  <a:lnTo>
                    <a:pt x="1128" y="30"/>
                  </a:lnTo>
                  <a:lnTo>
                    <a:pt x="1124" y="32"/>
                  </a:lnTo>
                  <a:lnTo>
                    <a:pt x="1122" y="32"/>
                  </a:lnTo>
                  <a:lnTo>
                    <a:pt x="1120" y="30"/>
                  </a:lnTo>
                  <a:lnTo>
                    <a:pt x="1118" y="26"/>
                  </a:lnTo>
                  <a:lnTo>
                    <a:pt x="1118" y="18"/>
                  </a:lnTo>
                  <a:lnTo>
                    <a:pt x="1116" y="10"/>
                  </a:lnTo>
                  <a:lnTo>
                    <a:pt x="1112" y="6"/>
                  </a:lnTo>
                  <a:lnTo>
                    <a:pt x="1108" y="4"/>
                  </a:lnTo>
                  <a:lnTo>
                    <a:pt x="1096" y="0"/>
                  </a:lnTo>
                  <a:lnTo>
                    <a:pt x="1088" y="2"/>
                  </a:lnTo>
                  <a:lnTo>
                    <a:pt x="1080" y="4"/>
                  </a:lnTo>
                  <a:lnTo>
                    <a:pt x="1074" y="6"/>
                  </a:lnTo>
                  <a:lnTo>
                    <a:pt x="1064" y="16"/>
                  </a:lnTo>
                  <a:lnTo>
                    <a:pt x="1058" y="22"/>
                  </a:lnTo>
                  <a:lnTo>
                    <a:pt x="1052" y="22"/>
                  </a:lnTo>
                  <a:lnTo>
                    <a:pt x="1040" y="22"/>
                  </a:lnTo>
                  <a:lnTo>
                    <a:pt x="1034" y="22"/>
                  </a:lnTo>
                  <a:lnTo>
                    <a:pt x="1026" y="24"/>
                  </a:lnTo>
                  <a:lnTo>
                    <a:pt x="1022" y="28"/>
                  </a:lnTo>
                  <a:lnTo>
                    <a:pt x="1018" y="24"/>
                  </a:lnTo>
                  <a:lnTo>
                    <a:pt x="1014" y="20"/>
                  </a:lnTo>
                  <a:lnTo>
                    <a:pt x="1006" y="14"/>
                  </a:lnTo>
                  <a:lnTo>
                    <a:pt x="1002" y="12"/>
                  </a:lnTo>
                  <a:lnTo>
                    <a:pt x="998" y="14"/>
                  </a:lnTo>
                  <a:lnTo>
                    <a:pt x="994" y="18"/>
                  </a:lnTo>
                  <a:lnTo>
                    <a:pt x="992" y="20"/>
                  </a:lnTo>
                  <a:lnTo>
                    <a:pt x="988" y="22"/>
                  </a:lnTo>
                  <a:lnTo>
                    <a:pt x="984" y="22"/>
                  </a:lnTo>
                  <a:lnTo>
                    <a:pt x="978" y="20"/>
                  </a:lnTo>
                  <a:lnTo>
                    <a:pt x="966" y="16"/>
                  </a:lnTo>
                  <a:lnTo>
                    <a:pt x="962" y="16"/>
                  </a:lnTo>
                  <a:lnTo>
                    <a:pt x="960" y="18"/>
                  </a:lnTo>
                  <a:lnTo>
                    <a:pt x="954" y="22"/>
                  </a:lnTo>
                  <a:lnTo>
                    <a:pt x="942" y="26"/>
                  </a:lnTo>
                  <a:lnTo>
                    <a:pt x="936" y="28"/>
                  </a:lnTo>
                  <a:lnTo>
                    <a:pt x="930" y="30"/>
                  </a:lnTo>
                  <a:lnTo>
                    <a:pt x="924" y="36"/>
                  </a:lnTo>
                  <a:lnTo>
                    <a:pt x="920" y="38"/>
                  </a:lnTo>
                  <a:lnTo>
                    <a:pt x="918" y="38"/>
                  </a:lnTo>
                  <a:lnTo>
                    <a:pt x="914" y="36"/>
                  </a:lnTo>
                  <a:lnTo>
                    <a:pt x="910" y="32"/>
                  </a:lnTo>
                  <a:lnTo>
                    <a:pt x="906" y="28"/>
                  </a:lnTo>
                  <a:lnTo>
                    <a:pt x="900" y="26"/>
                  </a:lnTo>
                  <a:lnTo>
                    <a:pt x="886" y="22"/>
                  </a:lnTo>
                  <a:lnTo>
                    <a:pt x="870" y="24"/>
                  </a:lnTo>
                  <a:lnTo>
                    <a:pt x="854" y="26"/>
                  </a:lnTo>
                  <a:lnTo>
                    <a:pt x="848" y="28"/>
                  </a:lnTo>
                  <a:lnTo>
                    <a:pt x="842" y="28"/>
                  </a:lnTo>
                  <a:lnTo>
                    <a:pt x="832" y="28"/>
                  </a:lnTo>
                  <a:lnTo>
                    <a:pt x="822" y="28"/>
                  </a:lnTo>
                  <a:lnTo>
                    <a:pt x="820" y="30"/>
                  </a:lnTo>
                  <a:lnTo>
                    <a:pt x="816" y="32"/>
                  </a:lnTo>
                  <a:lnTo>
                    <a:pt x="812" y="38"/>
                  </a:lnTo>
                  <a:lnTo>
                    <a:pt x="804" y="40"/>
                  </a:lnTo>
                  <a:lnTo>
                    <a:pt x="776" y="42"/>
                  </a:lnTo>
                  <a:lnTo>
                    <a:pt x="754" y="46"/>
                  </a:lnTo>
                  <a:lnTo>
                    <a:pt x="732" y="52"/>
                  </a:lnTo>
                  <a:lnTo>
                    <a:pt x="724" y="58"/>
                  </a:lnTo>
                  <a:lnTo>
                    <a:pt x="716" y="64"/>
                  </a:lnTo>
                  <a:lnTo>
                    <a:pt x="710" y="70"/>
                  </a:lnTo>
                  <a:lnTo>
                    <a:pt x="706" y="76"/>
                  </a:lnTo>
                  <a:lnTo>
                    <a:pt x="704" y="82"/>
                  </a:lnTo>
                  <a:lnTo>
                    <a:pt x="700" y="86"/>
                  </a:lnTo>
                  <a:lnTo>
                    <a:pt x="698" y="86"/>
                  </a:lnTo>
                  <a:lnTo>
                    <a:pt x="696" y="84"/>
                  </a:lnTo>
                  <a:lnTo>
                    <a:pt x="690" y="80"/>
                  </a:lnTo>
                  <a:lnTo>
                    <a:pt x="686" y="82"/>
                  </a:lnTo>
                  <a:lnTo>
                    <a:pt x="682" y="84"/>
                  </a:lnTo>
                  <a:lnTo>
                    <a:pt x="680" y="86"/>
                  </a:lnTo>
                  <a:lnTo>
                    <a:pt x="676" y="88"/>
                  </a:lnTo>
                  <a:lnTo>
                    <a:pt x="670" y="86"/>
                  </a:lnTo>
                  <a:lnTo>
                    <a:pt x="668" y="86"/>
                  </a:lnTo>
                  <a:lnTo>
                    <a:pt x="664" y="88"/>
                  </a:lnTo>
                  <a:lnTo>
                    <a:pt x="662" y="90"/>
                  </a:lnTo>
                  <a:lnTo>
                    <a:pt x="656" y="96"/>
                  </a:lnTo>
                  <a:lnTo>
                    <a:pt x="650" y="104"/>
                  </a:lnTo>
                  <a:lnTo>
                    <a:pt x="640" y="114"/>
                  </a:lnTo>
                  <a:lnTo>
                    <a:pt x="634" y="118"/>
                  </a:lnTo>
                  <a:lnTo>
                    <a:pt x="628" y="120"/>
                  </a:lnTo>
                  <a:lnTo>
                    <a:pt x="622" y="120"/>
                  </a:lnTo>
                  <a:lnTo>
                    <a:pt x="616" y="120"/>
                  </a:lnTo>
                  <a:lnTo>
                    <a:pt x="600" y="120"/>
                  </a:lnTo>
                  <a:lnTo>
                    <a:pt x="596" y="118"/>
                  </a:lnTo>
                  <a:lnTo>
                    <a:pt x="592" y="116"/>
                  </a:lnTo>
                  <a:lnTo>
                    <a:pt x="588" y="112"/>
                  </a:lnTo>
                  <a:lnTo>
                    <a:pt x="586" y="108"/>
                  </a:lnTo>
                  <a:lnTo>
                    <a:pt x="586" y="104"/>
                  </a:lnTo>
                  <a:lnTo>
                    <a:pt x="584" y="104"/>
                  </a:lnTo>
                  <a:lnTo>
                    <a:pt x="580" y="108"/>
                  </a:lnTo>
                  <a:lnTo>
                    <a:pt x="578" y="110"/>
                  </a:lnTo>
                  <a:lnTo>
                    <a:pt x="574" y="112"/>
                  </a:lnTo>
                  <a:lnTo>
                    <a:pt x="570" y="114"/>
                  </a:lnTo>
                  <a:lnTo>
                    <a:pt x="562" y="112"/>
                  </a:lnTo>
                  <a:lnTo>
                    <a:pt x="558" y="110"/>
                  </a:lnTo>
                  <a:lnTo>
                    <a:pt x="552" y="110"/>
                  </a:lnTo>
                  <a:lnTo>
                    <a:pt x="542" y="114"/>
                  </a:lnTo>
                  <a:lnTo>
                    <a:pt x="536" y="116"/>
                  </a:lnTo>
                  <a:lnTo>
                    <a:pt x="530" y="118"/>
                  </a:lnTo>
                  <a:lnTo>
                    <a:pt x="520" y="116"/>
                  </a:lnTo>
                  <a:lnTo>
                    <a:pt x="510" y="112"/>
                  </a:lnTo>
                  <a:lnTo>
                    <a:pt x="502" y="108"/>
                  </a:lnTo>
                  <a:lnTo>
                    <a:pt x="498" y="102"/>
                  </a:lnTo>
                  <a:lnTo>
                    <a:pt x="494" y="98"/>
                  </a:lnTo>
                  <a:lnTo>
                    <a:pt x="492" y="94"/>
                  </a:lnTo>
                  <a:lnTo>
                    <a:pt x="464" y="96"/>
                  </a:lnTo>
                  <a:lnTo>
                    <a:pt x="454" y="122"/>
                  </a:lnTo>
                  <a:lnTo>
                    <a:pt x="444" y="152"/>
                  </a:lnTo>
                  <a:lnTo>
                    <a:pt x="436" y="166"/>
                  </a:lnTo>
                  <a:lnTo>
                    <a:pt x="426" y="180"/>
                  </a:lnTo>
                  <a:lnTo>
                    <a:pt x="414" y="190"/>
                  </a:lnTo>
                  <a:lnTo>
                    <a:pt x="400" y="200"/>
                  </a:lnTo>
                  <a:lnTo>
                    <a:pt x="380" y="206"/>
                  </a:lnTo>
                  <a:lnTo>
                    <a:pt x="368" y="212"/>
                  </a:lnTo>
                  <a:lnTo>
                    <a:pt x="360" y="218"/>
                  </a:lnTo>
                  <a:lnTo>
                    <a:pt x="356" y="222"/>
                  </a:lnTo>
                  <a:lnTo>
                    <a:pt x="352" y="232"/>
                  </a:lnTo>
                  <a:lnTo>
                    <a:pt x="348" y="238"/>
                  </a:lnTo>
                  <a:lnTo>
                    <a:pt x="342" y="244"/>
                  </a:lnTo>
                  <a:lnTo>
                    <a:pt x="334" y="252"/>
                  </a:lnTo>
                  <a:lnTo>
                    <a:pt x="332" y="256"/>
                  </a:lnTo>
                  <a:lnTo>
                    <a:pt x="330" y="260"/>
                  </a:lnTo>
                  <a:lnTo>
                    <a:pt x="330" y="264"/>
                  </a:lnTo>
                  <a:lnTo>
                    <a:pt x="330" y="270"/>
                  </a:lnTo>
                  <a:lnTo>
                    <a:pt x="330" y="274"/>
                  </a:lnTo>
                  <a:lnTo>
                    <a:pt x="326" y="282"/>
                  </a:lnTo>
                  <a:lnTo>
                    <a:pt x="320" y="292"/>
                  </a:lnTo>
                  <a:lnTo>
                    <a:pt x="312" y="306"/>
                  </a:lnTo>
                  <a:lnTo>
                    <a:pt x="308" y="320"/>
                  </a:lnTo>
                  <a:lnTo>
                    <a:pt x="308" y="336"/>
                  </a:lnTo>
                  <a:lnTo>
                    <a:pt x="310" y="350"/>
                  </a:lnTo>
                  <a:lnTo>
                    <a:pt x="314" y="376"/>
                  </a:lnTo>
                  <a:lnTo>
                    <a:pt x="314" y="388"/>
                  </a:lnTo>
                  <a:lnTo>
                    <a:pt x="310" y="398"/>
                  </a:lnTo>
                  <a:lnTo>
                    <a:pt x="298" y="420"/>
                  </a:lnTo>
                  <a:lnTo>
                    <a:pt x="288" y="434"/>
                  </a:lnTo>
                  <a:lnTo>
                    <a:pt x="282" y="442"/>
                  </a:lnTo>
                  <a:lnTo>
                    <a:pt x="276" y="446"/>
                  </a:lnTo>
                  <a:lnTo>
                    <a:pt x="264" y="452"/>
                  </a:lnTo>
                  <a:lnTo>
                    <a:pt x="258" y="456"/>
                  </a:lnTo>
                  <a:lnTo>
                    <a:pt x="250" y="466"/>
                  </a:lnTo>
                  <a:lnTo>
                    <a:pt x="240" y="478"/>
                  </a:lnTo>
                  <a:lnTo>
                    <a:pt x="228" y="484"/>
                  </a:lnTo>
                  <a:lnTo>
                    <a:pt x="218" y="488"/>
                  </a:lnTo>
                  <a:lnTo>
                    <a:pt x="206" y="490"/>
                  </a:lnTo>
                  <a:lnTo>
                    <a:pt x="196" y="492"/>
                  </a:lnTo>
                  <a:lnTo>
                    <a:pt x="188" y="496"/>
                  </a:lnTo>
                  <a:lnTo>
                    <a:pt x="180" y="500"/>
                  </a:lnTo>
                  <a:lnTo>
                    <a:pt x="174" y="510"/>
                  </a:lnTo>
                  <a:lnTo>
                    <a:pt x="164" y="538"/>
                  </a:lnTo>
                  <a:lnTo>
                    <a:pt x="156" y="556"/>
                  </a:lnTo>
                  <a:lnTo>
                    <a:pt x="148" y="566"/>
                  </a:lnTo>
                  <a:lnTo>
                    <a:pt x="140" y="572"/>
                  </a:lnTo>
                  <a:lnTo>
                    <a:pt x="134" y="574"/>
                  </a:lnTo>
                  <a:lnTo>
                    <a:pt x="128" y="578"/>
                  </a:lnTo>
                  <a:lnTo>
                    <a:pt x="124" y="584"/>
                  </a:lnTo>
                  <a:lnTo>
                    <a:pt x="120" y="596"/>
                  </a:lnTo>
                  <a:lnTo>
                    <a:pt x="116" y="610"/>
                  </a:lnTo>
                  <a:lnTo>
                    <a:pt x="114" y="614"/>
                  </a:lnTo>
                  <a:lnTo>
                    <a:pt x="110" y="620"/>
                  </a:lnTo>
                  <a:lnTo>
                    <a:pt x="108" y="640"/>
                  </a:lnTo>
                  <a:lnTo>
                    <a:pt x="104" y="660"/>
                  </a:lnTo>
                  <a:lnTo>
                    <a:pt x="102" y="666"/>
                  </a:lnTo>
                  <a:lnTo>
                    <a:pt x="98" y="670"/>
                  </a:lnTo>
                  <a:lnTo>
                    <a:pt x="90" y="678"/>
                  </a:lnTo>
                  <a:lnTo>
                    <a:pt x="78" y="692"/>
                  </a:lnTo>
                  <a:lnTo>
                    <a:pt x="64" y="706"/>
                  </a:lnTo>
                  <a:lnTo>
                    <a:pt x="58" y="712"/>
                  </a:lnTo>
                  <a:lnTo>
                    <a:pt x="58" y="714"/>
                  </a:lnTo>
                  <a:lnTo>
                    <a:pt x="60" y="714"/>
                  </a:lnTo>
                  <a:lnTo>
                    <a:pt x="64" y="714"/>
                  </a:lnTo>
                  <a:lnTo>
                    <a:pt x="66" y="714"/>
                  </a:lnTo>
                  <a:lnTo>
                    <a:pt x="66" y="716"/>
                  </a:lnTo>
                  <a:lnTo>
                    <a:pt x="60" y="726"/>
                  </a:lnTo>
                  <a:lnTo>
                    <a:pt x="54" y="740"/>
                  </a:lnTo>
                  <a:lnTo>
                    <a:pt x="52" y="750"/>
                  </a:lnTo>
                  <a:lnTo>
                    <a:pt x="50" y="762"/>
                  </a:lnTo>
                  <a:lnTo>
                    <a:pt x="48" y="772"/>
                  </a:lnTo>
                  <a:lnTo>
                    <a:pt x="46" y="778"/>
                  </a:lnTo>
                  <a:lnTo>
                    <a:pt x="42" y="782"/>
                  </a:lnTo>
                  <a:lnTo>
                    <a:pt x="36" y="786"/>
                  </a:lnTo>
                  <a:lnTo>
                    <a:pt x="32" y="788"/>
                  </a:lnTo>
                  <a:lnTo>
                    <a:pt x="28" y="794"/>
                  </a:lnTo>
                  <a:lnTo>
                    <a:pt x="24" y="800"/>
                  </a:lnTo>
                  <a:lnTo>
                    <a:pt x="20" y="812"/>
                  </a:lnTo>
                  <a:lnTo>
                    <a:pt x="16" y="834"/>
                  </a:lnTo>
                  <a:lnTo>
                    <a:pt x="14" y="850"/>
                  </a:lnTo>
                  <a:lnTo>
                    <a:pt x="16" y="858"/>
                  </a:lnTo>
                  <a:lnTo>
                    <a:pt x="16" y="860"/>
                  </a:lnTo>
                  <a:lnTo>
                    <a:pt x="18" y="860"/>
                  </a:lnTo>
                  <a:lnTo>
                    <a:pt x="20" y="860"/>
                  </a:lnTo>
                  <a:lnTo>
                    <a:pt x="22" y="858"/>
                  </a:lnTo>
                  <a:lnTo>
                    <a:pt x="22" y="852"/>
                  </a:lnTo>
                  <a:lnTo>
                    <a:pt x="24" y="846"/>
                  </a:lnTo>
                  <a:lnTo>
                    <a:pt x="24" y="844"/>
                  </a:lnTo>
                  <a:lnTo>
                    <a:pt x="26" y="844"/>
                  </a:lnTo>
                  <a:lnTo>
                    <a:pt x="30" y="846"/>
                  </a:lnTo>
                  <a:lnTo>
                    <a:pt x="30" y="850"/>
                  </a:lnTo>
                  <a:lnTo>
                    <a:pt x="32" y="860"/>
                  </a:lnTo>
                  <a:lnTo>
                    <a:pt x="34" y="868"/>
                  </a:lnTo>
                  <a:lnTo>
                    <a:pt x="36" y="868"/>
                  </a:lnTo>
                  <a:lnTo>
                    <a:pt x="38" y="868"/>
                  </a:lnTo>
                  <a:lnTo>
                    <a:pt x="42" y="868"/>
                  </a:lnTo>
                  <a:lnTo>
                    <a:pt x="44" y="868"/>
                  </a:lnTo>
                  <a:lnTo>
                    <a:pt x="48" y="878"/>
                  </a:lnTo>
                  <a:lnTo>
                    <a:pt x="50" y="890"/>
                  </a:lnTo>
                  <a:lnTo>
                    <a:pt x="50" y="902"/>
                  </a:lnTo>
                  <a:lnTo>
                    <a:pt x="50" y="910"/>
                  </a:lnTo>
                  <a:lnTo>
                    <a:pt x="46" y="918"/>
                  </a:lnTo>
                  <a:lnTo>
                    <a:pt x="42" y="926"/>
                  </a:lnTo>
                  <a:lnTo>
                    <a:pt x="38" y="930"/>
                  </a:lnTo>
                  <a:lnTo>
                    <a:pt x="40" y="932"/>
                  </a:lnTo>
                  <a:lnTo>
                    <a:pt x="42" y="936"/>
                  </a:lnTo>
                  <a:lnTo>
                    <a:pt x="46" y="940"/>
                  </a:lnTo>
                  <a:lnTo>
                    <a:pt x="50" y="948"/>
                  </a:lnTo>
                  <a:lnTo>
                    <a:pt x="54" y="958"/>
                  </a:lnTo>
                  <a:lnTo>
                    <a:pt x="58" y="972"/>
                  </a:lnTo>
                  <a:lnTo>
                    <a:pt x="60" y="986"/>
                  </a:lnTo>
                  <a:lnTo>
                    <a:pt x="60" y="1002"/>
                  </a:lnTo>
                  <a:lnTo>
                    <a:pt x="58" y="1016"/>
                  </a:lnTo>
                  <a:lnTo>
                    <a:pt x="54" y="1030"/>
                  </a:lnTo>
                  <a:lnTo>
                    <a:pt x="42" y="1066"/>
                  </a:lnTo>
                  <a:lnTo>
                    <a:pt x="40" y="1076"/>
                  </a:lnTo>
                  <a:lnTo>
                    <a:pt x="40" y="1086"/>
                  </a:lnTo>
                  <a:lnTo>
                    <a:pt x="40" y="1102"/>
                  </a:lnTo>
                  <a:lnTo>
                    <a:pt x="34" y="1122"/>
                  </a:lnTo>
                  <a:lnTo>
                    <a:pt x="28" y="1132"/>
                  </a:lnTo>
                  <a:lnTo>
                    <a:pt x="22" y="1142"/>
                  </a:lnTo>
                  <a:lnTo>
                    <a:pt x="16" y="1150"/>
                  </a:lnTo>
                  <a:lnTo>
                    <a:pt x="6" y="1156"/>
                  </a:lnTo>
                  <a:lnTo>
                    <a:pt x="2" y="1160"/>
                  </a:lnTo>
                  <a:lnTo>
                    <a:pt x="0" y="1162"/>
                  </a:lnTo>
                  <a:lnTo>
                    <a:pt x="2" y="1164"/>
                  </a:lnTo>
                  <a:lnTo>
                    <a:pt x="10" y="1164"/>
                  </a:lnTo>
                  <a:lnTo>
                    <a:pt x="14" y="1164"/>
                  </a:lnTo>
                  <a:lnTo>
                    <a:pt x="16" y="1168"/>
                  </a:lnTo>
                  <a:lnTo>
                    <a:pt x="22" y="1184"/>
                  </a:lnTo>
                  <a:lnTo>
                    <a:pt x="30" y="1202"/>
                  </a:lnTo>
                  <a:lnTo>
                    <a:pt x="34" y="1210"/>
                  </a:lnTo>
                  <a:lnTo>
                    <a:pt x="38" y="1218"/>
                  </a:lnTo>
                  <a:lnTo>
                    <a:pt x="40" y="1222"/>
                  </a:lnTo>
                  <a:lnTo>
                    <a:pt x="44" y="1224"/>
                  </a:lnTo>
                  <a:lnTo>
                    <a:pt x="46" y="1226"/>
                  </a:lnTo>
                  <a:lnTo>
                    <a:pt x="52" y="1226"/>
                  </a:lnTo>
                  <a:lnTo>
                    <a:pt x="64" y="1224"/>
                  </a:lnTo>
                  <a:lnTo>
                    <a:pt x="80" y="1224"/>
                  </a:lnTo>
                  <a:lnTo>
                    <a:pt x="62" y="1228"/>
                  </a:lnTo>
                  <a:lnTo>
                    <a:pt x="50" y="1232"/>
                  </a:lnTo>
                  <a:lnTo>
                    <a:pt x="40" y="1232"/>
                  </a:lnTo>
                  <a:lnTo>
                    <a:pt x="38" y="1232"/>
                  </a:lnTo>
                  <a:lnTo>
                    <a:pt x="36" y="1228"/>
                  </a:lnTo>
                  <a:lnTo>
                    <a:pt x="34" y="1226"/>
                  </a:lnTo>
                  <a:lnTo>
                    <a:pt x="32" y="1224"/>
                  </a:lnTo>
                  <a:lnTo>
                    <a:pt x="28" y="1228"/>
                  </a:lnTo>
                  <a:lnTo>
                    <a:pt x="26" y="1234"/>
                  </a:lnTo>
                  <a:lnTo>
                    <a:pt x="28" y="1242"/>
                  </a:lnTo>
                  <a:lnTo>
                    <a:pt x="30" y="1252"/>
                  </a:lnTo>
                  <a:lnTo>
                    <a:pt x="30" y="1260"/>
                  </a:lnTo>
                  <a:lnTo>
                    <a:pt x="30" y="1264"/>
                  </a:lnTo>
                  <a:lnTo>
                    <a:pt x="32" y="1264"/>
                  </a:lnTo>
                  <a:lnTo>
                    <a:pt x="34" y="1264"/>
                  </a:lnTo>
                  <a:lnTo>
                    <a:pt x="40" y="1262"/>
                  </a:lnTo>
                  <a:lnTo>
                    <a:pt x="44" y="1264"/>
                  </a:lnTo>
                  <a:lnTo>
                    <a:pt x="48" y="1266"/>
                  </a:lnTo>
                  <a:lnTo>
                    <a:pt x="54" y="1264"/>
                  </a:lnTo>
                  <a:lnTo>
                    <a:pt x="60" y="1264"/>
                  </a:lnTo>
                  <a:lnTo>
                    <a:pt x="64" y="1264"/>
                  </a:lnTo>
                  <a:lnTo>
                    <a:pt x="70" y="1268"/>
                  </a:lnTo>
                  <a:lnTo>
                    <a:pt x="76" y="1268"/>
                  </a:lnTo>
                  <a:lnTo>
                    <a:pt x="64" y="1270"/>
                  </a:lnTo>
                  <a:lnTo>
                    <a:pt x="54" y="1270"/>
                  </a:lnTo>
                  <a:lnTo>
                    <a:pt x="44" y="1268"/>
                  </a:lnTo>
                  <a:lnTo>
                    <a:pt x="38" y="1266"/>
                  </a:lnTo>
                  <a:lnTo>
                    <a:pt x="36" y="1268"/>
                  </a:lnTo>
                  <a:lnTo>
                    <a:pt x="32" y="1270"/>
                  </a:lnTo>
                  <a:lnTo>
                    <a:pt x="30" y="1274"/>
                  </a:lnTo>
                  <a:lnTo>
                    <a:pt x="30" y="1276"/>
                  </a:lnTo>
                  <a:lnTo>
                    <a:pt x="34" y="1278"/>
                  </a:lnTo>
                  <a:lnTo>
                    <a:pt x="38" y="1282"/>
                  </a:lnTo>
                  <a:lnTo>
                    <a:pt x="40" y="1286"/>
                  </a:lnTo>
                  <a:lnTo>
                    <a:pt x="42" y="1286"/>
                  </a:lnTo>
                  <a:lnTo>
                    <a:pt x="48" y="1284"/>
                  </a:lnTo>
                  <a:lnTo>
                    <a:pt x="52" y="1284"/>
                  </a:lnTo>
                  <a:lnTo>
                    <a:pt x="50" y="1290"/>
                  </a:lnTo>
                  <a:lnTo>
                    <a:pt x="46" y="1296"/>
                  </a:lnTo>
                  <a:lnTo>
                    <a:pt x="48" y="1298"/>
                  </a:lnTo>
                  <a:lnTo>
                    <a:pt x="48" y="1300"/>
                  </a:lnTo>
                  <a:lnTo>
                    <a:pt x="54" y="1300"/>
                  </a:lnTo>
                  <a:lnTo>
                    <a:pt x="60" y="1300"/>
                  </a:lnTo>
                  <a:lnTo>
                    <a:pt x="64" y="1298"/>
                  </a:lnTo>
                  <a:lnTo>
                    <a:pt x="64" y="1300"/>
                  </a:lnTo>
                  <a:lnTo>
                    <a:pt x="64" y="1306"/>
                  </a:lnTo>
                  <a:lnTo>
                    <a:pt x="64" y="1312"/>
                  </a:lnTo>
                  <a:lnTo>
                    <a:pt x="66" y="1312"/>
                  </a:lnTo>
                  <a:lnTo>
                    <a:pt x="70" y="1310"/>
                  </a:lnTo>
                  <a:lnTo>
                    <a:pt x="78" y="1304"/>
                  </a:lnTo>
                  <a:lnTo>
                    <a:pt x="86" y="1300"/>
                  </a:lnTo>
                  <a:lnTo>
                    <a:pt x="88" y="1300"/>
                  </a:lnTo>
                  <a:lnTo>
                    <a:pt x="88" y="1302"/>
                  </a:lnTo>
                  <a:lnTo>
                    <a:pt x="82" y="1304"/>
                  </a:lnTo>
                  <a:lnTo>
                    <a:pt x="80" y="1306"/>
                  </a:lnTo>
                  <a:lnTo>
                    <a:pt x="78" y="1308"/>
                  </a:lnTo>
                  <a:lnTo>
                    <a:pt x="80" y="1312"/>
                  </a:lnTo>
                  <a:lnTo>
                    <a:pt x="82" y="1318"/>
                  </a:lnTo>
                  <a:lnTo>
                    <a:pt x="84" y="1320"/>
                  </a:lnTo>
                  <a:lnTo>
                    <a:pt x="82" y="1324"/>
                  </a:lnTo>
                  <a:lnTo>
                    <a:pt x="80" y="1328"/>
                  </a:lnTo>
                  <a:lnTo>
                    <a:pt x="82" y="1328"/>
                  </a:lnTo>
                  <a:lnTo>
                    <a:pt x="84" y="1328"/>
                  </a:lnTo>
                  <a:lnTo>
                    <a:pt x="86" y="1332"/>
                  </a:lnTo>
                  <a:lnTo>
                    <a:pt x="86" y="1336"/>
                  </a:lnTo>
                  <a:lnTo>
                    <a:pt x="88" y="1336"/>
                  </a:lnTo>
                  <a:lnTo>
                    <a:pt x="90" y="1338"/>
                  </a:lnTo>
                  <a:lnTo>
                    <a:pt x="90" y="1342"/>
                  </a:lnTo>
                  <a:lnTo>
                    <a:pt x="92" y="1346"/>
                  </a:lnTo>
                  <a:lnTo>
                    <a:pt x="94" y="1344"/>
                  </a:lnTo>
                  <a:lnTo>
                    <a:pt x="100" y="1336"/>
                  </a:lnTo>
                  <a:lnTo>
                    <a:pt x="98" y="1344"/>
                  </a:lnTo>
                  <a:lnTo>
                    <a:pt x="100" y="1348"/>
                  </a:lnTo>
                  <a:lnTo>
                    <a:pt x="98" y="1352"/>
                  </a:lnTo>
                  <a:lnTo>
                    <a:pt x="100" y="1356"/>
                  </a:lnTo>
                  <a:lnTo>
                    <a:pt x="102" y="1356"/>
                  </a:lnTo>
                  <a:lnTo>
                    <a:pt x="104" y="1352"/>
                  </a:lnTo>
                  <a:lnTo>
                    <a:pt x="108" y="1346"/>
                  </a:lnTo>
                  <a:lnTo>
                    <a:pt x="110" y="1344"/>
                  </a:lnTo>
                  <a:lnTo>
                    <a:pt x="114" y="1344"/>
                  </a:lnTo>
                  <a:lnTo>
                    <a:pt x="116" y="1344"/>
                  </a:lnTo>
                  <a:lnTo>
                    <a:pt x="112" y="1346"/>
                  </a:lnTo>
                  <a:lnTo>
                    <a:pt x="110" y="1350"/>
                  </a:lnTo>
                  <a:lnTo>
                    <a:pt x="110" y="1354"/>
                  </a:lnTo>
                  <a:lnTo>
                    <a:pt x="110" y="1358"/>
                  </a:lnTo>
                  <a:lnTo>
                    <a:pt x="112" y="1360"/>
                  </a:lnTo>
                  <a:lnTo>
                    <a:pt x="114" y="1360"/>
                  </a:lnTo>
                  <a:lnTo>
                    <a:pt x="118" y="1356"/>
                  </a:lnTo>
                  <a:lnTo>
                    <a:pt x="118" y="1354"/>
                  </a:lnTo>
                  <a:lnTo>
                    <a:pt x="118" y="1362"/>
                  </a:lnTo>
                  <a:lnTo>
                    <a:pt x="118" y="1372"/>
                  </a:lnTo>
                  <a:lnTo>
                    <a:pt x="120" y="1378"/>
                  </a:lnTo>
                  <a:lnTo>
                    <a:pt x="124" y="1384"/>
                  </a:lnTo>
                  <a:lnTo>
                    <a:pt x="128" y="1386"/>
                  </a:lnTo>
                  <a:lnTo>
                    <a:pt x="134" y="1388"/>
                  </a:lnTo>
                  <a:lnTo>
                    <a:pt x="140" y="1392"/>
                  </a:lnTo>
                  <a:lnTo>
                    <a:pt x="146" y="1398"/>
                  </a:lnTo>
                  <a:lnTo>
                    <a:pt x="154" y="1402"/>
                  </a:lnTo>
                  <a:lnTo>
                    <a:pt x="158" y="1404"/>
                  </a:lnTo>
                  <a:lnTo>
                    <a:pt x="158" y="1406"/>
                  </a:lnTo>
                  <a:lnTo>
                    <a:pt x="158" y="1408"/>
                  </a:lnTo>
                  <a:lnTo>
                    <a:pt x="156" y="1414"/>
                  </a:lnTo>
                  <a:lnTo>
                    <a:pt x="154" y="1418"/>
                  </a:lnTo>
                  <a:lnTo>
                    <a:pt x="156" y="1420"/>
                  </a:lnTo>
                  <a:lnTo>
                    <a:pt x="162" y="1424"/>
                  </a:lnTo>
                  <a:lnTo>
                    <a:pt x="166" y="1426"/>
                  </a:lnTo>
                  <a:lnTo>
                    <a:pt x="166" y="1430"/>
                  </a:lnTo>
                  <a:lnTo>
                    <a:pt x="168" y="1432"/>
                  </a:lnTo>
                  <a:lnTo>
                    <a:pt x="170" y="1434"/>
                  </a:lnTo>
                  <a:lnTo>
                    <a:pt x="172" y="1436"/>
                  </a:lnTo>
                  <a:lnTo>
                    <a:pt x="170" y="1438"/>
                  </a:lnTo>
                  <a:lnTo>
                    <a:pt x="170" y="1440"/>
                  </a:lnTo>
                  <a:lnTo>
                    <a:pt x="170" y="1442"/>
                  </a:lnTo>
                  <a:lnTo>
                    <a:pt x="176" y="1448"/>
                  </a:lnTo>
                  <a:lnTo>
                    <a:pt x="176" y="1450"/>
                  </a:lnTo>
                  <a:lnTo>
                    <a:pt x="174" y="1450"/>
                  </a:lnTo>
                  <a:lnTo>
                    <a:pt x="172" y="1452"/>
                  </a:lnTo>
                  <a:lnTo>
                    <a:pt x="170" y="1454"/>
                  </a:lnTo>
                  <a:lnTo>
                    <a:pt x="172" y="1458"/>
                  </a:lnTo>
                  <a:lnTo>
                    <a:pt x="174" y="1462"/>
                  </a:lnTo>
                  <a:lnTo>
                    <a:pt x="176" y="1462"/>
                  </a:lnTo>
                  <a:lnTo>
                    <a:pt x="180" y="1462"/>
                  </a:lnTo>
                  <a:lnTo>
                    <a:pt x="186" y="1464"/>
                  </a:lnTo>
                  <a:lnTo>
                    <a:pt x="182" y="1468"/>
                  </a:lnTo>
                  <a:lnTo>
                    <a:pt x="178" y="1470"/>
                  </a:lnTo>
                  <a:lnTo>
                    <a:pt x="172" y="1470"/>
                  </a:lnTo>
                  <a:lnTo>
                    <a:pt x="170" y="1468"/>
                  </a:lnTo>
                  <a:lnTo>
                    <a:pt x="170" y="1472"/>
                  </a:lnTo>
                  <a:lnTo>
                    <a:pt x="174" y="1480"/>
                  </a:lnTo>
                  <a:lnTo>
                    <a:pt x="178" y="1482"/>
                  </a:lnTo>
                  <a:lnTo>
                    <a:pt x="182" y="1482"/>
                  </a:lnTo>
                  <a:lnTo>
                    <a:pt x="184" y="1486"/>
                  </a:lnTo>
                  <a:lnTo>
                    <a:pt x="186" y="1492"/>
                  </a:lnTo>
                  <a:lnTo>
                    <a:pt x="184" y="1494"/>
                  </a:lnTo>
                  <a:lnTo>
                    <a:pt x="182" y="1496"/>
                  </a:lnTo>
                  <a:lnTo>
                    <a:pt x="182" y="1498"/>
                  </a:lnTo>
                  <a:lnTo>
                    <a:pt x="186" y="1502"/>
                  </a:lnTo>
                  <a:lnTo>
                    <a:pt x="192" y="1504"/>
                  </a:lnTo>
                  <a:lnTo>
                    <a:pt x="196" y="1506"/>
                  </a:lnTo>
                  <a:lnTo>
                    <a:pt x="202" y="1510"/>
                  </a:lnTo>
                  <a:lnTo>
                    <a:pt x="204" y="1512"/>
                  </a:lnTo>
                  <a:lnTo>
                    <a:pt x="204" y="1514"/>
                  </a:lnTo>
                  <a:lnTo>
                    <a:pt x="202" y="1518"/>
                  </a:lnTo>
                  <a:lnTo>
                    <a:pt x="200" y="1520"/>
                  </a:lnTo>
                  <a:lnTo>
                    <a:pt x="202" y="1520"/>
                  </a:lnTo>
                  <a:lnTo>
                    <a:pt x="208" y="1524"/>
                  </a:lnTo>
                  <a:lnTo>
                    <a:pt x="228" y="1534"/>
                  </a:lnTo>
                  <a:lnTo>
                    <a:pt x="236" y="1538"/>
                  </a:lnTo>
                  <a:lnTo>
                    <a:pt x="242" y="1546"/>
                  </a:lnTo>
                  <a:lnTo>
                    <a:pt x="246" y="1552"/>
                  </a:lnTo>
                  <a:lnTo>
                    <a:pt x="250" y="1556"/>
                  </a:lnTo>
                  <a:lnTo>
                    <a:pt x="260" y="1562"/>
                  </a:lnTo>
                  <a:lnTo>
                    <a:pt x="268" y="1566"/>
                  </a:lnTo>
                  <a:lnTo>
                    <a:pt x="270" y="1570"/>
                  </a:lnTo>
                  <a:lnTo>
                    <a:pt x="272" y="1574"/>
                  </a:lnTo>
                  <a:lnTo>
                    <a:pt x="272" y="1576"/>
                  </a:lnTo>
                  <a:lnTo>
                    <a:pt x="274" y="1578"/>
                  </a:lnTo>
                  <a:lnTo>
                    <a:pt x="282" y="1582"/>
                  </a:lnTo>
                  <a:lnTo>
                    <a:pt x="294" y="1590"/>
                  </a:lnTo>
                  <a:lnTo>
                    <a:pt x="302" y="1596"/>
                  </a:lnTo>
                  <a:lnTo>
                    <a:pt x="310" y="1606"/>
                  </a:lnTo>
                  <a:lnTo>
                    <a:pt x="328" y="1626"/>
                  </a:lnTo>
                  <a:lnTo>
                    <a:pt x="346" y="1644"/>
                  </a:lnTo>
                  <a:lnTo>
                    <a:pt x="364" y="1654"/>
                  </a:lnTo>
                  <a:lnTo>
                    <a:pt x="380" y="1660"/>
                  </a:lnTo>
                  <a:lnTo>
                    <a:pt x="388" y="1664"/>
                  </a:lnTo>
                  <a:lnTo>
                    <a:pt x="392" y="1668"/>
                  </a:lnTo>
                  <a:lnTo>
                    <a:pt x="396" y="1670"/>
                  </a:lnTo>
                  <a:lnTo>
                    <a:pt x="402" y="1672"/>
                  </a:lnTo>
                  <a:lnTo>
                    <a:pt x="408" y="1670"/>
                  </a:lnTo>
                  <a:lnTo>
                    <a:pt x="412" y="1666"/>
                  </a:lnTo>
                  <a:lnTo>
                    <a:pt x="422" y="1658"/>
                  </a:lnTo>
                  <a:lnTo>
                    <a:pt x="436" y="1648"/>
                  </a:lnTo>
                  <a:lnTo>
                    <a:pt x="448" y="1642"/>
                  </a:lnTo>
                  <a:lnTo>
                    <a:pt x="462" y="1638"/>
                  </a:lnTo>
                  <a:lnTo>
                    <a:pt x="488" y="1634"/>
                  </a:lnTo>
                  <a:lnTo>
                    <a:pt x="504" y="1632"/>
                  </a:lnTo>
                  <a:lnTo>
                    <a:pt x="516" y="1632"/>
                  </a:lnTo>
                  <a:lnTo>
                    <a:pt x="530" y="1630"/>
                  </a:lnTo>
                  <a:lnTo>
                    <a:pt x="540" y="1628"/>
                  </a:lnTo>
                  <a:lnTo>
                    <a:pt x="554" y="1630"/>
                  </a:lnTo>
                  <a:lnTo>
                    <a:pt x="566" y="1630"/>
                  </a:lnTo>
                  <a:lnTo>
                    <a:pt x="572" y="1630"/>
                  </a:lnTo>
                  <a:lnTo>
                    <a:pt x="576" y="1630"/>
                  </a:lnTo>
                  <a:lnTo>
                    <a:pt x="580" y="1630"/>
                  </a:lnTo>
                  <a:lnTo>
                    <a:pt x="590" y="1632"/>
                  </a:lnTo>
                  <a:lnTo>
                    <a:pt x="592" y="1632"/>
                  </a:lnTo>
                  <a:lnTo>
                    <a:pt x="590" y="1632"/>
                  </a:lnTo>
                  <a:lnTo>
                    <a:pt x="582" y="1634"/>
                  </a:lnTo>
                  <a:lnTo>
                    <a:pt x="578" y="1634"/>
                  </a:lnTo>
                  <a:lnTo>
                    <a:pt x="576" y="1636"/>
                  </a:lnTo>
                  <a:lnTo>
                    <a:pt x="578" y="1636"/>
                  </a:lnTo>
                  <a:lnTo>
                    <a:pt x="594" y="1640"/>
                  </a:lnTo>
                  <a:lnTo>
                    <a:pt x="606" y="1644"/>
                  </a:lnTo>
                  <a:lnTo>
                    <a:pt x="618" y="1650"/>
                  </a:lnTo>
                  <a:lnTo>
                    <a:pt x="622" y="1652"/>
                  </a:lnTo>
                  <a:lnTo>
                    <a:pt x="626" y="1652"/>
                  </a:lnTo>
                  <a:lnTo>
                    <a:pt x="636" y="1644"/>
                  </a:lnTo>
                  <a:lnTo>
                    <a:pt x="648" y="1636"/>
                  </a:lnTo>
                  <a:lnTo>
                    <a:pt x="656" y="1632"/>
                  </a:lnTo>
                  <a:lnTo>
                    <a:pt x="664" y="1630"/>
                  </a:lnTo>
                  <a:lnTo>
                    <a:pt x="674" y="1628"/>
                  </a:lnTo>
                  <a:lnTo>
                    <a:pt x="680" y="1624"/>
                  </a:lnTo>
                  <a:lnTo>
                    <a:pt x="690" y="1614"/>
                  </a:lnTo>
                  <a:lnTo>
                    <a:pt x="698" y="1610"/>
                  </a:lnTo>
                  <a:lnTo>
                    <a:pt x="706" y="1606"/>
                  </a:lnTo>
                  <a:lnTo>
                    <a:pt x="716" y="1602"/>
                  </a:lnTo>
                  <a:lnTo>
                    <a:pt x="730" y="1600"/>
                  </a:lnTo>
                  <a:lnTo>
                    <a:pt x="742" y="1598"/>
                  </a:lnTo>
                  <a:lnTo>
                    <a:pt x="746" y="1596"/>
                  </a:lnTo>
                  <a:lnTo>
                    <a:pt x="746" y="1594"/>
                  </a:lnTo>
                  <a:lnTo>
                    <a:pt x="748" y="1590"/>
                  </a:lnTo>
                  <a:lnTo>
                    <a:pt x="754" y="1586"/>
                  </a:lnTo>
                  <a:lnTo>
                    <a:pt x="760" y="1582"/>
                  </a:lnTo>
                  <a:lnTo>
                    <a:pt x="774" y="1578"/>
                  </a:lnTo>
                  <a:lnTo>
                    <a:pt x="796" y="1574"/>
                  </a:lnTo>
                  <a:lnTo>
                    <a:pt x="814" y="1572"/>
                  </a:lnTo>
                  <a:lnTo>
                    <a:pt x="832" y="1572"/>
                  </a:lnTo>
                  <a:lnTo>
                    <a:pt x="838" y="1570"/>
                  </a:lnTo>
                  <a:lnTo>
                    <a:pt x="840" y="1568"/>
                  </a:lnTo>
                  <a:lnTo>
                    <a:pt x="844" y="1564"/>
                  </a:lnTo>
                  <a:lnTo>
                    <a:pt x="846" y="1566"/>
                  </a:lnTo>
                  <a:lnTo>
                    <a:pt x="850" y="1570"/>
                  </a:lnTo>
                  <a:lnTo>
                    <a:pt x="860" y="1570"/>
                  </a:lnTo>
                  <a:lnTo>
                    <a:pt x="874" y="1570"/>
                  </a:lnTo>
                  <a:lnTo>
                    <a:pt x="884" y="1574"/>
                  </a:lnTo>
                  <a:lnTo>
                    <a:pt x="890" y="1578"/>
                  </a:lnTo>
                  <a:lnTo>
                    <a:pt x="896" y="1584"/>
                  </a:lnTo>
                  <a:lnTo>
                    <a:pt x="908" y="1600"/>
                  </a:lnTo>
                  <a:lnTo>
                    <a:pt x="916" y="1616"/>
                  </a:lnTo>
                  <a:lnTo>
                    <a:pt x="924" y="1642"/>
                  </a:lnTo>
                  <a:lnTo>
                    <a:pt x="930" y="1654"/>
                  </a:lnTo>
                  <a:lnTo>
                    <a:pt x="936" y="1664"/>
                  </a:lnTo>
                  <a:lnTo>
                    <a:pt x="944" y="1670"/>
                  </a:lnTo>
                  <a:lnTo>
                    <a:pt x="948" y="1672"/>
                  </a:lnTo>
                  <a:lnTo>
                    <a:pt x="954" y="1672"/>
                  </a:lnTo>
                  <a:lnTo>
                    <a:pt x="970" y="1672"/>
                  </a:lnTo>
                  <a:lnTo>
                    <a:pt x="976" y="1672"/>
                  </a:lnTo>
                  <a:lnTo>
                    <a:pt x="984" y="1670"/>
                  </a:lnTo>
                  <a:lnTo>
                    <a:pt x="990" y="1668"/>
                  </a:lnTo>
                  <a:lnTo>
                    <a:pt x="992" y="1664"/>
                  </a:lnTo>
                  <a:lnTo>
                    <a:pt x="992" y="1662"/>
                  </a:lnTo>
                  <a:lnTo>
                    <a:pt x="992" y="1658"/>
                  </a:lnTo>
                  <a:lnTo>
                    <a:pt x="992" y="1656"/>
                  </a:lnTo>
                  <a:lnTo>
                    <a:pt x="996" y="1658"/>
                  </a:lnTo>
                  <a:lnTo>
                    <a:pt x="1002" y="1660"/>
                  </a:lnTo>
                  <a:lnTo>
                    <a:pt x="1008" y="1662"/>
                  </a:lnTo>
                  <a:lnTo>
                    <a:pt x="1018" y="1662"/>
                  </a:lnTo>
                  <a:lnTo>
                    <a:pt x="1028" y="1662"/>
                  </a:lnTo>
                  <a:lnTo>
                    <a:pt x="1036" y="1660"/>
                  </a:lnTo>
                  <a:lnTo>
                    <a:pt x="1040" y="1656"/>
                  </a:lnTo>
                  <a:lnTo>
                    <a:pt x="1042" y="1654"/>
                  </a:lnTo>
                  <a:lnTo>
                    <a:pt x="1042" y="1650"/>
                  </a:lnTo>
                  <a:lnTo>
                    <a:pt x="1036" y="1640"/>
                  </a:lnTo>
                  <a:lnTo>
                    <a:pt x="1048" y="1650"/>
                  </a:lnTo>
                  <a:lnTo>
                    <a:pt x="1048" y="1658"/>
                  </a:lnTo>
                  <a:lnTo>
                    <a:pt x="1050" y="1662"/>
                  </a:lnTo>
                  <a:lnTo>
                    <a:pt x="1052" y="1662"/>
                  </a:lnTo>
                  <a:lnTo>
                    <a:pt x="1056" y="1662"/>
                  </a:lnTo>
                  <a:lnTo>
                    <a:pt x="1060" y="1660"/>
                  </a:lnTo>
                  <a:lnTo>
                    <a:pt x="1062" y="1662"/>
                  </a:lnTo>
                  <a:lnTo>
                    <a:pt x="1064" y="1666"/>
                  </a:lnTo>
                  <a:lnTo>
                    <a:pt x="1066" y="1682"/>
                  </a:lnTo>
                  <a:lnTo>
                    <a:pt x="1070" y="1684"/>
                  </a:lnTo>
                  <a:lnTo>
                    <a:pt x="1076" y="1688"/>
                  </a:lnTo>
                  <a:lnTo>
                    <a:pt x="1082" y="1690"/>
                  </a:lnTo>
                  <a:lnTo>
                    <a:pt x="1084" y="1690"/>
                  </a:lnTo>
                  <a:lnTo>
                    <a:pt x="1086" y="1686"/>
                  </a:lnTo>
                  <a:lnTo>
                    <a:pt x="1088" y="1684"/>
                  </a:lnTo>
                  <a:lnTo>
                    <a:pt x="1090" y="1684"/>
                  </a:lnTo>
                  <a:lnTo>
                    <a:pt x="1094" y="1684"/>
                  </a:lnTo>
                  <a:lnTo>
                    <a:pt x="1096" y="1688"/>
                  </a:lnTo>
                  <a:lnTo>
                    <a:pt x="1096" y="1690"/>
                  </a:lnTo>
                  <a:lnTo>
                    <a:pt x="1094" y="1694"/>
                  </a:lnTo>
                  <a:lnTo>
                    <a:pt x="1090" y="1698"/>
                  </a:lnTo>
                  <a:lnTo>
                    <a:pt x="1090" y="1700"/>
                  </a:lnTo>
                  <a:lnTo>
                    <a:pt x="1092" y="1704"/>
                  </a:lnTo>
                  <a:lnTo>
                    <a:pt x="1096" y="1708"/>
                  </a:lnTo>
                  <a:lnTo>
                    <a:pt x="1094" y="1708"/>
                  </a:lnTo>
                  <a:lnTo>
                    <a:pt x="1094" y="1712"/>
                  </a:lnTo>
                  <a:lnTo>
                    <a:pt x="1100" y="1718"/>
                  </a:lnTo>
                  <a:lnTo>
                    <a:pt x="1102" y="1724"/>
                  </a:lnTo>
                  <a:lnTo>
                    <a:pt x="1104" y="1730"/>
                  </a:lnTo>
                  <a:lnTo>
                    <a:pt x="1104" y="1742"/>
                  </a:lnTo>
                  <a:lnTo>
                    <a:pt x="1100" y="1756"/>
                  </a:lnTo>
                  <a:lnTo>
                    <a:pt x="1100" y="1770"/>
                  </a:lnTo>
                  <a:lnTo>
                    <a:pt x="1100" y="1782"/>
                  </a:lnTo>
                  <a:lnTo>
                    <a:pt x="1098" y="1790"/>
                  </a:lnTo>
                  <a:lnTo>
                    <a:pt x="1094" y="1798"/>
                  </a:lnTo>
                  <a:lnTo>
                    <a:pt x="1090" y="1804"/>
                  </a:lnTo>
                  <a:lnTo>
                    <a:pt x="1084" y="1814"/>
                  </a:lnTo>
                  <a:lnTo>
                    <a:pt x="1082" y="1820"/>
                  </a:lnTo>
                  <a:lnTo>
                    <a:pt x="1082" y="1824"/>
                  </a:lnTo>
                  <a:lnTo>
                    <a:pt x="1082" y="1828"/>
                  </a:lnTo>
                  <a:lnTo>
                    <a:pt x="1084" y="1828"/>
                  </a:lnTo>
                  <a:lnTo>
                    <a:pt x="1088" y="1828"/>
                  </a:lnTo>
                  <a:lnTo>
                    <a:pt x="1092" y="1828"/>
                  </a:lnTo>
                  <a:lnTo>
                    <a:pt x="1090" y="1834"/>
                  </a:lnTo>
                  <a:lnTo>
                    <a:pt x="1090" y="1838"/>
                  </a:lnTo>
                  <a:lnTo>
                    <a:pt x="1092" y="1844"/>
                  </a:lnTo>
                  <a:lnTo>
                    <a:pt x="1094" y="1848"/>
                  </a:lnTo>
                  <a:lnTo>
                    <a:pt x="1092" y="1852"/>
                  </a:lnTo>
                  <a:lnTo>
                    <a:pt x="1090" y="1852"/>
                  </a:lnTo>
                  <a:lnTo>
                    <a:pt x="1088" y="1850"/>
                  </a:lnTo>
                  <a:lnTo>
                    <a:pt x="1086" y="1848"/>
                  </a:lnTo>
                  <a:lnTo>
                    <a:pt x="1082" y="1852"/>
                  </a:lnTo>
                  <a:lnTo>
                    <a:pt x="1082" y="1854"/>
                  </a:lnTo>
                  <a:lnTo>
                    <a:pt x="1082" y="1858"/>
                  </a:lnTo>
                  <a:lnTo>
                    <a:pt x="1086" y="1864"/>
                  </a:lnTo>
                  <a:lnTo>
                    <a:pt x="1094" y="1868"/>
                  </a:lnTo>
                  <a:lnTo>
                    <a:pt x="1106" y="1872"/>
                  </a:lnTo>
                  <a:lnTo>
                    <a:pt x="1110" y="1872"/>
                  </a:lnTo>
                  <a:lnTo>
                    <a:pt x="1110" y="1874"/>
                  </a:lnTo>
                  <a:lnTo>
                    <a:pt x="1110" y="1876"/>
                  </a:lnTo>
                  <a:lnTo>
                    <a:pt x="1106" y="1878"/>
                  </a:lnTo>
                  <a:lnTo>
                    <a:pt x="1104" y="1880"/>
                  </a:lnTo>
                  <a:lnTo>
                    <a:pt x="1098" y="1880"/>
                  </a:lnTo>
                  <a:lnTo>
                    <a:pt x="1094" y="1878"/>
                  </a:lnTo>
                  <a:lnTo>
                    <a:pt x="1090" y="1874"/>
                  </a:lnTo>
                  <a:lnTo>
                    <a:pt x="1084" y="1868"/>
                  </a:lnTo>
                  <a:lnTo>
                    <a:pt x="1082" y="1866"/>
                  </a:lnTo>
                  <a:lnTo>
                    <a:pt x="1080" y="1866"/>
                  </a:lnTo>
                  <a:lnTo>
                    <a:pt x="1080" y="1872"/>
                  </a:lnTo>
                  <a:lnTo>
                    <a:pt x="1080" y="1882"/>
                  </a:lnTo>
                  <a:lnTo>
                    <a:pt x="1078" y="1898"/>
                  </a:lnTo>
                  <a:lnTo>
                    <a:pt x="1074" y="1910"/>
                  </a:lnTo>
                  <a:lnTo>
                    <a:pt x="1072" y="1914"/>
                  </a:lnTo>
                  <a:lnTo>
                    <a:pt x="1068" y="1918"/>
                  </a:lnTo>
                  <a:lnTo>
                    <a:pt x="1066" y="1918"/>
                  </a:lnTo>
                  <a:lnTo>
                    <a:pt x="1062" y="1914"/>
                  </a:lnTo>
                  <a:lnTo>
                    <a:pt x="1056" y="1910"/>
                  </a:lnTo>
                  <a:lnTo>
                    <a:pt x="1056" y="1912"/>
                  </a:lnTo>
                  <a:lnTo>
                    <a:pt x="1058" y="1922"/>
                  </a:lnTo>
                  <a:lnTo>
                    <a:pt x="1064" y="1936"/>
                  </a:lnTo>
                  <a:lnTo>
                    <a:pt x="1076" y="1964"/>
                  </a:lnTo>
                  <a:lnTo>
                    <a:pt x="1080" y="1974"/>
                  </a:lnTo>
                  <a:lnTo>
                    <a:pt x="1084" y="1982"/>
                  </a:lnTo>
                  <a:lnTo>
                    <a:pt x="1088" y="1988"/>
                  </a:lnTo>
                  <a:lnTo>
                    <a:pt x="1094" y="1996"/>
                  </a:lnTo>
                  <a:lnTo>
                    <a:pt x="1100" y="2006"/>
                  </a:lnTo>
                  <a:lnTo>
                    <a:pt x="1110" y="2018"/>
                  </a:lnTo>
                  <a:lnTo>
                    <a:pt x="1132" y="2042"/>
                  </a:lnTo>
                  <a:lnTo>
                    <a:pt x="1140" y="2052"/>
                  </a:lnTo>
                  <a:lnTo>
                    <a:pt x="1142" y="2058"/>
                  </a:lnTo>
                  <a:lnTo>
                    <a:pt x="1150" y="2070"/>
                  </a:lnTo>
                  <a:lnTo>
                    <a:pt x="1172" y="2092"/>
                  </a:lnTo>
                  <a:lnTo>
                    <a:pt x="1178" y="2100"/>
                  </a:lnTo>
                  <a:lnTo>
                    <a:pt x="1180" y="2110"/>
                  </a:lnTo>
                  <a:lnTo>
                    <a:pt x="1184" y="2118"/>
                  </a:lnTo>
                  <a:lnTo>
                    <a:pt x="1190" y="2128"/>
                  </a:lnTo>
                  <a:lnTo>
                    <a:pt x="1194" y="2136"/>
                  </a:lnTo>
                  <a:lnTo>
                    <a:pt x="1196" y="2142"/>
                  </a:lnTo>
                  <a:lnTo>
                    <a:pt x="1194" y="2148"/>
                  </a:lnTo>
                  <a:lnTo>
                    <a:pt x="1194" y="2156"/>
                  </a:lnTo>
                  <a:lnTo>
                    <a:pt x="1194" y="2158"/>
                  </a:lnTo>
                  <a:lnTo>
                    <a:pt x="1196" y="2160"/>
                  </a:lnTo>
                  <a:lnTo>
                    <a:pt x="1198" y="2164"/>
                  </a:lnTo>
                  <a:lnTo>
                    <a:pt x="1200" y="2168"/>
                  </a:lnTo>
                  <a:lnTo>
                    <a:pt x="1204" y="2170"/>
                  </a:lnTo>
                  <a:lnTo>
                    <a:pt x="1208" y="2168"/>
                  </a:lnTo>
                  <a:lnTo>
                    <a:pt x="1216" y="2164"/>
                  </a:lnTo>
                  <a:lnTo>
                    <a:pt x="1222" y="2162"/>
                  </a:lnTo>
                  <a:lnTo>
                    <a:pt x="1226" y="2162"/>
                  </a:lnTo>
                  <a:lnTo>
                    <a:pt x="1234" y="2162"/>
                  </a:lnTo>
                  <a:lnTo>
                    <a:pt x="1226" y="2168"/>
                  </a:lnTo>
                  <a:lnTo>
                    <a:pt x="1220" y="2172"/>
                  </a:lnTo>
                  <a:lnTo>
                    <a:pt x="1208" y="2174"/>
                  </a:lnTo>
                  <a:lnTo>
                    <a:pt x="1202" y="2176"/>
                  </a:lnTo>
                  <a:lnTo>
                    <a:pt x="1200" y="2178"/>
                  </a:lnTo>
                  <a:lnTo>
                    <a:pt x="1202" y="2182"/>
                  </a:lnTo>
                  <a:lnTo>
                    <a:pt x="1212" y="2202"/>
                  </a:lnTo>
                  <a:lnTo>
                    <a:pt x="1226" y="2240"/>
                  </a:lnTo>
                  <a:lnTo>
                    <a:pt x="1232" y="2260"/>
                  </a:lnTo>
                  <a:lnTo>
                    <a:pt x="1238" y="2278"/>
                  </a:lnTo>
                  <a:lnTo>
                    <a:pt x="1238" y="2294"/>
                  </a:lnTo>
                  <a:lnTo>
                    <a:pt x="1236" y="2300"/>
                  </a:lnTo>
                  <a:lnTo>
                    <a:pt x="1234" y="2306"/>
                  </a:lnTo>
                  <a:lnTo>
                    <a:pt x="1230" y="2314"/>
                  </a:lnTo>
                  <a:lnTo>
                    <a:pt x="1230" y="2324"/>
                  </a:lnTo>
                  <a:lnTo>
                    <a:pt x="1230" y="2336"/>
                  </a:lnTo>
                  <a:lnTo>
                    <a:pt x="1234" y="2346"/>
                  </a:lnTo>
                  <a:lnTo>
                    <a:pt x="1246" y="2372"/>
                  </a:lnTo>
                  <a:lnTo>
                    <a:pt x="1256" y="2396"/>
                  </a:lnTo>
                  <a:lnTo>
                    <a:pt x="1260" y="2408"/>
                  </a:lnTo>
                  <a:lnTo>
                    <a:pt x="1262" y="2422"/>
                  </a:lnTo>
                  <a:lnTo>
                    <a:pt x="1262" y="2436"/>
                  </a:lnTo>
                  <a:lnTo>
                    <a:pt x="1262" y="2450"/>
                  </a:lnTo>
                  <a:lnTo>
                    <a:pt x="1258" y="2464"/>
                  </a:lnTo>
                  <a:lnTo>
                    <a:pt x="1254" y="2476"/>
                  </a:lnTo>
                  <a:lnTo>
                    <a:pt x="1246" y="2486"/>
                  </a:lnTo>
                  <a:lnTo>
                    <a:pt x="1238" y="2494"/>
                  </a:lnTo>
                  <a:lnTo>
                    <a:pt x="1230" y="2502"/>
                  </a:lnTo>
                  <a:lnTo>
                    <a:pt x="1222" y="2510"/>
                  </a:lnTo>
                  <a:lnTo>
                    <a:pt x="1218" y="2518"/>
                  </a:lnTo>
                  <a:lnTo>
                    <a:pt x="1212" y="2528"/>
                  </a:lnTo>
                  <a:lnTo>
                    <a:pt x="1206" y="2548"/>
                  </a:lnTo>
                  <a:lnTo>
                    <a:pt x="1202" y="2570"/>
                  </a:lnTo>
                  <a:lnTo>
                    <a:pt x="1196" y="2610"/>
                  </a:lnTo>
                  <a:lnTo>
                    <a:pt x="1192" y="2626"/>
                  </a:lnTo>
                  <a:lnTo>
                    <a:pt x="1188" y="2640"/>
                  </a:lnTo>
                  <a:lnTo>
                    <a:pt x="1182" y="2652"/>
                  </a:lnTo>
                  <a:lnTo>
                    <a:pt x="1178" y="2662"/>
                  </a:lnTo>
                  <a:lnTo>
                    <a:pt x="1176" y="2670"/>
                  </a:lnTo>
                  <a:lnTo>
                    <a:pt x="1176" y="2680"/>
                  </a:lnTo>
                  <a:lnTo>
                    <a:pt x="1178" y="2700"/>
                  </a:lnTo>
                  <a:lnTo>
                    <a:pt x="1178" y="2712"/>
                  </a:lnTo>
                  <a:lnTo>
                    <a:pt x="1178" y="2726"/>
                  </a:lnTo>
                  <a:lnTo>
                    <a:pt x="1176" y="2736"/>
                  </a:lnTo>
                  <a:lnTo>
                    <a:pt x="1176" y="2746"/>
                  </a:lnTo>
                  <a:lnTo>
                    <a:pt x="1180" y="2764"/>
                  </a:lnTo>
                  <a:lnTo>
                    <a:pt x="1188" y="2784"/>
                  </a:lnTo>
                  <a:lnTo>
                    <a:pt x="1200" y="2804"/>
                  </a:lnTo>
                  <a:lnTo>
                    <a:pt x="1222" y="2850"/>
                  </a:lnTo>
                  <a:lnTo>
                    <a:pt x="1234" y="2876"/>
                  </a:lnTo>
                  <a:lnTo>
                    <a:pt x="1242" y="2904"/>
                  </a:lnTo>
                  <a:lnTo>
                    <a:pt x="1250" y="2930"/>
                  </a:lnTo>
                  <a:lnTo>
                    <a:pt x="1260" y="2946"/>
                  </a:lnTo>
                  <a:lnTo>
                    <a:pt x="1268" y="2958"/>
                  </a:lnTo>
                  <a:lnTo>
                    <a:pt x="1276" y="2966"/>
                  </a:lnTo>
                  <a:lnTo>
                    <a:pt x="1284" y="2976"/>
                  </a:lnTo>
                  <a:lnTo>
                    <a:pt x="1288" y="2990"/>
                  </a:lnTo>
                  <a:lnTo>
                    <a:pt x="1288" y="3008"/>
                  </a:lnTo>
                  <a:lnTo>
                    <a:pt x="1286" y="3038"/>
                  </a:lnTo>
                  <a:lnTo>
                    <a:pt x="1284" y="3052"/>
                  </a:lnTo>
                  <a:lnTo>
                    <a:pt x="1286" y="3070"/>
                  </a:lnTo>
                  <a:lnTo>
                    <a:pt x="1294" y="3112"/>
                  </a:lnTo>
                  <a:lnTo>
                    <a:pt x="1304" y="3156"/>
                  </a:lnTo>
                  <a:lnTo>
                    <a:pt x="1308" y="3178"/>
                  </a:lnTo>
                  <a:lnTo>
                    <a:pt x="1310" y="3200"/>
                  </a:lnTo>
                  <a:lnTo>
                    <a:pt x="1312" y="3220"/>
                  </a:lnTo>
                  <a:lnTo>
                    <a:pt x="1318" y="3238"/>
                  </a:lnTo>
                  <a:lnTo>
                    <a:pt x="1326" y="3254"/>
                  </a:lnTo>
                  <a:lnTo>
                    <a:pt x="1334" y="3266"/>
                  </a:lnTo>
                  <a:lnTo>
                    <a:pt x="1342" y="3278"/>
                  </a:lnTo>
                  <a:lnTo>
                    <a:pt x="1352" y="3286"/>
                  </a:lnTo>
                  <a:lnTo>
                    <a:pt x="1366" y="3302"/>
                  </a:lnTo>
                  <a:lnTo>
                    <a:pt x="1376" y="3316"/>
                  </a:lnTo>
                  <a:lnTo>
                    <a:pt x="1384" y="3330"/>
                  </a:lnTo>
                  <a:lnTo>
                    <a:pt x="1388" y="3344"/>
                  </a:lnTo>
                  <a:lnTo>
                    <a:pt x="1392" y="3358"/>
                  </a:lnTo>
                  <a:lnTo>
                    <a:pt x="1396" y="3374"/>
                  </a:lnTo>
                  <a:lnTo>
                    <a:pt x="1402" y="3392"/>
                  </a:lnTo>
                  <a:lnTo>
                    <a:pt x="1410" y="3414"/>
                  </a:lnTo>
                  <a:lnTo>
                    <a:pt x="1424" y="3436"/>
                  </a:lnTo>
                  <a:lnTo>
                    <a:pt x="1436" y="3458"/>
                  </a:lnTo>
                  <a:lnTo>
                    <a:pt x="1444" y="3474"/>
                  </a:lnTo>
                  <a:lnTo>
                    <a:pt x="1446" y="3490"/>
                  </a:lnTo>
                  <a:lnTo>
                    <a:pt x="1446" y="3502"/>
                  </a:lnTo>
                  <a:lnTo>
                    <a:pt x="1442" y="3510"/>
                  </a:lnTo>
                  <a:lnTo>
                    <a:pt x="1438" y="3516"/>
                  </a:lnTo>
                  <a:lnTo>
                    <a:pt x="1434" y="3518"/>
                  </a:lnTo>
                  <a:lnTo>
                    <a:pt x="1432" y="3518"/>
                  </a:lnTo>
                  <a:lnTo>
                    <a:pt x="1430" y="3516"/>
                  </a:lnTo>
                  <a:lnTo>
                    <a:pt x="1426" y="3518"/>
                  </a:lnTo>
                  <a:lnTo>
                    <a:pt x="1424" y="3518"/>
                  </a:lnTo>
                  <a:lnTo>
                    <a:pt x="1424" y="3522"/>
                  </a:lnTo>
                  <a:lnTo>
                    <a:pt x="1424" y="3526"/>
                  </a:lnTo>
                  <a:lnTo>
                    <a:pt x="1424" y="3532"/>
                  </a:lnTo>
                  <a:lnTo>
                    <a:pt x="1428" y="3538"/>
                  </a:lnTo>
                  <a:lnTo>
                    <a:pt x="1432" y="3546"/>
                  </a:lnTo>
                  <a:lnTo>
                    <a:pt x="1442" y="3558"/>
                  </a:lnTo>
                  <a:lnTo>
                    <a:pt x="1446" y="3568"/>
                  </a:lnTo>
                  <a:lnTo>
                    <a:pt x="1448" y="3574"/>
                  </a:lnTo>
                  <a:lnTo>
                    <a:pt x="1444" y="3580"/>
                  </a:lnTo>
                  <a:lnTo>
                    <a:pt x="1442" y="3582"/>
                  </a:lnTo>
                  <a:lnTo>
                    <a:pt x="1442" y="3588"/>
                  </a:lnTo>
                  <a:lnTo>
                    <a:pt x="1442" y="3596"/>
                  </a:lnTo>
                  <a:lnTo>
                    <a:pt x="1446" y="3602"/>
                  </a:lnTo>
                  <a:lnTo>
                    <a:pt x="1448" y="3602"/>
                  </a:lnTo>
                  <a:lnTo>
                    <a:pt x="1448" y="3598"/>
                  </a:lnTo>
                  <a:lnTo>
                    <a:pt x="1450" y="3594"/>
                  </a:lnTo>
                  <a:lnTo>
                    <a:pt x="1452" y="3590"/>
                  </a:lnTo>
                  <a:lnTo>
                    <a:pt x="1454" y="3588"/>
                  </a:lnTo>
                  <a:lnTo>
                    <a:pt x="1458" y="3588"/>
                  </a:lnTo>
                  <a:lnTo>
                    <a:pt x="1460" y="3588"/>
                  </a:lnTo>
                  <a:lnTo>
                    <a:pt x="1462" y="3590"/>
                  </a:lnTo>
                  <a:lnTo>
                    <a:pt x="1464" y="3592"/>
                  </a:lnTo>
                  <a:lnTo>
                    <a:pt x="1464" y="3596"/>
                  </a:lnTo>
                  <a:lnTo>
                    <a:pt x="1464" y="3602"/>
                  </a:lnTo>
                  <a:lnTo>
                    <a:pt x="1466" y="3604"/>
                  </a:lnTo>
                  <a:lnTo>
                    <a:pt x="1470" y="3606"/>
                  </a:lnTo>
                  <a:lnTo>
                    <a:pt x="1472" y="3606"/>
                  </a:lnTo>
                  <a:lnTo>
                    <a:pt x="1478" y="3606"/>
                  </a:lnTo>
                  <a:lnTo>
                    <a:pt x="1480" y="3608"/>
                  </a:lnTo>
                  <a:lnTo>
                    <a:pt x="1482" y="3612"/>
                  </a:lnTo>
                  <a:lnTo>
                    <a:pt x="1484" y="3618"/>
                  </a:lnTo>
                  <a:lnTo>
                    <a:pt x="1486" y="3620"/>
                  </a:lnTo>
                  <a:lnTo>
                    <a:pt x="1490" y="3620"/>
                  </a:lnTo>
                  <a:lnTo>
                    <a:pt x="1494" y="3624"/>
                  </a:lnTo>
                  <a:lnTo>
                    <a:pt x="1496" y="3628"/>
                  </a:lnTo>
                  <a:lnTo>
                    <a:pt x="1500" y="3626"/>
                  </a:lnTo>
                  <a:lnTo>
                    <a:pt x="1506" y="3626"/>
                  </a:lnTo>
                  <a:lnTo>
                    <a:pt x="1510" y="3626"/>
                  </a:lnTo>
                  <a:lnTo>
                    <a:pt x="1514" y="3628"/>
                  </a:lnTo>
                  <a:lnTo>
                    <a:pt x="1516" y="3626"/>
                  </a:lnTo>
                  <a:lnTo>
                    <a:pt x="1520" y="3620"/>
                  </a:lnTo>
                  <a:lnTo>
                    <a:pt x="1526" y="3612"/>
                  </a:lnTo>
                  <a:lnTo>
                    <a:pt x="1532" y="3610"/>
                  </a:lnTo>
                  <a:lnTo>
                    <a:pt x="1540" y="3608"/>
                  </a:lnTo>
                  <a:lnTo>
                    <a:pt x="1552" y="3606"/>
                  </a:lnTo>
                  <a:lnTo>
                    <a:pt x="1558" y="3608"/>
                  </a:lnTo>
                  <a:lnTo>
                    <a:pt x="1564" y="3608"/>
                  </a:lnTo>
                  <a:lnTo>
                    <a:pt x="1576" y="3604"/>
                  </a:lnTo>
                  <a:lnTo>
                    <a:pt x="1584" y="3602"/>
                  </a:lnTo>
                  <a:lnTo>
                    <a:pt x="1590" y="3598"/>
                  </a:lnTo>
                  <a:lnTo>
                    <a:pt x="1594" y="3592"/>
                  </a:lnTo>
                  <a:lnTo>
                    <a:pt x="1600" y="3586"/>
                  </a:lnTo>
                  <a:lnTo>
                    <a:pt x="1602" y="3586"/>
                  </a:lnTo>
                  <a:lnTo>
                    <a:pt x="1608" y="3584"/>
                  </a:lnTo>
                  <a:lnTo>
                    <a:pt x="1620" y="3584"/>
                  </a:lnTo>
                  <a:lnTo>
                    <a:pt x="1632" y="3588"/>
                  </a:lnTo>
                  <a:lnTo>
                    <a:pt x="1642" y="3590"/>
                  </a:lnTo>
                  <a:lnTo>
                    <a:pt x="1648" y="3590"/>
                  </a:lnTo>
                  <a:lnTo>
                    <a:pt x="1652" y="3586"/>
                  </a:lnTo>
                  <a:lnTo>
                    <a:pt x="1656" y="3586"/>
                  </a:lnTo>
                  <a:lnTo>
                    <a:pt x="1664" y="3586"/>
                  </a:lnTo>
                  <a:lnTo>
                    <a:pt x="1678" y="3592"/>
                  </a:lnTo>
                  <a:lnTo>
                    <a:pt x="1686" y="3594"/>
                  </a:lnTo>
                  <a:lnTo>
                    <a:pt x="1694" y="3594"/>
                  </a:lnTo>
                  <a:lnTo>
                    <a:pt x="1702" y="3594"/>
                  </a:lnTo>
                  <a:lnTo>
                    <a:pt x="1706" y="3590"/>
                  </a:lnTo>
                  <a:lnTo>
                    <a:pt x="1712" y="3584"/>
                  </a:lnTo>
                  <a:lnTo>
                    <a:pt x="1718" y="3582"/>
                  </a:lnTo>
                  <a:lnTo>
                    <a:pt x="1724" y="3584"/>
                  </a:lnTo>
                  <a:lnTo>
                    <a:pt x="1730" y="3584"/>
                  </a:lnTo>
                  <a:lnTo>
                    <a:pt x="1738" y="3586"/>
                  </a:lnTo>
                  <a:lnTo>
                    <a:pt x="1740" y="3584"/>
                  </a:lnTo>
                  <a:lnTo>
                    <a:pt x="1740" y="3580"/>
                  </a:lnTo>
                  <a:lnTo>
                    <a:pt x="1740" y="3574"/>
                  </a:lnTo>
                  <a:lnTo>
                    <a:pt x="1742" y="3572"/>
                  </a:lnTo>
                  <a:lnTo>
                    <a:pt x="1748" y="3572"/>
                  </a:lnTo>
                  <a:lnTo>
                    <a:pt x="1756" y="3572"/>
                  </a:lnTo>
                  <a:lnTo>
                    <a:pt x="1764" y="3572"/>
                  </a:lnTo>
                  <a:lnTo>
                    <a:pt x="1774" y="3570"/>
                  </a:lnTo>
                  <a:lnTo>
                    <a:pt x="1782" y="3568"/>
                  </a:lnTo>
                  <a:lnTo>
                    <a:pt x="1792" y="3562"/>
                  </a:lnTo>
                  <a:lnTo>
                    <a:pt x="1810" y="3550"/>
                  </a:lnTo>
                  <a:lnTo>
                    <a:pt x="1832" y="3532"/>
                  </a:lnTo>
                  <a:lnTo>
                    <a:pt x="1858" y="3506"/>
                  </a:lnTo>
                  <a:lnTo>
                    <a:pt x="1870" y="3490"/>
                  </a:lnTo>
                  <a:lnTo>
                    <a:pt x="1884" y="3472"/>
                  </a:lnTo>
                  <a:lnTo>
                    <a:pt x="1892" y="3462"/>
                  </a:lnTo>
                  <a:lnTo>
                    <a:pt x="1898" y="3456"/>
                  </a:lnTo>
                  <a:lnTo>
                    <a:pt x="1912" y="3442"/>
                  </a:lnTo>
                  <a:lnTo>
                    <a:pt x="1920" y="3432"/>
                  </a:lnTo>
                  <a:lnTo>
                    <a:pt x="1930" y="3418"/>
                  </a:lnTo>
                  <a:lnTo>
                    <a:pt x="1940" y="3398"/>
                  </a:lnTo>
                  <a:lnTo>
                    <a:pt x="1952" y="3372"/>
                  </a:lnTo>
                  <a:lnTo>
                    <a:pt x="1968" y="3344"/>
                  </a:lnTo>
                  <a:lnTo>
                    <a:pt x="1980" y="3324"/>
                  </a:lnTo>
                  <a:lnTo>
                    <a:pt x="1992" y="3314"/>
                  </a:lnTo>
                  <a:lnTo>
                    <a:pt x="2002" y="3304"/>
                  </a:lnTo>
                  <a:lnTo>
                    <a:pt x="2010" y="3294"/>
                  </a:lnTo>
                  <a:lnTo>
                    <a:pt x="2018" y="3276"/>
                  </a:lnTo>
                  <a:lnTo>
                    <a:pt x="2026" y="3250"/>
                  </a:lnTo>
                  <a:lnTo>
                    <a:pt x="2030" y="3210"/>
                  </a:lnTo>
                  <a:lnTo>
                    <a:pt x="2034" y="3182"/>
                  </a:lnTo>
                  <a:lnTo>
                    <a:pt x="2032" y="3176"/>
                  </a:lnTo>
                  <a:lnTo>
                    <a:pt x="2030" y="3176"/>
                  </a:lnTo>
                  <a:lnTo>
                    <a:pt x="2026" y="3176"/>
                  </a:lnTo>
                  <a:lnTo>
                    <a:pt x="2024" y="3176"/>
                  </a:lnTo>
                  <a:lnTo>
                    <a:pt x="2022" y="3170"/>
                  </a:lnTo>
                  <a:lnTo>
                    <a:pt x="2020" y="3164"/>
                  </a:lnTo>
                  <a:lnTo>
                    <a:pt x="2024" y="3156"/>
                  </a:lnTo>
                  <a:lnTo>
                    <a:pt x="2028" y="3148"/>
                  </a:lnTo>
                  <a:lnTo>
                    <a:pt x="2036" y="3140"/>
                  </a:lnTo>
                  <a:lnTo>
                    <a:pt x="2046" y="3132"/>
                  </a:lnTo>
                  <a:lnTo>
                    <a:pt x="2056" y="3126"/>
                  </a:lnTo>
                  <a:lnTo>
                    <a:pt x="2070" y="3118"/>
                  </a:lnTo>
                  <a:lnTo>
                    <a:pt x="2084" y="3114"/>
                  </a:lnTo>
                  <a:lnTo>
                    <a:pt x="2096" y="3108"/>
                  </a:lnTo>
                  <a:lnTo>
                    <a:pt x="2108" y="3100"/>
                  </a:lnTo>
                  <a:lnTo>
                    <a:pt x="2118" y="3094"/>
                  </a:lnTo>
                  <a:lnTo>
                    <a:pt x="2126" y="3086"/>
                  </a:lnTo>
                  <a:lnTo>
                    <a:pt x="2132" y="3078"/>
                  </a:lnTo>
                  <a:lnTo>
                    <a:pt x="2136" y="3070"/>
                  </a:lnTo>
                  <a:lnTo>
                    <a:pt x="2136" y="3062"/>
                  </a:lnTo>
                  <a:lnTo>
                    <a:pt x="2134" y="3056"/>
                  </a:lnTo>
                  <a:lnTo>
                    <a:pt x="2130" y="3050"/>
                  </a:lnTo>
                  <a:lnTo>
                    <a:pt x="2130" y="3044"/>
                  </a:lnTo>
                  <a:lnTo>
                    <a:pt x="2132" y="3034"/>
                  </a:lnTo>
                  <a:lnTo>
                    <a:pt x="2136" y="3016"/>
                  </a:lnTo>
                  <a:lnTo>
                    <a:pt x="2138" y="3006"/>
                  </a:lnTo>
                  <a:lnTo>
                    <a:pt x="2138" y="2990"/>
                  </a:lnTo>
                  <a:lnTo>
                    <a:pt x="2136" y="2972"/>
                  </a:lnTo>
                  <a:lnTo>
                    <a:pt x="2136" y="2970"/>
                  </a:lnTo>
                  <a:lnTo>
                    <a:pt x="2134" y="2972"/>
                  </a:lnTo>
                  <a:lnTo>
                    <a:pt x="2132" y="2974"/>
                  </a:lnTo>
                  <a:lnTo>
                    <a:pt x="2130" y="2974"/>
                  </a:lnTo>
                  <a:lnTo>
                    <a:pt x="2128" y="2972"/>
                  </a:lnTo>
                  <a:lnTo>
                    <a:pt x="2126" y="2962"/>
                  </a:lnTo>
                  <a:lnTo>
                    <a:pt x="2120" y="2934"/>
                  </a:lnTo>
                  <a:lnTo>
                    <a:pt x="2120" y="2920"/>
                  </a:lnTo>
                  <a:lnTo>
                    <a:pt x="2118" y="2910"/>
                  </a:lnTo>
                  <a:lnTo>
                    <a:pt x="2108" y="2896"/>
                  </a:lnTo>
                  <a:lnTo>
                    <a:pt x="2104" y="2890"/>
                  </a:lnTo>
                  <a:lnTo>
                    <a:pt x="2102" y="2886"/>
                  </a:lnTo>
                  <a:lnTo>
                    <a:pt x="2102" y="2878"/>
                  </a:lnTo>
                  <a:lnTo>
                    <a:pt x="2104" y="2870"/>
                  </a:lnTo>
                  <a:lnTo>
                    <a:pt x="2104" y="2860"/>
                  </a:lnTo>
                  <a:lnTo>
                    <a:pt x="2104" y="2854"/>
                  </a:lnTo>
                  <a:lnTo>
                    <a:pt x="2108" y="2854"/>
                  </a:lnTo>
                  <a:lnTo>
                    <a:pt x="2114" y="2852"/>
                  </a:lnTo>
                  <a:lnTo>
                    <a:pt x="2120" y="2848"/>
                  </a:lnTo>
                  <a:lnTo>
                    <a:pt x="2126" y="2842"/>
                  </a:lnTo>
                  <a:lnTo>
                    <a:pt x="2136" y="2832"/>
                  </a:lnTo>
                  <a:lnTo>
                    <a:pt x="2144" y="2822"/>
                  </a:lnTo>
                  <a:lnTo>
                    <a:pt x="2150" y="2816"/>
                  </a:lnTo>
                  <a:lnTo>
                    <a:pt x="2160" y="2812"/>
                  </a:lnTo>
                  <a:lnTo>
                    <a:pt x="2166" y="2808"/>
                  </a:lnTo>
                  <a:lnTo>
                    <a:pt x="2170" y="2804"/>
                  </a:lnTo>
                  <a:lnTo>
                    <a:pt x="2178" y="2794"/>
                  </a:lnTo>
                  <a:lnTo>
                    <a:pt x="2186" y="2780"/>
                  </a:lnTo>
                  <a:lnTo>
                    <a:pt x="2196" y="2764"/>
                  </a:lnTo>
                  <a:lnTo>
                    <a:pt x="2206" y="2750"/>
                  </a:lnTo>
                  <a:lnTo>
                    <a:pt x="2216" y="2740"/>
                  </a:lnTo>
                  <a:lnTo>
                    <a:pt x="2226" y="2734"/>
                  </a:lnTo>
                  <a:lnTo>
                    <a:pt x="2236" y="2728"/>
                  </a:lnTo>
                  <a:lnTo>
                    <a:pt x="2246" y="2724"/>
                  </a:lnTo>
                  <a:lnTo>
                    <a:pt x="2266" y="2718"/>
                  </a:lnTo>
                  <a:lnTo>
                    <a:pt x="2276" y="2714"/>
                  </a:lnTo>
                  <a:lnTo>
                    <a:pt x="2284" y="2708"/>
                  </a:lnTo>
                  <a:lnTo>
                    <a:pt x="2294" y="2700"/>
                  </a:lnTo>
                  <a:lnTo>
                    <a:pt x="2302" y="2690"/>
                  </a:lnTo>
                  <a:lnTo>
                    <a:pt x="2320" y="2666"/>
                  </a:lnTo>
                  <a:lnTo>
                    <a:pt x="2336" y="2636"/>
                  </a:lnTo>
                  <a:lnTo>
                    <a:pt x="2344" y="2622"/>
                  </a:lnTo>
                  <a:lnTo>
                    <a:pt x="2344" y="2620"/>
                  </a:lnTo>
                  <a:lnTo>
                    <a:pt x="2344" y="2616"/>
                  </a:lnTo>
                  <a:lnTo>
                    <a:pt x="2348" y="2606"/>
                  </a:lnTo>
                  <a:lnTo>
                    <a:pt x="2350" y="2598"/>
                  </a:lnTo>
                  <a:lnTo>
                    <a:pt x="2352" y="2594"/>
                  </a:lnTo>
                  <a:lnTo>
                    <a:pt x="2350" y="2590"/>
                  </a:lnTo>
                  <a:lnTo>
                    <a:pt x="2348" y="2586"/>
                  </a:lnTo>
                  <a:lnTo>
                    <a:pt x="2344" y="2582"/>
                  </a:lnTo>
                  <a:lnTo>
                    <a:pt x="2340" y="2576"/>
                  </a:lnTo>
                  <a:lnTo>
                    <a:pt x="2338" y="2566"/>
                  </a:lnTo>
                  <a:lnTo>
                    <a:pt x="2338" y="2552"/>
                  </a:lnTo>
                  <a:lnTo>
                    <a:pt x="2338" y="2500"/>
                  </a:lnTo>
                  <a:lnTo>
                    <a:pt x="2338" y="2478"/>
                  </a:lnTo>
                  <a:lnTo>
                    <a:pt x="2334" y="2454"/>
                  </a:lnTo>
                  <a:lnTo>
                    <a:pt x="2334" y="2440"/>
                  </a:lnTo>
                  <a:lnTo>
                    <a:pt x="2334" y="2432"/>
                  </a:lnTo>
                  <a:lnTo>
                    <a:pt x="2338" y="2426"/>
                  </a:lnTo>
                  <a:lnTo>
                    <a:pt x="2342" y="2424"/>
                  </a:lnTo>
                  <a:lnTo>
                    <a:pt x="2344" y="2420"/>
                  </a:lnTo>
                  <a:lnTo>
                    <a:pt x="2344" y="2414"/>
                  </a:lnTo>
                  <a:lnTo>
                    <a:pt x="2340" y="2406"/>
                  </a:lnTo>
                  <a:lnTo>
                    <a:pt x="2334" y="2394"/>
                  </a:lnTo>
                  <a:lnTo>
                    <a:pt x="2324" y="2384"/>
                  </a:lnTo>
                  <a:lnTo>
                    <a:pt x="2318" y="2380"/>
                  </a:lnTo>
                  <a:lnTo>
                    <a:pt x="2312" y="2376"/>
                  </a:lnTo>
                  <a:lnTo>
                    <a:pt x="2308" y="2368"/>
                  </a:lnTo>
                  <a:lnTo>
                    <a:pt x="2304" y="2358"/>
                  </a:lnTo>
                  <a:lnTo>
                    <a:pt x="2302" y="2348"/>
                  </a:lnTo>
                  <a:lnTo>
                    <a:pt x="2300" y="2334"/>
                  </a:lnTo>
                  <a:lnTo>
                    <a:pt x="2292" y="2310"/>
                  </a:lnTo>
                  <a:lnTo>
                    <a:pt x="2288" y="2298"/>
                  </a:lnTo>
                  <a:lnTo>
                    <a:pt x="2288" y="2290"/>
                  </a:lnTo>
                  <a:lnTo>
                    <a:pt x="2288" y="2286"/>
                  </a:lnTo>
                  <a:lnTo>
                    <a:pt x="2290" y="2280"/>
                  </a:lnTo>
                  <a:lnTo>
                    <a:pt x="2292" y="2278"/>
                  </a:lnTo>
                  <a:lnTo>
                    <a:pt x="2294" y="2274"/>
                  </a:lnTo>
                  <a:lnTo>
                    <a:pt x="2294" y="2268"/>
                  </a:lnTo>
                  <a:lnTo>
                    <a:pt x="2292" y="2258"/>
                  </a:lnTo>
                  <a:lnTo>
                    <a:pt x="2288" y="2248"/>
                  </a:lnTo>
                  <a:lnTo>
                    <a:pt x="2288" y="2240"/>
                  </a:lnTo>
                  <a:lnTo>
                    <a:pt x="2290" y="2236"/>
                  </a:lnTo>
                  <a:lnTo>
                    <a:pt x="2292" y="2232"/>
                  </a:lnTo>
                  <a:lnTo>
                    <a:pt x="2294" y="2230"/>
                  </a:lnTo>
                  <a:lnTo>
                    <a:pt x="2296" y="2228"/>
                  </a:lnTo>
                  <a:lnTo>
                    <a:pt x="2296" y="2226"/>
                  </a:lnTo>
                  <a:lnTo>
                    <a:pt x="2294" y="2220"/>
                  </a:lnTo>
                  <a:lnTo>
                    <a:pt x="2282" y="2206"/>
                  </a:lnTo>
                  <a:lnTo>
                    <a:pt x="2272" y="2192"/>
                  </a:lnTo>
                  <a:lnTo>
                    <a:pt x="2268" y="2184"/>
                  </a:lnTo>
                  <a:lnTo>
                    <a:pt x="2266" y="2174"/>
                  </a:lnTo>
                  <a:lnTo>
                    <a:pt x="2268" y="2164"/>
                  </a:lnTo>
                  <a:lnTo>
                    <a:pt x="2272" y="2150"/>
                  </a:lnTo>
                  <a:lnTo>
                    <a:pt x="2276" y="2138"/>
                  </a:lnTo>
                  <a:lnTo>
                    <a:pt x="2278" y="2130"/>
                  </a:lnTo>
                  <a:lnTo>
                    <a:pt x="2282" y="2122"/>
                  </a:lnTo>
                  <a:lnTo>
                    <a:pt x="2288" y="2108"/>
                  </a:lnTo>
                  <a:lnTo>
                    <a:pt x="2304" y="2084"/>
                  </a:lnTo>
                  <a:lnTo>
                    <a:pt x="2308" y="2074"/>
                  </a:lnTo>
                  <a:lnTo>
                    <a:pt x="2310" y="2058"/>
                  </a:lnTo>
                  <a:lnTo>
                    <a:pt x="2312" y="2052"/>
                  </a:lnTo>
                  <a:lnTo>
                    <a:pt x="2314" y="2048"/>
                  </a:lnTo>
                  <a:lnTo>
                    <a:pt x="2320" y="2046"/>
                  </a:lnTo>
                  <a:lnTo>
                    <a:pt x="2322" y="2044"/>
                  </a:lnTo>
                  <a:lnTo>
                    <a:pt x="2324" y="2042"/>
                  </a:lnTo>
                  <a:lnTo>
                    <a:pt x="2324" y="2036"/>
                  </a:lnTo>
                  <a:lnTo>
                    <a:pt x="2322" y="2026"/>
                  </a:lnTo>
                  <a:lnTo>
                    <a:pt x="2324" y="2016"/>
                  </a:lnTo>
                  <a:lnTo>
                    <a:pt x="2326" y="2008"/>
                  </a:lnTo>
                  <a:lnTo>
                    <a:pt x="2332" y="2004"/>
                  </a:lnTo>
                  <a:lnTo>
                    <a:pt x="2338" y="2002"/>
                  </a:lnTo>
                  <a:lnTo>
                    <a:pt x="2350" y="1998"/>
                  </a:lnTo>
                  <a:lnTo>
                    <a:pt x="2354" y="1994"/>
                  </a:lnTo>
                  <a:lnTo>
                    <a:pt x="2354" y="1988"/>
                  </a:lnTo>
                  <a:lnTo>
                    <a:pt x="2352" y="1980"/>
                  </a:lnTo>
                  <a:lnTo>
                    <a:pt x="2356" y="1980"/>
                  </a:lnTo>
                  <a:lnTo>
                    <a:pt x="2360" y="1980"/>
                  </a:lnTo>
                  <a:lnTo>
                    <a:pt x="2366" y="1978"/>
                  </a:lnTo>
                  <a:lnTo>
                    <a:pt x="2372" y="1972"/>
                  </a:lnTo>
                  <a:lnTo>
                    <a:pt x="2380" y="1962"/>
                  </a:lnTo>
                  <a:lnTo>
                    <a:pt x="2388" y="1950"/>
                  </a:lnTo>
                  <a:lnTo>
                    <a:pt x="2390" y="1944"/>
                  </a:lnTo>
                  <a:lnTo>
                    <a:pt x="2394" y="1932"/>
                  </a:lnTo>
                  <a:lnTo>
                    <a:pt x="2396" y="1926"/>
                  </a:lnTo>
                  <a:lnTo>
                    <a:pt x="2400" y="1918"/>
                  </a:lnTo>
                  <a:lnTo>
                    <a:pt x="2408" y="1908"/>
                  </a:lnTo>
                  <a:lnTo>
                    <a:pt x="2422" y="1892"/>
                  </a:lnTo>
                  <a:lnTo>
                    <a:pt x="2450" y="1860"/>
                  </a:lnTo>
                  <a:lnTo>
                    <a:pt x="2470" y="1836"/>
                  </a:lnTo>
                  <a:lnTo>
                    <a:pt x="2494" y="1812"/>
                  </a:lnTo>
                  <a:lnTo>
                    <a:pt x="2532" y="1780"/>
                  </a:lnTo>
                  <a:lnTo>
                    <a:pt x="2556" y="1760"/>
                  </a:lnTo>
                  <a:lnTo>
                    <a:pt x="2580" y="1736"/>
                  </a:lnTo>
                  <a:lnTo>
                    <a:pt x="2604" y="1710"/>
                  </a:lnTo>
                  <a:lnTo>
                    <a:pt x="2626" y="1680"/>
                  </a:lnTo>
                  <a:lnTo>
                    <a:pt x="2646" y="1646"/>
                  </a:lnTo>
                  <a:lnTo>
                    <a:pt x="2666" y="1610"/>
                  </a:lnTo>
                  <a:lnTo>
                    <a:pt x="2686" y="1570"/>
                  </a:lnTo>
                  <a:lnTo>
                    <a:pt x="2702" y="1526"/>
                  </a:lnTo>
                  <a:lnTo>
                    <a:pt x="2712" y="1502"/>
                  </a:lnTo>
                  <a:lnTo>
                    <a:pt x="2722" y="1482"/>
                  </a:lnTo>
                  <a:lnTo>
                    <a:pt x="2738" y="1452"/>
                  </a:lnTo>
                  <a:lnTo>
                    <a:pt x="2750" y="1426"/>
                  </a:lnTo>
                  <a:lnTo>
                    <a:pt x="2752" y="1416"/>
                  </a:lnTo>
                  <a:lnTo>
                    <a:pt x="2754" y="1404"/>
                  </a:lnTo>
                  <a:lnTo>
                    <a:pt x="2758" y="1388"/>
                  </a:lnTo>
                  <a:lnTo>
                    <a:pt x="2762" y="1378"/>
                  </a:lnTo>
                  <a:lnTo>
                    <a:pt x="2768" y="1376"/>
                  </a:lnTo>
                  <a:lnTo>
                    <a:pt x="2772" y="1376"/>
                  </a:lnTo>
                  <a:lnTo>
                    <a:pt x="2776" y="1376"/>
                  </a:lnTo>
                  <a:lnTo>
                    <a:pt x="2770" y="1364"/>
                  </a:lnTo>
                  <a:close/>
                </a:path>
              </a:pathLst>
            </a:custGeom>
            <a:solidFill>
              <a:srgbClr val="FEA34F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496" name="Freeform 6155"/>
            <p:cNvSpPr>
              <a:spLocks noEditPoints="1"/>
            </p:cNvSpPr>
            <p:nvPr/>
          </p:nvSpPr>
          <p:spPr bwMode="auto">
            <a:xfrm>
              <a:off x="4040675" y="2527450"/>
              <a:ext cx="1264689" cy="1655655"/>
            </a:xfrm>
            <a:custGeom>
              <a:avLst/>
              <a:gdLst>
                <a:gd name="T0" fmla="*/ 794599 w 2834"/>
                <a:gd name="T1" fmla="*/ 115556 h 4108"/>
                <a:gd name="T2" fmla="*/ 750173 w 2834"/>
                <a:gd name="T3" fmla="*/ 64762 h 4108"/>
                <a:gd name="T4" fmla="*/ 742557 w 2834"/>
                <a:gd name="T5" fmla="*/ 528256 h 4108"/>
                <a:gd name="T6" fmla="*/ 842833 w 2834"/>
                <a:gd name="T7" fmla="*/ 165080 h 4108"/>
                <a:gd name="T8" fmla="*/ 708285 w 2834"/>
                <a:gd name="T9" fmla="*/ 563811 h 4108"/>
                <a:gd name="T10" fmla="*/ 635933 w 2834"/>
                <a:gd name="T11" fmla="*/ 595557 h 4108"/>
                <a:gd name="T12" fmla="*/ 684167 w 2834"/>
                <a:gd name="T13" fmla="*/ 565081 h 4108"/>
                <a:gd name="T14" fmla="*/ 836487 w 2834"/>
                <a:gd name="T15" fmla="*/ 25397 h 4108"/>
                <a:gd name="T16" fmla="*/ 91392 w 2834"/>
                <a:gd name="T17" fmla="*/ 1043813 h 4108"/>
                <a:gd name="T18" fmla="*/ 44426 w 2834"/>
                <a:gd name="T19" fmla="*/ 1184766 h 4108"/>
                <a:gd name="T20" fmla="*/ 107893 w 2834"/>
                <a:gd name="T21" fmla="*/ 1048892 h 4108"/>
                <a:gd name="T22" fmla="*/ 119317 w 2834"/>
                <a:gd name="T23" fmla="*/ 1116194 h 4108"/>
                <a:gd name="T24" fmla="*/ 171359 w 2834"/>
                <a:gd name="T25" fmla="*/ 1036194 h 4108"/>
                <a:gd name="T26" fmla="*/ 129471 w 2834"/>
                <a:gd name="T27" fmla="*/ 1116194 h 4108"/>
                <a:gd name="T28" fmla="*/ 148511 w 2834"/>
                <a:gd name="T29" fmla="*/ 1240639 h 4108"/>
                <a:gd name="T30" fmla="*/ 200554 w 2834"/>
                <a:gd name="T31" fmla="*/ 1323179 h 4108"/>
                <a:gd name="T32" fmla="*/ 397299 w 2834"/>
                <a:gd name="T33" fmla="*/ 877463 h 4108"/>
                <a:gd name="T34" fmla="*/ 224671 w 2834"/>
                <a:gd name="T35" fmla="*/ 943495 h 4108"/>
                <a:gd name="T36" fmla="*/ 331294 w 2834"/>
                <a:gd name="T37" fmla="*/ 721272 h 4108"/>
                <a:gd name="T38" fmla="*/ 114239 w 2834"/>
                <a:gd name="T39" fmla="*/ 665399 h 4108"/>
                <a:gd name="T40" fmla="*/ 151050 w 2834"/>
                <a:gd name="T41" fmla="*/ 1219051 h 4108"/>
                <a:gd name="T42" fmla="*/ 576275 w 2834"/>
                <a:gd name="T43" fmla="*/ 1158099 h 4108"/>
                <a:gd name="T44" fmla="*/ 580083 w 2834"/>
                <a:gd name="T45" fmla="*/ 1159369 h 4108"/>
                <a:gd name="T46" fmla="*/ 694322 w 2834"/>
                <a:gd name="T47" fmla="*/ 1079368 h 4108"/>
                <a:gd name="T48" fmla="*/ 401107 w 2834"/>
                <a:gd name="T49" fmla="*/ 961273 h 4108"/>
                <a:gd name="T50" fmla="*/ 840295 w 2834"/>
                <a:gd name="T51" fmla="*/ 1010797 h 4108"/>
                <a:gd name="T52" fmla="*/ 605469 w 2834"/>
                <a:gd name="T53" fmla="*/ 1771434 h 4108"/>
                <a:gd name="T54" fmla="*/ 799676 w 2834"/>
                <a:gd name="T55" fmla="*/ 1789212 h 4108"/>
                <a:gd name="T56" fmla="*/ 858065 w 2834"/>
                <a:gd name="T57" fmla="*/ 1842545 h 4108"/>
                <a:gd name="T58" fmla="*/ 1586659 w 2834"/>
                <a:gd name="T59" fmla="*/ 2201912 h 4108"/>
                <a:gd name="T60" fmla="*/ 1488921 w 2834"/>
                <a:gd name="T61" fmla="*/ 2069848 h 4108"/>
                <a:gd name="T62" fmla="*/ 1391183 w 2834"/>
                <a:gd name="T63" fmla="*/ 620954 h 4108"/>
                <a:gd name="T64" fmla="*/ 1212208 w 2834"/>
                <a:gd name="T65" fmla="*/ 568891 h 4108"/>
                <a:gd name="T66" fmla="*/ 974843 w 2834"/>
                <a:gd name="T67" fmla="*/ 468573 h 4108"/>
                <a:gd name="T68" fmla="*/ 856796 w 2834"/>
                <a:gd name="T69" fmla="*/ 514287 h 4108"/>
                <a:gd name="T70" fmla="*/ 732402 w 2834"/>
                <a:gd name="T71" fmla="*/ 544764 h 4108"/>
                <a:gd name="T72" fmla="*/ 657512 w 2834"/>
                <a:gd name="T73" fmla="*/ 642542 h 4108"/>
                <a:gd name="T74" fmla="*/ 562312 w 2834"/>
                <a:gd name="T75" fmla="*/ 758098 h 4108"/>
                <a:gd name="T76" fmla="*/ 446803 w 2834"/>
                <a:gd name="T77" fmla="*/ 830479 h 4108"/>
                <a:gd name="T78" fmla="*/ 396030 w 2834"/>
                <a:gd name="T79" fmla="*/ 911749 h 4108"/>
                <a:gd name="T80" fmla="*/ 482344 w 2834"/>
                <a:gd name="T81" fmla="*/ 1027305 h 4108"/>
                <a:gd name="T82" fmla="*/ 679090 w 2834"/>
                <a:gd name="T83" fmla="*/ 1102226 h 4108"/>
                <a:gd name="T84" fmla="*/ 728594 w 2834"/>
                <a:gd name="T85" fmla="*/ 845717 h 4108"/>
                <a:gd name="T86" fmla="*/ 818716 w 2834"/>
                <a:gd name="T87" fmla="*/ 825399 h 4108"/>
                <a:gd name="T88" fmla="*/ 984998 w 2834"/>
                <a:gd name="T89" fmla="*/ 975241 h 4108"/>
                <a:gd name="T90" fmla="*/ 748903 w 2834"/>
                <a:gd name="T91" fmla="*/ 1168258 h 4108"/>
                <a:gd name="T92" fmla="*/ 514078 w 2834"/>
                <a:gd name="T93" fmla="*/ 1158099 h 4108"/>
                <a:gd name="T94" fmla="*/ 486152 w 2834"/>
                <a:gd name="T95" fmla="*/ 1146670 h 4108"/>
                <a:gd name="T96" fmla="*/ 392222 w 2834"/>
                <a:gd name="T97" fmla="*/ 1235559 h 4108"/>
                <a:gd name="T98" fmla="*/ 185322 w 2834"/>
                <a:gd name="T99" fmla="*/ 1389211 h 4108"/>
                <a:gd name="T100" fmla="*/ 171359 w 2834"/>
                <a:gd name="T101" fmla="*/ 1584767 h 4108"/>
                <a:gd name="T102" fmla="*/ 180244 w 2834"/>
                <a:gd name="T103" fmla="*/ 1823498 h 4108"/>
                <a:gd name="T104" fmla="*/ 542003 w 2834"/>
                <a:gd name="T105" fmla="*/ 1610164 h 4108"/>
                <a:gd name="T106" fmla="*/ 628317 w 2834"/>
                <a:gd name="T107" fmla="*/ 1615243 h 4108"/>
                <a:gd name="T108" fmla="*/ 786983 w 2834"/>
                <a:gd name="T109" fmla="*/ 1730799 h 4108"/>
                <a:gd name="T110" fmla="*/ 884721 w 2834"/>
                <a:gd name="T111" fmla="*/ 1789212 h 4108"/>
                <a:gd name="T112" fmla="*/ 972305 w 2834"/>
                <a:gd name="T113" fmla="*/ 1674926 h 4108"/>
                <a:gd name="T114" fmla="*/ 1124624 w 2834"/>
                <a:gd name="T115" fmla="*/ 1530163 h 4108"/>
                <a:gd name="T116" fmla="*/ 1213477 w 2834"/>
                <a:gd name="T117" fmla="*/ 1530163 h 4108"/>
                <a:gd name="T118" fmla="*/ 976113 w 2834"/>
                <a:gd name="T119" fmla="*/ 1692704 h 4108"/>
                <a:gd name="T120" fmla="*/ 1042118 w 2834"/>
                <a:gd name="T121" fmla="*/ 1838736 h 4108"/>
                <a:gd name="T122" fmla="*/ 1153819 w 2834"/>
                <a:gd name="T123" fmla="*/ 2114292 h 4108"/>
                <a:gd name="T124" fmla="*/ 1426724 w 2834"/>
                <a:gd name="T125" fmla="*/ 2595564 h 410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34"/>
                <a:gd name="T190" fmla="*/ 0 h 4108"/>
                <a:gd name="T191" fmla="*/ 2834 w 2834"/>
                <a:gd name="T192" fmla="*/ 4108 h 410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34" h="4108">
                  <a:moveTo>
                    <a:pt x="1216" y="808"/>
                  </a:moveTo>
                  <a:lnTo>
                    <a:pt x="1216" y="808"/>
                  </a:lnTo>
                  <a:lnTo>
                    <a:pt x="1216" y="806"/>
                  </a:lnTo>
                  <a:lnTo>
                    <a:pt x="1212" y="804"/>
                  </a:lnTo>
                  <a:lnTo>
                    <a:pt x="1208" y="804"/>
                  </a:lnTo>
                  <a:lnTo>
                    <a:pt x="1206" y="804"/>
                  </a:lnTo>
                  <a:lnTo>
                    <a:pt x="1206" y="806"/>
                  </a:lnTo>
                  <a:lnTo>
                    <a:pt x="1210" y="808"/>
                  </a:lnTo>
                  <a:lnTo>
                    <a:pt x="1214" y="808"/>
                  </a:lnTo>
                  <a:lnTo>
                    <a:pt x="1216" y="808"/>
                  </a:lnTo>
                  <a:close/>
                  <a:moveTo>
                    <a:pt x="1202" y="798"/>
                  </a:moveTo>
                  <a:lnTo>
                    <a:pt x="1202" y="798"/>
                  </a:lnTo>
                  <a:lnTo>
                    <a:pt x="1198" y="798"/>
                  </a:lnTo>
                  <a:lnTo>
                    <a:pt x="1194" y="802"/>
                  </a:lnTo>
                  <a:lnTo>
                    <a:pt x="1194" y="806"/>
                  </a:lnTo>
                  <a:lnTo>
                    <a:pt x="1196" y="806"/>
                  </a:lnTo>
                  <a:lnTo>
                    <a:pt x="1200" y="806"/>
                  </a:lnTo>
                  <a:lnTo>
                    <a:pt x="1202" y="802"/>
                  </a:lnTo>
                  <a:lnTo>
                    <a:pt x="1202" y="800"/>
                  </a:lnTo>
                  <a:lnTo>
                    <a:pt x="1202" y="798"/>
                  </a:lnTo>
                  <a:close/>
                  <a:moveTo>
                    <a:pt x="1082" y="898"/>
                  </a:moveTo>
                  <a:lnTo>
                    <a:pt x="1082" y="898"/>
                  </a:lnTo>
                  <a:lnTo>
                    <a:pt x="1078" y="896"/>
                  </a:lnTo>
                  <a:lnTo>
                    <a:pt x="1074" y="900"/>
                  </a:lnTo>
                  <a:lnTo>
                    <a:pt x="1072" y="902"/>
                  </a:lnTo>
                  <a:lnTo>
                    <a:pt x="1072" y="906"/>
                  </a:lnTo>
                  <a:lnTo>
                    <a:pt x="1072" y="910"/>
                  </a:lnTo>
                  <a:lnTo>
                    <a:pt x="1066" y="914"/>
                  </a:lnTo>
                  <a:lnTo>
                    <a:pt x="1062" y="916"/>
                  </a:lnTo>
                  <a:lnTo>
                    <a:pt x="1064" y="914"/>
                  </a:lnTo>
                  <a:lnTo>
                    <a:pt x="1066" y="910"/>
                  </a:lnTo>
                  <a:lnTo>
                    <a:pt x="1064" y="908"/>
                  </a:lnTo>
                  <a:lnTo>
                    <a:pt x="1062" y="908"/>
                  </a:lnTo>
                  <a:lnTo>
                    <a:pt x="1060" y="908"/>
                  </a:lnTo>
                  <a:lnTo>
                    <a:pt x="1060" y="906"/>
                  </a:lnTo>
                  <a:lnTo>
                    <a:pt x="1062" y="902"/>
                  </a:lnTo>
                  <a:lnTo>
                    <a:pt x="1066" y="896"/>
                  </a:lnTo>
                  <a:lnTo>
                    <a:pt x="1066" y="894"/>
                  </a:lnTo>
                  <a:lnTo>
                    <a:pt x="1064" y="892"/>
                  </a:lnTo>
                  <a:lnTo>
                    <a:pt x="1058" y="892"/>
                  </a:lnTo>
                  <a:lnTo>
                    <a:pt x="1054" y="896"/>
                  </a:lnTo>
                  <a:lnTo>
                    <a:pt x="1048" y="900"/>
                  </a:lnTo>
                  <a:lnTo>
                    <a:pt x="1046" y="906"/>
                  </a:lnTo>
                  <a:lnTo>
                    <a:pt x="1046" y="912"/>
                  </a:lnTo>
                  <a:lnTo>
                    <a:pt x="1046" y="916"/>
                  </a:lnTo>
                  <a:lnTo>
                    <a:pt x="1046" y="918"/>
                  </a:lnTo>
                  <a:lnTo>
                    <a:pt x="1042" y="920"/>
                  </a:lnTo>
                  <a:lnTo>
                    <a:pt x="1036" y="922"/>
                  </a:lnTo>
                  <a:lnTo>
                    <a:pt x="1036" y="924"/>
                  </a:lnTo>
                  <a:lnTo>
                    <a:pt x="1036" y="928"/>
                  </a:lnTo>
                  <a:lnTo>
                    <a:pt x="1032" y="938"/>
                  </a:lnTo>
                  <a:lnTo>
                    <a:pt x="1030" y="942"/>
                  </a:lnTo>
                  <a:lnTo>
                    <a:pt x="1034" y="940"/>
                  </a:lnTo>
                  <a:lnTo>
                    <a:pt x="1040" y="938"/>
                  </a:lnTo>
                  <a:lnTo>
                    <a:pt x="1044" y="938"/>
                  </a:lnTo>
                  <a:lnTo>
                    <a:pt x="1048" y="940"/>
                  </a:lnTo>
                  <a:lnTo>
                    <a:pt x="1050" y="940"/>
                  </a:lnTo>
                  <a:lnTo>
                    <a:pt x="1052" y="940"/>
                  </a:lnTo>
                  <a:lnTo>
                    <a:pt x="1054" y="936"/>
                  </a:lnTo>
                  <a:lnTo>
                    <a:pt x="1056" y="934"/>
                  </a:lnTo>
                  <a:lnTo>
                    <a:pt x="1058" y="932"/>
                  </a:lnTo>
                  <a:lnTo>
                    <a:pt x="1060" y="934"/>
                  </a:lnTo>
                  <a:lnTo>
                    <a:pt x="1062" y="936"/>
                  </a:lnTo>
                  <a:lnTo>
                    <a:pt x="1064" y="936"/>
                  </a:lnTo>
                  <a:lnTo>
                    <a:pt x="1068" y="930"/>
                  </a:lnTo>
                  <a:lnTo>
                    <a:pt x="1070" y="926"/>
                  </a:lnTo>
                  <a:lnTo>
                    <a:pt x="1072" y="924"/>
                  </a:lnTo>
                  <a:lnTo>
                    <a:pt x="1076" y="920"/>
                  </a:lnTo>
                  <a:lnTo>
                    <a:pt x="1084" y="920"/>
                  </a:lnTo>
                  <a:lnTo>
                    <a:pt x="1088" y="918"/>
                  </a:lnTo>
                  <a:lnTo>
                    <a:pt x="1090" y="916"/>
                  </a:lnTo>
                  <a:lnTo>
                    <a:pt x="1090" y="914"/>
                  </a:lnTo>
                  <a:lnTo>
                    <a:pt x="1090" y="910"/>
                  </a:lnTo>
                  <a:lnTo>
                    <a:pt x="1086" y="904"/>
                  </a:lnTo>
                  <a:lnTo>
                    <a:pt x="1082" y="898"/>
                  </a:lnTo>
                  <a:close/>
                  <a:moveTo>
                    <a:pt x="1190" y="808"/>
                  </a:moveTo>
                  <a:lnTo>
                    <a:pt x="1190" y="808"/>
                  </a:lnTo>
                  <a:lnTo>
                    <a:pt x="1188" y="808"/>
                  </a:lnTo>
                  <a:lnTo>
                    <a:pt x="1186" y="808"/>
                  </a:lnTo>
                  <a:lnTo>
                    <a:pt x="1184" y="808"/>
                  </a:lnTo>
                  <a:lnTo>
                    <a:pt x="1182" y="808"/>
                  </a:lnTo>
                  <a:lnTo>
                    <a:pt x="1180" y="808"/>
                  </a:lnTo>
                  <a:lnTo>
                    <a:pt x="1178" y="810"/>
                  </a:lnTo>
                  <a:lnTo>
                    <a:pt x="1176" y="814"/>
                  </a:lnTo>
                  <a:lnTo>
                    <a:pt x="1178" y="814"/>
                  </a:lnTo>
                  <a:lnTo>
                    <a:pt x="1178" y="816"/>
                  </a:lnTo>
                  <a:lnTo>
                    <a:pt x="1184" y="814"/>
                  </a:lnTo>
                  <a:lnTo>
                    <a:pt x="1188" y="810"/>
                  </a:lnTo>
                  <a:lnTo>
                    <a:pt x="1190" y="808"/>
                  </a:lnTo>
                  <a:close/>
                  <a:moveTo>
                    <a:pt x="1400" y="746"/>
                  </a:moveTo>
                  <a:lnTo>
                    <a:pt x="1400" y="746"/>
                  </a:lnTo>
                  <a:lnTo>
                    <a:pt x="1394" y="744"/>
                  </a:lnTo>
                  <a:lnTo>
                    <a:pt x="1390" y="744"/>
                  </a:lnTo>
                  <a:lnTo>
                    <a:pt x="1388" y="744"/>
                  </a:lnTo>
                  <a:lnTo>
                    <a:pt x="1390" y="748"/>
                  </a:lnTo>
                  <a:lnTo>
                    <a:pt x="1394" y="750"/>
                  </a:lnTo>
                  <a:lnTo>
                    <a:pt x="1398" y="750"/>
                  </a:lnTo>
                  <a:lnTo>
                    <a:pt x="1400" y="748"/>
                  </a:lnTo>
                  <a:lnTo>
                    <a:pt x="1400" y="746"/>
                  </a:lnTo>
                  <a:close/>
                  <a:moveTo>
                    <a:pt x="1252" y="182"/>
                  </a:moveTo>
                  <a:lnTo>
                    <a:pt x="1252" y="182"/>
                  </a:lnTo>
                  <a:lnTo>
                    <a:pt x="1256" y="186"/>
                  </a:lnTo>
                  <a:lnTo>
                    <a:pt x="1256" y="188"/>
                  </a:lnTo>
                  <a:lnTo>
                    <a:pt x="1258" y="190"/>
                  </a:lnTo>
                  <a:lnTo>
                    <a:pt x="1258" y="192"/>
                  </a:lnTo>
                  <a:lnTo>
                    <a:pt x="1262" y="192"/>
                  </a:lnTo>
                  <a:lnTo>
                    <a:pt x="1272" y="190"/>
                  </a:lnTo>
                  <a:lnTo>
                    <a:pt x="1290" y="186"/>
                  </a:lnTo>
                  <a:lnTo>
                    <a:pt x="1306" y="186"/>
                  </a:lnTo>
                  <a:lnTo>
                    <a:pt x="1312" y="184"/>
                  </a:lnTo>
                  <a:lnTo>
                    <a:pt x="1316" y="182"/>
                  </a:lnTo>
                  <a:lnTo>
                    <a:pt x="1318" y="178"/>
                  </a:lnTo>
                  <a:lnTo>
                    <a:pt x="1318" y="172"/>
                  </a:lnTo>
                  <a:lnTo>
                    <a:pt x="1316" y="166"/>
                  </a:lnTo>
                  <a:lnTo>
                    <a:pt x="1312" y="162"/>
                  </a:lnTo>
                  <a:lnTo>
                    <a:pt x="1306" y="160"/>
                  </a:lnTo>
                  <a:lnTo>
                    <a:pt x="1300" y="158"/>
                  </a:lnTo>
                  <a:lnTo>
                    <a:pt x="1284" y="158"/>
                  </a:lnTo>
                  <a:lnTo>
                    <a:pt x="1266" y="162"/>
                  </a:lnTo>
                  <a:lnTo>
                    <a:pt x="1250" y="166"/>
                  </a:lnTo>
                  <a:lnTo>
                    <a:pt x="1238" y="168"/>
                  </a:lnTo>
                  <a:lnTo>
                    <a:pt x="1238" y="170"/>
                  </a:lnTo>
                  <a:lnTo>
                    <a:pt x="1238" y="174"/>
                  </a:lnTo>
                  <a:lnTo>
                    <a:pt x="1252" y="182"/>
                  </a:lnTo>
                  <a:close/>
                  <a:moveTo>
                    <a:pt x="1236" y="808"/>
                  </a:moveTo>
                  <a:lnTo>
                    <a:pt x="1236" y="808"/>
                  </a:lnTo>
                  <a:lnTo>
                    <a:pt x="1238" y="806"/>
                  </a:lnTo>
                  <a:lnTo>
                    <a:pt x="1236" y="804"/>
                  </a:lnTo>
                  <a:lnTo>
                    <a:pt x="1228" y="802"/>
                  </a:lnTo>
                  <a:lnTo>
                    <a:pt x="1224" y="798"/>
                  </a:lnTo>
                  <a:lnTo>
                    <a:pt x="1220" y="796"/>
                  </a:lnTo>
                  <a:lnTo>
                    <a:pt x="1216" y="794"/>
                  </a:lnTo>
                  <a:lnTo>
                    <a:pt x="1216" y="798"/>
                  </a:lnTo>
                  <a:lnTo>
                    <a:pt x="1216" y="802"/>
                  </a:lnTo>
                  <a:lnTo>
                    <a:pt x="1220" y="806"/>
                  </a:lnTo>
                  <a:lnTo>
                    <a:pt x="1228" y="810"/>
                  </a:lnTo>
                  <a:lnTo>
                    <a:pt x="1236" y="808"/>
                  </a:lnTo>
                  <a:close/>
                  <a:moveTo>
                    <a:pt x="902" y="108"/>
                  </a:moveTo>
                  <a:lnTo>
                    <a:pt x="902" y="108"/>
                  </a:lnTo>
                  <a:lnTo>
                    <a:pt x="902" y="114"/>
                  </a:lnTo>
                  <a:lnTo>
                    <a:pt x="904" y="120"/>
                  </a:lnTo>
                  <a:lnTo>
                    <a:pt x="906" y="124"/>
                  </a:lnTo>
                  <a:lnTo>
                    <a:pt x="910" y="126"/>
                  </a:lnTo>
                  <a:lnTo>
                    <a:pt x="912" y="128"/>
                  </a:lnTo>
                  <a:lnTo>
                    <a:pt x="910" y="128"/>
                  </a:lnTo>
                  <a:lnTo>
                    <a:pt x="900" y="130"/>
                  </a:lnTo>
                  <a:lnTo>
                    <a:pt x="886" y="130"/>
                  </a:lnTo>
                  <a:lnTo>
                    <a:pt x="884" y="132"/>
                  </a:lnTo>
                  <a:lnTo>
                    <a:pt x="886" y="136"/>
                  </a:lnTo>
                  <a:lnTo>
                    <a:pt x="898" y="148"/>
                  </a:lnTo>
                  <a:lnTo>
                    <a:pt x="922" y="172"/>
                  </a:lnTo>
                  <a:lnTo>
                    <a:pt x="936" y="184"/>
                  </a:lnTo>
                  <a:lnTo>
                    <a:pt x="948" y="192"/>
                  </a:lnTo>
                  <a:lnTo>
                    <a:pt x="960" y="194"/>
                  </a:lnTo>
                  <a:lnTo>
                    <a:pt x="970" y="192"/>
                  </a:lnTo>
                  <a:lnTo>
                    <a:pt x="980" y="188"/>
                  </a:lnTo>
                  <a:lnTo>
                    <a:pt x="990" y="182"/>
                  </a:lnTo>
                  <a:lnTo>
                    <a:pt x="1018" y="164"/>
                  </a:lnTo>
                  <a:lnTo>
                    <a:pt x="1038" y="152"/>
                  </a:lnTo>
                  <a:lnTo>
                    <a:pt x="1040" y="152"/>
                  </a:lnTo>
                  <a:lnTo>
                    <a:pt x="1042" y="154"/>
                  </a:lnTo>
                  <a:lnTo>
                    <a:pt x="1042" y="158"/>
                  </a:lnTo>
                  <a:lnTo>
                    <a:pt x="1048" y="160"/>
                  </a:lnTo>
                  <a:lnTo>
                    <a:pt x="1056" y="164"/>
                  </a:lnTo>
                  <a:lnTo>
                    <a:pt x="1072" y="166"/>
                  </a:lnTo>
                  <a:lnTo>
                    <a:pt x="1088" y="168"/>
                  </a:lnTo>
                  <a:lnTo>
                    <a:pt x="1096" y="170"/>
                  </a:lnTo>
                  <a:lnTo>
                    <a:pt x="1094" y="172"/>
                  </a:lnTo>
                  <a:lnTo>
                    <a:pt x="1088" y="176"/>
                  </a:lnTo>
                  <a:lnTo>
                    <a:pt x="1058" y="186"/>
                  </a:lnTo>
                  <a:lnTo>
                    <a:pt x="1014" y="198"/>
                  </a:lnTo>
                  <a:lnTo>
                    <a:pt x="994" y="206"/>
                  </a:lnTo>
                  <a:lnTo>
                    <a:pt x="980" y="210"/>
                  </a:lnTo>
                  <a:lnTo>
                    <a:pt x="972" y="216"/>
                  </a:lnTo>
                  <a:lnTo>
                    <a:pt x="970" y="218"/>
                  </a:lnTo>
                  <a:lnTo>
                    <a:pt x="970" y="220"/>
                  </a:lnTo>
                  <a:lnTo>
                    <a:pt x="976" y="222"/>
                  </a:lnTo>
                  <a:lnTo>
                    <a:pt x="988" y="224"/>
                  </a:lnTo>
                  <a:lnTo>
                    <a:pt x="1008" y="224"/>
                  </a:lnTo>
                  <a:lnTo>
                    <a:pt x="1034" y="222"/>
                  </a:lnTo>
                  <a:lnTo>
                    <a:pt x="1058" y="220"/>
                  </a:lnTo>
                  <a:lnTo>
                    <a:pt x="1072" y="220"/>
                  </a:lnTo>
                  <a:lnTo>
                    <a:pt x="1074" y="222"/>
                  </a:lnTo>
                  <a:lnTo>
                    <a:pt x="1076" y="222"/>
                  </a:lnTo>
                  <a:lnTo>
                    <a:pt x="1072" y="226"/>
                  </a:lnTo>
                  <a:lnTo>
                    <a:pt x="1064" y="232"/>
                  </a:lnTo>
                  <a:lnTo>
                    <a:pt x="1050" y="236"/>
                  </a:lnTo>
                  <a:lnTo>
                    <a:pt x="1036" y="242"/>
                  </a:lnTo>
                  <a:lnTo>
                    <a:pt x="1018" y="244"/>
                  </a:lnTo>
                  <a:lnTo>
                    <a:pt x="994" y="250"/>
                  </a:lnTo>
                  <a:lnTo>
                    <a:pt x="988" y="252"/>
                  </a:lnTo>
                  <a:lnTo>
                    <a:pt x="984" y="256"/>
                  </a:lnTo>
                  <a:lnTo>
                    <a:pt x="986" y="260"/>
                  </a:lnTo>
                  <a:lnTo>
                    <a:pt x="990" y="264"/>
                  </a:lnTo>
                  <a:lnTo>
                    <a:pt x="1014" y="274"/>
                  </a:lnTo>
                  <a:lnTo>
                    <a:pt x="1028" y="280"/>
                  </a:lnTo>
                  <a:lnTo>
                    <a:pt x="1036" y="286"/>
                  </a:lnTo>
                  <a:lnTo>
                    <a:pt x="1048" y="296"/>
                  </a:lnTo>
                  <a:lnTo>
                    <a:pt x="1052" y="302"/>
                  </a:lnTo>
                  <a:lnTo>
                    <a:pt x="1060" y="308"/>
                  </a:lnTo>
                  <a:lnTo>
                    <a:pt x="1072" y="312"/>
                  </a:lnTo>
                  <a:lnTo>
                    <a:pt x="1090" y="318"/>
                  </a:lnTo>
                  <a:lnTo>
                    <a:pt x="1098" y="320"/>
                  </a:lnTo>
                  <a:lnTo>
                    <a:pt x="1104" y="320"/>
                  </a:lnTo>
                  <a:lnTo>
                    <a:pt x="1110" y="318"/>
                  </a:lnTo>
                  <a:lnTo>
                    <a:pt x="1114" y="316"/>
                  </a:lnTo>
                  <a:lnTo>
                    <a:pt x="1116" y="312"/>
                  </a:lnTo>
                  <a:lnTo>
                    <a:pt x="1116" y="306"/>
                  </a:lnTo>
                  <a:lnTo>
                    <a:pt x="1118" y="294"/>
                  </a:lnTo>
                  <a:lnTo>
                    <a:pt x="1120" y="282"/>
                  </a:lnTo>
                  <a:lnTo>
                    <a:pt x="1124" y="268"/>
                  </a:lnTo>
                  <a:lnTo>
                    <a:pt x="1128" y="262"/>
                  </a:lnTo>
                  <a:lnTo>
                    <a:pt x="1132" y="256"/>
                  </a:lnTo>
                  <a:lnTo>
                    <a:pt x="1138" y="252"/>
                  </a:lnTo>
                  <a:lnTo>
                    <a:pt x="1146" y="248"/>
                  </a:lnTo>
                  <a:lnTo>
                    <a:pt x="1160" y="242"/>
                  </a:lnTo>
                  <a:lnTo>
                    <a:pt x="1166" y="236"/>
                  </a:lnTo>
                  <a:lnTo>
                    <a:pt x="1166" y="230"/>
                  </a:lnTo>
                  <a:lnTo>
                    <a:pt x="1164" y="224"/>
                  </a:lnTo>
                  <a:lnTo>
                    <a:pt x="1162" y="218"/>
                  </a:lnTo>
                  <a:lnTo>
                    <a:pt x="1162" y="214"/>
                  </a:lnTo>
                  <a:lnTo>
                    <a:pt x="1162" y="212"/>
                  </a:lnTo>
                  <a:lnTo>
                    <a:pt x="1166" y="208"/>
                  </a:lnTo>
                  <a:lnTo>
                    <a:pt x="1176" y="204"/>
                  </a:lnTo>
                  <a:lnTo>
                    <a:pt x="1182" y="202"/>
                  </a:lnTo>
                  <a:lnTo>
                    <a:pt x="1188" y="200"/>
                  </a:lnTo>
                  <a:lnTo>
                    <a:pt x="1190" y="196"/>
                  </a:lnTo>
                  <a:lnTo>
                    <a:pt x="1192" y="192"/>
                  </a:lnTo>
                  <a:lnTo>
                    <a:pt x="1194" y="186"/>
                  </a:lnTo>
                  <a:lnTo>
                    <a:pt x="1194" y="178"/>
                  </a:lnTo>
                  <a:lnTo>
                    <a:pt x="1196" y="170"/>
                  </a:lnTo>
                  <a:lnTo>
                    <a:pt x="1198" y="166"/>
                  </a:lnTo>
                  <a:lnTo>
                    <a:pt x="1202" y="164"/>
                  </a:lnTo>
                  <a:lnTo>
                    <a:pt x="1206" y="160"/>
                  </a:lnTo>
                  <a:lnTo>
                    <a:pt x="1212" y="158"/>
                  </a:lnTo>
                  <a:lnTo>
                    <a:pt x="1234" y="156"/>
                  </a:lnTo>
                  <a:lnTo>
                    <a:pt x="1272" y="152"/>
                  </a:lnTo>
                  <a:lnTo>
                    <a:pt x="1284" y="148"/>
                  </a:lnTo>
                  <a:lnTo>
                    <a:pt x="1290" y="146"/>
                  </a:lnTo>
                  <a:lnTo>
                    <a:pt x="1290" y="144"/>
                  </a:lnTo>
                  <a:lnTo>
                    <a:pt x="1290" y="142"/>
                  </a:lnTo>
                  <a:lnTo>
                    <a:pt x="1284" y="138"/>
                  </a:lnTo>
                  <a:lnTo>
                    <a:pt x="1274" y="136"/>
                  </a:lnTo>
                  <a:lnTo>
                    <a:pt x="1260" y="130"/>
                  </a:lnTo>
                  <a:lnTo>
                    <a:pt x="1244" y="126"/>
                  </a:lnTo>
                  <a:lnTo>
                    <a:pt x="1236" y="124"/>
                  </a:lnTo>
                  <a:lnTo>
                    <a:pt x="1226" y="118"/>
                  </a:lnTo>
                  <a:lnTo>
                    <a:pt x="1224" y="116"/>
                  </a:lnTo>
                  <a:lnTo>
                    <a:pt x="1220" y="114"/>
                  </a:lnTo>
                  <a:lnTo>
                    <a:pt x="1202" y="114"/>
                  </a:lnTo>
                  <a:lnTo>
                    <a:pt x="1190" y="112"/>
                  </a:lnTo>
                  <a:lnTo>
                    <a:pt x="1186" y="110"/>
                  </a:lnTo>
                  <a:lnTo>
                    <a:pt x="1184" y="106"/>
                  </a:lnTo>
                  <a:lnTo>
                    <a:pt x="1182" y="102"/>
                  </a:lnTo>
                  <a:lnTo>
                    <a:pt x="1182" y="96"/>
                  </a:lnTo>
                  <a:lnTo>
                    <a:pt x="1182" y="90"/>
                  </a:lnTo>
                  <a:lnTo>
                    <a:pt x="1178" y="84"/>
                  </a:lnTo>
                  <a:lnTo>
                    <a:pt x="1170" y="78"/>
                  </a:lnTo>
                  <a:lnTo>
                    <a:pt x="1162" y="74"/>
                  </a:lnTo>
                  <a:lnTo>
                    <a:pt x="1156" y="76"/>
                  </a:lnTo>
                  <a:lnTo>
                    <a:pt x="1152" y="82"/>
                  </a:lnTo>
                  <a:lnTo>
                    <a:pt x="1148" y="88"/>
                  </a:lnTo>
                  <a:lnTo>
                    <a:pt x="1144" y="96"/>
                  </a:lnTo>
                  <a:lnTo>
                    <a:pt x="1144" y="98"/>
                  </a:lnTo>
                  <a:lnTo>
                    <a:pt x="1142" y="94"/>
                  </a:lnTo>
                  <a:lnTo>
                    <a:pt x="1140" y="84"/>
                  </a:lnTo>
                  <a:lnTo>
                    <a:pt x="1140" y="78"/>
                  </a:lnTo>
                  <a:lnTo>
                    <a:pt x="1142" y="74"/>
                  </a:lnTo>
                  <a:lnTo>
                    <a:pt x="1144" y="70"/>
                  </a:lnTo>
                  <a:lnTo>
                    <a:pt x="1150" y="66"/>
                  </a:lnTo>
                  <a:lnTo>
                    <a:pt x="1152" y="64"/>
                  </a:lnTo>
                  <a:lnTo>
                    <a:pt x="1132" y="54"/>
                  </a:lnTo>
                  <a:lnTo>
                    <a:pt x="1124" y="50"/>
                  </a:lnTo>
                  <a:lnTo>
                    <a:pt x="1108" y="50"/>
                  </a:lnTo>
                  <a:lnTo>
                    <a:pt x="1100" y="50"/>
                  </a:lnTo>
                  <a:lnTo>
                    <a:pt x="1092" y="48"/>
                  </a:lnTo>
                  <a:lnTo>
                    <a:pt x="1084" y="42"/>
                  </a:lnTo>
                  <a:lnTo>
                    <a:pt x="1080" y="40"/>
                  </a:lnTo>
                  <a:lnTo>
                    <a:pt x="1076" y="40"/>
                  </a:lnTo>
                  <a:lnTo>
                    <a:pt x="1070" y="40"/>
                  </a:lnTo>
                  <a:lnTo>
                    <a:pt x="1062" y="44"/>
                  </a:lnTo>
                  <a:lnTo>
                    <a:pt x="1058" y="48"/>
                  </a:lnTo>
                  <a:lnTo>
                    <a:pt x="1056" y="54"/>
                  </a:lnTo>
                  <a:lnTo>
                    <a:pt x="1054" y="58"/>
                  </a:lnTo>
                  <a:lnTo>
                    <a:pt x="1056" y="66"/>
                  </a:lnTo>
                  <a:lnTo>
                    <a:pt x="1060" y="80"/>
                  </a:lnTo>
                  <a:lnTo>
                    <a:pt x="1068" y="94"/>
                  </a:lnTo>
                  <a:lnTo>
                    <a:pt x="1084" y="120"/>
                  </a:lnTo>
                  <a:lnTo>
                    <a:pt x="1086" y="130"/>
                  </a:lnTo>
                  <a:lnTo>
                    <a:pt x="1086" y="132"/>
                  </a:lnTo>
                  <a:lnTo>
                    <a:pt x="1084" y="132"/>
                  </a:lnTo>
                  <a:lnTo>
                    <a:pt x="1080" y="132"/>
                  </a:lnTo>
                  <a:lnTo>
                    <a:pt x="1076" y="130"/>
                  </a:lnTo>
                  <a:lnTo>
                    <a:pt x="1068" y="122"/>
                  </a:lnTo>
                  <a:lnTo>
                    <a:pt x="1048" y="96"/>
                  </a:lnTo>
                  <a:lnTo>
                    <a:pt x="1036" y="82"/>
                  </a:lnTo>
                  <a:lnTo>
                    <a:pt x="1026" y="72"/>
                  </a:lnTo>
                  <a:lnTo>
                    <a:pt x="1020" y="68"/>
                  </a:lnTo>
                  <a:lnTo>
                    <a:pt x="1014" y="66"/>
                  </a:lnTo>
                  <a:lnTo>
                    <a:pt x="1008" y="64"/>
                  </a:lnTo>
                  <a:lnTo>
                    <a:pt x="1004" y="66"/>
                  </a:lnTo>
                  <a:lnTo>
                    <a:pt x="998" y="68"/>
                  </a:lnTo>
                  <a:lnTo>
                    <a:pt x="994" y="70"/>
                  </a:lnTo>
                  <a:lnTo>
                    <a:pt x="990" y="78"/>
                  </a:lnTo>
                  <a:lnTo>
                    <a:pt x="988" y="88"/>
                  </a:lnTo>
                  <a:lnTo>
                    <a:pt x="986" y="96"/>
                  </a:lnTo>
                  <a:lnTo>
                    <a:pt x="986" y="108"/>
                  </a:lnTo>
                  <a:lnTo>
                    <a:pt x="984" y="106"/>
                  </a:lnTo>
                  <a:lnTo>
                    <a:pt x="980" y="100"/>
                  </a:lnTo>
                  <a:lnTo>
                    <a:pt x="974" y="90"/>
                  </a:lnTo>
                  <a:lnTo>
                    <a:pt x="968" y="84"/>
                  </a:lnTo>
                  <a:lnTo>
                    <a:pt x="960" y="80"/>
                  </a:lnTo>
                  <a:lnTo>
                    <a:pt x="954" y="78"/>
                  </a:lnTo>
                  <a:lnTo>
                    <a:pt x="950" y="76"/>
                  </a:lnTo>
                  <a:lnTo>
                    <a:pt x="948" y="76"/>
                  </a:lnTo>
                  <a:lnTo>
                    <a:pt x="960" y="72"/>
                  </a:lnTo>
                  <a:lnTo>
                    <a:pt x="972" y="70"/>
                  </a:lnTo>
                  <a:lnTo>
                    <a:pt x="978" y="66"/>
                  </a:lnTo>
                  <a:lnTo>
                    <a:pt x="984" y="62"/>
                  </a:lnTo>
                  <a:lnTo>
                    <a:pt x="984" y="60"/>
                  </a:lnTo>
                  <a:lnTo>
                    <a:pt x="982" y="56"/>
                  </a:lnTo>
                  <a:lnTo>
                    <a:pt x="978" y="56"/>
                  </a:lnTo>
                  <a:lnTo>
                    <a:pt x="970" y="56"/>
                  </a:lnTo>
                  <a:lnTo>
                    <a:pt x="958" y="60"/>
                  </a:lnTo>
                  <a:lnTo>
                    <a:pt x="946" y="62"/>
                  </a:lnTo>
                  <a:lnTo>
                    <a:pt x="938" y="62"/>
                  </a:lnTo>
                  <a:lnTo>
                    <a:pt x="934" y="62"/>
                  </a:lnTo>
                  <a:lnTo>
                    <a:pt x="930" y="58"/>
                  </a:lnTo>
                  <a:lnTo>
                    <a:pt x="928" y="56"/>
                  </a:lnTo>
                  <a:lnTo>
                    <a:pt x="926" y="56"/>
                  </a:lnTo>
                  <a:lnTo>
                    <a:pt x="922" y="58"/>
                  </a:lnTo>
                  <a:lnTo>
                    <a:pt x="916" y="60"/>
                  </a:lnTo>
                  <a:lnTo>
                    <a:pt x="908" y="64"/>
                  </a:lnTo>
                  <a:lnTo>
                    <a:pt x="904" y="64"/>
                  </a:lnTo>
                  <a:lnTo>
                    <a:pt x="902" y="64"/>
                  </a:lnTo>
                  <a:lnTo>
                    <a:pt x="900" y="60"/>
                  </a:lnTo>
                  <a:lnTo>
                    <a:pt x="896" y="58"/>
                  </a:lnTo>
                  <a:lnTo>
                    <a:pt x="892" y="58"/>
                  </a:lnTo>
                  <a:lnTo>
                    <a:pt x="884" y="60"/>
                  </a:lnTo>
                  <a:lnTo>
                    <a:pt x="874" y="64"/>
                  </a:lnTo>
                  <a:lnTo>
                    <a:pt x="862" y="72"/>
                  </a:lnTo>
                  <a:lnTo>
                    <a:pt x="856" y="78"/>
                  </a:lnTo>
                  <a:lnTo>
                    <a:pt x="854" y="82"/>
                  </a:lnTo>
                  <a:lnTo>
                    <a:pt x="854" y="88"/>
                  </a:lnTo>
                  <a:lnTo>
                    <a:pt x="858" y="92"/>
                  </a:lnTo>
                  <a:lnTo>
                    <a:pt x="862" y="98"/>
                  </a:lnTo>
                  <a:lnTo>
                    <a:pt x="872" y="112"/>
                  </a:lnTo>
                  <a:lnTo>
                    <a:pt x="878" y="116"/>
                  </a:lnTo>
                  <a:lnTo>
                    <a:pt x="884" y="118"/>
                  </a:lnTo>
                  <a:lnTo>
                    <a:pt x="890" y="114"/>
                  </a:lnTo>
                  <a:lnTo>
                    <a:pt x="894" y="110"/>
                  </a:lnTo>
                  <a:lnTo>
                    <a:pt x="902" y="104"/>
                  </a:lnTo>
                  <a:lnTo>
                    <a:pt x="902" y="108"/>
                  </a:lnTo>
                  <a:close/>
                  <a:moveTo>
                    <a:pt x="1272" y="818"/>
                  </a:moveTo>
                  <a:lnTo>
                    <a:pt x="1272" y="818"/>
                  </a:lnTo>
                  <a:lnTo>
                    <a:pt x="1272" y="816"/>
                  </a:lnTo>
                  <a:lnTo>
                    <a:pt x="1270" y="814"/>
                  </a:lnTo>
                  <a:lnTo>
                    <a:pt x="1266" y="812"/>
                  </a:lnTo>
                  <a:lnTo>
                    <a:pt x="1264" y="814"/>
                  </a:lnTo>
                  <a:lnTo>
                    <a:pt x="1264" y="818"/>
                  </a:lnTo>
                  <a:lnTo>
                    <a:pt x="1264" y="820"/>
                  </a:lnTo>
                  <a:lnTo>
                    <a:pt x="1272" y="818"/>
                  </a:lnTo>
                  <a:close/>
                  <a:moveTo>
                    <a:pt x="1168" y="848"/>
                  </a:moveTo>
                  <a:lnTo>
                    <a:pt x="1168" y="848"/>
                  </a:lnTo>
                  <a:lnTo>
                    <a:pt x="1176" y="848"/>
                  </a:lnTo>
                  <a:lnTo>
                    <a:pt x="1180" y="848"/>
                  </a:lnTo>
                  <a:lnTo>
                    <a:pt x="1182" y="844"/>
                  </a:lnTo>
                  <a:lnTo>
                    <a:pt x="1184" y="840"/>
                  </a:lnTo>
                  <a:lnTo>
                    <a:pt x="1190" y="836"/>
                  </a:lnTo>
                  <a:lnTo>
                    <a:pt x="1192" y="834"/>
                  </a:lnTo>
                  <a:lnTo>
                    <a:pt x="1192" y="832"/>
                  </a:lnTo>
                  <a:lnTo>
                    <a:pt x="1192" y="830"/>
                  </a:lnTo>
                  <a:lnTo>
                    <a:pt x="1188" y="828"/>
                  </a:lnTo>
                  <a:lnTo>
                    <a:pt x="1182" y="826"/>
                  </a:lnTo>
                  <a:lnTo>
                    <a:pt x="1180" y="826"/>
                  </a:lnTo>
                  <a:lnTo>
                    <a:pt x="1180" y="828"/>
                  </a:lnTo>
                  <a:lnTo>
                    <a:pt x="1176" y="830"/>
                  </a:lnTo>
                  <a:lnTo>
                    <a:pt x="1174" y="830"/>
                  </a:lnTo>
                  <a:lnTo>
                    <a:pt x="1172" y="832"/>
                  </a:lnTo>
                  <a:lnTo>
                    <a:pt x="1170" y="832"/>
                  </a:lnTo>
                  <a:lnTo>
                    <a:pt x="1166" y="832"/>
                  </a:lnTo>
                  <a:lnTo>
                    <a:pt x="1164" y="832"/>
                  </a:lnTo>
                  <a:lnTo>
                    <a:pt x="1162" y="834"/>
                  </a:lnTo>
                  <a:lnTo>
                    <a:pt x="1162" y="838"/>
                  </a:lnTo>
                  <a:lnTo>
                    <a:pt x="1160" y="842"/>
                  </a:lnTo>
                  <a:lnTo>
                    <a:pt x="1156" y="842"/>
                  </a:lnTo>
                  <a:lnTo>
                    <a:pt x="1154" y="842"/>
                  </a:lnTo>
                  <a:lnTo>
                    <a:pt x="1152" y="844"/>
                  </a:lnTo>
                  <a:lnTo>
                    <a:pt x="1152" y="846"/>
                  </a:lnTo>
                  <a:lnTo>
                    <a:pt x="1154" y="848"/>
                  </a:lnTo>
                  <a:lnTo>
                    <a:pt x="1168" y="848"/>
                  </a:lnTo>
                  <a:close/>
                  <a:moveTo>
                    <a:pt x="1214" y="822"/>
                  </a:moveTo>
                  <a:lnTo>
                    <a:pt x="1214" y="822"/>
                  </a:lnTo>
                  <a:lnTo>
                    <a:pt x="1218" y="816"/>
                  </a:lnTo>
                  <a:lnTo>
                    <a:pt x="1218" y="814"/>
                  </a:lnTo>
                  <a:lnTo>
                    <a:pt x="1216" y="814"/>
                  </a:lnTo>
                  <a:lnTo>
                    <a:pt x="1212" y="812"/>
                  </a:lnTo>
                  <a:lnTo>
                    <a:pt x="1208" y="814"/>
                  </a:lnTo>
                  <a:lnTo>
                    <a:pt x="1206" y="814"/>
                  </a:lnTo>
                  <a:lnTo>
                    <a:pt x="1202" y="812"/>
                  </a:lnTo>
                  <a:lnTo>
                    <a:pt x="1198" y="810"/>
                  </a:lnTo>
                  <a:lnTo>
                    <a:pt x="1196" y="812"/>
                  </a:lnTo>
                  <a:lnTo>
                    <a:pt x="1192" y="814"/>
                  </a:lnTo>
                  <a:lnTo>
                    <a:pt x="1190" y="814"/>
                  </a:lnTo>
                  <a:lnTo>
                    <a:pt x="1188" y="814"/>
                  </a:lnTo>
                  <a:lnTo>
                    <a:pt x="1188" y="816"/>
                  </a:lnTo>
                  <a:lnTo>
                    <a:pt x="1184" y="820"/>
                  </a:lnTo>
                  <a:lnTo>
                    <a:pt x="1182" y="822"/>
                  </a:lnTo>
                  <a:lnTo>
                    <a:pt x="1184" y="824"/>
                  </a:lnTo>
                  <a:lnTo>
                    <a:pt x="1190" y="824"/>
                  </a:lnTo>
                  <a:lnTo>
                    <a:pt x="1196" y="828"/>
                  </a:lnTo>
                  <a:lnTo>
                    <a:pt x="1200" y="830"/>
                  </a:lnTo>
                  <a:lnTo>
                    <a:pt x="1204" y="830"/>
                  </a:lnTo>
                  <a:lnTo>
                    <a:pt x="1214" y="822"/>
                  </a:lnTo>
                  <a:close/>
                  <a:moveTo>
                    <a:pt x="1352" y="792"/>
                  </a:moveTo>
                  <a:lnTo>
                    <a:pt x="1352" y="792"/>
                  </a:lnTo>
                  <a:lnTo>
                    <a:pt x="1348" y="790"/>
                  </a:lnTo>
                  <a:lnTo>
                    <a:pt x="1344" y="788"/>
                  </a:lnTo>
                  <a:lnTo>
                    <a:pt x="1338" y="788"/>
                  </a:lnTo>
                  <a:lnTo>
                    <a:pt x="1330" y="790"/>
                  </a:lnTo>
                  <a:lnTo>
                    <a:pt x="1328" y="792"/>
                  </a:lnTo>
                  <a:lnTo>
                    <a:pt x="1330" y="794"/>
                  </a:lnTo>
                  <a:lnTo>
                    <a:pt x="1340" y="798"/>
                  </a:lnTo>
                  <a:lnTo>
                    <a:pt x="1350" y="796"/>
                  </a:lnTo>
                  <a:lnTo>
                    <a:pt x="1352" y="796"/>
                  </a:lnTo>
                  <a:lnTo>
                    <a:pt x="1352" y="792"/>
                  </a:lnTo>
                  <a:close/>
                  <a:moveTo>
                    <a:pt x="1326" y="780"/>
                  </a:moveTo>
                  <a:lnTo>
                    <a:pt x="1326" y="780"/>
                  </a:lnTo>
                  <a:lnTo>
                    <a:pt x="1330" y="778"/>
                  </a:lnTo>
                  <a:lnTo>
                    <a:pt x="1334" y="776"/>
                  </a:lnTo>
                  <a:lnTo>
                    <a:pt x="1338" y="776"/>
                  </a:lnTo>
                  <a:lnTo>
                    <a:pt x="1342" y="776"/>
                  </a:lnTo>
                  <a:lnTo>
                    <a:pt x="1346" y="778"/>
                  </a:lnTo>
                  <a:lnTo>
                    <a:pt x="1350" y="776"/>
                  </a:lnTo>
                  <a:lnTo>
                    <a:pt x="1364" y="766"/>
                  </a:lnTo>
                  <a:lnTo>
                    <a:pt x="1372" y="760"/>
                  </a:lnTo>
                  <a:lnTo>
                    <a:pt x="1372" y="758"/>
                  </a:lnTo>
                  <a:lnTo>
                    <a:pt x="1372" y="756"/>
                  </a:lnTo>
                  <a:lnTo>
                    <a:pt x="1368" y="756"/>
                  </a:lnTo>
                  <a:lnTo>
                    <a:pt x="1362" y="756"/>
                  </a:lnTo>
                  <a:lnTo>
                    <a:pt x="1356" y="758"/>
                  </a:lnTo>
                  <a:lnTo>
                    <a:pt x="1358" y="760"/>
                  </a:lnTo>
                  <a:lnTo>
                    <a:pt x="1358" y="762"/>
                  </a:lnTo>
                  <a:lnTo>
                    <a:pt x="1356" y="764"/>
                  </a:lnTo>
                  <a:lnTo>
                    <a:pt x="1350" y="762"/>
                  </a:lnTo>
                  <a:lnTo>
                    <a:pt x="1348" y="762"/>
                  </a:lnTo>
                  <a:lnTo>
                    <a:pt x="1346" y="762"/>
                  </a:lnTo>
                  <a:lnTo>
                    <a:pt x="1342" y="766"/>
                  </a:lnTo>
                  <a:lnTo>
                    <a:pt x="1342" y="770"/>
                  </a:lnTo>
                  <a:lnTo>
                    <a:pt x="1340" y="768"/>
                  </a:lnTo>
                  <a:lnTo>
                    <a:pt x="1338" y="766"/>
                  </a:lnTo>
                  <a:lnTo>
                    <a:pt x="1332" y="766"/>
                  </a:lnTo>
                  <a:lnTo>
                    <a:pt x="1318" y="770"/>
                  </a:lnTo>
                  <a:lnTo>
                    <a:pt x="1314" y="774"/>
                  </a:lnTo>
                  <a:lnTo>
                    <a:pt x="1318" y="776"/>
                  </a:lnTo>
                  <a:lnTo>
                    <a:pt x="1320" y="776"/>
                  </a:lnTo>
                  <a:lnTo>
                    <a:pt x="1322" y="778"/>
                  </a:lnTo>
                  <a:lnTo>
                    <a:pt x="1320" y="780"/>
                  </a:lnTo>
                  <a:lnTo>
                    <a:pt x="1326" y="780"/>
                  </a:lnTo>
                  <a:close/>
                  <a:moveTo>
                    <a:pt x="1414" y="220"/>
                  </a:moveTo>
                  <a:lnTo>
                    <a:pt x="1414" y="220"/>
                  </a:lnTo>
                  <a:lnTo>
                    <a:pt x="1408" y="216"/>
                  </a:lnTo>
                  <a:lnTo>
                    <a:pt x="1402" y="216"/>
                  </a:lnTo>
                  <a:lnTo>
                    <a:pt x="1392" y="218"/>
                  </a:lnTo>
                  <a:lnTo>
                    <a:pt x="1388" y="220"/>
                  </a:lnTo>
                  <a:lnTo>
                    <a:pt x="1382" y="220"/>
                  </a:lnTo>
                  <a:lnTo>
                    <a:pt x="1374" y="218"/>
                  </a:lnTo>
                  <a:lnTo>
                    <a:pt x="1364" y="214"/>
                  </a:lnTo>
                  <a:lnTo>
                    <a:pt x="1356" y="208"/>
                  </a:lnTo>
                  <a:lnTo>
                    <a:pt x="1354" y="204"/>
                  </a:lnTo>
                  <a:lnTo>
                    <a:pt x="1356" y="200"/>
                  </a:lnTo>
                  <a:lnTo>
                    <a:pt x="1360" y="198"/>
                  </a:lnTo>
                  <a:lnTo>
                    <a:pt x="1370" y="194"/>
                  </a:lnTo>
                  <a:lnTo>
                    <a:pt x="1370" y="192"/>
                  </a:lnTo>
                  <a:lnTo>
                    <a:pt x="1366" y="190"/>
                  </a:lnTo>
                  <a:lnTo>
                    <a:pt x="1354" y="188"/>
                  </a:lnTo>
                  <a:lnTo>
                    <a:pt x="1336" y="188"/>
                  </a:lnTo>
                  <a:lnTo>
                    <a:pt x="1316" y="188"/>
                  </a:lnTo>
                  <a:lnTo>
                    <a:pt x="1296" y="190"/>
                  </a:lnTo>
                  <a:lnTo>
                    <a:pt x="1280" y="194"/>
                  </a:lnTo>
                  <a:lnTo>
                    <a:pt x="1274" y="196"/>
                  </a:lnTo>
                  <a:lnTo>
                    <a:pt x="1270" y="198"/>
                  </a:lnTo>
                  <a:lnTo>
                    <a:pt x="1270" y="202"/>
                  </a:lnTo>
                  <a:lnTo>
                    <a:pt x="1272" y="204"/>
                  </a:lnTo>
                  <a:lnTo>
                    <a:pt x="1276" y="208"/>
                  </a:lnTo>
                  <a:lnTo>
                    <a:pt x="1286" y="212"/>
                  </a:lnTo>
                  <a:lnTo>
                    <a:pt x="1292" y="214"/>
                  </a:lnTo>
                  <a:lnTo>
                    <a:pt x="1292" y="216"/>
                  </a:lnTo>
                  <a:lnTo>
                    <a:pt x="1292" y="218"/>
                  </a:lnTo>
                  <a:lnTo>
                    <a:pt x="1286" y="224"/>
                  </a:lnTo>
                  <a:lnTo>
                    <a:pt x="1272" y="236"/>
                  </a:lnTo>
                  <a:lnTo>
                    <a:pt x="1264" y="242"/>
                  </a:lnTo>
                  <a:lnTo>
                    <a:pt x="1262" y="246"/>
                  </a:lnTo>
                  <a:lnTo>
                    <a:pt x="1264" y="248"/>
                  </a:lnTo>
                  <a:lnTo>
                    <a:pt x="1270" y="250"/>
                  </a:lnTo>
                  <a:lnTo>
                    <a:pt x="1288" y="250"/>
                  </a:lnTo>
                  <a:lnTo>
                    <a:pt x="1314" y="246"/>
                  </a:lnTo>
                  <a:lnTo>
                    <a:pt x="1324" y="248"/>
                  </a:lnTo>
                  <a:lnTo>
                    <a:pt x="1328" y="248"/>
                  </a:lnTo>
                  <a:lnTo>
                    <a:pt x="1328" y="250"/>
                  </a:lnTo>
                  <a:lnTo>
                    <a:pt x="1328" y="256"/>
                  </a:lnTo>
                  <a:lnTo>
                    <a:pt x="1328" y="260"/>
                  </a:lnTo>
                  <a:lnTo>
                    <a:pt x="1326" y="264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36" y="266"/>
                  </a:lnTo>
                  <a:lnTo>
                    <a:pt x="1350" y="260"/>
                  </a:lnTo>
                  <a:lnTo>
                    <a:pt x="1376" y="250"/>
                  </a:lnTo>
                  <a:lnTo>
                    <a:pt x="1402" y="238"/>
                  </a:lnTo>
                  <a:lnTo>
                    <a:pt x="1412" y="234"/>
                  </a:lnTo>
                  <a:lnTo>
                    <a:pt x="1418" y="228"/>
                  </a:lnTo>
                  <a:lnTo>
                    <a:pt x="1420" y="226"/>
                  </a:lnTo>
                  <a:lnTo>
                    <a:pt x="1420" y="224"/>
                  </a:lnTo>
                  <a:lnTo>
                    <a:pt x="1418" y="222"/>
                  </a:lnTo>
                  <a:lnTo>
                    <a:pt x="1414" y="220"/>
                  </a:lnTo>
                  <a:close/>
                  <a:moveTo>
                    <a:pt x="1370" y="792"/>
                  </a:moveTo>
                  <a:lnTo>
                    <a:pt x="1370" y="792"/>
                  </a:lnTo>
                  <a:lnTo>
                    <a:pt x="1378" y="782"/>
                  </a:lnTo>
                  <a:lnTo>
                    <a:pt x="1380" y="776"/>
                  </a:lnTo>
                  <a:lnTo>
                    <a:pt x="1378" y="774"/>
                  </a:lnTo>
                  <a:lnTo>
                    <a:pt x="1376" y="772"/>
                  </a:lnTo>
                  <a:lnTo>
                    <a:pt x="1372" y="770"/>
                  </a:lnTo>
                  <a:lnTo>
                    <a:pt x="1370" y="774"/>
                  </a:lnTo>
                  <a:lnTo>
                    <a:pt x="1362" y="776"/>
                  </a:lnTo>
                  <a:lnTo>
                    <a:pt x="1354" y="780"/>
                  </a:lnTo>
                  <a:lnTo>
                    <a:pt x="1350" y="784"/>
                  </a:lnTo>
                  <a:lnTo>
                    <a:pt x="1350" y="786"/>
                  </a:lnTo>
                  <a:lnTo>
                    <a:pt x="1350" y="788"/>
                  </a:lnTo>
                  <a:lnTo>
                    <a:pt x="1356" y="792"/>
                  </a:lnTo>
                  <a:lnTo>
                    <a:pt x="1364" y="794"/>
                  </a:lnTo>
                  <a:lnTo>
                    <a:pt x="1366" y="794"/>
                  </a:lnTo>
                  <a:lnTo>
                    <a:pt x="1370" y="792"/>
                  </a:lnTo>
                  <a:close/>
                  <a:moveTo>
                    <a:pt x="1388" y="762"/>
                  </a:moveTo>
                  <a:lnTo>
                    <a:pt x="1388" y="762"/>
                  </a:lnTo>
                  <a:lnTo>
                    <a:pt x="1384" y="762"/>
                  </a:lnTo>
                  <a:lnTo>
                    <a:pt x="1380" y="764"/>
                  </a:lnTo>
                  <a:lnTo>
                    <a:pt x="1380" y="766"/>
                  </a:lnTo>
                  <a:lnTo>
                    <a:pt x="1380" y="770"/>
                  </a:lnTo>
                  <a:lnTo>
                    <a:pt x="1384" y="776"/>
                  </a:lnTo>
                  <a:lnTo>
                    <a:pt x="1386" y="778"/>
                  </a:lnTo>
                  <a:lnTo>
                    <a:pt x="1388" y="778"/>
                  </a:lnTo>
                  <a:lnTo>
                    <a:pt x="1394" y="776"/>
                  </a:lnTo>
                  <a:lnTo>
                    <a:pt x="1396" y="772"/>
                  </a:lnTo>
                  <a:lnTo>
                    <a:pt x="1396" y="770"/>
                  </a:lnTo>
                  <a:lnTo>
                    <a:pt x="1396" y="766"/>
                  </a:lnTo>
                  <a:lnTo>
                    <a:pt x="1392" y="764"/>
                  </a:lnTo>
                  <a:lnTo>
                    <a:pt x="1388" y="762"/>
                  </a:lnTo>
                  <a:close/>
                  <a:moveTo>
                    <a:pt x="1264" y="804"/>
                  </a:moveTo>
                  <a:lnTo>
                    <a:pt x="1264" y="804"/>
                  </a:lnTo>
                  <a:lnTo>
                    <a:pt x="1264" y="800"/>
                  </a:lnTo>
                  <a:lnTo>
                    <a:pt x="1262" y="798"/>
                  </a:lnTo>
                  <a:lnTo>
                    <a:pt x="1258" y="798"/>
                  </a:lnTo>
                  <a:lnTo>
                    <a:pt x="1252" y="802"/>
                  </a:lnTo>
                  <a:lnTo>
                    <a:pt x="1248" y="804"/>
                  </a:lnTo>
                  <a:lnTo>
                    <a:pt x="1248" y="808"/>
                  </a:lnTo>
                  <a:lnTo>
                    <a:pt x="1250" y="810"/>
                  </a:lnTo>
                  <a:lnTo>
                    <a:pt x="1254" y="812"/>
                  </a:lnTo>
                  <a:lnTo>
                    <a:pt x="1260" y="814"/>
                  </a:lnTo>
                  <a:lnTo>
                    <a:pt x="1262" y="812"/>
                  </a:lnTo>
                  <a:lnTo>
                    <a:pt x="1264" y="804"/>
                  </a:lnTo>
                  <a:close/>
                  <a:moveTo>
                    <a:pt x="1102" y="904"/>
                  </a:moveTo>
                  <a:lnTo>
                    <a:pt x="1102" y="904"/>
                  </a:lnTo>
                  <a:lnTo>
                    <a:pt x="1102" y="908"/>
                  </a:lnTo>
                  <a:lnTo>
                    <a:pt x="1104" y="908"/>
                  </a:lnTo>
                  <a:lnTo>
                    <a:pt x="1112" y="908"/>
                  </a:lnTo>
                  <a:lnTo>
                    <a:pt x="1114" y="906"/>
                  </a:lnTo>
                  <a:lnTo>
                    <a:pt x="1112" y="902"/>
                  </a:lnTo>
                  <a:lnTo>
                    <a:pt x="1106" y="902"/>
                  </a:lnTo>
                  <a:lnTo>
                    <a:pt x="1104" y="902"/>
                  </a:lnTo>
                  <a:lnTo>
                    <a:pt x="1102" y="904"/>
                  </a:lnTo>
                  <a:close/>
                  <a:moveTo>
                    <a:pt x="1116" y="898"/>
                  </a:moveTo>
                  <a:lnTo>
                    <a:pt x="1116" y="898"/>
                  </a:lnTo>
                  <a:lnTo>
                    <a:pt x="1120" y="900"/>
                  </a:lnTo>
                  <a:lnTo>
                    <a:pt x="1122" y="898"/>
                  </a:lnTo>
                  <a:lnTo>
                    <a:pt x="1124" y="896"/>
                  </a:lnTo>
                  <a:lnTo>
                    <a:pt x="1124" y="894"/>
                  </a:lnTo>
                  <a:lnTo>
                    <a:pt x="1120" y="892"/>
                  </a:lnTo>
                  <a:lnTo>
                    <a:pt x="1116" y="894"/>
                  </a:lnTo>
                  <a:lnTo>
                    <a:pt x="1114" y="896"/>
                  </a:lnTo>
                  <a:lnTo>
                    <a:pt x="1116" y="898"/>
                  </a:lnTo>
                  <a:close/>
                  <a:moveTo>
                    <a:pt x="1150" y="850"/>
                  </a:moveTo>
                  <a:lnTo>
                    <a:pt x="1150" y="850"/>
                  </a:lnTo>
                  <a:lnTo>
                    <a:pt x="1148" y="850"/>
                  </a:lnTo>
                  <a:lnTo>
                    <a:pt x="1148" y="848"/>
                  </a:lnTo>
                  <a:lnTo>
                    <a:pt x="1146" y="846"/>
                  </a:lnTo>
                  <a:lnTo>
                    <a:pt x="1144" y="846"/>
                  </a:lnTo>
                  <a:lnTo>
                    <a:pt x="1142" y="848"/>
                  </a:lnTo>
                  <a:lnTo>
                    <a:pt x="1140" y="846"/>
                  </a:lnTo>
                  <a:lnTo>
                    <a:pt x="1138" y="844"/>
                  </a:lnTo>
                  <a:lnTo>
                    <a:pt x="1136" y="846"/>
                  </a:lnTo>
                  <a:lnTo>
                    <a:pt x="1136" y="848"/>
                  </a:lnTo>
                  <a:lnTo>
                    <a:pt x="1132" y="848"/>
                  </a:lnTo>
                  <a:lnTo>
                    <a:pt x="1130" y="846"/>
                  </a:lnTo>
                  <a:lnTo>
                    <a:pt x="1130" y="850"/>
                  </a:lnTo>
                  <a:lnTo>
                    <a:pt x="1130" y="852"/>
                  </a:lnTo>
                  <a:lnTo>
                    <a:pt x="1128" y="850"/>
                  </a:lnTo>
                  <a:lnTo>
                    <a:pt x="1124" y="850"/>
                  </a:lnTo>
                  <a:lnTo>
                    <a:pt x="1120" y="850"/>
                  </a:lnTo>
                  <a:lnTo>
                    <a:pt x="1118" y="854"/>
                  </a:lnTo>
                  <a:lnTo>
                    <a:pt x="1120" y="856"/>
                  </a:lnTo>
                  <a:lnTo>
                    <a:pt x="1124" y="856"/>
                  </a:lnTo>
                  <a:lnTo>
                    <a:pt x="1124" y="858"/>
                  </a:lnTo>
                  <a:lnTo>
                    <a:pt x="1120" y="860"/>
                  </a:lnTo>
                  <a:lnTo>
                    <a:pt x="1114" y="860"/>
                  </a:lnTo>
                  <a:lnTo>
                    <a:pt x="1108" y="860"/>
                  </a:lnTo>
                  <a:lnTo>
                    <a:pt x="1108" y="862"/>
                  </a:lnTo>
                  <a:lnTo>
                    <a:pt x="1110" y="862"/>
                  </a:lnTo>
                  <a:lnTo>
                    <a:pt x="1110" y="864"/>
                  </a:lnTo>
                  <a:lnTo>
                    <a:pt x="1108" y="866"/>
                  </a:lnTo>
                  <a:lnTo>
                    <a:pt x="1106" y="866"/>
                  </a:lnTo>
                  <a:lnTo>
                    <a:pt x="1108" y="868"/>
                  </a:lnTo>
                  <a:lnTo>
                    <a:pt x="1110" y="870"/>
                  </a:lnTo>
                  <a:lnTo>
                    <a:pt x="1108" y="870"/>
                  </a:lnTo>
                  <a:lnTo>
                    <a:pt x="1108" y="872"/>
                  </a:lnTo>
                  <a:lnTo>
                    <a:pt x="1108" y="874"/>
                  </a:lnTo>
                  <a:lnTo>
                    <a:pt x="1108" y="876"/>
                  </a:lnTo>
                  <a:lnTo>
                    <a:pt x="1108" y="878"/>
                  </a:lnTo>
                  <a:lnTo>
                    <a:pt x="1106" y="880"/>
                  </a:lnTo>
                  <a:lnTo>
                    <a:pt x="1104" y="882"/>
                  </a:lnTo>
                  <a:lnTo>
                    <a:pt x="1108" y="884"/>
                  </a:lnTo>
                  <a:lnTo>
                    <a:pt x="1114" y="884"/>
                  </a:lnTo>
                  <a:lnTo>
                    <a:pt x="1114" y="886"/>
                  </a:lnTo>
                  <a:lnTo>
                    <a:pt x="1114" y="888"/>
                  </a:lnTo>
                  <a:lnTo>
                    <a:pt x="1116" y="888"/>
                  </a:lnTo>
                  <a:lnTo>
                    <a:pt x="1120" y="884"/>
                  </a:lnTo>
                  <a:lnTo>
                    <a:pt x="1122" y="880"/>
                  </a:lnTo>
                  <a:lnTo>
                    <a:pt x="1126" y="876"/>
                  </a:lnTo>
                  <a:lnTo>
                    <a:pt x="1130" y="874"/>
                  </a:lnTo>
                  <a:lnTo>
                    <a:pt x="1132" y="876"/>
                  </a:lnTo>
                  <a:lnTo>
                    <a:pt x="1132" y="878"/>
                  </a:lnTo>
                  <a:lnTo>
                    <a:pt x="1134" y="878"/>
                  </a:lnTo>
                  <a:lnTo>
                    <a:pt x="1142" y="878"/>
                  </a:lnTo>
                  <a:lnTo>
                    <a:pt x="1146" y="876"/>
                  </a:lnTo>
                  <a:lnTo>
                    <a:pt x="1148" y="874"/>
                  </a:lnTo>
                  <a:lnTo>
                    <a:pt x="1146" y="870"/>
                  </a:lnTo>
                  <a:lnTo>
                    <a:pt x="1146" y="866"/>
                  </a:lnTo>
                  <a:lnTo>
                    <a:pt x="1148" y="864"/>
                  </a:lnTo>
                  <a:lnTo>
                    <a:pt x="1150" y="862"/>
                  </a:lnTo>
                  <a:lnTo>
                    <a:pt x="1150" y="860"/>
                  </a:lnTo>
                  <a:lnTo>
                    <a:pt x="1152" y="852"/>
                  </a:lnTo>
                  <a:lnTo>
                    <a:pt x="1152" y="850"/>
                  </a:lnTo>
                  <a:lnTo>
                    <a:pt x="1150" y="850"/>
                  </a:lnTo>
                  <a:close/>
                  <a:moveTo>
                    <a:pt x="1254" y="830"/>
                  </a:moveTo>
                  <a:lnTo>
                    <a:pt x="1254" y="830"/>
                  </a:lnTo>
                  <a:lnTo>
                    <a:pt x="1260" y="826"/>
                  </a:lnTo>
                  <a:lnTo>
                    <a:pt x="1262" y="824"/>
                  </a:lnTo>
                  <a:lnTo>
                    <a:pt x="1260" y="820"/>
                  </a:lnTo>
                  <a:lnTo>
                    <a:pt x="1258" y="822"/>
                  </a:lnTo>
                  <a:lnTo>
                    <a:pt x="1256" y="826"/>
                  </a:lnTo>
                  <a:lnTo>
                    <a:pt x="1254" y="830"/>
                  </a:lnTo>
                  <a:close/>
                  <a:moveTo>
                    <a:pt x="1226" y="818"/>
                  </a:moveTo>
                  <a:lnTo>
                    <a:pt x="1226" y="818"/>
                  </a:lnTo>
                  <a:lnTo>
                    <a:pt x="1222" y="818"/>
                  </a:lnTo>
                  <a:lnTo>
                    <a:pt x="1218" y="820"/>
                  </a:lnTo>
                  <a:lnTo>
                    <a:pt x="1214" y="826"/>
                  </a:lnTo>
                  <a:lnTo>
                    <a:pt x="1216" y="826"/>
                  </a:lnTo>
                  <a:lnTo>
                    <a:pt x="1220" y="824"/>
                  </a:lnTo>
                  <a:lnTo>
                    <a:pt x="1224" y="822"/>
                  </a:lnTo>
                  <a:lnTo>
                    <a:pt x="1226" y="818"/>
                  </a:lnTo>
                  <a:close/>
                  <a:moveTo>
                    <a:pt x="1074" y="928"/>
                  </a:moveTo>
                  <a:lnTo>
                    <a:pt x="1074" y="928"/>
                  </a:lnTo>
                  <a:lnTo>
                    <a:pt x="1074" y="930"/>
                  </a:lnTo>
                  <a:lnTo>
                    <a:pt x="1074" y="932"/>
                  </a:lnTo>
                  <a:lnTo>
                    <a:pt x="1078" y="932"/>
                  </a:lnTo>
                  <a:lnTo>
                    <a:pt x="1082" y="930"/>
                  </a:lnTo>
                  <a:lnTo>
                    <a:pt x="1084" y="926"/>
                  </a:lnTo>
                  <a:lnTo>
                    <a:pt x="1084" y="924"/>
                  </a:lnTo>
                  <a:lnTo>
                    <a:pt x="1080" y="924"/>
                  </a:lnTo>
                  <a:lnTo>
                    <a:pt x="1076" y="924"/>
                  </a:lnTo>
                  <a:lnTo>
                    <a:pt x="1074" y="928"/>
                  </a:lnTo>
                  <a:close/>
                  <a:moveTo>
                    <a:pt x="772" y="1274"/>
                  </a:moveTo>
                  <a:lnTo>
                    <a:pt x="772" y="1274"/>
                  </a:lnTo>
                  <a:lnTo>
                    <a:pt x="784" y="1270"/>
                  </a:lnTo>
                  <a:lnTo>
                    <a:pt x="788" y="1270"/>
                  </a:lnTo>
                  <a:lnTo>
                    <a:pt x="790" y="1268"/>
                  </a:lnTo>
                  <a:lnTo>
                    <a:pt x="790" y="1266"/>
                  </a:lnTo>
                  <a:lnTo>
                    <a:pt x="788" y="1264"/>
                  </a:lnTo>
                  <a:lnTo>
                    <a:pt x="786" y="1264"/>
                  </a:lnTo>
                  <a:lnTo>
                    <a:pt x="784" y="1262"/>
                  </a:lnTo>
                  <a:lnTo>
                    <a:pt x="784" y="1260"/>
                  </a:lnTo>
                  <a:lnTo>
                    <a:pt x="778" y="1262"/>
                  </a:lnTo>
                  <a:lnTo>
                    <a:pt x="768" y="1266"/>
                  </a:lnTo>
                  <a:lnTo>
                    <a:pt x="760" y="1268"/>
                  </a:lnTo>
                  <a:lnTo>
                    <a:pt x="758" y="1270"/>
                  </a:lnTo>
                  <a:lnTo>
                    <a:pt x="756" y="1274"/>
                  </a:lnTo>
                  <a:lnTo>
                    <a:pt x="758" y="1276"/>
                  </a:lnTo>
                  <a:lnTo>
                    <a:pt x="760" y="1276"/>
                  </a:lnTo>
                  <a:lnTo>
                    <a:pt x="772" y="1274"/>
                  </a:lnTo>
                  <a:close/>
                  <a:moveTo>
                    <a:pt x="776" y="1258"/>
                  </a:moveTo>
                  <a:lnTo>
                    <a:pt x="776" y="1258"/>
                  </a:lnTo>
                  <a:lnTo>
                    <a:pt x="780" y="1256"/>
                  </a:lnTo>
                  <a:lnTo>
                    <a:pt x="778" y="1252"/>
                  </a:lnTo>
                  <a:lnTo>
                    <a:pt x="776" y="1250"/>
                  </a:lnTo>
                  <a:lnTo>
                    <a:pt x="774" y="1252"/>
                  </a:lnTo>
                  <a:lnTo>
                    <a:pt x="772" y="1254"/>
                  </a:lnTo>
                  <a:lnTo>
                    <a:pt x="764" y="1256"/>
                  </a:lnTo>
                  <a:lnTo>
                    <a:pt x="760" y="1258"/>
                  </a:lnTo>
                  <a:lnTo>
                    <a:pt x="758" y="1258"/>
                  </a:lnTo>
                  <a:lnTo>
                    <a:pt x="758" y="1260"/>
                  </a:lnTo>
                  <a:lnTo>
                    <a:pt x="764" y="1260"/>
                  </a:lnTo>
                  <a:lnTo>
                    <a:pt x="776" y="1258"/>
                  </a:lnTo>
                  <a:close/>
                  <a:moveTo>
                    <a:pt x="892" y="180"/>
                  </a:moveTo>
                  <a:lnTo>
                    <a:pt x="892" y="180"/>
                  </a:lnTo>
                  <a:lnTo>
                    <a:pt x="904" y="186"/>
                  </a:lnTo>
                  <a:lnTo>
                    <a:pt x="912" y="188"/>
                  </a:lnTo>
                  <a:lnTo>
                    <a:pt x="912" y="186"/>
                  </a:lnTo>
                  <a:lnTo>
                    <a:pt x="910" y="182"/>
                  </a:lnTo>
                  <a:lnTo>
                    <a:pt x="906" y="176"/>
                  </a:lnTo>
                  <a:lnTo>
                    <a:pt x="900" y="170"/>
                  </a:lnTo>
                  <a:lnTo>
                    <a:pt x="894" y="164"/>
                  </a:lnTo>
                  <a:lnTo>
                    <a:pt x="888" y="164"/>
                  </a:lnTo>
                  <a:lnTo>
                    <a:pt x="882" y="162"/>
                  </a:lnTo>
                  <a:lnTo>
                    <a:pt x="878" y="158"/>
                  </a:lnTo>
                  <a:lnTo>
                    <a:pt x="870" y="144"/>
                  </a:lnTo>
                  <a:lnTo>
                    <a:pt x="866" y="138"/>
                  </a:lnTo>
                  <a:lnTo>
                    <a:pt x="860" y="134"/>
                  </a:lnTo>
                  <a:lnTo>
                    <a:pt x="856" y="132"/>
                  </a:lnTo>
                  <a:lnTo>
                    <a:pt x="850" y="132"/>
                  </a:lnTo>
                  <a:lnTo>
                    <a:pt x="846" y="136"/>
                  </a:lnTo>
                  <a:lnTo>
                    <a:pt x="846" y="142"/>
                  </a:lnTo>
                  <a:lnTo>
                    <a:pt x="860" y="164"/>
                  </a:lnTo>
                  <a:lnTo>
                    <a:pt x="866" y="174"/>
                  </a:lnTo>
                  <a:lnTo>
                    <a:pt x="868" y="174"/>
                  </a:lnTo>
                  <a:lnTo>
                    <a:pt x="870" y="174"/>
                  </a:lnTo>
                  <a:lnTo>
                    <a:pt x="872" y="172"/>
                  </a:lnTo>
                  <a:lnTo>
                    <a:pt x="876" y="172"/>
                  </a:lnTo>
                  <a:lnTo>
                    <a:pt x="884" y="174"/>
                  </a:lnTo>
                  <a:lnTo>
                    <a:pt x="892" y="180"/>
                  </a:lnTo>
                  <a:close/>
                  <a:moveTo>
                    <a:pt x="1006" y="948"/>
                  </a:moveTo>
                  <a:lnTo>
                    <a:pt x="1006" y="948"/>
                  </a:lnTo>
                  <a:lnTo>
                    <a:pt x="1016" y="944"/>
                  </a:lnTo>
                  <a:lnTo>
                    <a:pt x="1026" y="934"/>
                  </a:lnTo>
                  <a:lnTo>
                    <a:pt x="1030" y="932"/>
                  </a:lnTo>
                  <a:lnTo>
                    <a:pt x="1030" y="930"/>
                  </a:lnTo>
                  <a:lnTo>
                    <a:pt x="1026" y="930"/>
                  </a:lnTo>
                  <a:lnTo>
                    <a:pt x="1018" y="930"/>
                  </a:lnTo>
                  <a:lnTo>
                    <a:pt x="1008" y="932"/>
                  </a:lnTo>
                  <a:lnTo>
                    <a:pt x="1004" y="934"/>
                  </a:lnTo>
                  <a:lnTo>
                    <a:pt x="1006" y="936"/>
                  </a:lnTo>
                  <a:lnTo>
                    <a:pt x="1006" y="938"/>
                  </a:lnTo>
                  <a:lnTo>
                    <a:pt x="1002" y="938"/>
                  </a:lnTo>
                  <a:lnTo>
                    <a:pt x="998" y="938"/>
                  </a:lnTo>
                  <a:lnTo>
                    <a:pt x="998" y="940"/>
                  </a:lnTo>
                  <a:lnTo>
                    <a:pt x="1000" y="942"/>
                  </a:lnTo>
                  <a:lnTo>
                    <a:pt x="998" y="946"/>
                  </a:lnTo>
                  <a:lnTo>
                    <a:pt x="996" y="948"/>
                  </a:lnTo>
                  <a:lnTo>
                    <a:pt x="1000" y="948"/>
                  </a:lnTo>
                  <a:lnTo>
                    <a:pt x="1006" y="948"/>
                  </a:lnTo>
                  <a:close/>
                  <a:moveTo>
                    <a:pt x="1028" y="900"/>
                  </a:moveTo>
                  <a:lnTo>
                    <a:pt x="1028" y="900"/>
                  </a:lnTo>
                  <a:lnTo>
                    <a:pt x="1024" y="900"/>
                  </a:lnTo>
                  <a:lnTo>
                    <a:pt x="1022" y="902"/>
                  </a:lnTo>
                  <a:lnTo>
                    <a:pt x="1022" y="904"/>
                  </a:lnTo>
                  <a:lnTo>
                    <a:pt x="1018" y="906"/>
                  </a:lnTo>
                  <a:lnTo>
                    <a:pt x="1016" y="904"/>
                  </a:lnTo>
                  <a:lnTo>
                    <a:pt x="1014" y="902"/>
                  </a:lnTo>
                  <a:lnTo>
                    <a:pt x="1012" y="902"/>
                  </a:lnTo>
                  <a:lnTo>
                    <a:pt x="1010" y="904"/>
                  </a:lnTo>
                  <a:lnTo>
                    <a:pt x="1008" y="904"/>
                  </a:lnTo>
                  <a:lnTo>
                    <a:pt x="1006" y="904"/>
                  </a:lnTo>
                  <a:lnTo>
                    <a:pt x="1004" y="906"/>
                  </a:lnTo>
                  <a:lnTo>
                    <a:pt x="1004" y="910"/>
                  </a:lnTo>
                  <a:lnTo>
                    <a:pt x="1002" y="912"/>
                  </a:lnTo>
                  <a:lnTo>
                    <a:pt x="1002" y="914"/>
                  </a:lnTo>
                  <a:lnTo>
                    <a:pt x="1004" y="916"/>
                  </a:lnTo>
                  <a:lnTo>
                    <a:pt x="1008" y="918"/>
                  </a:lnTo>
                  <a:lnTo>
                    <a:pt x="1012" y="916"/>
                  </a:lnTo>
                  <a:lnTo>
                    <a:pt x="1016" y="914"/>
                  </a:lnTo>
                  <a:lnTo>
                    <a:pt x="1026" y="910"/>
                  </a:lnTo>
                  <a:lnTo>
                    <a:pt x="1030" y="910"/>
                  </a:lnTo>
                  <a:lnTo>
                    <a:pt x="1026" y="914"/>
                  </a:lnTo>
                  <a:lnTo>
                    <a:pt x="1020" y="918"/>
                  </a:lnTo>
                  <a:lnTo>
                    <a:pt x="1020" y="920"/>
                  </a:lnTo>
                  <a:lnTo>
                    <a:pt x="1030" y="918"/>
                  </a:lnTo>
                  <a:lnTo>
                    <a:pt x="1040" y="916"/>
                  </a:lnTo>
                  <a:lnTo>
                    <a:pt x="1042" y="914"/>
                  </a:lnTo>
                  <a:lnTo>
                    <a:pt x="1042" y="912"/>
                  </a:lnTo>
                  <a:lnTo>
                    <a:pt x="1042" y="910"/>
                  </a:lnTo>
                  <a:lnTo>
                    <a:pt x="1040" y="906"/>
                  </a:lnTo>
                  <a:lnTo>
                    <a:pt x="1040" y="904"/>
                  </a:lnTo>
                  <a:lnTo>
                    <a:pt x="1042" y="902"/>
                  </a:lnTo>
                  <a:lnTo>
                    <a:pt x="1042" y="900"/>
                  </a:lnTo>
                  <a:lnTo>
                    <a:pt x="1038" y="896"/>
                  </a:lnTo>
                  <a:lnTo>
                    <a:pt x="1034" y="890"/>
                  </a:lnTo>
                  <a:lnTo>
                    <a:pt x="1032" y="890"/>
                  </a:lnTo>
                  <a:lnTo>
                    <a:pt x="1030" y="890"/>
                  </a:lnTo>
                  <a:lnTo>
                    <a:pt x="1028" y="890"/>
                  </a:lnTo>
                  <a:lnTo>
                    <a:pt x="1028" y="892"/>
                  </a:lnTo>
                  <a:lnTo>
                    <a:pt x="1030" y="896"/>
                  </a:lnTo>
                  <a:lnTo>
                    <a:pt x="1032" y="900"/>
                  </a:lnTo>
                  <a:lnTo>
                    <a:pt x="1028" y="900"/>
                  </a:lnTo>
                  <a:close/>
                  <a:moveTo>
                    <a:pt x="996" y="942"/>
                  </a:moveTo>
                  <a:lnTo>
                    <a:pt x="996" y="942"/>
                  </a:lnTo>
                  <a:lnTo>
                    <a:pt x="996" y="940"/>
                  </a:lnTo>
                  <a:lnTo>
                    <a:pt x="994" y="938"/>
                  </a:lnTo>
                  <a:lnTo>
                    <a:pt x="990" y="938"/>
                  </a:lnTo>
                  <a:lnTo>
                    <a:pt x="988" y="938"/>
                  </a:lnTo>
                  <a:lnTo>
                    <a:pt x="990" y="940"/>
                  </a:lnTo>
                  <a:lnTo>
                    <a:pt x="992" y="942"/>
                  </a:lnTo>
                  <a:lnTo>
                    <a:pt x="994" y="942"/>
                  </a:lnTo>
                  <a:lnTo>
                    <a:pt x="996" y="942"/>
                  </a:lnTo>
                  <a:close/>
                  <a:moveTo>
                    <a:pt x="942" y="966"/>
                  </a:moveTo>
                  <a:lnTo>
                    <a:pt x="942" y="966"/>
                  </a:lnTo>
                  <a:lnTo>
                    <a:pt x="940" y="974"/>
                  </a:lnTo>
                  <a:lnTo>
                    <a:pt x="946" y="970"/>
                  </a:lnTo>
                  <a:lnTo>
                    <a:pt x="948" y="968"/>
                  </a:lnTo>
                  <a:lnTo>
                    <a:pt x="950" y="964"/>
                  </a:lnTo>
                  <a:lnTo>
                    <a:pt x="950" y="958"/>
                  </a:lnTo>
                  <a:lnTo>
                    <a:pt x="950" y="956"/>
                  </a:lnTo>
                  <a:lnTo>
                    <a:pt x="948" y="956"/>
                  </a:lnTo>
                  <a:lnTo>
                    <a:pt x="942" y="966"/>
                  </a:lnTo>
                  <a:close/>
                  <a:moveTo>
                    <a:pt x="970" y="956"/>
                  </a:moveTo>
                  <a:lnTo>
                    <a:pt x="970" y="956"/>
                  </a:lnTo>
                  <a:lnTo>
                    <a:pt x="972" y="956"/>
                  </a:lnTo>
                  <a:lnTo>
                    <a:pt x="974" y="956"/>
                  </a:lnTo>
                  <a:lnTo>
                    <a:pt x="976" y="956"/>
                  </a:lnTo>
                  <a:lnTo>
                    <a:pt x="978" y="954"/>
                  </a:lnTo>
                  <a:lnTo>
                    <a:pt x="982" y="952"/>
                  </a:lnTo>
                  <a:lnTo>
                    <a:pt x="984" y="950"/>
                  </a:lnTo>
                  <a:lnTo>
                    <a:pt x="988" y="946"/>
                  </a:lnTo>
                  <a:lnTo>
                    <a:pt x="992" y="946"/>
                  </a:lnTo>
                  <a:lnTo>
                    <a:pt x="990" y="944"/>
                  </a:lnTo>
                  <a:lnTo>
                    <a:pt x="980" y="942"/>
                  </a:lnTo>
                  <a:lnTo>
                    <a:pt x="976" y="940"/>
                  </a:lnTo>
                  <a:lnTo>
                    <a:pt x="972" y="942"/>
                  </a:lnTo>
                  <a:lnTo>
                    <a:pt x="970" y="944"/>
                  </a:lnTo>
                  <a:lnTo>
                    <a:pt x="966" y="948"/>
                  </a:lnTo>
                  <a:lnTo>
                    <a:pt x="966" y="952"/>
                  </a:lnTo>
                  <a:lnTo>
                    <a:pt x="966" y="954"/>
                  </a:lnTo>
                  <a:lnTo>
                    <a:pt x="964" y="956"/>
                  </a:lnTo>
                  <a:lnTo>
                    <a:pt x="966" y="958"/>
                  </a:lnTo>
                  <a:lnTo>
                    <a:pt x="968" y="958"/>
                  </a:lnTo>
                  <a:lnTo>
                    <a:pt x="970" y="956"/>
                  </a:lnTo>
                  <a:close/>
                  <a:moveTo>
                    <a:pt x="958" y="954"/>
                  </a:moveTo>
                  <a:lnTo>
                    <a:pt x="958" y="954"/>
                  </a:lnTo>
                  <a:lnTo>
                    <a:pt x="958" y="956"/>
                  </a:lnTo>
                  <a:lnTo>
                    <a:pt x="956" y="956"/>
                  </a:lnTo>
                  <a:lnTo>
                    <a:pt x="954" y="956"/>
                  </a:lnTo>
                  <a:lnTo>
                    <a:pt x="954" y="960"/>
                  </a:lnTo>
                  <a:lnTo>
                    <a:pt x="956" y="962"/>
                  </a:lnTo>
                  <a:lnTo>
                    <a:pt x="962" y="958"/>
                  </a:lnTo>
                  <a:lnTo>
                    <a:pt x="964" y="954"/>
                  </a:lnTo>
                  <a:lnTo>
                    <a:pt x="962" y="950"/>
                  </a:lnTo>
                  <a:lnTo>
                    <a:pt x="960" y="950"/>
                  </a:lnTo>
                  <a:lnTo>
                    <a:pt x="958" y="954"/>
                  </a:lnTo>
                  <a:close/>
                  <a:moveTo>
                    <a:pt x="1028" y="966"/>
                  </a:moveTo>
                  <a:lnTo>
                    <a:pt x="1028" y="966"/>
                  </a:lnTo>
                  <a:lnTo>
                    <a:pt x="1032" y="966"/>
                  </a:lnTo>
                  <a:lnTo>
                    <a:pt x="1034" y="964"/>
                  </a:lnTo>
                  <a:lnTo>
                    <a:pt x="1030" y="962"/>
                  </a:lnTo>
                  <a:lnTo>
                    <a:pt x="1028" y="962"/>
                  </a:lnTo>
                  <a:lnTo>
                    <a:pt x="1026" y="964"/>
                  </a:lnTo>
                  <a:lnTo>
                    <a:pt x="1026" y="966"/>
                  </a:lnTo>
                  <a:lnTo>
                    <a:pt x="1028" y="966"/>
                  </a:lnTo>
                  <a:close/>
                  <a:moveTo>
                    <a:pt x="1078" y="890"/>
                  </a:moveTo>
                  <a:lnTo>
                    <a:pt x="1078" y="890"/>
                  </a:lnTo>
                  <a:lnTo>
                    <a:pt x="1080" y="892"/>
                  </a:lnTo>
                  <a:lnTo>
                    <a:pt x="1082" y="894"/>
                  </a:lnTo>
                  <a:lnTo>
                    <a:pt x="1088" y="896"/>
                  </a:lnTo>
                  <a:lnTo>
                    <a:pt x="1092" y="896"/>
                  </a:lnTo>
                  <a:lnTo>
                    <a:pt x="1092" y="894"/>
                  </a:lnTo>
                  <a:lnTo>
                    <a:pt x="1088" y="892"/>
                  </a:lnTo>
                  <a:lnTo>
                    <a:pt x="1082" y="890"/>
                  </a:lnTo>
                  <a:lnTo>
                    <a:pt x="1078" y="890"/>
                  </a:lnTo>
                  <a:close/>
                  <a:moveTo>
                    <a:pt x="1054" y="890"/>
                  </a:moveTo>
                  <a:lnTo>
                    <a:pt x="1054" y="890"/>
                  </a:lnTo>
                  <a:lnTo>
                    <a:pt x="1060" y="890"/>
                  </a:lnTo>
                  <a:lnTo>
                    <a:pt x="1062" y="888"/>
                  </a:lnTo>
                  <a:lnTo>
                    <a:pt x="1068" y="878"/>
                  </a:lnTo>
                  <a:lnTo>
                    <a:pt x="1072" y="872"/>
                  </a:lnTo>
                  <a:lnTo>
                    <a:pt x="1074" y="868"/>
                  </a:lnTo>
                  <a:lnTo>
                    <a:pt x="1072" y="868"/>
                  </a:lnTo>
                  <a:lnTo>
                    <a:pt x="1066" y="870"/>
                  </a:lnTo>
                  <a:lnTo>
                    <a:pt x="1054" y="878"/>
                  </a:lnTo>
                  <a:lnTo>
                    <a:pt x="1050" y="882"/>
                  </a:lnTo>
                  <a:lnTo>
                    <a:pt x="1046" y="890"/>
                  </a:lnTo>
                  <a:lnTo>
                    <a:pt x="1044" y="894"/>
                  </a:lnTo>
                  <a:lnTo>
                    <a:pt x="1044" y="896"/>
                  </a:lnTo>
                  <a:lnTo>
                    <a:pt x="1046" y="898"/>
                  </a:lnTo>
                  <a:lnTo>
                    <a:pt x="1048" y="898"/>
                  </a:lnTo>
                  <a:lnTo>
                    <a:pt x="1048" y="894"/>
                  </a:lnTo>
                  <a:lnTo>
                    <a:pt x="1050" y="892"/>
                  </a:lnTo>
                  <a:lnTo>
                    <a:pt x="1054" y="890"/>
                  </a:lnTo>
                  <a:close/>
                  <a:moveTo>
                    <a:pt x="752" y="1276"/>
                  </a:moveTo>
                  <a:lnTo>
                    <a:pt x="752" y="1276"/>
                  </a:lnTo>
                  <a:lnTo>
                    <a:pt x="750" y="1274"/>
                  </a:lnTo>
                  <a:lnTo>
                    <a:pt x="742" y="1274"/>
                  </a:lnTo>
                  <a:lnTo>
                    <a:pt x="738" y="1276"/>
                  </a:lnTo>
                  <a:lnTo>
                    <a:pt x="736" y="1278"/>
                  </a:lnTo>
                  <a:lnTo>
                    <a:pt x="742" y="1282"/>
                  </a:lnTo>
                  <a:lnTo>
                    <a:pt x="748" y="1282"/>
                  </a:lnTo>
                  <a:lnTo>
                    <a:pt x="750" y="1278"/>
                  </a:lnTo>
                  <a:lnTo>
                    <a:pt x="752" y="1276"/>
                  </a:lnTo>
                  <a:close/>
                  <a:moveTo>
                    <a:pt x="1156" y="42"/>
                  </a:moveTo>
                  <a:lnTo>
                    <a:pt x="1156" y="42"/>
                  </a:lnTo>
                  <a:lnTo>
                    <a:pt x="1164" y="44"/>
                  </a:lnTo>
                  <a:lnTo>
                    <a:pt x="1166" y="46"/>
                  </a:lnTo>
                  <a:lnTo>
                    <a:pt x="1164" y="48"/>
                  </a:lnTo>
                  <a:lnTo>
                    <a:pt x="1162" y="48"/>
                  </a:lnTo>
                  <a:lnTo>
                    <a:pt x="1160" y="50"/>
                  </a:lnTo>
                  <a:lnTo>
                    <a:pt x="1162" y="52"/>
                  </a:lnTo>
                  <a:lnTo>
                    <a:pt x="1166" y="56"/>
                  </a:lnTo>
                  <a:lnTo>
                    <a:pt x="1176" y="62"/>
                  </a:lnTo>
                  <a:lnTo>
                    <a:pt x="1186" y="66"/>
                  </a:lnTo>
                  <a:lnTo>
                    <a:pt x="1194" y="68"/>
                  </a:lnTo>
                  <a:lnTo>
                    <a:pt x="1204" y="68"/>
                  </a:lnTo>
                  <a:lnTo>
                    <a:pt x="1214" y="66"/>
                  </a:lnTo>
                  <a:lnTo>
                    <a:pt x="1238" y="62"/>
                  </a:lnTo>
                  <a:lnTo>
                    <a:pt x="1252" y="60"/>
                  </a:lnTo>
                  <a:lnTo>
                    <a:pt x="1270" y="58"/>
                  </a:lnTo>
                  <a:lnTo>
                    <a:pt x="1296" y="58"/>
                  </a:lnTo>
                  <a:lnTo>
                    <a:pt x="1298" y="60"/>
                  </a:lnTo>
                  <a:lnTo>
                    <a:pt x="1294" y="62"/>
                  </a:lnTo>
                  <a:lnTo>
                    <a:pt x="1274" y="66"/>
                  </a:lnTo>
                  <a:lnTo>
                    <a:pt x="1236" y="74"/>
                  </a:lnTo>
                  <a:lnTo>
                    <a:pt x="1220" y="78"/>
                  </a:lnTo>
                  <a:lnTo>
                    <a:pt x="1216" y="80"/>
                  </a:lnTo>
                  <a:lnTo>
                    <a:pt x="1216" y="82"/>
                  </a:lnTo>
                  <a:lnTo>
                    <a:pt x="1216" y="84"/>
                  </a:lnTo>
                  <a:lnTo>
                    <a:pt x="1220" y="86"/>
                  </a:lnTo>
                  <a:lnTo>
                    <a:pt x="1232" y="88"/>
                  </a:lnTo>
                  <a:lnTo>
                    <a:pt x="1270" y="92"/>
                  </a:lnTo>
                  <a:lnTo>
                    <a:pt x="1308" y="94"/>
                  </a:lnTo>
                  <a:lnTo>
                    <a:pt x="1324" y="96"/>
                  </a:lnTo>
                  <a:lnTo>
                    <a:pt x="1336" y="100"/>
                  </a:lnTo>
                  <a:lnTo>
                    <a:pt x="1360" y="110"/>
                  </a:lnTo>
                  <a:lnTo>
                    <a:pt x="1370" y="114"/>
                  </a:lnTo>
                  <a:lnTo>
                    <a:pt x="1380" y="114"/>
                  </a:lnTo>
                  <a:lnTo>
                    <a:pt x="1390" y="112"/>
                  </a:lnTo>
                  <a:lnTo>
                    <a:pt x="1402" y="106"/>
                  </a:lnTo>
                  <a:lnTo>
                    <a:pt x="1412" y="98"/>
                  </a:lnTo>
                  <a:lnTo>
                    <a:pt x="1420" y="96"/>
                  </a:lnTo>
                  <a:lnTo>
                    <a:pt x="1424" y="94"/>
                  </a:lnTo>
                  <a:lnTo>
                    <a:pt x="1430" y="96"/>
                  </a:lnTo>
                  <a:lnTo>
                    <a:pt x="1438" y="98"/>
                  </a:lnTo>
                  <a:lnTo>
                    <a:pt x="1446" y="98"/>
                  </a:lnTo>
                  <a:lnTo>
                    <a:pt x="1456" y="96"/>
                  </a:lnTo>
                  <a:lnTo>
                    <a:pt x="1464" y="92"/>
                  </a:lnTo>
                  <a:lnTo>
                    <a:pt x="1468" y="88"/>
                  </a:lnTo>
                  <a:lnTo>
                    <a:pt x="1468" y="84"/>
                  </a:lnTo>
                  <a:lnTo>
                    <a:pt x="1468" y="80"/>
                  </a:lnTo>
                  <a:lnTo>
                    <a:pt x="1470" y="76"/>
                  </a:lnTo>
                  <a:lnTo>
                    <a:pt x="1476" y="72"/>
                  </a:lnTo>
                  <a:lnTo>
                    <a:pt x="1488" y="66"/>
                  </a:lnTo>
                  <a:lnTo>
                    <a:pt x="1506" y="58"/>
                  </a:lnTo>
                  <a:lnTo>
                    <a:pt x="1516" y="54"/>
                  </a:lnTo>
                  <a:lnTo>
                    <a:pt x="1522" y="48"/>
                  </a:lnTo>
                  <a:lnTo>
                    <a:pt x="1520" y="42"/>
                  </a:lnTo>
                  <a:lnTo>
                    <a:pt x="1516" y="38"/>
                  </a:lnTo>
                  <a:lnTo>
                    <a:pt x="1510" y="34"/>
                  </a:lnTo>
                  <a:lnTo>
                    <a:pt x="1502" y="30"/>
                  </a:lnTo>
                  <a:lnTo>
                    <a:pt x="1492" y="28"/>
                  </a:lnTo>
                  <a:lnTo>
                    <a:pt x="1484" y="28"/>
                  </a:lnTo>
                  <a:lnTo>
                    <a:pt x="1468" y="28"/>
                  </a:lnTo>
                  <a:lnTo>
                    <a:pt x="1450" y="24"/>
                  </a:lnTo>
                  <a:lnTo>
                    <a:pt x="1430" y="18"/>
                  </a:lnTo>
                  <a:lnTo>
                    <a:pt x="1406" y="14"/>
                  </a:lnTo>
                  <a:lnTo>
                    <a:pt x="1394" y="12"/>
                  </a:lnTo>
                  <a:lnTo>
                    <a:pt x="1388" y="14"/>
                  </a:lnTo>
                  <a:lnTo>
                    <a:pt x="1384" y="16"/>
                  </a:lnTo>
                  <a:lnTo>
                    <a:pt x="1382" y="20"/>
                  </a:lnTo>
                  <a:lnTo>
                    <a:pt x="1378" y="28"/>
                  </a:lnTo>
                  <a:lnTo>
                    <a:pt x="1374" y="30"/>
                  </a:lnTo>
                  <a:lnTo>
                    <a:pt x="1366" y="30"/>
                  </a:lnTo>
                  <a:lnTo>
                    <a:pt x="1360" y="28"/>
                  </a:lnTo>
                  <a:lnTo>
                    <a:pt x="1358" y="24"/>
                  </a:lnTo>
                  <a:lnTo>
                    <a:pt x="1358" y="20"/>
                  </a:lnTo>
                  <a:lnTo>
                    <a:pt x="1360" y="16"/>
                  </a:lnTo>
                  <a:lnTo>
                    <a:pt x="1362" y="10"/>
                  </a:lnTo>
                  <a:lnTo>
                    <a:pt x="1362" y="6"/>
                  </a:lnTo>
                  <a:lnTo>
                    <a:pt x="1360" y="4"/>
                  </a:lnTo>
                  <a:lnTo>
                    <a:pt x="1350" y="0"/>
                  </a:lnTo>
                  <a:lnTo>
                    <a:pt x="1344" y="0"/>
                  </a:lnTo>
                  <a:lnTo>
                    <a:pt x="1340" y="2"/>
                  </a:lnTo>
                  <a:lnTo>
                    <a:pt x="1334" y="4"/>
                  </a:lnTo>
                  <a:lnTo>
                    <a:pt x="1332" y="8"/>
                  </a:lnTo>
                  <a:lnTo>
                    <a:pt x="1328" y="14"/>
                  </a:lnTo>
                  <a:lnTo>
                    <a:pt x="1326" y="22"/>
                  </a:lnTo>
                  <a:lnTo>
                    <a:pt x="1324" y="36"/>
                  </a:lnTo>
                  <a:lnTo>
                    <a:pt x="1322" y="40"/>
                  </a:lnTo>
                  <a:lnTo>
                    <a:pt x="1320" y="40"/>
                  </a:lnTo>
                  <a:lnTo>
                    <a:pt x="1318" y="40"/>
                  </a:lnTo>
                  <a:lnTo>
                    <a:pt x="1314" y="36"/>
                  </a:lnTo>
                  <a:lnTo>
                    <a:pt x="1306" y="24"/>
                  </a:lnTo>
                  <a:lnTo>
                    <a:pt x="1300" y="20"/>
                  </a:lnTo>
                  <a:lnTo>
                    <a:pt x="1296" y="18"/>
                  </a:lnTo>
                  <a:lnTo>
                    <a:pt x="1292" y="18"/>
                  </a:lnTo>
                  <a:lnTo>
                    <a:pt x="1286" y="18"/>
                  </a:lnTo>
                  <a:lnTo>
                    <a:pt x="1278" y="20"/>
                  </a:lnTo>
                  <a:lnTo>
                    <a:pt x="1268" y="18"/>
                  </a:lnTo>
                  <a:lnTo>
                    <a:pt x="1252" y="16"/>
                  </a:lnTo>
                  <a:lnTo>
                    <a:pt x="1232" y="8"/>
                  </a:lnTo>
                  <a:lnTo>
                    <a:pt x="1216" y="2"/>
                  </a:lnTo>
                  <a:lnTo>
                    <a:pt x="1208" y="2"/>
                  </a:lnTo>
                  <a:lnTo>
                    <a:pt x="1208" y="4"/>
                  </a:lnTo>
                  <a:lnTo>
                    <a:pt x="1212" y="10"/>
                  </a:lnTo>
                  <a:lnTo>
                    <a:pt x="1216" y="16"/>
                  </a:lnTo>
                  <a:lnTo>
                    <a:pt x="1216" y="20"/>
                  </a:lnTo>
                  <a:lnTo>
                    <a:pt x="1216" y="22"/>
                  </a:lnTo>
                  <a:lnTo>
                    <a:pt x="1212" y="22"/>
                  </a:lnTo>
                  <a:lnTo>
                    <a:pt x="1200" y="16"/>
                  </a:lnTo>
                  <a:lnTo>
                    <a:pt x="1188" y="12"/>
                  </a:lnTo>
                  <a:lnTo>
                    <a:pt x="1182" y="12"/>
                  </a:lnTo>
                  <a:lnTo>
                    <a:pt x="1184" y="14"/>
                  </a:lnTo>
                  <a:lnTo>
                    <a:pt x="1188" y="18"/>
                  </a:lnTo>
                  <a:lnTo>
                    <a:pt x="1192" y="24"/>
                  </a:lnTo>
                  <a:lnTo>
                    <a:pt x="1194" y="28"/>
                  </a:lnTo>
                  <a:lnTo>
                    <a:pt x="1194" y="30"/>
                  </a:lnTo>
                  <a:lnTo>
                    <a:pt x="1190" y="30"/>
                  </a:lnTo>
                  <a:lnTo>
                    <a:pt x="1180" y="28"/>
                  </a:lnTo>
                  <a:lnTo>
                    <a:pt x="1166" y="26"/>
                  </a:lnTo>
                  <a:lnTo>
                    <a:pt x="1154" y="24"/>
                  </a:lnTo>
                  <a:lnTo>
                    <a:pt x="1148" y="24"/>
                  </a:lnTo>
                  <a:lnTo>
                    <a:pt x="1142" y="26"/>
                  </a:lnTo>
                  <a:lnTo>
                    <a:pt x="1142" y="30"/>
                  </a:lnTo>
                  <a:lnTo>
                    <a:pt x="1144" y="34"/>
                  </a:lnTo>
                  <a:lnTo>
                    <a:pt x="1148" y="38"/>
                  </a:lnTo>
                  <a:lnTo>
                    <a:pt x="1156" y="42"/>
                  </a:lnTo>
                  <a:close/>
                  <a:moveTo>
                    <a:pt x="388" y="1446"/>
                  </a:moveTo>
                  <a:lnTo>
                    <a:pt x="388" y="1446"/>
                  </a:lnTo>
                  <a:lnTo>
                    <a:pt x="384" y="1448"/>
                  </a:lnTo>
                  <a:lnTo>
                    <a:pt x="384" y="1450"/>
                  </a:lnTo>
                  <a:lnTo>
                    <a:pt x="384" y="1452"/>
                  </a:lnTo>
                  <a:lnTo>
                    <a:pt x="386" y="1456"/>
                  </a:lnTo>
                  <a:lnTo>
                    <a:pt x="388" y="1454"/>
                  </a:lnTo>
                  <a:lnTo>
                    <a:pt x="390" y="1452"/>
                  </a:lnTo>
                  <a:lnTo>
                    <a:pt x="390" y="1448"/>
                  </a:lnTo>
                  <a:lnTo>
                    <a:pt x="388" y="1446"/>
                  </a:lnTo>
                  <a:close/>
                  <a:moveTo>
                    <a:pt x="164" y="1358"/>
                  </a:moveTo>
                  <a:lnTo>
                    <a:pt x="164" y="1358"/>
                  </a:lnTo>
                  <a:lnTo>
                    <a:pt x="166" y="1356"/>
                  </a:lnTo>
                  <a:lnTo>
                    <a:pt x="168" y="1358"/>
                  </a:lnTo>
                  <a:lnTo>
                    <a:pt x="170" y="1356"/>
                  </a:lnTo>
                  <a:lnTo>
                    <a:pt x="172" y="1354"/>
                  </a:lnTo>
                  <a:lnTo>
                    <a:pt x="170" y="1354"/>
                  </a:lnTo>
                  <a:lnTo>
                    <a:pt x="168" y="1350"/>
                  </a:lnTo>
                  <a:lnTo>
                    <a:pt x="164" y="1346"/>
                  </a:lnTo>
                  <a:lnTo>
                    <a:pt x="164" y="1348"/>
                  </a:lnTo>
                  <a:lnTo>
                    <a:pt x="164" y="1350"/>
                  </a:lnTo>
                  <a:lnTo>
                    <a:pt x="164" y="1352"/>
                  </a:lnTo>
                  <a:lnTo>
                    <a:pt x="164" y="1354"/>
                  </a:lnTo>
                  <a:lnTo>
                    <a:pt x="164" y="1358"/>
                  </a:lnTo>
                  <a:close/>
                  <a:moveTo>
                    <a:pt x="148" y="1644"/>
                  </a:moveTo>
                  <a:lnTo>
                    <a:pt x="148" y="1644"/>
                  </a:lnTo>
                  <a:lnTo>
                    <a:pt x="150" y="1642"/>
                  </a:lnTo>
                  <a:lnTo>
                    <a:pt x="150" y="1640"/>
                  </a:lnTo>
                  <a:lnTo>
                    <a:pt x="152" y="1636"/>
                  </a:lnTo>
                  <a:lnTo>
                    <a:pt x="156" y="1634"/>
                  </a:lnTo>
                  <a:lnTo>
                    <a:pt x="160" y="1634"/>
                  </a:lnTo>
                  <a:lnTo>
                    <a:pt x="162" y="1634"/>
                  </a:lnTo>
                  <a:lnTo>
                    <a:pt x="162" y="1632"/>
                  </a:lnTo>
                  <a:lnTo>
                    <a:pt x="162" y="1630"/>
                  </a:lnTo>
                  <a:lnTo>
                    <a:pt x="164" y="1630"/>
                  </a:lnTo>
                  <a:lnTo>
                    <a:pt x="166" y="1628"/>
                  </a:lnTo>
                  <a:lnTo>
                    <a:pt x="166" y="1626"/>
                  </a:lnTo>
                  <a:lnTo>
                    <a:pt x="164" y="1624"/>
                  </a:lnTo>
                  <a:lnTo>
                    <a:pt x="166" y="1622"/>
                  </a:lnTo>
                  <a:lnTo>
                    <a:pt x="164" y="1620"/>
                  </a:lnTo>
                  <a:lnTo>
                    <a:pt x="166" y="1618"/>
                  </a:lnTo>
                  <a:lnTo>
                    <a:pt x="168" y="1618"/>
                  </a:lnTo>
                  <a:lnTo>
                    <a:pt x="170" y="1618"/>
                  </a:lnTo>
                  <a:lnTo>
                    <a:pt x="174" y="1616"/>
                  </a:lnTo>
                  <a:lnTo>
                    <a:pt x="176" y="1614"/>
                  </a:lnTo>
                  <a:lnTo>
                    <a:pt x="172" y="1614"/>
                  </a:lnTo>
                  <a:lnTo>
                    <a:pt x="168" y="1614"/>
                  </a:lnTo>
                  <a:lnTo>
                    <a:pt x="172" y="1610"/>
                  </a:lnTo>
                  <a:lnTo>
                    <a:pt x="174" y="1606"/>
                  </a:lnTo>
                  <a:lnTo>
                    <a:pt x="174" y="1600"/>
                  </a:lnTo>
                  <a:lnTo>
                    <a:pt x="172" y="1598"/>
                  </a:lnTo>
                  <a:lnTo>
                    <a:pt x="170" y="1598"/>
                  </a:lnTo>
                  <a:lnTo>
                    <a:pt x="164" y="1602"/>
                  </a:lnTo>
                  <a:lnTo>
                    <a:pt x="158" y="1606"/>
                  </a:lnTo>
                  <a:lnTo>
                    <a:pt x="150" y="1610"/>
                  </a:lnTo>
                  <a:lnTo>
                    <a:pt x="148" y="1612"/>
                  </a:lnTo>
                  <a:lnTo>
                    <a:pt x="148" y="1614"/>
                  </a:lnTo>
                  <a:lnTo>
                    <a:pt x="148" y="1616"/>
                  </a:lnTo>
                  <a:lnTo>
                    <a:pt x="148" y="1620"/>
                  </a:lnTo>
                  <a:lnTo>
                    <a:pt x="146" y="1620"/>
                  </a:lnTo>
                  <a:lnTo>
                    <a:pt x="144" y="1618"/>
                  </a:lnTo>
                  <a:lnTo>
                    <a:pt x="142" y="1616"/>
                  </a:lnTo>
                  <a:lnTo>
                    <a:pt x="140" y="1616"/>
                  </a:lnTo>
                  <a:lnTo>
                    <a:pt x="136" y="1622"/>
                  </a:lnTo>
                  <a:lnTo>
                    <a:pt x="136" y="1624"/>
                  </a:lnTo>
                  <a:lnTo>
                    <a:pt x="138" y="1628"/>
                  </a:lnTo>
                  <a:lnTo>
                    <a:pt x="140" y="1630"/>
                  </a:lnTo>
                  <a:lnTo>
                    <a:pt x="138" y="1632"/>
                  </a:lnTo>
                  <a:lnTo>
                    <a:pt x="144" y="1636"/>
                  </a:lnTo>
                  <a:lnTo>
                    <a:pt x="146" y="1636"/>
                  </a:lnTo>
                  <a:lnTo>
                    <a:pt x="142" y="1638"/>
                  </a:lnTo>
                  <a:lnTo>
                    <a:pt x="138" y="1642"/>
                  </a:lnTo>
                  <a:lnTo>
                    <a:pt x="136" y="1644"/>
                  </a:lnTo>
                  <a:lnTo>
                    <a:pt x="138" y="1646"/>
                  </a:lnTo>
                  <a:lnTo>
                    <a:pt x="140" y="1648"/>
                  </a:lnTo>
                  <a:lnTo>
                    <a:pt x="142" y="1648"/>
                  </a:lnTo>
                  <a:lnTo>
                    <a:pt x="144" y="1644"/>
                  </a:lnTo>
                  <a:lnTo>
                    <a:pt x="148" y="1644"/>
                  </a:lnTo>
                  <a:close/>
                  <a:moveTo>
                    <a:pt x="84" y="2020"/>
                  </a:moveTo>
                  <a:lnTo>
                    <a:pt x="84" y="2020"/>
                  </a:lnTo>
                  <a:lnTo>
                    <a:pt x="88" y="2008"/>
                  </a:lnTo>
                  <a:lnTo>
                    <a:pt x="90" y="2008"/>
                  </a:lnTo>
                  <a:lnTo>
                    <a:pt x="92" y="2012"/>
                  </a:lnTo>
                  <a:lnTo>
                    <a:pt x="94" y="2014"/>
                  </a:lnTo>
                  <a:lnTo>
                    <a:pt x="96" y="2014"/>
                  </a:lnTo>
                  <a:lnTo>
                    <a:pt x="106" y="2008"/>
                  </a:lnTo>
                  <a:lnTo>
                    <a:pt x="120" y="2000"/>
                  </a:lnTo>
                  <a:lnTo>
                    <a:pt x="126" y="1996"/>
                  </a:lnTo>
                  <a:lnTo>
                    <a:pt x="132" y="1994"/>
                  </a:lnTo>
                  <a:lnTo>
                    <a:pt x="142" y="1992"/>
                  </a:lnTo>
                  <a:lnTo>
                    <a:pt x="148" y="1990"/>
                  </a:lnTo>
                  <a:lnTo>
                    <a:pt x="152" y="1990"/>
                  </a:lnTo>
                  <a:lnTo>
                    <a:pt x="160" y="1990"/>
                  </a:lnTo>
                  <a:lnTo>
                    <a:pt x="166" y="1992"/>
                  </a:lnTo>
                  <a:lnTo>
                    <a:pt x="168" y="1988"/>
                  </a:lnTo>
                  <a:lnTo>
                    <a:pt x="168" y="1980"/>
                  </a:lnTo>
                  <a:lnTo>
                    <a:pt x="168" y="1974"/>
                  </a:lnTo>
                  <a:lnTo>
                    <a:pt x="172" y="1966"/>
                  </a:lnTo>
                  <a:lnTo>
                    <a:pt x="176" y="1958"/>
                  </a:lnTo>
                  <a:lnTo>
                    <a:pt x="178" y="1950"/>
                  </a:lnTo>
                  <a:lnTo>
                    <a:pt x="180" y="1934"/>
                  </a:lnTo>
                  <a:lnTo>
                    <a:pt x="178" y="1920"/>
                  </a:lnTo>
                  <a:lnTo>
                    <a:pt x="174" y="1906"/>
                  </a:lnTo>
                  <a:lnTo>
                    <a:pt x="168" y="1888"/>
                  </a:lnTo>
                  <a:lnTo>
                    <a:pt x="166" y="1884"/>
                  </a:lnTo>
                  <a:lnTo>
                    <a:pt x="170" y="1884"/>
                  </a:lnTo>
                  <a:lnTo>
                    <a:pt x="172" y="1882"/>
                  </a:lnTo>
                  <a:lnTo>
                    <a:pt x="172" y="1880"/>
                  </a:lnTo>
                  <a:lnTo>
                    <a:pt x="168" y="1874"/>
                  </a:lnTo>
                  <a:lnTo>
                    <a:pt x="172" y="1874"/>
                  </a:lnTo>
                  <a:lnTo>
                    <a:pt x="176" y="1876"/>
                  </a:lnTo>
                  <a:lnTo>
                    <a:pt x="178" y="1878"/>
                  </a:lnTo>
                  <a:lnTo>
                    <a:pt x="180" y="1878"/>
                  </a:lnTo>
                  <a:lnTo>
                    <a:pt x="186" y="1870"/>
                  </a:lnTo>
                  <a:lnTo>
                    <a:pt x="190" y="1866"/>
                  </a:lnTo>
                  <a:lnTo>
                    <a:pt x="194" y="1866"/>
                  </a:lnTo>
                  <a:lnTo>
                    <a:pt x="196" y="1864"/>
                  </a:lnTo>
                  <a:lnTo>
                    <a:pt x="198" y="1862"/>
                  </a:lnTo>
                  <a:lnTo>
                    <a:pt x="196" y="1858"/>
                  </a:lnTo>
                  <a:lnTo>
                    <a:pt x="194" y="1858"/>
                  </a:lnTo>
                  <a:lnTo>
                    <a:pt x="192" y="1858"/>
                  </a:lnTo>
                  <a:lnTo>
                    <a:pt x="194" y="1854"/>
                  </a:lnTo>
                  <a:lnTo>
                    <a:pt x="196" y="1850"/>
                  </a:lnTo>
                  <a:lnTo>
                    <a:pt x="196" y="1848"/>
                  </a:lnTo>
                  <a:lnTo>
                    <a:pt x="196" y="1850"/>
                  </a:lnTo>
                  <a:lnTo>
                    <a:pt x="200" y="1858"/>
                  </a:lnTo>
                  <a:lnTo>
                    <a:pt x="202" y="1858"/>
                  </a:lnTo>
                  <a:lnTo>
                    <a:pt x="204" y="1856"/>
                  </a:lnTo>
                  <a:lnTo>
                    <a:pt x="204" y="1850"/>
                  </a:lnTo>
                  <a:lnTo>
                    <a:pt x="202" y="1844"/>
                  </a:lnTo>
                  <a:lnTo>
                    <a:pt x="198" y="1840"/>
                  </a:lnTo>
                  <a:lnTo>
                    <a:pt x="196" y="1838"/>
                  </a:lnTo>
                  <a:lnTo>
                    <a:pt x="194" y="1838"/>
                  </a:lnTo>
                  <a:lnTo>
                    <a:pt x="186" y="1840"/>
                  </a:lnTo>
                  <a:lnTo>
                    <a:pt x="184" y="1840"/>
                  </a:lnTo>
                  <a:lnTo>
                    <a:pt x="186" y="1838"/>
                  </a:lnTo>
                  <a:lnTo>
                    <a:pt x="192" y="1834"/>
                  </a:lnTo>
                  <a:lnTo>
                    <a:pt x="194" y="1832"/>
                  </a:lnTo>
                  <a:lnTo>
                    <a:pt x="192" y="1828"/>
                  </a:lnTo>
                  <a:lnTo>
                    <a:pt x="190" y="1828"/>
                  </a:lnTo>
                  <a:lnTo>
                    <a:pt x="186" y="1826"/>
                  </a:lnTo>
                  <a:lnTo>
                    <a:pt x="182" y="1820"/>
                  </a:lnTo>
                  <a:lnTo>
                    <a:pt x="176" y="1808"/>
                  </a:lnTo>
                  <a:lnTo>
                    <a:pt x="174" y="1806"/>
                  </a:lnTo>
                  <a:lnTo>
                    <a:pt x="172" y="1804"/>
                  </a:lnTo>
                  <a:lnTo>
                    <a:pt x="164" y="1806"/>
                  </a:lnTo>
                  <a:lnTo>
                    <a:pt x="156" y="1808"/>
                  </a:lnTo>
                  <a:lnTo>
                    <a:pt x="148" y="1808"/>
                  </a:lnTo>
                  <a:lnTo>
                    <a:pt x="142" y="1810"/>
                  </a:lnTo>
                  <a:lnTo>
                    <a:pt x="140" y="1812"/>
                  </a:lnTo>
                  <a:lnTo>
                    <a:pt x="138" y="1814"/>
                  </a:lnTo>
                  <a:lnTo>
                    <a:pt x="130" y="1816"/>
                  </a:lnTo>
                  <a:lnTo>
                    <a:pt x="126" y="1818"/>
                  </a:lnTo>
                  <a:lnTo>
                    <a:pt x="124" y="1822"/>
                  </a:lnTo>
                  <a:lnTo>
                    <a:pt x="122" y="1828"/>
                  </a:lnTo>
                  <a:lnTo>
                    <a:pt x="120" y="1834"/>
                  </a:lnTo>
                  <a:lnTo>
                    <a:pt x="116" y="1836"/>
                  </a:lnTo>
                  <a:lnTo>
                    <a:pt x="112" y="1836"/>
                  </a:lnTo>
                  <a:lnTo>
                    <a:pt x="116" y="1836"/>
                  </a:lnTo>
                  <a:lnTo>
                    <a:pt x="120" y="1832"/>
                  </a:lnTo>
                  <a:lnTo>
                    <a:pt x="122" y="1826"/>
                  </a:lnTo>
                  <a:lnTo>
                    <a:pt x="124" y="1818"/>
                  </a:lnTo>
                  <a:lnTo>
                    <a:pt x="128" y="1816"/>
                  </a:lnTo>
                  <a:lnTo>
                    <a:pt x="132" y="1814"/>
                  </a:lnTo>
                  <a:lnTo>
                    <a:pt x="132" y="1810"/>
                  </a:lnTo>
                  <a:lnTo>
                    <a:pt x="134" y="1808"/>
                  </a:lnTo>
                  <a:lnTo>
                    <a:pt x="138" y="1806"/>
                  </a:lnTo>
                  <a:lnTo>
                    <a:pt x="140" y="1804"/>
                  </a:lnTo>
                  <a:lnTo>
                    <a:pt x="134" y="1798"/>
                  </a:lnTo>
                  <a:lnTo>
                    <a:pt x="130" y="1796"/>
                  </a:lnTo>
                  <a:lnTo>
                    <a:pt x="126" y="1796"/>
                  </a:lnTo>
                  <a:lnTo>
                    <a:pt x="124" y="1798"/>
                  </a:lnTo>
                  <a:lnTo>
                    <a:pt x="122" y="1800"/>
                  </a:lnTo>
                  <a:lnTo>
                    <a:pt x="118" y="1804"/>
                  </a:lnTo>
                  <a:lnTo>
                    <a:pt x="116" y="1804"/>
                  </a:lnTo>
                  <a:lnTo>
                    <a:pt x="112" y="1804"/>
                  </a:lnTo>
                  <a:lnTo>
                    <a:pt x="104" y="1806"/>
                  </a:lnTo>
                  <a:lnTo>
                    <a:pt x="94" y="1810"/>
                  </a:lnTo>
                  <a:lnTo>
                    <a:pt x="86" y="1816"/>
                  </a:lnTo>
                  <a:lnTo>
                    <a:pt x="84" y="1820"/>
                  </a:lnTo>
                  <a:lnTo>
                    <a:pt x="84" y="1824"/>
                  </a:lnTo>
                  <a:lnTo>
                    <a:pt x="84" y="1828"/>
                  </a:lnTo>
                  <a:lnTo>
                    <a:pt x="82" y="1830"/>
                  </a:lnTo>
                  <a:lnTo>
                    <a:pt x="76" y="1834"/>
                  </a:lnTo>
                  <a:lnTo>
                    <a:pt x="70" y="1836"/>
                  </a:lnTo>
                  <a:lnTo>
                    <a:pt x="68" y="1838"/>
                  </a:lnTo>
                  <a:lnTo>
                    <a:pt x="68" y="1840"/>
                  </a:lnTo>
                  <a:lnTo>
                    <a:pt x="70" y="1842"/>
                  </a:lnTo>
                  <a:lnTo>
                    <a:pt x="76" y="1842"/>
                  </a:lnTo>
                  <a:lnTo>
                    <a:pt x="86" y="1842"/>
                  </a:lnTo>
                  <a:lnTo>
                    <a:pt x="94" y="1844"/>
                  </a:lnTo>
                  <a:lnTo>
                    <a:pt x="94" y="1846"/>
                  </a:lnTo>
                  <a:lnTo>
                    <a:pt x="90" y="1848"/>
                  </a:lnTo>
                  <a:lnTo>
                    <a:pt x="82" y="1856"/>
                  </a:lnTo>
                  <a:lnTo>
                    <a:pt x="78" y="1862"/>
                  </a:lnTo>
                  <a:lnTo>
                    <a:pt x="74" y="1866"/>
                  </a:lnTo>
                  <a:lnTo>
                    <a:pt x="70" y="1866"/>
                  </a:lnTo>
                  <a:lnTo>
                    <a:pt x="62" y="1864"/>
                  </a:lnTo>
                  <a:lnTo>
                    <a:pt x="58" y="1866"/>
                  </a:lnTo>
                  <a:lnTo>
                    <a:pt x="54" y="1866"/>
                  </a:lnTo>
                  <a:lnTo>
                    <a:pt x="48" y="1864"/>
                  </a:lnTo>
                  <a:lnTo>
                    <a:pt x="40" y="1860"/>
                  </a:lnTo>
                  <a:lnTo>
                    <a:pt x="30" y="1860"/>
                  </a:lnTo>
                  <a:lnTo>
                    <a:pt x="22" y="1862"/>
                  </a:lnTo>
                  <a:lnTo>
                    <a:pt x="14" y="1868"/>
                  </a:lnTo>
                  <a:lnTo>
                    <a:pt x="14" y="1870"/>
                  </a:lnTo>
                  <a:lnTo>
                    <a:pt x="18" y="1870"/>
                  </a:lnTo>
                  <a:lnTo>
                    <a:pt x="20" y="1870"/>
                  </a:lnTo>
                  <a:lnTo>
                    <a:pt x="20" y="1872"/>
                  </a:lnTo>
                  <a:lnTo>
                    <a:pt x="20" y="1874"/>
                  </a:lnTo>
                  <a:lnTo>
                    <a:pt x="18" y="1878"/>
                  </a:lnTo>
                  <a:lnTo>
                    <a:pt x="16" y="1884"/>
                  </a:lnTo>
                  <a:lnTo>
                    <a:pt x="18" y="1886"/>
                  </a:lnTo>
                  <a:lnTo>
                    <a:pt x="22" y="1888"/>
                  </a:lnTo>
                  <a:lnTo>
                    <a:pt x="28" y="1888"/>
                  </a:lnTo>
                  <a:lnTo>
                    <a:pt x="38" y="1888"/>
                  </a:lnTo>
                  <a:lnTo>
                    <a:pt x="38" y="1890"/>
                  </a:lnTo>
                  <a:lnTo>
                    <a:pt x="34" y="1892"/>
                  </a:lnTo>
                  <a:lnTo>
                    <a:pt x="24" y="1898"/>
                  </a:lnTo>
                  <a:lnTo>
                    <a:pt x="22" y="1900"/>
                  </a:lnTo>
                  <a:lnTo>
                    <a:pt x="20" y="1904"/>
                  </a:lnTo>
                  <a:lnTo>
                    <a:pt x="16" y="1908"/>
                  </a:lnTo>
                  <a:lnTo>
                    <a:pt x="14" y="1912"/>
                  </a:lnTo>
                  <a:lnTo>
                    <a:pt x="16" y="1914"/>
                  </a:lnTo>
                  <a:lnTo>
                    <a:pt x="24" y="1922"/>
                  </a:lnTo>
                  <a:lnTo>
                    <a:pt x="36" y="1928"/>
                  </a:lnTo>
                  <a:lnTo>
                    <a:pt x="40" y="1928"/>
                  </a:lnTo>
                  <a:lnTo>
                    <a:pt x="44" y="1928"/>
                  </a:lnTo>
                  <a:lnTo>
                    <a:pt x="52" y="1926"/>
                  </a:lnTo>
                  <a:lnTo>
                    <a:pt x="58" y="1928"/>
                  </a:lnTo>
                  <a:lnTo>
                    <a:pt x="60" y="1928"/>
                  </a:lnTo>
                  <a:lnTo>
                    <a:pt x="60" y="1930"/>
                  </a:lnTo>
                  <a:lnTo>
                    <a:pt x="50" y="1934"/>
                  </a:lnTo>
                  <a:lnTo>
                    <a:pt x="44" y="1936"/>
                  </a:lnTo>
                  <a:lnTo>
                    <a:pt x="42" y="1938"/>
                  </a:lnTo>
                  <a:lnTo>
                    <a:pt x="42" y="1940"/>
                  </a:lnTo>
                  <a:lnTo>
                    <a:pt x="42" y="1944"/>
                  </a:lnTo>
                  <a:lnTo>
                    <a:pt x="42" y="1948"/>
                  </a:lnTo>
                  <a:lnTo>
                    <a:pt x="40" y="1952"/>
                  </a:lnTo>
                  <a:lnTo>
                    <a:pt x="36" y="1956"/>
                  </a:lnTo>
                  <a:lnTo>
                    <a:pt x="28" y="1962"/>
                  </a:lnTo>
                  <a:lnTo>
                    <a:pt x="22" y="1966"/>
                  </a:lnTo>
                  <a:lnTo>
                    <a:pt x="22" y="1968"/>
                  </a:lnTo>
                  <a:lnTo>
                    <a:pt x="26" y="1968"/>
                  </a:lnTo>
                  <a:lnTo>
                    <a:pt x="30" y="1968"/>
                  </a:lnTo>
                  <a:lnTo>
                    <a:pt x="58" y="1960"/>
                  </a:lnTo>
                  <a:lnTo>
                    <a:pt x="64" y="1960"/>
                  </a:lnTo>
                  <a:lnTo>
                    <a:pt x="66" y="1960"/>
                  </a:lnTo>
                  <a:lnTo>
                    <a:pt x="66" y="1962"/>
                  </a:lnTo>
                  <a:lnTo>
                    <a:pt x="66" y="1964"/>
                  </a:lnTo>
                  <a:lnTo>
                    <a:pt x="62" y="1966"/>
                  </a:lnTo>
                  <a:lnTo>
                    <a:pt x="50" y="1968"/>
                  </a:lnTo>
                  <a:lnTo>
                    <a:pt x="36" y="1970"/>
                  </a:lnTo>
                  <a:lnTo>
                    <a:pt x="28" y="1974"/>
                  </a:lnTo>
                  <a:lnTo>
                    <a:pt x="24" y="1978"/>
                  </a:lnTo>
                  <a:lnTo>
                    <a:pt x="26" y="1982"/>
                  </a:lnTo>
                  <a:lnTo>
                    <a:pt x="28" y="1984"/>
                  </a:lnTo>
                  <a:lnTo>
                    <a:pt x="26" y="1986"/>
                  </a:lnTo>
                  <a:lnTo>
                    <a:pt x="22" y="1984"/>
                  </a:lnTo>
                  <a:lnTo>
                    <a:pt x="14" y="1984"/>
                  </a:lnTo>
                  <a:lnTo>
                    <a:pt x="10" y="1986"/>
                  </a:lnTo>
                  <a:lnTo>
                    <a:pt x="4" y="1988"/>
                  </a:lnTo>
                  <a:lnTo>
                    <a:pt x="0" y="1994"/>
                  </a:lnTo>
                  <a:lnTo>
                    <a:pt x="0" y="1996"/>
                  </a:lnTo>
                  <a:lnTo>
                    <a:pt x="2" y="1996"/>
                  </a:lnTo>
                  <a:lnTo>
                    <a:pt x="6" y="1996"/>
                  </a:lnTo>
                  <a:lnTo>
                    <a:pt x="10" y="1996"/>
                  </a:lnTo>
                  <a:lnTo>
                    <a:pt x="14" y="1996"/>
                  </a:lnTo>
                  <a:lnTo>
                    <a:pt x="14" y="2000"/>
                  </a:lnTo>
                  <a:lnTo>
                    <a:pt x="10" y="2004"/>
                  </a:lnTo>
                  <a:lnTo>
                    <a:pt x="6" y="2010"/>
                  </a:lnTo>
                  <a:lnTo>
                    <a:pt x="4" y="2012"/>
                  </a:lnTo>
                  <a:lnTo>
                    <a:pt x="8" y="2014"/>
                  </a:lnTo>
                  <a:lnTo>
                    <a:pt x="12" y="2016"/>
                  </a:lnTo>
                  <a:lnTo>
                    <a:pt x="18" y="2018"/>
                  </a:lnTo>
                  <a:lnTo>
                    <a:pt x="20" y="2020"/>
                  </a:lnTo>
                  <a:lnTo>
                    <a:pt x="16" y="2024"/>
                  </a:lnTo>
                  <a:lnTo>
                    <a:pt x="14" y="2026"/>
                  </a:lnTo>
                  <a:lnTo>
                    <a:pt x="16" y="2026"/>
                  </a:lnTo>
                  <a:lnTo>
                    <a:pt x="28" y="2022"/>
                  </a:lnTo>
                  <a:lnTo>
                    <a:pt x="36" y="2020"/>
                  </a:lnTo>
                  <a:lnTo>
                    <a:pt x="36" y="2022"/>
                  </a:lnTo>
                  <a:lnTo>
                    <a:pt x="30" y="2026"/>
                  </a:lnTo>
                  <a:lnTo>
                    <a:pt x="28" y="2030"/>
                  </a:lnTo>
                  <a:lnTo>
                    <a:pt x="28" y="2032"/>
                  </a:lnTo>
                  <a:lnTo>
                    <a:pt x="30" y="2034"/>
                  </a:lnTo>
                  <a:lnTo>
                    <a:pt x="38" y="2034"/>
                  </a:lnTo>
                  <a:lnTo>
                    <a:pt x="48" y="2032"/>
                  </a:lnTo>
                  <a:lnTo>
                    <a:pt x="70" y="2028"/>
                  </a:lnTo>
                  <a:lnTo>
                    <a:pt x="78" y="2024"/>
                  </a:lnTo>
                  <a:lnTo>
                    <a:pt x="84" y="2020"/>
                  </a:lnTo>
                  <a:close/>
                  <a:moveTo>
                    <a:pt x="154" y="1672"/>
                  </a:moveTo>
                  <a:lnTo>
                    <a:pt x="154" y="1672"/>
                  </a:lnTo>
                  <a:lnTo>
                    <a:pt x="156" y="1672"/>
                  </a:lnTo>
                  <a:lnTo>
                    <a:pt x="158" y="1670"/>
                  </a:lnTo>
                  <a:lnTo>
                    <a:pt x="162" y="1672"/>
                  </a:lnTo>
                  <a:lnTo>
                    <a:pt x="162" y="1674"/>
                  </a:lnTo>
                  <a:lnTo>
                    <a:pt x="162" y="1676"/>
                  </a:lnTo>
                  <a:lnTo>
                    <a:pt x="162" y="1678"/>
                  </a:lnTo>
                  <a:lnTo>
                    <a:pt x="164" y="1682"/>
                  </a:lnTo>
                  <a:lnTo>
                    <a:pt x="168" y="1684"/>
                  </a:lnTo>
                  <a:lnTo>
                    <a:pt x="170" y="1684"/>
                  </a:lnTo>
                  <a:lnTo>
                    <a:pt x="174" y="1682"/>
                  </a:lnTo>
                  <a:lnTo>
                    <a:pt x="180" y="1682"/>
                  </a:lnTo>
                  <a:lnTo>
                    <a:pt x="182" y="1684"/>
                  </a:lnTo>
                  <a:lnTo>
                    <a:pt x="182" y="1688"/>
                  </a:lnTo>
                  <a:lnTo>
                    <a:pt x="180" y="1692"/>
                  </a:lnTo>
                  <a:lnTo>
                    <a:pt x="180" y="1694"/>
                  </a:lnTo>
                  <a:lnTo>
                    <a:pt x="182" y="1692"/>
                  </a:lnTo>
                  <a:lnTo>
                    <a:pt x="186" y="1688"/>
                  </a:lnTo>
                  <a:lnTo>
                    <a:pt x="192" y="1678"/>
                  </a:lnTo>
                  <a:lnTo>
                    <a:pt x="192" y="1676"/>
                  </a:lnTo>
                  <a:lnTo>
                    <a:pt x="190" y="1676"/>
                  </a:lnTo>
                  <a:lnTo>
                    <a:pt x="184" y="1678"/>
                  </a:lnTo>
                  <a:lnTo>
                    <a:pt x="180" y="1676"/>
                  </a:lnTo>
                  <a:lnTo>
                    <a:pt x="178" y="1674"/>
                  </a:lnTo>
                  <a:lnTo>
                    <a:pt x="176" y="1672"/>
                  </a:lnTo>
                  <a:lnTo>
                    <a:pt x="174" y="1662"/>
                  </a:lnTo>
                  <a:lnTo>
                    <a:pt x="172" y="1654"/>
                  </a:lnTo>
                  <a:lnTo>
                    <a:pt x="170" y="1652"/>
                  </a:lnTo>
                  <a:lnTo>
                    <a:pt x="168" y="1650"/>
                  </a:lnTo>
                  <a:lnTo>
                    <a:pt x="166" y="1650"/>
                  </a:lnTo>
                  <a:lnTo>
                    <a:pt x="166" y="1652"/>
                  </a:lnTo>
                  <a:lnTo>
                    <a:pt x="166" y="1656"/>
                  </a:lnTo>
                  <a:lnTo>
                    <a:pt x="166" y="1662"/>
                  </a:lnTo>
                  <a:lnTo>
                    <a:pt x="166" y="1664"/>
                  </a:lnTo>
                  <a:lnTo>
                    <a:pt x="162" y="1664"/>
                  </a:lnTo>
                  <a:lnTo>
                    <a:pt x="160" y="1660"/>
                  </a:lnTo>
                  <a:lnTo>
                    <a:pt x="158" y="1658"/>
                  </a:lnTo>
                  <a:lnTo>
                    <a:pt x="154" y="1656"/>
                  </a:lnTo>
                  <a:lnTo>
                    <a:pt x="154" y="1658"/>
                  </a:lnTo>
                  <a:lnTo>
                    <a:pt x="154" y="1660"/>
                  </a:lnTo>
                  <a:lnTo>
                    <a:pt x="156" y="1664"/>
                  </a:lnTo>
                  <a:lnTo>
                    <a:pt x="154" y="1666"/>
                  </a:lnTo>
                  <a:lnTo>
                    <a:pt x="150" y="1666"/>
                  </a:lnTo>
                  <a:lnTo>
                    <a:pt x="150" y="1668"/>
                  </a:lnTo>
                  <a:lnTo>
                    <a:pt x="154" y="1672"/>
                  </a:lnTo>
                  <a:close/>
                  <a:moveTo>
                    <a:pt x="146" y="1346"/>
                  </a:moveTo>
                  <a:lnTo>
                    <a:pt x="146" y="1346"/>
                  </a:lnTo>
                  <a:lnTo>
                    <a:pt x="142" y="1346"/>
                  </a:lnTo>
                  <a:lnTo>
                    <a:pt x="144" y="1352"/>
                  </a:lnTo>
                  <a:lnTo>
                    <a:pt x="148" y="1358"/>
                  </a:lnTo>
                  <a:lnTo>
                    <a:pt x="154" y="1362"/>
                  </a:lnTo>
                  <a:lnTo>
                    <a:pt x="158" y="1364"/>
                  </a:lnTo>
                  <a:lnTo>
                    <a:pt x="160" y="1364"/>
                  </a:lnTo>
                  <a:lnTo>
                    <a:pt x="162" y="1362"/>
                  </a:lnTo>
                  <a:lnTo>
                    <a:pt x="160" y="1360"/>
                  </a:lnTo>
                  <a:lnTo>
                    <a:pt x="158" y="1358"/>
                  </a:lnTo>
                  <a:lnTo>
                    <a:pt x="160" y="1358"/>
                  </a:lnTo>
                  <a:lnTo>
                    <a:pt x="160" y="1356"/>
                  </a:lnTo>
                  <a:lnTo>
                    <a:pt x="158" y="1356"/>
                  </a:lnTo>
                  <a:lnTo>
                    <a:pt x="154" y="1354"/>
                  </a:lnTo>
                  <a:lnTo>
                    <a:pt x="154" y="1352"/>
                  </a:lnTo>
                  <a:lnTo>
                    <a:pt x="154" y="1350"/>
                  </a:lnTo>
                  <a:lnTo>
                    <a:pt x="152" y="1350"/>
                  </a:lnTo>
                  <a:lnTo>
                    <a:pt x="148" y="1350"/>
                  </a:lnTo>
                  <a:lnTo>
                    <a:pt x="148" y="1348"/>
                  </a:lnTo>
                  <a:lnTo>
                    <a:pt x="148" y="1346"/>
                  </a:lnTo>
                  <a:lnTo>
                    <a:pt x="146" y="1346"/>
                  </a:lnTo>
                  <a:close/>
                  <a:moveTo>
                    <a:pt x="166" y="1740"/>
                  </a:moveTo>
                  <a:lnTo>
                    <a:pt x="166" y="1740"/>
                  </a:lnTo>
                  <a:lnTo>
                    <a:pt x="166" y="1742"/>
                  </a:lnTo>
                  <a:lnTo>
                    <a:pt x="168" y="1742"/>
                  </a:lnTo>
                  <a:lnTo>
                    <a:pt x="174" y="1740"/>
                  </a:lnTo>
                  <a:lnTo>
                    <a:pt x="188" y="1736"/>
                  </a:lnTo>
                  <a:lnTo>
                    <a:pt x="194" y="1734"/>
                  </a:lnTo>
                  <a:lnTo>
                    <a:pt x="192" y="1732"/>
                  </a:lnTo>
                  <a:lnTo>
                    <a:pt x="190" y="1728"/>
                  </a:lnTo>
                  <a:lnTo>
                    <a:pt x="184" y="1724"/>
                  </a:lnTo>
                  <a:lnTo>
                    <a:pt x="178" y="1722"/>
                  </a:lnTo>
                  <a:lnTo>
                    <a:pt x="176" y="1718"/>
                  </a:lnTo>
                  <a:lnTo>
                    <a:pt x="174" y="1718"/>
                  </a:lnTo>
                  <a:lnTo>
                    <a:pt x="170" y="1720"/>
                  </a:lnTo>
                  <a:lnTo>
                    <a:pt x="168" y="1722"/>
                  </a:lnTo>
                  <a:lnTo>
                    <a:pt x="166" y="1724"/>
                  </a:lnTo>
                  <a:lnTo>
                    <a:pt x="174" y="1728"/>
                  </a:lnTo>
                  <a:lnTo>
                    <a:pt x="176" y="1730"/>
                  </a:lnTo>
                  <a:lnTo>
                    <a:pt x="174" y="1730"/>
                  </a:lnTo>
                  <a:lnTo>
                    <a:pt x="172" y="1732"/>
                  </a:lnTo>
                  <a:lnTo>
                    <a:pt x="172" y="1734"/>
                  </a:lnTo>
                  <a:lnTo>
                    <a:pt x="172" y="1736"/>
                  </a:lnTo>
                  <a:lnTo>
                    <a:pt x="170" y="1736"/>
                  </a:lnTo>
                  <a:lnTo>
                    <a:pt x="168" y="1738"/>
                  </a:lnTo>
                  <a:lnTo>
                    <a:pt x="166" y="1740"/>
                  </a:lnTo>
                  <a:close/>
                  <a:moveTo>
                    <a:pt x="362" y="2084"/>
                  </a:moveTo>
                  <a:lnTo>
                    <a:pt x="362" y="2084"/>
                  </a:lnTo>
                  <a:lnTo>
                    <a:pt x="370" y="2088"/>
                  </a:lnTo>
                  <a:lnTo>
                    <a:pt x="376" y="2088"/>
                  </a:lnTo>
                  <a:lnTo>
                    <a:pt x="380" y="2086"/>
                  </a:lnTo>
                  <a:lnTo>
                    <a:pt x="378" y="2082"/>
                  </a:lnTo>
                  <a:lnTo>
                    <a:pt x="376" y="2080"/>
                  </a:lnTo>
                  <a:lnTo>
                    <a:pt x="372" y="2078"/>
                  </a:lnTo>
                  <a:lnTo>
                    <a:pt x="366" y="2080"/>
                  </a:lnTo>
                  <a:lnTo>
                    <a:pt x="362" y="2084"/>
                  </a:lnTo>
                  <a:close/>
                  <a:moveTo>
                    <a:pt x="174" y="1354"/>
                  </a:moveTo>
                  <a:lnTo>
                    <a:pt x="174" y="1354"/>
                  </a:lnTo>
                  <a:lnTo>
                    <a:pt x="176" y="1352"/>
                  </a:lnTo>
                  <a:lnTo>
                    <a:pt x="176" y="1350"/>
                  </a:lnTo>
                  <a:lnTo>
                    <a:pt x="174" y="1348"/>
                  </a:lnTo>
                  <a:lnTo>
                    <a:pt x="174" y="1350"/>
                  </a:lnTo>
                  <a:lnTo>
                    <a:pt x="172" y="1350"/>
                  </a:lnTo>
                  <a:lnTo>
                    <a:pt x="172" y="1352"/>
                  </a:lnTo>
                  <a:lnTo>
                    <a:pt x="174" y="1354"/>
                  </a:lnTo>
                  <a:close/>
                  <a:moveTo>
                    <a:pt x="168" y="1784"/>
                  </a:moveTo>
                  <a:lnTo>
                    <a:pt x="168" y="1784"/>
                  </a:lnTo>
                  <a:lnTo>
                    <a:pt x="170" y="1784"/>
                  </a:lnTo>
                  <a:lnTo>
                    <a:pt x="176" y="1780"/>
                  </a:lnTo>
                  <a:lnTo>
                    <a:pt x="178" y="1776"/>
                  </a:lnTo>
                  <a:lnTo>
                    <a:pt x="178" y="1772"/>
                  </a:lnTo>
                  <a:lnTo>
                    <a:pt x="176" y="1768"/>
                  </a:lnTo>
                  <a:lnTo>
                    <a:pt x="176" y="1764"/>
                  </a:lnTo>
                  <a:lnTo>
                    <a:pt x="176" y="1762"/>
                  </a:lnTo>
                  <a:lnTo>
                    <a:pt x="174" y="1762"/>
                  </a:lnTo>
                  <a:lnTo>
                    <a:pt x="172" y="1764"/>
                  </a:lnTo>
                  <a:lnTo>
                    <a:pt x="170" y="1766"/>
                  </a:lnTo>
                  <a:lnTo>
                    <a:pt x="168" y="1766"/>
                  </a:lnTo>
                  <a:lnTo>
                    <a:pt x="166" y="1764"/>
                  </a:lnTo>
                  <a:lnTo>
                    <a:pt x="166" y="1766"/>
                  </a:lnTo>
                  <a:lnTo>
                    <a:pt x="162" y="1768"/>
                  </a:lnTo>
                  <a:lnTo>
                    <a:pt x="158" y="1772"/>
                  </a:lnTo>
                  <a:lnTo>
                    <a:pt x="158" y="1774"/>
                  </a:lnTo>
                  <a:lnTo>
                    <a:pt x="160" y="1776"/>
                  </a:lnTo>
                  <a:lnTo>
                    <a:pt x="162" y="1776"/>
                  </a:lnTo>
                  <a:lnTo>
                    <a:pt x="166" y="1774"/>
                  </a:lnTo>
                  <a:lnTo>
                    <a:pt x="168" y="1774"/>
                  </a:lnTo>
                  <a:lnTo>
                    <a:pt x="170" y="1776"/>
                  </a:lnTo>
                  <a:lnTo>
                    <a:pt x="170" y="1778"/>
                  </a:lnTo>
                  <a:lnTo>
                    <a:pt x="168" y="1780"/>
                  </a:lnTo>
                  <a:lnTo>
                    <a:pt x="166" y="1782"/>
                  </a:lnTo>
                  <a:lnTo>
                    <a:pt x="168" y="1784"/>
                  </a:lnTo>
                  <a:close/>
                  <a:moveTo>
                    <a:pt x="190" y="1748"/>
                  </a:moveTo>
                  <a:lnTo>
                    <a:pt x="190" y="1748"/>
                  </a:lnTo>
                  <a:lnTo>
                    <a:pt x="186" y="1752"/>
                  </a:lnTo>
                  <a:lnTo>
                    <a:pt x="182" y="1756"/>
                  </a:lnTo>
                  <a:lnTo>
                    <a:pt x="178" y="1762"/>
                  </a:lnTo>
                  <a:lnTo>
                    <a:pt x="178" y="1768"/>
                  </a:lnTo>
                  <a:lnTo>
                    <a:pt x="180" y="1768"/>
                  </a:lnTo>
                  <a:lnTo>
                    <a:pt x="182" y="1766"/>
                  </a:lnTo>
                  <a:lnTo>
                    <a:pt x="188" y="1758"/>
                  </a:lnTo>
                  <a:lnTo>
                    <a:pt x="192" y="1750"/>
                  </a:lnTo>
                  <a:lnTo>
                    <a:pt x="192" y="1748"/>
                  </a:lnTo>
                  <a:lnTo>
                    <a:pt x="190" y="1748"/>
                  </a:lnTo>
                  <a:close/>
                  <a:moveTo>
                    <a:pt x="700" y="1324"/>
                  </a:moveTo>
                  <a:lnTo>
                    <a:pt x="700" y="1324"/>
                  </a:lnTo>
                  <a:lnTo>
                    <a:pt x="698" y="1322"/>
                  </a:lnTo>
                  <a:lnTo>
                    <a:pt x="694" y="1322"/>
                  </a:lnTo>
                  <a:lnTo>
                    <a:pt x="690" y="1324"/>
                  </a:lnTo>
                  <a:lnTo>
                    <a:pt x="690" y="1326"/>
                  </a:lnTo>
                  <a:lnTo>
                    <a:pt x="692" y="1326"/>
                  </a:lnTo>
                  <a:lnTo>
                    <a:pt x="696" y="1326"/>
                  </a:lnTo>
                  <a:lnTo>
                    <a:pt x="700" y="1326"/>
                  </a:lnTo>
                  <a:lnTo>
                    <a:pt x="700" y="1324"/>
                  </a:lnTo>
                  <a:close/>
                  <a:moveTo>
                    <a:pt x="494" y="1970"/>
                  </a:moveTo>
                  <a:lnTo>
                    <a:pt x="494" y="1970"/>
                  </a:lnTo>
                  <a:lnTo>
                    <a:pt x="492" y="1962"/>
                  </a:lnTo>
                  <a:lnTo>
                    <a:pt x="486" y="1954"/>
                  </a:lnTo>
                  <a:lnTo>
                    <a:pt x="478" y="1948"/>
                  </a:lnTo>
                  <a:lnTo>
                    <a:pt x="470" y="1944"/>
                  </a:lnTo>
                  <a:lnTo>
                    <a:pt x="460" y="1942"/>
                  </a:lnTo>
                  <a:lnTo>
                    <a:pt x="452" y="1942"/>
                  </a:lnTo>
                  <a:lnTo>
                    <a:pt x="446" y="1944"/>
                  </a:lnTo>
                  <a:lnTo>
                    <a:pt x="442" y="1948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2" y="1952"/>
                  </a:lnTo>
                  <a:lnTo>
                    <a:pt x="428" y="1950"/>
                  </a:lnTo>
                  <a:lnTo>
                    <a:pt x="424" y="1948"/>
                  </a:lnTo>
                  <a:lnTo>
                    <a:pt x="424" y="1946"/>
                  </a:lnTo>
                  <a:lnTo>
                    <a:pt x="428" y="1942"/>
                  </a:lnTo>
                  <a:lnTo>
                    <a:pt x="434" y="1938"/>
                  </a:lnTo>
                  <a:lnTo>
                    <a:pt x="436" y="1936"/>
                  </a:lnTo>
                  <a:lnTo>
                    <a:pt x="438" y="1932"/>
                  </a:lnTo>
                  <a:lnTo>
                    <a:pt x="434" y="1924"/>
                  </a:lnTo>
                  <a:lnTo>
                    <a:pt x="428" y="1914"/>
                  </a:lnTo>
                  <a:lnTo>
                    <a:pt x="418" y="1906"/>
                  </a:lnTo>
                  <a:lnTo>
                    <a:pt x="410" y="1902"/>
                  </a:lnTo>
                  <a:lnTo>
                    <a:pt x="408" y="1898"/>
                  </a:lnTo>
                  <a:lnTo>
                    <a:pt x="410" y="1898"/>
                  </a:lnTo>
                  <a:lnTo>
                    <a:pt x="418" y="1902"/>
                  </a:lnTo>
                  <a:lnTo>
                    <a:pt x="424" y="1906"/>
                  </a:lnTo>
                  <a:lnTo>
                    <a:pt x="428" y="1906"/>
                  </a:lnTo>
                  <a:lnTo>
                    <a:pt x="430" y="1904"/>
                  </a:lnTo>
                  <a:lnTo>
                    <a:pt x="428" y="1902"/>
                  </a:lnTo>
                  <a:lnTo>
                    <a:pt x="422" y="1894"/>
                  </a:lnTo>
                  <a:lnTo>
                    <a:pt x="418" y="1888"/>
                  </a:lnTo>
                  <a:lnTo>
                    <a:pt x="416" y="1884"/>
                  </a:lnTo>
                  <a:lnTo>
                    <a:pt x="416" y="1876"/>
                  </a:lnTo>
                  <a:lnTo>
                    <a:pt x="416" y="1872"/>
                  </a:lnTo>
                  <a:lnTo>
                    <a:pt x="416" y="1870"/>
                  </a:lnTo>
                  <a:lnTo>
                    <a:pt x="412" y="1868"/>
                  </a:lnTo>
                  <a:lnTo>
                    <a:pt x="408" y="1866"/>
                  </a:lnTo>
                  <a:lnTo>
                    <a:pt x="406" y="1864"/>
                  </a:lnTo>
                  <a:lnTo>
                    <a:pt x="404" y="1858"/>
                  </a:lnTo>
                  <a:lnTo>
                    <a:pt x="400" y="1852"/>
                  </a:lnTo>
                  <a:lnTo>
                    <a:pt x="396" y="1850"/>
                  </a:lnTo>
                  <a:lnTo>
                    <a:pt x="390" y="1848"/>
                  </a:lnTo>
                  <a:lnTo>
                    <a:pt x="380" y="1844"/>
                  </a:lnTo>
                  <a:lnTo>
                    <a:pt x="376" y="1842"/>
                  </a:lnTo>
                  <a:lnTo>
                    <a:pt x="372" y="1836"/>
                  </a:lnTo>
                  <a:lnTo>
                    <a:pt x="366" y="1822"/>
                  </a:lnTo>
                  <a:lnTo>
                    <a:pt x="360" y="1806"/>
                  </a:lnTo>
                  <a:lnTo>
                    <a:pt x="358" y="1794"/>
                  </a:lnTo>
                  <a:lnTo>
                    <a:pt x="356" y="1786"/>
                  </a:lnTo>
                  <a:lnTo>
                    <a:pt x="354" y="1782"/>
                  </a:lnTo>
                  <a:lnTo>
                    <a:pt x="352" y="1780"/>
                  </a:lnTo>
                  <a:lnTo>
                    <a:pt x="346" y="1774"/>
                  </a:lnTo>
                  <a:lnTo>
                    <a:pt x="342" y="1768"/>
                  </a:lnTo>
                  <a:lnTo>
                    <a:pt x="336" y="1762"/>
                  </a:lnTo>
                  <a:lnTo>
                    <a:pt x="322" y="1756"/>
                  </a:lnTo>
                  <a:lnTo>
                    <a:pt x="314" y="1754"/>
                  </a:lnTo>
                  <a:lnTo>
                    <a:pt x="310" y="1754"/>
                  </a:lnTo>
                  <a:lnTo>
                    <a:pt x="308" y="1754"/>
                  </a:lnTo>
                  <a:lnTo>
                    <a:pt x="306" y="1756"/>
                  </a:lnTo>
                  <a:lnTo>
                    <a:pt x="302" y="1758"/>
                  </a:lnTo>
                  <a:lnTo>
                    <a:pt x="298" y="1760"/>
                  </a:lnTo>
                  <a:lnTo>
                    <a:pt x="290" y="1758"/>
                  </a:lnTo>
                  <a:lnTo>
                    <a:pt x="286" y="1758"/>
                  </a:lnTo>
                  <a:lnTo>
                    <a:pt x="288" y="1756"/>
                  </a:lnTo>
                  <a:lnTo>
                    <a:pt x="294" y="1754"/>
                  </a:lnTo>
                  <a:lnTo>
                    <a:pt x="300" y="1748"/>
                  </a:lnTo>
                  <a:lnTo>
                    <a:pt x="302" y="1746"/>
                  </a:lnTo>
                  <a:lnTo>
                    <a:pt x="304" y="1746"/>
                  </a:lnTo>
                  <a:lnTo>
                    <a:pt x="308" y="1746"/>
                  </a:lnTo>
                  <a:lnTo>
                    <a:pt x="316" y="1742"/>
                  </a:lnTo>
                  <a:lnTo>
                    <a:pt x="318" y="1742"/>
                  </a:lnTo>
                  <a:lnTo>
                    <a:pt x="318" y="1740"/>
                  </a:lnTo>
                  <a:lnTo>
                    <a:pt x="316" y="1738"/>
                  </a:lnTo>
                  <a:lnTo>
                    <a:pt x="310" y="1736"/>
                  </a:lnTo>
                  <a:lnTo>
                    <a:pt x="308" y="1734"/>
                  </a:lnTo>
                  <a:lnTo>
                    <a:pt x="308" y="1730"/>
                  </a:lnTo>
                  <a:lnTo>
                    <a:pt x="304" y="1728"/>
                  </a:lnTo>
                  <a:lnTo>
                    <a:pt x="304" y="1726"/>
                  </a:lnTo>
                  <a:lnTo>
                    <a:pt x="306" y="1728"/>
                  </a:lnTo>
                  <a:lnTo>
                    <a:pt x="312" y="1728"/>
                  </a:lnTo>
                  <a:lnTo>
                    <a:pt x="314" y="1728"/>
                  </a:lnTo>
                  <a:lnTo>
                    <a:pt x="318" y="1726"/>
                  </a:lnTo>
                  <a:lnTo>
                    <a:pt x="326" y="1716"/>
                  </a:lnTo>
                  <a:lnTo>
                    <a:pt x="334" y="1696"/>
                  </a:lnTo>
                  <a:lnTo>
                    <a:pt x="342" y="1678"/>
                  </a:lnTo>
                  <a:lnTo>
                    <a:pt x="348" y="1668"/>
                  </a:lnTo>
                  <a:lnTo>
                    <a:pt x="350" y="1664"/>
                  </a:lnTo>
                  <a:lnTo>
                    <a:pt x="348" y="1656"/>
                  </a:lnTo>
                  <a:lnTo>
                    <a:pt x="346" y="1652"/>
                  </a:lnTo>
                  <a:lnTo>
                    <a:pt x="342" y="1650"/>
                  </a:lnTo>
                  <a:lnTo>
                    <a:pt x="332" y="1650"/>
                  </a:lnTo>
                  <a:lnTo>
                    <a:pt x="320" y="1650"/>
                  </a:lnTo>
                  <a:lnTo>
                    <a:pt x="302" y="1650"/>
                  </a:lnTo>
                  <a:lnTo>
                    <a:pt x="286" y="1650"/>
                  </a:lnTo>
                  <a:lnTo>
                    <a:pt x="274" y="1652"/>
                  </a:lnTo>
                  <a:lnTo>
                    <a:pt x="268" y="1656"/>
                  </a:lnTo>
                  <a:lnTo>
                    <a:pt x="262" y="1658"/>
                  </a:lnTo>
                  <a:lnTo>
                    <a:pt x="258" y="1658"/>
                  </a:lnTo>
                  <a:lnTo>
                    <a:pt x="258" y="1654"/>
                  </a:lnTo>
                  <a:lnTo>
                    <a:pt x="268" y="1644"/>
                  </a:lnTo>
                  <a:lnTo>
                    <a:pt x="270" y="1642"/>
                  </a:lnTo>
                  <a:lnTo>
                    <a:pt x="268" y="1642"/>
                  </a:lnTo>
                  <a:lnTo>
                    <a:pt x="264" y="1642"/>
                  </a:lnTo>
                  <a:lnTo>
                    <a:pt x="258" y="1642"/>
                  </a:lnTo>
                  <a:lnTo>
                    <a:pt x="260" y="1640"/>
                  </a:lnTo>
                  <a:lnTo>
                    <a:pt x="270" y="1632"/>
                  </a:lnTo>
                  <a:lnTo>
                    <a:pt x="284" y="1620"/>
                  </a:lnTo>
                  <a:lnTo>
                    <a:pt x="296" y="1608"/>
                  </a:lnTo>
                  <a:lnTo>
                    <a:pt x="300" y="1604"/>
                  </a:lnTo>
                  <a:lnTo>
                    <a:pt x="300" y="1600"/>
                  </a:lnTo>
                  <a:lnTo>
                    <a:pt x="298" y="1598"/>
                  </a:lnTo>
                  <a:lnTo>
                    <a:pt x="298" y="1596"/>
                  </a:lnTo>
                  <a:lnTo>
                    <a:pt x="300" y="1592"/>
                  </a:lnTo>
                  <a:lnTo>
                    <a:pt x="300" y="1590"/>
                  </a:lnTo>
                  <a:lnTo>
                    <a:pt x="292" y="1588"/>
                  </a:lnTo>
                  <a:lnTo>
                    <a:pt x="286" y="1588"/>
                  </a:lnTo>
                  <a:lnTo>
                    <a:pt x="284" y="1590"/>
                  </a:lnTo>
                  <a:lnTo>
                    <a:pt x="284" y="1592"/>
                  </a:lnTo>
                  <a:lnTo>
                    <a:pt x="280" y="1592"/>
                  </a:lnTo>
                  <a:lnTo>
                    <a:pt x="272" y="1592"/>
                  </a:lnTo>
                  <a:lnTo>
                    <a:pt x="262" y="1594"/>
                  </a:lnTo>
                  <a:lnTo>
                    <a:pt x="254" y="1596"/>
                  </a:lnTo>
                  <a:lnTo>
                    <a:pt x="246" y="1596"/>
                  </a:lnTo>
                  <a:lnTo>
                    <a:pt x="242" y="1594"/>
                  </a:lnTo>
                  <a:lnTo>
                    <a:pt x="238" y="1596"/>
                  </a:lnTo>
                  <a:lnTo>
                    <a:pt x="236" y="1596"/>
                  </a:lnTo>
                  <a:lnTo>
                    <a:pt x="232" y="1594"/>
                  </a:lnTo>
                  <a:lnTo>
                    <a:pt x="226" y="1592"/>
                  </a:lnTo>
                  <a:lnTo>
                    <a:pt x="222" y="1590"/>
                  </a:lnTo>
                  <a:lnTo>
                    <a:pt x="218" y="1594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18" y="1604"/>
                  </a:lnTo>
                  <a:lnTo>
                    <a:pt x="214" y="1606"/>
                  </a:lnTo>
                  <a:lnTo>
                    <a:pt x="212" y="1606"/>
                  </a:lnTo>
                  <a:lnTo>
                    <a:pt x="216" y="1612"/>
                  </a:lnTo>
                  <a:lnTo>
                    <a:pt x="218" y="1616"/>
                  </a:lnTo>
                  <a:lnTo>
                    <a:pt x="212" y="1616"/>
                  </a:lnTo>
                  <a:lnTo>
                    <a:pt x="206" y="1614"/>
                  </a:lnTo>
                  <a:lnTo>
                    <a:pt x="206" y="1618"/>
                  </a:lnTo>
                  <a:lnTo>
                    <a:pt x="210" y="1622"/>
                  </a:lnTo>
                  <a:lnTo>
                    <a:pt x="210" y="1624"/>
                  </a:lnTo>
                  <a:lnTo>
                    <a:pt x="210" y="1626"/>
                  </a:lnTo>
                  <a:lnTo>
                    <a:pt x="208" y="1626"/>
                  </a:lnTo>
                  <a:lnTo>
                    <a:pt x="204" y="1626"/>
                  </a:lnTo>
                  <a:lnTo>
                    <a:pt x="202" y="1626"/>
                  </a:lnTo>
                  <a:lnTo>
                    <a:pt x="204" y="1628"/>
                  </a:lnTo>
                  <a:lnTo>
                    <a:pt x="206" y="1632"/>
                  </a:lnTo>
                  <a:lnTo>
                    <a:pt x="206" y="1636"/>
                  </a:lnTo>
                  <a:lnTo>
                    <a:pt x="206" y="1638"/>
                  </a:lnTo>
                  <a:lnTo>
                    <a:pt x="202" y="1638"/>
                  </a:lnTo>
                  <a:lnTo>
                    <a:pt x="190" y="1638"/>
                  </a:lnTo>
                  <a:lnTo>
                    <a:pt x="188" y="1640"/>
                  </a:lnTo>
                  <a:lnTo>
                    <a:pt x="188" y="1646"/>
                  </a:lnTo>
                  <a:lnTo>
                    <a:pt x="190" y="1650"/>
                  </a:lnTo>
                  <a:lnTo>
                    <a:pt x="190" y="1654"/>
                  </a:lnTo>
                  <a:lnTo>
                    <a:pt x="188" y="1660"/>
                  </a:lnTo>
                  <a:lnTo>
                    <a:pt x="188" y="1668"/>
                  </a:lnTo>
                  <a:lnTo>
                    <a:pt x="188" y="1672"/>
                  </a:lnTo>
                  <a:lnTo>
                    <a:pt x="190" y="1674"/>
                  </a:lnTo>
                  <a:lnTo>
                    <a:pt x="194" y="1674"/>
                  </a:lnTo>
                  <a:lnTo>
                    <a:pt x="196" y="1676"/>
                  </a:lnTo>
                  <a:lnTo>
                    <a:pt x="194" y="1682"/>
                  </a:lnTo>
                  <a:lnTo>
                    <a:pt x="192" y="1686"/>
                  </a:lnTo>
                  <a:lnTo>
                    <a:pt x="190" y="1690"/>
                  </a:lnTo>
                  <a:lnTo>
                    <a:pt x="188" y="1690"/>
                  </a:lnTo>
                  <a:lnTo>
                    <a:pt x="190" y="1692"/>
                  </a:lnTo>
                  <a:lnTo>
                    <a:pt x="190" y="1694"/>
                  </a:lnTo>
                  <a:lnTo>
                    <a:pt x="190" y="1696"/>
                  </a:lnTo>
                  <a:lnTo>
                    <a:pt x="186" y="1698"/>
                  </a:lnTo>
                  <a:lnTo>
                    <a:pt x="184" y="1700"/>
                  </a:lnTo>
                  <a:lnTo>
                    <a:pt x="188" y="1702"/>
                  </a:lnTo>
                  <a:lnTo>
                    <a:pt x="188" y="1704"/>
                  </a:lnTo>
                  <a:lnTo>
                    <a:pt x="186" y="1706"/>
                  </a:lnTo>
                  <a:lnTo>
                    <a:pt x="182" y="1708"/>
                  </a:lnTo>
                  <a:lnTo>
                    <a:pt x="178" y="1708"/>
                  </a:lnTo>
                  <a:lnTo>
                    <a:pt x="174" y="1708"/>
                  </a:lnTo>
                  <a:lnTo>
                    <a:pt x="172" y="1710"/>
                  </a:lnTo>
                  <a:lnTo>
                    <a:pt x="172" y="1712"/>
                  </a:lnTo>
                  <a:lnTo>
                    <a:pt x="174" y="1714"/>
                  </a:lnTo>
                  <a:lnTo>
                    <a:pt x="182" y="1714"/>
                  </a:lnTo>
                  <a:lnTo>
                    <a:pt x="190" y="1712"/>
                  </a:lnTo>
                  <a:lnTo>
                    <a:pt x="192" y="1714"/>
                  </a:lnTo>
                  <a:lnTo>
                    <a:pt x="184" y="1716"/>
                  </a:lnTo>
                  <a:lnTo>
                    <a:pt x="180" y="1718"/>
                  </a:lnTo>
                  <a:lnTo>
                    <a:pt x="180" y="1720"/>
                  </a:lnTo>
                  <a:lnTo>
                    <a:pt x="184" y="1722"/>
                  </a:lnTo>
                  <a:lnTo>
                    <a:pt x="188" y="1722"/>
                  </a:lnTo>
                  <a:lnTo>
                    <a:pt x="190" y="1722"/>
                  </a:lnTo>
                  <a:lnTo>
                    <a:pt x="192" y="1724"/>
                  </a:lnTo>
                  <a:lnTo>
                    <a:pt x="196" y="1724"/>
                  </a:lnTo>
                  <a:lnTo>
                    <a:pt x="200" y="1720"/>
                  </a:lnTo>
                  <a:lnTo>
                    <a:pt x="208" y="1714"/>
                  </a:lnTo>
                  <a:lnTo>
                    <a:pt x="206" y="1720"/>
                  </a:lnTo>
                  <a:lnTo>
                    <a:pt x="202" y="1726"/>
                  </a:lnTo>
                  <a:lnTo>
                    <a:pt x="202" y="1730"/>
                  </a:lnTo>
                  <a:lnTo>
                    <a:pt x="202" y="1734"/>
                  </a:lnTo>
                  <a:lnTo>
                    <a:pt x="198" y="1738"/>
                  </a:lnTo>
                  <a:lnTo>
                    <a:pt x="196" y="1740"/>
                  </a:lnTo>
                  <a:lnTo>
                    <a:pt x="196" y="1744"/>
                  </a:lnTo>
                  <a:lnTo>
                    <a:pt x="198" y="1748"/>
                  </a:lnTo>
                  <a:lnTo>
                    <a:pt x="194" y="1754"/>
                  </a:lnTo>
                  <a:lnTo>
                    <a:pt x="192" y="1758"/>
                  </a:lnTo>
                  <a:lnTo>
                    <a:pt x="192" y="1762"/>
                  </a:lnTo>
                  <a:lnTo>
                    <a:pt x="194" y="1764"/>
                  </a:lnTo>
                  <a:lnTo>
                    <a:pt x="194" y="1768"/>
                  </a:lnTo>
                  <a:lnTo>
                    <a:pt x="194" y="1772"/>
                  </a:lnTo>
                  <a:lnTo>
                    <a:pt x="194" y="1774"/>
                  </a:lnTo>
                  <a:lnTo>
                    <a:pt x="200" y="1770"/>
                  </a:lnTo>
                  <a:lnTo>
                    <a:pt x="198" y="1774"/>
                  </a:lnTo>
                  <a:lnTo>
                    <a:pt x="194" y="1784"/>
                  </a:lnTo>
                  <a:lnTo>
                    <a:pt x="188" y="1794"/>
                  </a:lnTo>
                  <a:lnTo>
                    <a:pt x="188" y="1800"/>
                  </a:lnTo>
                  <a:lnTo>
                    <a:pt x="192" y="1802"/>
                  </a:lnTo>
                  <a:lnTo>
                    <a:pt x="194" y="1802"/>
                  </a:lnTo>
                  <a:lnTo>
                    <a:pt x="196" y="1800"/>
                  </a:lnTo>
                  <a:lnTo>
                    <a:pt x="198" y="1792"/>
                  </a:lnTo>
                  <a:lnTo>
                    <a:pt x="202" y="1780"/>
                  </a:lnTo>
                  <a:lnTo>
                    <a:pt x="204" y="1776"/>
                  </a:lnTo>
                  <a:lnTo>
                    <a:pt x="206" y="1772"/>
                  </a:lnTo>
                  <a:lnTo>
                    <a:pt x="208" y="1770"/>
                  </a:lnTo>
                  <a:lnTo>
                    <a:pt x="208" y="1768"/>
                  </a:lnTo>
                  <a:lnTo>
                    <a:pt x="204" y="1764"/>
                  </a:lnTo>
                  <a:lnTo>
                    <a:pt x="202" y="1760"/>
                  </a:lnTo>
                  <a:lnTo>
                    <a:pt x="204" y="1758"/>
                  </a:lnTo>
                  <a:lnTo>
                    <a:pt x="206" y="1756"/>
                  </a:lnTo>
                  <a:lnTo>
                    <a:pt x="210" y="1754"/>
                  </a:lnTo>
                  <a:lnTo>
                    <a:pt x="208" y="1756"/>
                  </a:lnTo>
                  <a:lnTo>
                    <a:pt x="208" y="1762"/>
                  </a:lnTo>
                  <a:lnTo>
                    <a:pt x="208" y="1764"/>
                  </a:lnTo>
                  <a:lnTo>
                    <a:pt x="210" y="1766"/>
                  </a:lnTo>
                  <a:lnTo>
                    <a:pt x="214" y="1766"/>
                  </a:lnTo>
                  <a:lnTo>
                    <a:pt x="216" y="1764"/>
                  </a:lnTo>
                  <a:lnTo>
                    <a:pt x="216" y="1762"/>
                  </a:lnTo>
                  <a:lnTo>
                    <a:pt x="220" y="1764"/>
                  </a:lnTo>
                  <a:lnTo>
                    <a:pt x="222" y="1764"/>
                  </a:lnTo>
                  <a:lnTo>
                    <a:pt x="224" y="1758"/>
                  </a:lnTo>
                  <a:lnTo>
                    <a:pt x="224" y="1756"/>
                  </a:lnTo>
                  <a:lnTo>
                    <a:pt x="228" y="1756"/>
                  </a:lnTo>
                  <a:lnTo>
                    <a:pt x="232" y="1758"/>
                  </a:lnTo>
                  <a:lnTo>
                    <a:pt x="238" y="1762"/>
                  </a:lnTo>
                  <a:lnTo>
                    <a:pt x="230" y="1764"/>
                  </a:lnTo>
                  <a:lnTo>
                    <a:pt x="224" y="1766"/>
                  </a:lnTo>
                  <a:lnTo>
                    <a:pt x="224" y="1768"/>
                  </a:lnTo>
                  <a:lnTo>
                    <a:pt x="224" y="1772"/>
                  </a:lnTo>
                  <a:lnTo>
                    <a:pt x="230" y="1780"/>
                  </a:lnTo>
                  <a:lnTo>
                    <a:pt x="234" y="1786"/>
                  </a:lnTo>
                  <a:lnTo>
                    <a:pt x="234" y="1790"/>
                  </a:lnTo>
                  <a:lnTo>
                    <a:pt x="234" y="1794"/>
                  </a:lnTo>
                  <a:lnTo>
                    <a:pt x="230" y="1798"/>
                  </a:lnTo>
                  <a:lnTo>
                    <a:pt x="224" y="1806"/>
                  </a:lnTo>
                  <a:lnTo>
                    <a:pt x="222" y="1810"/>
                  </a:lnTo>
                  <a:lnTo>
                    <a:pt x="220" y="1816"/>
                  </a:lnTo>
                  <a:lnTo>
                    <a:pt x="222" y="1822"/>
                  </a:lnTo>
                  <a:lnTo>
                    <a:pt x="220" y="1822"/>
                  </a:lnTo>
                  <a:lnTo>
                    <a:pt x="216" y="1818"/>
                  </a:lnTo>
                  <a:lnTo>
                    <a:pt x="214" y="1820"/>
                  </a:lnTo>
                  <a:lnTo>
                    <a:pt x="214" y="1822"/>
                  </a:lnTo>
                  <a:lnTo>
                    <a:pt x="214" y="1826"/>
                  </a:lnTo>
                  <a:lnTo>
                    <a:pt x="220" y="1834"/>
                  </a:lnTo>
                  <a:lnTo>
                    <a:pt x="224" y="1840"/>
                  </a:lnTo>
                  <a:lnTo>
                    <a:pt x="224" y="1838"/>
                  </a:lnTo>
                  <a:lnTo>
                    <a:pt x="224" y="1836"/>
                  </a:lnTo>
                  <a:lnTo>
                    <a:pt x="222" y="1830"/>
                  </a:lnTo>
                  <a:lnTo>
                    <a:pt x="224" y="1828"/>
                  </a:lnTo>
                  <a:lnTo>
                    <a:pt x="228" y="1828"/>
                  </a:lnTo>
                  <a:lnTo>
                    <a:pt x="234" y="1832"/>
                  </a:lnTo>
                  <a:lnTo>
                    <a:pt x="240" y="1838"/>
                  </a:lnTo>
                  <a:lnTo>
                    <a:pt x="244" y="1840"/>
                  </a:lnTo>
                  <a:lnTo>
                    <a:pt x="246" y="1838"/>
                  </a:lnTo>
                  <a:lnTo>
                    <a:pt x="246" y="1834"/>
                  </a:lnTo>
                  <a:lnTo>
                    <a:pt x="246" y="1828"/>
                  </a:lnTo>
                  <a:lnTo>
                    <a:pt x="246" y="1826"/>
                  </a:lnTo>
                  <a:lnTo>
                    <a:pt x="246" y="1828"/>
                  </a:lnTo>
                  <a:lnTo>
                    <a:pt x="252" y="1830"/>
                  </a:lnTo>
                  <a:lnTo>
                    <a:pt x="260" y="1834"/>
                  </a:lnTo>
                  <a:lnTo>
                    <a:pt x="264" y="1834"/>
                  </a:lnTo>
                  <a:lnTo>
                    <a:pt x="266" y="1830"/>
                  </a:lnTo>
                  <a:lnTo>
                    <a:pt x="270" y="1826"/>
                  </a:lnTo>
                  <a:lnTo>
                    <a:pt x="274" y="1826"/>
                  </a:lnTo>
                  <a:lnTo>
                    <a:pt x="276" y="1828"/>
                  </a:lnTo>
                  <a:lnTo>
                    <a:pt x="278" y="1824"/>
                  </a:lnTo>
                  <a:lnTo>
                    <a:pt x="282" y="1822"/>
                  </a:lnTo>
                  <a:lnTo>
                    <a:pt x="286" y="1820"/>
                  </a:lnTo>
                  <a:lnTo>
                    <a:pt x="292" y="1820"/>
                  </a:lnTo>
                  <a:lnTo>
                    <a:pt x="292" y="1822"/>
                  </a:lnTo>
                  <a:lnTo>
                    <a:pt x="288" y="1826"/>
                  </a:lnTo>
                  <a:lnTo>
                    <a:pt x="280" y="1838"/>
                  </a:lnTo>
                  <a:lnTo>
                    <a:pt x="276" y="1844"/>
                  </a:lnTo>
                  <a:lnTo>
                    <a:pt x="276" y="1850"/>
                  </a:lnTo>
                  <a:lnTo>
                    <a:pt x="276" y="1854"/>
                  </a:lnTo>
                  <a:lnTo>
                    <a:pt x="278" y="1858"/>
                  </a:lnTo>
                  <a:lnTo>
                    <a:pt x="286" y="1866"/>
                  </a:lnTo>
                  <a:lnTo>
                    <a:pt x="292" y="1872"/>
                  </a:lnTo>
                  <a:lnTo>
                    <a:pt x="294" y="1876"/>
                  </a:lnTo>
                  <a:lnTo>
                    <a:pt x="296" y="1874"/>
                  </a:lnTo>
                  <a:lnTo>
                    <a:pt x="300" y="1872"/>
                  </a:lnTo>
                  <a:lnTo>
                    <a:pt x="302" y="1870"/>
                  </a:lnTo>
                  <a:lnTo>
                    <a:pt x="304" y="1870"/>
                  </a:lnTo>
                  <a:lnTo>
                    <a:pt x="308" y="1870"/>
                  </a:lnTo>
                  <a:lnTo>
                    <a:pt x="308" y="1872"/>
                  </a:lnTo>
                  <a:lnTo>
                    <a:pt x="308" y="1874"/>
                  </a:lnTo>
                  <a:lnTo>
                    <a:pt x="306" y="1878"/>
                  </a:lnTo>
                  <a:lnTo>
                    <a:pt x="306" y="1880"/>
                  </a:lnTo>
                  <a:lnTo>
                    <a:pt x="306" y="1882"/>
                  </a:lnTo>
                  <a:lnTo>
                    <a:pt x="308" y="1882"/>
                  </a:lnTo>
                  <a:lnTo>
                    <a:pt x="306" y="1884"/>
                  </a:lnTo>
                  <a:lnTo>
                    <a:pt x="300" y="1888"/>
                  </a:lnTo>
                  <a:lnTo>
                    <a:pt x="298" y="1890"/>
                  </a:lnTo>
                  <a:lnTo>
                    <a:pt x="298" y="1892"/>
                  </a:lnTo>
                  <a:lnTo>
                    <a:pt x="298" y="1894"/>
                  </a:lnTo>
                  <a:lnTo>
                    <a:pt x="302" y="1896"/>
                  </a:lnTo>
                  <a:lnTo>
                    <a:pt x="304" y="1898"/>
                  </a:lnTo>
                  <a:lnTo>
                    <a:pt x="302" y="1900"/>
                  </a:lnTo>
                  <a:lnTo>
                    <a:pt x="300" y="1902"/>
                  </a:lnTo>
                  <a:lnTo>
                    <a:pt x="300" y="1906"/>
                  </a:lnTo>
                  <a:lnTo>
                    <a:pt x="300" y="1910"/>
                  </a:lnTo>
                  <a:lnTo>
                    <a:pt x="302" y="1916"/>
                  </a:lnTo>
                  <a:lnTo>
                    <a:pt x="308" y="1924"/>
                  </a:lnTo>
                  <a:lnTo>
                    <a:pt x="304" y="1922"/>
                  </a:lnTo>
                  <a:lnTo>
                    <a:pt x="300" y="1918"/>
                  </a:lnTo>
                  <a:lnTo>
                    <a:pt x="296" y="1916"/>
                  </a:lnTo>
                  <a:lnTo>
                    <a:pt x="294" y="1918"/>
                  </a:lnTo>
                  <a:lnTo>
                    <a:pt x="296" y="1922"/>
                  </a:lnTo>
                  <a:lnTo>
                    <a:pt x="298" y="1926"/>
                  </a:lnTo>
                  <a:lnTo>
                    <a:pt x="294" y="1924"/>
                  </a:lnTo>
                  <a:lnTo>
                    <a:pt x="290" y="1922"/>
                  </a:lnTo>
                  <a:lnTo>
                    <a:pt x="286" y="1922"/>
                  </a:lnTo>
                  <a:lnTo>
                    <a:pt x="282" y="1922"/>
                  </a:lnTo>
                  <a:lnTo>
                    <a:pt x="276" y="1924"/>
                  </a:lnTo>
                  <a:lnTo>
                    <a:pt x="272" y="1924"/>
                  </a:lnTo>
                  <a:lnTo>
                    <a:pt x="270" y="1922"/>
                  </a:lnTo>
                  <a:lnTo>
                    <a:pt x="266" y="1924"/>
                  </a:lnTo>
                  <a:lnTo>
                    <a:pt x="264" y="1926"/>
                  </a:lnTo>
                  <a:lnTo>
                    <a:pt x="260" y="1926"/>
                  </a:lnTo>
                  <a:lnTo>
                    <a:pt x="256" y="1928"/>
                  </a:lnTo>
                  <a:lnTo>
                    <a:pt x="252" y="1932"/>
                  </a:lnTo>
                  <a:lnTo>
                    <a:pt x="246" y="1940"/>
                  </a:lnTo>
                  <a:lnTo>
                    <a:pt x="240" y="1944"/>
                  </a:lnTo>
                  <a:lnTo>
                    <a:pt x="236" y="1946"/>
                  </a:lnTo>
                  <a:lnTo>
                    <a:pt x="232" y="1950"/>
                  </a:lnTo>
                  <a:lnTo>
                    <a:pt x="230" y="1956"/>
                  </a:lnTo>
                  <a:lnTo>
                    <a:pt x="234" y="1954"/>
                  </a:lnTo>
                  <a:lnTo>
                    <a:pt x="238" y="1954"/>
                  </a:lnTo>
                  <a:lnTo>
                    <a:pt x="240" y="1954"/>
                  </a:lnTo>
                  <a:lnTo>
                    <a:pt x="244" y="1952"/>
                  </a:lnTo>
                  <a:lnTo>
                    <a:pt x="252" y="1948"/>
                  </a:lnTo>
                  <a:lnTo>
                    <a:pt x="256" y="1946"/>
                  </a:lnTo>
                  <a:lnTo>
                    <a:pt x="258" y="1946"/>
                  </a:lnTo>
                  <a:lnTo>
                    <a:pt x="256" y="1948"/>
                  </a:lnTo>
                  <a:lnTo>
                    <a:pt x="256" y="1954"/>
                  </a:lnTo>
                  <a:lnTo>
                    <a:pt x="258" y="1954"/>
                  </a:lnTo>
                  <a:lnTo>
                    <a:pt x="260" y="1956"/>
                  </a:lnTo>
                  <a:lnTo>
                    <a:pt x="258" y="1960"/>
                  </a:lnTo>
                  <a:lnTo>
                    <a:pt x="256" y="1964"/>
                  </a:lnTo>
                  <a:lnTo>
                    <a:pt x="256" y="1968"/>
                  </a:lnTo>
                  <a:lnTo>
                    <a:pt x="258" y="1974"/>
                  </a:lnTo>
                  <a:lnTo>
                    <a:pt x="258" y="1978"/>
                  </a:lnTo>
                  <a:lnTo>
                    <a:pt x="256" y="1982"/>
                  </a:lnTo>
                  <a:lnTo>
                    <a:pt x="252" y="1986"/>
                  </a:lnTo>
                  <a:lnTo>
                    <a:pt x="246" y="1990"/>
                  </a:lnTo>
                  <a:lnTo>
                    <a:pt x="232" y="1998"/>
                  </a:lnTo>
                  <a:lnTo>
                    <a:pt x="222" y="2000"/>
                  </a:lnTo>
                  <a:lnTo>
                    <a:pt x="216" y="2000"/>
                  </a:lnTo>
                  <a:lnTo>
                    <a:pt x="210" y="2006"/>
                  </a:lnTo>
                  <a:lnTo>
                    <a:pt x="208" y="2008"/>
                  </a:lnTo>
                  <a:lnTo>
                    <a:pt x="208" y="2010"/>
                  </a:lnTo>
                  <a:lnTo>
                    <a:pt x="212" y="2012"/>
                  </a:lnTo>
                  <a:lnTo>
                    <a:pt x="216" y="2012"/>
                  </a:lnTo>
                  <a:lnTo>
                    <a:pt x="216" y="2014"/>
                  </a:lnTo>
                  <a:lnTo>
                    <a:pt x="214" y="2016"/>
                  </a:lnTo>
                  <a:lnTo>
                    <a:pt x="214" y="2020"/>
                  </a:lnTo>
                  <a:lnTo>
                    <a:pt x="216" y="2024"/>
                  </a:lnTo>
                  <a:lnTo>
                    <a:pt x="224" y="2024"/>
                  </a:lnTo>
                  <a:lnTo>
                    <a:pt x="232" y="2022"/>
                  </a:lnTo>
                  <a:lnTo>
                    <a:pt x="240" y="2018"/>
                  </a:lnTo>
                  <a:lnTo>
                    <a:pt x="246" y="2018"/>
                  </a:lnTo>
                  <a:lnTo>
                    <a:pt x="250" y="2022"/>
                  </a:lnTo>
                  <a:lnTo>
                    <a:pt x="250" y="2026"/>
                  </a:lnTo>
                  <a:lnTo>
                    <a:pt x="248" y="2028"/>
                  </a:lnTo>
                  <a:lnTo>
                    <a:pt x="250" y="2030"/>
                  </a:lnTo>
                  <a:lnTo>
                    <a:pt x="256" y="2028"/>
                  </a:lnTo>
                  <a:lnTo>
                    <a:pt x="260" y="2028"/>
                  </a:lnTo>
                  <a:lnTo>
                    <a:pt x="264" y="2028"/>
                  </a:lnTo>
                  <a:lnTo>
                    <a:pt x="270" y="2030"/>
                  </a:lnTo>
                  <a:lnTo>
                    <a:pt x="274" y="2034"/>
                  </a:lnTo>
                  <a:lnTo>
                    <a:pt x="280" y="2038"/>
                  </a:lnTo>
                  <a:lnTo>
                    <a:pt x="284" y="2040"/>
                  </a:lnTo>
                  <a:lnTo>
                    <a:pt x="288" y="2040"/>
                  </a:lnTo>
                  <a:lnTo>
                    <a:pt x="292" y="2038"/>
                  </a:lnTo>
                  <a:lnTo>
                    <a:pt x="298" y="2032"/>
                  </a:lnTo>
                  <a:lnTo>
                    <a:pt x="302" y="2030"/>
                  </a:lnTo>
                  <a:lnTo>
                    <a:pt x="304" y="2028"/>
                  </a:lnTo>
                  <a:lnTo>
                    <a:pt x="310" y="2026"/>
                  </a:lnTo>
                  <a:lnTo>
                    <a:pt x="314" y="2024"/>
                  </a:lnTo>
                  <a:lnTo>
                    <a:pt x="320" y="2020"/>
                  </a:lnTo>
                  <a:lnTo>
                    <a:pt x="326" y="2016"/>
                  </a:lnTo>
                  <a:lnTo>
                    <a:pt x="322" y="2022"/>
                  </a:lnTo>
                  <a:lnTo>
                    <a:pt x="318" y="2026"/>
                  </a:lnTo>
                  <a:lnTo>
                    <a:pt x="312" y="2032"/>
                  </a:lnTo>
                  <a:lnTo>
                    <a:pt x="306" y="2036"/>
                  </a:lnTo>
                  <a:lnTo>
                    <a:pt x="304" y="2044"/>
                  </a:lnTo>
                  <a:lnTo>
                    <a:pt x="302" y="2048"/>
                  </a:lnTo>
                  <a:lnTo>
                    <a:pt x="294" y="2050"/>
                  </a:lnTo>
                  <a:lnTo>
                    <a:pt x="284" y="2050"/>
                  </a:lnTo>
                  <a:lnTo>
                    <a:pt x="280" y="2050"/>
                  </a:lnTo>
                  <a:lnTo>
                    <a:pt x="274" y="2048"/>
                  </a:lnTo>
                  <a:lnTo>
                    <a:pt x="262" y="2048"/>
                  </a:lnTo>
                  <a:lnTo>
                    <a:pt x="256" y="2048"/>
                  </a:lnTo>
                  <a:lnTo>
                    <a:pt x="252" y="2050"/>
                  </a:lnTo>
                  <a:lnTo>
                    <a:pt x="252" y="2052"/>
                  </a:lnTo>
                  <a:lnTo>
                    <a:pt x="252" y="2054"/>
                  </a:lnTo>
                  <a:lnTo>
                    <a:pt x="252" y="2058"/>
                  </a:lnTo>
                  <a:lnTo>
                    <a:pt x="250" y="2058"/>
                  </a:lnTo>
                  <a:lnTo>
                    <a:pt x="246" y="2060"/>
                  </a:lnTo>
                  <a:lnTo>
                    <a:pt x="242" y="2060"/>
                  </a:lnTo>
                  <a:lnTo>
                    <a:pt x="238" y="2062"/>
                  </a:lnTo>
                  <a:lnTo>
                    <a:pt x="238" y="2066"/>
                  </a:lnTo>
                  <a:lnTo>
                    <a:pt x="238" y="2070"/>
                  </a:lnTo>
                  <a:lnTo>
                    <a:pt x="238" y="2074"/>
                  </a:lnTo>
                  <a:lnTo>
                    <a:pt x="236" y="2076"/>
                  </a:lnTo>
                  <a:lnTo>
                    <a:pt x="232" y="2078"/>
                  </a:lnTo>
                  <a:lnTo>
                    <a:pt x="230" y="2082"/>
                  </a:lnTo>
                  <a:lnTo>
                    <a:pt x="230" y="2084"/>
                  </a:lnTo>
                  <a:lnTo>
                    <a:pt x="226" y="2086"/>
                  </a:lnTo>
                  <a:lnTo>
                    <a:pt x="220" y="2092"/>
                  </a:lnTo>
                  <a:lnTo>
                    <a:pt x="214" y="2100"/>
                  </a:lnTo>
                  <a:lnTo>
                    <a:pt x="210" y="2106"/>
                  </a:lnTo>
                  <a:lnTo>
                    <a:pt x="206" y="2106"/>
                  </a:lnTo>
                  <a:lnTo>
                    <a:pt x="202" y="2108"/>
                  </a:lnTo>
                  <a:lnTo>
                    <a:pt x="198" y="2108"/>
                  </a:lnTo>
                  <a:lnTo>
                    <a:pt x="194" y="2108"/>
                  </a:lnTo>
                  <a:lnTo>
                    <a:pt x="192" y="2112"/>
                  </a:lnTo>
                  <a:lnTo>
                    <a:pt x="192" y="2114"/>
                  </a:lnTo>
                  <a:lnTo>
                    <a:pt x="192" y="2118"/>
                  </a:lnTo>
                  <a:lnTo>
                    <a:pt x="194" y="2118"/>
                  </a:lnTo>
                  <a:lnTo>
                    <a:pt x="196" y="2118"/>
                  </a:lnTo>
                  <a:lnTo>
                    <a:pt x="200" y="2116"/>
                  </a:lnTo>
                  <a:lnTo>
                    <a:pt x="202" y="2116"/>
                  </a:lnTo>
                  <a:lnTo>
                    <a:pt x="206" y="2118"/>
                  </a:lnTo>
                  <a:lnTo>
                    <a:pt x="210" y="2122"/>
                  </a:lnTo>
                  <a:lnTo>
                    <a:pt x="212" y="2122"/>
                  </a:lnTo>
                  <a:lnTo>
                    <a:pt x="214" y="2122"/>
                  </a:lnTo>
                  <a:lnTo>
                    <a:pt x="216" y="2120"/>
                  </a:lnTo>
                  <a:lnTo>
                    <a:pt x="216" y="2118"/>
                  </a:lnTo>
                  <a:lnTo>
                    <a:pt x="218" y="2116"/>
                  </a:lnTo>
                  <a:lnTo>
                    <a:pt x="222" y="2112"/>
                  </a:lnTo>
                  <a:lnTo>
                    <a:pt x="226" y="2110"/>
                  </a:lnTo>
                  <a:lnTo>
                    <a:pt x="230" y="2106"/>
                  </a:lnTo>
                  <a:lnTo>
                    <a:pt x="234" y="2102"/>
                  </a:lnTo>
                  <a:lnTo>
                    <a:pt x="244" y="2100"/>
                  </a:lnTo>
                  <a:lnTo>
                    <a:pt x="252" y="2100"/>
                  </a:lnTo>
                  <a:lnTo>
                    <a:pt x="258" y="2102"/>
                  </a:lnTo>
                  <a:lnTo>
                    <a:pt x="270" y="2108"/>
                  </a:lnTo>
                  <a:lnTo>
                    <a:pt x="274" y="2110"/>
                  </a:lnTo>
                  <a:lnTo>
                    <a:pt x="276" y="2108"/>
                  </a:lnTo>
                  <a:lnTo>
                    <a:pt x="280" y="2098"/>
                  </a:lnTo>
                  <a:lnTo>
                    <a:pt x="282" y="2088"/>
                  </a:lnTo>
                  <a:lnTo>
                    <a:pt x="284" y="2086"/>
                  </a:lnTo>
                  <a:lnTo>
                    <a:pt x="286" y="2084"/>
                  </a:lnTo>
                  <a:lnTo>
                    <a:pt x="288" y="2086"/>
                  </a:lnTo>
                  <a:lnTo>
                    <a:pt x="290" y="2084"/>
                  </a:lnTo>
                  <a:lnTo>
                    <a:pt x="298" y="2080"/>
                  </a:lnTo>
                  <a:lnTo>
                    <a:pt x="302" y="2078"/>
                  </a:lnTo>
                  <a:lnTo>
                    <a:pt x="306" y="2078"/>
                  </a:lnTo>
                  <a:lnTo>
                    <a:pt x="312" y="2080"/>
                  </a:lnTo>
                  <a:lnTo>
                    <a:pt x="316" y="2084"/>
                  </a:lnTo>
                  <a:lnTo>
                    <a:pt x="322" y="2088"/>
                  </a:lnTo>
                  <a:lnTo>
                    <a:pt x="324" y="2088"/>
                  </a:lnTo>
                  <a:lnTo>
                    <a:pt x="328" y="2086"/>
                  </a:lnTo>
                  <a:lnTo>
                    <a:pt x="330" y="2086"/>
                  </a:lnTo>
                  <a:lnTo>
                    <a:pt x="334" y="2086"/>
                  </a:lnTo>
                  <a:lnTo>
                    <a:pt x="342" y="2086"/>
                  </a:lnTo>
                  <a:lnTo>
                    <a:pt x="344" y="2084"/>
                  </a:lnTo>
                  <a:lnTo>
                    <a:pt x="346" y="2082"/>
                  </a:lnTo>
                  <a:lnTo>
                    <a:pt x="356" y="2078"/>
                  </a:lnTo>
                  <a:lnTo>
                    <a:pt x="366" y="2076"/>
                  </a:lnTo>
                  <a:lnTo>
                    <a:pt x="368" y="2074"/>
                  </a:lnTo>
                  <a:lnTo>
                    <a:pt x="368" y="2072"/>
                  </a:lnTo>
                  <a:lnTo>
                    <a:pt x="374" y="2074"/>
                  </a:lnTo>
                  <a:lnTo>
                    <a:pt x="380" y="2076"/>
                  </a:lnTo>
                  <a:lnTo>
                    <a:pt x="382" y="2076"/>
                  </a:lnTo>
                  <a:lnTo>
                    <a:pt x="384" y="2074"/>
                  </a:lnTo>
                  <a:lnTo>
                    <a:pt x="386" y="2076"/>
                  </a:lnTo>
                  <a:lnTo>
                    <a:pt x="388" y="2078"/>
                  </a:lnTo>
                  <a:lnTo>
                    <a:pt x="392" y="2078"/>
                  </a:lnTo>
                  <a:lnTo>
                    <a:pt x="400" y="2074"/>
                  </a:lnTo>
                  <a:lnTo>
                    <a:pt x="410" y="2072"/>
                  </a:lnTo>
                  <a:lnTo>
                    <a:pt x="416" y="2074"/>
                  </a:lnTo>
                  <a:lnTo>
                    <a:pt x="422" y="2074"/>
                  </a:lnTo>
                  <a:lnTo>
                    <a:pt x="428" y="2076"/>
                  </a:lnTo>
                  <a:lnTo>
                    <a:pt x="432" y="2076"/>
                  </a:lnTo>
                  <a:lnTo>
                    <a:pt x="440" y="2074"/>
                  </a:lnTo>
                  <a:lnTo>
                    <a:pt x="448" y="2070"/>
                  </a:lnTo>
                  <a:lnTo>
                    <a:pt x="456" y="2068"/>
                  </a:lnTo>
                  <a:lnTo>
                    <a:pt x="460" y="2068"/>
                  </a:lnTo>
                  <a:lnTo>
                    <a:pt x="462" y="2064"/>
                  </a:lnTo>
                  <a:lnTo>
                    <a:pt x="464" y="2060"/>
                  </a:lnTo>
                  <a:lnTo>
                    <a:pt x="470" y="2056"/>
                  </a:lnTo>
                  <a:lnTo>
                    <a:pt x="478" y="2052"/>
                  </a:lnTo>
                  <a:lnTo>
                    <a:pt x="480" y="2048"/>
                  </a:lnTo>
                  <a:lnTo>
                    <a:pt x="480" y="2044"/>
                  </a:lnTo>
                  <a:lnTo>
                    <a:pt x="480" y="2040"/>
                  </a:lnTo>
                  <a:lnTo>
                    <a:pt x="480" y="2038"/>
                  </a:lnTo>
                  <a:lnTo>
                    <a:pt x="478" y="2038"/>
                  </a:lnTo>
                  <a:lnTo>
                    <a:pt x="472" y="2038"/>
                  </a:lnTo>
                  <a:lnTo>
                    <a:pt x="462" y="2040"/>
                  </a:lnTo>
                  <a:lnTo>
                    <a:pt x="456" y="2040"/>
                  </a:lnTo>
                  <a:lnTo>
                    <a:pt x="450" y="2038"/>
                  </a:lnTo>
                  <a:lnTo>
                    <a:pt x="448" y="2036"/>
                  </a:lnTo>
                  <a:lnTo>
                    <a:pt x="450" y="2036"/>
                  </a:lnTo>
                  <a:lnTo>
                    <a:pt x="446" y="2034"/>
                  </a:lnTo>
                  <a:lnTo>
                    <a:pt x="444" y="2032"/>
                  </a:lnTo>
                  <a:lnTo>
                    <a:pt x="448" y="2030"/>
                  </a:lnTo>
                  <a:lnTo>
                    <a:pt x="456" y="2030"/>
                  </a:lnTo>
                  <a:lnTo>
                    <a:pt x="458" y="2028"/>
                  </a:lnTo>
                  <a:lnTo>
                    <a:pt x="460" y="2026"/>
                  </a:lnTo>
                  <a:lnTo>
                    <a:pt x="460" y="2020"/>
                  </a:lnTo>
                  <a:lnTo>
                    <a:pt x="458" y="2020"/>
                  </a:lnTo>
                  <a:lnTo>
                    <a:pt x="456" y="2020"/>
                  </a:lnTo>
                  <a:lnTo>
                    <a:pt x="458" y="2016"/>
                  </a:lnTo>
                  <a:lnTo>
                    <a:pt x="462" y="2014"/>
                  </a:lnTo>
                  <a:lnTo>
                    <a:pt x="464" y="2014"/>
                  </a:lnTo>
                  <a:lnTo>
                    <a:pt x="472" y="2014"/>
                  </a:lnTo>
                  <a:lnTo>
                    <a:pt x="476" y="2014"/>
                  </a:lnTo>
                  <a:lnTo>
                    <a:pt x="476" y="2012"/>
                  </a:lnTo>
                  <a:lnTo>
                    <a:pt x="474" y="2010"/>
                  </a:lnTo>
                  <a:lnTo>
                    <a:pt x="474" y="2008"/>
                  </a:lnTo>
                  <a:lnTo>
                    <a:pt x="474" y="2006"/>
                  </a:lnTo>
                  <a:lnTo>
                    <a:pt x="482" y="2000"/>
                  </a:lnTo>
                  <a:lnTo>
                    <a:pt x="486" y="1996"/>
                  </a:lnTo>
                  <a:lnTo>
                    <a:pt x="490" y="1990"/>
                  </a:lnTo>
                  <a:lnTo>
                    <a:pt x="494" y="1982"/>
                  </a:lnTo>
                  <a:lnTo>
                    <a:pt x="494" y="1970"/>
                  </a:lnTo>
                  <a:close/>
                  <a:moveTo>
                    <a:pt x="662" y="1344"/>
                  </a:moveTo>
                  <a:lnTo>
                    <a:pt x="662" y="1344"/>
                  </a:lnTo>
                  <a:lnTo>
                    <a:pt x="660" y="1344"/>
                  </a:lnTo>
                  <a:lnTo>
                    <a:pt x="656" y="1346"/>
                  </a:lnTo>
                  <a:lnTo>
                    <a:pt x="656" y="1350"/>
                  </a:lnTo>
                  <a:lnTo>
                    <a:pt x="656" y="1354"/>
                  </a:lnTo>
                  <a:lnTo>
                    <a:pt x="660" y="1354"/>
                  </a:lnTo>
                  <a:lnTo>
                    <a:pt x="662" y="1352"/>
                  </a:lnTo>
                  <a:lnTo>
                    <a:pt x="664" y="1348"/>
                  </a:lnTo>
                  <a:lnTo>
                    <a:pt x="664" y="1346"/>
                  </a:lnTo>
                  <a:lnTo>
                    <a:pt x="662" y="1344"/>
                  </a:lnTo>
                  <a:close/>
                  <a:moveTo>
                    <a:pt x="652" y="1354"/>
                  </a:moveTo>
                  <a:lnTo>
                    <a:pt x="652" y="1354"/>
                  </a:lnTo>
                  <a:lnTo>
                    <a:pt x="650" y="1352"/>
                  </a:lnTo>
                  <a:lnTo>
                    <a:pt x="648" y="1352"/>
                  </a:lnTo>
                  <a:lnTo>
                    <a:pt x="646" y="1352"/>
                  </a:lnTo>
                  <a:lnTo>
                    <a:pt x="644" y="1356"/>
                  </a:lnTo>
                  <a:lnTo>
                    <a:pt x="646" y="1358"/>
                  </a:lnTo>
                  <a:lnTo>
                    <a:pt x="648" y="1358"/>
                  </a:lnTo>
                  <a:lnTo>
                    <a:pt x="652" y="1356"/>
                  </a:lnTo>
                  <a:lnTo>
                    <a:pt x="652" y="1354"/>
                  </a:lnTo>
                  <a:close/>
                  <a:moveTo>
                    <a:pt x="150" y="1398"/>
                  </a:moveTo>
                  <a:lnTo>
                    <a:pt x="150" y="1398"/>
                  </a:lnTo>
                  <a:lnTo>
                    <a:pt x="148" y="1396"/>
                  </a:lnTo>
                  <a:lnTo>
                    <a:pt x="146" y="1394"/>
                  </a:lnTo>
                  <a:lnTo>
                    <a:pt x="146" y="1396"/>
                  </a:lnTo>
                  <a:lnTo>
                    <a:pt x="144" y="1398"/>
                  </a:lnTo>
                  <a:lnTo>
                    <a:pt x="146" y="1402"/>
                  </a:lnTo>
                  <a:lnTo>
                    <a:pt x="152" y="1410"/>
                  </a:lnTo>
                  <a:lnTo>
                    <a:pt x="154" y="1412"/>
                  </a:lnTo>
                  <a:lnTo>
                    <a:pt x="156" y="1412"/>
                  </a:lnTo>
                  <a:lnTo>
                    <a:pt x="158" y="1412"/>
                  </a:lnTo>
                  <a:lnTo>
                    <a:pt x="156" y="1410"/>
                  </a:lnTo>
                  <a:lnTo>
                    <a:pt x="154" y="1404"/>
                  </a:lnTo>
                  <a:lnTo>
                    <a:pt x="154" y="1400"/>
                  </a:lnTo>
                  <a:lnTo>
                    <a:pt x="150" y="1398"/>
                  </a:lnTo>
                  <a:close/>
                  <a:moveTo>
                    <a:pt x="732" y="1304"/>
                  </a:moveTo>
                  <a:lnTo>
                    <a:pt x="732" y="1304"/>
                  </a:lnTo>
                  <a:lnTo>
                    <a:pt x="734" y="1302"/>
                  </a:lnTo>
                  <a:lnTo>
                    <a:pt x="732" y="1300"/>
                  </a:lnTo>
                  <a:lnTo>
                    <a:pt x="730" y="1298"/>
                  </a:lnTo>
                  <a:lnTo>
                    <a:pt x="728" y="1300"/>
                  </a:lnTo>
                  <a:lnTo>
                    <a:pt x="726" y="1302"/>
                  </a:lnTo>
                  <a:lnTo>
                    <a:pt x="724" y="1302"/>
                  </a:lnTo>
                  <a:lnTo>
                    <a:pt x="722" y="1300"/>
                  </a:lnTo>
                  <a:lnTo>
                    <a:pt x="720" y="1302"/>
                  </a:lnTo>
                  <a:lnTo>
                    <a:pt x="720" y="1304"/>
                  </a:lnTo>
                  <a:lnTo>
                    <a:pt x="724" y="1306"/>
                  </a:lnTo>
                  <a:lnTo>
                    <a:pt x="732" y="1304"/>
                  </a:lnTo>
                  <a:close/>
                  <a:moveTo>
                    <a:pt x="618" y="1384"/>
                  </a:moveTo>
                  <a:lnTo>
                    <a:pt x="618" y="1384"/>
                  </a:lnTo>
                  <a:lnTo>
                    <a:pt x="622" y="1384"/>
                  </a:lnTo>
                  <a:lnTo>
                    <a:pt x="626" y="1382"/>
                  </a:lnTo>
                  <a:lnTo>
                    <a:pt x="628" y="1380"/>
                  </a:lnTo>
                  <a:lnTo>
                    <a:pt x="628" y="1378"/>
                  </a:lnTo>
                  <a:lnTo>
                    <a:pt x="622" y="1378"/>
                  </a:lnTo>
                  <a:lnTo>
                    <a:pt x="618" y="1378"/>
                  </a:lnTo>
                  <a:lnTo>
                    <a:pt x="616" y="1380"/>
                  </a:lnTo>
                  <a:lnTo>
                    <a:pt x="618" y="1384"/>
                  </a:lnTo>
                  <a:close/>
                  <a:moveTo>
                    <a:pt x="620" y="1456"/>
                  </a:moveTo>
                  <a:lnTo>
                    <a:pt x="620" y="1456"/>
                  </a:lnTo>
                  <a:lnTo>
                    <a:pt x="616" y="1454"/>
                  </a:lnTo>
                  <a:lnTo>
                    <a:pt x="618" y="1456"/>
                  </a:lnTo>
                  <a:lnTo>
                    <a:pt x="622" y="1462"/>
                  </a:lnTo>
                  <a:lnTo>
                    <a:pt x="624" y="1462"/>
                  </a:lnTo>
                  <a:lnTo>
                    <a:pt x="626" y="1464"/>
                  </a:lnTo>
                  <a:lnTo>
                    <a:pt x="624" y="1462"/>
                  </a:lnTo>
                  <a:lnTo>
                    <a:pt x="622" y="1458"/>
                  </a:lnTo>
                  <a:lnTo>
                    <a:pt x="620" y="1456"/>
                  </a:lnTo>
                  <a:close/>
                  <a:moveTo>
                    <a:pt x="630" y="1474"/>
                  </a:moveTo>
                  <a:lnTo>
                    <a:pt x="630" y="1474"/>
                  </a:lnTo>
                  <a:lnTo>
                    <a:pt x="626" y="1468"/>
                  </a:lnTo>
                  <a:lnTo>
                    <a:pt x="622" y="1466"/>
                  </a:lnTo>
                  <a:lnTo>
                    <a:pt x="622" y="1468"/>
                  </a:lnTo>
                  <a:lnTo>
                    <a:pt x="626" y="1474"/>
                  </a:lnTo>
                  <a:lnTo>
                    <a:pt x="628" y="1476"/>
                  </a:lnTo>
                  <a:lnTo>
                    <a:pt x="630" y="1474"/>
                  </a:lnTo>
                  <a:close/>
                  <a:moveTo>
                    <a:pt x="624" y="1490"/>
                  </a:moveTo>
                  <a:lnTo>
                    <a:pt x="624" y="1490"/>
                  </a:lnTo>
                  <a:lnTo>
                    <a:pt x="626" y="1490"/>
                  </a:lnTo>
                  <a:lnTo>
                    <a:pt x="626" y="1486"/>
                  </a:lnTo>
                  <a:lnTo>
                    <a:pt x="624" y="1476"/>
                  </a:lnTo>
                  <a:lnTo>
                    <a:pt x="622" y="1474"/>
                  </a:lnTo>
                  <a:lnTo>
                    <a:pt x="622" y="1476"/>
                  </a:lnTo>
                  <a:lnTo>
                    <a:pt x="622" y="1480"/>
                  </a:lnTo>
                  <a:lnTo>
                    <a:pt x="622" y="1486"/>
                  </a:lnTo>
                  <a:lnTo>
                    <a:pt x="622" y="1490"/>
                  </a:lnTo>
                  <a:lnTo>
                    <a:pt x="624" y="1490"/>
                  </a:lnTo>
                  <a:close/>
                  <a:moveTo>
                    <a:pt x="302" y="1578"/>
                  </a:moveTo>
                  <a:lnTo>
                    <a:pt x="302" y="1578"/>
                  </a:lnTo>
                  <a:lnTo>
                    <a:pt x="300" y="1580"/>
                  </a:lnTo>
                  <a:lnTo>
                    <a:pt x="300" y="1582"/>
                  </a:lnTo>
                  <a:lnTo>
                    <a:pt x="302" y="1582"/>
                  </a:lnTo>
                  <a:lnTo>
                    <a:pt x="304" y="1584"/>
                  </a:lnTo>
                  <a:lnTo>
                    <a:pt x="306" y="1582"/>
                  </a:lnTo>
                  <a:lnTo>
                    <a:pt x="306" y="1580"/>
                  </a:lnTo>
                  <a:lnTo>
                    <a:pt x="304" y="1578"/>
                  </a:lnTo>
                  <a:lnTo>
                    <a:pt x="302" y="1578"/>
                  </a:lnTo>
                  <a:close/>
                  <a:moveTo>
                    <a:pt x="160" y="1386"/>
                  </a:moveTo>
                  <a:lnTo>
                    <a:pt x="160" y="1386"/>
                  </a:lnTo>
                  <a:lnTo>
                    <a:pt x="158" y="1382"/>
                  </a:lnTo>
                  <a:lnTo>
                    <a:pt x="154" y="1378"/>
                  </a:lnTo>
                  <a:lnTo>
                    <a:pt x="150" y="1378"/>
                  </a:lnTo>
                  <a:lnTo>
                    <a:pt x="148" y="1378"/>
                  </a:lnTo>
                  <a:lnTo>
                    <a:pt x="148" y="1380"/>
                  </a:lnTo>
                  <a:lnTo>
                    <a:pt x="148" y="1382"/>
                  </a:lnTo>
                  <a:lnTo>
                    <a:pt x="152" y="1384"/>
                  </a:lnTo>
                  <a:lnTo>
                    <a:pt x="156" y="1386"/>
                  </a:lnTo>
                  <a:lnTo>
                    <a:pt x="160" y="1386"/>
                  </a:lnTo>
                  <a:close/>
                  <a:moveTo>
                    <a:pt x="320" y="1546"/>
                  </a:moveTo>
                  <a:lnTo>
                    <a:pt x="320" y="1546"/>
                  </a:lnTo>
                  <a:lnTo>
                    <a:pt x="318" y="1546"/>
                  </a:lnTo>
                  <a:lnTo>
                    <a:pt x="316" y="1546"/>
                  </a:lnTo>
                  <a:lnTo>
                    <a:pt x="314" y="1548"/>
                  </a:lnTo>
                  <a:lnTo>
                    <a:pt x="312" y="1552"/>
                  </a:lnTo>
                  <a:lnTo>
                    <a:pt x="314" y="1552"/>
                  </a:lnTo>
                  <a:lnTo>
                    <a:pt x="318" y="1552"/>
                  </a:lnTo>
                  <a:lnTo>
                    <a:pt x="318" y="1550"/>
                  </a:lnTo>
                  <a:lnTo>
                    <a:pt x="320" y="1548"/>
                  </a:lnTo>
                  <a:lnTo>
                    <a:pt x="322" y="1546"/>
                  </a:lnTo>
                  <a:lnTo>
                    <a:pt x="320" y="1546"/>
                  </a:lnTo>
                  <a:close/>
                  <a:moveTo>
                    <a:pt x="354" y="1486"/>
                  </a:moveTo>
                  <a:lnTo>
                    <a:pt x="354" y="1486"/>
                  </a:lnTo>
                  <a:lnTo>
                    <a:pt x="356" y="1488"/>
                  </a:lnTo>
                  <a:lnTo>
                    <a:pt x="356" y="1490"/>
                  </a:lnTo>
                  <a:lnTo>
                    <a:pt x="358" y="1488"/>
                  </a:lnTo>
                  <a:lnTo>
                    <a:pt x="362" y="1490"/>
                  </a:lnTo>
                  <a:lnTo>
                    <a:pt x="364" y="1492"/>
                  </a:lnTo>
                  <a:lnTo>
                    <a:pt x="364" y="1490"/>
                  </a:lnTo>
                  <a:lnTo>
                    <a:pt x="366" y="1488"/>
                  </a:lnTo>
                  <a:lnTo>
                    <a:pt x="370" y="1490"/>
                  </a:lnTo>
                  <a:lnTo>
                    <a:pt x="372" y="1492"/>
                  </a:lnTo>
                  <a:lnTo>
                    <a:pt x="372" y="1494"/>
                  </a:lnTo>
                  <a:lnTo>
                    <a:pt x="370" y="1500"/>
                  </a:lnTo>
                  <a:lnTo>
                    <a:pt x="368" y="1506"/>
                  </a:lnTo>
                  <a:lnTo>
                    <a:pt x="368" y="1508"/>
                  </a:lnTo>
                  <a:lnTo>
                    <a:pt x="370" y="1512"/>
                  </a:lnTo>
                  <a:lnTo>
                    <a:pt x="372" y="1512"/>
                  </a:lnTo>
                  <a:lnTo>
                    <a:pt x="372" y="1510"/>
                  </a:lnTo>
                  <a:lnTo>
                    <a:pt x="374" y="1502"/>
                  </a:lnTo>
                  <a:lnTo>
                    <a:pt x="376" y="1496"/>
                  </a:lnTo>
                  <a:lnTo>
                    <a:pt x="374" y="1490"/>
                  </a:lnTo>
                  <a:lnTo>
                    <a:pt x="374" y="1488"/>
                  </a:lnTo>
                  <a:lnTo>
                    <a:pt x="376" y="1484"/>
                  </a:lnTo>
                  <a:lnTo>
                    <a:pt x="380" y="1476"/>
                  </a:lnTo>
                  <a:lnTo>
                    <a:pt x="380" y="1472"/>
                  </a:lnTo>
                  <a:lnTo>
                    <a:pt x="378" y="1474"/>
                  </a:lnTo>
                  <a:lnTo>
                    <a:pt x="376" y="1476"/>
                  </a:lnTo>
                  <a:lnTo>
                    <a:pt x="376" y="1474"/>
                  </a:lnTo>
                  <a:lnTo>
                    <a:pt x="376" y="1472"/>
                  </a:lnTo>
                  <a:lnTo>
                    <a:pt x="374" y="1470"/>
                  </a:lnTo>
                  <a:lnTo>
                    <a:pt x="372" y="1470"/>
                  </a:lnTo>
                  <a:lnTo>
                    <a:pt x="372" y="1472"/>
                  </a:lnTo>
                  <a:lnTo>
                    <a:pt x="370" y="1474"/>
                  </a:lnTo>
                  <a:lnTo>
                    <a:pt x="370" y="1472"/>
                  </a:lnTo>
                  <a:lnTo>
                    <a:pt x="370" y="1462"/>
                  </a:lnTo>
                  <a:lnTo>
                    <a:pt x="370" y="1460"/>
                  </a:lnTo>
                  <a:lnTo>
                    <a:pt x="368" y="1460"/>
                  </a:lnTo>
                  <a:lnTo>
                    <a:pt x="364" y="1464"/>
                  </a:lnTo>
                  <a:lnTo>
                    <a:pt x="358" y="1468"/>
                  </a:lnTo>
                  <a:lnTo>
                    <a:pt x="358" y="1470"/>
                  </a:lnTo>
                  <a:lnTo>
                    <a:pt x="364" y="1474"/>
                  </a:lnTo>
                  <a:lnTo>
                    <a:pt x="368" y="1476"/>
                  </a:lnTo>
                  <a:lnTo>
                    <a:pt x="368" y="1480"/>
                  </a:lnTo>
                  <a:lnTo>
                    <a:pt x="366" y="1482"/>
                  </a:lnTo>
                  <a:lnTo>
                    <a:pt x="360" y="1482"/>
                  </a:lnTo>
                  <a:lnTo>
                    <a:pt x="356" y="1482"/>
                  </a:lnTo>
                  <a:lnTo>
                    <a:pt x="356" y="1484"/>
                  </a:lnTo>
                  <a:lnTo>
                    <a:pt x="354" y="1486"/>
                  </a:lnTo>
                  <a:close/>
                  <a:moveTo>
                    <a:pt x="312" y="1560"/>
                  </a:moveTo>
                  <a:lnTo>
                    <a:pt x="312" y="1560"/>
                  </a:lnTo>
                  <a:lnTo>
                    <a:pt x="312" y="1562"/>
                  </a:lnTo>
                  <a:lnTo>
                    <a:pt x="314" y="1562"/>
                  </a:lnTo>
                  <a:lnTo>
                    <a:pt x="318" y="1560"/>
                  </a:lnTo>
                  <a:lnTo>
                    <a:pt x="316" y="1558"/>
                  </a:lnTo>
                  <a:lnTo>
                    <a:pt x="314" y="1556"/>
                  </a:lnTo>
                  <a:lnTo>
                    <a:pt x="312" y="1560"/>
                  </a:lnTo>
                  <a:close/>
                  <a:moveTo>
                    <a:pt x="744" y="1294"/>
                  </a:moveTo>
                  <a:lnTo>
                    <a:pt x="744" y="1294"/>
                  </a:lnTo>
                  <a:lnTo>
                    <a:pt x="746" y="1296"/>
                  </a:lnTo>
                  <a:lnTo>
                    <a:pt x="748" y="1296"/>
                  </a:lnTo>
                  <a:lnTo>
                    <a:pt x="750" y="1294"/>
                  </a:lnTo>
                  <a:lnTo>
                    <a:pt x="752" y="1292"/>
                  </a:lnTo>
                  <a:lnTo>
                    <a:pt x="748" y="1288"/>
                  </a:lnTo>
                  <a:lnTo>
                    <a:pt x="746" y="1288"/>
                  </a:lnTo>
                  <a:lnTo>
                    <a:pt x="744" y="1290"/>
                  </a:lnTo>
                  <a:lnTo>
                    <a:pt x="744" y="1294"/>
                  </a:lnTo>
                  <a:close/>
                  <a:moveTo>
                    <a:pt x="380" y="1462"/>
                  </a:moveTo>
                  <a:lnTo>
                    <a:pt x="380" y="1462"/>
                  </a:lnTo>
                  <a:lnTo>
                    <a:pt x="382" y="1460"/>
                  </a:lnTo>
                  <a:lnTo>
                    <a:pt x="382" y="1456"/>
                  </a:lnTo>
                  <a:lnTo>
                    <a:pt x="382" y="1454"/>
                  </a:lnTo>
                  <a:lnTo>
                    <a:pt x="380" y="1454"/>
                  </a:lnTo>
                  <a:lnTo>
                    <a:pt x="378" y="1454"/>
                  </a:lnTo>
                  <a:lnTo>
                    <a:pt x="378" y="1456"/>
                  </a:lnTo>
                  <a:lnTo>
                    <a:pt x="376" y="1460"/>
                  </a:lnTo>
                  <a:lnTo>
                    <a:pt x="374" y="1462"/>
                  </a:lnTo>
                  <a:lnTo>
                    <a:pt x="376" y="1468"/>
                  </a:lnTo>
                  <a:lnTo>
                    <a:pt x="378" y="1468"/>
                  </a:lnTo>
                  <a:lnTo>
                    <a:pt x="378" y="1466"/>
                  </a:lnTo>
                  <a:lnTo>
                    <a:pt x="380" y="1464"/>
                  </a:lnTo>
                  <a:lnTo>
                    <a:pt x="380" y="1462"/>
                  </a:lnTo>
                  <a:close/>
                  <a:moveTo>
                    <a:pt x="134" y="1090"/>
                  </a:moveTo>
                  <a:lnTo>
                    <a:pt x="134" y="1090"/>
                  </a:lnTo>
                  <a:lnTo>
                    <a:pt x="148" y="1086"/>
                  </a:lnTo>
                  <a:lnTo>
                    <a:pt x="158" y="1086"/>
                  </a:lnTo>
                  <a:lnTo>
                    <a:pt x="190" y="1088"/>
                  </a:lnTo>
                  <a:lnTo>
                    <a:pt x="200" y="1088"/>
                  </a:lnTo>
                  <a:lnTo>
                    <a:pt x="202" y="1090"/>
                  </a:lnTo>
                  <a:lnTo>
                    <a:pt x="202" y="1092"/>
                  </a:lnTo>
                  <a:lnTo>
                    <a:pt x="198" y="1094"/>
                  </a:lnTo>
                  <a:lnTo>
                    <a:pt x="186" y="1100"/>
                  </a:lnTo>
                  <a:lnTo>
                    <a:pt x="182" y="1104"/>
                  </a:lnTo>
                  <a:lnTo>
                    <a:pt x="180" y="1108"/>
                  </a:lnTo>
                  <a:lnTo>
                    <a:pt x="182" y="1110"/>
                  </a:lnTo>
                  <a:lnTo>
                    <a:pt x="186" y="1112"/>
                  </a:lnTo>
                  <a:lnTo>
                    <a:pt x="196" y="1112"/>
                  </a:lnTo>
                  <a:lnTo>
                    <a:pt x="204" y="1114"/>
                  </a:lnTo>
                  <a:lnTo>
                    <a:pt x="198" y="1118"/>
                  </a:lnTo>
                  <a:lnTo>
                    <a:pt x="190" y="1120"/>
                  </a:lnTo>
                  <a:lnTo>
                    <a:pt x="182" y="1120"/>
                  </a:lnTo>
                  <a:lnTo>
                    <a:pt x="174" y="1118"/>
                  </a:lnTo>
                  <a:lnTo>
                    <a:pt x="166" y="1116"/>
                  </a:lnTo>
                  <a:lnTo>
                    <a:pt x="162" y="1116"/>
                  </a:lnTo>
                  <a:lnTo>
                    <a:pt x="156" y="1120"/>
                  </a:lnTo>
                  <a:lnTo>
                    <a:pt x="150" y="1122"/>
                  </a:lnTo>
                  <a:lnTo>
                    <a:pt x="144" y="1124"/>
                  </a:lnTo>
                  <a:lnTo>
                    <a:pt x="132" y="1124"/>
                  </a:lnTo>
                  <a:lnTo>
                    <a:pt x="122" y="1126"/>
                  </a:lnTo>
                  <a:lnTo>
                    <a:pt x="120" y="1130"/>
                  </a:lnTo>
                  <a:lnTo>
                    <a:pt x="120" y="1132"/>
                  </a:lnTo>
                  <a:lnTo>
                    <a:pt x="122" y="1136"/>
                  </a:lnTo>
                  <a:lnTo>
                    <a:pt x="124" y="1138"/>
                  </a:lnTo>
                  <a:lnTo>
                    <a:pt x="134" y="1136"/>
                  </a:lnTo>
                  <a:lnTo>
                    <a:pt x="152" y="1134"/>
                  </a:lnTo>
                  <a:lnTo>
                    <a:pt x="162" y="1134"/>
                  </a:lnTo>
                  <a:lnTo>
                    <a:pt x="174" y="1136"/>
                  </a:lnTo>
                  <a:lnTo>
                    <a:pt x="180" y="1138"/>
                  </a:lnTo>
                  <a:lnTo>
                    <a:pt x="184" y="1140"/>
                  </a:lnTo>
                  <a:lnTo>
                    <a:pt x="186" y="1142"/>
                  </a:lnTo>
                  <a:lnTo>
                    <a:pt x="186" y="1146"/>
                  </a:lnTo>
                  <a:lnTo>
                    <a:pt x="186" y="1152"/>
                  </a:lnTo>
                  <a:lnTo>
                    <a:pt x="188" y="1154"/>
                  </a:lnTo>
                  <a:lnTo>
                    <a:pt x="190" y="1156"/>
                  </a:lnTo>
                  <a:lnTo>
                    <a:pt x="198" y="1160"/>
                  </a:lnTo>
                  <a:lnTo>
                    <a:pt x="202" y="1166"/>
                  </a:lnTo>
                  <a:lnTo>
                    <a:pt x="202" y="1174"/>
                  </a:lnTo>
                  <a:lnTo>
                    <a:pt x="198" y="1184"/>
                  </a:lnTo>
                  <a:lnTo>
                    <a:pt x="196" y="1186"/>
                  </a:lnTo>
                  <a:lnTo>
                    <a:pt x="190" y="1186"/>
                  </a:lnTo>
                  <a:lnTo>
                    <a:pt x="180" y="1184"/>
                  </a:lnTo>
                  <a:lnTo>
                    <a:pt x="172" y="1184"/>
                  </a:lnTo>
                  <a:lnTo>
                    <a:pt x="170" y="1186"/>
                  </a:lnTo>
                  <a:lnTo>
                    <a:pt x="170" y="1190"/>
                  </a:lnTo>
                  <a:lnTo>
                    <a:pt x="172" y="1196"/>
                  </a:lnTo>
                  <a:lnTo>
                    <a:pt x="174" y="1198"/>
                  </a:lnTo>
                  <a:lnTo>
                    <a:pt x="176" y="1200"/>
                  </a:lnTo>
                  <a:lnTo>
                    <a:pt x="182" y="1202"/>
                  </a:lnTo>
                  <a:lnTo>
                    <a:pt x="196" y="1202"/>
                  </a:lnTo>
                  <a:lnTo>
                    <a:pt x="220" y="1200"/>
                  </a:lnTo>
                  <a:lnTo>
                    <a:pt x="232" y="1200"/>
                  </a:lnTo>
                  <a:lnTo>
                    <a:pt x="242" y="1202"/>
                  </a:lnTo>
                  <a:lnTo>
                    <a:pt x="252" y="1206"/>
                  </a:lnTo>
                  <a:lnTo>
                    <a:pt x="260" y="1208"/>
                  </a:lnTo>
                  <a:lnTo>
                    <a:pt x="274" y="1216"/>
                  </a:lnTo>
                  <a:lnTo>
                    <a:pt x="282" y="1218"/>
                  </a:lnTo>
                  <a:lnTo>
                    <a:pt x="292" y="1220"/>
                  </a:lnTo>
                  <a:lnTo>
                    <a:pt x="300" y="1220"/>
                  </a:lnTo>
                  <a:lnTo>
                    <a:pt x="308" y="1224"/>
                  </a:lnTo>
                  <a:lnTo>
                    <a:pt x="318" y="1228"/>
                  </a:lnTo>
                  <a:lnTo>
                    <a:pt x="322" y="1230"/>
                  </a:lnTo>
                  <a:lnTo>
                    <a:pt x="328" y="1232"/>
                  </a:lnTo>
                  <a:lnTo>
                    <a:pt x="336" y="1232"/>
                  </a:lnTo>
                  <a:lnTo>
                    <a:pt x="346" y="1230"/>
                  </a:lnTo>
                  <a:lnTo>
                    <a:pt x="356" y="1226"/>
                  </a:lnTo>
                  <a:lnTo>
                    <a:pt x="362" y="1222"/>
                  </a:lnTo>
                  <a:lnTo>
                    <a:pt x="368" y="1214"/>
                  </a:lnTo>
                  <a:lnTo>
                    <a:pt x="370" y="1210"/>
                  </a:lnTo>
                  <a:lnTo>
                    <a:pt x="374" y="1206"/>
                  </a:lnTo>
                  <a:lnTo>
                    <a:pt x="380" y="1206"/>
                  </a:lnTo>
                  <a:lnTo>
                    <a:pt x="388" y="1206"/>
                  </a:lnTo>
                  <a:lnTo>
                    <a:pt x="396" y="1204"/>
                  </a:lnTo>
                  <a:lnTo>
                    <a:pt x="404" y="1204"/>
                  </a:lnTo>
                  <a:lnTo>
                    <a:pt x="418" y="1198"/>
                  </a:lnTo>
                  <a:lnTo>
                    <a:pt x="452" y="1176"/>
                  </a:lnTo>
                  <a:lnTo>
                    <a:pt x="462" y="1172"/>
                  </a:lnTo>
                  <a:lnTo>
                    <a:pt x="470" y="1170"/>
                  </a:lnTo>
                  <a:lnTo>
                    <a:pt x="484" y="1168"/>
                  </a:lnTo>
                  <a:lnTo>
                    <a:pt x="488" y="1166"/>
                  </a:lnTo>
                  <a:lnTo>
                    <a:pt x="494" y="1164"/>
                  </a:lnTo>
                  <a:lnTo>
                    <a:pt x="500" y="1160"/>
                  </a:lnTo>
                  <a:lnTo>
                    <a:pt x="504" y="1154"/>
                  </a:lnTo>
                  <a:lnTo>
                    <a:pt x="514" y="1142"/>
                  </a:lnTo>
                  <a:lnTo>
                    <a:pt x="522" y="1136"/>
                  </a:lnTo>
                  <a:lnTo>
                    <a:pt x="528" y="1134"/>
                  </a:lnTo>
                  <a:lnTo>
                    <a:pt x="534" y="1126"/>
                  </a:lnTo>
                  <a:lnTo>
                    <a:pt x="540" y="1112"/>
                  </a:lnTo>
                  <a:lnTo>
                    <a:pt x="542" y="1104"/>
                  </a:lnTo>
                  <a:lnTo>
                    <a:pt x="542" y="1098"/>
                  </a:lnTo>
                  <a:lnTo>
                    <a:pt x="542" y="1090"/>
                  </a:lnTo>
                  <a:lnTo>
                    <a:pt x="538" y="1086"/>
                  </a:lnTo>
                  <a:lnTo>
                    <a:pt x="532" y="1082"/>
                  </a:lnTo>
                  <a:lnTo>
                    <a:pt x="526" y="1080"/>
                  </a:lnTo>
                  <a:lnTo>
                    <a:pt x="518" y="1078"/>
                  </a:lnTo>
                  <a:lnTo>
                    <a:pt x="514" y="1076"/>
                  </a:lnTo>
                  <a:lnTo>
                    <a:pt x="510" y="1072"/>
                  </a:lnTo>
                  <a:lnTo>
                    <a:pt x="506" y="1068"/>
                  </a:lnTo>
                  <a:lnTo>
                    <a:pt x="502" y="1066"/>
                  </a:lnTo>
                  <a:lnTo>
                    <a:pt x="496" y="1068"/>
                  </a:lnTo>
                  <a:lnTo>
                    <a:pt x="494" y="1066"/>
                  </a:lnTo>
                  <a:lnTo>
                    <a:pt x="492" y="1064"/>
                  </a:lnTo>
                  <a:lnTo>
                    <a:pt x="496" y="1058"/>
                  </a:lnTo>
                  <a:lnTo>
                    <a:pt x="500" y="1052"/>
                  </a:lnTo>
                  <a:lnTo>
                    <a:pt x="500" y="1048"/>
                  </a:lnTo>
                  <a:lnTo>
                    <a:pt x="496" y="1046"/>
                  </a:lnTo>
                  <a:lnTo>
                    <a:pt x="492" y="1046"/>
                  </a:lnTo>
                  <a:lnTo>
                    <a:pt x="486" y="1044"/>
                  </a:lnTo>
                  <a:lnTo>
                    <a:pt x="484" y="1044"/>
                  </a:lnTo>
                  <a:lnTo>
                    <a:pt x="484" y="1040"/>
                  </a:lnTo>
                  <a:lnTo>
                    <a:pt x="488" y="1036"/>
                  </a:lnTo>
                  <a:lnTo>
                    <a:pt x="500" y="1028"/>
                  </a:lnTo>
                  <a:lnTo>
                    <a:pt x="500" y="1024"/>
                  </a:lnTo>
                  <a:lnTo>
                    <a:pt x="500" y="1022"/>
                  </a:lnTo>
                  <a:lnTo>
                    <a:pt x="494" y="1022"/>
                  </a:lnTo>
                  <a:lnTo>
                    <a:pt x="484" y="1026"/>
                  </a:lnTo>
                  <a:lnTo>
                    <a:pt x="474" y="1032"/>
                  </a:lnTo>
                  <a:lnTo>
                    <a:pt x="466" y="1036"/>
                  </a:lnTo>
                  <a:lnTo>
                    <a:pt x="462" y="1036"/>
                  </a:lnTo>
                  <a:lnTo>
                    <a:pt x="460" y="1034"/>
                  </a:lnTo>
                  <a:lnTo>
                    <a:pt x="456" y="1028"/>
                  </a:lnTo>
                  <a:lnTo>
                    <a:pt x="450" y="1020"/>
                  </a:lnTo>
                  <a:lnTo>
                    <a:pt x="446" y="1016"/>
                  </a:lnTo>
                  <a:lnTo>
                    <a:pt x="442" y="1012"/>
                  </a:lnTo>
                  <a:lnTo>
                    <a:pt x="436" y="1012"/>
                  </a:lnTo>
                  <a:lnTo>
                    <a:pt x="430" y="1012"/>
                  </a:lnTo>
                  <a:lnTo>
                    <a:pt x="424" y="1014"/>
                  </a:lnTo>
                  <a:lnTo>
                    <a:pt x="420" y="1018"/>
                  </a:lnTo>
                  <a:lnTo>
                    <a:pt x="418" y="1022"/>
                  </a:lnTo>
                  <a:lnTo>
                    <a:pt x="420" y="1026"/>
                  </a:lnTo>
                  <a:lnTo>
                    <a:pt x="424" y="1034"/>
                  </a:lnTo>
                  <a:lnTo>
                    <a:pt x="424" y="1038"/>
                  </a:lnTo>
                  <a:lnTo>
                    <a:pt x="424" y="1040"/>
                  </a:lnTo>
                  <a:lnTo>
                    <a:pt x="420" y="1042"/>
                  </a:lnTo>
                  <a:lnTo>
                    <a:pt x="418" y="1042"/>
                  </a:lnTo>
                  <a:lnTo>
                    <a:pt x="406" y="1038"/>
                  </a:lnTo>
                  <a:lnTo>
                    <a:pt x="402" y="1036"/>
                  </a:lnTo>
                  <a:lnTo>
                    <a:pt x="396" y="1038"/>
                  </a:lnTo>
                  <a:lnTo>
                    <a:pt x="390" y="1046"/>
                  </a:lnTo>
                  <a:lnTo>
                    <a:pt x="386" y="1050"/>
                  </a:lnTo>
                  <a:lnTo>
                    <a:pt x="382" y="1052"/>
                  </a:lnTo>
                  <a:lnTo>
                    <a:pt x="378" y="1052"/>
                  </a:lnTo>
                  <a:lnTo>
                    <a:pt x="374" y="1048"/>
                  </a:lnTo>
                  <a:lnTo>
                    <a:pt x="362" y="1038"/>
                  </a:lnTo>
                  <a:lnTo>
                    <a:pt x="358" y="1038"/>
                  </a:lnTo>
                  <a:lnTo>
                    <a:pt x="356" y="1038"/>
                  </a:lnTo>
                  <a:lnTo>
                    <a:pt x="354" y="1038"/>
                  </a:lnTo>
                  <a:lnTo>
                    <a:pt x="352" y="1042"/>
                  </a:lnTo>
                  <a:lnTo>
                    <a:pt x="352" y="1052"/>
                  </a:lnTo>
                  <a:lnTo>
                    <a:pt x="352" y="1056"/>
                  </a:lnTo>
                  <a:lnTo>
                    <a:pt x="350" y="1058"/>
                  </a:lnTo>
                  <a:lnTo>
                    <a:pt x="350" y="1060"/>
                  </a:lnTo>
                  <a:lnTo>
                    <a:pt x="346" y="1058"/>
                  </a:lnTo>
                  <a:lnTo>
                    <a:pt x="342" y="1052"/>
                  </a:lnTo>
                  <a:lnTo>
                    <a:pt x="338" y="1042"/>
                  </a:lnTo>
                  <a:lnTo>
                    <a:pt x="336" y="1038"/>
                  </a:lnTo>
                  <a:lnTo>
                    <a:pt x="330" y="1036"/>
                  </a:lnTo>
                  <a:lnTo>
                    <a:pt x="326" y="1036"/>
                  </a:lnTo>
                  <a:lnTo>
                    <a:pt x="320" y="1038"/>
                  </a:lnTo>
                  <a:lnTo>
                    <a:pt x="314" y="1042"/>
                  </a:lnTo>
                  <a:lnTo>
                    <a:pt x="308" y="1048"/>
                  </a:lnTo>
                  <a:lnTo>
                    <a:pt x="306" y="1054"/>
                  </a:lnTo>
                  <a:lnTo>
                    <a:pt x="306" y="1060"/>
                  </a:lnTo>
                  <a:lnTo>
                    <a:pt x="304" y="1070"/>
                  </a:lnTo>
                  <a:lnTo>
                    <a:pt x="304" y="1072"/>
                  </a:lnTo>
                  <a:lnTo>
                    <a:pt x="302" y="1072"/>
                  </a:lnTo>
                  <a:lnTo>
                    <a:pt x="294" y="1066"/>
                  </a:lnTo>
                  <a:lnTo>
                    <a:pt x="286" y="1052"/>
                  </a:lnTo>
                  <a:lnTo>
                    <a:pt x="280" y="1044"/>
                  </a:lnTo>
                  <a:lnTo>
                    <a:pt x="276" y="1042"/>
                  </a:lnTo>
                  <a:lnTo>
                    <a:pt x="272" y="1040"/>
                  </a:lnTo>
                  <a:lnTo>
                    <a:pt x="268" y="1042"/>
                  </a:lnTo>
                  <a:lnTo>
                    <a:pt x="266" y="1046"/>
                  </a:lnTo>
                  <a:lnTo>
                    <a:pt x="266" y="1052"/>
                  </a:lnTo>
                  <a:lnTo>
                    <a:pt x="266" y="1056"/>
                  </a:lnTo>
                  <a:lnTo>
                    <a:pt x="268" y="1062"/>
                  </a:lnTo>
                  <a:lnTo>
                    <a:pt x="270" y="1074"/>
                  </a:lnTo>
                  <a:lnTo>
                    <a:pt x="270" y="1078"/>
                  </a:lnTo>
                  <a:lnTo>
                    <a:pt x="270" y="1080"/>
                  </a:lnTo>
                  <a:lnTo>
                    <a:pt x="266" y="1082"/>
                  </a:lnTo>
                  <a:lnTo>
                    <a:pt x="264" y="1082"/>
                  </a:lnTo>
                  <a:lnTo>
                    <a:pt x="260" y="1080"/>
                  </a:lnTo>
                  <a:lnTo>
                    <a:pt x="256" y="1074"/>
                  </a:lnTo>
                  <a:lnTo>
                    <a:pt x="252" y="1070"/>
                  </a:lnTo>
                  <a:lnTo>
                    <a:pt x="248" y="1072"/>
                  </a:lnTo>
                  <a:lnTo>
                    <a:pt x="246" y="1076"/>
                  </a:lnTo>
                  <a:lnTo>
                    <a:pt x="242" y="1082"/>
                  </a:lnTo>
                  <a:lnTo>
                    <a:pt x="240" y="1088"/>
                  </a:lnTo>
                  <a:lnTo>
                    <a:pt x="236" y="1090"/>
                  </a:lnTo>
                  <a:lnTo>
                    <a:pt x="234" y="1092"/>
                  </a:lnTo>
                  <a:lnTo>
                    <a:pt x="232" y="1090"/>
                  </a:lnTo>
                  <a:lnTo>
                    <a:pt x="228" y="1084"/>
                  </a:lnTo>
                  <a:lnTo>
                    <a:pt x="226" y="1076"/>
                  </a:lnTo>
                  <a:lnTo>
                    <a:pt x="226" y="1070"/>
                  </a:lnTo>
                  <a:lnTo>
                    <a:pt x="228" y="1060"/>
                  </a:lnTo>
                  <a:lnTo>
                    <a:pt x="228" y="1058"/>
                  </a:lnTo>
                  <a:lnTo>
                    <a:pt x="228" y="1054"/>
                  </a:lnTo>
                  <a:lnTo>
                    <a:pt x="224" y="1050"/>
                  </a:lnTo>
                  <a:lnTo>
                    <a:pt x="216" y="1046"/>
                  </a:lnTo>
                  <a:lnTo>
                    <a:pt x="204" y="1036"/>
                  </a:lnTo>
                  <a:lnTo>
                    <a:pt x="200" y="1030"/>
                  </a:lnTo>
                  <a:lnTo>
                    <a:pt x="194" y="1026"/>
                  </a:lnTo>
                  <a:lnTo>
                    <a:pt x="184" y="1020"/>
                  </a:lnTo>
                  <a:lnTo>
                    <a:pt x="174" y="1018"/>
                  </a:lnTo>
                  <a:lnTo>
                    <a:pt x="168" y="1018"/>
                  </a:lnTo>
                  <a:lnTo>
                    <a:pt x="162" y="1018"/>
                  </a:lnTo>
                  <a:lnTo>
                    <a:pt x="158" y="1020"/>
                  </a:lnTo>
                  <a:lnTo>
                    <a:pt x="154" y="1024"/>
                  </a:lnTo>
                  <a:lnTo>
                    <a:pt x="152" y="1026"/>
                  </a:lnTo>
                  <a:lnTo>
                    <a:pt x="152" y="1030"/>
                  </a:lnTo>
                  <a:lnTo>
                    <a:pt x="154" y="1032"/>
                  </a:lnTo>
                  <a:lnTo>
                    <a:pt x="162" y="1038"/>
                  </a:lnTo>
                  <a:lnTo>
                    <a:pt x="170" y="1042"/>
                  </a:lnTo>
                  <a:lnTo>
                    <a:pt x="180" y="1048"/>
                  </a:lnTo>
                  <a:lnTo>
                    <a:pt x="186" y="1054"/>
                  </a:lnTo>
                  <a:lnTo>
                    <a:pt x="188" y="1058"/>
                  </a:lnTo>
                  <a:lnTo>
                    <a:pt x="186" y="1058"/>
                  </a:lnTo>
                  <a:lnTo>
                    <a:pt x="178" y="1056"/>
                  </a:lnTo>
                  <a:lnTo>
                    <a:pt x="166" y="1048"/>
                  </a:lnTo>
                  <a:lnTo>
                    <a:pt x="154" y="1040"/>
                  </a:lnTo>
                  <a:lnTo>
                    <a:pt x="148" y="1038"/>
                  </a:lnTo>
                  <a:lnTo>
                    <a:pt x="144" y="1036"/>
                  </a:lnTo>
                  <a:lnTo>
                    <a:pt x="140" y="1038"/>
                  </a:lnTo>
                  <a:lnTo>
                    <a:pt x="136" y="1040"/>
                  </a:lnTo>
                  <a:lnTo>
                    <a:pt x="130" y="1048"/>
                  </a:lnTo>
                  <a:lnTo>
                    <a:pt x="128" y="1058"/>
                  </a:lnTo>
                  <a:lnTo>
                    <a:pt x="128" y="1064"/>
                  </a:lnTo>
                  <a:lnTo>
                    <a:pt x="126" y="1066"/>
                  </a:lnTo>
                  <a:lnTo>
                    <a:pt x="122" y="1068"/>
                  </a:lnTo>
                  <a:lnTo>
                    <a:pt x="118" y="1068"/>
                  </a:lnTo>
                  <a:lnTo>
                    <a:pt x="116" y="1070"/>
                  </a:lnTo>
                  <a:lnTo>
                    <a:pt x="116" y="1074"/>
                  </a:lnTo>
                  <a:lnTo>
                    <a:pt x="114" y="1080"/>
                  </a:lnTo>
                  <a:lnTo>
                    <a:pt x="112" y="1080"/>
                  </a:lnTo>
                  <a:lnTo>
                    <a:pt x="106" y="1078"/>
                  </a:lnTo>
                  <a:lnTo>
                    <a:pt x="102" y="1078"/>
                  </a:lnTo>
                  <a:lnTo>
                    <a:pt x="98" y="1080"/>
                  </a:lnTo>
                  <a:lnTo>
                    <a:pt x="96" y="1082"/>
                  </a:lnTo>
                  <a:lnTo>
                    <a:pt x="96" y="1084"/>
                  </a:lnTo>
                  <a:lnTo>
                    <a:pt x="100" y="1086"/>
                  </a:lnTo>
                  <a:lnTo>
                    <a:pt x="104" y="1090"/>
                  </a:lnTo>
                  <a:lnTo>
                    <a:pt x="118" y="1092"/>
                  </a:lnTo>
                  <a:lnTo>
                    <a:pt x="126" y="1092"/>
                  </a:lnTo>
                  <a:lnTo>
                    <a:pt x="134" y="1090"/>
                  </a:lnTo>
                  <a:close/>
                  <a:moveTo>
                    <a:pt x="306" y="1550"/>
                  </a:moveTo>
                  <a:lnTo>
                    <a:pt x="306" y="1550"/>
                  </a:lnTo>
                  <a:lnTo>
                    <a:pt x="304" y="1546"/>
                  </a:lnTo>
                  <a:lnTo>
                    <a:pt x="302" y="1544"/>
                  </a:lnTo>
                  <a:lnTo>
                    <a:pt x="300" y="1544"/>
                  </a:lnTo>
                  <a:lnTo>
                    <a:pt x="300" y="1546"/>
                  </a:lnTo>
                  <a:lnTo>
                    <a:pt x="302" y="1548"/>
                  </a:lnTo>
                  <a:lnTo>
                    <a:pt x="306" y="1550"/>
                  </a:lnTo>
                  <a:close/>
                  <a:moveTo>
                    <a:pt x="294" y="1582"/>
                  </a:moveTo>
                  <a:lnTo>
                    <a:pt x="294" y="1582"/>
                  </a:lnTo>
                  <a:lnTo>
                    <a:pt x="296" y="1580"/>
                  </a:lnTo>
                  <a:lnTo>
                    <a:pt x="294" y="1576"/>
                  </a:lnTo>
                  <a:lnTo>
                    <a:pt x="290" y="1572"/>
                  </a:lnTo>
                  <a:lnTo>
                    <a:pt x="288" y="1572"/>
                  </a:lnTo>
                  <a:lnTo>
                    <a:pt x="286" y="1574"/>
                  </a:lnTo>
                  <a:lnTo>
                    <a:pt x="286" y="1576"/>
                  </a:lnTo>
                  <a:lnTo>
                    <a:pt x="290" y="1580"/>
                  </a:lnTo>
                  <a:lnTo>
                    <a:pt x="294" y="1582"/>
                  </a:lnTo>
                  <a:close/>
                  <a:moveTo>
                    <a:pt x="134" y="1350"/>
                  </a:moveTo>
                  <a:lnTo>
                    <a:pt x="134" y="1350"/>
                  </a:lnTo>
                  <a:lnTo>
                    <a:pt x="134" y="1354"/>
                  </a:lnTo>
                  <a:lnTo>
                    <a:pt x="134" y="1356"/>
                  </a:lnTo>
                  <a:lnTo>
                    <a:pt x="138" y="1360"/>
                  </a:lnTo>
                  <a:lnTo>
                    <a:pt x="140" y="1362"/>
                  </a:lnTo>
                  <a:lnTo>
                    <a:pt x="144" y="1364"/>
                  </a:lnTo>
                  <a:lnTo>
                    <a:pt x="150" y="1372"/>
                  </a:lnTo>
                  <a:lnTo>
                    <a:pt x="154" y="1374"/>
                  </a:lnTo>
                  <a:lnTo>
                    <a:pt x="154" y="1370"/>
                  </a:lnTo>
                  <a:lnTo>
                    <a:pt x="152" y="1364"/>
                  </a:lnTo>
                  <a:lnTo>
                    <a:pt x="148" y="1360"/>
                  </a:lnTo>
                  <a:lnTo>
                    <a:pt x="146" y="1358"/>
                  </a:lnTo>
                  <a:lnTo>
                    <a:pt x="144" y="1358"/>
                  </a:lnTo>
                  <a:lnTo>
                    <a:pt x="142" y="1354"/>
                  </a:lnTo>
                  <a:lnTo>
                    <a:pt x="140" y="1350"/>
                  </a:lnTo>
                  <a:lnTo>
                    <a:pt x="136" y="1348"/>
                  </a:lnTo>
                  <a:lnTo>
                    <a:pt x="134" y="1348"/>
                  </a:lnTo>
                  <a:lnTo>
                    <a:pt x="134" y="1350"/>
                  </a:lnTo>
                  <a:close/>
                  <a:moveTo>
                    <a:pt x="138" y="1658"/>
                  </a:moveTo>
                  <a:lnTo>
                    <a:pt x="138" y="1658"/>
                  </a:lnTo>
                  <a:lnTo>
                    <a:pt x="140" y="1652"/>
                  </a:lnTo>
                  <a:lnTo>
                    <a:pt x="138" y="1650"/>
                  </a:lnTo>
                  <a:lnTo>
                    <a:pt x="136" y="1650"/>
                  </a:lnTo>
                  <a:lnTo>
                    <a:pt x="132" y="1652"/>
                  </a:lnTo>
                  <a:lnTo>
                    <a:pt x="128" y="1652"/>
                  </a:lnTo>
                  <a:lnTo>
                    <a:pt x="124" y="1652"/>
                  </a:lnTo>
                  <a:lnTo>
                    <a:pt x="122" y="1654"/>
                  </a:lnTo>
                  <a:lnTo>
                    <a:pt x="120" y="1656"/>
                  </a:lnTo>
                  <a:lnTo>
                    <a:pt x="122" y="1656"/>
                  </a:lnTo>
                  <a:lnTo>
                    <a:pt x="126" y="1660"/>
                  </a:lnTo>
                  <a:lnTo>
                    <a:pt x="134" y="1660"/>
                  </a:lnTo>
                  <a:lnTo>
                    <a:pt x="136" y="1660"/>
                  </a:lnTo>
                  <a:lnTo>
                    <a:pt x="138" y="1658"/>
                  </a:lnTo>
                  <a:close/>
                  <a:moveTo>
                    <a:pt x="124" y="1360"/>
                  </a:moveTo>
                  <a:lnTo>
                    <a:pt x="124" y="1360"/>
                  </a:lnTo>
                  <a:lnTo>
                    <a:pt x="122" y="1360"/>
                  </a:lnTo>
                  <a:lnTo>
                    <a:pt x="124" y="1362"/>
                  </a:lnTo>
                  <a:lnTo>
                    <a:pt x="132" y="1368"/>
                  </a:lnTo>
                  <a:lnTo>
                    <a:pt x="134" y="1370"/>
                  </a:lnTo>
                  <a:lnTo>
                    <a:pt x="138" y="1368"/>
                  </a:lnTo>
                  <a:lnTo>
                    <a:pt x="138" y="1366"/>
                  </a:lnTo>
                  <a:lnTo>
                    <a:pt x="136" y="1362"/>
                  </a:lnTo>
                  <a:lnTo>
                    <a:pt x="132" y="1358"/>
                  </a:lnTo>
                  <a:lnTo>
                    <a:pt x="130" y="1358"/>
                  </a:lnTo>
                  <a:lnTo>
                    <a:pt x="124" y="1360"/>
                  </a:lnTo>
                  <a:close/>
                  <a:moveTo>
                    <a:pt x="162" y="1352"/>
                  </a:moveTo>
                  <a:lnTo>
                    <a:pt x="162" y="1352"/>
                  </a:lnTo>
                  <a:lnTo>
                    <a:pt x="162" y="1348"/>
                  </a:lnTo>
                  <a:lnTo>
                    <a:pt x="160" y="1344"/>
                  </a:lnTo>
                  <a:lnTo>
                    <a:pt x="160" y="1350"/>
                  </a:lnTo>
                  <a:lnTo>
                    <a:pt x="160" y="1352"/>
                  </a:lnTo>
                  <a:lnTo>
                    <a:pt x="162" y="1352"/>
                  </a:lnTo>
                  <a:close/>
                  <a:moveTo>
                    <a:pt x="128" y="1670"/>
                  </a:moveTo>
                  <a:lnTo>
                    <a:pt x="128" y="1670"/>
                  </a:lnTo>
                  <a:lnTo>
                    <a:pt x="126" y="1670"/>
                  </a:lnTo>
                  <a:lnTo>
                    <a:pt x="124" y="1672"/>
                  </a:lnTo>
                  <a:lnTo>
                    <a:pt x="122" y="1678"/>
                  </a:lnTo>
                  <a:lnTo>
                    <a:pt x="124" y="1686"/>
                  </a:lnTo>
                  <a:lnTo>
                    <a:pt x="126" y="1688"/>
                  </a:lnTo>
                  <a:lnTo>
                    <a:pt x="128" y="1688"/>
                  </a:lnTo>
                  <a:lnTo>
                    <a:pt x="130" y="1688"/>
                  </a:lnTo>
                  <a:lnTo>
                    <a:pt x="130" y="1684"/>
                  </a:lnTo>
                  <a:lnTo>
                    <a:pt x="128" y="1682"/>
                  </a:lnTo>
                  <a:lnTo>
                    <a:pt x="128" y="1680"/>
                  </a:lnTo>
                  <a:lnTo>
                    <a:pt x="130" y="1678"/>
                  </a:lnTo>
                  <a:lnTo>
                    <a:pt x="132" y="1674"/>
                  </a:lnTo>
                  <a:lnTo>
                    <a:pt x="130" y="1672"/>
                  </a:lnTo>
                  <a:lnTo>
                    <a:pt x="128" y="1670"/>
                  </a:lnTo>
                  <a:close/>
                  <a:moveTo>
                    <a:pt x="238" y="1920"/>
                  </a:moveTo>
                  <a:lnTo>
                    <a:pt x="238" y="1920"/>
                  </a:lnTo>
                  <a:lnTo>
                    <a:pt x="236" y="1924"/>
                  </a:lnTo>
                  <a:lnTo>
                    <a:pt x="238" y="1926"/>
                  </a:lnTo>
                  <a:lnTo>
                    <a:pt x="240" y="1930"/>
                  </a:lnTo>
                  <a:lnTo>
                    <a:pt x="246" y="1930"/>
                  </a:lnTo>
                  <a:lnTo>
                    <a:pt x="248" y="1930"/>
                  </a:lnTo>
                  <a:lnTo>
                    <a:pt x="252" y="1926"/>
                  </a:lnTo>
                  <a:lnTo>
                    <a:pt x="252" y="1924"/>
                  </a:lnTo>
                  <a:lnTo>
                    <a:pt x="254" y="1920"/>
                  </a:lnTo>
                  <a:lnTo>
                    <a:pt x="252" y="1918"/>
                  </a:lnTo>
                  <a:lnTo>
                    <a:pt x="250" y="1916"/>
                  </a:lnTo>
                  <a:lnTo>
                    <a:pt x="248" y="1914"/>
                  </a:lnTo>
                  <a:lnTo>
                    <a:pt x="244" y="1916"/>
                  </a:lnTo>
                  <a:lnTo>
                    <a:pt x="240" y="1916"/>
                  </a:lnTo>
                  <a:lnTo>
                    <a:pt x="238" y="1920"/>
                  </a:lnTo>
                  <a:close/>
                  <a:moveTo>
                    <a:pt x="232" y="1878"/>
                  </a:moveTo>
                  <a:lnTo>
                    <a:pt x="232" y="1878"/>
                  </a:lnTo>
                  <a:lnTo>
                    <a:pt x="236" y="1878"/>
                  </a:lnTo>
                  <a:lnTo>
                    <a:pt x="240" y="1876"/>
                  </a:lnTo>
                  <a:lnTo>
                    <a:pt x="246" y="1870"/>
                  </a:lnTo>
                  <a:lnTo>
                    <a:pt x="248" y="1862"/>
                  </a:lnTo>
                  <a:lnTo>
                    <a:pt x="246" y="1858"/>
                  </a:lnTo>
                  <a:lnTo>
                    <a:pt x="244" y="1856"/>
                  </a:lnTo>
                  <a:lnTo>
                    <a:pt x="240" y="1858"/>
                  </a:lnTo>
                  <a:lnTo>
                    <a:pt x="234" y="1866"/>
                  </a:lnTo>
                  <a:lnTo>
                    <a:pt x="230" y="1874"/>
                  </a:lnTo>
                  <a:lnTo>
                    <a:pt x="230" y="1876"/>
                  </a:lnTo>
                  <a:lnTo>
                    <a:pt x="232" y="1878"/>
                  </a:lnTo>
                  <a:close/>
                  <a:moveTo>
                    <a:pt x="290" y="1568"/>
                  </a:moveTo>
                  <a:lnTo>
                    <a:pt x="290" y="1568"/>
                  </a:lnTo>
                  <a:lnTo>
                    <a:pt x="294" y="1572"/>
                  </a:lnTo>
                  <a:lnTo>
                    <a:pt x="298" y="1572"/>
                  </a:lnTo>
                  <a:lnTo>
                    <a:pt x="302" y="1572"/>
                  </a:lnTo>
                  <a:lnTo>
                    <a:pt x="304" y="1572"/>
                  </a:lnTo>
                  <a:lnTo>
                    <a:pt x="306" y="1574"/>
                  </a:lnTo>
                  <a:lnTo>
                    <a:pt x="310" y="1574"/>
                  </a:lnTo>
                  <a:lnTo>
                    <a:pt x="312" y="1572"/>
                  </a:lnTo>
                  <a:lnTo>
                    <a:pt x="312" y="1570"/>
                  </a:lnTo>
                  <a:lnTo>
                    <a:pt x="310" y="1568"/>
                  </a:lnTo>
                  <a:lnTo>
                    <a:pt x="310" y="1570"/>
                  </a:lnTo>
                  <a:lnTo>
                    <a:pt x="308" y="1570"/>
                  </a:lnTo>
                  <a:lnTo>
                    <a:pt x="308" y="1568"/>
                  </a:lnTo>
                  <a:lnTo>
                    <a:pt x="304" y="1566"/>
                  </a:lnTo>
                  <a:lnTo>
                    <a:pt x="302" y="1566"/>
                  </a:lnTo>
                  <a:lnTo>
                    <a:pt x="300" y="1566"/>
                  </a:lnTo>
                  <a:lnTo>
                    <a:pt x="300" y="1564"/>
                  </a:lnTo>
                  <a:lnTo>
                    <a:pt x="302" y="1560"/>
                  </a:lnTo>
                  <a:lnTo>
                    <a:pt x="300" y="1560"/>
                  </a:lnTo>
                  <a:lnTo>
                    <a:pt x="296" y="1556"/>
                  </a:lnTo>
                  <a:lnTo>
                    <a:pt x="292" y="1556"/>
                  </a:lnTo>
                  <a:lnTo>
                    <a:pt x="290" y="1560"/>
                  </a:lnTo>
                  <a:lnTo>
                    <a:pt x="288" y="1564"/>
                  </a:lnTo>
                  <a:lnTo>
                    <a:pt x="290" y="1568"/>
                  </a:lnTo>
                  <a:close/>
                  <a:moveTo>
                    <a:pt x="208" y="1778"/>
                  </a:moveTo>
                  <a:lnTo>
                    <a:pt x="208" y="1778"/>
                  </a:lnTo>
                  <a:lnTo>
                    <a:pt x="206" y="1784"/>
                  </a:lnTo>
                  <a:lnTo>
                    <a:pt x="206" y="1788"/>
                  </a:lnTo>
                  <a:lnTo>
                    <a:pt x="210" y="1792"/>
                  </a:lnTo>
                  <a:lnTo>
                    <a:pt x="214" y="1792"/>
                  </a:lnTo>
                  <a:lnTo>
                    <a:pt x="216" y="1792"/>
                  </a:lnTo>
                  <a:lnTo>
                    <a:pt x="218" y="1788"/>
                  </a:lnTo>
                  <a:lnTo>
                    <a:pt x="216" y="1782"/>
                  </a:lnTo>
                  <a:lnTo>
                    <a:pt x="212" y="1776"/>
                  </a:lnTo>
                  <a:lnTo>
                    <a:pt x="210" y="1776"/>
                  </a:lnTo>
                  <a:lnTo>
                    <a:pt x="208" y="1778"/>
                  </a:lnTo>
                  <a:close/>
                  <a:moveTo>
                    <a:pt x="618" y="1434"/>
                  </a:moveTo>
                  <a:lnTo>
                    <a:pt x="618" y="1434"/>
                  </a:lnTo>
                  <a:lnTo>
                    <a:pt x="620" y="1434"/>
                  </a:lnTo>
                  <a:lnTo>
                    <a:pt x="622" y="1430"/>
                  </a:lnTo>
                  <a:lnTo>
                    <a:pt x="622" y="1428"/>
                  </a:lnTo>
                  <a:lnTo>
                    <a:pt x="620" y="1426"/>
                  </a:lnTo>
                  <a:lnTo>
                    <a:pt x="616" y="1430"/>
                  </a:lnTo>
                  <a:lnTo>
                    <a:pt x="616" y="1432"/>
                  </a:lnTo>
                  <a:lnTo>
                    <a:pt x="618" y="1434"/>
                  </a:lnTo>
                  <a:close/>
                  <a:moveTo>
                    <a:pt x="882" y="1770"/>
                  </a:moveTo>
                  <a:lnTo>
                    <a:pt x="882" y="1770"/>
                  </a:lnTo>
                  <a:lnTo>
                    <a:pt x="876" y="1774"/>
                  </a:lnTo>
                  <a:lnTo>
                    <a:pt x="870" y="1774"/>
                  </a:lnTo>
                  <a:lnTo>
                    <a:pt x="866" y="1772"/>
                  </a:lnTo>
                  <a:lnTo>
                    <a:pt x="860" y="1774"/>
                  </a:lnTo>
                  <a:lnTo>
                    <a:pt x="860" y="1776"/>
                  </a:lnTo>
                  <a:lnTo>
                    <a:pt x="864" y="1778"/>
                  </a:lnTo>
                  <a:lnTo>
                    <a:pt x="870" y="1782"/>
                  </a:lnTo>
                  <a:lnTo>
                    <a:pt x="870" y="1784"/>
                  </a:lnTo>
                  <a:lnTo>
                    <a:pt x="870" y="1786"/>
                  </a:lnTo>
                  <a:lnTo>
                    <a:pt x="870" y="1788"/>
                  </a:lnTo>
                  <a:lnTo>
                    <a:pt x="872" y="1790"/>
                  </a:lnTo>
                  <a:lnTo>
                    <a:pt x="874" y="1792"/>
                  </a:lnTo>
                  <a:lnTo>
                    <a:pt x="872" y="1796"/>
                  </a:lnTo>
                  <a:lnTo>
                    <a:pt x="870" y="1798"/>
                  </a:lnTo>
                  <a:lnTo>
                    <a:pt x="872" y="1800"/>
                  </a:lnTo>
                  <a:lnTo>
                    <a:pt x="874" y="1800"/>
                  </a:lnTo>
                  <a:lnTo>
                    <a:pt x="876" y="1804"/>
                  </a:lnTo>
                  <a:lnTo>
                    <a:pt x="876" y="1806"/>
                  </a:lnTo>
                  <a:lnTo>
                    <a:pt x="878" y="1806"/>
                  </a:lnTo>
                  <a:lnTo>
                    <a:pt x="882" y="1806"/>
                  </a:lnTo>
                  <a:lnTo>
                    <a:pt x="886" y="1806"/>
                  </a:lnTo>
                  <a:lnTo>
                    <a:pt x="888" y="1808"/>
                  </a:lnTo>
                  <a:lnTo>
                    <a:pt x="892" y="1806"/>
                  </a:lnTo>
                  <a:lnTo>
                    <a:pt x="894" y="1808"/>
                  </a:lnTo>
                  <a:lnTo>
                    <a:pt x="896" y="1810"/>
                  </a:lnTo>
                  <a:lnTo>
                    <a:pt x="896" y="1814"/>
                  </a:lnTo>
                  <a:lnTo>
                    <a:pt x="894" y="1814"/>
                  </a:lnTo>
                  <a:lnTo>
                    <a:pt x="892" y="1814"/>
                  </a:lnTo>
                  <a:lnTo>
                    <a:pt x="890" y="1816"/>
                  </a:lnTo>
                  <a:lnTo>
                    <a:pt x="892" y="1816"/>
                  </a:lnTo>
                  <a:lnTo>
                    <a:pt x="894" y="1818"/>
                  </a:lnTo>
                  <a:lnTo>
                    <a:pt x="898" y="1820"/>
                  </a:lnTo>
                  <a:lnTo>
                    <a:pt x="898" y="1822"/>
                  </a:lnTo>
                  <a:lnTo>
                    <a:pt x="896" y="1824"/>
                  </a:lnTo>
                  <a:lnTo>
                    <a:pt x="896" y="1826"/>
                  </a:lnTo>
                  <a:lnTo>
                    <a:pt x="900" y="1832"/>
                  </a:lnTo>
                  <a:lnTo>
                    <a:pt x="902" y="1836"/>
                  </a:lnTo>
                  <a:lnTo>
                    <a:pt x="904" y="1840"/>
                  </a:lnTo>
                  <a:lnTo>
                    <a:pt x="904" y="1844"/>
                  </a:lnTo>
                  <a:lnTo>
                    <a:pt x="906" y="1846"/>
                  </a:lnTo>
                  <a:lnTo>
                    <a:pt x="906" y="1848"/>
                  </a:lnTo>
                  <a:lnTo>
                    <a:pt x="908" y="1848"/>
                  </a:lnTo>
                  <a:lnTo>
                    <a:pt x="908" y="1844"/>
                  </a:lnTo>
                  <a:lnTo>
                    <a:pt x="908" y="1838"/>
                  </a:lnTo>
                  <a:lnTo>
                    <a:pt x="910" y="1834"/>
                  </a:lnTo>
                  <a:lnTo>
                    <a:pt x="912" y="1832"/>
                  </a:lnTo>
                  <a:lnTo>
                    <a:pt x="912" y="1828"/>
                  </a:lnTo>
                  <a:lnTo>
                    <a:pt x="908" y="1824"/>
                  </a:lnTo>
                  <a:lnTo>
                    <a:pt x="902" y="1822"/>
                  </a:lnTo>
                  <a:lnTo>
                    <a:pt x="904" y="1822"/>
                  </a:lnTo>
                  <a:lnTo>
                    <a:pt x="906" y="1820"/>
                  </a:lnTo>
                  <a:lnTo>
                    <a:pt x="910" y="1820"/>
                  </a:lnTo>
                  <a:lnTo>
                    <a:pt x="912" y="1818"/>
                  </a:lnTo>
                  <a:lnTo>
                    <a:pt x="912" y="1816"/>
                  </a:lnTo>
                  <a:lnTo>
                    <a:pt x="912" y="1812"/>
                  </a:lnTo>
                  <a:lnTo>
                    <a:pt x="912" y="1810"/>
                  </a:lnTo>
                  <a:lnTo>
                    <a:pt x="912" y="1808"/>
                  </a:lnTo>
                  <a:lnTo>
                    <a:pt x="918" y="1804"/>
                  </a:lnTo>
                  <a:lnTo>
                    <a:pt x="924" y="1802"/>
                  </a:lnTo>
                  <a:lnTo>
                    <a:pt x="926" y="1800"/>
                  </a:lnTo>
                  <a:lnTo>
                    <a:pt x="924" y="1798"/>
                  </a:lnTo>
                  <a:lnTo>
                    <a:pt x="918" y="1794"/>
                  </a:lnTo>
                  <a:lnTo>
                    <a:pt x="914" y="1790"/>
                  </a:lnTo>
                  <a:lnTo>
                    <a:pt x="914" y="1788"/>
                  </a:lnTo>
                  <a:lnTo>
                    <a:pt x="916" y="1784"/>
                  </a:lnTo>
                  <a:lnTo>
                    <a:pt x="922" y="1782"/>
                  </a:lnTo>
                  <a:lnTo>
                    <a:pt x="926" y="1782"/>
                  </a:lnTo>
                  <a:lnTo>
                    <a:pt x="928" y="1778"/>
                  </a:lnTo>
                  <a:lnTo>
                    <a:pt x="928" y="1772"/>
                  </a:lnTo>
                  <a:lnTo>
                    <a:pt x="928" y="1764"/>
                  </a:lnTo>
                  <a:lnTo>
                    <a:pt x="930" y="1758"/>
                  </a:lnTo>
                  <a:lnTo>
                    <a:pt x="932" y="1754"/>
                  </a:lnTo>
                  <a:lnTo>
                    <a:pt x="930" y="1752"/>
                  </a:lnTo>
                  <a:lnTo>
                    <a:pt x="920" y="1750"/>
                  </a:lnTo>
                  <a:lnTo>
                    <a:pt x="914" y="1750"/>
                  </a:lnTo>
                  <a:lnTo>
                    <a:pt x="908" y="1752"/>
                  </a:lnTo>
                  <a:lnTo>
                    <a:pt x="904" y="1756"/>
                  </a:lnTo>
                  <a:lnTo>
                    <a:pt x="902" y="1760"/>
                  </a:lnTo>
                  <a:lnTo>
                    <a:pt x="904" y="1762"/>
                  </a:lnTo>
                  <a:lnTo>
                    <a:pt x="904" y="1764"/>
                  </a:lnTo>
                  <a:lnTo>
                    <a:pt x="900" y="1772"/>
                  </a:lnTo>
                  <a:lnTo>
                    <a:pt x="898" y="1776"/>
                  </a:lnTo>
                  <a:lnTo>
                    <a:pt x="896" y="1774"/>
                  </a:lnTo>
                  <a:lnTo>
                    <a:pt x="896" y="1770"/>
                  </a:lnTo>
                  <a:lnTo>
                    <a:pt x="898" y="1762"/>
                  </a:lnTo>
                  <a:lnTo>
                    <a:pt x="896" y="1760"/>
                  </a:lnTo>
                  <a:lnTo>
                    <a:pt x="894" y="1760"/>
                  </a:lnTo>
                  <a:lnTo>
                    <a:pt x="890" y="1760"/>
                  </a:lnTo>
                  <a:lnTo>
                    <a:pt x="884" y="1758"/>
                  </a:lnTo>
                  <a:lnTo>
                    <a:pt x="880" y="1758"/>
                  </a:lnTo>
                  <a:lnTo>
                    <a:pt x="876" y="1758"/>
                  </a:lnTo>
                  <a:lnTo>
                    <a:pt x="878" y="1760"/>
                  </a:lnTo>
                  <a:lnTo>
                    <a:pt x="882" y="1762"/>
                  </a:lnTo>
                  <a:lnTo>
                    <a:pt x="886" y="1764"/>
                  </a:lnTo>
                  <a:lnTo>
                    <a:pt x="884" y="1768"/>
                  </a:lnTo>
                  <a:lnTo>
                    <a:pt x="882" y="1770"/>
                  </a:lnTo>
                  <a:close/>
                  <a:moveTo>
                    <a:pt x="850" y="1762"/>
                  </a:moveTo>
                  <a:lnTo>
                    <a:pt x="850" y="1762"/>
                  </a:lnTo>
                  <a:lnTo>
                    <a:pt x="848" y="1760"/>
                  </a:lnTo>
                  <a:lnTo>
                    <a:pt x="846" y="1764"/>
                  </a:lnTo>
                  <a:lnTo>
                    <a:pt x="848" y="1768"/>
                  </a:lnTo>
                  <a:lnTo>
                    <a:pt x="848" y="1772"/>
                  </a:lnTo>
                  <a:lnTo>
                    <a:pt x="850" y="1772"/>
                  </a:lnTo>
                  <a:lnTo>
                    <a:pt x="850" y="1770"/>
                  </a:lnTo>
                  <a:lnTo>
                    <a:pt x="852" y="1766"/>
                  </a:lnTo>
                  <a:lnTo>
                    <a:pt x="850" y="1762"/>
                  </a:lnTo>
                  <a:close/>
                  <a:moveTo>
                    <a:pt x="834" y="1814"/>
                  </a:moveTo>
                  <a:lnTo>
                    <a:pt x="834" y="1814"/>
                  </a:lnTo>
                  <a:lnTo>
                    <a:pt x="846" y="1816"/>
                  </a:lnTo>
                  <a:lnTo>
                    <a:pt x="852" y="1814"/>
                  </a:lnTo>
                  <a:lnTo>
                    <a:pt x="856" y="1812"/>
                  </a:lnTo>
                  <a:lnTo>
                    <a:pt x="858" y="1808"/>
                  </a:lnTo>
                  <a:lnTo>
                    <a:pt x="858" y="1806"/>
                  </a:lnTo>
                  <a:lnTo>
                    <a:pt x="858" y="1800"/>
                  </a:lnTo>
                  <a:lnTo>
                    <a:pt x="856" y="1794"/>
                  </a:lnTo>
                  <a:lnTo>
                    <a:pt x="856" y="1790"/>
                  </a:lnTo>
                  <a:lnTo>
                    <a:pt x="856" y="1788"/>
                  </a:lnTo>
                  <a:lnTo>
                    <a:pt x="852" y="1784"/>
                  </a:lnTo>
                  <a:lnTo>
                    <a:pt x="850" y="1782"/>
                  </a:lnTo>
                  <a:lnTo>
                    <a:pt x="850" y="1784"/>
                  </a:lnTo>
                  <a:lnTo>
                    <a:pt x="848" y="1786"/>
                  </a:lnTo>
                  <a:lnTo>
                    <a:pt x="840" y="1782"/>
                  </a:lnTo>
                  <a:lnTo>
                    <a:pt x="836" y="1782"/>
                  </a:lnTo>
                  <a:lnTo>
                    <a:pt x="830" y="1784"/>
                  </a:lnTo>
                  <a:lnTo>
                    <a:pt x="824" y="1786"/>
                  </a:lnTo>
                  <a:lnTo>
                    <a:pt x="818" y="1786"/>
                  </a:lnTo>
                  <a:lnTo>
                    <a:pt x="816" y="1786"/>
                  </a:lnTo>
                  <a:lnTo>
                    <a:pt x="814" y="1788"/>
                  </a:lnTo>
                  <a:lnTo>
                    <a:pt x="814" y="1790"/>
                  </a:lnTo>
                  <a:lnTo>
                    <a:pt x="816" y="1792"/>
                  </a:lnTo>
                  <a:lnTo>
                    <a:pt x="820" y="1798"/>
                  </a:lnTo>
                  <a:lnTo>
                    <a:pt x="824" y="1806"/>
                  </a:lnTo>
                  <a:lnTo>
                    <a:pt x="824" y="1810"/>
                  </a:lnTo>
                  <a:lnTo>
                    <a:pt x="826" y="1808"/>
                  </a:lnTo>
                  <a:lnTo>
                    <a:pt x="828" y="1808"/>
                  </a:lnTo>
                  <a:lnTo>
                    <a:pt x="830" y="1808"/>
                  </a:lnTo>
                  <a:lnTo>
                    <a:pt x="830" y="1810"/>
                  </a:lnTo>
                  <a:lnTo>
                    <a:pt x="830" y="1812"/>
                  </a:lnTo>
                  <a:lnTo>
                    <a:pt x="830" y="1814"/>
                  </a:lnTo>
                  <a:lnTo>
                    <a:pt x="834" y="1814"/>
                  </a:lnTo>
                  <a:close/>
                  <a:moveTo>
                    <a:pt x="898" y="1832"/>
                  </a:moveTo>
                  <a:lnTo>
                    <a:pt x="898" y="1832"/>
                  </a:lnTo>
                  <a:lnTo>
                    <a:pt x="894" y="1826"/>
                  </a:lnTo>
                  <a:lnTo>
                    <a:pt x="892" y="1826"/>
                  </a:lnTo>
                  <a:lnTo>
                    <a:pt x="890" y="1828"/>
                  </a:lnTo>
                  <a:lnTo>
                    <a:pt x="890" y="1830"/>
                  </a:lnTo>
                  <a:lnTo>
                    <a:pt x="888" y="1830"/>
                  </a:lnTo>
                  <a:lnTo>
                    <a:pt x="878" y="1824"/>
                  </a:lnTo>
                  <a:lnTo>
                    <a:pt x="872" y="1822"/>
                  </a:lnTo>
                  <a:lnTo>
                    <a:pt x="868" y="1822"/>
                  </a:lnTo>
                  <a:lnTo>
                    <a:pt x="866" y="1826"/>
                  </a:lnTo>
                  <a:lnTo>
                    <a:pt x="866" y="1830"/>
                  </a:lnTo>
                  <a:lnTo>
                    <a:pt x="870" y="1834"/>
                  </a:lnTo>
                  <a:lnTo>
                    <a:pt x="876" y="1838"/>
                  </a:lnTo>
                  <a:lnTo>
                    <a:pt x="886" y="1840"/>
                  </a:lnTo>
                  <a:lnTo>
                    <a:pt x="894" y="1842"/>
                  </a:lnTo>
                  <a:lnTo>
                    <a:pt x="898" y="1842"/>
                  </a:lnTo>
                  <a:lnTo>
                    <a:pt x="900" y="1840"/>
                  </a:lnTo>
                  <a:lnTo>
                    <a:pt x="898" y="1832"/>
                  </a:lnTo>
                  <a:close/>
                  <a:moveTo>
                    <a:pt x="914" y="1822"/>
                  </a:moveTo>
                  <a:lnTo>
                    <a:pt x="914" y="1822"/>
                  </a:lnTo>
                  <a:lnTo>
                    <a:pt x="912" y="1824"/>
                  </a:lnTo>
                  <a:lnTo>
                    <a:pt x="914" y="1826"/>
                  </a:lnTo>
                  <a:lnTo>
                    <a:pt x="918" y="1824"/>
                  </a:lnTo>
                  <a:lnTo>
                    <a:pt x="924" y="1820"/>
                  </a:lnTo>
                  <a:lnTo>
                    <a:pt x="926" y="1820"/>
                  </a:lnTo>
                  <a:lnTo>
                    <a:pt x="926" y="1818"/>
                  </a:lnTo>
                  <a:lnTo>
                    <a:pt x="922" y="1816"/>
                  </a:lnTo>
                  <a:lnTo>
                    <a:pt x="918" y="1816"/>
                  </a:lnTo>
                  <a:lnTo>
                    <a:pt x="914" y="1822"/>
                  </a:lnTo>
                  <a:close/>
                  <a:moveTo>
                    <a:pt x="868" y="1848"/>
                  </a:moveTo>
                  <a:lnTo>
                    <a:pt x="868" y="1848"/>
                  </a:lnTo>
                  <a:lnTo>
                    <a:pt x="866" y="1850"/>
                  </a:lnTo>
                  <a:lnTo>
                    <a:pt x="868" y="1852"/>
                  </a:lnTo>
                  <a:lnTo>
                    <a:pt x="872" y="1854"/>
                  </a:lnTo>
                  <a:lnTo>
                    <a:pt x="876" y="1854"/>
                  </a:lnTo>
                  <a:lnTo>
                    <a:pt x="880" y="1854"/>
                  </a:lnTo>
                  <a:lnTo>
                    <a:pt x="878" y="1852"/>
                  </a:lnTo>
                  <a:lnTo>
                    <a:pt x="876" y="1848"/>
                  </a:lnTo>
                  <a:lnTo>
                    <a:pt x="872" y="1848"/>
                  </a:lnTo>
                  <a:lnTo>
                    <a:pt x="868" y="1848"/>
                  </a:lnTo>
                  <a:close/>
                  <a:moveTo>
                    <a:pt x="1030" y="1820"/>
                  </a:moveTo>
                  <a:lnTo>
                    <a:pt x="1030" y="1820"/>
                  </a:lnTo>
                  <a:lnTo>
                    <a:pt x="1032" y="1818"/>
                  </a:lnTo>
                  <a:lnTo>
                    <a:pt x="1034" y="1814"/>
                  </a:lnTo>
                  <a:lnTo>
                    <a:pt x="1032" y="1810"/>
                  </a:lnTo>
                  <a:lnTo>
                    <a:pt x="1030" y="1808"/>
                  </a:lnTo>
                  <a:lnTo>
                    <a:pt x="1022" y="1802"/>
                  </a:lnTo>
                  <a:lnTo>
                    <a:pt x="1018" y="1800"/>
                  </a:lnTo>
                  <a:lnTo>
                    <a:pt x="1016" y="1802"/>
                  </a:lnTo>
                  <a:lnTo>
                    <a:pt x="1014" y="1806"/>
                  </a:lnTo>
                  <a:lnTo>
                    <a:pt x="1016" y="1812"/>
                  </a:lnTo>
                  <a:lnTo>
                    <a:pt x="1022" y="1818"/>
                  </a:lnTo>
                  <a:lnTo>
                    <a:pt x="1026" y="1820"/>
                  </a:lnTo>
                  <a:lnTo>
                    <a:pt x="1030" y="1820"/>
                  </a:lnTo>
                  <a:close/>
                  <a:moveTo>
                    <a:pt x="952" y="1846"/>
                  </a:moveTo>
                  <a:lnTo>
                    <a:pt x="952" y="1846"/>
                  </a:lnTo>
                  <a:lnTo>
                    <a:pt x="952" y="1848"/>
                  </a:lnTo>
                  <a:lnTo>
                    <a:pt x="954" y="1850"/>
                  </a:lnTo>
                  <a:lnTo>
                    <a:pt x="954" y="1854"/>
                  </a:lnTo>
                  <a:lnTo>
                    <a:pt x="954" y="1856"/>
                  </a:lnTo>
                  <a:lnTo>
                    <a:pt x="952" y="1858"/>
                  </a:lnTo>
                  <a:lnTo>
                    <a:pt x="952" y="1860"/>
                  </a:lnTo>
                  <a:lnTo>
                    <a:pt x="960" y="1866"/>
                  </a:lnTo>
                  <a:lnTo>
                    <a:pt x="962" y="1866"/>
                  </a:lnTo>
                  <a:lnTo>
                    <a:pt x="964" y="1866"/>
                  </a:lnTo>
                  <a:lnTo>
                    <a:pt x="964" y="1864"/>
                  </a:lnTo>
                  <a:lnTo>
                    <a:pt x="964" y="1862"/>
                  </a:lnTo>
                  <a:lnTo>
                    <a:pt x="966" y="1860"/>
                  </a:lnTo>
                  <a:lnTo>
                    <a:pt x="968" y="1858"/>
                  </a:lnTo>
                  <a:lnTo>
                    <a:pt x="972" y="1862"/>
                  </a:lnTo>
                  <a:lnTo>
                    <a:pt x="976" y="1864"/>
                  </a:lnTo>
                  <a:lnTo>
                    <a:pt x="976" y="1862"/>
                  </a:lnTo>
                  <a:lnTo>
                    <a:pt x="976" y="1860"/>
                  </a:lnTo>
                  <a:lnTo>
                    <a:pt x="972" y="1858"/>
                  </a:lnTo>
                  <a:lnTo>
                    <a:pt x="972" y="1856"/>
                  </a:lnTo>
                  <a:lnTo>
                    <a:pt x="972" y="1854"/>
                  </a:lnTo>
                  <a:lnTo>
                    <a:pt x="974" y="1850"/>
                  </a:lnTo>
                  <a:lnTo>
                    <a:pt x="974" y="1846"/>
                  </a:lnTo>
                  <a:lnTo>
                    <a:pt x="972" y="1846"/>
                  </a:lnTo>
                  <a:lnTo>
                    <a:pt x="970" y="1844"/>
                  </a:lnTo>
                  <a:lnTo>
                    <a:pt x="966" y="1842"/>
                  </a:lnTo>
                  <a:lnTo>
                    <a:pt x="964" y="1840"/>
                  </a:lnTo>
                  <a:lnTo>
                    <a:pt x="960" y="1838"/>
                  </a:lnTo>
                  <a:lnTo>
                    <a:pt x="956" y="1840"/>
                  </a:lnTo>
                  <a:lnTo>
                    <a:pt x="954" y="1842"/>
                  </a:lnTo>
                  <a:lnTo>
                    <a:pt x="958" y="1844"/>
                  </a:lnTo>
                  <a:lnTo>
                    <a:pt x="964" y="1846"/>
                  </a:lnTo>
                  <a:lnTo>
                    <a:pt x="966" y="1848"/>
                  </a:lnTo>
                  <a:lnTo>
                    <a:pt x="964" y="1850"/>
                  </a:lnTo>
                  <a:lnTo>
                    <a:pt x="960" y="1850"/>
                  </a:lnTo>
                  <a:lnTo>
                    <a:pt x="952" y="1846"/>
                  </a:lnTo>
                  <a:close/>
                  <a:moveTo>
                    <a:pt x="862" y="1678"/>
                  </a:moveTo>
                  <a:lnTo>
                    <a:pt x="862" y="1678"/>
                  </a:lnTo>
                  <a:lnTo>
                    <a:pt x="864" y="1678"/>
                  </a:lnTo>
                  <a:lnTo>
                    <a:pt x="868" y="1678"/>
                  </a:lnTo>
                  <a:lnTo>
                    <a:pt x="872" y="1674"/>
                  </a:lnTo>
                  <a:lnTo>
                    <a:pt x="872" y="1672"/>
                  </a:lnTo>
                  <a:lnTo>
                    <a:pt x="868" y="1672"/>
                  </a:lnTo>
                  <a:lnTo>
                    <a:pt x="864" y="1674"/>
                  </a:lnTo>
                  <a:lnTo>
                    <a:pt x="862" y="1678"/>
                  </a:lnTo>
                  <a:close/>
                  <a:moveTo>
                    <a:pt x="860" y="1816"/>
                  </a:moveTo>
                  <a:lnTo>
                    <a:pt x="860" y="1816"/>
                  </a:lnTo>
                  <a:lnTo>
                    <a:pt x="860" y="1814"/>
                  </a:lnTo>
                  <a:lnTo>
                    <a:pt x="860" y="1812"/>
                  </a:lnTo>
                  <a:lnTo>
                    <a:pt x="858" y="1814"/>
                  </a:lnTo>
                  <a:lnTo>
                    <a:pt x="856" y="1818"/>
                  </a:lnTo>
                  <a:lnTo>
                    <a:pt x="850" y="1826"/>
                  </a:lnTo>
                  <a:lnTo>
                    <a:pt x="848" y="1830"/>
                  </a:lnTo>
                  <a:lnTo>
                    <a:pt x="848" y="1834"/>
                  </a:lnTo>
                  <a:lnTo>
                    <a:pt x="850" y="1836"/>
                  </a:lnTo>
                  <a:lnTo>
                    <a:pt x="852" y="1836"/>
                  </a:lnTo>
                  <a:lnTo>
                    <a:pt x="854" y="1830"/>
                  </a:lnTo>
                  <a:lnTo>
                    <a:pt x="860" y="1816"/>
                  </a:lnTo>
                  <a:close/>
                  <a:moveTo>
                    <a:pt x="1100" y="2508"/>
                  </a:moveTo>
                  <a:lnTo>
                    <a:pt x="1100" y="2508"/>
                  </a:lnTo>
                  <a:lnTo>
                    <a:pt x="1102" y="2508"/>
                  </a:lnTo>
                  <a:lnTo>
                    <a:pt x="1100" y="2506"/>
                  </a:lnTo>
                  <a:lnTo>
                    <a:pt x="1094" y="2504"/>
                  </a:lnTo>
                  <a:lnTo>
                    <a:pt x="1086" y="2504"/>
                  </a:lnTo>
                  <a:lnTo>
                    <a:pt x="1084" y="2504"/>
                  </a:lnTo>
                  <a:lnTo>
                    <a:pt x="1084" y="2506"/>
                  </a:lnTo>
                  <a:lnTo>
                    <a:pt x="1086" y="2508"/>
                  </a:lnTo>
                  <a:lnTo>
                    <a:pt x="1092" y="2510"/>
                  </a:lnTo>
                  <a:lnTo>
                    <a:pt x="1096" y="2510"/>
                  </a:lnTo>
                  <a:lnTo>
                    <a:pt x="1100" y="2508"/>
                  </a:lnTo>
                  <a:close/>
                  <a:moveTo>
                    <a:pt x="1092" y="2518"/>
                  </a:moveTo>
                  <a:lnTo>
                    <a:pt x="1092" y="2518"/>
                  </a:lnTo>
                  <a:lnTo>
                    <a:pt x="1108" y="2520"/>
                  </a:lnTo>
                  <a:lnTo>
                    <a:pt x="1110" y="2518"/>
                  </a:lnTo>
                  <a:lnTo>
                    <a:pt x="1108" y="2516"/>
                  </a:lnTo>
                  <a:lnTo>
                    <a:pt x="1100" y="2514"/>
                  </a:lnTo>
                  <a:lnTo>
                    <a:pt x="1086" y="2514"/>
                  </a:lnTo>
                  <a:lnTo>
                    <a:pt x="1084" y="2514"/>
                  </a:lnTo>
                  <a:lnTo>
                    <a:pt x="1082" y="2516"/>
                  </a:lnTo>
                  <a:lnTo>
                    <a:pt x="1092" y="2518"/>
                  </a:lnTo>
                  <a:close/>
                  <a:moveTo>
                    <a:pt x="1108" y="1672"/>
                  </a:moveTo>
                  <a:lnTo>
                    <a:pt x="1108" y="1672"/>
                  </a:lnTo>
                  <a:lnTo>
                    <a:pt x="1106" y="1672"/>
                  </a:lnTo>
                  <a:lnTo>
                    <a:pt x="1104" y="1674"/>
                  </a:lnTo>
                  <a:lnTo>
                    <a:pt x="1102" y="1682"/>
                  </a:lnTo>
                  <a:lnTo>
                    <a:pt x="1100" y="1692"/>
                  </a:lnTo>
                  <a:lnTo>
                    <a:pt x="1094" y="1700"/>
                  </a:lnTo>
                  <a:lnTo>
                    <a:pt x="1090" y="1710"/>
                  </a:lnTo>
                  <a:lnTo>
                    <a:pt x="1086" y="1722"/>
                  </a:lnTo>
                  <a:lnTo>
                    <a:pt x="1084" y="1734"/>
                  </a:lnTo>
                  <a:lnTo>
                    <a:pt x="1084" y="1740"/>
                  </a:lnTo>
                  <a:lnTo>
                    <a:pt x="1086" y="1744"/>
                  </a:lnTo>
                  <a:lnTo>
                    <a:pt x="1090" y="1734"/>
                  </a:lnTo>
                  <a:lnTo>
                    <a:pt x="1100" y="1708"/>
                  </a:lnTo>
                  <a:lnTo>
                    <a:pt x="1108" y="1684"/>
                  </a:lnTo>
                  <a:lnTo>
                    <a:pt x="1110" y="1676"/>
                  </a:lnTo>
                  <a:lnTo>
                    <a:pt x="1110" y="1674"/>
                  </a:lnTo>
                  <a:lnTo>
                    <a:pt x="1108" y="1672"/>
                  </a:lnTo>
                  <a:close/>
                  <a:moveTo>
                    <a:pt x="1804" y="2938"/>
                  </a:moveTo>
                  <a:lnTo>
                    <a:pt x="1804" y="2938"/>
                  </a:lnTo>
                  <a:lnTo>
                    <a:pt x="1810" y="2932"/>
                  </a:lnTo>
                  <a:lnTo>
                    <a:pt x="1812" y="2928"/>
                  </a:lnTo>
                  <a:lnTo>
                    <a:pt x="1808" y="2930"/>
                  </a:lnTo>
                  <a:lnTo>
                    <a:pt x="1800" y="2934"/>
                  </a:lnTo>
                  <a:lnTo>
                    <a:pt x="1790" y="2940"/>
                  </a:lnTo>
                  <a:lnTo>
                    <a:pt x="1776" y="2946"/>
                  </a:lnTo>
                  <a:lnTo>
                    <a:pt x="1768" y="2946"/>
                  </a:lnTo>
                  <a:lnTo>
                    <a:pt x="1760" y="2944"/>
                  </a:lnTo>
                  <a:lnTo>
                    <a:pt x="1754" y="2944"/>
                  </a:lnTo>
                  <a:lnTo>
                    <a:pt x="1750" y="2944"/>
                  </a:lnTo>
                  <a:lnTo>
                    <a:pt x="1748" y="2946"/>
                  </a:lnTo>
                  <a:lnTo>
                    <a:pt x="1748" y="2948"/>
                  </a:lnTo>
                  <a:lnTo>
                    <a:pt x="1748" y="2954"/>
                  </a:lnTo>
                  <a:lnTo>
                    <a:pt x="1746" y="2954"/>
                  </a:lnTo>
                  <a:lnTo>
                    <a:pt x="1742" y="2954"/>
                  </a:lnTo>
                  <a:lnTo>
                    <a:pt x="1736" y="2954"/>
                  </a:lnTo>
                  <a:lnTo>
                    <a:pt x="1732" y="2958"/>
                  </a:lnTo>
                  <a:lnTo>
                    <a:pt x="1730" y="2960"/>
                  </a:lnTo>
                  <a:lnTo>
                    <a:pt x="1726" y="2960"/>
                  </a:lnTo>
                  <a:lnTo>
                    <a:pt x="1722" y="2960"/>
                  </a:lnTo>
                  <a:lnTo>
                    <a:pt x="1722" y="2962"/>
                  </a:lnTo>
                  <a:lnTo>
                    <a:pt x="1726" y="2974"/>
                  </a:lnTo>
                  <a:lnTo>
                    <a:pt x="1728" y="2978"/>
                  </a:lnTo>
                  <a:lnTo>
                    <a:pt x="1732" y="2980"/>
                  </a:lnTo>
                  <a:lnTo>
                    <a:pt x="1736" y="2982"/>
                  </a:lnTo>
                  <a:lnTo>
                    <a:pt x="1742" y="2982"/>
                  </a:lnTo>
                  <a:lnTo>
                    <a:pt x="1748" y="2982"/>
                  </a:lnTo>
                  <a:lnTo>
                    <a:pt x="1750" y="2984"/>
                  </a:lnTo>
                  <a:lnTo>
                    <a:pt x="1752" y="2986"/>
                  </a:lnTo>
                  <a:lnTo>
                    <a:pt x="1754" y="2984"/>
                  </a:lnTo>
                  <a:lnTo>
                    <a:pt x="1754" y="2982"/>
                  </a:lnTo>
                  <a:lnTo>
                    <a:pt x="1756" y="2980"/>
                  </a:lnTo>
                  <a:lnTo>
                    <a:pt x="1764" y="2978"/>
                  </a:lnTo>
                  <a:lnTo>
                    <a:pt x="1770" y="2976"/>
                  </a:lnTo>
                  <a:lnTo>
                    <a:pt x="1774" y="2974"/>
                  </a:lnTo>
                  <a:lnTo>
                    <a:pt x="1776" y="2970"/>
                  </a:lnTo>
                  <a:lnTo>
                    <a:pt x="1780" y="2966"/>
                  </a:lnTo>
                  <a:lnTo>
                    <a:pt x="1782" y="2964"/>
                  </a:lnTo>
                  <a:lnTo>
                    <a:pt x="1790" y="2964"/>
                  </a:lnTo>
                  <a:lnTo>
                    <a:pt x="1794" y="2964"/>
                  </a:lnTo>
                  <a:lnTo>
                    <a:pt x="1796" y="2962"/>
                  </a:lnTo>
                  <a:lnTo>
                    <a:pt x="1794" y="2960"/>
                  </a:lnTo>
                  <a:lnTo>
                    <a:pt x="1790" y="2954"/>
                  </a:lnTo>
                  <a:lnTo>
                    <a:pt x="1790" y="2950"/>
                  </a:lnTo>
                  <a:lnTo>
                    <a:pt x="1796" y="2944"/>
                  </a:lnTo>
                  <a:lnTo>
                    <a:pt x="1804" y="2938"/>
                  </a:lnTo>
                  <a:close/>
                  <a:moveTo>
                    <a:pt x="1538" y="2902"/>
                  </a:moveTo>
                  <a:lnTo>
                    <a:pt x="1538" y="2902"/>
                  </a:lnTo>
                  <a:lnTo>
                    <a:pt x="1540" y="2906"/>
                  </a:lnTo>
                  <a:lnTo>
                    <a:pt x="1538" y="2910"/>
                  </a:lnTo>
                  <a:lnTo>
                    <a:pt x="1538" y="2914"/>
                  </a:lnTo>
                  <a:lnTo>
                    <a:pt x="1542" y="2918"/>
                  </a:lnTo>
                  <a:lnTo>
                    <a:pt x="1544" y="2918"/>
                  </a:lnTo>
                  <a:lnTo>
                    <a:pt x="1548" y="2914"/>
                  </a:lnTo>
                  <a:lnTo>
                    <a:pt x="1554" y="2904"/>
                  </a:lnTo>
                  <a:lnTo>
                    <a:pt x="1558" y="2894"/>
                  </a:lnTo>
                  <a:lnTo>
                    <a:pt x="1560" y="2888"/>
                  </a:lnTo>
                  <a:lnTo>
                    <a:pt x="1560" y="2886"/>
                  </a:lnTo>
                  <a:lnTo>
                    <a:pt x="1558" y="2886"/>
                  </a:lnTo>
                  <a:lnTo>
                    <a:pt x="1554" y="2886"/>
                  </a:lnTo>
                  <a:lnTo>
                    <a:pt x="1546" y="2892"/>
                  </a:lnTo>
                  <a:lnTo>
                    <a:pt x="1540" y="2898"/>
                  </a:lnTo>
                  <a:lnTo>
                    <a:pt x="1538" y="2900"/>
                  </a:lnTo>
                  <a:lnTo>
                    <a:pt x="1538" y="2902"/>
                  </a:lnTo>
                  <a:close/>
                  <a:moveTo>
                    <a:pt x="644" y="1508"/>
                  </a:moveTo>
                  <a:lnTo>
                    <a:pt x="644" y="1508"/>
                  </a:lnTo>
                  <a:lnTo>
                    <a:pt x="646" y="1510"/>
                  </a:lnTo>
                  <a:lnTo>
                    <a:pt x="648" y="1508"/>
                  </a:lnTo>
                  <a:lnTo>
                    <a:pt x="650" y="1500"/>
                  </a:lnTo>
                  <a:lnTo>
                    <a:pt x="650" y="1498"/>
                  </a:lnTo>
                  <a:lnTo>
                    <a:pt x="646" y="1498"/>
                  </a:lnTo>
                  <a:lnTo>
                    <a:pt x="640" y="1500"/>
                  </a:lnTo>
                  <a:lnTo>
                    <a:pt x="636" y="1504"/>
                  </a:lnTo>
                  <a:lnTo>
                    <a:pt x="634" y="1510"/>
                  </a:lnTo>
                  <a:lnTo>
                    <a:pt x="636" y="1514"/>
                  </a:lnTo>
                  <a:lnTo>
                    <a:pt x="638" y="1516"/>
                  </a:lnTo>
                  <a:lnTo>
                    <a:pt x="642" y="1518"/>
                  </a:lnTo>
                  <a:lnTo>
                    <a:pt x="644" y="1516"/>
                  </a:lnTo>
                  <a:lnTo>
                    <a:pt x="644" y="1514"/>
                  </a:lnTo>
                  <a:lnTo>
                    <a:pt x="642" y="1508"/>
                  </a:lnTo>
                  <a:lnTo>
                    <a:pt x="640" y="1506"/>
                  </a:lnTo>
                  <a:lnTo>
                    <a:pt x="644" y="1508"/>
                  </a:lnTo>
                  <a:close/>
                  <a:moveTo>
                    <a:pt x="632" y="1558"/>
                  </a:moveTo>
                  <a:lnTo>
                    <a:pt x="632" y="1558"/>
                  </a:lnTo>
                  <a:lnTo>
                    <a:pt x="634" y="1556"/>
                  </a:lnTo>
                  <a:lnTo>
                    <a:pt x="634" y="1554"/>
                  </a:lnTo>
                  <a:lnTo>
                    <a:pt x="634" y="1548"/>
                  </a:lnTo>
                  <a:lnTo>
                    <a:pt x="630" y="1544"/>
                  </a:lnTo>
                  <a:lnTo>
                    <a:pt x="630" y="1546"/>
                  </a:lnTo>
                  <a:lnTo>
                    <a:pt x="630" y="1554"/>
                  </a:lnTo>
                  <a:lnTo>
                    <a:pt x="630" y="1558"/>
                  </a:lnTo>
                  <a:lnTo>
                    <a:pt x="632" y="1558"/>
                  </a:lnTo>
                  <a:close/>
                  <a:moveTo>
                    <a:pt x="628" y="1528"/>
                  </a:moveTo>
                  <a:lnTo>
                    <a:pt x="628" y="1528"/>
                  </a:lnTo>
                  <a:lnTo>
                    <a:pt x="630" y="1528"/>
                  </a:lnTo>
                  <a:lnTo>
                    <a:pt x="630" y="1526"/>
                  </a:lnTo>
                  <a:lnTo>
                    <a:pt x="632" y="1522"/>
                  </a:lnTo>
                  <a:lnTo>
                    <a:pt x="632" y="1520"/>
                  </a:lnTo>
                  <a:lnTo>
                    <a:pt x="634" y="1520"/>
                  </a:lnTo>
                  <a:lnTo>
                    <a:pt x="634" y="1522"/>
                  </a:lnTo>
                  <a:lnTo>
                    <a:pt x="636" y="1522"/>
                  </a:lnTo>
                  <a:lnTo>
                    <a:pt x="638" y="1522"/>
                  </a:lnTo>
                  <a:lnTo>
                    <a:pt x="638" y="1520"/>
                  </a:lnTo>
                  <a:lnTo>
                    <a:pt x="636" y="1518"/>
                  </a:lnTo>
                  <a:lnTo>
                    <a:pt x="632" y="1514"/>
                  </a:lnTo>
                  <a:lnTo>
                    <a:pt x="628" y="1512"/>
                  </a:lnTo>
                  <a:lnTo>
                    <a:pt x="628" y="1516"/>
                  </a:lnTo>
                  <a:lnTo>
                    <a:pt x="628" y="1528"/>
                  </a:lnTo>
                  <a:close/>
                  <a:moveTo>
                    <a:pt x="1186" y="1636"/>
                  </a:moveTo>
                  <a:lnTo>
                    <a:pt x="1186" y="1636"/>
                  </a:lnTo>
                  <a:lnTo>
                    <a:pt x="1180" y="1640"/>
                  </a:lnTo>
                  <a:lnTo>
                    <a:pt x="1176" y="1638"/>
                  </a:lnTo>
                  <a:lnTo>
                    <a:pt x="1174" y="1638"/>
                  </a:lnTo>
                  <a:lnTo>
                    <a:pt x="1164" y="1646"/>
                  </a:lnTo>
                  <a:lnTo>
                    <a:pt x="1156" y="1656"/>
                  </a:lnTo>
                  <a:lnTo>
                    <a:pt x="1150" y="1666"/>
                  </a:lnTo>
                  <a:lnTo>
                    <a:pt x="1150" y="1676"/>
                  </a:lnTo>
                  <a:lnTo>
                    <a:pt x="1154" y="1682"/>
                  </a:lnTo>
                  <a:lnTo>
                    <a:pt x="1154" y="1686"/>
                  </a:lnTo>
                  <a:lnTo>
                    <a:pt x="1154" y="1690"/>
                  </a:lnTo>
                  <a:lnTo>
                    <a:pt x="1154" y="1696"/>
                  </a:lnTo>
                  <a:lnTo>
                    <a:pt x="1154" y="1700"/>
                  </a:lnTo>
                  <a:lnTo>
                    <a:pt x="1158" y="1700"/>
                  </a:lnTo>
                  <a:lnTo>
                    <a:pt x="1162" y="1696"/>
                  </a:lnTo>
                  <a:lnTo>
                    <a:pt x="1166" y="1690"/>
                  </a:lnTo>
                  <a:lnTo>
                    <a:pt x="1170" y="1682"/>
                  </a:lnTo>
                  <a:lnTo>
                    <a:pt x="1178" y="1674"/>
                  </a:lnTo>
                  <a:lnTo>
                    <a:pt x="1182" y="1670"/>
                  </a:lnTo>
                  <a:lnTo>
                    <a:pt x="1184" y="1666"/>
                  </a:lnTo>
                  <a:lnTo>
                    <a:pt x="1182" y="1662"/>
                  </a:lnTo>
                  <a:lnTo>
                    <a:pt x="1180" y="1658"/>
                  </a:lnTo>
                  <a:lnTo>
                    <a:pt x="1180" y="1656"/>
                  </a:lnTo>
                  <a:lnTo>
                    <a:pt x="1182" y="1652"/>
                  </a:lnTo>
                  <a:lnTo>
                    <a:pt x="1186" y="1646"/>
                  </a:lnTo>
                  <a:lnTo>
                    <a:pt x="1194" y="1638"/>
                  </a:lnTo>
                  <a:lnTo>
                    <a:pt x="1198" y="1632"/>
                  </a:lnTo>
                  <a:lnTo>
                    <a:pt x="1196" y="1630"/>
                  </a:lnTo>
                  <a:lnTo>
                    <a:pt x="1194" y="1632"/>
                  </a:lnTo>
                  <a:lnTo>
                    <a:pt x="1186" y="1636"/>
                  </a:lnTo>
                  <a:close/>
                  <a:moveTo>
                    <a:pt x="1058" y="962"/>
                  </a:moveTo>
                  <a:lnTo>
                    <a:pt x="1058" y="962"/>
                  </a:lnTo>
                  <a:lnTo>
                    <a:pt x="1050" y="960"/>
                  </a:lnTo>
                  <a:lnTo>
                    <a:pt x="1048" y="962"/>
                  </a:lnTo>
                  <a:lnTo>
                    <a:pt x="1046" y="964"/>
                  </a:lnTo>
                  <a:lnTo>
                    <a:pt x="1048" y="964"/>
                  </a:lnTo>
                  <a:lnTo>
                    <a:pt x="1054" y="964"/>
                  </a:lnTo>
                  <a:lnTo>
                    <a:pt x="1058" y="962"/>
                  </a:lnTo>
                  <a:close/>
                  <a:moveTo>
                    <a:pt x="1366" y="1568"/>
                  </a:moveTo>
                  <a:lnTo>
                    <a:pt x="1366" y="1568"/>
                  </a:lnTo>
                  <a:lnTo>
                    <a:pt x="1364" y="1566"/>
                  </a:lnTo>
                  <a:lnTo>
                    <a:pt x="1360" y="1564"/>
                  </a:lnTo>
                  <a:lnTo>
                    <a:pt x="1356" y="1564"/>
                  </a:lnTo>
                  <a:lnTo>
                    <a:pt x="1354" y="1566"/>
                  </a:lnTo>
                  <a:lnTo>
                    <a:pt x="1356" y="1568"/>
                  </a:lnTo>
                  <a:lnTo>
                    <a:pt x="1360" y="1570"/>
                  </a:lnTo>
                  <a:lnTo>
                    <a:pt x="1364" y="1570"/>
                  </a:lnTo>
                  <a:lnTo>
                    <a:pt x="1366" y="1568"/>
                  </a:lnTo>
                  <a:close/>
                  <a:moveTo>
                    <a:pt x="1332" y="1588"/>
                  </a:moveTo>
                  <a:lnTo>
                    <a:pt x="1332" y="1588"/>
                  </a:lnTo>
                  <a:lnTo>
                    <a:pt x="1336" y="1586"/>
                  </a:lnTo>
                  <a:lnTo>
                    <a:pt x="1338" y="1584"/>
                  </a:lnTo>
                  <a:lnTo>
                    <a:pt x="1338" y="1582"/>
                  </a:lnTo>
                  <a:lnTo>
                    <a:pt x="1342" y="1580"/>
                  </a:lnTo>
                  <a:lnTo>
                    <a:pt x="1344" y="1582"/>
                  </a:lnTo>
                  <a:lnTo>
                    <a:pt x="1346" y="1580"/>
                  </a:lnTo>
                  <a:lnTo>
                    <a:pt x="1346" y="1578"/>
                  </a:lnTo>
                  <a:lnTo>
                    <a:pt x="1348" y="1578"/>
                  </a:lnTo>
                  <a:lnTo>
                    <a:pt x="1350" y="1578"/>
                  </a:lnTo>
                  <a:lnTo>
                    <a:pt x="1352" y="1576"/>
                  </a:lnTo>
                  <a:lnTo>
                    <a:pt x="1350" y="1574"/>
                  </a:lnTo>
                  <a:lnTo>
                    <a:pt x="1346" y="1570"/>
                  </a:lnTo>
                  <a:lnTo>
                    <a:pt x="1336" y="1562"/>
                  </a:lnTo>
                  <a:lnTo>
                    <a:pt x="1334" y="1562"/>
                  </a:lnTo>
                  <a:lnTo>
                    <a:pt x="1330" y="1566"/>
                  </a:lnTo>
                  <a:lnTo>
                    <a:pt x="1326" y="1568"/>
                  </a:lnTo>
                  <a:lnTo>
                    <a:pt x="1320" y="1570"/>
                  </a:lnTo>
                  <a:lnTo>
                    <a:pt x="1316" y="1570"/>
                  </a:lnTo>
                  <a:lnTo>
                    <a:pt x="1312" y="1570"/>
                  </a:lnTo>
                  <a:lnTo>
                    <a:pt x="1310" y="1572"/>
                  </a:lnTo>
                  <a:lnTo>
                    <a:pt x="1312" y="1574"/>
                  </a:lnTo>
                  <a:lnTo>
                    <a:pt x="1322" y="1574"/>
                  </a:lnTo>
                  <a:lnTo>
                    <a:pt x="1324" y="1574"/>
                  </a:lnTo>
                  <a:lnTo>
                    <a:pt x="1326" y="1576"/>
                  </a:lnTo>
                  <a:lnTo>
                    <a:pt x="1326" y="1580"/>
                  </a:lnTo>
                  <a:lnTo>
                    <a:pt x="1328" y="1584"/>
                  </a:lnTo>
                  <a:lnTo>
                    <a:pt x="1330" y="1586"/>
                  </a:lnTo>
                  <a:lnTo>
                    <a:pt x="1332" y="1588"/>
                  </a:lnTo>
                  <a:close/>
                  <a:moveTo>
                    <a:pt x="1306" y="1608"/>
                  </a:moveTo>
                  <a:lnTo>
                    <a:pt x="1306" y="1608"/>
                  </a:lnTo>
                  <a:lnTo>
                    <a:pt x="1304" y="1610"/>
                  </a:lnTo>
                  <a:lnTo>
                    <a:pt x="1302" y="1612"/>
                  </a:lnTo>
                  <a:lnTo>
                    <a:pt x="1304" y="1616"/>
                  </a:lnTo>
                  <a:lnTo>
                    <a:pt x="1310" y="1618"/>
                  </a:lnTo>
                  <a:lnTo>
                    <a:pt x="1316" y="1622"/>
                  </a:lnTo>
                  <a:lnTo>
                    <a:pt x="1316" y="1624"/>
                  </a:lnTo>
                  <a:lnTo>
                    <a:pt x="1312" y="1628"/>
                  </a:lnTo>
                  <a:lnTo>
                    <a:pt x="1308" y="1630"/>
                  </a:lnTo>
                  <a:lnTo>
                    <a:pt x="1308" y="1634"/>
                  </a:lnTo>
                  <a:lnTo>
                    <a:pt x="1308" y="1636"/>
                  </a:lnTo>
                  <a:lnTo>
                    <a:pt x="1314" y="1636"/>
                  </a:lnTo>
                  <a:lnTo>
                    <a:pt x="1316" y="1634"/>
                  </a:lnTo>
                  <a:lnTo>
                    <a:pt x="1318" y="1630"/>
                  </a:lnTo>
                  <a:lnTo>
                    <a:pt x="1322" y="1620"/>
                  </a:lnTo>
                  <a:lnTo>
                    <a:pt x="1326" y="1618"/>
                  </a:lnTo>
                  <a:lnTo>
                    <a:pt x="1328" y="1616"/>
                  </a:lnTo>
                  <a:lnTo>
                    <a:pt x="1330" y="1616"/>
                  </a:lnTo>
                  <a:lnTo>
                    <a:pt x="1334" y="1618"/>
                  </a:lnTo>
                  <a:lnTo>
                    <a:pt x="1340" y="1614"/>
                  </a:lnTo>
                  <a:lnTo>
                    <a:pt x="1348" y="1610"/>
                  </a:lnTo>
                  <a:lnTo>
                    <a:pt x="1352" y="1604"/>
                  </a:lnTo>
                  <a:lnTo>
                    <a:pt x="1356" y="1602"/>
                  </a:lnTo>
                  <a:lnTo>
                    <a:pt x="1358" y="1602"/>
                  </a:lnTo>
                  <a:lnTo>
                    <a:pt x="1358" y="1604"/>
                  </a:lnTo>
                  <a:lnTo>
                    <a:pt x="1362" y="1604"/>
                  </a:lnTo>
                  <a:lnTo>
                    <a:pt x="1364" y="1602"/>
                  </a:lnTo>
                  <a:lnTo>
                    <a:pt x="1362" y="1602"/>
                  </a:lnTo>
                  <a:lnTo>
                    <a:pt x="1354" y="1596"/>
                  </a:lnTo>
                  <a:lnTo>
                    <a:pt x="1348" y="1594"/>
                  </a:lnTo>
                  <a:lnTo>
                    <a:pt x="1342" y="1594"/>
                  </a:lnTo>
                  <a:lnTo>
                    <a:pt x="1338" y="1594"/>
                  </a:lnTo>
                  <a:lnTo>
                    <a:pt x="1334" y="1592"/>
                  </a:lnTo>
                  <a:lnTo>
                    <a:pt x="1330" y="1590"/>
                  </a:lnTo>
                  <a:lnTo>
                    <a:pt x="1324" y="1592"/>
                  </a:lnTo>
                  <a:lnTo>
                    <a:pt x="1318" y="1594"/>
                  </a:lnTo>
                  <a:lnTo>
                    <a:pt x="1314" y="1600"/>
                  </a:lnTo>
                  <a:lnTo>
                    <a:pt x="1312" y="1602"/>
                  </a:lnTo>
                  <a:lnTo>
                    <a:pt x="1310" y="1602"/>
                  </a:lnTo>
                  <a:lnTo>
                    <a:pt x="1308" y="1598"/>
                  </a:lnTo>
                  <a:lnTo>
                    <a:pt x="1304" y="1598"/>
                  </a:lnTo>
                  <a:lnTo>
                    <a:pt x="1304" y="1600"/>
                  </a:lnTo>
                  <a:lnTo>
                    <a:pt x="1306" y="1604"/>
                  </a:lnTo>
                  <a:lnTo>
                    <a:pt x="1308" y="1606"/>
                  </a:lnTo>
                  <a:lnTo>
                    <a:pt x="1308" y="1608"/>
                  </a:lnTo>
                  <a:lnTo>
                    <a:pt x="1306" y="1608"/>
                  </a:lnTo>
                  <a:close/>
                  <a:moveTo>
                    <a:pt x="1364" y="1596"/>
                  </a:moveTo>
                  <a:lnTo>
                    <a:pt x="1364" y="1596"/>
                  </a:lnTo>
                  <a:lnTo>
                    <a:pt x="1364" y="1592"/>
                  </a:lnTo>
                  <a:lnTo>
                    <a:pt x="1360" y="1590"/>
                  </a:lnTo>
                  <a:lnTo>
                    <a:pt x="1356" y="1588"/>
                  </a:lnTo>
                  <a:lnTo>
                    <a:pt x="1354" y="1588"/>
                  </a:lnTo>
                  <a:lnTo>
                    <a:pt x="1354" y="1592"/>
                  </a:lnTo>
                  <a:lnTo>
                    <a:pt x="1356" y="1596"/>
                  </a:lnTo>
                  <a:lnTo>
                    <a:pt x="1360" y="1598"/>
                  </a:lnTo>
                  <a:lnTo>
                    <a:pt x="1364" y="1596"/>
                  </a:lnTo>
                  <a:close/>
                  <a:moveTo>
                    <a:pt x="1102" y="2532"/>
                  </a:moveTo>
                  <a:lnTo>
                    <a:pt x="1102" y="2532"/>
                  </a:lnTo>
                  <a:lnTo>
                    <a:pt x="1110" y="2530"/>
                  </a:lnTo>
                  <a:lnTo>
                    <a:pt x="1112" y="2530"/>
                  </a:lnTo>
                  <a:lnTo>
                    <a:pt x="1110" y="2528"/>
                  </a:lnTo>
                  <a:lnTo>
                    <a:pt x="1098" y="2526"/>
                  </a:lnTo>
                  <a:lnTo>
                    <a:pt x="1092" y="2528"/>
                  </a:lnTo>
                  <a:lnTo>
                    <a:pt x="1094" y="2530"/>
                  </a:lnTo>
                  <a:lnTo>
                    <a:pt x="1096" y="2532"/>
                  </a:lnTo>
                  <a:lnTo>
                    <a:pt x="1102" y="2532"/>
                  </a:lnTo>
                  <a:close/>
                  <a:moveTo>
                    <a:pt x="470" y="2754"/>
                  </a:moveTo>
                  <a:lnTo>
                    <a:pt x="470" y="2754"/>
                  </a:lnTo>
                  <a:lnTo>
                    <a:pt x="472" y="2756"/>
                  </a:lnTo>
                  <a:lnTo>
                    <a:pt x="476" y="2756"/>
                  </a:lnTo>
                  <a:lnTo>
                    <a:pt x="482" y="2752"/>
                  </a:lnTo>
                  <a:lnTo>
                    <a:pt x="486" y="2746"/>
                  </a:lnTo>
                  <a:lnTo>
                    <a:pt x="486" y="2744"/>
                  </a:lnTo>
                  <a:lnTo>
                    <a:pt x="484" y="2740"/>
                  </a:lnTo>
                  <a:lnTo>
                    <a:pt x="482" y="2740"/>
                  </a:lnTo>
                  <a:lnTo>
                    <a:pt x="480" y="2740"/>
                  </a:lnTo>
                  <a:lnTo>
                    <a:pt x="474" y="2744"/>
                  </a:lnTo>
                  <a:lnTo>
                    <a:pt x="470" y="2750"/>
                  </a:lnTo>
                  <a:lnTo>
                    <a:pt x="470" y="2752"/>
                  </a:lnTo>
                  <a:lnTo>
                    <a:pt x="470" y="2754"/>
                  </a:lnTo>
                  <a:close/>
                  <a:moveTo>
                    <a:pt x="808" y="2632"/>
                  </a:moveTo>
                  <a:lnTo>
                    <a:pt x="808" y="2632"/>
                  </a:lnTo>
                  <a:lnTo>
                    <a:pt x="804" y="2628"/>
                  </a:lnTo>
                  <a:lnTo>
                    <a:pt x="802" y="2626"/>
                  </a:lnTo>
                  <a:lnTo>
                    <a:pt x="798" y="2624"/>
                  </a:lnTo>
                  <a:lnTo>
                    <a:pt x="794" y="2626"/>
                  </a:lnTo>
                  <a:lnTo>
                    <a:pt x="790" y="2628"/>
                  </a:lnTo>
                  <a:lnTo>
                    <a:pt x="776" y="2638"/>
                  </a:lnTo>
                  <a:lnTo>
                    <a:pt x="768" y="2644"/>
                  </a:lnTo>
                  <a:lnTo>
                    <a:pt x="762" y="2646"/>
                  </a:lnTo>
                  <a:lnTo>
                    <a:pt x="758" y="2644"/>
                  </a:lnTo>
                  <a:lnTo>
                    <a:pt x="756" y="2642"/>
                  </a:lnTo>
                  <a:lnTo>
                    <a:pt x="752" y="2640"/>
                  </a:lnTo>
                  <a:lnTo>
                    <a:pt x="750" y="2650"/>
                  </a:lnTo>
                  <a:lnTo>
                    <a:pt x="752" y="2654"/>
                  </a:lnTo>
                  <a:lnTo>
                    <a:pt x="752" y="2658"/>
                  </a:lnTo>
                  <a:lnTo>
                    <a:pt x="756" y="2664"/>
                  </a:lnTo>
                  <a:lnTo>
                    <a:pt x="760" y="2672"/>
                  </a:lnTo>
                  <a:lnTo>
                    <a:pt x="762" y="2678"/>
                  </a:lnTo>
                  <a:lnTo>
                    <a:pt x="762" y="2686"/>
                  </a:lnTo>
                  <a:lnTo>
                    <a:pt x="762" y="2694"/>
                  </a:lnTo>
                  <a:lnTo>
                    <a:pt x="764" y="2698"/>
                  </a:lnTo>
                  <a:lnTo>
                    <a:pt x="764" y="2702"/>
                  </a:lnTo>
                  <a:lnTo>
                    <a:pt x="762" y="2714"/>
                  </a:lnTo>
                  <a:lnTo>
                    <a:pt x="760" y="2728"/>
                  </a:lnTo>
                  <a:lnTo>
                    <a:pt x="764" y="2742"/>
                  </a:lnTo>
                  <a:lnTo>
                    <a:pt x="766" y="2746"/>
                  </a:lnTo>
                  <a:lnTo>
                    <a:pt x="770" y="2750"/>
                  </a:lnTo>
                  <a:lnTo>
                    <a:pt x="774" y="2752"/>
                  </a:lnTo>
                  <a:lnTo>
                    <a:pt x="778" y="2752"/>
                  </a:lnTo>
                  <a:lnTo>
                    <a:pt x="782" y="2752"/>
                  </a:lnTo>
                  <a:lnTo>
                    <a:pt x="784" y="2748"/>
                  </a:lnTo>
                  <a:lnTo>
                    <a:pt x="788" y="2742"/>
                  </a:lnTo>
                  <a:lnTo>
                    <a:pt x="790" y="2738"/>
                  </a:lnTo>
                  <a:lnTo>
                    <a:pt x="792" y="2736"/>
                  </a:lnTo>
                  <a:lnTo>
                    <a:pt x="796" y="2738"/>
                  </a:lnTo>
                  <a:lnTo>
                    <a:pt x="802" y="2740"/>
                  </a:lnTo>
                  <a:lnTo>
                    <a:pt x="806" y="2740"/>
                  </a:lnTo>
                  <a:lnTo>
                    <a:pt x="808" y="2736"/>
                  </a:lnTo>
                  <a:lnTo>
                    <a:pt x="810" y="2726"/>
                  </a:lnTo>
                  <a:lnTo>
                    <a:pt x="814" y="2708"/>
                  </a:lnTo>
                  <a:lnTo>
                    <a:pt x="816" y="2698"/>
                  </a:lnTo>
                  <a:lnTo>
                    <a:pt x="814" y="2690"/>
                  </a:lnTo>
                  <a:lnTo>
                    <a:pt x="812" y="2682"/>
                  </a:lnTo>
                  <a:lnTo>
                    <a:pt x="810" y="2678"/>
                  </a:lnTo>
                  <a:lnTo>
                    <a:pt x="814" y="2672"/>
                  </a:lnTo>
                  <a:lnTo>
                    <a:pt x="818" y="2668"/>
                  </a:lnTo>
                  <a:lnTo>
                    <a:pt x="818" y="2662"/>
                  </a:lnTo>
                  <a:lnTo>
                    <a:pt x="818" y="2652"/>
                  </a:lnTo>
                  <a:lnTo>
                    <a:pt x="814" y="2642"/>
                  </a:lnTo>
                  <a:lnTo>
                    <a:pt x="808" y="2632"/>
                  </a:lnTo>
                  <a:close/>
                  <a:moveTo>
                    <a:pt x="576" y="2694"/>
                  </a:moveTo>
                  <a:lnTo>
                    <a:pt x="576" y="2694"/>
                  </a:lnTo>
                  <a:lnTo>
                    <a:pt x="578" y="2696"/>
                  </a:lnTo>
                  <a:lnTo>
                    <a:pt x="580" y="2696"/>
                  </a:lnTo>
                  <a:lnTo>
                    <a:pt x="584" y="2696"/>
                  </a:lnTo>
                  <a:lnTo>
                    <a:pt x="588" y="2698"/>
                  </a:lnTo>
                  <a:lnTo>
                    <a:pt x="592" y="2702"/>
                  </a:lnTo>
                  <a:lnTo>
                    <a:pt x="594" y="2700"/>
                  </a:lnTo>
                  <a:lnTo>
                    <a:pt x="596" y="2698"/>
                  </a:lnTo>
                  <a:lnTo>
                    <a:pt x="594" y="2692"/>
                  </a:lnTo>
                  <a:lnTo>
                    <a:pt x="594" y="2690"/>
                  </a:lnTo>
                  <a:lnTo>
                    <a:pt x="590" y="2688"/>
                  </a:lnTo>
                  <a:lnTo>
                    <a:pt x="584" y="2686"/>
                  </a:lnTo>
                  <a:lnTo>
                    <a:pt x="578" y="2688"/>
                  </a:lnTo>
                  <a:lnTo>
                    <a:pt x="576" y="2690"/>
                  </a:lnTo>
                  <a:lnTo>
                    <a:pt x="576" y="2694"/>
                  </a:lnTo>
                  <a:close/>
                  <a:moveTo>
                    <a:pt x="1022" y="2792"/>
                  </a:moveTo>
                  <a:lnTo>
                    <a:pt x="1022" y="2792"/>
                  </a:lnTo>
                  <a:lnTo>
                    <a:pt x="1016" y="2792"/>
                  </a:lnTo>
                  <a:lnTo>
                    <a:pt x="1010" y="2794"/>
                  </a:lnTo>
                  <a:lnTo>
                    <a:pt x="998" y="2800"/>
                  </a:lnTo>
                  <a:lnTo>
                    <a:pt x="990" y="2802"/>
                  </a:lnTo>
                  <a:lnTo>
                    <a:pt x="982" y="2802"/>
                  </a:lnTo>
                  <a:lnTo>
                    <a:pt x="974" y="2800"/>
                  </a:lnTo>
                  <a:lnTo>
                    <a:pt x="966" y="2796"/>
                  </a:lnTo>
                  <a:lnTo>
                    <a:pt x="960" y="2790"/>
                  </a:lnTo>
                  <a:lnTo>
                    <a:pt x="954" y="2790"/>
                  </a:lnTo>
                  <a:lnTo>
                    <a:pt x="950" y="2792"/>
                  </a:lnTo>
                  <a:lnTo>
                    <a:pt x="948" y="2794"/>
                  </a:lnTo>
                  <a:lnTo>
                    <a:pt x="944" y="2800"/>
                  </a:lnTo>
                  <a:lnTo>
                    <a:pt x="942" y="2800"/>
                  </a:lnTo>
                  <a:lnTo>
                    <a:pt x="938" y="2794"/>
                  </a:lnTo>
                  <a:lnTo>
                    <a:pt x="936" y="2794"/>
                  </a:lnTo>
                  <a:lnTo>
                    <a:pt x="934" y="2792"/>
                  </a:lnTo>
                  <a:lnTo>
                    <a:pt x="930" y="2796"/>
                  </a:lnTo>
                  <a:lnTo>
                    <a:pt x="926" y="2802"/>
                  </a:lnTo>
                  <a:lnTo>
                    <a:pt x="924" y="2814"/>
                  </a:lnTo>
                  <a:lnTo>
                    <a:pt x="926" y="2820"/>
                  </a:lnTo>
                  <a:lnTo>
                    <a:pt x="930" y="2822"/>
                  </a:lnTo>
                  <a:lnTo>
                    <a:pt x="944" y="2828"/>
                  </a:lnTo>
                  <a:lnTo>
                    <a:pt x="954" y="2832"/>
                  </a:lnTo>
                  <a:lnTo>
                    <a:pt x="966" y="2840"/>
                  </a:lnTo>
                  <a:lnTo>
                    <a:pt x="976" y="2848"/>
                  </a:lnTo>
                  <a:lnTo>
                    <a:pt x="982" y="2850"/>
                  </a:lnTo>
                  <a:lnTo>
                    <a:pt x="986" y="2850"/>
                  </a:lnTo>
                  <a:lnTo>
                    <a:pt x="994" y="2852"/>
                  </a:lnTo>
                  <a:lnTo>
                    <a:pt x="1000" y="2858"/>
                  </a:lnTo>
                  <a:lnTo>
                    <a:pt x="1008" y="2864"/>
                  </a:lnTo>
                  <a:lnTo>
                    <a:pt x="1016" y="2870"/>
                  </a:lnTo>
                  <a:lnTo>
                    <a:pt x="1030" y="2874"/>
                  </a:lnTo>
                  <a:lnTo>
                    <a:pt x="1032" y="2874"/>
                  </a:lnTo>
                  <a:lnTo>
                    <a:pt x="1032" y="2870"/>
                  </a:lnTo>
                  <a:lnTo>
                    <a:pt x="1034" y="2862"/>
                  </a:lnTo>
                  <a:lnTo>
                    <a:pt x="1036" y="2852"/>
                  </a:lnTo>
                  <a:lnTo>
                    <a:pt x="1036" y="2844"/>
                  </a:lnTo>
                  <a:lnTo>
                    <a:pt x="1034" y="2840"/>
                  </a:lnTo>
                  <a:lnTo>
                    <a:pt x="1032" y="2838"/>
                  </a:lnTo>
                  <a:lnTo>
                    <a:pt x="1030" y="2834"/>
                  </a:lnTo>
                  <a:lnTo>
                    <a:pt x="1030" y="2828"/>
                  </a:lnTo>
                  <a:lnTo>
                    <a:pt x="1036" y="2814"/>
                  </a:lnTo>
                  <a:lnTo>
                    <a:pt x="1050" y="2788"/>
                  </a:lnTo>
                  <a:lnTo>
                    <a:pt x="1052" y="2786"/>
                  </a:lnTo>
                  <a:lnTo>
                    <a:pt x="1050" y="2784"/>
                  </a:lnTo>
                  <a:lnTo>
                    <a:pt x="1042" y="2788"/>
                  </a:lnTo>
                  <a:lnTo>
                    <a:pt x="1032" y="2792"/>
                  </a:lnTo>
                  <a:lnTo>
                    <a:pt x="1026" y="2792"/>
                  </a:lnTo>
                  <a:lnTo>
                    <a:pt x="1022" y="2792"/>
                  </a:lnTo>
                  <a:close/>
                  <a:moveTo>
                    <a:pt x="802" y="2526"/>
                  </a:moveTo>
                  <a:lnTo>
                    <a:pt x="802" y="2526"/>
                  </a:lnTo>
                  <a:lnTo>
                    <a:pt x="800" y="2524"/>
                  </a:lnTo>
                  <a:lnTo>
                    <a:pt x="800" y="2526"/>
                  </a:lnTo>
                  <a:lnTo>
                    <a:pt x="798" y="2534"/>
                  </a:lnTo>
                  <a:lnTo>
                    <a:pt x="798" y="2540"/>
                  </a:lnTo>
                  <a:lnTo>
                    <a:pt x="798" y="2542"/>
                  </a:lnTo>
                  <a:lnTo>
                    <a:pt x="794" y="2542"/>
                  </a:lnTo>
                  <a:lnTo>
                    <a:pt x="790" y="2542"/>
                  </a:lnTo>
                  <a:lnTo>
                    <a:pt x="788" y="2542"/>
                  </a:lnTo>
                  <a:lnTo>
                    <a:pt x="782" y="2546"/>
                  </a:lnTo>
                  <a:lnTo>
                    <a:pt x="778" y="2548"/>
                  </a:lnTo>
                  <a:lnTo>
                    <a:pt x="774" y="2550"/>
                  </a:lnTo>
                  <a:lnTo>
                    <a:pt x="772" y="2550"/>
                  </a:lnTo>
                  <a:lnTo>
                    <a:pt x="772" y="2554"/>
                  </a:lnTo>
                  <a:lnTo>
                    <a:pt x="770" y="2568"/>
                  </a:lnTo>
                  <a:lnTo>
                    <a:pt x="770" y="2580"/>
                  </a:lnTo>
                  <a:lnTo>
                    <a:pt x="770" y="2584"/>
                  </a:lnTo>
                  <a:lnTo>
                    <a:pt x="772" y="2586"/>
                  </a:lnTo>
                  <a:lnTo>
                    <a:pt x="776" y="2586"/>
                  </a:lnTo>
                  <a:lnTo>
                    <a:pt x="776" y="2588"/>
                  </a:lnTo>
                  <a:lnTo>
                    <a:pt x="774" y="2592"/>
                  </a:lnTo>
                  <a:lnTo>
                    <a:pt x="772" y="2594"/>
                  </a:lnTo>
                  <a:lnTo>
                    <a:pt x="772" y="2596"/>
                  </a:lnTo>
                  <a:lnTo>
                    <a:pt x="778" y="2596"/>
                  </a:lnTo>
                  <a:lnTo>
                    <a:pt x="780" y="2598"/>
                  </a:lnTo>
                  <a:lnTo>
                    <a:pt x="778" y="2602"/>
                  </a:lnTo>
                  <a:lnTo>
                    <a:pt x="776" y="2604"/>
                  </a:lnTo>
                  <a:lnTo>
                    <a:pt x="776" y="2606"/>
                  </a:lnTo>
                  <a:lnTo>
                    <a:pt x="778" y="2608"/>
                  </a:lnTo>
                  <a:lnTo>
                    <a:pt x="786" y="2612"/>
                  </a:lnTo>
                  <a:lnTo>
                    <a:pt x="788" y="2614"/>
                  </a:lnTo>
                  <a:lnTo>
                    <a:pt x="790" y="2616"/>
                  </a:lnTo>
                  <a:lnTo>
                    <a:pt x="792" y="2616"/>
                  </a:lnTo>
                  <a:lnTo>
                    <a:pt x="794" y="2616"/>
                  </a:lnTo>
                  <a:lnTo>
                    <a:pt x="794" y="2612"/>
                  </a:lnTo>
                  <a:lnTo>
                    <a:pt x="794" y="2610"/>
                  </a:lnTo>
                  <a:lnTo>
                    <a:pt x="796" y="2606"/>
                  </a:lnTo>
                  <a:lnTo>
                    <a:pt x="800" y="2604"/>
                  </a:lnTo>
                  <a:lnTo>
                    <a:pt x="800" y="2600"/>
                  </a:lnTo>
                  <a:lnTo>
                    <a:pt x="802" y="2588"/>
                  </a:lnTo>
                  <a:lnTo>
                    <a:pt x="802" y="2582"/>
                  </a:lnTo>
                  <a:lnTo>
                    <a:pt x="804" y="2578"/>
                  </a:lnTo>
                  <a:lnTo>
                    <a:pt x="808" y="2574"/>
                  </a:lnTo>
                  <a:lnTo>
                    <a:pt x="808" y="2562"/>
                  </a:lnTo>
                  <a:lnTo>
                    <a:pt x="806" y="2552"/>
                  </a:lnTo>
                  <a:lnTo>
                    <a:pt x="804" y="2546"/>
                  </a:lnTo>
                  <a:lnTo>
                    <a:pt x="804" y="2544"/>
                  </a:lnTo>
                  <a:lnTo>
                    <a:pt x="804" y="2540"/>
                  </a:lnTo>
                  <a:lnTo>
                    <a:pt x="804" y="2530"/>
                  </a:lnTo>
                  <a:lnTo>
                    <a:pt x="804" y="2528"/>
                  </a:lnTo>
                  <a:lnTo>
                    <a:pt x="802" y="2526"/>
                  </a:lnTo>
                  <a:close/>
                  <a:moveTo>
                    <a:pt x="550" y="2700"/>
                  </a:moveTo>
                  <a:lnTo>
                    <a:pt x="550" y="2700"/>
                  </a:lnTo>
                  <a:lnTo>
                    <a:pt x="548" y="2696"/>
                  </a:lnTo>
                  <a:lnTo>
                    <a:pt x="544" y="2696"/>
                  </a:lnTo>
                  <a:lnTo>
                    <a:pt x="538" y="2698"/>
                  </a:lnTo>
                  <a:lnTo>
                    <a:pt x="532" y="2702"/>
                  </a:lnTo>
                  <a:lnTo>
                    <a:pt x="520" y="2712"/>
                  </a:lnTo>
                  <a:lnTo>
                    <a:pt x="518" y="2716"/>
                  </a:lnTo>
                  <a:lnTo>
                    <a:pt x="520" y="2718"/>
                  </a:lnTo>
                  <a:lnTo>
                    <a:pt x="520" y="2720"/>
                  </a:lnTo>
                  <a:lnTo>
                    <a:pt x="526" y="2718"/>
                  </a:lnTo>
                  <a:lnTo>
                    <a:pt x="530" y="2718"/>
                  </a:lnTo>
                  <a:lnTo>
                    <a:pt x="532" y="2720"/>
                  </a:lnTo>
                  <a:lnTo>
                    <a:pt x="536" y="2726"/>
                  </a:lnTo>
                  <a:lnTo>
                    <a:pt x="542" y="2730"/>
                  </a:lnTo>
                  <a:lnTo>
                    <a:pt x="546" y="2732"/>
                  </a:lnTo>
                  <a:lnTo>
                    <a:pt x="548" y="2732"/>
                  </a:lnTo>
                  <a:lnTo>
                    <a:pt x="554" y="2726"/>
                  </a:lnTo>
                  <a:lnTo>
                    <a:pt x="562" y="2708"/>
                  </a:lnTo>
                  <a:lnTo>
                    <a:pt x="564" y="2706"/>
                  </a:lnTo>
                  <a:lnTo>
                    <a:pt x="564" y="2704"/>
                  </a:lnTo>
                  <a:lnTo>
                    <a:pt x="558" y="2704"/>
                  </a:lnTo>
                  <a:lnTo>
                    <a:pt x="552" y="2706"/>
                  </a:lnTo>
                  <a:lnTo>
                    <a:pt x="550" y="2704"/>
                  </a:lnTo>
                  <a:lnTo>
                    <a:pt x="550" y="2700"/>
                  </a:lnTo>
                  <a:close/>
                  <a:moveTo>
                    <a:pt x="1254" y="2806"/>
                  </a:moveTo>
                  <a:lnTo>
                    <a:pt x="1254" y="2806"/>
                  </a:lnTo>
                  <a:lnTo>
                    <a:pt x="1252" y="2810"/>
                  </a:lnTo>
                  <a:lnTo>
                    <a:pt x="1254" y="2814"/>
                  </a:lnTo>
                  <a:lnTo>
                    <a:pt x="1260" y="2818"/>
                  </a:lnTo>
                  <a:lnTo>
                    <a:pt x="1264" y="2820"/>
                  </a:lnTo>
                  <a:lnTo>
                    <a:pt x="1266" y="2818"/>
                  </a:lnTo>
                  <a:lnTo>
                    <a:pt x="1266" y="2816"/>
                  </a:lnTo>
                  <a:lnTo>
                    <a:pt x="1264" y="2812"/>
                  </a:lnTo>
                  <a:lnTo>
                    <a:pt x="1258" y="2808"/>
                  </a:lnTo>
                  <a:lnTo>
                    <a:pt x="1254" y="2806"/>
                  </a:lnTo>
                  <a:close/>
                  <a:moveTo>
                    <a:pt x="1410" y="2874"/>
                  </a:moveTo>
                  <a:lnTo>
                    <a:pt x="1410" y="2874"/>
                  </a:lnTo>
                  <a:lnTo>
                    <a:pt x="1412" y="2870"/>
                  </a:lnTo>
                  <a:lnTo>
                    <a:pt x="1410" y="2868"/>
                  </a:lnTo>
                  <a:lnTo>
                    <a:pt x="1408" y="2868"/>
                  </a:lnTo>
                  <a:lnTo>
                    <a:pt x="1402" y="2870"/>
                  </a:lnTo>
                  <a:lnTo>
                    <a:pt x="1402" y="2872"/>
                  </a:lnTo>
                  <a:lnTo>
                    <a:pt x="1400" y="2874"/>
                  </a:lnTo>
                  <a:lnTo>
                    <a:pt x="1402" y="2876"/>
                  </a:lnTo>
                  <a:lnTo>
                    <a:pt x="1406" y="2876"/>
                  </a:lnTo>
                  <a:lnTo>
                    <a:pt x="1410" y="2874"/>
                  </a:lnTo>
                  <a:close/>
                  <a:moveTo>
                    <a:pt x="1214" y="2706"/>
                  </a:moveTo>
                  <a:lnTo>
                    <a:pt x="1214" y="2706"/>
                  </a:lnTo>
                  <a:lnTo>
                    <a:pt x="1214" y="2712"/>
                  </a:lnTo>
                  <a:lnTo>
                    <a:pt x="1218" y="2718"/>
                  </a:lnTo>
                  <a:lnTo>
                    <a:pt x="1224" y="2722"/>
                  </a:lnTo>
                  <a:lnTo>
                    <a:pt x="1230" y="2726"/>
                  </a:lnTo>
                  <a:lnTo>
                    <a:pt x="1232" y="2726"/>
                  </a:lnTo>
                  <a:lnTo>
                    <a:pt x="1230" y="2724"/>
                  </a:lnTo>
                  <a:lnTo>
                    <a:pt x="1228" y="2720"/>
                  </a:lnTo>
                  <a:lnTo>
                    <a:pt x="1224" y="2714"/>
                  </a:lnTo>
                  <a:lnTo>
                    <a:pt x="1222" y="2708"/>
                  </a:lnTo>
                  <a:lnTo>
                    <a:pt x="1222" y="2704"/>
                  </a:lnTo>
                  <a:lnTo>
                    <a:pt x="1218" y="2702"/>
                  </a:lnTo>
                  <a:lnTo>
                    <a:pt x="1216" y="2702"/>
                  </a:lnTo>
                  <a:lnTo>
                    <a:pt x="1214" y="2706"/>
                  </a:lnTo>
                  <a:close/>
                  <a:moveTo>
                    <a:pt x="1468" y="2954"/>
                  </a:moveTo>
                  <a:lnTo>
                    <a:pt x="1468" y="2954"/>
                  </a:lnTo>
                  <a:lnTo>
                    <a:pt x="1464" y="2956"/>
                  </a:lnTo>
                  <a:lnTo>
                    <a:pt x="1462" y="2956"/>
                  </a:lnTo>
                  <a:lnTo>
                    <a:pt x="1460" y="2952"/>
                  </a:lnTo>
                  <a:lnTo>
                    <a:pt x="1460" y="2948"/>
                  </a:lnTo>
                  <a:lnTo>
                    <a:pt x="1456" y="2946"/>
                  </a:lnTo>
                  <a:lnTo>
                    <a:pt x="1452" y="2946"/>
                  </a:lnTo>
                  <a:lnTo>
                    <a:pt x="1446" y="2948"/>
                  </a:lnTo>
                  <a:lnTo>
                    <a:pt x="1442" y="2946"/>
                  </a:lnTo>
                  <a:lnTo>
                    <a:pt x="1434" y="2944"/>
                  </a:lnTo>
                  <a:lnTo>
                    <a:pt x="1424" y="2942"/>
                  </a:lnTo>
                  <a:lnTo>
                    <a:pt x="1418" y="2942"/>
                  </a:lnTo>
                  <a:lnTo>
                    <a:pt x="1410" y="2944"/>
                  </a:lnTo>
                  <a:lnTo>
                    <a:pt x="1406" y="2944"/>
                  </a:lnTo>
                  <a:lnTo>
                    <a:pt x="1402" y="2942"/>
                  </a:lnTo>
                  <a:lnTo>
                    <a:pt x="1398" y="2938"/>
                  </a:lnTo>
                  <a:lnTo>
                    <a:pt x="1396" y="2934"/>
                  </a:lnTo>
                  <a:lnTo>
                    <a:pt x="1394" y="2932"/>
                  </a:lnTo>
                  <a:lnTo>
                    <a:pt x="1392" y="2934"/>
                  </a:lnTo>
                  <a:lnTo>
                    <a:pt x="1390" y="2934"/>
                  </a:lnTo>
                  <a:lnTo>
                    <a:pt x="1386" y="2934"/>
                  </a:lnTo>
                  <a:lnTo>
                    <a:pt x="1382" y="2932"/>
                  </a:lnTo>
                  <a:lnTo>
                    <a:pt x="1380" y="2928"/>
                  </a:lnTo>
                  <a:lnTo>
                    <a:pt x="1378" y="2928"/>
                  </a:lnTo>
                  <a:lnTo>
                    <a:pt x="1378" y="2930"/>
                  </a:lnTo>
                  <a:lnTo>
                    <a:pt x="1376" y="2934"/>
                  </a:lnTo>
                  <a:lnTo>
                    <a:pt x="1374" y="2936"/>
                  </a:lnTo>
                  <a:lnTo>
                    <a:pt x="1372" y="2938"/>
                  </a:lnTo>
                  <a:lnTo>
                    <a:pt x="1372" y="2946"/>
                  </a:lnTo>
                  <a:lnTo>
                    <a:pt x="1372" y="2950"/>
                  </a:lnTo>
                  <a:lnTo>
                    <a:pt x="1376" y="2952"/>
                  </a:lnTo>
                  <a:lnTo>
                    <a:pt x="1388" y="2952"/>
                  </a:lnTo>
                  <a:lnTo>
                    <a:pt x="1402" y="2954"/>
                  </a:lnTo>
                  <a:lnTo>
                    <a:pt x="1410" y="2958"/>
                  </a:lnTo>
                  <a:lnTo>
                    <a:pt x="1418" y="2962"/>
                  </a:lnTo>
                  <a:lnTo>
                    <a:pt x="1422" y="2964"/>
                  </a:lnTo>
                  <a:lnTo>
                    <a:pt x="1428" y="2966"/>
                  </a:lnTo>
                  <a:lnTo>
                    <a:pt x="1440" y="2966"/>
                  </a:lnTo>
                  <a:lnTo>
                    <a:pt x="1452" y="2964"/>
                  </a:lnTo>
                  <a:lnTo>
                    <a:pt x="1468" y="2964"/>
                  </a:lnTo>
                  <a:lnTo>
                    <a:pt x="1476" y="2962"/>
                  </a:lnTo>
                  <a:lnTo>
                    <a:pt x="1480" y="2960"/>
                  </a:lnTo>
                  <a:lnTo>
                    <a:pt x="1482" y="2958"/>
                  </a:lnTo>
                  <a:lnTo>
                    <a:pt x="1484" y="2954"/>
                  </a:lnTo>
                  <a:lnTo>
                    <a:pt x="1482" y="2952"/>
                  </a:lnTo>
                  <a:lnTo>
                    <a:pt x="1478" y="2950"/>
                  </a:lnTo>
                  <a:lnTo>
                    <a:pt x="1474" y="2950"/>
                  </a:lnTo>
                  <a:lnTo>
                    <a:pt x="1468" y="2954"/>
                  </a:lnTo>
                  <a:close/>
                  <a:moveTo>
                    <a:pt x="1518" y="2942"/>
                  </a:moveTo>
                  <a:lnTo>
                    <a:pt x="1518" y="2942"/>
                  </a:lnTo>
                  <a:lnTo>
                    <a:pt x="1520" y="2940"/>
                  </a:lnTo>
                  <a:lnTo>
                    <a:pt x="1520" y="2938"/>
                  </a:lnTo>
                  <a:lnTo>
                    <a:pt x="1518" y="2926"/>
                  </a:lnTo>
                  <a:lnTo>
                    <a:pt x="1516" y="2924"/>
                  </a:lnTo>
                  <a:lnTo>
                    <a:pt x="1516" y="2926"/>
                  </a:lnTo>
                  <a:lnTo>
                    <a:pt x="1514" y="2932"/>
                  </a:lnTo>
                  <a:lnTo>
                    <a:pt x="1514" y="2938"/>
                  </a:lnTo>
                  <a:lnTo>
                    <a:pt x="1516" y="2940"/>
                  </a:lnTo>
                  <a:lnTo>
                    <a:pt x="1518" y="2942"/>
                  </a:lnTo>
                  <a:close/>
                  <a:moveTo>
                    <a:pt x="1252" y="2768"/>
                  </a:moveTo>
                  <a:lnTo>
                    <a:pt x="1252" y="2768"/>
                  </a:lnTo>
                  <a:lnTo>
                    <a:pt x="1254" y="2768"/>
                  </a:lnTo>
                  <a:lnTo>
                    <a:pt x="1256" y="2766"/>
                  </a:lnTo>
                  <a:lnTo>
                    <a:pt x="1256" y="2764"/>
                  </a:lnTo>
                  <a:lnTo>
                    <a:pt x="1254" y="2760"/>
                  </a:lnTo>
                  <a:lnTo>
                    <a:pt x="1254" y="2758"/>
                  </a:lnTo>
                  <a:lnTo>
                    <a:pt x="1252" y="2758"/>
                  </a:lnTo>
                  <a:lnTo>
                    <a:pt x="1250" y="2762"/>
                  </a:lnTo>
                  <a:lnTo>
                    <a:pt x="1248" y="2766"/>
                  </a:lnTo>
                  <a:lnTo>
                    <a:pt x="1250" y="2768"/>
                  </a:lnTo>
                  <a:lnTo>
                    <a:pt x="1252" y="2768"/>
                  </a:lnTo>
                  <a:close/>
                  <a:moveTo>
                    <a:pt x="1256" y="2790"/>
                  </a:moveTo>
                  <a:lnTo>
                    <a:pt x="1256" y="2790"/>
                  </a:lnTo>
                  <a:lnTo>
                    <a:pt x="1254" y="2786"/>
                  </a:lnTo>
                  <a:lnTo>
                    <a:pt x="1252" y="2782"/>
                  </a:lnTo>
                  <a:lnTo>
                    <a:pt x="1252" y="2780"/>
                  </a:lnTo>
                  <a:lnTo>
                    <a:pt x="1250" y="2780"/>
                  </a:lnTo>
                  <a:lnTo>
                    <a:pt x="1248" y="2782"/>
                  </a:lnTo>
                  <a:lnTo>
                    <a:pt x="1244" y="2782"/>
                  </a:lnTo>
                  <a:lnTo>
                    <a:pt x="1242" y="2784"/>
                  </a:lnTo>
                  <a:lnTo>
                    <a:pt x="1242" y="2790"/>
                  </a:lnTo>
                  <a:lnTo>
                    <a:pt x="1244" y="2794"/>
                  </a:lnTo>
                  <a:lnTo>
                    <a:pt x="1246" y="2794"/>
                  </a:lnTo>
                  <a:lnTo>
                    <a:pt x="1250" y="2794"/>
                  </a:lnTo>
                  <a:lnTo>
                    <a:pt x="1256" y="2796"/>
                  </a:lnTo>
                  <a:lnTo>
                    <a:pt x="1260" y="2798"/>
                  </a:lnTo>
                  <a:lnTo>
                    <a:pt x="1260" y="2794"/>
                  </a:lnTo>
                  <a:lnTo>
                    <a:pt x="1256" y="2790"/>
                  </a:lnTo>
                  <a:close/>
                  <a:moveTo>
                    <a:pt x="1348" y="2902"/>
                  </a:moveTo>
                  <a:lnTo>
                    <a:pt x="1348" y="2902"/>
                  </a:lnTo>
                  <a:lnTo>
                    <a:pt x="1352" y="2904"/>
                  </a:lnTo>
                  <a:lnTo>
                    <a:pt x="1352" y="2902"/>
                  </a:lnTo>
                  <a:lnTo>
                    <a:pt x="1352" y="2898"/>
                  </a:lnTo>
                  <a:lnTo>
                    <a:pt x="1350" y="2892"/>
                  </a:lnTo>
                  <a:lnTo>
                    <a:pt x="1346" y="2890"/>
                  </a:lnTo>
                  <a:lnTo>
                    <a:pt x="1344" y="2892"/>
                  </a:lnTo>
                  <a:lnTo>
                    <a:pt x="1346" y="2896"/>
                  </a:lnTo>
                  <a:lnTo>
                    <a:pt x="1348" y="2902"/>
                  </a:lnTo>
                  <a:close/>
                  <a:moveTo>
                    <a:pt x="1448" y="2860"/>
                  </a:moveTo>
                  <a:lnTo>
                    <a:pt x="1448" y="2860"/>
                  </a:lnTo>
                  <a:lnTo>
                    <a:pt x="1450" y="2860"/>
                  </a:lnTo>
                  <a:lnTo>
                    <a:pt x="1452" y="2860"/>
                  </a:lnTo>
                  <a:lnTo>
                    <a:pt x="1454" y="2854"/>
                  </a:lnTo>
                  <a:lnTo>
                    <a:pt x="1452" y="2848"/>
                  </a:lnTo>
                  <a:lnTo>
                    <a:pt x="1452" y="2846"/>
                  </a:lnTo>
                  <a:lnTo>
                    <a:pt x="1448" y="2846"/>
                  </a:lnTo>
                  <a:lnTo>
                    <a:pt x="1446" y="2850"/>
                  </a:lnTo>
                  <a:lnTo>
                    <a:pt x="1444" y="2852"/>
                  </a:lnTo>
                  <a:lnTo>
                    <a:pt x="1446" y="2856"/>
                  </a:lnTo>
                  <a:lnTo>
                    <a:pt x="1448" y="2860"/>
                  </a:lnTo>
                  <a:close/>
                  <a:moveTo>
                    <a:pt x="1440" y="2848"/>
                  </a:moveTo>
                  <a:lnTo>
                    <a:pt x="1440" y="2848"/>
                  </a:lnTo>
                  <a:lnTo>
                    <a:pt x="1438" y="2848"/>
                  </a:lnTo>
                  <a:lnTo>
                    <a:pt x="1434" y="2850"/>
                  </a:lnTo>
                  <a:lnTo>
                    <a:pt x="1434" y="2854"/>
                  </a:lnTo>
                  <a:lnTo>
                    <a:pt x="1436" y="2856"/>
                  </a:lnTo>
                  <a:lnTo>
                    <a:pt x="1438" y="2856"/>
                  </a:lnTo>
                  <a:lnTo>
                    <a:pt x="1440" y="2854"/>
                  </a:lnTo>
                  <a:lnTo>
                    <a:pt x="1440" y="2850"/>
                  </a:lnTo>
                  <a:lnTo>
                    <a:pt x="1440" y="2848"/>
                  </a:lnTo>
                  <a:close/>
                  <a:moveTo>
                    <a:pt x="2822" y="3608"/>
                  </a:moveTo>
                  <a:lnTo>
                    <a:pt x="2822" y="3608"/>
                  </a:lnTo>
                  <a:lnTo>
                    <a:pt x="2818" y="3606"/>
                  </a:lnTo>
                  <a:lnTo>
                    <a:pt x="2814" y="3598"/>
                  </a:lnTo>
                  <a:lnTo>
                    <a:pt x="2802" y="3578"/>
                  </a:lnTo>
                  <a:lnTo>
                    <a:pt x="2798" y="3570"/>
                  </a:lnTo>
                  <a:lnTo>
                    <a:pt x="2792" y="3562"/>
                  </a:lnTo>
                  <a:lnTo>
                    <a:pt x="2786" y="3558"/>
                  </a:lnTo>
                  <a:lnTo>
                    <a:pt x="2782" y="3556"/>
                  </a:lnTo>
                  <a:lnTo>
                    <a:pt x="2780" y="3558"/>
                  </a:lnTo>
                  <a:lnTo>
                    <a:pt x="2776" y="3558"/>
                  </a:lnTo>
                  <a:lnTo>
                    <a:pt x="2774" y="3558"/>
                  </a:lnTo>
                  <a:lnTo>
                    <a:pt x="2768" y="3554"/>
                  </a:lnTo>
                  <a:lnTo>
                    <a:pt x="2762" y="3550"/>
                  </a:lnTo>
                  <a:lnTo>
                    <a:pt x="2756" y="3548"/>
                  </a:lnTo>
                  <a:lnTo>
                    <a:pt x="2746" y="3546"/>
                  </a:lnTo>
                  <a:lnTo>
                    <a:pt x="2738" y="3544"/>
                  </a:lnTo>
                  <a:lnTo>
                    <a:pt x="2728" y="3540"/>
                  </a:lnTo>
                  <a:lnTo>
                    <a:pt x="2720" y="3532"/>
                  </a:lnTo>
                  <a:lnTo>
                    <a:pt x="2712" y="3524"/>
                  </a:lnTo>
                  <a:lnTo>
                    <a:pt x="2706" y="3516"/>
                  </a:lnTo>
                  <a:lnTo>
                    <a:pt x="2700" y="3506"/>
                  </a:lnTo>
                  <a:lnTo>
                    <a:pt x="2696" y="3496"/>
                  </a:lnTo>
                  <a:lnTo>
                    <a:pt x="2694" y="3488"/>
                  </a:lnTo>
                  <a:lnTo>
                    <a:pt x="2694" y="3464"/>
                  </a:lnTo>
                  <a:lnTo>
                    <a:pt x="2694" y="3458"/>
                  </a:lnTo>
                  <a:lnTo>
                    <a:pt x="2692" y="3454"/>
                  </a:lnTo>
                  <a:lnTo>
                    <a:pt x="2692" y="3448"/>
                  </a:lnTo>
                  <a:lnTo>
                    <a:pt x="2694" y="3442"/>
                  </a:lnTo>
                  <a:lnTo>
                    <a:pt x="2696" y="3438"/>
                  </a:lnTo>
                  <a:lnTo>
                    <a:pt x="2696" y="3434"/>
                  </a:lnTo>
                  <a:lnTo>
                    <a:pt x="2696" y="3430"/>
                  </a:lnTo>
                  <a:lnTo>
                    <a:pt x="2698" y="3422"/>
                  </a:lnTo>
                  <a:lnTo>
                    <a:pt x="2700" y="3418"/>
                  </a:lnTo>
                  <a:lnTo>
                    <a:pt x="2698" y="3416"/>
                  </a:lnTo>
                  <a:lnTo>
                    <a:pt x="2696" y="3414"/>
                  </a:lnTo>
                  <a:lnTo>
                    <a:pt x="2694" y="3416"/>
                  </a:lnTo>
                  <a:lnTo>
                    <a:pt x="2692" y="3416"/>
                  </a:lnTo>
                  <a:lnTo>
                    <a:pt x="2692" y="3420"/>
                  </a:lnTo>
                  <a:lnTo>
                    <a:pt x="2694" y="3424"/>
                  </a:lnTo>
                  <a:lnTo>
                    <a:pt x="2692" y="3424"/>
                  </a:lnTo>
                  <a:lnTo>
                    <a:pt x="2688" y="3422"/>
                  </a:lnTo>
                  <a:lnTo>
                    <a:pt x="2686" y="3422"/>
                  </a:lnTo>
                  <a:lnTo>
                    <a:pt x="2684" y="3432"/>
                  </a:lnTo>
                  <a:lnTo>
                    <a:pt x="2680" y="3444"/>
                  </a:lnTo>
                  <a:lnTo>
                    <a:pt x="2678" y="3444"/>
                  </a:lnTo>
                  <a:lnTo>
                    <a:pt x="2676" y="3444"/>
                  </a:lnTo>
                  <a:lnTo>
                    <a:pt x="2674" y="3444"/>
                  </a:lnTo>
                  <a:lnTo>
                    <a:pt x="2670" y="3452"/>
                  </a:lnTo>
                  <a:lnTo>
                    <a:pt x="2666" y="3458"/>
                  </a:lnTo>
                  <a:lnTo>
                    <a:pt x="2660" y="3462"/>
                  </a:lnTo>
                  <a:lnTo>
                    <a:pt x="2654" y="3468"/>
                  </a:lnTo>
                  <a:lnTo>
                    <a:pt x="2646" y="3476"/>
                  </a:lnTo>
                  <a:lnTo>
                    <a:pt x="2638" y="3488"/>
                  </a:lnTo>
                  <a:lnTo>
                    <a:pt x="2628" y="3496"/>
                  </a:lnTo>
                  <a:lnTo>
                    <a:pt x="2614" y="3508"/>
                  </a:lnTo>
                  <a:lnTo>
                    <a:pt x="2616" y="3510"/>
                  </a:lnTo>
                  <a:lnTo>
                    <a:pt x="2618" y="3512"/>
                  </a:lnTo>
                  <a:lnTo>
                    <a:pt x="2618" y="3516"/>
                  </a:lnTo>
                  <a:lnTo>
                    <a:pt x="2614" y="3524"/>
                  </a:lnTo>
                  <a:lnTo>
                    <a:pt x="2606" y="3530"/>
                  </a:lnTo>
                  <a:lnTo>
                    <a:pt x="2598" y="3532"/>
                  </a:lnTo>
                  <a:lnTo>
                    <a:pt x="2588" y="3534"/>
                  </a:lnTo>
                  <a:lnTo>
                    <a:pt x="2578" y="3532"/>
                  </a:lnTo>
                  <a:lnTo>
                    <a:pt x="2558" y="3528"/>
                  </a:lnTo>
                  <a:lnTo>
                    <a:pt x="2546" y="3528"/>
                  </a:lnTo>
                  <a:lnTo>
                    <a:pt x="2538" y="3532"/>
                  </a:lnTo>
                  <a:lnTo>
                    <a:pt x="2522" y="3538"/>
                  </a:lnTo>
                  <a:lnTo>
                    <a:pt x="2514" y="3538"/>
                  </a:lnTo>
                  <a:lnTo>
                    <a:pt x="2512" y="3538"/>
                  </a:lnTo>
                  <a:lnTo>
                    <a:pt x="2510" y="3536"/>
                  </a:lnTo>
                  <a:lnTo>
                    <a:pt x="2510" y="3528"/>
                  </a:lnTo>
                  <a:lnTo>
                    <a:pt x="2510" y="3522"/>
                  </a:lnTo>
                  <a:lnTo>
                    <a:pt x="2506" y="3522"/>
                  </a:lnTo>
                  <a:lnTo>
                    <a:pt x="2502" y="3522"/>
                  </a:lnTo>
                  <a:lnTo>
                    <a:pt x="2496" y="3522"/>
                  </a:lnTo>
                  <a:lnTo>
                    <a:pt x="2492" y="3520"/>
                  </a:lnTo>
                  <a:lnTo>
                    <a:pt x="2490" y="3518"/>
                  </a:lnTo>
                  <a:lnTo>
                    <a:pt x="2492" y="3514"/>
                  </a:lnTo>
                  <a:lnTo>
                    <a:pt x="2496" y="3510"/>
                  </a:lnTo>
                  <a:lnTo>
                    <a:pt x="2496" y="3506"/>
                  </a:lnTo>
                  <a:lnTo>
                    <a:pt x="2492" y="3508"/>
                  </a:lnTo>
                  <a:lnTo>
                    <a:pt x="2490" y="3508"/>
                  </a:lnTo>
                  <a:lnTo>
                    <a:pt x="2488" y="3508"/>
                  </a:lnTo>
                  <a:lnTo>
                    <a:pt x="2486" y="3506"/>
                  </a:lnTo>
                  <a:lnTo>
                    <a:pt x="2488" y="3504"/>
                  </a:lnTo>
                  <a:lnTo>
                    <a:pt x="2490" y="3504"/>
                  </a:lnTo>
                  <a:lnTo>
                    <a:pt x="2494" y="3504"/>
                  </a:lnTo>
                  <a:lnTo>
                    <a:pt x="2496" y="3502"/>
                  </a:lnTo>
                  <a:lnTo>
                    <a:pt x="2498" y="3496"/>
                  </a:lnTo>
                  <a:lnTo>
                    <a:pt x="2502" y="3480"/>
                  </a:lnTo>
                  <a:lnTo>
                    <a:pt x="2502" y="3474"/>
                  </a:lnTo>
                  <a:lnTo>
                    <a:pt x="2500" y="3468"/>
                  </a:lnTo>
                  <a:lnTo>
                    <a:pt x="2496" y="3462"/>
                  </a:lnTo>
                  <a:lnTo>
                    <a:pt x="2496" y="3458"/>
                  </a:lnTo>
                  <a:lnTo>
                    <a:pt x="2498" y="3454"/>
                  </a:lnTo>
                  <a:lnTo>
                    <a:pt x="2500" y="3448"/>
                  </a:lnTo>
                  <a:lnTo>
                    <a:pt x="2498" y="3440"/>
                  </a:lnTo>
                  <a:lnTo>
                    <a:pt x="2494" y="3434"/>
                  </a:lnTo>
                  <a:lnTo>
                    <a:pt x="2490" y="3428"/>
                  </a:lnTo>
                  <a:lnTo>
                    <a:pt x="2486" y="3426"/>
                  </a:lnTo>
                  <a:lnTo>
                    <a:pt x="2484" y="3426"/>
                  </a:lnTo>
                  <a:lnTo>
                    <a:pt x="2480" y="3430"/>
                  </a:lnTo>
                  <a:lnTo>
                    <a:pt x="2476" y="3444"/>
                  </a:lnTo>
                  <a:lnTo>
                    <a:pt x="2470" y="3456"/>
                  </a:lnTo>
                  <a:lnTo>
                    <a:pt x="2470" y="3466"/>
                  </a:lnTo>
                  <a:lnTo>
                    <a:pt x="2468" y="3498"/>
                  </a:lnTo>
                  <a:lnTo>
                    <a:pt x="2464" y="3486"/>
                  </a:lnTo>
                  <a:lnTo>
                    <a:pt x="2460" y="3478"/>
                  </a:lnTo>
                  <a:lnTo>
                    <a:pt x="2458" y="3468"/>
                  </a:lnTo>
                  <a:lnTo>
                    <a:pt x="2452" y="3462"/>
                  </a:lnTo>
                  <a:lnTo>
                    <a:pt x="2448" y="3456"/>
                  </a:lnTo>
                  <a:lnTo>
                    <a:pt x="2448" y="3454"/>
                  </a:lnTo>
                  <a:lnTo>
                    <a:pt x="2448" y="3450"/>
                  </a:lnTo>
                  <a:lnTo>
                    <a:pt x="2444" y="3444"/>
                  </a:lnTo>
                  <a:lnTo>
                    <a:pt x="2442" y="3438"/>
                  </a:lnTo>
                  <a:lnTo>
                    <a:pt x="2442" y="3434"/>
                  </a:lnTo>
                  <a:lnTo>
                    <a:pt x="2442" y="3428"/>
                  </a:lnTo>
                  <a:lnTo>
                    <a:pt x="2444" y="3420"/>
                  </a:lnTo>
                  <a:lnTo>
                    <a:pt x="2442" y="3414"/>
                  </a:lnTo>
                  <a:lnTo>
                    <a:pt x="2440" y="3408"/>
                  </a:lnTo>
                  <a:lnTo>
                    <a:pt x="2438" y="3402"/>
                  </a:lnTo>
                  <a:lnTo>
                    <a:pt x="2438" y="3400"/>
                  </a:lnTo>
                  <a:lnTo>
                    <a:pt x="2442" y="3400"/>
                  </a:lnTo>
                  <a:lnTo>
                    <a:pt x="2444" y="3404"/>
                  </a:lnTo>
                  <a:lnTo>
                    <a:pt x="2448" y="3404"/>
                  </a:lnTo>
                  <a:lnTo>
                    <a:pt x="2448" y="3406"/>
                  </a:lnTo>
                  <a:lnTo>
                    <a:pt x="2446" y="3408"/>
                  </a:lnTo>
                  <a:lnTo>
                    <a:pt x="2444" y="3410"/>
                  </a:lnTo>
                  <a:lnTo>
                    <a:pt x="2448" y="3410"/>
                  </a:lnTo>
                  <a:lnTo>
                    <a:pt x="2450" y="3412"/>
                  </a:lnTo>
                  <a:lnTo>
                    <a:pt x="2448" y="3414"/>
                  </a:lnTo>
                  <a:lnTo>
                    <a:pt x="2450" y="3416"/>
                  </a:lnTo>
                  <a:lnTo>
                    <a:pt x="2454" y="3420"/>
                  </a:lnTo>
                  <a:lnTo>
                    <a:pt x="2456" y="3422"/>
                  </a:lnTo>
                  <a:lnTo>
                    <a:pt x="2458" y="3422"/>
                  </a:lnTo>
                  <a:lnTo>
                    <a:pt x="2460" y="3422"/>
                  </a:lnTo>
                  <a:lnTo>
                    <a:pt x="2460" y="3420"/>
                  </a:lnTo>
                  <a:lnTo>
                    <a:pt x="2460" y="3418"/>
                  </a:lnTo>
                  <a:lnTo>
                    <a:pt x="2462" y="3416"/>
                  </a:lnTo>
                  <a:lnTo>
                    <a:pt x="2464" y="3412"/>
                  </a:lnTo>
                  <a:lnTo>
                    <a:pt x="2466" y="3406"/>
                  </a:lnTo>
                  <a:lnTo>
                    <a:pt x="2466" y="3402"/>
                  </a:lnTo>
                  <a:lnTo>
                    <a:pt x="2468" y="3400"/>
                  </a:lnTo>
                  <a:lnTo>
                    <a:pt x="2468" y="3402"/>
                  </a:lnTo>
                  <a:lnTo>
                    <a:pt x="2474" y="3404"/>
                  </a:lnTo>
                  <a:lnTo>
                    <a:pt x="2476" y="3404"/>
                  </a:lnTo>
                  <a:lnTo>
                    <a:pt x="2476" y="3402"/>
                  </a:lnTo>
                  <a:lnTo>
                    <a:pt x="2478" y="3402"/>
                  </a:lnTo>
                  <a:lnTo>
                    <a:pt x="2480" y="3400"/>
                  </a:lnTo>
                  <a:lnTo>
                    <a:pt x="2480" y="3398"/>
                  </a:lnTo>
                  <a:lnTo>
                    <a:pt x="2482" y="3396"/>
                  </a:lnTo>
                  <a:lnTo>
                    <a:pt x="2482" y="3394"/>
                  </a:lnTo>
                  <a:lnTo>
                    <a:pt x="2482" y="3392"/>
                  </a:lnTo>
                  <a:lnTo>
                    <a:pt x="2482" y="3388"/>
                  </a:lnTo>
                  <a:lnTo>
                    <a:pt x="2480" y="3386"/>
                  </a:lnTo>
                  <a:lnTo>
                    <a:pt x="2482" y="3384"/>
                  </a:lnTo>
                  <a:lnTo>
                    <a:pt x="2480" y="3384"/>
                  </a:lnTo>
                  <a:lnTo>
                    <a:pt x="2478" y="3384"/>
                  </a:lnTo>
                  <a:lnTo>
                    <a:pt x="2478" y="3386"/>
                  </a:lnTo>
                  <a:lnTo>
                    <a:pt x="2476" y="3388"/>
                  </a:lnTo>
                  <a:lnTo>
                    <a:pt x="2472" y="3388"/>
                  </a:lnTo>
                  <a:lnTo>
                    <a:pt x="2470" y="3388"/>
                  </a:lnTo>
                  <a:lnTo>
                    <a:pt x="2468" y="3382"/>
                  </a:lnTo>
                  <a:lnTo>
                    <a:pt x="2466" y="3378"/>
                  </a:lnTo>
                  <a:lnTo>
                    <a:pt x="2468" y="3374"/>
                  </a:lnTo>
                  <a:lnTo>
                    <a:pt x="2468" y="3372"/>
                  </a:lnTo>
                  <a:lnTo>
                    <a:pt x="2466" y="3370"/>
                  </a:lnTo>
                  <a:lnTo>
                    <a:pt x="2464" y="3370"/>
                  </a:lnTo>
                  <a:lnTo>
                    <a:pt x="2464" y="3374"/>
                  </a:lnTo>
                  <a:lnTo>
                    <a:pt x="2462" y="3378"/>
                  </a:lnTo>
                  <a:lnTo>
                    <a:pt x="2462" y="3380"/>
                  </a:lnTo>
                  <a:lnTo>
                    <a:pt x="2460" y="3380"/>
                  </a:lnTo>
                  <a:lnTo>
                    <a:pt x="2456" y="3380"/>
                  </a:lnTo>
                  <a:lnTo>
                    <a:pt x="2452" y="3382"/>
                  </a:lnTo>
                  <a:lnTo>
                    <a:pt x="2450" y="3384"/>
                  </a:lnTo>
                  <a:lnTo>
                    <a:pt x="2446" y="3384"/>
                  </a:lnTo>
                  <a:lnTo>
                    <a:pt x="2444" y="3384"/>
                  </a:lnTo>
                  <a:lnTo>
                    <a:pt x="2444" y="3388"/>
                  </a:lnTo>
                  <a:lnTo>
                    <a:pt x="2442" y="3394"/>
                  </a:lnTo>
                  <a:lnTo>
                    <a:pt x="2434" y="3388"/>
                  </a:lnTo>
                  <a:lnTo>
                    <a:pt x="2422" y="3378"/>
                  </a:lnTo>
                  <a:lnTo>
                    <a:pt x="2414" y="3368"/>
                  </a:lnTo>
                  <a:lnTo>
                    <a:pt x="2410" y="3364"/>
                  </a:lnTo>
                  <a:lnTo>
                    <a:pt x="2410" y="3358"/>
                  </a:lnTo>
                  <a:lnTo>
                    <a:pt x="2410" y="3354"/>
                  </a:lnTo>
                  <a:lnTo>
                    <a:pt x="2408" y="3352"/>
                  </a:lnTo>
                  <a:lnTo>
                    <a:pt x="2402" y="3350"/>
                  </a:lnTo>
                  <a:lnTo>
                    <a:pt x="2394" y="3350"/>
                  </a:lnTo>
                  <a:lnTo>
                    <a:pt x="2392" y="3348"/>
                  </a:lnTo>
                  <a:lnTo>
                    <a:pt x="2392" y="3344"/>
                  </a:lnTo>
                  <a:lnTo>
                    <a:pt x="2390" y="3338"/>
                  </a:lnTo>
                  <a:lnTo>
                    <a:pt x="2386" y="3330"/>
                  </a:lnTo>
                  <a:lnTo>
                    <a:pt x="2382" y="3320"/>
                  </a:lnTo>
                  <a:lnTo>
                    <a:pt x="2376" y="3302"/>
                  </a:lnTo>
                  <a:lnTo>
                    <a:pt x="2370" y="3290"/>
                  </a:lnTo>
                  <a:lnTo>
                    <a:pt x="2366" y="3284"/>
                  </a:lnTo>
                  <a:lnTo>
                    <a:pt x="2364" y="3280"/>
                  </a:lnTo>
                  <a:lnTo>
                    <a:pt x="2362" y="3270"/>
                  </a:lnTo>
                  <a:lnTo>
                    <a:pt x="2360" y="3266"/>
                  </a:lnTo>
                  <a:lnTo>
                    <a:pt x="2358" y="3264"/>
                  </a:lnTo>
                  <a:lnTo>
                    <a:pt x="2352" y="3262"/>
                  </a:lnTo>
                  <a:lnTo>
                    <a:pt x="2346" y="3260"/>
                  </a:lnTo>
                  <a:lnTo>
                    <a:pt x="2346" y="3258"/>
                  </a:lnTo>
                  <a:lnTo>
                    <a:pt x="2346" y="3254"/>
                  </a:lnTo>
                  <a:lnTo>
                    <a:pt x="2350" y="3250"/>
                  </a:lnTo>
                  <a:lnTo>
                    <a:pt x="2354" y="3248"/>
                  </a:lnTo>
                  <a:lnTo>
                    <a:pt x="2360" y="3250"/>
                  </a:lnTo>
                  <a:lnTo>
                    <a:pt x="2362" y="3248"/>
                  </a:lnTo>
                  <a:lnTo>
                    <a:pt x="2362" y="3246"/>
                  </a:lnTo>
                  <a:lnTo>
                    <a:pt x="2354" y="3228"/>
                  </a:lnTo>
                  <a:lnTo>
                    <a:pt x="2354" y="3224"/>
                  </a:lnTo>
                  <a:lnTo>
                    <a:pt x="2356" y="3224"/>
                  </a:lnTo>
                  <a:lnTo>
                    <a:pt x="2364" y="3226"/>
                  </a:lnTo>
                  <a:lnTo>
                    <a:pt x="2372" y="3230"/>
                  </a:lnTo>
                  <a:lnTo>
                    <a:pt x="2376" y="3232"/>
                  </a:lnTo>
                  <a:lnTo>
                    <a:pt x="2378" y="3230"/>
                  </a:lnTo>
                  <a:lnTo>
                    <a:pt x="2384" y="3226"/>
                  </a:lnTo>
                  <a:lnTo>
                    <a:pt x="2390" y="3226"/>
                  </a:lnTo>
                  <a:lnTo>
                    <a:pt x="2392" y="3224"/>
                  </a:lnTo>
                  <a:lnTo>
                    <a:pt x="2394" y="3216"/>
                  </a:lnTo>
                  <a:lnTo>
                    <a:pt x="2396" y="3212"/>
                  </a:lnTo>
                  <a:lnTo>
                    <a:pt x="2398" y="3212"/>
                  </a:lnTo>
                  <a:lnTo>
                    <a:pt x="2406" y="3218"/>
                  </a:lnTo>
                  <a:lnTo>
                    <a:pt x="2412" y="3222"/>
                  </a:lnTo>
                  <a:lnTo>
                    <a:pt x="2416" y="3224"/>
                  </a:lnTo>
                  <a:lnTo>
                    <a:pt x="2424" y="3224"/>
                  </a:lnTo>
                  <a:lnTo>
                    <a:pt x="2430" y="3222"/>
                  </a:lnTo>
                  <a:lnTo>
                    <a:pt x="2436" y="3218"/>
                  </a:lnTo>
                  <a:lnTo>
                    <a:pt x="2438" y="3218"/>
                  </a:lnTo>
                  <a:lnTo>
                    <a:pt x="2440" y="3220"/>
                  </a:lnTo>
                  <a:lnTo>
                    <a:pt x="2442" y="3222"/>
                  </a:lnTo>
                  <a:lnTo>
                    <a:pt x="2444" y="3232"/>
                  </a:lnTo>
                  <a:lnTo>
                    <a:pt x="2448" y="3238"/>
                  </a:lnTo>
                  <a:lnTo>
                    <a:pt x="2452" y="3244"/>
                  </a:lnTo>
                  <a:lnTo>
                    <a:pt x="2452" y="3220"/>
                  </a:lnTo>
                  <a:lnTo>
                    <a:pt x="2414" y="3146"/>
                  </a:lnTo>
                  <a:lnTo>
                    <a:pt x="2378" y="3050"/>
                  </a:lnTo>
                  <a:lnTo>
                    <a:pt x="2372" y="3006"/>
                  </a:lnTo>
                  <a:lnTo>
                    <a:pt x="2378" y="2910"/>
                  </a:lnTo>
                  <a:lnTo>
                    <a:pt x="2378" y="2868"/>
                  </a:lnTo>
                  <a:lnTo>
                    <a:pt x="2392" y="2778"/>
                  </a:lnTo>
                  <a:lnTo>
                    <a:pt x="2386" y="2780"/>
                  </a:lnTo>
                  <a:lnTo>
                    <a:pt x="2382" y="2780"/>
                  </a:lnTo>
                  <a:lnTo>
                    <a:pt x="2380" y="2778"/>
                  </a:lnTo>
                  <a:lnTo>
                    <a:pt x="2380" y="2776"/>
                  </a:lnTo>
                  <a:lnTo>
                    <a:pt x="2378" y="2770"/>
                  </a:lnTo>
                  <a:lnTo>
                    <a:pt x="2376" y="2768"/>
                  </a:lnTo>
                  <a:lnTo>
                    <a:pt x="2374" y="2768"/>
                  </a:lnTo>
                  <a:lnTo>
                    <a:pt x="2376" y="2768"/>
                  </a:lnTo>
                  <a:lnTo>
                    <a:pt x="2378" y="2770"/>
                  </a:lnTo>
                  <a:lnTo>
                    <a:pt x="2380" y="2776"/>
                  </a:lnTo>
                  <a:lnTo>
                    <a:pt x="2380" y="2778"/>
                  </a:lnTo>
                  <a:lnTo>
                    <a:pt x="2382" y="2780"/>
                  </a:lnTo>
                  <a:lnTo>
                    <a:pt x="2386" y="2780"/>
                  </a:lnTo>
                  <a:lnTo>
                    <a:pt x="2392" y="2778"/>
                  </a:lnTo>
                  <a:lnTo>
                    <a:pt x="2390" y="2764"/>
                  </a:lnTo>
                  <a:lnTo>
                    <a:pt x="2394" y="2746"/>
                  </a:lnTo>
                  <a:lnTo>
                    <a:pt x="2390" y="2726"/>
                  </a:lnTo>
                  <a:lnTo>
                    <a:pt x="2386" y="2674"/>
                  </a:lnTo>
                  <a:lnTo>
                    <a:pt x="2384" y="2658"/>
                  </a:lnTo>
                  <a:lnTo>
                    <a:pt x="2386" y="2626"/>
                  </a:lnTo>
                  <a:lnTo>
                    <a:pt x="2360" y="2586"/>
                  </a:lnTo>
                  <a:lnTo>
                    <a:pt x="2336" y="2534"/>
                  </a:lnTo>
                  <a:lnTo>
                    <a:pt x="2284" y="2470"/>
                  </a:lnTo>
                  <a:lnTo>
                    <a:pt x="2274" y="2434"/>
                  </a:lnTo>
                  <a:lnTo>
                    <a:pt x="2302" y="2390"/>
                  </a:lnTo>
                  <a:lnTo>
                    <a:pt x="2334" y="2368"/>
                  </a:lnTo>
                  <a:lnTo>
                    <a:pt x="2352" y="2336"/>
                  </a:lnTo>
                  <a:lnTo>
                    <a:pt x="2346" y="2304"/>
                  </a:lnTo>
                  <a:lnTo>
                    <a:pt x="2318" y="2270"/>
                  </a:lnTo>
                  <a:lnTo>
                    <a:pt x="2280" y="2246"/>
                  </a:lnTo>
                  <a:lnTo>
                    <a:pt x="2264" y="2186"/>
                  </a:lnTo>
                  <a:lnTo>
                    <a:pt x="2274" y="2140"/>
                  </a:lnTo>
                  <a:lnTo>
                    <a:pt x="2288" y="2090"/>
                  </a:lnTo>
                  <a:lnTo>
                    <a:pt x="2290" y="2086"/>
                  </a:lnTo>
                  <a:lnTo>
                    <a:pt x="2296" y="2086"/>
                  </a:lnTo>
                  <a:lnTo>
                    <a:pt x="2308" y="2088"/>
                  </a:lnTo>
                  <a:lnTo>
                    <a:pt x="2328" y="2096"/>
                  </a:lnTo>
                  <a:lnTo>
                    <a:pt x="2370" y="2082"/>
                  </a:lnTo>
                  <a:lnTo>
                    <a:pt x="2376" y="2058"/>
                  </a:lnTo>
                  <a:lnTo>
                    <a:pt x="2440" y="2024"/>
                  </a:lnTo>
                  <a:lnTo>
                    <a:pt x="2384" y="1780"/>
                  </a:lnTo>
                  <a:lnTo>
                    <a:pt x="2264" y="1588"/>
                  </a:lnTo>
                  <a:lnTo>
                    <a:pt x="2204" y="1444"/>
                  </a:lnTo>
                  <a:lnTo>
                    <a:pt x="2204" y="1264"/>
                  </a:lnTo>
                  <a:lnTo>
                    <a:pt x="2212" y="1228"/>
                  </a:lnTo>
                  <a:lnTo>
                    <a:pt x="2224" y="1194"/>
                  </a:lnTo>
                  <a:lnTo>
                    <a:pt x="2232" y="1174"/>
                  </a:lnTo>
                  <a:lnTo>
                    <a:pt x="2240" y="1156"/>
                  </a:lnTo>
                  <a:lnTo>
                    <a:pt x="2248" y="1138"/>
                  </a:lnTo>
                  <a:lnTo>
                    <a:pt x="2258" y="1112"/>
                  </a:lnTo>
                  <a:lnTo>
                    <a:pt x="2282" y="1046"/>
                  </a:lnTo>
                  <a:lnTo>
                    <a:pt x="2276" y="1048"/>
                  </a:lnTo>
                  <a:lnTo>
                    <a:pt x="2274" y="1046"/>
                  </a:lnTo>
                  <a:lnTo>
                    <a:pt x="2270" y="1038"/>
                  </a:lnTo>
                  <a:lnTo>
                    <a:pt x="2266" y="1032"/>
                  </a:lnTo>
                  <a:lnTo>
                    <a:pt x="2262" y="1026"/>
                  </a:lnTo>
                  <a:lnTo>
                    <a:pt x="2256" y="1018"/>
                  </a:lnTo>
                  <a:lnTo>
                    <a:pt x="2246" y="1014"/>
                  </a:lnTo>
                  <a:lnTo>
                    <a:pt x="2236" y="1006"/>
                  </a:lnTo>
                  <a:lnTo>
                    <a:pt x="2234" y="1004"/>
                  </a:lnTo>
                  <a:lnTo>
                    <a:pt x="2232" y="1000"/>
                  </a:lnTo>
                  <a:lnTo>
                    <a:pt x="2234" y="998"/>
                  </a:lnTo>
                  <a:lnTo>
                    <a:pt x="2234" y="994"/>
                  </a:lnTo>
                  <a:lnTo>
                    <a:pt x="2242" y="988"/>
                  </a:lnTo>
                  <a:lnTo>
                    <a:pt x="2250" y="982"/>
                  </a:lnTo>
                  <a:lnTo>
                    <a:pt x="2262" y="978"/>
                  </a:lnTo>
                  <a:lnTo>
                    <a:pt x="2274" y="974"/>
                  </a:lnTo>
                  <a:lnTo>
                    <a:pt x="2286" y="974"/>
                  </a:lnTo>
                  <a:lnTo>
                    <a:pt x="2292" y="974"/>
                  </a:lnTo>
                  <a:lnTo>
                    <a:pt x="2296" y="972"/>
                  </a:lnTo>
                  <a:lnTo>
                    <a:pt x="2298" y="968"/>
                  </a:lnTo>
                  <a:lnTo>
                    <a:pt x="2300" y="966"/>
                  </a:lnTo>
                  <a:lnTo>
                    <a:pt x="2298" y="956"/>
                  </a:lnTo>
                  <a:lnTo>
                    <a:pt x="2294" y="946"/>
                  </a:lnTo>
                  <a:lnTo>
                    <a:pt x="2284" y="936"/>
                  </a:lnTo>
                  <a:lnTo>
                    <a:pt x="2272" y="928"/>
                  </a:lnTo>
                  <a:lnTo>
                    <a:pt x="2258" y="922"/>
                  </a:lnTo>
                  <a:lnTo>
                    <a:pt x="2250" y="922"/>
                  </a:lnTo>
                  <a:lnTo>
                    <a:pt x="2242" y="920"/>
                  </a:lnTo>
                  <a:lnTo>
                    <a:pt x="2224" y="920"/>
                  </a:lnTo>
                  <a:lnTo>
                    <a:pt x="2208" y="918"/>
                  </a:lnTo>
                  <a:lnTo>
                    <a:pt x="2182" y="912"/>
                  </a:lnTo>
                  <a:lnTo>
                    <a:pt x="2174" y="912"/>
                  </a:lnTo>
                  <a:lnTo>
                    <a:pt x="2172" y="912"/>
                  </a:lnTo>
                  <a:lnTo>
                    <a:pt x="2172" y="914"/>
                  </a:lnTo>
                  <a:lnTo>
                    <a:pt x="2174" y="918"/>
                  </a:lnTo>
                  <a:lnTo>
                    <a:pt x="2186" y="928"/>
                  </a:lnTo>
                  <a:lnTo>
                    <a:pt x="2192" y="934"/>
                  </a:lnTo>
                  <a:lnTo>
                    <a:pt x="2196" y="942"/>
                  </a:lnTo>
                  <a:lnTo>
                    <a:pt x="2198" y="948"/>
                  </a:lnTo>
                  <a:lnTo>
                    <a:pt x="2200" y="954"/>
                  </a:lnTo>
                  <a:lnTo>
                    <a:pt x="2196" y="966"/>
                  </a:lnTo>
                  <a:lnTo>
                    <a:pt x="2192" y="978"/>
                  </a:lnTo>
                  <a:lnTo>
                    <a:pt x="2188" y="990"/>
                  </a:lnTo>
                  <a:lnTo>
                    <a:pt x="2186" y="1000"/>
                  </a:lnTo>
                  <a:lnTo>
                    <a:pt x="2186" y="1006"/>
                  </a:lnTo>
                  <a:lnTo>
                    <a:pt x="2188" y="1012"/>
                  </a:lnTo>
                  <a:lnTo>
                    <a:pt x="2194" y="1016"/>
                  </a:lnTo>
                  <a:lnTo>
                    <a:pt x="2200" y="1022"/>
                  </a:lnTo>
                  <a:lnTo>
                    <a:pt x="2212" y="1032"/>
                  </a:lnTo>
                  <a:lnTo>
                    <a:pt x="2216" y="1036"/>
                  </a:lnTo>
                  <a:lnTo>
                    <a:pt x="2218" y="1040"/>
                  </a:lnTo>
                  <a:lnTo>
                    <a:pt x="2216" y="1046"/>
                  </a:lnTo>
                  <a:lnTo>
                    <a:pt x="2214" y="1054"/>
                  </a:lnTo>
                  <a:lnTo>
                    <a:pt x="2208" y="1062"/>
                  </a:lnTo>
                  <a:lnTo>
                    <a:pt x="2204" y="1072"/>
                  </a:lnTo>
                  <a:lnTo>
                    <a:pt x="2200" y="1084"/>
                  </a:lnTo>
                  <a:lnTo>
                    <a:pt x="2202" y="1098"/>
                  </a:lnTo>
                  <a:lnTo>
                    <a:pt x="2202" y="1106"/>
                  </a:lnTo>
                  <a:lnTo>
                    <a:pt x="2200" y="1104"/>
                  </a:lnTo>
                  <a:lnTo>
                    <a:pt x="2192" y="1096"/>
                  </a:lnTo>
                  <a:lnTo>
                    <a:pt x="2180" y="1084"/>
                  </a:lnTo>
                  <a:lnTo>
                    <a:pt x="2166" y="1072"/>
                  </a:lnTo>
                  <a:lnTo>
                    <a:pt x="2156" y="1068"/>
                  </a:lnTo>
                  <a:lnTo>
                    <a:pt x="2148" y="1066"/>
                  </a:lnTo>
                  <a:lnTo>
                    <a:pt x="2136" y="1064"/>
                  </a:lnTo>
                  <a:lnTo>
                    <a:pt x="2126" y="1066"/>
                  </a:lnTo>
                  <a:lnTo>
                    <a:pt x="2114" y="1070"/>
                  </a:lnTo>
                  <a:lnTo>
                    <a:pt x="2102" y="1076"/>
                  </a:lnTo>
                  <a:lnTo>
                    <a:pt x="2078" y="1092"/>
                  </a:lnTo>
                  <a:lnTo>
                    <a:pt x="2056" y="1104"/>
                  </a:lnTo>
                  <a:lnTo>
                    <a:pt x="2040" y="1114"/>
                  </a:lnTo>
                  <a:lnTo>
                    <a:pt x="2028" y="1122"/>
                  </a:lnTo>
                  <a:lnTo>
                    <a:pt x="2022" y="1130"/>
                  </a:lnTo>
                  <a:lnTo>
                    <a:pt x="2020" y="1134"/>
                  </a:lnTo>
                  <a:lnTo>
                    <a:pt x="2022" y="1140"/>
                  </a:lnTo>
                  <a:lnTo>
                    <a:pt x="2026" y="1150"/>
                  </a:lnTo>
                  <a:lnTo>
                    <a:pt x="2040" y="1166"/>
                  </a:lnTo>
                  <a:lnTo>
                    <a:pt x="2052" y="1180"/>
                  </a:lnTo>
                  <a:lnTo>
                    <a:pt x="2054" y="1186"/>
                  </a:lnTo>
                  <a:lnTo>
                    <a:pt x="2054" y="1192"/>
                  </a:lnTo>
                  <a:lnTo>
                    <a:pt x="2054" y="1196"/>
                  </a:lnTo>
                  <a:lnTo>
                    <a:pt x="2050" y="1198"/>
                  </a:lnTo>
                  <a:lnTo>
                    <a:pt x="2046" y="1200"/>
                  </a:lnTo>
                  <a:lnTo>
                    <a:pt x="2040" y="1202"/>
                  </a:lnTo>
                  <a:lnTo>
                    <a:pt x="2026" y="1202"/>
                  </a:lnTo>
                  <a:lnTo>
                    <a:pt x="2006" y="1198"/>
                  </a:lnTo>
                  <a:lnTo>
                    <a:pt x="1984" y="1190"/>
                  </a:lnTo>
                  <a:lnTo>
                    <a:pt x="1958" y="1180"/>
                  </a:lnTo>
                  <a:lnTo>
                    <a:pt x="1934" y="1170"/>
                  </a:lnTo>
                  <a:lnTo>
                    <a:pt x="1916" y="1164"/>
                  </a:lnTo>
                  <a:lnTo>
                    <a:pt x="1900" y="1162"/>
                  </a:lnTo>
                  <a:lnTo>
                    <a:pt x="1892" y="1164"/>
                  </a:lnTo>
                  <a:lnTo>
                    <a:pt x="1888" y="1166"/>
                  </a:lnTo>
                  <a:lnTo>
                    <a:pt x="1886" y="1170"/>
                  </a:lnTo>
                  <a:lnTo>
                    <a:pt x="1886" y="1176"/>
                  </a:lnTo>
                  <a:lnTo>
                    <a:pt x="1892" y="1186"/>
                  </a:lnTo>
                  <a:lnTo>
                    <a:pt x="1900" y="1196"/>
                  </a:lnTo>
                  <a:lnTo>
                    <a:pt x="1912" y="1206"/>
                  </a:lnTo>
                  <a:lnTo>
                    <a:pt x="1924" y="1214"/>
                  </a:lnTo>
                  <a:lnTo>
                    <a:pt x="1946" y="1222"/>
                  </a:lnTo>
                  <a:lnTo>
                    <a:pt x="1954" y="1226"/>
                  </a:lnTo>
                  <a:lnTo>
                    <a:pt x="1956" y="1228"/>
                  </a:lnTo>
                  <a:lnTo>
                    <a:pt x="1956" y="1232"/>
                  </a:lnTo>
                  <a:lnTo>
                    <a:pt x="1952" y="1238"/>
                  </a:lnTo>
                  <a:lnTo>
                    <a:pt x="1940" y="1246"/>
                  </a:lnTo>
                  <a:lnTo>
                    <a:pt x="1926" y="1252"/>
                  </a:lnTo>
                  <a:lnTo>
                    <a:pt x="1920" y="1252"/>
                  </a:lnTo>
                  <a:lnTo>
                    <a:pt x="1916" y="1252"/>
                  </a:lnTo>
                  <a:lnTo>
                    <a:pt x="1908" y="1248"/>
                  </a:lnTo>
                  <a:lnTo>
                    <a:pt x="1902" y="1240"/>
                  </a:lnTo>
                  <a:lnTo>
                    <a:pt x="1894" y="1232"/>
                  </a:lnTo>
                  <a:lnTo>
                    <a:pt x="1886" y="1224"/>
                  </a:lnTo>
                  <a:lnTo>
                    <a:pt x="1874" y="1216"/>
                  </a:lnTo>
                  <a:lnTo>
                    <a:pt x="1868" y="1212"/>
                  </a:lnTo>
                  <a:lnTo>
                    <a:pt x="1858" y="1210"/>
                  </a:lnTo>
                  <a:lnTo>
                    <a:pt x="1844" y="1206"/>
                  </a:lnTo>
                  <a:lnTo>
                    <a:pt x="1836" y="1202"/>
                  </a:lnTo>
                  <a:lnTo>
                    <a:pt x="1832" y="1196"/>
                  </a:lnTo>
                  <a:lnTo>
                    <a:pt x="1832" y="1188"/>
                  </a:lnTo>
                  <a:lnTo>
                    <a:pt x="1832" y="1182"/>
                  </a:lnTo>
                  <a:lnTo>
                    <a:pt x="1830" y="1174"/>
                  </a:lnTo>
                  <a:lnTo>
                    <a:pt x="1826" y="1164"/>
                  </a:lnTo>
                  <a:lnTo>
                    <a:pt x="1818" y="1156"/>
                  </a:lnTo>
                  <a:lnTo>
                    <a:pt x="1814" y="1152"/>
                  </a:lnTo>
                  <a:lnTo>
                    <a:pt x="1812" y="1148"/>
                  </a:lnTo>
                  <a:lnTo>
                    <a:pt x="1812" y="1144"/>
                  </a:lnTo>
                  <a:lnTo>
                    <a:pt x="1812" y="1140"/>
                  </a:lnTo>
                  <a:lnTo>
                    <a:pt x="1816" y="1134"/>
                  </a:lnTo>
                  <a:lnTo>
                    <a:pt x="1822" y="1128"/>
                  </a:lnTo>
                  <a:lnTo>
                    <a:pt x="1826" y="1122"/>
                  </a:lnTo>
                  <a:lnTo>
                    <a:pt x="1830" y="1114"/>
                  </a:lnTo>
                  <a:lnTo>
                    <a:pt x="1828" y="1110"/>
                  </a:lnTo>
                  <a:lnTo>
                    <a:pt x="1826" y="1106"/>
                  </a:lnTo>
                  <a:lnTo>
                    <a:pt x="1822" y="1100"/>
                  </a:lnTo>
                  <a:lnTo>
                    <a:pt x="1816" y="1096"/>
                  </a:lnTo>
                  <a:lnTo>
                    <a:pt x="1800" y="1084"/>
                  </a:lnTo>
                  <a:lnTo>
                    <a:pt x="1784" y="1076"/>
                  </a:lnTo>
                  <a:lnTo>
                    <a:pt x="1758" y="1060"/>
                  </a:lnTo>
                  <a:lnTo>
                    <a:pt x="1746" y="1054"/>
                  </a:lnTo>
                  <a:lnTo>
                    <a:pt x="1738" y="1046"/>
                  </a:lnTo>
                  <a:lnTo>
                    <a:pt x="1730" y="1036"/>
                  </a:lnTo>
                  <a:lnTo>
                    <a:pt x="1726" y="1026"/>
                  </a:lnTo>
                  <a:lnTo>
                    <a:pt x="1724" y="1018"/>
                  </a:lnTo>
                  <a:lnTo>
                    <a:pt x="1726" y="1016"/>
                  </a:lnTo>
                  <a:lnTo>
                    <a:pt x="1736" y="1026"/>
                  </a:lnTo>
                  <a:lnTo>
                    <a:pt x="1746" y="1036"/>
                  </a:lnTo>
                  <a:lnTo>
                    <a:pt x="1762" y="1044"/>
                  </a:lnTo>
                  <a:lnTo>
                    <a:pt x="1782" y="1054"/>
                  </a:lnTo>
                  <a:lnTo>
                    <a:pt x="1808" y="1060"/>
                  </a:lnTo>
                  <a:lnTo>
                    <a:pt x="1836" y="1066"/>
                  </a:lnTo>
                  <a:lnTo>
                    <a:pt x="1864" y="1074"/>
                  </a:lnTo>
                  <a:lnTo>
                    <a:pt x="1920" y="1092"/>
                  </a:lnTo>
                  <a:lnTo>
                    <a:pt x="1948" y="1098"/>
                  </a:lnTo>
                  <a:lnTo>
                    <a:pt x="1962" y="1100"/>
                  </a:lnTo>
                  <a:lnTo>
                    <a:pt x="1976" y="1100"/>
                  </a:lnTo>
                  <a:lnTo>
                    <a:pt x="1990" y="1098"/>
                  </a:lnTo>
                  <a:lnTo>
                    <a:pt x="2002" y="1096"/>
                  </a:lnTo>
                  <a:lnTo>
                    <a:pt x="2016" y="1092"/>
                  </a:lnTo>
                  <a:lnTo>
                    <a:pt x="2030" y="1084"/>
                  </a:lnTo>
                  <a:lnTo>
                    <a:pt x="2052" y="1070"/>
                  </a:lnTo>
                  <a:lnTo>
                    <a:pt x="2072" y="1056"/>
                  </a:lnTo>
                  <a:lnTo>
                    <a:pt x="2084" y="1042"/>
                  </a:lnTo>
                  <a:lnTo>
                    <a:pt x="2090" y="1036"/>
                  </a:lnTo>
                  <a:lnTo>
                    <a:pt x="2092" y="1030"/>
                  </a:lnTo>
                  <a:lnTo>
                    <a:pt x="2094" y="1022"/>
                  </a:lnTo>
                  <a:lnTo>
                    <a:pt x="2092" y="1016"/>
                  </a:lnTo>
                  <a:lnTo>
                    <a:pt x="2090" y="1010"/>
                  </a:lnTo>
                  <a:lnTo>
                    <a:pt x="2086" y="1002"/>
                  </a:lnTo>
                  <a:lnTo>
                    <a:pt x="2080" y="994"/>
                  </a:lnTo>
                  <a:lnTo>
                    <a:pt x="2072" y="988"/>
                  </a:lnTo>
                  <a:lnTo>
                    <a:pt x="2050" y="970"/>
                  </a:lnTo>
                  <a:lnTo>
                    <a:pt x="2010" y="946"/>
                  </a:lnTo>
                  <a:lnTo>
                    <a:pt x="1982" y="934"/>
                  </a:lnTo>
                  <a:lnTo>
                    <a:pt x="1954" y="920"/>
                  </a:lnTo>
                  <a:lnTo>
                    <a:pt x="1910" y="896"/>
                  </a:lnTo>
                  <a:lnTo>
                    <a:pt x="1884" y="882"/>
                  </a:lnTo>
                  <a:lnTo>
                    <a:pt x="1868" y="874"/>
                  </a:lnTo>
                  <a:lnTo>
                    <a:pt x="1854" y="870"/>
                  </a:lnTo>
                  <a:lnTo>
                    <a:pt x="1844" y="870"/>
                  </a:lnTo>
                  <a:lnTo>
                    <a:pt x="1834" y="872"/>
                  </a:lnTo>
                  <a:lnTo>
                    <a:pt x="1822" y="872"/>
                  </a:lnTo>
                  <a:lnTo>
                    <a:pt x="1808" y="870"/>
                  </a:lnTo>
                  <a:lnTo>
                    <a:pt x="1786" y="866"/>
                  </a:lnTo>
                  <a:lnTo>
                    <a:pt x="1768" y="858"/>
                  </a:lnTo>
                  <a:lnTo>
                    <a:pt x="1758" y="852"/>
                  </a:lnTo>
                  <a:lnTo>
                    <a:pt x="1756" y="850"/>
                  </a:lnTo>
                  <a:lnTo>
                    <a:pt x="1756" y="846"/>
                  </a:lnTo>
                  <a:lnTo>
                    <a:pt x="1758" y="844"/>
                  </a:lnTo>
                  <a:lnTo>
                    <a:pt x="1758" y="840"/>
                  </a:lnTo>
                  <a:lnTo>
                    <a:pt x="1752" y="834"/>
                  </a:lnTo>
                  <a:lnTo>
                    <a:pt x="1740" y="828"/>
                  </a:lnTo>
                  <a:lnTo>
                    <a:pt x="1726" y="824"/>
                  </a:lnTo>
                  <a:lnTo>
                    <a:pt x="1718" y="824"/>
                  </a:lnTo>
                  <a:lnTo>
                    <a:pt x="1712" y="826"/>
                  </a:lnTo>
                  <a:lnTo>
                    <a:pt x="1710" y="830"/>
                  </a:lnTo>
                  <a:lnTo>
                    <a:pt x="1706" y="834"/>
                  </a:lnTo>
                  <a:lnTo>
                    <a:pt x="1698" y="838"/>
                  </a:lnTo>
                  <a:lnTo>
                    <a:pt x="1686" y="838"/>
                  </a:lnTo>
                  <a:lnTo>
                    <a:pt x="1666" y="834"/>
                  </a:lnTo>
                  <a:lnTo>
                    <a:pt x="1658" y="832"/>
                  </a:lnTo>
                  <a:lnTo>
                    <a:pt x="1652" y="832"/>
                  </a:lnTo>
                  <a:lnTo>
                    <a:pt x="1648" y="832"/>
                  </a:lnTo>
                  <a:lnTo>
                    <a:pt x="1644" y="828"/>
                  </a:lnTo>
                  <a:lnTo>
                    <a:pt x="1640" y="828"/>
                  </a:lnTo>
                  <a:lnTo>
                    <a:pt x="1638" y="830"/>
                  </a:lnTo>
                  <a:lnTo>
                    <a:pt x="1636" y="834"/>
                  </a:lnTo>
                  <a:lnTo>
                    <a:pt x="1630" y="836"/>
                  </a:lnTo>
                  <a:lnTo>
                    <a:pt x="1620" y="838"/>
                  </a:lnTo>
                  <a:lnTo>
                    <a:pt x="1618" y="838"/>
                  </a:lnTo>
                  <a:lnTo>
                    <a:pt x="1618" y="834"/>
                  </a:lnTo>
                  <a:lnTo>
                    <a:pt x="1622" y="830"/>
                  </a:lnTo>
                  <a:lnTo>
                    <a:pt x="1622" y="826"/>
                  </a:lnTo>
                  <a:lnTo>
                    <a:pt x="1620" y="822"/>
                  </a:lnTo>
                  <a:lnTo>
                    <a:pt x="1618" y="820"/>
                  </a:lnTo>
                  <a:lnTo>
                    <a:pt x="1614" y="818"/>
                  </a:lnTo>
                  <a:lnTo>
                    <a:pt x="1608" y="818"/>
                  </a:lnTo>
                  <a:lnTo>
                    <a:pt x="1598" y="816"/>
                  </a:lnTo>
                  <a:lnTo>
                    <a:pt x="1590" y="814"/>
                  </a:lnTo>
                  <a:lnTo>
                    <a:pt x="1586" y="812"/>
                  </a:lnTo>
                  <a:lnTo>
                    <a:pt x="1580" y="810"/>
                  </a:lnTo>
                  <a:lnTo>
                    <a:pt x="1576" y="810"/>
                  </a:lnTo>
                  <a:lnTo>
                    <a:pt x="1580" y="808"/>
                  </a:lnTo>
                  <a:lnTo>
                    <a:pt x="1592" y="808"/>
                  </a:lnTo>
                  <a:lnTo>
                    <a:pt x="1612" y="812"/>
                  </a:lnTo>
                  <a:lnTo>
                    <a:pt x="1624" y="812"/>
                  </a:lnTo>
                  <a:lnTo>
                    <a:pt x="1634" y="812"/>
                  </a:lnTo>
                  <a:lnTo>
                    <a:pt x="1640" y="810"/>
                  </a:lnTo>
                  <a:lnTo>
                    <a:pt x="1646" y="808"/>
                  </a:lnTo>
                  <a:lnTo>
                    <a:pt x="1654" y="800"/>
                  </a:lnTo>
                  <a:lnTo>
                    <a:pt x="1658" y="800"/>
                  </a:lnTo>
                  <a:lnTo>
                    <a:pt x="1662" y="800"/>
                  </a:lnTo>
                  <a:lnTo>
                    <a:pt x="1668" y="800"/>
                  </a:lnTo>
                  <a:lnTo>
                    <a:pt x="1672" y="798"/>
                  </a:lnTo>
                  <a:lnTo>
                    <a:pt x="1674" y="796"/>
                  </a:lnTo>
                  <a:lnTo>
                    <a:pt x="1676" y="794"/>
                  </a:lnTo>
                  <a:lnTo>
                    <a:pt x="1676" y="790"/>
                  </a:lnTo>
                  <a:lnTo>
                    <a:pt x="1674" y="788"/>
                  </a:lnTo>
                  <a:lnTo>
                    <a:pt x="1672" y="786"/>
                  </a:lnTo>
                  <a:lnTo>
                    <a:pt x="1668" y="786"/>
                  </a:lnTo>
                  <a:lnTo>
                    <a:pt x="1660" y="786"/>
                  </a:lnTo>
                  <a:lnTo>
                    <a:pt x="1658" y="782"/>
                  </a:lnTo>
                  <a:lnTo>
                    <a:pt x="1656" y="780"/>
                  </a:lnTo>
                  <a:lnTo>
                    <a:pt x="1650" y="778"/>
                  </a:lnTo>
                  <a:lnTo>
                    <a:pt x="1648" y="776"/>
                  </a:lnTo>
                  <a:lnTo>
                    <a:pt x="1644" y="774"/>
                  </a:lnTo>
                  <a:lnTo>
                    <a:pt x="1640" y="770"/>
                  </a:lnTo>
                  <a:lnTo>
                    <a:pt x="1636" y="766"/>
                  </a:lnTo>
                  <a:lnTo>
                    <a:pt x="1634" y="766"/>
                  </a:lnTo>
                  <a:lnTo>
                    <a:pt x="1630" y="768"/>
                  </a:lnTo>
                  <a:lnTo>
                    <a:pt x="1624" y="768"/>
                  </a:lnTo>
                  <a:lnTo>
                    <a:pt x="1624" y="766"/>
                  </a:lnTo>
                  <a:lnTo>
                    <a:pt x="1620" y="764"/>
                  </a:lnTo>
                  <a:lnTo>
                    <a:pt x="1614" y="766"/>
                  </a:lnTo>
                  <a:lnTo>
                    <a:pt x="1606" y="768"/>
                  </a:lnTo>
                  <a:lnTo>
                    <a:pt x="1606" y="764"/>
                  </a:lnTo>
                  <a:lnTo>
                    <a:pt x="1606" y="762"/>
                  </a:lnTo>
                  <a:lnTo>
                    <a:pt x="1606" y="760"/>
                  </a:lnTo>
                  <a:lnTo>
                    <a:pt x="1602" y="758"/>
                  </a:lnTo>
                  <a:lnTo>
                    <a:pt x="1596" y="756"/>
                  </a:lnTo>
                  <a:lnTo>
                    <a:pt x="1588" y="754"/>
                  </a:lnTo>
                  <a:lnTo>
                    <a:pt x="1582" y="754"/>
                  </a:lnTo>
                  <a:lnTo>
                    <a:pt x="1578" y="758"/>
                  </a:lnTo>
                  <a:lnTo>
                    <a:pt x="1574" y="760"/>
                  </a:lnTo>
                  <a:lnTo>
                    <a:pt x="1572" y="766"/>
                  </a:lnTo>
                  <a:lnTo>
                    <a:pt x="1570" y="770"/>
                  </a:lnTo>
                  <a:lnTo>
                    <a:pt x="1570" y="780"/>
                  </a:lnTo>
                  <a:lnTo>
                    <a:pt x="1572" y="786"/>
                  </a:lnTo>
                  <a:lnTo>
                    <a:pt x="1568" y="786"/>
                  </a:lnTo>
                  <a:lnTo>
                    <a:pt x="1564" y="782"/>
                  </a:lnTo>
                  <a:lnTo>
                    <a:pt x="1560" y="782"/>
                  </a:lnTo>
                  <a:lnTo>
                    <a:pt x="1558" y="782"/>
                  </a:lnTo>
                  <a:lnTo>
                    <a:pt x="1550" y="784"/>
                  </a:lnTo>
                  <a:lnTo>
                    <a:pt x="1548" y="784"/>
                  </a:lnTo>
                  <a:lnTo>
                    <a:pt x="1548" y="782"/>
                  </a:lnTo>
                  <a:lnTo>
                    <a:pt x="1554" y="778"/>
                  </a:lnTo>
                  <a:lnTo>
                    <a:pt x="1560" y="772"/>
                  </a:lnTo>
                  <a:lnTo>
                    <a:pt x="1564" y="768"/>
                  </a:lnTo>
                  <a:lnTo>
                    <a:pt x="1564" y="766"/>
                  </a:lnTo>
                  <a:lnTo>
                    <a:pt x="1562" y="766"/>
                  </a:lnTo>
                  <a:lnTo>
                    <a:pt x="1556" y="766"/>
                  </a:lnTo>
                  <a:lnTo>
                    <a:pt x="1554" y="766"/>
                  </a:lnTo>
                  <a:lnTo>
                    <a:pt x="1554" y="762"/>
                  </a:lnTo>
                  <a:lnTo>
                    <a:pt x="1558" y="758"/>
                  </a:lnTo>
                  <a:lnTo>
                    <a:pt x="1564" y="756"/>
                  </a:lnTo>
                  <a:lnTo>
                    <a:pt x="1572" y="752"/>
                  </a:lnTo>
                  <a:lnTo>
                    <a:pt x="1574" y="750"/>
                  </a:lnTo>
                  <a:lnTo>
                    <a:pt x="1574" y="748"/>
                  </a:lnTo>
                  <a:lnTo>
                    <a:pt x="1572" y="746"/>
                  </a:lnTo>
                  <a:lnTo>
                    <a:pt x="1570" y="746"/>
                  </a:lnTo>
                  <a:lnTo>
                    <a:pt x="1566" y="746"/>
                  </a:lnTo>
                  <a:lnTo>
                    <a:pt x="1562" y="746"/>
                  </a:lnTo>
                  <a:lnTo>
                    <a:pt x="1560" y="746"/>
                  </a:lnTo>
                  <a:lnTo>
                    <a:pt x="1560" y="742"/>
                  </a:lnTo>
                  <a:lnTo>
                    <a:pt x="1560" y="740"/>
                  </a:lnTo>
                  <a:lnTo>
                    <a:pt x="1558" y="740"/>
                  </a:lnTo>
                  <a:lnTo>
                    <a:pt x="1554" y="740"/>
                  </a:lnTo>
                  <a:lnTo>
                    <a:pt x="1548" y="742"/>
                  </a:lnTo>
                  <a:lnTo>
                    <a:pt x="1544" y="742"/>
                  </a:lnTo>
                  <a:lnTo>
                    <a:pt x="1540" y="740"/>
                  </a:lnTo>
                  <a:lnTo>
                    <a:pt x="1538" y="738"/>
                  </a:lnTo>
                  <a:lnTo>
                    <a:pt x="1536" y="738"/>
                  </a:lnTo>
                  <a:lnTo>
                    <a:pt x="1534" y="740"/>
                  </a:lnTo>
                  <a:lnTo>
                    <a:pt x="1532" y="744"/>
                  </a:lnTo>
                  <a:lnTo>
                    <a:pt x="1530" y="744"/>
                  </a:lnTo>
                  <a:lnTo>
                    <a:pt x="1528" y="744"/>
                  </a:lnTo>
                  <a:lnTo>
                    <a:pt x="1524" y="742"/>
                  </a:lnTo>
                  <a:lnTo>
                    <a:pt x="1522" y="744"/>
                  </a:lnTo>
                  <a:lnTo>
                    <a:pt x="1518" y="746"/>
                  </a:lnTo>
                  <a:lnTo>
                    <a:pt x="1518" y="750"/>
                  </a:lnTo>
                  <a:lnTo>
                    <a:pt x="1518" y="752"/>
                  </a:lnTo>
                  <a:lnTo>
                    <a:pt x="1520" y="752"/>
                  </a:lnTo>
                  <a:lnTo>
                    <a:pt x="1524" y="754"/>
                  </a:lnTo>
                  <a:lnTo>
                    <a:pt x="1530" y="754"/>
                  </a:lnTo>
                  <a:lnTo>
                    <a:pt x="1528" y="756"/>
                  </a:lnTo>
                  <a:lnTo>
                    <a:pt x="1522" y="760"/>
                  </a:lnTo>
                  <a:lnTo>
                    <a:pt x="1522" y="762"/>
                  </a:lnTo>
                  <a:lnTo>
                    <a:pt x="1520" y="764"/>
                  </a:lnTo>
                  <a:lnTo>
                    <a:pt x="1516" y="766"/>
                  </a:lnTo>
                  <a:lnTo>
                    <a:pt x="1516" y="768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510" y="774"/>
                  </a:lnTo>
                  <a:lnTo>
                    <a:pt x="1510" y="780"/>
                  </a:lnTo>
                  <a:lnTo>
                    <a:pt x="1510" y="782"/>
                  </a:lnTo>
                  <a:lnTo>
                    <a:pt x="1510" y="784"/>
                  </a:lnTo>
                  <a:lnTo>
                    <a:pt x="1504" y="786"/>
                  </a:lnTo>
                  <a:lnTo>
                    <a:pt x="1496" y="790"/>
                  </a:lnTo>
                  <a:lnTo>
                    <a:pt x="1492" y="792"/>
                  </a:lnTo>
                  <a:lnTo>
                    <a:pt x="1490" y="790"/>
                  </a:lnTo>
                  <a:lnTo>
                    <a:pt x="1492" y="784"/>
                  </a:lnTo>
                  <a:lnTo>
                    <a:pt x="1494" y="776"/>
                  </a:lnTo>
                  <a:lnTo>
                    <a:pt x="1496" y="770"/>
                  </a:lnTo>
                  <a:lnTo>
                    <a:pt x="1496" y="766"/>
                  </a:lnTo>
                  <a:lnTo>
                    <a:pt x="1498" y="760"/>
                  </a:lnTo>
                  <a:lnTo>
                    <a:pt x="1500" y="754"/>
                  </a:lnTo>
                  <a:lnTo>
                    <a:pt x="1498" y="750"/>
                  </a:lnTo>
                  <a:lnTo>
                    <a:pt x="1494" y="750"/>
                  </a:lnTo>
                  <a:lnTo>
                    <a:pt x="1490" y="752"/>
                  </a:lnTo>
                  <a:lnTo>
                    <a:pt x="1480" y="762"/>
                  </a:lnTo>
                  <a:lnTo>
                    <a:pt x="1456" y="784"/>
                  </a:lnTo>
                  <a:lnTo>
                    <a:pt x="1450" y="790"/>
                  </a:lnTo>
                  <a:lnTo>
                    <a:pt x="1450" y="794"/>
                  </a:lnTo>
                  <a:lnTo>
                    <a:pt x="1450" y="798"/>
                  </a:lnTo>
                  <a:lnTo>
                    <a:pt x="1446" y="804"/>
                  </a:lnTo>
                  <a:lnTo>
                    <a:pt x="1440" y="810"/>
                  </a:lnTo>
                  <a:lnTo>
                    <a:pt x="1436" y="810"/>
                  </a:lnTo>
                  <a:lnTo>
                    <a:pt x="1434" y="810"/>
                  </a:lnTo>
                  <a:lnTo>
                    <a:pt x="1432" y="810"/>
                  </a:lnTo>
                  <a:lnTo>
                    <a:pt x="1428" y="812"/>
                  </a:lnTo>
                  <a:lnTo>
                    <a:pt x="1426" y="812"/>
                  </a:lnTo>
                  <a:lnTo>
                    <a:pt x="1428" y="808"/>
                  </a:lnTo>
                  <a:lnTo>
                    <a:pt x="1432" y="802"/>
                  </a:lnTo>
                  <a:lnTo>
                    <a:pt x="1436" y="798"/>
                  </a:lnTo>
                  <a:lnTo>
                    <a:pt x="1436" y="794"/>
                  </a:lnTo>
                  <a:lnTo>
                    <a:pt x="1436" y="792"/>
                  </a:lnTo>
                  <a:lnTo>
                    <a:pt x="1438" y="790"/>
                  </a:lnTo>
                  <a:lnTo>
                    <a:pt x="1442" y="784"/>
                  </a:lnTo>
                  <a:lnTo>
                    <a:pt x="1440" y="782"/>
                  </a:lnTo>
                  <a:lnTo>
                    <a:pt x="1440" y="778"/>
                  </a:lnTo>
                  <a:lnTo>
                    <a:pt x="1448" y="770"/>
                  </a:lnTo>
                  <a:lnTo>
                    <a:pt x="1466" y="756"/>
                  </a:lnTo>
                  <a:lnTo>
                    <a:pt x="1466" y="754"/>
                  </a:lnTo>
                  <a:lnTo>
                    <a:pt x="1458" y="754"/>
                  </a:lnTo>
                  <a:lnTo>
                    <a:pt x="1454" y="752"/>
                  </a:lnTo>
                  <a:lnTo>
                    <a:pt x="1450" y="752"/>
                  </a:lnTo>
                  <a:lnTo>
                    <a:pt x="1446" y="748"/>
                  </a:lnTo>
                  <a:lnTo>
                    <a:pt x="1446" y="746"/>
                  </a:lnTo>
                  <a:lnTo>
                    <a:pt x="1444" y="752"/>
                  </a:lnTo>
                  <a:lnTo>
                    <a:pt x="1442" y="758"/>
                  </a:lnTo>
                  <a:lnTo>
                    <a:pt x="1442" y="760"/>
                  </a:lnTo>
                  <a:lnTo>
                    <a:pt x="1440" y="758"/>
                  </a:lnTo>
                  <a:lnTo>
                    <a:pt x="1438" y="754"/>
                  </a:lnTo>
                  <a:lnTo>
                    <a:pt x="1434" y="750"/>
                  </a:lnTo>
                  <a:lnTo>
                    <a:pt x="1430" y="748"/>
                  </a:lnTo>
                  <a:lnTo>
                    <a:pt x="1426" y="750"/>
                  </a:lnTo>
                  <a:lnTo>
                    <a:pt x="1424" y="750"/>
                  </a:lnTo>
                  <a:lnTo>
                    <a:pt x="1420" y="748"/>
                  </a:lnTo>
                  <a:lnTo>
                    <a:pt x="1418" y="746"/>
                  </a:lnTo>
                  <a:lnTo>
                    <a:pt x="1414" y="746"/>
                  </a:lnTo>
                  <a:lnTo>
                    <a:pt x="1412" y="748"/>
                  </a:lnTo>
                  <a:lnTo>
                    <a:pt x="1414" y="752"/>
                  </a:lnTo>
                  <a:lnTo>
                    <a:pt x="1416" y="754"/>
                  </a:lnTo>
                  <a:lnTo>
                    <a:pt x="1416" y="758"/>
                  </a:lnTo>
                  <a:lnTo>
                    <a:pt x="1414" y="760"/>
                  </a:lnTo>
                  <a:lnTo>
                    <a:pt x="1408" y="758"/>
                  </a:lnTo>
                  <a:lnTo>
                    <a:pt x="1402" y="754"/>
                  </a:lnTo>
                  <a:lnTo>
                    <a:pt x="1400" y="756"/>
                  </a:lnTo>
                  <a:lnTo>
                    <a:pt x="1402" y="760"/>
                  </a:lnTo>
                  <a:lnTo>
                    <a:pt x="1410" y="764"/>
                  </a:lnTo>
                  <a:lnTo>
                    <a:pt x="1418" y="768"/>
                  </a:lnTo>
                  <a:lnTo>
                    <a:pt x="1422" y="770"/>
                  </a:lnTo>
                  <a:lnTo>
                    <a:pt x="1418" y="772"/>
                  </a:lnTo>
                  <a:lnTo>
                    <a:pt x="1410" y="770"/>
                  </a:lnTo>
                  <a:lnTo>
                    <a:pt x="1404" y="768"/>
                  </a:lnTo>
                  <a:lnTo>
                    <a:pt x="1402" y="768"/>
                  </a:lnTo>
                  <a:lnTo>
                    <a:pt x="1402" y="770"/>
                  </a:lnTo>
                  <a:lnTo>
                    <a:pt x="1400" y="774"/>
                  </a:lnTo>
                  <a:lnTo>
                    <a:pt x="1396" y="778"/>
                  </a:lnTo>
                  <a:lnTo>
                    <a:pt x="1388" y="782"/>
                  </a:lnTo>
                  <a:lnTo>
                    <a:pt x="1376" y="790"/>
                  </a:lnTo>
                  <a:lnTo>
                    <a:pt x="1372" y="792"/>
                  </a:lnTo>
                  <a:lnTo>
                    <a:pt x="1372" y="794"/>
                  </a:lnTo>
                  <a:lnTo>
                    <a:pt x="1366" y="798"/>
                  </a:lnTo>
                  <a:lnTo>
                    <a:pt x="1362" y="800"/>
                  </a:lnTo>
                  <a:lnTo>
                    <a:pt x="1360" y="802"/>
                  </a:lnTo>
                  <a:lnTo>
                    <a:pt x="1360" y="804"/>
                  </a:lnTo>
                  <a:lnTo>
                    <a:pt x="1362" y="808"/>
                  </a:lnTo>
                  <a:lnTo>
                    <a:pt x="1360" y="810"/>
                  </a:lnTo>
                  <a:lnTo>
                    <a:pt x="1358" y="810"/>
                  </a:lnTo>
                  <a:lnTo>
                    <a:pt x="1358" y="812"/>
                  </a:lnTo>
                  <a:lnTo>
                    <a:pt x="1362" y="816"/>
                  </a:lnTo>
                  <a:lnTo>
                    <a:pt x="1368" y="818"/>
                  </a:lnTo>
                  <a:lnTo>
                    <a:pt x="1370" y="818"/>
                  </a:lnTo>
                  <a:lnTo>
                    <a:pt x="1368" y="818"/>
                  </a:lnTo>
                  <a:lnTo>
                    <a:pt x="1362" y="818"/>
                  </a:lnTo>
                  <a:lnTo>
                    <a:pt x="1356" y="818"/>
                  </a:lnTo>
                  <a:lnTo>
                    <a:pt x="1350" y="816"/>
                  </a:lnTo>
                  <a:lnTo>
                    <a:pt x="1350" y="814"/>
                  </a:lnTo>
                  <a:lnTo>
                    <a:pt x="1350" y="810"/>
                  </a:lnTo>
                  <a:lnTo>
                    <a:pt x="1350" y="806"/>
                  </a:lnTo>
                  <a:lnTo>
                    <a:pt x="1350" y="804"/>
                  </a:lnTo>
                  <a:lnTo>
                    <a:pt x="1342" y="802"/>
                  </a:lnTo>
                  <a:lnTo>
                    <a:pt x="1334" y="800"/>
                  </a:lnTo>
                  <a:lnTo>
                    <a:pt x="1326" y="800"/>
                  </a:lnTo>
                  <a:lnTo>
                    <a:pt x="1324" y="798"/>
                  </a:lnTo>
                  <a:lnTo>
                    <a:pt x="1322" y="798"/>
                  </a:lnTo>
                  <a:lnTo>
                    <a:pt x="1320" y="796"/>
                  </a:lnTo>
                  <a:lnTo>
                    <a:pt x="1318" y="798"/>
                  </a:lnTo>
                  <a:lnTo>
                    <a:pt x="1312" y="796"/>
                  </a:lnTo>
                  <a:lnTo>
                    <a:pt x="1308" y="794"/>
                  </a:lnTo>
                  <a:lnTo>
                    <a:pt x="1306" y="794"/>
                  </a:lnTo>
                  <a:lnTo>
                    <a:pt x="1306" y="796"/>
                  </a:lnTo>
                  <a:lnTo>
                    <a:pt x="1304" y="802"/>
                  </a:lnTo>
                  <a:lnTo>
                    <a:pt x="1302" y="808"/>
                  </a:lnTo>
                  <a:lnTo>
                    <a:pt x="1300" y="802"/>
                  </a:lnTo>
                  <a:lnTo>
                    <a:pt x="1298" y="800"/>
                  </a:lnTo>
                  <a:lnTo>
                    <a:pt x="1294" y="796"/>
                  </a:lnTo>
                  <a:lnTo>
                    <a:pt x="1290" y="796"/>
                  </a:lnTo>
                  <a:lnTo>
                    <a:pt x="1284" y="798"/>
                  </a:lnTo>
                  <a:lnTo>
                    <a:pt x="1278" y="802"/>
                  </a:lnTo>
                  <a:lnTo>
                    <a:pt x="1280" y="804"/>
                  </a:lnTo>
                  <a:lnTo>
                    <a:pt x="1286" y="806"/>
                  </a:lnTo>
                  <a:lnTo>
                    <a:pt x="1288" y="808"/>
                  </a:lnTo>
                  <a:lnTo>
                    <a:pt x="1290" y="810"/>
                  </a:lnTo>
                  <a:lnTo>
                    <a:pt x="1294" y="812"/>
                  </a:lnTo>
                  <a:lnTo>
                    <a:pt x="1298" y="812"/>
                  </a:lnTo>
                  <a:lnTo>
                    <a:pt x="1302" y="814"/>
                  </a:lnTo>
                  <a:lnTo>
                    <a:pt x="1304" y="816"/>
                  </a:lnTo>
                  <a:lnTo>
                    <a:pt x="1308" y="816"/>
                  </a:lnTo>
                  <a:lnTo>
                    <a:pt x="1310" y="818"/>
                  </a:lnTo>
                  <a:lnTo>
                    <a:pt x="1308" y="820"/>
                  </a:lnTo>
                  <a:lnTo>
                    <a:pt x="1306" y="822"/>
                  </a:lnTo>
                  <a:lnTo>
                    <a:pt x="1306" y="824"/>
                  </a:lnTo>
                  <a:lnTo>
                    <a:pt x="1312" y="832"/>
                  </a:lnTo>
                  <a:lnTo>
                    <a:pt x="1314" y="836"/>
                  </a:lnTo>
                  <a:lnTo>
                    <a:pt x="1312" y="836"/>
                  </a:lnTo>
                  <a:lnTo>
                    <a:pt x="1296" y="824"/>
                  </a:lnTo>
                  <a:lnTo>
                    <a:pt x="1286" y="818"/>
                  </a:lnTo>
                  <a:lnTo>
                    <a:pt x="1280" y="816"/>
                  </a:lnTo>
                  <a:lnTo>
                    <a:pt x="1278" y="818"/>
                  </a:lnTo>
                  <a:lnTo>
                    <a:pt x="1278" y="822"/>
                  </a:lnTo>
                  <a:lnTo>
                    <a:pt x="1280" y="822"/>
                  </a:lnTo>
                  <a:lnTo>
                    <a:pt x="1280" y="824"/>
                  </a:lnTo>
                  <a:lnTo>
                    <a:pt x="1276" y="826"/>
                  </a:lnTo>
                  <a:lnTo>
                    <a:pt x="1274" y="826"/>
                  </a:lnTo>
                  <a:lnTo>
                    <a:pt x="1272" y="826"/>
                  </a:lnTo>
                  <a:lnTo>
                    <a:pt x="1272" y="824"/>
                  </a:lnTo>
                  <a:lnTo>
                    <a:pt x="1274" y="822"/>
                  </a:lnTo>
                  <a:lnTo>
                    <a:pt x="1272" y="822"/>
                  </a:lnTo>
                  <a:lnTo>
                    <a:pt x="1266" y="824"/>
                  </a:lnTo>
                  <a:lnTo>
                    <a:pt x="1252" y="834"/>
                  </a:lnTo>
                  <a:lnTo>
                    <a:pt x="1252" y="836"/>
                  </a:lnTo>
                  <a:lnTo>
                    <a:pt x="1250" y="838"/>
                  </a:lnTo>
                  <a:lnTo>
                    <a:pt x="1248" y="846"/>
                  </a:lnTo>
                  <a:lnTo>
                    <a:pt x="1246" y="850"/>
                  </a:lnTo>
                  <a:lnTo>
                    <a:pt x="1244" y="856"/>
                  </a:lnTo>
                  <a:lnTo>
                    <a:pt x="1238" y="862"/>
                  </a:lnTo>
                  <a:lnTo>
                    <a:pt x="1228" y="868"/>
                  </a:lnTo>
                  <a:lnTo>
                    <a:pt x="1238" y="856"/>
                  </a:lnTo>
                  <a:lnTo>
                    <a:pt x="1242" y="844"/>
                  </a:lnTo>
                  <a:lnTo>
                    <a:pt x="1244" y="832"/>
                  </a:lnTo>
                  <a:lnTo>
                    <a:pt x="1244" y="824"/>
                  </a:lnTo>
                  <a:lnTo>
                    <a:pt x="1242" y="820"/>
                  </a:lnTo>
                  <a:lnTo>
                    <a:pt x="1240" y="822"/>
                  </a:lnTo>
                  <a:lnTo>
                    <a:pt x="1238" y="824"/>
                  </a:lnTo>
                  <a:lnTo>
                    <a:pt x="1236" y="826"/>
                  </a:lnTo>
                  <a:lnTo>
                    <a:pt x="1236" y="824"/>
                  </a:lnTo>
                  <a:lnTo>
                    <a:pt x="1232" y="822"/>
                  </a:lnTo>
                  <a:lnTo>
                    <a:pt x="1230" y="822"/>
                  </a:lnTo>
                  <a:lnTo>
                    <a:pt x="1224" y="834"/>
                  </a:lnTo>
                  <a:lnTo>
                    <a:pt x="1222" y="840"/>
                  </a:lnTo>
                  <a:lnTo>
                    <a:pt x="1222" y="842"/>
                  </a:lnTo>
                  <a:lnTo>
                    <a:pt x="1222" y="844"/>
                  </a:lnTo>
                  <a:lnTo>
                    <a:pt x="1220" y="846"/>
                  </a:lnTo>
                  <a:lnTo>
                    <a:pt x="1216" y="848"/>
                  </a:lnTo>
                  <a:lnTo>
                    <a:pt x="1214" y="848"/>
                  </a:lnTo>
                  <a:lnTo>
                    <a:pt x="1214" y="846"/>
                  </a:lnTo>
                  <a:lnTo>
                    <a:pt x="1216" y="840"/>
                  </a:lnTo>
                  <a:lnTo>
                    <a:pt x="1218" y="836"/>
                  </a:lnTo>
                  <a:lnTo>
                    <a:pt x="1216" y="832"/>
                  </a:lnTo>
                  <a:lnTo>
                    <a:pt x="1214" y="830"/>
                  </a:lnTo>
                  <a:lnTo>
                    <a:pt x="1212" y="830"/>
                  </a:lnTo>
                  <a:lnTo>
                    <a:pt x="1204" y="832"/>
                  </a:lnTo>
                  <a:lnTo>
                    <a:pt x="1198" y="836"/>
                  </a:lnTo>
                  <a:lnTo>
                    <a:pt x="1186" y="844"/>
                  </a:lnTo>
                  <a:lnTo>
                    <a:pt x="1184" y="846"/>
                  </a:lnTo>
                  <a:lnTo>
                    <a:pt x="1188" y="848"/>
                  </a:lnTo>
                  <a:lnTo>
                    <a:pt x="1188" y="850"/>
                  </a:lnTo>
                  <a:lnTo>
                    <a:pt x="1188" y="854"/>
                  </a:lnTo>
                  <a:lnTo>
                    <a:pt x="1188" y="856"/>
                  </a:lnTo>
                  <a:lnTo>
                    <a:pt x="1190" y="858"/>
                  </a:lnTo>
                  <a:lnTo>
                    <a:pt x="1196" y="860"/>
                  </a:lnTo>
                  <a:lnTo>
                    <a:pt x="1200" y="862"/>
                  </a:lnTo>
                  <a:lnTo>
                    <a:pt x="1204" y="864"/>
                  </a:lnTo>
                  <a:lnTo>
                    <a:pt x="1208" y="868"/>
                  </a:lnTo>
                  <a:lnTo>
                    <a:pt x="1210" y="876"/>
                  </a:lnTo>
                  <a:lnTo>
                    <a:pt x="1200" y="872"/>
                  </a:lnTo>
                  <a:lnTo>
                    <a:pt x="1198" y="870"/>
                  </a:lnTo>
                  <a:lnTo>
                    <a:pt x="1200" y="868"/>
                  </a:lnTo>
                  <a:lnTo>
                    <a:pt x="1202" y="868"/>
                  </a:lnTo>
                  <a:lnTo>
                    <a:pt x="1196" y="864"/>
                  </a:lnTo>
                  <a:lnTo>
                    <a:pt x="1190" y="862"/>
                  </a:lnTo>
                  <a:lnTo>
                    <a:pt x="1186" y="860"/>
                  </a:lnTo>
                  <a:lnTo>
                    <a:pt x="1182" y="854"/>
                  </a:lnTo>
                  <a:lnTo>
                    <a:pt x="1180" y="852"/>
                  </a:lnTo>
                  <a:lnTo>
                    <a:pt x="1174" y="852"/>
                  </a:lnTo>
                  <a:lnTo>
                    <a:pt x="1166" y="854"/>
                  </a:lnTo>
                  <a:lnTo>
                    <a:pt x="1166" y="856"/>
                  </a:lnTo>
                  <a:lnTo>
                    <a:pt x="1174" y="862"/>
                  </a:lnTo>
                  <a:lnTo>
                    <a:pt x="1178" y="866"/>
                  </a:lnTo>
                  <a:lnTo>
                    <a:pt x="1176" y="868"/>
                  </a:lnTo>
                  <a:lnTo>
                    <a:pt x="1172" y="868"/>
                  </a:lnTo>
                  <a:lnTo>
                    <a:pt x="1168" y="862"/>
                  </a:lnTo>
                  <a:lnTo>
                    <a:pt x="1158" y="854"/>
                  </a:lnTo>
                  <a:lnTo>
                    <a:pt x="1154" y="854"/>
                  </a:lnTo>
                  <a:lnTo>
                    <a:pt x="1154" y="858"/>
                  </a:lnTo>
                  <a:lnTo>
                    <a:pt x="1154" y="860"/>
                  </a:lnTo>
                  <a:lnTo>
                    <a:pt x="1154" y="862"/>
                  </a:lnTo>
                  <a:lnTo>
                    <a:pt x="1152" y="864"/>
                  </a:lnTo>
                  <a:lnTo>
                    <a:pt x="1150" y="868"/>
                  </a:lnTo>
                  <a:lnTo>
                    <a:pt x="1150" y="872"/>
                  </a:lnTo>
                  <a:lnTo>
                    <a:pt x="1152" y="876"/>
                  </a:lnTo>
                  <a:lnTo>
                    <a:pt x="1152" y="878"/>
                  </a:lnTo>
                  <a:lnTo>
                    <a:pt x="1146" y="880"/>
                  </a:lnTo>
                  <a:lnTo>
                    <a:pt x="1138" y="884"/>
                  </a:lnTo>
                  <a:lnTo>
                    <a:pt x="1134" y="886"/>
                  </a:lnTo>
                  <a:lnTo>
                    <a:pt x="1130" y="888"/>
                  </a:lnTo>
                  <a:lnTo>
                    <a:pt x="1128" y="892"/>
                  </a:lnTo>
                  <a:lnTo>
                    <a:pt x="1128" y="894"/>
                  </a:lnTo>
                  <a:lnTo>
                    <a:pt x="1134" y="896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2" y="902"/>
                  </a:lnTo>
                  <a:lnTo>
                    <a:pt x="1120" y="906"/>
                  </a:lnTo>
                  <a:lnTo>
                    <a:pt x="1118" y="908"/>
                  </a:lnTo>
                  <a:lnTo>
                    <a:pt x="1114" y="912"/>
                  </a:lnTo>
                  <a:lnTo>
                    <a:pt x="1108" y="912"/>
                  </a:lnTo>
                  <a:lnTo>
                    <a:pt x="1102" y="912"/>
                  </a:lnTo>
                  <a:lnTo>
                    <a:pt x="1096" y="916"/>
                  </a:lnTo>
                  <a:lnTo>
                    <a:pt x="1090" y="924"/>
                  </a:lnTo>
                  <a:lnTo>
                    <a:pt x="1088" y="928"/>
                  </a:lnTo>
                  <a:lnTo>
                    <a:pt x="1088" y="930"/>
                  </a:lnTo>
                  <a:lnTo>
                    <a:pt x="1092" y="930"/>
                  </a:lnTo>
                  <a:lnTo>
                    <a:pt x="1096" y="928"/>
                  </a:lnTo>
                  <a:lnTo>
                    <a:pt x="1106" y="926"/>
                  </a:lnTo>
                  <a:lnTo>
                    <a:pt x="1108" y="926"/>
                  </a:lnTo>
                  <a:lnTo>
                    <a:pt x="1108" y="930"/>
                  </a:lnTo>
                  <a:lnTo>
                    <a:pt x="1112" y="930"/>
                  </a:lnTo>
                  <a:lnTo>
                    <a:pt x="1124" y="924"/>
                  </a:lnTo>
                  <a:lnTo>
                    <a:pt x="1128" y="924"/>
                  </a:lnTo>
                  <a:lnTo>
                    <a:pt x="1130" y="924"/>
                  </a:lnTo>
                  <a:lnTo>
                    <a:pt x="1128" y="928"/>
                  </a:lnTo>
                  <a:lnTo>
                    <a:pt x="1120" y="932"/>
                  </a:lnTo>
                  <a:lnTo>
                    <a:pt x="1110" y="936"/>
                  </a:lnTo>
                  <a:lnTo>
                    <a:pt x="1102" y="936"/>
                  </a:lnTo>
                  <a:lnTo>
                    <a:pt x="1100" y="936"/>
                  </a:lnTo>
                  <a:lnTo>
                    <a:pt x="1096" y="934"/>
                  </a:lnTo>
                  <a:lnTo>
                    <a:pt x="1088" y="934"/>
                  </a:lnTo>
                  <a:lnTo>
                    <a:pt x="1078" y="936"/>
                  </a:lnTo>
                  <a:lnTo>
                    <a:pt x="1072" y="938"/>
                  </a:lnTo>
                  <a:lnTo>
                    <a:pt x="1070" y="940"/>
                  </a:lnTo>
                  <a:lnTo>
                    <a:pt x="1074" y="942"/>
                  </a:lnTo>
                  <a:lnTo>
                    <a:pt x="1076" y="944"/>
                  </a:lnTo>
                  <a:lnTo>
                    <a:pt x="1076" y="946"/>
                  </a:lnTo>
                  <a:lnTo>
                    <a:pt x="1080" y="948"/>
                  </a:lnTo>
                  <a:lnTo>
                    <a:pt x="1086" y="948"/>
                  </a:lnTo>
                  <a:lnTo>
                    <a:pt x="1084" y="952"/>
                  </a:lnTo>
                  <a:lnTo>
                    <a:pt x="1080" y="958"/>
                  </a:lnTo>
                  <a:lnTo>
                    <a:pt x="1078" y="960"/>
                  </a:lnTo>
                  <a:lnTo>
                    <a:pt x="1076" y="964"/>
                  </a:lnTo>
                  <a:lnTo>
                    <a:pt x="1076" y="968"/>
                  </a:lnTo>
                  <a:lnTo>
                    <a:pt x="1074" y="966"/>
                  </a:lnTo>
                  <a:lnTo>
                    <a:pt x="1070" y="960"/>
                  </a:lnTo>
                  <a:lnTo>
                    <a:pt x="1070" y="954"/>
                  </a:lnTo>
                  <a:lnTo>
                    <a:pt x="1070" y="948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8"/>
                  </a:lnTo>
                  <a:lnTo>
                    <a:pt x="1060" y="954"/>
                  </a:lnTo>
                  <a:lnTo>
                    <a:pt x="1058" y="954"/>
                  </a:lnTo>
                  <a:lnTo>
                    <a:pt x="1056" y="954"/>
                  </a:lnTo>
                  <a:lnTo>
                    <a:pt x="1056" y="952"/>
                  </a:lnTo>
                  <a:lnTo>
                    <a:pt x="1052" y="950"/>
                  </a:lnTo>
                  <a:lnTo>
                    <a:pt x="1046" y="952"/>
                  </a:lnTo>
                  <a:lnTo>
                    <a:pt x="1042" y="956"/>
                  </a:lnTo>
                  <a:lnTo>
                    <a:pt x="1040" y="956"/>
                  </a:lnTo>
                  <a:lnTo>
                    <a:pt x="1040" y="958"/>
                  </a:lnTo>
                  <a:lnTo>
                    <a:pt x="1042" y="960"/>
                  </a:lnTo>
                  <a:lnTo>
                    <a:pt x="1044" y="960"/>
                  </a:lnTo>
                  <a:lnTo>
                    <a:pt x="1048" y="958"/>
                  </a:lnTo>
                  <a:lnTo>
                    <a:pt x="1054" y="958"/>
                  </a:lnTo>
                  <a:lnTo>
                    <a:pt x="1062" y="960"/>
                  </a:lnTo>
                  <a:lnTo>
                    <a:pt x="1064" y="962"/>
                  </a:lnTo>
                  <a:lnTo>
                    <a:pt x="1064" y="964"/>
                  </a:lnTo>
                  <a:lnTo>
                    <a:pt x="1060" y="966"/>
                  </a:lnTo>
                  <a:lnTo>
                    <a:pt x="1050" y="966"/>
                  </a:lnTo>
                  <a:lnTo>
                    <a:pt x="1032" y="970"/>
                  </a:lnTo>
                  <a:lnTo>
                    <a:pt x="1020" y="974"/>
                  </a:lnTo>
                  <a:lnTo>
                    <a:pt x="1018" y="976"/>
                  </a:lnTo>
                  <a:lnTo>
                    <a:pt x="1020" y="978"/>
                  </a:lnTo>
                  <a:lnTo>
                    <a:pt x="1022" y="980"/>
                  </a:lnTo>
                  <a:lnTo>
                    <a:pt x="1018" y="984"/>
                  </a:lnTo>
                  <a:lnTo>
                    <a:pt x="1016" y="986"/>
                  </a:lnTo>
                  <a:lnTo>
                    <a:pt x="1020" y="988"/>
                  </a:lnTo>
                  <a:lnTo>
                    <a:pt x="1026" y="988"/>
                  </a:lnTo>
                  <a:lnTo>
                    <a:pt x="1030" y="986"/>
                  </a:lnTo>
                  <a:lnTo>
                    <a:pt x="1036" y="980"/>
                  </a:lnTo>
                  <a:lnTo>
                    <a:pt x="1042" y="976"/>
                  </a:lnTo>
                  <a:lnTo>
                    <a:pt x="1046" y="976"/>
                  </a:lnTo>
                  <a:lnTo>
                    <a:pt x="1052" y="976"/>
                  </a:lnTo>
                  <a:lnTo>
                    <a:pt x="1060" y="980"/>
                  </a:lnTo>
                  <a:lnTo>
                    <a:pt x="1058" y="980"/>
                  </a:lnTo>
                  <a:lnTo>
                    <a:pt x="1050" y="980"/>
                  </a:lnTo>
                  <a:lnTo>
                    <a:pt x="1040" y="982"/>
                  </a:lnTo>
                  <a:lnTo>
                    <a:pt x="1034" y="986"/>
                  </a:lnTo>
                  <a:lnTo>
                    <a:pt x="1034" y="988"/>
                  </a:lnTo>
                  <a:lnTo>
                    <a:pt x="1036" y="990"/>
                  </a:lnTo>
                  <a:lnTo>
                    <a:pt x="1034" y="990"/>
                  </a:lnTo>
                  <a:lnTo>
                    <a:pt x="1026" y="992"/>
                  </a:lnTo>
                  <a:lnTo>
                    <a:pt x="1016" y="996"/>
                  </a:lnTo>
                  <a:lnTo>
                    <a:pt x="1016" y="998"/>
                  </a:lnTo>
                  <a:lnTo>
                    <a:pt x="1020" y="1002"/>
                  </a:lnTo>
                  <a:lnTo>
                    <a:pt x="1022" y="1002"/>
                  </a:lnTo>
                  <a:lnTo>
                    <a:pt x="1022" y="1004"/>
                  </a:lnTo>
                  <a:lnTo>
                    <a:pt x="1020" y="1006"/>
                  </a:lnTo>
                  <a:lnTo>
                    <a:pt x="1016" y="1004"/>
                  </a:lnTo>
                  <a:lnTo>
                    <a:pt x="1014" y="1002"/>
                  </a:lnTo>
                  <a:lnTo>
                    <a:pt x="1010" y="1004"/>
                  </a:lnTo>
                  <a:lnTo>
                    <a:pt x="1004" y="1012"/>
                  </a:lnTo>
                  <a:lnTo>
                    <a:pt x="1008" y="1014"/>
                  </a:lnTo>
                  <a:lnTo>
                    <a:pt x="1012" y="1014"/>
                  </a:lnTo>
                  <a:lnTo>
                    <a:pt x="1016" y="1012"/>
                  </a:lnTo>
                  <a:lnTo>
                    <a:pt x="1024" y="1012"/>
                  </a:lnTo>
                  <a:lnTo>
                    <a:pt x="1036" y="1012"/>
                  </a:lnTo>
                  <a:lnTo>
                    <a:pt x="1050" y="1016"/>
                  </a:lnTo>
                  <a:lnTo>
                    <a:pt x="1048" y="1016"/>
                  </a:lnTo>
                  <a:lnTo>
                    <a:pt x="1046" y="1018"/>
                  </a:lnTo>
                  <a:lnTo>
                    <a:pt x="1046" y="1022"/>
                  </a:lnTo>
                  <a:lnTo>
                    <a:pt x="1046" y="1024"/>
                  </a:lnTo>
                  <a:lnTo>
                    <a:pt x="1044" y="1022"/>
                  </a:lnTo>
                  <a:lnTo>
                    <a:pt x="1038" y="1018"/>
                  </a:lnTo>
                  <a:lnTo>
                    <a:pt x="1034" y="1016"/>
                  </a:lnTo>
                  <a:lnTo>
                    <a:pt x="1028" y="1016"/>
                  </a:lnTo>
                  <a:lnTo>
                    <a:pt x="1020" y="1016"/>
                  </a:lnTo>
                  <a:lnTo>
                    <a:pt x="1014" y="1018"/>
                  </a:lnTo>
                  <a:lnTo>
                    <a:pt x="1008" y="1020"/>
                  </a:lnTo>
                  <a:lnTo>
                    <a:pt x="1002" y="1020"/>
                  </a:lnTo>
                  <a:lnTo>
                    <a:pt x="998" y="1020"/>
                  </a:lnTo>
                  <a:lnTo>
                    <a:pt x="996" y="1020"/>
                  </a:lnTo>
                  <a:lnTo>
                    <a:pt x="994" y="1022"/>
                  </a:lnTo>
                  <a:lnTo>
                    <a:pt x="990" y="1022"/>
                  </a:lnTo>
                  <a:lnTo>
                    <a:pt x="988" y="1024"/>
                  </a:lnTo>
                  <a:lnTo>
                    <a:pt x="988" y="1026"/>
                  </a:lnTo>
                  <a:lnTo>
                    <a:pt x="988" y="1028"/>
                  </a:lnTo>
                  <a:lnTo>
                    <a:pt x="988" y="1030"/>
                  </a:lnTo>
                  <a:lnTo>
                    <a:pt x="986" y="1032"/>
                  </a:lnTo>
                  <a:lnTo>
                    <a:pt x="982" y="1034"/>
                  </a:lnTo>
                  <a:lnTo>
                    <a:pt x="976" y="1034"/>
                  </a:lnTo>
                  <a:lnTo>
                    <a:pt x="968" y="1036"/>
                  </a:lnTo>
                  <a:lnTo>
                    <a:pt x="970" y="1038"/>
                  </a:lnTo>
                  <a:lnTo>
                    <a:pt x="974" y="1042"/>
                  </a:lnTo>
                  <a:lnTo>
                    <a:pt x="974" y="1044"/>
                  </a:lnTo>
                  <a:lnTo>
                    <a:pt x="972" y="1046"/>
                  </a:lnTo>
                  <a:lnTo>
                    <a:pt x="966" y="1050"/>
                  </a:lnTo>
                  <a:lnTo>
                    <a:pt x="964" y="1050"/>
                  </a:lnTo>
                  <a:lnTo>
                    <a:pt x="962" y="1050"/>
                  </a:lnTo>
                  <a:lnTo>
                    <a:pt x="956" y="1052"/>
                  </a:lnTo>
                  <a:lnTo>
                    <a:pt x="954" y="1056"/>
                  </a:lnTo>
                  <a:lnTo>
                    <a:pt x="956" y="1058"/>
                  </a:lnTo>
                  <a:lnTo>
                    <a:pt x="958" y="1058"/>
                  </a:lnTo>
                  <a:lnTo>
                    <a:pt x="958" y="1060"/>
                  </a:lnTo>
                  <a:lnTo>
                    <a:pt x="954" y="1062"/>
                  </a:lnTo>
                  <a:lnTo>
                    <a:pt x="954" y="1064"/>
                  </a:lnTo>
                  <a:lnTo>
                    <a:pt x="956" y="1066"/>
                  </a:lnTo>
                  <a:lnTo>
                    <a:pt x="954" y="1064"/>
                  </a:lnTo>
                  <a:lnTo>
                    <a:pt x="950" y="1064"/>
                  </a:lnTo>
                  <a:lnTo>
                    <a:pt x="946" y="1064"/>
                  </a:lnTo>
                  <a:lnTo>
                    <a:pt x="946" y="1066"/>
                  </a:lnTo>
                  <a:lnTo>
                    <a:pt x="948" y="1068"/>
                  </a:lnTo>
                  <a:lnTo>
                    <a:pt x="950" y="1070"/>
                  </a:lnTo>
                  <a:lnTo>
                    <a:pt x="950" y="1072"/>
                  </a:lnTo>
                  <a:lnTo>
                    <a:pt x="948" y="1076"/>
                  </a:lnTo>
                  <a:lnTo>
                    <a:pt x="948" y="1080"/>
                  </a:lnTo>
                  <a:lnTo>
                    <a:pt x="954" y="1080"/>
                  </a:lnTo>
                  <a:lnTo>
                    <a:pt x="958" y="1080"/>
                  </a:lnTo>
                  <a:lnTo>
                    <a:pt x="954" y="1082"/>
                  </a:lnTo>
                  <a:lnTo>
                    <a:pt x="948" y="1084"/>
                  </a:lnTo>
                  <a:lnTo>
                    <a:pt x="946" y="1086"/>
                  </a:lnTo>
                  <a:lnTo>
                    <a:pt x="954" y="1086"/>
                  </a:lnTo>
                  <a:lnTo>
                    <a:pt x="964" y="1084"/>
                  </a:lnTo>
                  <a:lnTo>
                    <a:pt x="988" y="1078"/>
                  </a:lnTo>
                  <a:lnTo>
                    <a:pt x="994" y="1078"/>
                  </a:lnTo>
                  <a:lnTo>
                    <a:pt x="990" y="1080"/>
                  </a:lnTo>
                  <a:lnTo>
                    <a:pt x="982" y="1084"/>
                  </a:lnTo>
                  <a:lnTo>
                    <a:pt x="972" y="1086"/>
                  </a:lnTo>
                  <a:lnTo>
                    <a:pt x="954" y="1090"/>
                  </a:lnTo>
                  <a:lnTo>
                    <a:pt x="946" y="1092"/>
                  </a:lnTo>
                  <a:lnTo>
                    <a:pt x="936" y="1094"/>
                  </a:lnTo>
                  <a:lnTo>
                    <a:pt x="932" y="1096"/>
                  </a:lnTo>
                  <a:lnTo>
                    <a:pt x="936" y="1096"/>
                  </a:lnTo>
                  <a:lnTo>
                    <a:pt x="942" y="1098"/>
                  </a:lnTo>
                  <a:lnTo>
                    <a:pt x="944" y="1098"/>
                  </a:lnTo>
                  <a:lnTo>
                    <a:pt x="946" y="1100"/>
                  </a:lnTo>
                  <a:lnTo>
                    <a:pt x="944" y="1104"/>
                  </a:lnTo>
                  <a:lnTo>
                    <a:pt x="940" y="1106"/>
                  </a:lnTo>
                  <a:lnTo>
                    <a:pt x="934" y="1108"/>
                  </a:lnTo>
                  <a:lnTo>
                    <a:pt x="932" y="1114"/>
                  </a:lnTo>
                  <a:lnTo>
                    <a:pt x="930" y="1118"/>
                  </a:lnTo>
                  <a:lnTo>
                    <a:pt x="928" y="1120"/>
                  </a:lnTo>
                  <a:lnTo>
                    <a:pt x="924" y="1122"/>
                  </a:lnTo>
                  <a:lnTo>
                    <a:pt x="920" y="1122"/>
                  </a:lnTo>
                  <a:lnTo>
                    <a:pt x="920" y="1128"/>
                  </a:lnTo>
                  <a:lnTo>
                    <a:pt x="922" y="1132"/>
                  </a:lnTo>
                  <a:lnTo>
                    <a:pt x="924" y="1134"/>
                  </a:lnTo>
                  <a:lnTo>
                    <a:pt x="926" y="1134"/>
                  </a:lnTo>
                  <a:lnTo>
                    <a:pt x="928" y="1138"/>
                  </a:lnTo>
                  <a:lnTo>
                    <a:pt x="928" y="1140"/>
                  </a:lnTo>
                  <a:lnTo>
                    <a:pt x="928" y="1142"/>
                  </a:lnTo>
                  <a:lnTo>
                    <a:pt x="922" y="1146"/>
                  </a:lnTo>
                  <a:lnTo>
                    <a:pt x="918" y="1150"/>
                  </a:lnTo>
                  <a:lnTo>
                    <a:pt x="918" y="1152"/>
                  </a:lnTo>
                  <a:lnTo>
                    <a:pt x="920" y="1152"/>
                  </a:lnTo>
                  <a:lnTo>
                    <a:pt x="922" y="1156"/>
                  </a:lnTo>
                  <a:lnTo>
                    <a:pt x="922" y="1160"/>
                  </a:lnTo>
                  <a:lnTo>
                    <a:pt x="918" y="1164"/>
                  </a:lnTo>
                  <a:lnTo>
                    <a:pt x="910" y="1166"/>
                  </a:lnTo>
                  <a:lnTo>
                    <a:pt x="904" y="1168"/>
                  </a:lnTo>
                  <a:lnTo>
                    <a:pt x="900" y="1168"/>
                  </a:lnTo>
                  <a:lnTo>
                    <a:pt x="898" y="1170"/>
                  </a:lnTo>
                  <a:lnTo>
                    <a:pt x="892" y="1172"/>
                  </a:lnTo>
                  <a:lnTo>
                    <a:pt x="888" y="1174"/>
                  </a:lnTo>
                  <a:lnTo>
                    <a:pt x="884" y="1174"/>
                  </a:lnTo>
                  <a:lnTo>
                    <a:pt x="880" y="1176"/>
                  </a:lnTo>
                  <a:lnTo>
                    <a:pt x="876" y="1176"/>
                  </a:lnTo>
                  <a:lnTo>
                    <a:pt x="866" y="1176"/>
                  </a:lnTo>
                  <a:lnTo>
                    <a:pt x="862" y="1176"/>
                  </a:lnTo>
                  <a:lnTo>
                    <a:pt x="860" y="1178"/>
                  </a:lnTo>
                  <a:lnTo>
                    <a:pt x="860" y="1180"/>
                  </a:lnTo>
                  <a:lnTo>
                    <a:pt x="864" y="1180"/>
                  </a:lnTo>
                  <a:lnTo>
                    <a:pt x="868" y="1180"/>
                  </a:lnTo>
                  <a:lnTo>
                    <a:pt x="876" y="1180"/>
                  </a:lnTo>
                  <a:lnTo>
                    <a:pt x="878" y="1182"/>
                  </a:lnTo>
                  <a:lnTo>
                    <a:pt x="880" y="1184"/>
                  </a:lnTo>
                  <a:lnTo>
                    <a:pt x="878" y="1186"/>
                  </a:lnTo>
                  <a:lnTo>
                    <a:pt x="878" y="1188"/>
                  </a:lnTo>
                  <a:lnTo>
                    <a:pt x="886" y="1184"/>
                  </a:lnTo>
                  <a:lnTo>
                    <a:pt x="892" y="1182"/>
                  </a:lnTo>
                  <a:lnTo>
                    <a:pt x="892" y="1184"/>
                  </a:lnTo>
                  <a:lnTo>
                    <a:pt x="890" y="1186"/>
                  </a:lnTo>
                  <a:lnTo>
                    <a:pt x="886" y="1190"/>
                  </a:lnTo>
                  <a:lnTo>
                    <a:pt x="884" y="1190"/>
                  </a:lnTo>
                  <a:lnTo>
                    <a:pt x="882" y="1192"/>
                  </a:lnTo>
                  <a:lnTo>
                    <a:pt x="886" y="1194"/>
                  </a:lnTo>
                  <a:lnTo>
                    <a:pt x="890" y="1196"/>
                  </a:lnTo>
                  <a:lnTo>
                    <a:pt x="890" y="1198"/>
                  </a:lnTo>
                  <a:lnTo>
                    <a:pt x="890" y="1200"/>
                  </a:lnTo>
                  <a:lnTo>
                    <a:pt x="886" y="1204"/>
                  </a:lnTo>
                  <a:lnTo>
                    <a:pt x="886" y="1206"/>
                  </a:lnTo>
                  <a:lnTo>
                    <a:pt x="884" y="1208"/>
                  </a:lnTo>
                  <a:lnTo>
                    <a:pt x="878" y="1208"/>
                  </a:lnTo>
                  <a:lnTo>
                    <a:pt x="874" y="1208"/>
                  </a:lnTo>
                  <a:lnTo>
                    <a:pt x="872" y="1208"/>
                  </a:lnTo>
                  <a:lnTo>
                    <a:pt x="870" y="1204"/>
                  </a:lnTo>
                  <a:lnTo>
                    <a:pt x="868" y="1198"/>
                  </a:lnTo>
                  <a:lnTo>
                    <a:pt x="866" y="1198"/>
                  </a:lnTo>
                  <a:lnTo>
                    <a:pt x="864" y="1198"/>
                  </a:lnTo>
                  <a:lnTo>
                    <a:pt x="862" y="1198"/>
                  </a:lnTo>
                  <a:lnTo>
                    <a:pt x="862" y="1200"/>
                  </a:lnTo>
                  <a:lnTo>
                    <a:pt x="862" y="1202"/>
                  </a:lnTo>
                  <a:lnTo>
                    <a:pt x="860" y="1204"/>
                  </a:lnTo>
                  <a:lnTo>
                    <a:pt x="852" y="1204"/>
                  </a:lnTo>
                  <a:lnTo>
                    <a:pt x="848" y="1208"/>
                  </a:lnTo>
                  <a:lnTo>
                    <a:pt x="846" y="1210"/>
                  </a:lnTo>
                  <a:lnTo>
                    <a:pt x="846" y="1214"/>
                  </a:lnTo>
                  <a:lnTo>
                    <a:pt x="846" y="1216"/>
                  </a:lnTo>
                  <a:lnTo>
                    <a:pt x="844" y="1218"/>
                  </a:lnTo>
                  <a:lnTo>
                    <a:pt x="840" y="1220"/>
                  </a:lnTo>
                  <a:lnTo>
                    <a:pt x="834" y="1222"/>
                  </a:lnTo>
                  <a:lnTo>
                    <a:pt x="832" y="1224"/>
                  </a:lnTo>
                  <a:lnTo>
                    <a:pt x="830" y="1228"/>
                  </a:lnTo>
                  <a:lnTo>
                    <a:pt x="828" y="1234"/>
                  </a:lnTo>
                  <a:lnTo>
                    <a:pt x="824" y="1240"/>
                  </a:lnTo>
                  <a:lnTo>
                    <a:pt x="818" y="1246"/>
                  </a:lnTo>
                  <a:lnTo>
                    <a:pt x="812" y="1250"/>
                  </a:lnTo>
                  <a:lnTo>
                    <a:pt x="808" y="1252"/>
                  </a:lnTo>
                  <a:lnTo>
                    <a:pt x="806" y="1256"/>
                  </a:lnTo>
                  <a:lnTo>
                    <a:pt x="806" y="1258"/>
                  </a:lnTo>
                  <a:lnTo>
                    <a:pt x="806" y="1260"/>
                  </a:lnTo>
                  <a:lnTo>
                    <a:pt x="810" y="1260"/>
                  </a:lnTo>
                  <a:lnTo>
                    <a:pt x="816" y="1258"/>
                  </a:lnTo>
                  <a:lnTo>
                    <a:pt x="818" y="1258"/>
                  </a:lnTo>
                  <a:lnTo>
                    <a:pt x="818" y="1262"/>
                  </a:lnTo>
                  <a:lnTo>
                    <a:pt x="820" y="1262"/>
                  </a:lnTo>
                  <a:lnTo>
                    <a:pt x="822" y="1264"/>
                  </a:lnTo>
                  <a:lnTo>
                    <a:pt x="822" y="1268"/>
                  </a:lnTo>
                  <a:lnTo>
                    <a:pt x="824" y="1270"/>
                  </a:lnTo>
                  <a:lnTo>
                    <a:pt x="826" y="1270"/>
                  </a:lnTo>
                  <a:lnTo>
                    <a:pt x="834" y="1270"/>
                  </a:lnTo>
                  <a:lnTo>
                    <a:pt x="848" y="1264"/>
                  </a:lnTo>
                  <a:lnTo>
                    <a:pt x="862" y="1254"/>
                  </a:lnTo>
                  <a:lnTo>
                    <a:pt x="868" y="1250"/>
                  </a:lnTo>
                  <a:lnTo>
                    <a:pt x="868" y="1246"/>
                  </a:lnTo>
                  <a:lnTo>
                    <a:pt x="864" y="1244"/>
                  </a:lnTo>
                  <a:lnTo>
                    <a:pt x="858" y="1244"/>
                  </a:lnTo>
                  <a:lnTo>
                    <a:pt x="862" y="1242"/>
                  </a:lnTo>
                  <a:lnTo>
                    <a:pt x="870" y="1238"/>
                  </a:lnTo>
                  <a:lnTo>
                    <a:pt x="874" y="1236"/>
                  </a:lnTo>
                  <a:lnTo>
                    <a:pt x="876" y="1234"/>
                  </a:lnTo>
                  <a:lnTo>
                    <a:pt x="880" y="1236"/>
                  </a:lnTo>
                  <a:lnTo>
                    <a:pt x="884" y="1236"/>
                  </a:lnTo>
                  <a:lnTo>
                    <a:pt x="884" y="1238"/>
                  </a:lnTo>
                  <a:lnTo>
                    <a:pt x="878" y="1240"/>
                  </a:lnTo>
                  <a:lnTo>
                    <a:pt x="874" y="1242"/>
                  </a:lnTo>
                  <a:lnTo>
                    <a:pt x="872" y="1244"/>
                  </a:lnTo>
                  <a:lnTo>
                    <a:pt x="874" y="1246"/>
                  </a:lnTo>
                  <a:lnTo>
                    <a:pt x="880" y="1248"/>
                  </a:lnTo>
                  <a:lnTo>
                    <a:pt x="884" y="1250"/>
                  </a:lnTo>
                  <a:lnTo>
                    <a:pt x="880" y="1254"/>
                  </a:lnTo>
                  <a:lnTo>
                    <a:pt x="860" y="1262"/>
                  </a:lnTo>
                  <a:lnTo>
                    <a:pt x="854" y="1266"/>
                  </a:lnTo>
                  <a:lnTo>
                    <a:pt x="858" y="1268"/>
                  </a:lnTo>
                  <a:lnTo>
                    <a:pt x="856" y="1268"/>
                  </a:lnTo>
                  <a:lnTo>
                    <a:pt x="856" y="1270"/>
                  </a:lnTo>
                  <a:lnTo>
                    <a:pt x="856" y="1272"/>
                  </a:lnTo>
                  <a:lnTo>
                    <a:pt x="858" y="1272"/>
                  </a:lnTo>
                  <a:lnTo>
                    <a:pt x="862" y="1274"/>
                  </a:lnTo>
                  <a:lnTo>
                    <a:pt x="860" y="1276"/>
                  </a:lnTo>
                  <a:lnTo>
                    <a:pt x="856" y="1276"/>
                  </a:lnTo>
                  <a:lnTo>
                    <a:pt x="852" y="1276"/>
                  </a:lnTo>
                  <a:lnTo>
                    <a:pt x="844" y="1276"/>
                  </a:lnTo>
                  <a:lnTo>
                    <a:pt x="836" y="1276"/>
                  </a:lnTo>
                  <a:lnTo>
                    <a:pt x="830" y="1276"/>
                  </a:lnTo>
                  <a:lnTo>
                    <a:pt x="826" y="1280"/>
                  </a:lnTo>
                  <a:lnTo>
                    <a:pt x="822" y="1282"/>
                  </a:lnTo>
                  <a:lnTo>
                    <a:pt x="822" y="1276"/>
                  </a:lnTo>
                  <a:lnTo>
                    <a:pt x="818" y="1268"/>
                  </a:lnTo>
                  <a:lnTo>
                    <a:pt x="814" y="1262"/>
                  </a:lnTo>
                  <a:lnTo>
                    <a:pt x="810" y="1262"/>
                  </a:lnTo>
                  <a:lnTo>
                    <a:pt x="806" y="1266"/>
                  </a:lnTo>
                  <a:lnTo>
                    <a:pt x="798" y="1268"/>
                  </a:lnTo>
                  <a:lnTo>
                    <a:pt x="796" y="1268"/>
                  </a:lnTo>
                  <a:lnTo>
                    <a:pt x="794" y="1270"/>
                  </a:lnTo>
                  <a:lnTo>
                    <a:pt x="792" y="1274"/>
                  </a:lnTo>
                  <a:lnTo>
                    <a:pt x="792" y="1276"/>
                  </a:lnTo>
                  <a:lnTo>
                    <a:pt x="790" y="1274"/>
                  </a:lnTo>
                  <a:lnTo>
                    <a:pt x="784" y="1274"/>
                  </a:lnTo>
                  <a:lnTo>
                    <a:pt x="778" y="1274"/>
                  </a:lnTo>
                  <a:lnTo>
                    <a:pt x="762" y="1280"/>
                  </a:lnTo>
                  <a:lnTo>
                    <a:pt x="760" y="1282"/>
                  </a:lnTo>
                  <a:lnTo>
                    <a:pt x="760" y="1284"/>
                  </a:lnTo>
                  <a:lnTo>
                    <a:pt x="766" y="1288"/>
                  </a:lnTo>
                  <a:lnTo>
                    <a:pt x="768" y="1290"/>
                  </a:lnTo>
                  <a:lnTo>
                    <a:pt x="768" y="1292"/>
                  </a:lnTo>
                  <a:lnTo>
                    <a:pt x="766" y="1294"/>
                  </a:lnTo>
                  <a:lnTo>
                    <a:pt x="760" y="1294"/>
                  </a:lnTo>
                  <a:lnTo>
                    <a:pt x="754" y="1296"/>
                  </a:lnTo>
                  <a:lnTo>
                    <a:pt x="752" y="1298"/>
                  </a:lnTo>
                  <a:lnTo>
                    <a:pt x="752" y="1300"/>
                  </a:lnTo>
                  <a:lnTo>
                    <a:pt x="756" y="1302"/>
                  </a:lnTo>
                  <a:lnTo>
                    <a:pt x="746" y="1300"/>
                  </a:lnTo>
                  <a:lnTo>
                    <a:pt x="738" y="1298"/>
                  </a:lnTo>
                  <a:lnTo>
                    <a:pt x="742" y="1300"/>
                  </a:lnTo>
                  <a:lnTo>
                    <a:pt x="744" y="1304"/>
                  </a:lnTo>
                  <a:lnTo>
                    <a:pt x="744" y="1306"/>
                  </a:lnTo>
                  <a:lnTo>
                    <a:pt x="740" y="1308"/>
                  </a:lnTo>
                  <a:lnTo>
                    <a:pt x="728" y="1308"/>
                  </a:lnTo>
                  <a:lnTo>
                    <a:pt x="716" y="1308"/>
                  </a:lnTo>
                  <a:lnTo>
                    <a:pt x="708" y="1306"/>
                  </a:lnTo>
                  <a:lnTo>
                    <a:pt x="704" y="1308"/>
                  </a:lnTo>
                  <a:lnTo>
                    <a:pt x="702" y="1310"/>
                  </a:lnTo>
                  <a:lnTo>
                    <a:pt x="702" y="1316"/>
                  </a:lnTo>
                  <a:lnTo>
                    <a:pt x="704" y="1318"/>
                  </a:lnTo>
                  <a:lnTo>
                    <a:pt x="708" y="1320"/>
                  </a:lnTo>
                  <a:lnTo>
                    <a:pt x="712" y="1320"/>
                  </a:lnTo>
                  <a:lnTo>
                    <a:pt x="718" y="1320"/>
                  </a:lnTo>
                  <a:lnTo>
                    <a:pt x="726" y="1318"/>
                  </a:lnTo>
                  <a:lnTo>
                    <a:pt x="724" y="1320"/>
                  </a:lnTo>
                  <a:lnTo>
                    <a:pt x="720" y="1324"/>
                  </a:lnTo>
                  <a:lnTo>
                    <a:pt x="720" y="1328"/>
                  </a:lnTo>
                  <a:lnTo>
                    <a:pt x="722" y="1332"/>
                  </a:lnTo>
                  <a:lnTo>
                    <a:pt x="724" y="1334"/>
                  </a:lnTo>
                  <a:lnTo>
                    <a:pt x="718" y="1332"/>
                  </a:lnTo>
                  <a:lnTo>
                    <a:pt x="704" y="1328"/>
                  </a:lnTo>
                  <a:lnTo>
                    <a:pt x="696" y="1328"/>
                  </a:lnTo>
                  <a:lnTo>
                    <a:pt x="686" y="1330"/>
                  </a:lnTo>
                  <a:lnTo>
                    <a:pt x="678" y="1334"/>
                  </a:lnTo>
                  <a:lnTo>
                    <a:pt x="676" y="1336"/>
                  </a:lnTo>
                  <a:lnTo>
                    <a:pt x="678" y="1336"/>
                  </a:lnTo>
                  <a:lnTo>
                    <a:pt x="682" y="1338"/>
                  </a:lnTo>
                  <a:lnTo>
                    <a:pt x="694" y="1340"/>
                  </a:lnTo>
                  <a:lnTo>
                    <a:pt x="698" y="1342"/>
                  </a:lnTo>
                  <a:lnTo>
                    <a:pt x="702" y="1344"/>
                  </a:lnTo>
                  <a:lnTo>
                    <a:pt x="704" y="1348"/>
                  </a:lnTo>
                  <a:lnTo>
                    <a:pt x="700" y="1346"/>
                  </a:lnTo>
                  <a:lnTo>
                    <a:pt x="696" y="1344"/>
                  </a:lnTo>
                  <a:lnTo>
                    <a:pt x="692" y="1344"/>
                  </a:lnTo>
                  <a:lnTo>
                    <a:pt x="684" y="1344"/>
                  </a:lnTo>
                  <a:lnTo>
                    <a:pt x="676" y="1346"/>
                  </a:lnTo>
                  <a:lnTo>
                    <a:pt x="668" y="1350"/>
                  </a:lnTo>
                  <a:lnTo>
                    <a:pt x="664" y="1354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4" y="1358"/>
                  </a:lnTo>
                  <a:lnTo>
                    <a:pt x="658" y="1358"/>
                  </a:lnTo>
                  <a:lnTo>
                    <a:pt x="654" y="1358"/>
                  </a:lnTo>
                  <a:lnTo>
                    <a:pt x="652" y="1358"/>
                  </a:lnTo>
                  <a:lnTo>
                    <a:pt x="652" y="1360"/>
                  </a:lnTo>
                  <a:lnTo>
                    <a:pt x="654" y="1362"/>
                  </a:lnTo>
                  <a:lnTo>
                    <a:pt x="652" y="1364"/>
                  </a:lnTo>
                  <a:lnTo>
                    <a:pt x="646" y="1362"/>
                  </a:lnTo>
                  <a:lnTo>
                    <a:pt x="628" y="1360"/>
                  </a:lnTo>
                  <a:lnTo>
                    <a:pt x="628" y="1362"/>
                  </a:lnTo>
                  <a:lnTo>
                    <a:pt x="632" y="1366"/>
                  </a:lnTo>
                  <a:lnTo>
                    <a:pt x="632" y="1368"/>
                  </a:lnTo>
                  <a:lnTo>
                    <a:pt x="626" y="1370"/>
                  </a:lnTo>
                  <a:lnTo>
                    <a:pt x="622" y="1370"/>
                  </a:lnTo>
                  <a:lnTo>
                    <a:pt x="624" y="1372"/>
                  </a:lnTo>
                  <a:lnTo>
                    <a:pt x="628" y="1374"/>
                  </a:lnTo>
                  <a:lnTo>
                    <a:pt x="632" y="1376"/>
                  </a:lnTo>
                  <a:lnTo>
                    <a:pt x="644" y="1376"/>
                  </a:lnTo>
                  <a:lnTo>
                    <a:pt x="660" y="1378"/>
                  </a:lnTo>
                  <a:lnTo>
                    <a:pt x="666" y="1378"/>
                  </a:lnTo>
                  <a:lnTo>
                    <a:pt x="674" y="1382"/>
                  </a:lnTo>
                  <a:lnTo>
                    <a:pt x="682" y="1386"/>
                  </a:lnTo>
                  <a:lnTo>
                    <a:pt x="680" y="1386"/>
                  </a:lnTo>
                  <a:lnTo>
                    <a:pt x="672" y="1384"/>
                  </a:lnTo>
                  <a:lnTo>
                    <a:pt x="668" y="1384"/>
                  </a:lnTo>
                  <a:lnTo>
                    <a:pt x="664" y="1386"/>
                  </a:lnTo>
                  <a:lnTo>
                    <a:pt x="662" y="1386"/>
                  </a:lnTo>
                  <a:lnTo>
                    <a:pt x="660" y="1386"/>
                  </a:lnTo>
                  <a:lnTo>
                    <a:pt x="654" y="1382"/>
                  </a:lnTo>
                  <a:lnTo>
                    <a:pt x="648" y="1380"/>
                  </a:lnTo>
                  <a:lnTo>
                    <a:pt x="644" y="1378"/>
                  </a:lnTo>
                  <a:lnTo>
                    <a:pt x="638" y="1380"/>
                  </a:lnTo>
                  <a:lnTo>
                    <a:pt x="630" y="1384"/>
                  </a:lnTo>
                  <a:lnTo>
                    <a:pt x="624" y="1390"/>
                  </a:lnTo>
                  <a:lnTo>
                    <a:pt x="622" y="1394"/>
                  </a:lnTo>
                  <a:lnTo>
                    <a:pt x="624" y="1396"/>
                  </a:lnTo>
                  <a:lnTo>
                    <a:pt x="626" y="1398"/>
                  </a:lnTo>
                  <a:lnTo>
                    <a:pt x="632" y="1404"/>
                  </a:lnTo>
                  <a:lnTo>
                    <a:pt x="628" y="1406"/>
                  </a:lnTo>
                  <a:lnTo>
                    <a:pt x="622" y="1410"/>
                  </a:lnTo>
                  <a:lnTo>
                    <a:pt x="622" y="1412"/>
                  </a:lnTo>
                  <a:lnTo>
                    <a:pt x="624" y="1412"/>
                  </a:lnTo>
                  <a:lnTo>
                    <a:pt x="628" y="1416"/>
                  </a:lnTo>
                  <a:lnTo>
                    <a:pt x="626" y="1418"/>
                  </a:lnTo>
                  <a:lnTo>
                    <a:pt x="626" y="1420"/>
                  </a:lnTo>
                  <a:lnTo>
                    <a:pt x="624" y="1424"/>
                  </a:lnTo>
                  <a:lnTo>
                    <a:pt x="626" y="1426"/>
                  </a:lnTo>
                  <a:lnTo>
                    <a:pt x="628" y="1428"/>
                  </a:lnTo>
                  <a:lnTo>
                    <a:pt x="632" y="1430"/>
                  </a:lnTo>
                  <a:lnTo>
                    <a:pt x="636" y="1430"/>
                  </a:lnTo>
                  <a:lnTo>
                    <a:pt x="642" y="1430"/>
                  </a:lnTo>
                  <a:lnTo>
                    <a:pt x="648" y="1428"/>
                  </a:lnTo>
                  <a:lnTo>
                    <a:pt x="654" y="1424"/>
                  </a:lnTo>
                  <a:lnTo>
                    <a:pt x="660" y="1424"/>
                  </a:lnTo>
                  <a:lnTo>
                    <a:pt x="670" y="1426"/>
                  </a:lnTo>
                  <a:lnTo>
                    <a:pt x="678" y="1428"/>
                  </a:lnTo>
                  <a:lnTo>
                    <a:pt x="680" y="1426"/>
                  </a:lnTo>
                  <a:lnTo>
                    <a:pt x="684" y="1422"/>
                  </a:lnTo>
                  <a:lnTo>
                    <a:pt x="686" y="1420"/>
                  </a:lnTo>
                  <a:lnTo>
                    <a:pt x="688" y="1418"/>
                  </a:lnTo>
                  <a:lnTo>
                    <a:pt x="692" y="1420"/>
                  </a:lnTo>
                  <a:lnTo>
                    <a:pt x="700" y="1424"/>
                  </a:lnTo>
                  <a:lnTo>
                    <a:pt x="704" y="1426"/>
                  </a:lnTo>
                  <a:lnTo>
                    <a:pt x="710" y="1426"/>
                  </a:lnTo>
                  <a:lnTo>
                    <a:pt x="720" y="1424"/>
                  </a:lnTo>
                  <a:lnTo>
                    <a:pt x="726" y="1424"/>
                  </a:lnTo>
                  <a:lnTo>
                    <a:pt x="726" y="1426"/>
                  </a:lnTo>
                  <a:lnTo>
                    <a:pt x="724" y="1426"/>
                  </a:lnTo>
                  <a:lnTo>
                    <a:pt x="716" y="1430"/>
                  </a:lnTo>
                  <a:lnTo>
                    <a:pt x="710" y="1432"/>
                  </a:lnTo>
                  <a:lnTo>
                    <a:pt x="708" y="1434"/>
                  </a:lnTo>
                  <a:lnTo>
                    <a:pt x="708" y="1436"/>
                  </a:lnTo>
                  <a:lnTo>
                    <a:pt x="708" y="1438"/>
                  </a:lnTo>
                  <a:lnTo>
                    <a:pt x="708" y="1440"/>
                  </a:lnTo>
                  <a:lnTo>
                    <a:pt x="700" y="1434"/>
                  </a:lnTo>
                  <a:lnTo>
                    <a:pt x="694" y="1428"/>
                  </a:lnTo>
                  <a:lnTo>
                    <a:pt x="690" y="1428"/>
                  </a:lnTo>
                  <a:lnTo>
                    <a:pt x="688" y="1428"/>
                  </a:lnTo>
                  <a:lnTo>
                    <a:pt x="686" y="1430"/>
                  </a:lnTo>
                  <a:lnTo>
                    <a:pt x="682" y="1434"/>
                  </a:lnTo>
                  <a:lnTo>
                    <a:pt x="680" y="1434"/>
                  </a:lnTo>
                  <a:lnTo>
                    <a:pt x="676" y="1432"/>
                  </a:lnTo>
                  <a:lnTo>
                    <a:pt x="672" y="1430"/>
                  </a:lnTo>
                  <a:lnTo>
                    <a:pt x="666" y="1430"/>
                  </a:lnTo>
                  <a:lnTo>
                    <a:pt x="656" y="1432"/>
                  </a:lnTo>
                  <a:lnTo>
                    <a:pt x="646" y="1436"/>
                  </a:lnTo>
                  <a:lnTo>
                    <a:pt x="640" y="1436"/>
                  </a:lnTo>
                  <a:lnTo>
                    <a:pt x="636" y="1436"/>
                  </a:lnTo>
                  <a:lnTo>
                    <a:pt x="626" y="1434"/>
                  </a:lnTo>
                  <a:lnTo>
                    <a:pt x="624" y="1436"/>
                  </a:lnTo>
                  <a:lnTo>
                    <a:pt x="626" y="1442"/>
                  </a:lnTo>
                  <a:lnTo>
                    <a:pt x="626" y="1446"/>
                  </a:lnTo>
                  <a:lnTo>
                    <a:pt x="626" y="1448"/>
                  </a:lnTo>
                  <a:lnTo>
                    <a:pt x="632" y="1448"/>
                  </a:lnTo>
                  <a:lnTo>
                    <a:pt x="636" y="1448"/>
                  </a:lnTo>
                  <a:lnTo>
                    <a:pt x="636" y="1450"/>
                  </a:lnTo>
                  <a:lnTo>
                    <a:pt x="638" y="1454"/>
                  </a:lnTo>
                  <a:lnTo>
                    <a:pt x="636" y="1456"/>
                  </a:lnTo>
                  <a:lnTo>
                    <a:pt x="630" y="1454"/>
                  </a:lnTo>
                  <a:lnTo>
                    <a:pt x="626" y="1454"/>
                  </a:lnTo>
                  <a:lnTo>
                    <a:pt x="624" y="1454"/>
                  </a:lnTo>
                  <a:lnTo>
                    <a:pt x="626" y="1458"/>
                  </a:lnTo>
                  <a:lnTo>
                    <a:pt x="628" y="1460"/>
                  </a:lnTo>
                  <a:lnTo>
                    <a:pt x="630" y="1462"/>
                  </a:lnTo>
                  <a:lnTo>
                    <a:pt x="634" y="1462"/>
                  </a:lnTo>
                  <a:lnTo>
                    <a:pt x="638" y="1462"/>
                  </a:lnTo>
                  <a:lnTo>
                    <a:pt x="640" y="1464"/>
                  </a:lnTo>
                  <a:lnTo>
                    <a:pt x="638" y="1468"/>
                  </a:lnTo>
                  <a:lnTo>
                    <a:pt x="638" y="1472"/>
                  </a:lnTo>
                  <a:lnTo>
                    <a:pt x="636" y="1476"/>
                  </a:lnTo>
                  <a:lnTo>
                    <a:pt x="630" y="1478"/>
                  </a:lnTo>
                  <a:lnTo>
                    <a:pt x="626" y="1480"/>
                  </a:lnTo>
                  <a:lnTo>
                    <a:pt x="626" y="1482"/>
                  </a:lnTo>
                  <a:lnTo>
                    <a:pt x="636" y="1490"/>
                  </a:lnTo>
                  <a:lnTo>
                    <a:pt x="638" y="1492"/>
                  </a:lnTo>
                  <a:lnTo>
                    <a:pt x="642" y="1490"/>
                  </a:lnTo>
                  <a:lnTo>
                    <a:pt x="646" y="1488"/>
                  </a:lnTo>
                  <a:lnTo>
                    <a:pt x="648" y="1490"/>
                  </a:lnTo>
                  <a:lnTo>
                    <a:pt x="650" y="1494"/>
                  </a:lnTo>
                  <a:lnTo>
                    <a:pt x="652" y="1492"/>
                  </a:lnTo>
                  <a:lnTo>
                    <a:pt x="654" y="1492"/>
                  </a:lnTo>
                  <a:lnTo>
                    <a:pt x="654" y="1496"/>
                  </a:lnTo>
                  <a:lnTo>
                    <a:pt x="654" y="1500"/>
                  </a:lnTo>
                  <a:lnTo>
                    <a:pt x="654" y="1502"/>
                  </a:lnTo>
                  <a:lnTo>
                    <a:pt x="656" y="1502"/>
                  </a:lnTo>
                  <a:lnTo>
                    <a:pt x="658" y="1502"/>
                  </a:lnTo>
                  <a:lnTo>
                    <a:pt x="658" y="1500"/>
                  </a:lnTo>
                  <a:lnTo>
                    <a:pt x="660" y="1494"/>
                  </a:lnTo>
                  <a:lnTo>
                    <a:pt x="662" y="1488"/>
                  </a:lnTo>
                  <a:lnTo>
                    <a:pt x="662" y="1486"/>
                  </a:lnTo>
                  <a:lnTo>
                    <a:pt x="666" y="1486"/>
                  </a:lnTo>
                  <a:lnTo>
                    <a:pt x="668" y="1486"/>
                  </a:lnTo>
                  <a:lnTo>
                    <a:pt x="670" y="1488"/>
                  </a:lnTo>
                  <a:lnTo>
                    <a:pt x="666" y="1496"/>
                  </a:lnTo>
                  <a:lnTo>
                    <a:pt x="660" y="1504"/>
                  </a:lnTo>
                  <a:lnTo>
                    <a:pt x="654" y="1508"/>
                  </a:lnTo>
                  <a:lnTo>
                    <a:pt x="652" y="1510"/>
                  </a:lnTo>
                  <a:lnTo>
                    <a:pt x="650" y="1512"/>
                  </a:lnTo>
                  <a:lnTo>
                    <a:pt x="654" y="1514"/>
                  </a:lnTo>
                  <a:lnTo>
                    <a:pt x="658" y="1518"/>
                  </a:lnTo>
                  <a:lnTo>
                    <a:pt x="658" y="1520"/>
                  </a:lnTo>
                  <a:lnTo>
                    <a:pt x="656" y="1522"/>
                  </a:lnTo>
                  <a:lnTo>
                    <a:pt x="650" y="1524"/>
                  </a:lnTo>
                  <a:lnTo>
                    <a:pt x="648" y="1522"/>
                  </a:lnTo>
                  <a:lnTo>
                    <a:pt x="644" y="1522"/>
                  </a:lnTo>
                  <a:lnTo>
                    <a:pt x="636" y="1526"/>
                  </a:lnTo>
                  <a:lnTo>
                    <a:pt x="632" y="1530"/>
                  </a:lnTo>
                  <a:lnTo>
                    <a:pt x="632" y="1536"/>
                  </a:lnTo>
                  <a:lnTo>
                    <a:pt x="632" y="1540"/>
                  </a:lnTo>
                  <a:lnTo>
                    <a:pt x="634" y="1544"/>
                  </a:lnTo>
                  <a:lnTo>
                    <a:pt x="640" y="1548"/>
                  </a:lnTo>
                  <a:lnTo>
                    <a:pt x="644" y="1548"/>
                  </a:lnTo>
                  <a:lnTo>
                    <a:pt x="646" y="1548"/>
                  </a:lnTo>
                  <a:lnTo>
                    <a:pt x="646" y="1546"/>
                  </a:lnTo>
                  <a:lnTo>
                    <a:pt x="648" y="1546"/>
                  </a:lnTo>
                  <a:lnTo>
                    <a:pt x="650" y="1546"/>
                  </a:lnTo>
                  <a:lnTo>
                    <a:pt x="654" y="1548"/>
                  </a:lnTo>
                  <a:lnTo>
                    <a:pt x="656" y="1544"/>
                  </a:lnTo>
                  <a:lnTo>
                    <a:pt x="658" y="1542"/>
                  </a:lnTo>
                  <a:lnTo>
                    <a:pt x="660" y="1540"/>
                  </a:lnTo>
                  <a:lnTo>
                    <a:pt x="664" y="1542"/>
                  </a:lnTo>
                  <a:lnTo>
                    <a:pt x="666" y="1544"/>
                  </a:lnTo>
                  <a:lnTo>
                    <a:pt x="664" y="1548"/>
                  </a:lnTo>
                  <a:lnTo>
                    <a:pt x="662" y="1548"/>
                  </a:lnTo>
                  <a:lnTo>
                    <a:pt x="660" y="1550"/>
                  </a:lnTo>
                  <a:lnTo>
                    <a:pt x="660" y="1552"/>
                  </a:lnTo>
                  <a:lnTo>
                    <a:pt x="662" y="1554"/>
                  </a:lnTo>
                  <a:lnTo>
                    <a:pt x="664" y="1556"/>
                  </a:lnTo>
                  <a:lnTo>
                    <a:pt x="662" y="1558"/>
                  </a:lnTo>
                  <a:lnTo>
                    <a:pt x="660" y="1560"/>
                  </a:lnTo>
                  <a:lnTo>
                    <a:pt x="660" y="1562"/>
                  </a:lnTo>
                  <a:lnTo>
                    <a:pt x="662" y="1564"/>
                  </a:lnTo>
                  <a:lnTo>
                    <a:pt x="662" y="1568"/>
                  </a:lnTo>
                  <a:lnTo>
                    <a:pt x="658" y="1570"/>
                  </a:lnTo>
                  <a:lnTo>
                    <a:pt x="654" y="1572"/>
                  </a:lnTo>
                  <a:lnTo>
                    <a:pt x="652" y="1570"/>
                  </a:lnTo>
                  <a:lnTo>
                    <a:pt x="648" y="1568"/>
                  </a:lnTo>
                  <a:lnTo>
                    <a:pt x="646" y="1566"/>
                  </a:lnTo>
                  <a:lnTo>
                    <a:pt x="644" y="1576"/>
                  </a:lnTo>
                  <a:lnTo>
                    <a:pt x="642" y="1586"/>
                  </a:lnTo>
                  <a:lnTo>
                    <a:pt x="646" y="1592"/>
                  </a:lnTo>
                  <a:lnTo>
                    <a:pt x="652" y="1598"/>
                  </a:lnTo>
                  <a:lnTo>
                    <a:pt x="658" y="1600"/>
                  </a:lnTo>
                  <a:lnTo>
                    <a:pt x="662" y="1600"/>
                  </a:lnTo>
                  <a:lnTo>
                    <a:pt x="664" y="1604"/>
                  </a:lnTo>
                  <a:lnTo>
                    <a:pt x="668" y="1608"/>
                  </a:lnTo>
                  <a:lnTo>
                    <a:pt x="674" y="1612"/>
                  </a:lnTo>
                  <a:lnTo>
                    <a:pt x="688" y="1616"/>
                  </a:lnTo>
                  <a:lnTo>
                    <a:pt x="690" y="1618"/>
                  </a:lnTo>
                  <a:lnTo>
                    <a:pt x="688" y="1620"/>
                  </a:lnTo>
                  <a:lnTo>
                    <a:pt x="688" y="1624"/>
                  </a:lnTo>
                  <a:lnTo>
                    <a:pt x="690" y="1626"/>
                  </a:lnTo>
                  <a:lnTo>
                    <a:pt x="692" y="1628"/>
                  </a:lnTo>
                  <a:lnTo>
                    <a:pt x="694" y="1628"/>
                  </a:lnTo>
                  <a:lnTo>
                    <a:pt x="696" y="1626"/>
                  </a:lnTo>
                  <a:lnTo>
                    <a:pt x="700" y="1626"/>
                  </a:lnTo>
                  <a:lnTo>
                    <a:pt x="704" y="1630"/>
                  </a:lnTo>
                  <a:lnTo>
                    <a:pt x="706" y="1632"/>
                  </a:lnTo>
                  <a:lnTo>
                    <a:pt x="710" y="1630"/>
                  </a:lnTo>
                  <a:lnTo>
                    <a:pt x="720" y="1628"/>
                  </a:lnTo>
                  <a:lnTo>
                    <a:pt x="734" y="1628"/>
                  </a:lnTo>
                  <a:lnTo>
                    <a:pt x="746" y="1626"/>
                  </a:lnTo>
                  <a:lnTo>
                    <a:pt x="752" y="1624"/>
                  </a:lnTo>
                  <a:lnTo>
                    <a:pt x="756" y="1620"/>
                  </a:lnTo>
                  <a:lnTo>
                    <a:pt x="760" y="1618"/>
                  </a:lnTo>
                  <a:lnTo>
                    <a:pt x="766" y="1614"/>
                  </a:lnTo>
                  <a:lnTo>
                    <a:pt x="774" y="1608"/>
                  </a:lnTo>
                  <a:lnTo>
                    <a:pt x="780" y="1600"/>
                  </a:lnTo>
                  <a:lnTo>
                    <a:pt x="782" y="1596"/>
                  </a:lnTo>
                  <a:lnTo>
                    <a:pt x="784" y="1594"/>
                  </a:lnTo>
                  <a:lnTo>
                    <a:pt x="790" y="1592"/>
                  </a:lnTo>
                  <a:lnTo>
                    <a:pt x="792" y="1592"/>
                  </a:lnTo>
                  <a:lnTo>
                    <a:pt x="794" y="1588"/>
                  </a:lnTo>
                  <a:lnTo>
                    <a:pt x="794" y="1586"/>
                  </a:lnTo>
                  <a:lnTo>
                    <a:pt x="796" y="1586"/>
                  </a:lnTo>
                  <a:lnTo>
                    <a:pt x="800" y="1584"/>
                  </a:lnTo>
                  <a:lnTo>
                    <a:pt x="804" y="1582"/>
                  </a:lnTo>
                  <a:lnTo>
                    <a:pt x="800" y="1578"/>
                  </a:lnTo>
                  <a:lnTo>
                    <a:pt x="798" y="1576"/>
                  </a:lnTo>
                  <a:lnTo>
                    <a:pt x="802" y="1574"/>
                  </a:lnTo>
                  <a:lnTo>
                    <a:pt x="810" y="1572"/>
                  </a:lnTo>
                  <a:lnTo>
                    <a:pt x="812" y="1570"/>
                  </a:lnTo>
                  <a:lnTo>
                    <a:pt x="812" y="1566"/>
                  </a:lnTo>
                  <a:lnTo>
                    <a:pt x="812" y="1562"/>
                  </a:lnTo>
                  <a:lnTo>
                    <a:pt x="816" y="1564"/>
                  </a:lnTo>
                  <a:lnTo>
                    <a:pt x="820" y="1568"/>
                  </a:lnTo>
                  <a:lnTo>
                    <a:pt x="822" y="1570"/>
                  </a:lnTo>
                  <a:lnTo>
                    <a:pt x="824" y="1568"/>
                  </a:lnTo>
                  <a:lnTo>
                    <a:pt x="828" y="1566"/>
                  </a:lnTo>
                  <a:lnTo>
                    <a:pt x="834" y="1566"/>
                  </a:lnTo>
                  <a:lnTo>
                    <a:pt x="838" y="1564"/>
                  </a:lnTo>
                  <a:lnTo>
                    <a:pt x="838" y="1558"/>
                  </a:lnTo>
                  <a:lnTo>
                    <a:pt x="838" y="1554"/>
                  </a:lnTo>
                  <a:lnTo>
                    <a:pt x="840" y="1552"/>
                  </a:lnTo>
                  <a:lnTo>
                    <a:pt x="844" y="1550"/>
                  </a:lnTo>
                  <a:lnTo>
                    <a:pt x="846" y="1548"/>
                  </a:lnTo>
                  <a:lnTo>
                    <a:pt x="842" y="1540"/>
                  </a:lnTo>
                  <a:lnTo>
                    <a:pt x="840" y="1536"/>
                  </a:lnTo>
                  <a:lnTo>
                    <a:pt x="838" y="1532"/>
                  </a:lnTo>
                  <a:lnTo>
                    <a:pt x="840" y="1528"/>
                  </a:lnTo>
                  <a:lnTo>
                    <a:pt x="844" y="1532"/>
                  </a:lnTo>
                  <a:lnTo>
                    <a:pt x="846" y="1534"/>
                  </a:lnTo>
                  <a:lnTo>
                    <a:pt x="848" y="1534"/>
                  </a:lnTo>
                  <a:lnTo>
                    <a:pt x="850" y="1530"/>
                  </a:lnTo>
                  <a:lnTo>
                    <a:pt x="850" y="1528"/>
                  </a:lnTo>
                  <a:lnTo>
                    <a:pt x="852" y="1530"/>
                  </a:lnTo>
                  <a:lnTo>
                    <a:pt x="852" y="1536"/>
                  </a:lnTo>
                  <a:lnTo>
                    <a:pt x="850" y="1538"/>
                  </a:lnTo>
                  <a:lnTo>
                    <a:pt x="850" y="1540"/>
                  </a:lnTo>
                  <a:lnTo>
                    <a:pt x="852" y="1542"/>
                  </a:lnTo>
                  <a:lnTo>
                    <a:pt x="854" y="1548"/>
                  </a:lnTo>
                  <a:lnTo>
                    <a:pt x="854" y="1552"/>
                  </a:lnTo>
                  <a:lnTo>
                    <a:pt x="856" y="1554"/>
                  </a:lnTo>
                  <a:lnTo>
                    <a:pt x="862" y="1556"/>
                  </a:lnTo>
                  <a:lnTo>
                    <a:pt x="866" y="1556"/>
                  </a:lnTo>
                  <a:lnTo>
                    <a:pt x="866" y="1558"/>
                  </a:lnTo>
                  <a:lnTo>
                    <a:pt x="868" y="1558"/>
                  </a:lnTo>
                  <a:lnTo>
                    <a:pt x="876" y="1560"/>
                  </a:lnTo>
                  <a:lnTo>
                    <a:pt x="874" y="1564"/>
                  </a:lnTo>
                  <a:lnTo>
                    <a:pt x="872" y="1566"/>
                  </a:lnTo>
                  <a:lnTo>
                    <a:pt x="872" y="1570"/>
                  </a:lnTo>
                  <a:lnTo>
                    <a:pt x="874" y="1576"/>
                  </a:lnTo>
                  <a:lnTo>
                    <a:pt x="876" y="1584"/>
                  </a:lnTo>
                  <a:lnTo>
                    <a:pt x="876" y="1594"/>
                  </a:lnTo>
                  <a:lnTo>
                    <a:pt x="876" y="1602"/>
                  </a:lnTo>
                  <a:lnTo>
                    <a:pt x="876" y="1608"/>
                  </a:lnTo>
                  <a:lnTo>
                    <a:pt x="878" y="1612"/>
                  </a:lnTo>
                  <a:lnTo>
                    <a:pt x="882" y="1616"/>
                  </a:lnTo>
                  <a:lnTo>
                    <a:pt x="886" y="1616"/>
                  </a:lnTo>
                  <a:lnTo>
                    <a:pt x="890" y="1614"/>
                  </a:lnTo>
                  <a:lnTo>
                    <a:pt x="896" y="1610"/>
                  </a:lnTo>
                  <a:lnTo>
                    <a:pt x="898" y="1612"/>
                  </a:lnTo>
                  <a:lnTo>
                    <a:pt x="900" y="1614"/>
                  </a:lnTo>
                  <a:lnTo>
                    <a:pt x="902" y="1618"/>
                  </a:lnTo>
                  <a:lnTo>
                    <a:pt x="902" y="1622"/>
                  </a:lnTo>
                  <a:lnTo>
                    <a:pt x="900" y="1628"/>
                  </a:lnTo>
                  <a:lnTo>
                    <a:pt x="896" y="1638"/>
                  </a:lnTo>
                  <a:lnTo>
                    <a:pt x="898" y="1644"/>
                  </a:lnTo>
                  <a:lnTo>
                    <a:pt x="900" y="1652"/>
                  </a:lnTo>
                  <a:lnTo>
                    <a:pt x="906" y="1672"/>
                  </a:lnTo>
                  <a:lnTo>
                    <a:pt x="916" y="1694"/>
                  </a:lnTo>
                  <a:lnTo>
                    <a:pt x="928" y="1710"/>
                  </a:lnTo>
                  <a:lnTo>
                    <a:pt x="932" y="1716"/>
                  </a:lnTo>
                  <a:lnTo>
                    <a:pt x="936" y="1716"/>
                  </a:lnTo>
                  <a:lnTo>
                    <a:pt x="942" y="1716"/>
                  </a:lnTo>
                  <a:lnTo>
                    <a:pt x="944" y="1718"/>
                  </a:lnTo>
                  <a:lnTo>
                    <a:pt x="944" y="1720"/>
                  </a:lnTo>
                  <a:lnTo>
                    <a:pt x="942" y="1726"/>
                  </a:lnTo>
                  <a:lnTo>
                    <a:pt x="934" y="1728"/>
                  </a:lnTo>
                  <a:lnTo>
                    <a:pt x="932" y="1730"/>
                  </a:lnTo>
                  <a:lnTo>
                    <a:pt x="934" y="1732"/>
                  </a:lnTo>
                  <a:lnTo>
                    <a:pt x="936" y="1738"/>
                  </a:lnTo>
                  <a:lnTo>
                    <a:pt x="938" y="1742"/>
                  </a:lnTo>
                  <a:lnTo>
                    <a:pt x="932" y="1740"/>
                  </a:lnTo>
                  <a:lnTo>
                    <a:pt x="926" y="1740"/>
                  </a:lnTo>
                  <a:lnTo>
                    <a:pt x="934" y="1752"/>
                  </a:lnTo>
                  <a:lnTo>
                    <a:pt x="940" y="1760"/>
                  </a:lnTo>
                  <a:lnTo>
                    <a:pt x="944" y="1768"/>
                  </a:lnTo>
                  <a:lnTo>
                    <a:pt x="946" y="1778"/>
                  </a:lnTo>
                  <a:lnTo>
                    <a:pt x="946" y="1782"/>
                  </a:lnTo>
                  <a:lnTo>
                    <a:pt x="944" y="1786"/>
                  </a:lnTo>
                  <a:lnTo>
                    <a:pt x="940" y="1792"/>
                  </a:lnTo>
                  <a:lnTo>
                    <a:pt x="942" y="1796"/>
                  </a:lnTo>
                  <a:lnTo>
                    <a:pt x="946" y="1798"/>
                  </a:lnTo>
                  <a:lnTo>
                    <a:pt x="954" y="1798"/>
                  </a:lnTo>
                  <a:lnTo>
                    <a:pt x="972" y="1796"/>
                  </a:lnTo>
                  <a:lnTo>
                    <a:pt x="982" y="1794"/>
                  </a:lnTo>
                  <a:lnTo>
                    <a:pt x="990" y="1794"/>
                  </a:lnTo>
                  <a:lnTo>
                    <a:pt x="996" y="1794"/>
                  </a:lnTo>
                  <a:lnTo>
                    <a:pt x="998" y="1788"/>
                  </a:lnTo>
                  <a:lnTo>
                    <a:pt x="1000" y="1774"/>
                  </a:lnTo>
                  <a:lnTo>
                    <a:pt x="1000" y="1768"/>
                  </a:lnTo>
                  <a:lnTo>
                    <a:pt x="1002" y="1760"/>
                  </a:lnTo>
                  <a:lnTo>
                    <a:pt x="1004" y="1756"/>
                  </a:lnTo>
                  <a:lnTo>
                    <a:pt x="1010" y="1756"/>
                  </a:lnTo>
                  <a:lnTo>
                    <a:pt x="1018" y="1756"/>
                  </a:lnTo>
                  <a:lnTo>
                    <a:pt x="1018" y="1754"/>
                  </a:lnTo>
                  <a:lnTo>
                    <a:pt x="1018" y="1752"/>
                  </a:lnTo>
                  <a:lnTo>
                    <a:pt x="1020" y="1750"/>
                  </a:lnTo>
                  <a:lnTo>
                    <a:pt x="1024" y="1748"/>
                  </a:lnTo>
                  <a:lnTo>
                    <a:pt x="1034" y="1746"/>
                  </a:lnTo>
                  <a:lnTo>
                    <a:pt x="1042" y="1746"/>
                  </a:lnTo>
                  <a:lnTo>
                    <a:pt x="1050" y="1746"/>
                  </a:lnTo>
                  <a:lnTo>
                    <a:pt x="1058" y="1750"/>
                  </a:lnTo>
                  <a:lnTo>
                    <a:pt x="1062" y="1750"/>
                  </a:lnTo>
                  <a:lnTo>
                    <a:pt x="1064" y="1750"/>
                  </a:lnTo>
                  <a:lnTo>
                    <a:pt x="1070" y="1736"/>
                  </a:lnTo>
                  <a:lnTo>
                    <a:pt x="1076" y="1720"/>
                  </a:lnTo>
                  <a:lnTo>
                    <a:pt x="1082" y="1708"/>
                  </a:lnTo>
                  <a:lnTo>
                    <a:pt x="1086" y="1700"/>
                  </a:lnTo>
                  <a:lnTo>
                    <a:pt x="1088" y="1692"/>
                  </a:lnTo>
                  <a:lnTo>
                    <a:pt x="1088" y="1684"/>
                  </a:lnTo>
                  <a:lnTo>
                    <a:pt x="1090" y="1676"/>
                  </a:lnTo>
                  <a:lnTo>
                    <a:pt x="1092" y="1666"/>
                  </a:lnTo>
                  <a:lnTo>
                    <a:pt x="1092" y="1658"/>
                  </a:lnTo>
                  <a:lnTo>
                    <a:pt x="1090" y="1654"/>
                  </a:lnTo>
                  <a:lnTo>
                    <a:pt x="1092" y="1650"/>
                  </a:lnTo>
                  <a:lnTo>
                    <a:pt x="1094" y="1644"/>
                  </a:lnTo>
                  <a:lnTo>
                    <a:pt x="1098" y="1638"/>
                  </a:lnTo>
                  <a:lnTo>
                    <a:pt x="1098" y="1634"/>
                  </a:lnTo>
                  <a:lnTo>
                    <a:pt x="1098" y="1632"/>
                  </a:lnTo>
                  <a:lnTo>
                    <a:pt x="1096" y="1626"/>
                  </a:lnTo>
                  <a:lnTo>
                    <a:pt x="1098" y="1622"/>
                  </a:lnTo>
                  <a:lnTo>
                    <a:pt x="1100" y="1618"/>
                  </a:lnTo>
                  <a:lnTo>
                    <a:pt x="1098" y="1610"/>
                  </a:lnTo>
                  <a:lnTo>
                    <a:pt x="1096" y="1606"/>
                  </a:lnTo>
                  <a:lnTo>
                    <a:pt x="1096" y="1604"/>
                  </a:lnTo>
                  <a:lnTo>
                    <a:pt x="1098" y="1604"/>
                  </a:lnTo>
                  <a:lnTo>
                    <a:pt x="1100" y="1602"/>
                  </a:lnTo>
                  <a:lnTo>
                    <a:pt x="1102" y="1600"/>
                  </a:lnTo>
                  <a:lnTo>
                    <a:pt x="1100" y="1598"/>
                  </a:lnTo>
                  <a:lnTo>
                    <a:pt x="1100" y="1596"/>
                  </a:lnTo>
                  <a:lnTo>
                    <a:pt x="1102" y="1592"/>
                  </a:lnTo>
                  <a:lnTo>
                    <a:pt x="1112" y="1588"/>
                  </a:lnTo>
                  <a:lnTo>
                    <a:pt x="1124" y="1582"/>
                  </a:lnTo>
                  <a:lnTo>
                    <a:pt x="1130" y="1578"/>
                  </a:lnTo>
                  <a:lnTo>
                    <a:pt x="1132" y="1574"/>
                  </a:lnTo>
                  <a:lnTo>
                    <a:pt x="1134" y="1570"/>
                  </a:lnTo>
                  <a:lnTo>
                    <a:pt x="1134" y="1568"/>
                  </a:lnTo>
                  <a:lnTo>
                    <a:pt x="1138" y="1572"/>
                  </a:lnTo>
                  <a:lnTo>
                    <a:pt x="1142" y="1576"/>
                  </a:lnTo>
                  <a:lnTo>
                    <a:pt x="1144" y="1574"/>
                  </a:lnTo>
                  <a:lnTo>
                    <a:pt x="1146" y="1572"/>
                  </a:lnTo>
                  <a:lnTo>
                    <a:pt x="1152" y="1566"/>
                  </a:lnTo>
                  <a:lnTo>
                    <a:pt x="1158" y="1562"/>
                  </a:lnTo>
                  <a:lnTo>
                    <a:pt x="1164" y="1560"/>
                  </a:lnTo>
                  <a:lnTo>
                    <a:pt x="1164" y="1558"/>
                  </a:lnTo>
                  <a:lnTo>
                    <a:pt x="1164" y="1556"/>
                  </a:lnTo>
                  <a:lnTo>
                    <a:pt x="1166" y="1554"/>
                  </a:lnTo>
                  <a:lnTo>
                    <a:pt x="1170" y="1552"/>
                  </a:lnTo>
                  <a:lnTo>
                    <a:pt x="1172" y="1550"/>
                  </a:lnTo>
                  <a:lnTo>
                    <a:pt x="1172" y="1548"/>
                  </a:lnTo>
                  <a:lnTo>
                    <a:pt x="1172" y="1546"/>
                  </a:lnTo>
                  <a:lnTo>
                    <a:pt x="1170" y="1542"/>
                  </a:lnTo>
                  <a:lnTo>
                    <a:pt x="1168" y="1540"/>
                  </a:lnTo>
                  <a:lnTo>
                    <a:pt x="1164" y="1540"/>
                  </a:lnTo>
                  <a:lnTo>
                    <a:pt x="1152" y="1546"/>
                  </a:lnTo>
                  <a:lnTo>
                    <a:pt x="1144" y="1550"/>
                  </a:lnTo>
                  <a:lnTo>
                    <a:pt x="1136" y="1550"/>
                  </a:lnTo>
                  <a:lnTo>
                    <a:pt x="1128" y="1550"/>
                  </a:lnTo>
                  <a:lnTo>
                    <a:pt x="1122" y="1546"/>
                  </a:lnTo>
                  <a:lnTo>
                    <a:pt x="1112" y="1540"/>
                  </a:lnTo>
                  <a:lnTo>
                    <a:pt x="1104" y="1538"/>
                  </a:lnTo>
                  <a:lnTo>
                    <a:pt x="1094" y="1538"/>
                  </a:lnTo>
                  <a:lnTo>
                    <a:pt x="1086" y="1538"/>
                  </a:lnTo>
                  <a:lnTo>
                    <a:pt x="1076" y="1538"/>
                  </a:lnTo>
                  <a:lnTo>
                    <a:pt x="1084" y="1534"/>
                  </a:lnTo>
                  <a:lnTo>
                    <a:pt x="1092" y="1530"/>
                  </a:lnTo>
                  <a:lnTo>
                    <a:pt x="1098" y="1530"/>
                  </a:lnTo>
                  <a:lnTo>
                    <a:pt x="1110" y="1530"/>
                  </a:lnTo>
                  <a:lnTo>
                    <a:pt x="1118" y="1534"/>
                  </a:lnTo>
                  <a:lnTo>
                    <a:pt x="1122" y="1534"/>
                  </a:lnTo>
                  <a:lnTo>
                    <a:pt x="1124" y="1532"/>
                  </a:lnTo>
                  <a:lnTo>
                    <a:pt x="1126" y="1532"/>
                  </a:lnTo>
                  <a:lnTo>
                    <a:pt x="1128" y="1532"/>
                  </a:lnTo>
                  <a:lnTo>
                    <a:pt x="1134" y="1538"/>
                  </a:lnTo>
                  <a:lnTo>
                    <a:pt x="1142" y="1544"/>
                  </a:lnTo>
                  <a:lnTo>
                    <a:pt x="1146" y="1544"/>
                  </a:lnTo>
                  <a:lnTo>
                    <a:pt x="1150" y="1542"/>
                  </a:lnTo>
                  <a:lnTo>
                    <a:pt x="1178" y="1528"/>
                  </a:lnTo>
                  <a:lnTo>
                    <a:pt x="1190" y="1518"/>
                  </a:lnTo>
                  <a:lnTo>
                    <a:pt x="1192" y="1516"/>
                  </a:lnTo>
                  <a:lnTo>
                    <a:pt x="1192" y="1512"/>
                  </a:lnTo>
                  <a:lnTo>
                    <a:pt x="1184" y="1500"/>
                  </a:lnTo>
                  <a:lnTo>
                    <a:pt x="1178" y="1496"/>
                  </a:lnTo>
                  <a:lnTo>
                    <a:pt x="1172" y="1496"/>
                  </a:lnTo>
                  <a:lnTo>
                    <a:pt x="1168" y="1496"/>
                  </a:lnTo>
                  <a:lnTo>
                    <a:pt x="1168" y="1494"/>
                  </a:lnTo>
                  <a:lnTo>
                    <a:pt x="1168" y="1490"/>
                  </a:lnTo>
                  <a:lnTo>
                    <a:pt x="1170" y="1484"/>
                  </a:lnTo>
                  <a:lnTo>
                    <a:pt x="1168" y="1482"/>
                  </a:lnTo>
                  <a:lnTo>
                    <a:pt x="1164" y="1480"/>
                  </a:lnTo>
                  <a:lnTo>
                    <a:pt x="1158" y="1476"/>
                  </a:lnTo>
                  <a:lnTo>
                    <a:pt x="1154" y="1472"/>
                  </a:lnTo>
                  <a:lnTo>
                    <a:pt x="1148" y="1468"/>
                  </a:lnTo>
                  <a:lnTo>
                    <a:pt x="1144" y="1466"/>
                  </a:lnTo>
                  <a:lnTo>
                    <a:pt x="1138" y="1468"/>
                  </a:lnTo>
                  <a:lnTo>
                    <a:pt x="1132" y="1468"/>
                  </a:lnTo>
                  <a:lnTo>
                    <a:pt x="1132" y="1466"/>
                  </a:lnTo>
                  <a:lnTo>
                    <a:pt x="1132" y="1462"/>
                  </a:lnTo>
                  <a:lnTo>
                    <a:pt x="1130" y="1462"/>
                  </a:lnTo>
                  <a:lnTo>
                    <a:pt x="1126" y="1460"/>
                  </a:lnTo>
                  <a:lnTo>
                    <a:pt x="1124" y="1460"/>
                  </a:lnTo>
                  <a:lnTo>
                    <a:pt x="1122" y="1458"/>
                  </a:lnTo>
                  <a:lnTo>
                    <a:pt x="1118" y="1450"/>
                  </a:lnTo>
                  <a:lnTo>
                    <a:pt x="1116" y="1440"/>
                  </a:lnTo>
                  <a:lnTo>
                    <a:pt x="1116" y="1428"/>
                  </a:lnTo>
                  <a:lnTo>
                    <a:pt x="1116" y="1416"/>
                  </a:lnTo>
                  <a:lnTo>
                    <a:pt x="1116" y="1406"/>
                  </a:lnTo>
                  <a:lnTo>
                    <a:pt x="1120" y="1398"/>
                  </a:lnTo>
                  <a:lnTo>
                    <a:pt x="1120" y="1396"/>
                  </a:lnTo>
                  <a:lnTo>
                    <a:pt x="1124" y="1396"/>
                  </a:lnTo>
                  <a:lnTo>
                    <a:pt x="1126" y="1394"/>
                  </a:lnTo>
                  <a:lnTo>
                    <a:pt x="1128" y="1392"/>
                  </a:lnTo>
                  <a:lnTo>
                    <a:pt x="1126" y="1386"/>
                  </a:lnTo>
                  <a:lnTo>
                    <a:pt x="1126" y="1374"/>
                  </a:lnTo>
                  <a:lnTo>
                    <a:pt x="1126" y="1368"/>
                  </a:lnTo>
                  <a:lnTo>
                    <a:pt x="1128" y="1360"/>
                  </a:lnTo>
                  <a:lnTo>
                    <a:pt x="1132" y="1356"/>
                  </a:lnTo>
                  <a:lnTo>
                    <a:pt x="1132" y="1352"/>
                  </a:lnTo>
                  <a:lnTo>
                    <a:pt x="1130" y="1352"/>
                  </a:lnTo>
                  <a:lnTo>
                    <a:pt x="1128" y="1350"/>
                  </a:lnTo>
                  <a:lnTo>
                    <a:pt x="1124" y="1350"/>
                  </a:lnTo>
                  <a:lnTo>
                    <a:pt x="1122" y="1348"/>
                  </a:lnTo>
                  <a:lnTo>
                    <a:pt x="1122" y="1342"/>
                  </a:lnTo>
                  <a:lnTo>
                    <a:pt x="1122" y="1336"/>
                  </a:lnTo>
                  <a:lnTo>
                    <a:pt x="1124" y="1338"/>
                  </a:lnTo>
                  <a:lnTo>
                    <a:pt x="1130" y="1340"/>
                  </a:lnTo>
                  <a:lnTo>
                    <a:pt x="1136" y="1340"/>
                  </a:lnTo>
                  <a:lnTo>
                    <a:pt x="1142" y="1338"/>
                  </a:lnTo>
                  <a:lnTo>
                    <a:pt x="1148" y="1334"/>
                  </a:lnTo>
                  <a:lnTo>
                    <a:pt x="1148" y="1332"/>
                  </a:lnTo>
                  <a:lnTo>
                    <a:pt x="1148" y="1330"/>
                  </a:lnTo>
                  <a:lnTo>
                    <a:pt x="1146" y="1326"/>
                  </a:lnTo>
                  <a:lnTo>
                    <a:pt x="1144" y="1324"/>
                  </a:lnTo>
                  <a:lnTo>
                    <a:pt x="1142" y="1322"/>
                  </a:lnTo>
                  <a:lnTo>
                    <a:pt x="1144" y="1322"/>
                  </a:lnTo>
                  <a:lnTo>
                    <a:pt x="1152" y="1320"/>
                  </a:lnTo>
                  <a:lnTo>
                    <a:pt x="1160" y="1318"/>
                  </a:lnTo>
                  <a:lnTo>
                    <a:pt x="1166" y="1312"/>
                  </a:lnTo>
                  <a:lnTo>
                    <a:pt x="1170" y="1308"/>
                  </a:lnTo>
                  <a:lnTo>
                    <a:pt x="1172" y="1302"/>
                  </a:lnTo>
                  <a:lnTo>
                    <a:pt x="1178" y="1294"/>
                  </a:lnTo>
                  <a:lnTo>
                    <a:pt x="1180" y="1292"/>
                  </a:lnTo>
                  <a:lnTo>
                    <a:pt x="1186" y="1292"/>
                  </a:lnTo>
                  <a:lnTo>
                    <a:pt x="1190" y="1294"/>
                  </a:lnTo>
                  <a:lnTo>
                    <a:pt x="1194" y="1292"/>
                  </a:lnTo>
                  <a:lnTo>
                    <a:pt x="1196" y="1286"/>
                  </a:lnTo>
                  <a:lnTo>
                    <a:pt x="1200" y="1278"/>
                  </a:lnTo>
                  <a:lnTo>
                    <a:pt x="1204" y="1274"/>
                  </a:lnTo>
                  <a:lnTo>
                    <a:pt x="1208" y="1274"/>
                  </a:lnTo>
                  <a:lnTo>
                    <a:pt x="1214" y="1274"/>
                  </a:lnTo>
                  <a:lnTo>
                    <a:pt x="1218" y="1274"/>
                  </a:lnTo>
                  <a:lnTo>
                    <a:pt x="1222" y="1268"/>
                  </a:lnTo>
                  <a:lnTo>
                    <a:pt x="1226" y="1264"/>
                  </a:lnTo>
                  <a:lnTo>
                    <a:pt x="1228" y="1264"/>
                  </a:lnTo>
                  <a:lnTo>
                    <a:pt x="1232" y="1264"/>
                  </a:lnTo>
                  <a:lnTo>
                    <a:pt x="1236" y="1264"/>
                  </a:lnTo>
                  <a:lnTo>
                    <a:pt x="1238" y="1264"/>
                  </a:lnTo>
                  <a:lnTo>
                    <a:pt x="1240" y="1260"/>
                  </a:lnTo>
                  <a:lnTo>
                    <a:pt x="1244" y="1254"/>
                  </a:lnTo>
                  <a:lnTo>
                    <a:pt x="1246" y="1254"/>
                  </a:lnTo>
                  <a:lnTo>
                    <a:pt x="1250" y="1254"/>
                  </a:lnTo>
                  <a:lnTo>
                    <a:pt x="1254" y="1252"/>
                  </a:lnTo>
                  <a:lnTo>
                    <a:pt x="1258" y="1250"/>
                  </a:lnTo>
                  <a:lnTo>
                    <a:pt x="1262" y="1240"/>
                  </a:lnTo>
                  <a:lnTo>
                    <a:pt x="1268" y="1226"/>
                  </a:lnTo>
                  <a:lnTo>
                    <a:pt x="1274" y="1220"/>
                  </a:lnTo>
                  <a:lnTo>
                    <a:pt x="1284" y="1214"/>
                  </a:lnTo>
                  <a:lnTo>
                    <a:pt x="1290" y="1208"/>
                  </a:lnTo>
                  <a:lnTo>
                    <a:pt x="1292" y="1206"/>
                  </a:lnTo>
                  <a:lnTo>
                    <a:pt x="1292" y="1204"/>
                  </a:lnTo>
                  <a:lnTo>
                    <a:pt x="1290" y="1202"/>
                  </a:lnTo>
                  <a:lnTo>
                    <a:pt x="1284" y="1198"/>
                  </a:lnTo>
                  <a:lnTo>
                    <a:pt x="1280" y="1194"/>
                  </a:lnTo>
                  <a:lnTo>
                    <a:pt x="1276" y="1190"/>
                  </a:lnTo>
                  <a:lnTo>
                    <a:pt x="1276" y="1184"/>
                  </a:lnTo>
                  <a:lnTo>
                    <a:pt x="1276" y="1180"/>
                  </a:lnTo>
                  <a:lnTo>
                    <a:pt x="1282" y="1174"/>
                  </a:lnTo>
                  <a:lnTo>
                    <a:pt x="1288" y="1168"/>
                  </a:lnTo>
                  <a:lnTo>
                    <a:pt x="1290" y="1164"/>
                  </a:lnTo>
                  <a:lnTo>
                    <a:pt x="1292" y="1156"/>
                  </a:lnTo>
                  <a:lnTo>
                    <a:pt x="1292" y="1150"/>
                  </a:lnTo>
                  <a:lnTo>
                    <a:pt x="1294" y="1146"/>
                  </a:lnTo>
                  <a:lnTo>
                    <a:pt x="1298" y="1144"/>
                  </a:lnTo>
                  <a:lnTo>
                    <a:pt x="1300" y="1144"/>
                  </a:lnTo>
                  <a:lnTo>
                    <a:pt x="1306" y="1142"/>
                  </a:lnTo>
                  <a:lnTo>
                    <a:pt x="1310" y="1140"/>
                  </a:lnTo>
                  <a:lnTo>
                    <a:pt x="1310" y="1138"/>
                  </a:lnTo>
                  <a:lnTo>
                    <a:pt x="1314" y="1132"/>
                  </a:lnTo>
                  <a:lnTo>
                    <a:pt x="1320" y="1126"/>
                  </a:lnTo>
                  <a:lnTo>
                    <a:pt x="1338" y="1114"/>
                  </a:lnTo>
                  <a:lnTo>
                    <a:pt x="1340" y="1112"/>
                  </a:lnTo>
                  <a:lnTo>
                    <a:pt x="1344" y="1112"/>
                  </a:lnTo>
                  <a:lnTo>
                    <a:pt x="1346" y="1116"/>
                  </a:lnTo>
                  <a:lnTo>
                    <a:pt x="1348" y="1118"/>
                  </a:lnTo>
                  <a:lnTo>
                    <a:pt x="1350" y="1120"/>
                  </a:lnTo>
                  <a:lnTo>
                    <a:pt x="1354" y="1120"/>
                  </a:lnTo>
                  <a:lnTo>
                    <a:pt x="1358" y="1118"/>
                  </a:lnTo>
                  <a:lnTo>
                    <a:pt x="1364" y="1116"/>
                  </a:lnTo>
                  <a:lnTo>
                    <a:pt x="1368" y="1116"/>
                  </a:lnTo>
                  <a:lnTo>
                    <a:pt x="1378" y="1116"/>
                  </a:lnTo>
                  <a:lnTo>
                    <a:pt x="1386" y="1116"/>
                  </a:lnTo>
                  <a:lnTo>
                    <a:pt x="1392" y="1116"/>
                  </a:lnTo>
                  <a:lnTo>
                    <a:pt x="1396" y="1114"/>
                  </a:lnTo>
                  <a:lnTo>
                    <a:pt x="1408" y="1116"/>
                  </a:lnTo>
                  <a:lnTo>
                    <a:pt x="1414" y="1120"/>
                  </a:lnTo>
                  <a:lnTo>
                    <a:pt x="1418" y="1124"/>
                  </a:lnTo>
                  <a:lnTo>
                    <a:pt x="1428" y="1126"/>
                  </a:lnTo>
                  <a:lnTo>
                    <a:pt x="1438" y="1130"/>
                  </a:lnTo>
                  <a:lnTo>
                    <a:pt x="1440" y="1134"/>
                  </a:lnTo>
                  <a:lnTo>
                    <a:pt x="1442" y="1136"/>
                  </a:lnTo>
                  <a:lnTo>
                    <a:pt x="1442" y="1144"/>
                  </a:lnTo>
                  <a:lnTo>
                    <a:pt x="1440" y="1154"/>
                  </a:lnTo>
                  <a:lnTo>
                    <a:pt x="1440" y="1162"/>
                  </a:lnTo>
                  <a:lnTo>
                    <a:pt x="1442" y="1166"/>
                  </a:lnTo>
                  <a:lnTo>
                    <a:pt x="1446" y="1168"/>
                  </a:lnTo>
                  <a:lnTo>
                    <a:pt x="1444" y="1174"/>
                  </a:lnTo>
                  <a:lnTo>
                    <a:pt x="1442" y="1176"/>
                  </a:lnTo>
                  <a:lnTo>
                    <a:pt x="1440" y="1176"/>
                  </a:lnTo>
                  <a:lnTo>
                    <a:pt x="1434" y="1176"/>
                  </a:lnTo>
                  <a:lnTo>
                    <a:pt x="1422" y="1178"/>
                  </a:lnTo>
                  <a:lnTo>
                    <a:pt x="1416" y="1180"/>
                  </a:lnTo>
                  <a:lnTo>
                    <a:pt x="1412" y="1184"/>
                  </a:lnTo>
                  <a:lnTo>
                    <a:pt x="1406" y="1196"/>
                  </a:lnTo>
                  <a:lnTo>
                    <a:pt x="1398" y="1208"/>
                  </a:lnTo>
                  <a:lnTo>
                    <a:pt x="1390" y="1216"/>
                  </a:lnTo>
                  <a:lnTo>
                    <a:pt x="1382" y="1222"/>
                  </a:lnTo>
                  <a:lnTo>
                    <a:pt x="1372" y="1228"/>
                  </a:lnTo>
                  <a:lnTo>
                    <a:pt x="1368" y="1232"/>
                  </a:lnTo>
                  <a:lnTo>
                    <a:pt x="1366" y="1236"/>
                  </a:lnTo>
                  <a:lnTo>
                    <a:pt x="1366" y="1238"/>
                  </a:lnTo>
                  <a:lnTo>
                    <a:pt x="1366" y="1242"/>
                  </a:lnTo>
                  <a:lnTo>
                    <a:pt x="1358" y="1244"/>
                  </a:lnTo>
                  <a:lnTo>
                    <a:pt x="1354" y="1246"/>
                  </a:lnTo>
                  <a:lnTo>
                    <a:pt x="1350" y="1248"/>
                  </a:lnTo>
                  <a:lnTo>
                    <a:pt x="1346" y="1254"/>
                  </a:lnTo>
                  <a:lnTo>
                    <a:pt x="1344" y="1258"/>
                  </a:lnTo>
                  <a:lnTo>
                    <a:pt x="1342" y="1260"/>
                  </a:lnTo>
                  <a:lnTo>
                    <a:pt x="1338" y="1260"/>
                  </a:lnTo>
                  <a:lnTo>
                    <a:pt x="1334" y="1260"/>
                  </a:lnTo>
                  <a:lnTo>
                    <a:pt x="1332" y="1260"/>
                  </a:lnTo>
                  <a:lnTo>
                    <a:pt x="1328" y="1264"/>
                  </a:lnTo>
                  <a:lnTo>
                    <a:pt x="1326" y="1268"/>
                  </a:lnTo>
                  <a:lnTo>
                    <a:pt x="1324" y="1270"/>
                  </a:lnTo>
                  <a:lnTo>
                    <a:pt x="1322" y="1270"/>
                  </a:lnTo>
                  <a:lnTo>
                    <a:pt x="1320" y="1272"/>
                  </a:lnTo>
                  <a:lnTo>
                    <a:pt x="1318" y="1272"/>
                  </a:lnTo>
                  <a:lnTo>
                    <a:pt x="1318" y="1278"/>
                  </a:lnTo>
                  <a:lnTo>
                    <a:pt x="1318" y="1286"/>
                  </a:lnTo>
                  <a:lnTo>
                    <a:pt x="1318" y="1288"/>
                  </a:lnTo>
                  <a:lnTo>
                    <a:pt x="1314" y="1292"/>
                  </a:lnTo>
                  <a:lnTo>
                    <a:pt x="1310" y="1294"/>
                  </a:lnTo>
                  <a:lnTo>
                    <a:pt x="1308" y="1294"/>
                  </a:lnTo>
                  <a:lnTo>
                    <a:pt x="1300" y="1292"/>
                  </a:lnTo>
                  <a:lnTo>
                    <a:pt x="1294" y="1290"/>
                  </a:lnTo>
                  <a:lnTo>
                    <a:pt x="1292" y="1292"/>
                  </a:lnTo>
                  <a:lnTo>
                    <a:pt x="1290" y="1296"/>
                  </a:lnTo>
                  <a:lnTo>
                    <a:pt x="1290" y="1300"/>
                  </a:lnTo>
                  <a:lnTo>
                    <a:pt x="1286" y="1304"/>
                  </a:lnTo>
                  <a:lnTo>
                    <a:pt x="1278" y="1314"/>
                  </a:lnTo>
                  <a:lnTo>
                    <a:pt x="1276" y="1322"/>
                  </a:lnTo>
                  <a:lnTo>
                    <a:pt x="1274" y="1328"/>
                  </a:lnTo>
                  <a:lnTo>
                    <a:pt x="1274" y="1338"/>
                  </a:lnTo>
                  <a:lnTo>
                    <a:pt x="1278" y="1346"/>
                  </a:lnTo>
                  <a:lnTo>
                    <a:pt x="1282" y="1354"/>
                  </a:lnTo>
                  <a:lnTo>
                    <a:pt x="1282" y="1360"/>
                  </a:lnTo>
                  <a:lnTo>
                    <a:pt x="1282" y="1364"/>
                  </a:lnTo>
                  <a:lnTo>
                    <a:pt x="1280" y="1366"/>
                  </a:lnTo>
                  <a:lnTo>
                    <a:pt x="1278" y="1368"/>
                  </a:lnTo>
                  <a:lnTo>
                    <a:pt x="1278" y="1372"/>
                  </a:lnTo>
                  <a:lnTo>
                    <a:pt x="1280" y="1378"/>
                  </a:lnTo>
                  <a:lnTo>
                    <a:pt x="1288" y="1388"/>
                  </a:lnTo>
                  <a:lnTo>
                    <a:pt x="1292" y="1394"/>
                  </a:lnTo>
                  <a:lnTo>
                    <a:pt x="1294" y="1396"/>
                  </a:lnTo>
                  <a:lnTo>
                    <a:pt x="1294" y="1398"/>
                  </a:lnTo>
                  <a:lnTo>
                    <a:pt x="1292" y="1400"/>
                  </a:lnTo>
                  <a:lnTo>
                    <a:pt x="1288" y="1402"/>
                  </a:lnTo>
                  <a:lnTo>
                    <a:pt x="1286" y="1404"/>
                  </a:lnTo>
                  <a:lnTo>
                    <a:pt x="1286" y="1406"/>
                  </a:lnTo>
                  <a:lnTo>
                    <a:pt x="1288" y="1416"/>
                  </a:lnTo>
                  <a:lnTo>
                    <a:pt x="1288" y="1424"/>
                  </a:lnTo>
                  <a:lnTo>
                    <a:pt x="1282" y="1444"/>
                  </a:lnTo>
                  <a:lnTo>
                    <a:pt x="1280" y="1456"/>
                  </a:lnTo>
                  <a:lnTo>
                    <a:pt x="1280" y="1462"/>
                  </a:lnTo>
                  <a:lnTo>
                    <a:pt x="1282" y="1464"/>
                  </a:lnTo>
                  <a:lnTo>
                    <a:pt x="1286" y="1466"/>
                  </a:lnTo>
                  <a:lnTo>
                    <a:pt x="1298" y="1470"/>
                  </a:lnTo>
                  <a:lnTo>
                    <a:pt x="1322" y="1476"/>
                  </a:lnTo>
                  <a:lnTo>
                    <a:pt x="1328" y="1478"/>
                  </a:lnTo>
                  <a:lnTo>
                    <a:pt x="1330" y="1480"/>
                  </a:lnTo>
                  <a:lnTo>
                    <a:pt x="1328" y="1484"/>
                  </a:lnTo>
                  <a:lnTo>
                    <a:pt x="1328" y="1492"/>
                  </a:lnTo>
                  <a:lnTo>
                    <a:pt x="1328" y="1500"/>
                  </a:lnTo>
                  <a:lnTo>
                    <a:pt x="1330" y="1504"/>
                  </a:lnTo>
                  <a:lnTo>
                    <a:pt x="1334" y="1504"/>
                  </a:lnTo>
                  <a:lnTo>
                    <a:pt x="1336" y="1504"/>
                  </a:lnTo>
                  <a:lnTo>
                    <a:pt x="1340" y="1500"/>
                  </a:lnTo>
                  <a:lnTo>
                    <a:pt x="1346" y="1494"/>
                  </a:lnTo>
                  <a:lnTo>
                    <a:pt x="1352" y="1494"/>
                  </a:lnTo>
                  <a:lnTo>
                    <a:pt x="1354" y="1496"/>
                  </a:lnTo>
                  <a:lnTo>
                    <a:pt x="1354" y="1498"/>
                  </a:lnTo>
                  <a:lnTo>
                    <a:pt x="1354" y="1500"/>
                  </a:lnTo>
                  <a:lnTo>
                    <a:pt x="1352" y="1506"/>
                  </a:lnTo>
                  <a:lnTo>
                    <a:pt x="1346" y="1512"/>
                  </a:lnTo>
                  <a:lnTo>
                    <a:pt x="1346" y="1516"/>
                  </a:lnTo>
                  <a:lnTo>
                    <a:pt x="1352" y="1514"/>
                  </a:lnTo>
                  <a:lnTo>
                    <a:pt x="1366" y="1508"/>
                  </a:lnTo>
                  <a:lnTo>
                    <a:pt x="1376" y="1504"/>
                  </a:lnTo>
                  <a:lnTo>
                    <a:pt x="1390" y="1504"/>
                  </a:lnTo>
                  <a:lnTo>
                    <a:pt x="1408" y="1500"/>
                  </a:lnTo>
                  <a:lnTo>
                    <a:pt x="1436" y="1488"/>
                  </a:lnTo>
                  <a:lnTo>
                    <a:pt x="1448" y="1484"/>
                  </a:lnTo>
                  <a:lnTo>
                    <a:pt x="1454" y="1484"/>
                  </a:lnTo>
                  <a:lnTo>
                    <a:pt x="1458" y="1484"/>
                  </a:lnTo>
                  <a:lnTo>
                    <a:pt x="1462" y="1484"/>
                  </a:lnTo>
                  <a:lnTo>
                    <a:pt x="1466" y="1486"/>
                  </a:lnTo>
                  <a:lnTo>
                    <a:pt x="1470" y="1482"/>
                  </a:lnTo>
                  <a:lnTo>
                    <a:pt x="1476" y="1476"/>
                  </a:lnTo>
                  <a:lnTo>
                    <a:pt x="1478" y="1476"/>
                  </a:lnTo>
                  <a:lnTo>
                    <a:pt x="1484" y="1478"/>
                  </a:lnTo>
                  <a:lnTo>
                    <a:pt x="1490" y="1476"/>
                  </a:lnTo>
                  <a:lnTo>
                    <a:pt x="1498" y="1474"/>
                  </a:lnTo>
                  <a:lnTo>
                    <a:pt x="1506" y="1472"/>
                  </a:lnTo>
                  <a:lnTo>
                    <a:pt x="1512" y="1470"/>
                  </a:lnTo>
                  <a:lnTo>
                    <a:pt x="1522" y="1470"/>
                  </a:lnTo>
                  <a:lnTo>
                    <a:pt x="1532" y="1470"/>
                  </a:lnTo>
                  <a:lnTo>
                    <a:pt x="1538" y="1470"/>
                  </a:lnTo>
                  <a:lnTo>
                    <a:pt x="1546" y="1466"/>
                  </a:lnTo>
                  <a:lnTo>
                    <a:pt x="1550" y="1468"/>
                  </a:lnTo>
                  <a:lnTo>
                    <a:pt x="1556" y="1468"/>
                  </a:lnTo>
                  <a:lnTo>
                    <a:pt x="1566" y="1462"/>
                  </a:lnTo>
                  <a:lnTo>
                    <a:pt x="1574" y="1456"/>
                  </a:lnTo>
                  <a:lnTo>
                    <a:pt x="1578" y="1454"/>
                  </a:lnTo>
                  <a:lnTo>
                    <a:pt x="1580" y="1456"/>
                  </a:lnTo>
                  <a:lnTo>
                    <a:pt x="1582" y="1458"/>
                  </a:lnTo>
                  <a:lnTo>
                    <a:pt x="1578" y="1458"/>
                  </a:lnTo>
                  <a:lnTo>
                    <a:pt x="1576" y="1462"/>
                  </a:lnTo>
                  <a:lnTo>
                    <a:pt x="1578" y="1466"/>
                  </a:lnTo>
                  <a:lnTo>
                    <a:pt x="1580" y="1470"/>
                  </a:lnTo>
                  <a:lnTo>
                    <a:pt x="1578" y="1472"/>
                  </a:lnTo>
                  <a:lnTo>
                    <a:pt x="1572" y="1470"/>
                  </a:lnTo>
                  <a:lnTo>
                    <a:pt x="1568" y="1468"/>
                  </a:lnTo>
                  <a:lnTo>
                    <a:pt x="1572" y="1474"/>
                  </a:lnTo>
                  <a:lnTo>
                    <a:pt x="1578" y="1480"/>
                  </a:lnTo>
                  <a:lnTo>
                    <a:pt x="1582" y="1480"/>
                  </a:lnTo>
                  <a:lnTo>
                    <a:pt x="1584" y="1482"/>
                  </a:lnTo>
                  <a:lnTo>
                    <a:pt x="1588" y="1486"/>
                  </a:lnTo>
                  <a:lnTo>
                    <a:pt x="1592" y="1490"/>
                  </a:lnTo>
                  <a:lnTo>
                    <a:pt x="1596" y="1490"/>
                  </a:lnTo>
                  <a:lnTo>
                    <a:pt x="1608" y="1490"/>
                  </a:lnTo>
                  <a:lnTo>
                    <a:pt x="1618" y="1490"/>
                  </a:lnTo>
                  <a:lnTo>
                    <a:pt x="1622" y="1492"/>
                  </a:lnTo>
                  <a:lnTo>
                    <a:pt x="1626" y="1494"/>
                  </a:lnTo>
                  <a:lnTo>
                    <a:pt x="1628" y="1498"/>
                  </a:lnTo>
                  <a:lnTo>
                    <a:pt x="1632" y="1500"/>
                  </a:lnTo>
                  <a:lnTo>
                    <a:pt x="1638" y="1502"/>
                  </a:lnTo>
                  <a:lnTo>
                    <a:pt x="1642" y="1504"/>
                  </a:lnTo>
                  <a:lnTo>
                    <a:pt x="1642" y="1508"/>
                  </a:lnTo>
                  <a:lnTo>
                    <a:pt x="1638" y="1510"/>
                  </a:lnTo>
                  <a:lnTo>
                    <a:pt x="1634" y="1510"/>
                  </a:lnTo>
                  <a:lnTo>
                    <a:pt x="1610" y="1504"/>
                  </a:lnTo>
                  <a:lnTo>
                    <a:pt x="1602" y="1502"/>
                  </a:lnTo>
                  <a:lnTo>
                    <a:pt x="1596" y="1504"/>
                  </a:lnTo>
                  <a:lnTo>
                    <a:pt x="1594" y="1506"/>
                  </a:lnTo>
                  <a:lnTo>
                    <a:pt x="1592" y="1510"/>
                  </a:lnTo>
                  <a:lnTo>
                    <a:pt x="1590" y="1512"/>
                  </a:lnTo>
                  <a:lnTo>
                    <a:pt x="1588" y="1516"/>
                  </a:lnTo>
                  <a:lnTo>
                    <a:pt x="1584" y="1516"/>
                  </a:lnTo>
                  <a:lnTo>
                    <a:pt x="1578" y="1514"/>
                  </a:lnTo>
                  <a:lnTo>
                    <a:pt x="1574" y="1512"/>
                  </a:lnTo>
                  <a:lnTo>
                    <a:pt x="1570" y="1514"/>
                  </a:lnTo>
                  <a:lnTo>
                    <a:pt x="1568" y="1516"/>
                  </a:lnTo>
                  <a:lnTo>
                    <a:pt x="1568" y="1518"/>
                  </a:lnTo>
                  <a:lnTo>
                    <a:pt x="1568" y="1522"/>
                  </a:lnTo>
                  <a:lnTo>
                    <a:pt x="1568" y="1524"/>
                  </a:lnTo>
                  <a:lnTo>
                    <a:pt x="1564" y="1524"/>
                  </a:lnTo>
                  <a:lnTo>
                    <a:pt x="1560" y="1520"/>
                  </a:lnTo>
                  <a:lnTo>
                    <a:pt x="1556" y="1518"/>
                  </a:lnTo>
                  <a:lnTo>
                    <a:pt x="1552" y="1516"/>
                  </a:lnTo>
                  <a:lnTo>
                    <a:pt x="1552" y="1518"/>
                  </a:lnTo>
                  <a:lnTo>
                    <a:pt x="1552" y="1520"/>
                  </a:lnTo>
                  <a:lnTo>
                    <a:pt x="1554" y="1530"/>
                  </a:lnTo>
                  <a:lnTo>
                    <a:pt x="1554" y="1534"/>
                  </a:lnTo>
                  <a:lnTo>
                    <a:pt x="1552" y="1536"/>
                  </a:lnTo>
                  <a:lnTo>
                    <a:pt x="1540" y="1540"/>
                  </a:lnTo>
                  <a:lnTo>
                    <a:pt x="1530" y="1542"/>
                  </a:lnTo>
                  <a:lnTo>
                    <a:pt x="1518" y="1540"/>
                  </a:lnTo>
                  <a:lnTo>
                    <a:pt x="1508" y="1536"/>
                  </a:lnTo>
                  <a:lnTo>
                    <a:pt x="1498" y="1532"/>
                  </a:lnTo>
                  <a:lnTo>
                    <a:pt x="1488" y="1530"/>
                  </a:lnTo>
                  <a:lnTo>
                    <a:pt x="1476" y="1528"/>
                  </a:lnTo>
                  <a:lnTo>
                    <a:pt x="1460" y="1526"/>
                  </a:lnTo>
                  <a:lnTo>
                    <a:pt x="1454" y="1524"/>
                  </a:lnTo>
                  <a:lnTo>
                    <a:pt x="1450" y="1524"/>
                  </a:lnTo>
                  <a:lnTo>
                    <a:pt x="1448" y="1526"/>
                  </a:lnTo>
                  <a:lnTo>
                    <a:pt x="1448" y="1528"/>
                  </a:lnTo>
                  <a:lnTo>
                    <a:pt x="1446" y="1532"/>
                  </a:lnTo>
                  <a:lnTo>
                    <a:pt x="1442" y="1534"/>
                  </a:lnTo>
                  <a:lnTo>
                    <a:pt x="1436" y="1534"/>
                  </a:lnTo>
                  <a:lnTo>
                    <a:pt x="1422" y="1534"/>
                  </a:lnTo>
                  <a:lnTo>
                    <a:pt x="1408" y="1534"/>
                  </a:lnTo>
                  <a:lnTo>
                    <a:pt x="1398" y="1538"/>
                  </a:lnTo>
                  <a:lnTo>
                    <a:pt x="1394" y="1542"/>
                  </a:lnTo>
                  <a:lnTo>
                    <a:pt x="1392" y="1544"/>
                  </a:lnTo>
                  <a:lnTo>
                    <a:pt x="1390" y="1548"/>
                  </a:lnTo>
                  <a:lnTo>
                    <a:pt x="1388" y="1550"/>
                  </a:lnTo>
                  <a:lnTo>
                    <a:pt x="1380" y="1552"/>
                  </a:lnTo>
                  <a:lnTo>
                    <a:pt x="1374" y="1554"/>
                  </a:lnTo>
                  <a:lnTo>
                    <a:pt x="1372" y="1558"/>
                  </a:lnTo>
                  <a:lnTo>
                    <a:pt x="1370" y="1562"/>
                  </a:lnTo>
                  <a:lnTo>
                    <a:pt x="1368" y="1572"/>
                  </a:lnTo>
                  <a:lnTo>
                    <a:pt x="1368" y="1580"/>
                  </a:lnTo>
                  <a:lnTo>
                    <a:pt x="1370" y="1588"/>
                  </a:lnTo>
                  <a:lnTo>
                    <a:pt x="1372" y="1594"/>
                  </a:lnTo>
                  <a:lnTo>
                    <a:pt x="1378" y="1604"/>
                  </a:lnTo>
                  <a:lnTo>
                    <a:pt x="1382" y="1610"/>
                  </a:lnTo>
                  <a:lnTo>
                    <a:pt x="1386" y="1614"/>
                  </a:lnTo>
                  <a:lnTo>
                    <a:pt x="1390" y="1614"/>
                  </a:lnTo>
                  <a:lnTo>
                    <a:pt x="1396" y="1614"/>
                  </a:lnTo>
                  <a:lnTo>
                    <a:pt x="1402" y="1610"/>
                  </a:lnTo>
                  <a:lnTo>
                    <a:pt x="1410" y="1606"/>
                  </a:lnTo>
                  <a:lnTo>
                    <a:pt x="1410" y="1608"/>
                  </a:lnTo>
                  <a:lnTo>
                    <a:pt x="1410" y="1610"/>
                  </a:lnTo>
                  <a:lnTo>
                    <a:pt x="1402" y="1640"/>
                  </a:lnTo>
                  <a:lnTo>
                    <a:pt x="1402" y="1646"/>
                  </a:lnTo>
                  <a:lnTo>
                    <a:pt x="1404" y="1654"/>
                  </a:lnTo>
                  <a:lnTo>
                    <a:pt x="1406" y="1668"/>
                  </a:lnTo>
                  <a:lnTo>
                    <a:pt x="1408" y="1676"/>
                  </a:lnTo>
                  <a:lnTo>
                    <a:pt x="1406" y="1682"/>
                  </a:lnTo>
                  <a:lnTo>
                    <a:pt x="1402" y="1686"/>
                  </a:lnTo>
                  <a:lnTo>
                    <a:pt x="1392" y="1692"/>
                  </a:lnTo>
                  <a:lnTo>
                    <a:pt x="1380" y="1694"/>
                  </a:lnTo>
                  <a:lnTo>
                    <a:pt x="1370" y="1694"/>
                  </a:lnTo>
                  <a:lnTo>
                    <a:pt x="1364" y="1690"/>
                  </a:lnTo>
                  <a:lnTo>
                    <a:pt x="1360" y="1684"/>
                  </a:lnTo>
                  <a:lnTo>
                    <a:pt x="1354" y="1672"/>
                  </a:lnTo>
                  <a:lnTo>
                    <a:pt x="1348" y="1666"/>
                  </a:lnTo>
                  <a:lnTo>
                    <a:pt x="1342" y="1662"/>
                  </a:lnTo>
                  <a:lnTo>
                    <a:pt x="1336" y="1660"/>
                  </a:lnTo>
                  <a:lnTo>
                    <a:pt x="1334" y="1656"/>
                  </a:lnTo>
                  <a:lnTo>
                    <a:pt x="1332" y="1652"/>
                  </a:lnTo>
                  <a:lnTo>
                    <a:pt x="1332" y="1650"/>
                  </a:lnTo>
                  <a:lnTo>
                    <a:pt x="1332" y="1648"/>
                  </a:lnTo>
                  <a:lnTo>
                    <a:pt x="1324" y="1648"/>
                  </a:lnTo>
                  <a:lnTo>
                    <a:pt x="1302" y="1656"/>
                  </a:lnTo>
                  <a:lnTo>
                    <a:pt x="1294" y="1660"/>
                  </a:lnTo>
                  <a:lnTo>
                    <a:pt x="1292" y="1664"/>
                  </a:lnTo>
                  <a:lnTo>
                    <a:pt x="1286" y="1674"/>
                  </a:lnTo>
                  <a:lnTo>
                    <a:pt x="1284" y="1678"/>
                  </a:lnTo>
                  <a:lnTo>
                    <a:pt x="1286" y="1684"/>
                  </a:lnTo>
                  <a:lnTo>
                    <a:pt x="1286" y="1688"/>
                  </a:lnTo>
                  <a:lnTo>
                    <a:pt x="1286" y="1690"/>
                  </a:lnTo>
                  <a:lnTo>
                    <a:pt x="1280" y="1694"/>
                  </a:lnTo>
                  <a:lnTo>
                    <a:pt x="1274" y="1700"/>
                  </a:lnTo>
                  <a:lnTo>
                    <a:pt x="1272" y="1704"/>
                  </a:lnTo>
                  <a:lnTo>
                    <a:pt x="1270" y="1710"/>
                  </a:lnTo>
                  <a:lnTo>
                    <a:pt x="1266" y="1720"/>
                  </a:lnTo>
                  <a:lnTo>
                    <a:pt x="1266" y="1732"/>
                  </a:lnTo>
                  <a:lnTo>
                    <a:pt x="1268" y="1752"/>
                  </a:lnTo>
                  <a:lnTo>
                    <a:pt x="1268" y="1766"/>
                  </a:lnTo>
                  <a:lnTo>
                    <a:pt x="1270" y="1772"/>
                  </a:lnTo>
                  <a:lnTo>
                    <a:pt x="1274" y="1776"/>
                  </a:lnTo>
                  <a:lnTo>
                    <a:pt x="1278" y="1782"/>
                  </a:lnTo>
                  <a:lnTo>
                    <a:pt x="1280" y="1790"/>
                  </a:lnTo>
                  <a:lnTo>
                    <a:pt x="1280" y="1804"/>
                  </a:lnTo>
                  <a:lnTo>
                    <a:pt x="1278" y="1806"/>
                  </a:lnTo>
                  <a:lnTo>
                    <a:pt x="1276" y="1808"/>
                  </a:lnTo>
                  <a:lnTo>
                    <a:pt x="1276" y="1816"/>
                  </a:lnTo>
                  <a:lnTo>
                    <a:pt x="1278" y="1818"/>
                  </a:lnTo>
                  <a:lnTo>
                    <a:pt x="1276" y="1822"/>
                  </a:lnTo>
                  <a:lnTo>
                    <a:pt x="1270" y="1824"/>
                  </a:lnTo>
                  <a:lnTo>
                    <a:pt x="1264" y="1826"/>
                  </a:lnTo>
                  <a:lnTo>
                    <a:pt x="1258" y="1824"/>
                  </a:lnTo>
                  <a:lnTo>
                    <a:pt x="1256" y="1824"/>
                  </a:lnTo>
                  <a:lnTo>
                    <a:pt x="1256" y="1822"/>
                  </a:lnTo>
                  <a:lnTo>
                    <a:pt x="1258" y="1816"/>
                  </a:lnTo>
                  <a:lnTo>
                    <a:pt x="1268" y="1804"/>
                  </a:lnTo>
                  <a:lnTo>
                    <a:pt x="1270" y="1800"/>
                  </a:lnTo>
                  <a:lnTo>
                    <a:pt x="1268" y="1800"/>
                  </a:lnTo>
                  <a:lnTo>
                    <a:pt x="1256" y="1814"/>
                  </a:lnTo>
                  <a:lnTo>
                    <a:pt x="1248" y="1820"/>
                  </a:lnTo>
                  <a:lnTo>
                    <a:pt x="1246" y="1822"/>
                  </a:lnTo>
                  <a:lnTo>
                    <a:pt x="1240" y="1820"/>
                  </a:lnTo>
                  <a:lnTo>
                    <a:pt x="1232" y="1820"/>
                  </a:lnTo>
                  <a:lnTo>
                    <a:pt x="1226" y="1822"/>
                  </a:lnTo>
                  <a:lnTo>
                    <a:pt x="1224" y="1824"/>
                  </a:lnTo>
                  <a:lnTo>
                    <a:pt x="1224" y="1830"/>
                  </a:lnTo>
                  <a:lnTo>
                    <a:pt x="1224" y="1836"/>
                  </a:lnTo>
                  <a:lnTo>
                    <a:pt x="1224" y="1840"/>
                  </a:lnTo>
                  <a:lnTo>
                    <a:pt x="1220" y="1846"/>
                  </a:lnTo>
                  <a:lnTo>
                    <a:pt x="1214" y="1852"/>
                  </a:lnTo>
                  <a:lnTo>
                    <a:pt x="1202" y="1858"/>
                  </a:lnTo>
                  <a:lnTo>
                    <a:pt x="1188" y="1860"/>
                  </a:lnTo>
                  <a:lnTo>
                    <a:pt x="1182" y="1858"/>
                  </a:lnTo>
                  <a:lnTo>
                    <a:pt x="1176" y="1856"/>
                  </a:lnTo>
                  <a:lnTo>
                    <a:pt x="1172" y="1854"/>
                  </a:lnTo>
                  <a:lnTo>
                    <a:pt x="1170" y="1848"/>
                  </a:lnTo>
                  <a:lnTo>
                    <a:pt x="1166" y="1836"/>
                  </a:lnTo>
                  <a:lnTo>
                    <a:pt x="1172" y="1840"/>
                  </a:lnTo>
                  <a:lnTo>
                    <a:pt x="1180" y="1844"/>
                  </a:lnTo>
                  <a:lnTo>
                    <a:pt x="1184" y="1844"/>
                  </a:lnTo>
                  <a:lnTo>
                    <a:pt x="1184" y="1842"/>
                  </a:lnTo>
                  <a:lnTo>
                    <a:pt x="1180" y="1840"/>
                  </a:lnTo>
                  <a:lnTo>
                    <a:pt x="1168" y="1832"/>
                  </a:lnTo>
                  <a:lnTo>
                    <a:pt x="1160" y="1828"/>
                  </a:lnTo>
                  <a:lnTo>
                    <a:pt x="1152" y="1828"/>
                  </a:lnTo>
                  <a:lnTo>
                    <a:pt x="1136" y="1832"/>
                  </a:lnTo>
                  <a:lnTo>
                    <a:pt x="1118" y="1836"/>
                  </a:lnTo>
                  <a:lnTo>
                    <a:pt x="1112" y="1838"/>
                  </a:lnTo>
                  <a:lnTo>
                    <a:pt x="1110" y="1840"/>
                  </a:lnTo>
                  <a:lnTo>
                    <a:pt x="1098" y="1844"/>
                  </a:lnTo>
                  <a:lnTo>
                    <a:pt x="1090" y="1848"/>
                  </a:lnTo>
                  <a:lnTo>
                    <a:pt x="1086" y="1850"/>
                  </a:lnTo>
                  <a:lnTo>
                    <a:pt x="1082" y="1856"/>
                  </a:lnTo>
                  <a:lnTo>
                    <a:pt x="1080" y="1858"/>
                  </a:lnTo>
                  <a:lnTo>
                    <a:pt x="1074" y="1862"/>
                  </a:lnTo>
                  <a:lnTo>
                    <a:pt x="1066" y="1864"/>
                  </a:lnTo>
                  <a:lnTo>
                    <a:pt x="1054" y="1868"/>
                  </a:lnTo>
                  <a:lnTo>
                    <a:pt x="1034" y="1874"/>
                  </a:lnTo>
                  <a:lnTo>
                    <a:pt x="1020" y="1880"/>
                  </a:lnTo>
                  <a:lnTo>
                    <a:pt x="1008" y="1884"/>
                  </a:lnTo>
                  <a:lnTo>
                    <a:pt x="1002" y="1884"/>
                  </a:lnTo>
                  <a:lnTo>
                    <a:pt x="996" y="1884"/>
                  </a:lnTo>
                  <a:lnTo>
                    <a:pt x="992" y="1882"/>
                  </a:lnTo>
                  <a:lnTo>
                    <a:pt x="986" y="1878"/>
                  </a:lnTo>
                  <a:lnTo>
                    <a:pt x="980" y="1870"/>
                  </a:lnTo>
                  <a:lnTo>
                    <a:pt x="978" y="1870"/>
                  </a:lnTo>
                  <a:lnTo>
                    <a:pt x="980" y="1874"/>
                  </a:lnTo>
                  <a:lnTo>
                    <a:pt x="984" y="1884"/>
                  </a:lnTo>
                  <a:lnTo>
                    <a:pt x="984" y="1886"/>
                  </a:lnTo>
                  <a:lnTo>
                    <a:pt x="984" y="1888"/>
                  </a:lnTo>
                  <a:lnTo>
                    <a:pt x="982" y="1888"/>
                  </a:lnTo>
                  <a:lnTo>
                    <a:pt x="982" y="1890"/>
                  </a:lnTo>
                  <a:lnTo>
                    <a:pt x="984" y="1890"/>
                  </a:lnTo>
                  <a:lnTo>
                    <a:pt x="988" y="1890"/>
                  </a:lnTo>
                  <a:lnTo>
                    <a:pt x="992" y="1888"/>
                  </a:lnTo>
                  <a:lnTo>
                    <a:pt x="996" y="1890"/>
                  </a:lnTo>
                  <a:lnTo>
                    <a:pt x="998" y="1892"/>
                  </a:lnTo>
                  <a:lnTo>
                    <a:pt x="1002" y="1892"/>
                  </a:lnTo>
                  <a:lnTo>
                    <a:pt x="1004" y="1890"/>
                  </a:lnTo>
                  <a:lnTo>
                    <a:pt x="1008" y="1890"/>
                  </a:lnTo>
                  <a:lnTo>
                    <a:pt x="1010" y="1894"/>
                  </a:lnTo>
                  <a:lnTo>
                    <a:pt x="1010" y="1900"/>
                  </a:lnTo>
                  <a:lnTo>
                    <a:pt x="1010" y="1902"/>
                  </a:lnTo>
                  <a:lnTo>
                    <a:pt x="1008" y="1902"/>
                  </a:lnTo>
                  <a:lnTo>
                    <a:pt x="1004" y="1900"/>
                  </a:lnTo>
                  <a:lnTo>
                    <a:pt x="998" y="1898"/>
                  </a:lnTo>
                  <a:lnTo>
                    <a:pt x="996" y="1898"/>
                  </a:lnTo>
                  <a:lnTo>
                    <a:pt x="986" y="1896"/>
                  </a:lnTo>
                  <a:lnTo>
                    <a:pt x="980" y="1892"/>
                  </a:lnTo>
                  <a:lnTo>
                    <a:pt x="980" y="1890"/>
                  </a:lnTo>
                  <a:lnTo>
                    <a:pt x="980" y="1886"/>
                  </a:lnTo>
                  <a:lnTo>
                    <a:pt x="980" y="1884"/>
                  </a:lnTo>
                  <a:lnTo>
                    <a:pt x="978" y="1882"/>
                  </a:lnTo>
                  <a:lnTo>
                    <a:pt x="976" y="1878"/>
                  </a:lnTo>
                  <a:lnTo>
                    <a:pt x="976" y="1872"/>
                  </a:lnTo>
                  <a:lnTo>
                    <a:pt x="976" y="1870"/>
                  </a:lnTo>
                  <a:lnTo>
                    <a:pt x="974" y="1870"/>
                  </a:lnTo>
                  <a:lnTo>
                    <a:pt x="970" y="1872"/>
                  </a:lnTo>
                  <a:lnTo>
                    <a:pt x="962" y="1872"/>
                  </a:lnTo>
                  <a:lnTo>
                    <a:pt x="958" y="1870"/>
                  </a:lnTo>
                  <a:lnTo>
                    <a:pt x="954" y="1868"/>
                  </a:lnTo>
                  <a:lnTo>
                    <a:pt x="950" y="1860"/>
                  </a:lnTo>
                  <a:lnTo>
                    <a:pt x="948" y="1856"/>
                  </a:lnTo>
                  <a:lnTo>
                    <a:pt x="946" y="1854"/>
                  </a:lnTo>
                  <a:lnTo>
                    <a:pt x="944" y="1854"/>
                  </a:lnTo>
                  <a:lnTo>
                    <a:pt x="938" y="1854"/>
                  </a:lnTo>
                  <a:lnTo>
                    <a:pt x="932" y="1852"/>
                  </a:lnTo>
                  <a:lnTo>
                    <a:pt x="930" y="1850"/>
                  </a:lnTo>
                  <a:lnTo>
                    <a:pt x="926" y="1850"/>
                  </a:lnTo>
                  <a:lnTo>
                    <a:pt x="924" y="1854"/>
                  </a:lnTo>
                  <a:lnTo>
                    <a:pt x="920" y="1862"/>
                  </a:lnTo>
                  <a:lnTo>
                    <a:pt x="912" y="1868"/>
                  </a:lnTo>
                  <a:lnTo>
                    <a:pt x="908" y="1870"/>
                  </a:lnTo>
                  <a:lnTo>
                    <a:pt x="900" y="1870"/>
                  </a:lnTo>
                  <a:lnTo>
                    <a:pt x="894" y="1872"/>
                  </a:lnTo>
                  <a:lnTo>
                    <a:pt x="890" y="1874"/>
                  </a:lnTo>
                  <a:lnTo>
                    <a:pt x="886" y="1880"/>
                  </a:lnTo>
                  <a:lnTo>
                    <a:pt x="884" y="1884"/>
                  </a:lnTo>
                  <a:lnTo>
                    <a:pt x="882" y="1884"/>
                  </a:lnTo>
                  <a:lnTo>
                    <a:pt x="878" y="1882"/>
                  </a:lnTo>
                  <a:lnTo>
                    <a:pt x="874" y="1880"/>
                  </a:lnTo>
                  <a:lnTo>
                    <a:pt x="870" y="1880"/>
                  </a:lnTo>
                  <a:lnTo>
                    <a:pt x="864" y="1882"/>
                  </a:lnTo>
                  <a:lnTo>
                    <a:pt x="860" y="1882"/>
                  </a:lnTo>
                  <a:lnTo>
                    <a:pt x="858" y="1882"/>
                  </a:lnTo>
                  <a:lnTo>
                    <a:pt x="856" y="1880"/>
                  </a:lnTo>
                  <a:lnTo>
                    <a:pt x="856" y="1878"/>
                  </a:lnTo>
                  <a:lnTo>
                    <a:pt x="858" y="1876"/>
                  </a:lnTo>
                  <a:lnTo>
                    <a:pt x="864" y="1872"/>
                  </a:lnTo>
                  <a:lnTo>
                    <a:pt x="870" y="1870"/>
                  </a:lnTo>
                  <a:lnTo>
                    <a:pt x="870" y="1868"/>
                  </a:lnTo>
                  <a:lnTo>
                    <a:pt x="870" y="1864"/>
                  </a:lnTo>
                  <a:lnTo>
                    <a:pt x="870" y="1862"/>
                  </a:lnTo>
                  <a:lnTo>
                    <a:pt x="870" y="1858"/>
                  </a:lnTo>
                  <a:lnTo>
                    <a:pt x="870" y="1856"/>
                  </a:lnTo>
                  <a:lnTo>
                    <a:pt x="862" y="1858"/>
                  </a:lnTo>
                  <a:lnTo>
                    <a:pt x="856" y="1860"/>
                  </a:lnTo>
                  <a:lnTo>
                    <a:pt x="852" y="1860"/>
                  </a:lnTo>
                  <a:lnTo>
                    <a:pt x="848" y="1860"/>
                  </a:lnTo>
                  <a:lnTo>
                    <a:pt x="846" y="1858"/>
                  </a:lnTo>
                  <a:lnTo>
                    <a:pt x="842" y="1854"/>
                  </a:lnTo>
                  <a:lnTo>
                    <a:pt x="840" y="1854"/>
                  </a:lnTo>
                  <a:lnTo>
                    <a:pt x="838" y="1854"/>
                  </a:lnTo>
                  <a:lnTo>
                    <a:pt x="834" y="1856"/>
                  </a:lnTo>
                  <a:lnTo>
                    <a:pt x="832" y="1854"/>
                  </a:lnTo>
                  <a:lnTo>
                    <a:pt x="830" y="1852"/>
                  </a:lnTo>
                  <a:lnTo>
                    <a:pt x="826" y="1850"/>
                  </a:lnTo>
                  <a:lnTo>
                    <a:pt x="822" y="1850"/>
                  </a:lnTo>
                  <a:lnTo>
                    <a:pt x="824" y="1848"/>
                  </a:lnTo>
                  <a:lnTo>
                    <a:pt x="826" y="1844"/>
                  </a:lnTo>
                  <a:lnTo>
                    <a:pt x="828" y="1842"/>
                  </a:lnTo>
                  <a:lnTo>
                    <a:pt x="826" y="1838"/>
                  </a:lnTo>
                  <a:lnTo>
                    <a:pt x="824" y="1834"/>
                  </a:lnTo>
                  <a:lnTo>
                    <a:pt x="822" y="1832"/>
                  </a:lnTo>
                  <a:lnTo>
                    <a:pt x="820" y="1834"/>
                  </a:lnTo>
                  <a:lnTo>
                    <a:pt x="816" y="1832"/>
                  </a:lnTo>
                  <a:lnTo>
                    <a:pt x="812" y="1830"/>
                  </a:lnTo>
                  <a:lnTo>
                    <a:pt x="808" y="1830"/>
                  </a:lnTo>
                  <a:lnTo>
                    <a:pt x="806" y="1832"/>
                  </a:lnTo>
                  <a:lnTo>
                    <a:pt x="802" y="1830"/>
                  </a:lnTo>
                  <a:lnTo>
                    <a:pt x="808" y="1826"/>
                  </a:lnTo>
                  <a:lnTo>
                    <a:pt x="810" y="1824"/>
                  </a:lnTo>
                  <a:lnTo>
                    <a:pt x="810" y="1826"/>
                  </a:lnTo>
                  <a:lnTo>
                    <a:pt x="812" y="1828"/>
                  </a:lnTo>
                  <a:lnTo>
                    <a:pt x="816" y="1828"/>
                  </a:lnTo>
                  <a:lnTo>
                    <a:pt x="818" y="1826"/>
                  </a:lnTo>
                  <a:lnTo>
                    <a:pt x="820" y="1826"/>
                  </a:lnTo>
                  <a:lnTo>
                    <a:pt x="824" y="1828"/>
                  </a:lnTo>
                  <a:lnTo>
                    <a:pt x="826" y="1826"/>
                  </a:lnTo>
                  <a:lnTo>
                    <a:pt x="828" y="1824"/>
                  </a:lnTo>
                  <a:lnTo>
                    <a:pt x="828" y="1822"/>
                  </a:lnTo>
                  <a:lnTo>
                    <a:pt x="822" y="1818"/>
                  </a:lnTo>
                  <a:lnTo>
                    <a:pt x="816" y="1814"/>
                  </a:lnTo>
                  <a:lnTo>
                    <a:pt x="812" y="1816"/>
                  </a:lnTo>
                  <a:lnTo>
                    <a:pt x="810" y="1818"/>
                  </a:lnTo>
                  <a:lnTo>
                    <a:pt x="806" y="1814"/>
                  </a:lnTo>
                  <a:lnTo>
                    <a:pt x="806" y="1812"/>
                  </a:lnTo>
                  <a:lnTo>
                    <a:pt x="806" y="1810"/>
                  </a:lnTo>
                  <a:lnTo>
                    <a:pt x="810" y="1808"/>
                  </a:lnTo>
                  <a:lnTo>
                    <a:pt x="812" y="1804"/>
                  </a:lnTo>
                  <a:lnTo>
                    <a:pt x="814" y="1804"/>
                  </a:lnTo>
                  <a:lnTo>
                    <a:pt x="812" y="1802"/>
                  </a:lnTo>
                  <a:lnTo>
                    <a:pt x="810" y="1798"/>
                  </a:lnTo>
                  <a:lnTo>
                    <a:pt x="810" y="1794"/>
                  </a:lnTo>
                  <a:lnTo>
                    <a:pt x="810" y="1792"/>
                  </a:lnTo>
                  <a:lnTo>
                    <a:pt x="808" y="1790"/>
                  </a:lnTo>
                  <a:lnTo>
                    <a:pt x="808" y="1788"/>
                  </a:lnTo>
                  <a:lnTo>
                    <a:pt x="808" y="1786"/>
                  </a:lnTo>
                  <a:lnTo>
                    <a:pt x="814" y="1784"/>
                  </a:lnTo>
                  <a:lnTo>
                    <a:pt x="818" y="1782"/>
                  </a:lnTo>
                  <a:lnTo>
                    <a:pt x="818" y="1780"/>
                  </a:lnTo>
                  <a:lnTo>
                    <a:pt x="818" y="1778"/>
                  </a:lnTo>
                  <a:lnTo>
                    <a:pt x="818" y="1776"/>
                  </a:lnTo>
                  <a:lnTo>
                    <a:pt x="822" y="1776"/>
                  </a:lnTo>
                  <a:lnTo>
                    <a:pt x="826" y="1774"/>
                  </a:lnTo>
                  <a:lnTo>
                    <a:pt x="826" y="1772"/>
                  </a:lnTo>
                  <a:lnTo>
                    <a:pt x="824" y="1768"/>
                  </a:lnTo>
                  <a:lnTo>
                    <a:pt x="820" y="1764"/>
                  </a:lnTo>
                  <a:lnTo>
                    <a:pt x="824" y="1766"/>
                  </a:lnTo>
                  <a:lnTo>
                    <a:pt x="828" y="1768"/>
                  </a:lnTo>
                  <a:lnTo>
                    <a:pt x="832" y="1768"/>
                  </a:lnTo>
                  <a:lnTo>
                    <a:pt x="834" y="1766"/>
                  </a:lnTo>
                  <a:lnTo>
                    <a:pt x="834" y="1764"/>
                  </a:lnTo>
                  <a:lnTo>
                    <a:pt x="834" y="1760"/>
                  </a:lnTo>
                  <a:lnTo>
                    <a:pt x="834" y="1750"/>
                  </a:lnTo>
                  <a:lnTo>
                    <a:pt x="836" y="1742"/>
                  </a:lnTo>
                  <a:lnTo>
                    <a:pt x="836" y="1740"/>
                  </a:lnTo>
                  <a:lnTo>
                    <a:pt x="840" y="1738"/>
                  </a:lnTo>
                  <a:lnTo>
                    <a:pt x="844" y="1738"/>
                  </a:lnTo>
                  <a:lnTo>
                    <a:pt x="844" y="1742"/>
                  </a:lnTo>
                  <a:lnTo>
                    <a:pt x="842" y="1744"/>
                  </a:lnTo>
                  <a:lnTo>
                    <a:pt x="842" y="1746"/>
                  </a:lnTo>
                  <a:lnTo>
                    <a:pt x="844" y="1748"/>
                  </a:lnTo>
                  <a:lnTo>
                    <a:pt x="848" y="1750"/>
                  </a:lnTo>
                  <a:lnTo>
                    <a:pt x="848" y="1748"/>
                  </a:lnTo>
                  <a:lnTo>
                    <a:pt x="850" y="1746"/>
                  </a:lnTo>
                  <a:lnTo>
                    <a:pt x="852" y="1746"/>
                  </a:lnTo>
                  <a:lnTo>
                    <a:pt x="854" y="1748"/>
                  </a:lnTo>
                  <a:lnTo>
                    <a:pt x="856" y="1746"/>
                  </a:lnTo>
                  <a:lnTo>
                    <a:pt x="858" y="1744"/>
                  </a:lnTo>
                  <a:lnTo>
                    <a:pt x="864" y="1732"/>
                  </a:lnTo>
                  <a:lnTo>
                    <a:pt x="864" y="1730"/>
                  </a:lnTo>
                  <a:lnTo>
                    <a:pt x="864" y="1728"/>
                  </a:lnTo>
                  <a:lnTo>
                    <a:pt x="858" y="1726"/>
                  </a:lnTo>
                  <a:lnTo>
                    <a:pt x="844" y="1724"/>
                  </a:lnTo>
                  <a:lnTo>
                    <a:pt x="840" y="1722"/>
                  </a:lnTo>
                  <a:lnTo>
                    <a:pt x="838" y="1722"/>
                  </a:lnTo>
                  <a:lnTo>
                    <a:pt x="840" y="1718"/>
                  </a:lnTo>
                  <a:lnTo>
                    <a:pt x="842" y="1714"/>
                  </a:lnTo>
                  <a:lnTo>
                    <a:pt x="840" y="1710"/>
                  </a:lnTo>
                  <a:lnTo>
                    <a:pt x="838" y="1706"/>
                  </a:lnTo>
                  <a:lnTo>
                    <a:pt x="838" y="1700"/>
                  </a:lnTo>
                  <a:lnTo>
                    <a:pt x="840" y="1690"/>
                  </a:lnTo>
                  <a:lnTo>
                    <a:pt x="842" y="1686"/>
                  </a:lnTo>
                  <a:lnTo>
                    <a:pt x="844" y="1684"/>
                  </a:lnTo>
                  <a:lnTo>
                    <a:pt x="846" y="1680"/>
                  </a:lnTo>
                  <a:lnTo>
                    <a:pt x="848" y="1676"/>
                  </a:lnTo>
                  <a:lnTo>
                    <a:pt x="848" y="1670"/>
                  </a:lnTo>
                  <a:lnTo>
                    <a:pt x="846" y="1662"/>
                  </a:lnTo>
                  <a:lnTo>
                    <a:pt x="844" y="1658"/>
                  </a:lnTo>
                  <a:lnTo>
                    <a:pt x="844" y="1656"/>
                  </a:lnTo>
                  <a:lnTo>
                    <a:pt x="846" y="1652"/>
                  </a:lnTo>
                  <a:lnTo>
                    <a:pt x="850" y="1648"/>
                  </a:lnTo>
                  <a:lnTo>
                    <a:pt x="850" y="1646"/>
                  </a:lnTo>
                  <a:lnTo>
                    <a:pt x="846" y="1646"/>
                  </a:lnTo>
                  <a:lnTo>
                    <a:pt x="844" y="1650"/>
                  </a:lnTo>
                  <a:lnTo>
                    <a:pt x="838" y="1654"/>
                  </a:lnTo>
                  <a:lnTo>
                    <a:pt x="830" y="1656"/>
                  </a:lnTo>
                  <a:lnTo>
                    <a:pt x="824" y="1658"/>
                  </a:lnTo>
                  <a:lnTo>
                    <a:pt x="822" y="1660"/>
                  </a:lnTo>
                  <a:lnTo>
                    <a:pt x="814" y="1672"/>
                  </a:lnTo>
                  <a:lnTo>
                    <a:pt x="810" y="1676"/>
                  </a:lnTo>
                  <a:lnTo>
                    <a:pt x="804" y="1680"/>
                  </a:lnTo>
                  <a:lnTo>
                    <a:pt x="796" y="1684"/>
                  </a:lnTo>
                  <a:lnTo>
                    <a:pt x="786" y="1686"/>
                  </a:lnTo>
                  <a:lnTo>
                    <a:pt x="776" y="1686"/>
                  </a:lnTo>
                  <a:lnTo>
                    <a:pt x="768" y="1690"/>
                  </a:lnTo>
                  <a:lnTo>
                    <a:pt x="762" y="1694"/>
                  </a:lnTo>
                  <a:lnTo>
                    <a:pt x="758" y="1700"/>
                  </a:lnTo>
                  <a:lnTo>
                    <a:pt x="754" y="1708"/>
                  </a:lnTo>
                  <a:lnTo>
                    <a:pt x="752" y="1718"/>
                  </a:lnTo>
                  <a:lnTo>
                    <a:pt x="748" y="1736"/>
                  </a:lnTo>
                  <a:lnTo>
                    <a:pt x="748" y="1752"/>
                  </a:lnTo>
                  <a:lnTo>
                    <a:pt x="750" y="1762"/>
                  </a:lnTo>
                  <a:lnTo>
                    <a:pt x="752" y="1770"/>
                  </a:lnTo>
                  <a:lnTo>
                    <a:pt x="750" y="1778"/>
                  </a:lnTo>
                  <a:lnTo>
                    <a:pt x="746" y="1784"/>
                  </a:lnTo>
                  <a:lnTo>
                    <a:pt x="748" y="1786"/>
                  </a:lnTo>
                  <a:lnTo>
                    <a:pt x="750" y="1786"/>
                  </a:lnTo>
                  <a:lnTo>
                    <a:pt x="754" y="1790"/>
                  </a:lnTo>
                  <a:lnTo>
                    <a:pt x="758" y="1792"/>
                  </a:lnTo>
                  <a:lnTo>
                    <a:pt x="758" y="1790"/>
                  </a:lnTo>
                  <a:lnTo>
                    <a:pt x="758" y="1788"/>
                  </a:lnTo>
                  <a:lnTo>
                    <a:pt x="762" y="1790"/>
                  </a:lnTo>
                  <a:lnTo>
                    <a:pt x="764" y="1792"/>
                  </a:lnTo>
                  <a:lnTo>
                    <a:pt x="768" y="1792"/>
                  </a:lnTo>
                  <a:lnTo>
                    <a:pt x="772" y="1796"/>
                  </a:lnTo>
                  <a:lnTo>
                    <a:pt x="772" y="1804"/>
                  </a:lnTo>
                  <a:lnTo>
                    <a:pt x="770" y="1810"/>
                  </a:lnTo>
                  <a:lnTo>
                    <a:pt x="768" y="1808"/>
                  </a:lnTo>
                  <a:lnTo>
                    <a:pt x="766" y="1806"/>
                  </a:lnTo>
                  <a:lnTo>
                    <a:pt x="764" y="1806"/>
                  </a:lnTo>
                  <a:lnTo>
                    <a:pt x="764" y="1810"/>
                  </a:lnTo>
                  <a:lnTo>
                    <a:pt x="764" y="1814"/>
                  </a:lnTo>
                  <a:lnTo>
                    <a:pt x="768" y="1812"/>
                  </a:lnTo>
                  <a:lnTo>
                    <a:pt x="770" y="1812"/>
                  </a:lnTo>
                  <a:lnTo>
                    <a:pt x="770" y="1814"/>
                  </a:lnTo>
                  <a:lnTo>
                    <a:pt x="770" y="1826"/>
                  </a:lnTo>
                  <a:lnTo>
                    <a:pt x="770" y="1830"/>
                  </a:lnTo>
                  <a:lnTo>
                    <a:pt x="774" y="1836"/>
                  </a:lnTo>
                  <a:lnTo>
                    <a:pt x="784" y="1848"/>
                  </a:lnTo>
                  <a:lnTo>
                    <a:pt x="786" y="1850"/>
                  </a:lnTo>
                  <a:lnTo>
                    <a:pt x="786" y="1852"/>
                  </a:lnTo>
                  <a:lnTo>
                    <a:pt x="782" y="1854"/>
                  </a:lnTo>
                  <a:lnTo>
                    <a:pt x="774" y="1856"/>
                  </a:lnTo>
                  <a:lnTo>
                    <a:pt x="772" y="1858"/>
                  </a:lnTo>
                  <a:lnTo>
                    <a:pt x="770" y="1860"/>
                  </a:lnTo>
                  <a:lnTo>
                    <a:pt x="770" y="1864"/>
                  </a:lnTo>
                  <a:lnTo>
                    <a:pt x="776" y="1864"/>
                  </a:lnTo>
                  <a:lnTo>
                    <a:pt x="780" y="1862"/>
                  </a:lnTo>
                  <a:lnTo>
                    <a:pt x="780" y="1864"/>
                  </a:lnTo>
                  <a:lnTo>
                    <a:pt x="778" y="1866"/>
                  </a:lnTo>
                  <a:lnTo>
                    <a:pt x="778" y="1870"/>
                  </a:lnTo>
                  <a:lnTo>
                    <a:pt x="778" y="1872"/>
                  </a:lnTo>
                  <a:lnTo>
                    <a:pt x="782" y="1874"/>
                  </a:lnTo>
                  <a:lnTo>
                    <a:pt x="786" y="1876"/>
                  </a:lnTo>
                  <a:lnTo>
                    <a:pt x="784" y="1878"/>
                  </a:lnTo>
                  <a:lnTo>
                    <a:pt x="780" y="1880"/>
                  </a:lnTo>
                  <a:lnTo>
                    <a:pt x="780" y="1882"/>
                  </a:lnTo>
                  <a:lnTo>
                    <a:pt x="782" y="1886"/>
                  </a:lnTo>
                  <a:lnTo>
                    <a:pt x="790" y="1886"/>
                  </a:lnTo>
                  <a:lnTo>
                    <a:pt x="798" y="1890"/>
                  </a:lnTo>
                  <a:lnTo>
                    <a:pt x="804" y="1894"/>
                  </a:lnTo>
                  <a:lnTo>
                    <a:pt x="804" y="1898"/>
                  </a:lnTo>
                  <a:lnTo>
                    <a:pt x="800" y="1896"/>
                  </a:lnTo>
                  <a:lnTo>
                    <a:pt x="794" y="1892"/>
                  </a:lnTo>
                  <a:lnTo>
                    <a:pt x="786" y="1890"/>
                  </a:lnTo>
                  <a:lnTo>
                    <a:pt x="780" y="1890"/>
                  </a:lnTo>
                  <a:lnTo>
                    <a:pt x="772" y="1888"/>
                  </a:lnTo>
                  <a:lnTo>
                    <a:pt x="770" y="1888"/>
                  </a:lnTo>
                  <a:lnTo>
                    <a:pt x="768" y="1890"/>
                  </a:lnTo>
                  <a:lnTo>
                    <a:pt x="768" y="1900"/>
                  </a:lnTo>
                  <a:lnTo>
                    <a:pt x="770" y="1910"/>
                  </a:lnTo>
                  <a:lnTo>
                    <a:pt x="768" y="1916"/>
                  </a:lnTo>
                  <a:lnTo>
                    <a:pt x="766" y="1918"/>
                  </a:lnTo>
                  <a:lnTo>
                    <a:pt x="764" y="1920"/>
                  </a:lnTo>
                  <a:lnTo>
                    <a:pt x="764" y="1918"/>
                  </a:lnTo>
                  <a:lnTo>
                    <a:pt x="764" y="1914"/>
                  </a:lnTo>
                  <a:lnTo>
                    <a:pt x="764" y="1908"/>
                  </a:lnTo>
                  <a:lnTo>
                    <a:pt x="764" y="1906"/>
                  </a:lnTo>
                  <a:lnTo>
                    <a:pt x="762" y="1904"/>
                  </a:lnTo>
                  <a:lnTo>
                    <a:pt x="758" y="1904"/>
                  </a:lnTo>
                  <a:lnTo>
                    <a:pt x="756" y="1906"/>
                  </a:lnTo>
                  <a:lnTo>
                    <a:pt x="756" y="1912"/>
                  </a:lnTo>
                  <a:lnTo>
                    <a:pt x="754" y="1916"/>
                  </a:lnTo>
                  <a:lnTo>
                    <a:pt x="750" y="1914"/>
                  </a:lnTo>
                  <a:lnTo>
                    <a:pt x="748" y="1912"/>
                  </a:lnTo>
                  <a:lnTo>
                    <a:pt x="748" y="1910"/>
                  </a:lnTo>
                  <a:lnTo>
                    <a:pt x="750" y="1904"/>
                  </a:lnTo>
                  <a:lnTo>
                    <a:pt x="748" y="1902"/>
                  </a:lnTo>
                  <a:lnTo>
                    <a:pt x="746" y="1900"/>
                  </a:lnTo>
                  <a:lnTo>
                    <a:pt x="742" y="1898"/>
                  </a:lnTo>
                  <a:lnTo>
                    <a:pt x="734" y="1898"/>
                  </a:lnTo>
                  <a:lnTo>
                    <a:pt x="720" y="1898"/>
                  </a:lnTo>
                  <a:lnTo>
                    <a:pt x="714" y="1900"/>
                  </a:lnTo>
                  <a:lnTo>
                    <a:pt x="710" y="1906"/>
                  </a:lnTo>
                  <a:lnTo>
                    <a:pt x="708" y="1914"/>
                  </a:lnTo>
                  <a:lnTo>
                    <a:pt x="706" y="1916"/>
                  </a:lnTo>
                  <a:lnTo>
                    <a:pt x="706" y="1920"/>
                  </a:lnTo>
                  <a:lnTo>
                    <a:pt x="710" y="1922"/>
                  </a:lnTo>
                  <a:lnTo>
                    <a:pt x="714" y="1922"/>
                  </a:lnTo>
                  <a:lnTo>
                    <a:pt x="714" y="1924"/>
                  </a:lnTo>
                  <a:lnTo>
                    <a:pt x="712" y="1926"/>
                  </a:lnTo>
                  <a:lnTo>
                    <a:pt x="708" y="1926"/>
                  </a:lnTo>
                  <a:lnTo>
                    <a:pt x="706" y="1926"/>
                  </a:lnTo>
                  <a:lnTo>
                    <a:pt x="700" y="1918"/>
                  </a:lnTo>
                  <a:lnTo>
                    <a:pt x="696" y="1914"/>
                  </a:lnTo>
                  <a:lnTo>
                    <a:pt x="688" y="1914"/>
                  </a:lnTo>
                  <a:lnTo>
                    <a:pt x="664" y="1918"/>
                  </a:lnTo>
                  <a:lnTo>
                    <a:pt x="654" y="1920"/>
                  </a:lnTo>
                  <a:lnTo>
                    <a:pt x="646" y="1924"/>
                  </a:lnTo>
                  <a:lnTo>
                    <a:pt x="640" y="1926"/>
                  </a:lnTo>
                  <a:lnTo>
                    <a:pt x="636" y="1930"/>
                  </a:lnTo>
                  <a:lnTo>
                    <a:pt x="634" y="1934"/>
                  </a:lnTo>
                  <a:lnTo>
                    <a:pt x="634" y="1938"/>
                  </a:lnTo>
                  <a:lnTo>
                    <a:pt x="634" y="1940"/>
                  </a:lnTo>
                  <a:lnTo>
                    <a:pt x="636" y="1940"/>
                  </a:lnTo>
                  <a:lnTo>
                    <a:pt x="638" y="1940"/>
                  </a:lnTo>
                  <a:lnTo>
                    <a:pt x="640" y="1942"/>
                  </a:lnTo>
                  <a:lnTo>
                    <a:pt x="640" y="1946"/>
                  </a:lnTo>
                  <a:lnTo>
                    <a:pt x="640" y="1950"/>
                  </a:lnTo>
                  <a:lnTo>
                    <a:pt x="642" y="1950"/>
                  </a:lnTo>
                  <a:lnTo>
                    <a:pt x="644" y="1952"/>
                  </a:lnTo>
                  <a:lnTo>
                    <a:pt x="646" y="1952"/>
                  </a:lnTo>
                  <a:lnTo>
                    <a:pt x="646" y="1954"/>
                  </a:lnTo>
                  <a:lnTo>
                    <a:pt x="646" y="1958"/>
                  </a:lnTo>
                  <a:lnTo>
                    <a:pt x="646" y="1962"/>
                  </a:lnTo>
                  <a:lnTo>
                    <a:pt x="648" y="1964"/>
                  </a:lnTo>
                  <a:lnTo>
                    <a:pt x="650" y="1966"/>
                  </a:lnTo>
                  <a:lnTo>
                    <a:pt x="654" y="1968"/>
                  </a:lnTo>
                  <a:lnTo>
                    <a:pt x="656" y="1972"/>
                  </a:lnTo>
                  <a:lnTo>
                    <a:pt x="654" y="1976"/>
                  </a:lnTo>
                  <a:lnTo>
                    <a:pt x="652" y="1980"/>
                  </a:lnTo>
                  <a:lnTo>
                    <a:pt x="648" y="1984"/>
                  </a:lnTo>
                  <a:lnTo>
                    <a:pt x="644" y="1986"/>
                  </a:lnTo>
                  <a:lnTo>
                    <a:pt x="638" y="1988"/>
                  </a:lnTo>
                  <a:lnTo>
                    <a:pt x="634" y="1986"/>
                  </a:lnTo>
                  <a:lnTo>
                    <a:pt x="628" y="1980"/>
                  </a:lnTo>
                  <a:lnTo>
                    <a:pt x="624" y="1974"/>
                  </a:lnTo>
                  <a:lnTo>
                    <a:pt x="624" y="1970"/>
                  </a:lnTo>
                  <a:lnTo>
                    <a:pt x="624" y="1968"/>
                  </a:lnTo>
                  <a:lnTo>
                    <a:pt x="626" y="1966"/>
                  </a:lnTo>
                  <a:lnTo>
                    <a:pt x="630" y="1964"/>
                  </a:lnTo>
                  <a:lnTo>
                    <a:pt x="634" y="1960"/>
                  </a:lnTo>
                  <a:lnTo>
                    <a:pt x="632" y="1958"/>
                  </a:lnTo>
                  <a:lnTo>
                    <a:pt x="628" y="1956"/>
                  </a:lnTo>
                  <a:lnTo>
                    <a:pt x="626" y="1952"/>
                  </a:lnTo>
                  <a:lnTo>
                    <a:pt x="626" y="1946"/>
                  </a:lnTo>
                  <a:lnTo>
                    <a:pt x="630" y="1942"/>
                  </a:lnTo>
                  <a:lnTo>
                    <a:pt x="630" y="1940"/>
                  </a:lnTo>
                  <a:lnTo>
                    <a:pt x="628" y="1940"/>
                  </a:lnTo>
                  <a:lnTo>
                    <a:pt x="618" y="1946"/>
                  </a:lnTo>
                  <a:lnTo>
                    <a:pt x="614" y="1944"/>
                  </a:lnTo>
                  <a:lnTo>
                    <a:pt x="612" y="1946"/>
                  </a:lnTo>
                  <a:lnTo>
                    <a:pt x="610" y="1954"/>
                  </a:lnTo>
                  <a:lnTo>
                    <a:pt x="606" y="1968"/>
                  </a:lnTo>
                  <a:lnTo>
                    <a:pt x="604" y="1978"/>
                  </a:lnTo>
                  <a:lnTo>
                    <a:pt x="600" y="1986"/>
                  </a:lnTo>
                  <a:lnTo>
                    <a:pt x="592" y="2000"/>
                  </a:lnTo>
                  <a:lnTo>
                    <a:pt x="588" y="2004"/>
                  </a:lnTo>
                  <a:lnTo>
                    <a:pt x="586" y="2004"/>
                  </a:lnTo>
                  <a:lnTo>
                    <a:pt x="586" y="2008"/>
                  </a:lnTo>
                  <a:lnTo>
                    <a:pt x="586" y="2010"/>
                  </a:lnTo>
                  <a:lnTo>
                    <a:pt x="584" y="2012"/>
                  </a:lnTo>
                  <a:lnTo>
                    <a:pt x="578" y="2014"/>
                  </a:lnTo>
                  <a:lnTo>
                    <a:pt x="572" y="2016"/>
                  </a:lnTo>
                  <a:lnTo>
                    <a:pt x="570" y="2018"/>
                  </a:lnTo>
                  <a:lnTo>
                    <a:pt x="572" y="2020"/>
                  </a:lnTo>
                  <a:lnTo>
                    <a:pt x="578" y="2024"/>
                  </a:lnTo>
                  <a:lnTo>
                    <a:pt x="586" y="2024"/>
                  </a:lnTo>
                  <a:lnTo>
                    <a:pt x="590" y="2026"/>
                  </a:lnTo>
                  <a:lnTo>
                    <a:pt x="584" y="2030"/>
                  </a:lnTo>
                  <a:lnTo>
                    <a:pt x="570" y="2026"/>
                  </a:lnTo>
                  <a:lnTo>
                    <a:pt x="564" y="2026"/>
                  </a:lnTo>
                  <a:lnTo>
                    <a:pt x="562" y="2028"/>
                  </a:lnTo>
                  <a:lnTo>
                    <a:pt x="562" y="2030"/>
                  </a:lnTo>
                  <a:lnTo>
                    <a:pt x="562" y="2032"/>
                  </a:lnTo>
                  <a:lnTo>
                    <a:pt x="568" y="2034"/>
                  </a:lnTo>
                  <a:lnTo>
                    <a:pt x="574" y="2036"/>
                  </a:lnTo>
                  <a:lnTo>
                    <a:pt x="580" y="2036"/>
                  </a:lnTo>
                  <a:lnTo>
                    <a:pt x="586" y="2036"/>
                  </a:lnTo>
                  <a:lnTo>
                    <a:pt x="588" y="2036"/>
                  </a:lnTo>
                  <a:lnTo>
                    <a:pt x="588" y="2038"/>
                  </a:lnTo>
                  <a:lnTo>
                    <a:pt x="588" y="2040"/>
                  </a:lnTo>
                  <a:lnTo>
                    <a:pt x="580" y="2042"/>
                  </a:lnTo>
                  <a:lnTo>
                    <a:pt x="576" y="2042"/>
                  </a:lnTo>
                  <a:lnTo>
                    <a:pt x="572" y="2042"/>
                  </a:lnTo>
                  <a:lnTo>
                    <a:pt x="566" y="2038"/>
                  </a:lnTo>
                  <a:lnTo>
                    <a:pt x="564" y="2038"/>
                  </a:lnTo>
                  <a:lnTo>
                    <a:pt x="558" y="2040"/>
                  </a:lnTo>
                  <a:lnTo>
                    <a:pt x="550" y="2044"/>
                  </a:lnTo>
                  <a:lnTo>
                    <a:pt x="540" y="2048"/>
                  </a:lnTo>
                  <a:lnTo>
                    <a:pt x="532" y="2054"/>
                  </a:lnTo>
                  <a:lnTo>
                    <a:pt x="524" y="2058"/>
                  </a:lnTo>
                  <a:lnTo>
                    <a:pt x="504" y="2060"/>
                  </a:lnTo>
                  <a:lnTo>
                    <a:pt x="492" y="2064"/>
                  </a:lnTo>
                  <a:lnTo>
                    <a:pt x="488" y="2068"/>
                  </a:lnTo>
                  <a:lnTo>
                    <a:pt x="486" y="2070"/>
                  </a:lnTo>
                  <a:lnTo>
                    <a:pt x="484" y="2074"/>
                  </a:lnTo>
                  <a:lnTo>
                    <a:pt x="484" y="2078"/>
                  </a:lnTo>
                  <a:lnTo>
                    <a:pt x="486" y="2086"/>
                  </a:lnTo>
                  <a:lnTo>
                    <a:pt x="484" y="2090"/>
                  </a:lnTo>
                  <a:lnTo>
                    <a:pt x="484" y="2094"/>
                  </a:lnTo>
                  <a:lnTo>
                    <a:pt x="486" y="2098"/>
                  </a:lnTo>
                  <a:lnTo>
                    <a:pt x="486" y="2100"/>
                  </a:lnTo>
                  <a:lnTo>
                    <a:pt x="484" y="2100"/>
                  </a:lnTo>
                  <a:lnTo>
                    <a:pt x="484" y="2102"/>
                  </a:lnTo>
                  <a:lnTo>
                    <a:pt x="486" y="2106"/>
                  </a:lnTo>
                  <a:lnTo>
                    <a:pt x="488" y="2108"/>
                  </a:lnTo>
                  <a:lnTo>
                    <a:pt x="486" y="2110"/>
                  </a:lnTo>
                  <a:lnTo>
                    <a:pt x="482" y="2112"/>
                  </a:lnTo>
                  <a:lnTo>
                    <a:pt x="480" y="2114"/>
                  </a:lnTo>
                  <a:lnTo>
                    <a:pt x="478" y="2118"/>
                  </a:lnTo>
                  <a:lnTo>
                    <a:pt x="472" y="2120"/>
                  </a:lnTo>
                  <a:lnTo>
                    <a:pt x="444" y="2132"/>
                  </a:lnTo>
                  <a:lnTo>
                    <a:pt x="434" y="2136"/>
                  </a:lnTo>
                  <a:lnTo>
                    <a:pt x="428" y="2140"/>
                  </a:lnTo>
                  <a:lnTo>
                    <a:pt x="426" y="2144"/>
                  </a:lnTo>
                  <a:lnTo>
                    <a:pt x="426" y="2146"/>
                  </a:lnTo>
                  <a:lnTo>
                    <a:pt x="426" y="2150"/>
                  </a:lnTo>
                  <a:lnTo>
                    <a:pt x="428" y="2152"/>
                  </a:lnTo>
                  <a:lnTo>
                    <a:pt x="432" y="2154"/>
                  </a:lnTo>
                  <a:lnTo>
                    <a:pt x="434" y="2154"/>
                  </a:lnTo>
                  <a:lnTo>
                    <a:pt x="432" y="2156"/>
                  </a:lnTo>
                  <a:lnTo>
                    <a:pt x="420" y="2162"/>
                  </a:lnTo>
                  <a:lnTo>
                    <a:pt x="416" y="2164"/>
                  </a:lnTo>
                  <a:lnTo>
                    <a:pt x="412" y="2164"/>
                  </a:lnTo>
                  <a:lnTo>
                    <a:pt x="402" y="2162"/>
                  </a:lnTo>
                  <a:lnTo>
                    <a:pt x="392" y="2158"/>
                  </a:lnTo>
                  <a:lnTo>
                    <a:pt x="384" y="2158"/>
                  </a:lnTo>
                  <a:lnTo>
                    <a:pt x="376" y="2160"/>
                  </a:lnTo>
                  <a:lnTo>
                    <a:pt x="374" y="2160"/>
                  </a:lnTo>
                  <a:lnTo>
                    <a:pt x="372" y="2156"/>
                  </a:lnTo>
                  <a:lnTo>
                    <a:pt x="372" y="2148"/>
                  </a:lnTo>
                  <a:lnTo>
                    <a:pt x="370" y="2142"/>
                  </a:lnTo>
                  <a:lnTo>
                    <a:pt x="368" y="2140"/>
                  </a:lnTo>
                  <a:lnTo>
                    <a:pt x="364" y="2140"/>
                  </a:lnTo>
                  <a:lnTo>
                    <a:pt x="356" y="2140"/>
                  </a:lnTo>
                  <a:lnTo>
                    <a:pt x="348" y="2140"/>
                  </a:lnTo>
                  <a:lnTo>
                    <a:pt x="346" y="2138"/>
                  </a:lnTo>
                  <a:lnTo>
                    <a:pt x="346" y="2142"/>
                  </a:lnTo>
                  <a:lnTo>
                    <a:pt x="348" y="2148"/>
                  </a:lnTo>
                  <a:lnTo>
                    <a:pt x="348" y="2152"/>
                  </a:lnTo>
                  <a:lnTo>
                    <a:pt x="348" y="2156"/>
                  </a:lnTo>
                  <a:lnTo>
                    <a:pt x="352" y="2160"/>
                  </a:lnTo>
                  <a:lnTo>
                    <a:pt x="356" y="2164"/>
                  </a:lnTo>
                  <a:lnTo>
                    <a:pt x="358" y="2172"/>
                  </a:lnTo>
                  <a:lnTo>
                    <a:pt x="360" y="2180"/>
                  </a:lnTo>
                  <a:lnTo>
                    <a:pt x="360" y="2188"/>
                  </a:lnTo>
                  <a:lnTo>
                    <a:pt x="360" y="2192"/>
                  </a:lnTo>
                  <a:lnTo>
                    <a:pt x="360" y="2194"/>
                  </a:lnTo>
                  <a:lnTo>
                    <a:pt x="362" y="2200"/>
                  </a:lnTo>
                  <a:lnTo>
                    <a:pt x="364" y="2202"/>
                  </a:lnTo>
                  <a:lnTo>
                    <a:pt x="358" y="2204"/>
                  </a:lnTo>
                  <a:lnTo>
                    <a:pt x="352" y="2204"/>
                  </a:lnTo>
                  <a:lnTo>
                    <a:pt x="350" y="2202"/>
                  </a:lnTo>
                  <a:lnTo>
                    <a:pt x="348" y="2198"/>
                  </a:lnTo>
                  <a:lnTo>
                    <a:pt x="346" y="2198"/>
                  </a:lnTo>
                  <a:lnTo>
                    <a:pt x="344" y="2198"/>
                  </a:lnTo>
                  <a:lnTo>
                    <a:pt x="344" y="2200"/>
                  </a:lnTo>
                  <a:lnTo>
                    <a:pt x="342" y="2202"/>
                  </a:lnTo>
                  <a:lnTo>
                    <a:pt x="338" y="2202"/>
                  </a:lnTo>
                  <a:lnTo>
                    <a:pt x="334" y="2202"/>
                  </a:lnTo>
                  <a:lnTo>
                    <a:pt x="332" y="2200"/>
                  </a:lnTo>
                  <a:lnTo>
                    <a:pt x="330" y="2198"/>
                  </a:lnTo>
                  <a:lnTo>
                    <a:pt x="326" y="2200"/>
                  </a:lnTo>
                  <a:lnTo>
                    <a:pt x="318" y="2206"/>
                  </a:lnTo>
                  <a:lnTo>
                    <a:pt x="314" y="2208"/>
                  </a:lnTo>
                  <a:lnTo>
                    <a:pt x="310" y="2206"/>
                  </a:lnTo>
                  <a:lnTo>
                    <a:pt x="302" y="2192"/>
                  </a:lnTo>
                  <a:lnTo>
                    <a:pt x="298" y="2186"/>
                  </a:lnTo>
                  <a:lnTo>
                    <a:pt x="296" y="2186"/>
                  </a:lnTo>
                  <a:lnTo>
                    <a:pt x="292" y="2188"/>
                  </a:lnTo>
                  <a:lnTo>
                    <a:pt x="286" y="2190"/>
                  </a:lnTo>
                  <a:lnTo>
                    <a:pt x="282" y="2190"/>
                  </a:lnTo>
                  <a:lnTo>
                    <a:pt x="280" y="2190"/>
                  </a:lnTo>
                  <a:lnTo>
                    <a:pt x="278" y="2194"/>
                  </a:lnTo>
                  <a:lnTo>
                    <a:pt x="278" y="2198"/>
                  </a:lnTo>
                  <a:lnTo>
                    <a:pt x="276" y="2200"/>
                  </a:lnTo>
                  <a:lnTo>
                    <a:pt x="270" y="2200"/>
                  </a:lnTo>
                  <a:lnTo>
                    <a:pt x="264" y="2198"/>
                  </a:lnTo>
                  <a:lnTo>
                    <a:pt x="260" y="2196"/>
                  </a:lnTo>
                  <a:lnTo>
                    <a:pt x="258" y="2198"/>
                  </a:lnTo>
                  <a:lnTo>
                    <a:pt x="250" y="2200"/>
                  </a:lnTo>
                  <a:lnTo>
                    <a:pt x="240" y="2202"/>
                  </a:lnTo>
                  <a:lnTo>
                    <a:pt x="234" y="2206"/>
                  </a:lnTo>
                  <a:lnTo>
                    <a:pt x="230" y="2212"/>
                  </a:lnTo>
                  <a:lnTo>
                    <a:pt x="230" y="2216"/>
                  </a:lnTo>
                  <a:lnTo>
                    <a:pt x="232" y="2218"/>
                  </a:lnTo>
                  <a:lnTo>
                    <a:pt x="236" y="2218"/>
                  </a:lnTo>
                  <a:lnTo>
                    <a:pt x="240" y="2218"/>
                  </a:lnTo>
                  <a:lnTo>
                    <a:pt x="244" y="2218"/>
                  </a:lnTo>
                  <a:lnTo>
                    <a:pt x="246" y="2220"/>
                  </a:lnTo>
                  <a:lnTo>
                    <a:pt x="242" y="2220"/>
                  </a:lnTo>
                  <a:lnTo>
                    <a:pt x="238" y="2222"/>
                  </a:lnTo>
                  <a:lnTo>
                    <a:pt x="238" y="2224"/>
                  </a:lnTo>
                  <a:lnTo>
                    <a:pt x="236" y="2226"/>
                  </a:lnTo>
                  <a:lnTo>
                    <a:pt x="238" y="2228"/>
                  </a:lnTo>
                  <a:lnTo>
                    <a:pt x="242" y="2228"/>
                  </a:lnTo>
                  <a:lnTo>
                    <a:pt x="246" y="2228"/>
                  </a:lnTo>
                  <a:lnTo>
                    <a:pt x="250" y="2230"/>
                  </a:lnTo>
                  <a:lnTo>
                    <a:pt x="246" y="2232"/>
                  </a:lnTo>
                  <a:lnTo>
                    <a:pt x="240" y="2234"/>
                  </a:lnTo>
                  <a:lnTo>
                    <a:pt x="234" y="2234"/>
                  </a:lnTo>
                  <a:lnTo>
                    <a:pt x="234" y="2236"/>
                  </a:lnTo>
                  <a:lnTo>
                    <a:pt x="236" y="2238"/>
                  </a:lnTo>
                  <a:lnTo>
                    <a:pt x="242" y="2244"/>
                  </a:lnTo>
                  <a:lnTo>
                    <a:pt x="244" y="2248"/>
                  </a:lnTo>
                  <a:lnTo>
                    <a:pt x="248" y="2250"/>
                  </a:lnTo>
                  <a:lnTo>
                    <a:pt x="252" y="2250"/>
                  </a:lnTo>
                  <a:lnTo>
                    <a:pt x="258" y="2248"/>
                  </a:lnTo>
                  <a:lnTo>
                    <a:pt x="264" y="2248"/>
                  </a:lnTo>
                  <a:lnTo>
                    <a:pt x="280" y="2254"/>
                  </a:lnTo>
                  <a:lnTo>
                    <a:pt x="286" y="2258"/>
                  </a:lnTo>
                  <a:lnTo>
                    <a:pt x="292" y="2260"/>
                  </a:lnTo>
                  <a:lnTo>
                    <a:pt x="296" y="2262"/>
                  </a:lnTo>
                  <a:lnTo>
                    <a:pt x="302" y="2262"/>
                  </a:lnTo>
                  <a:lnTo>
                    <a:pt x="306" y="2262"/>
                  </a:lnTo>
                  <a:lnTo>
                    <a:pt x="306" y="2266"/>
                  </a:lnTo>
                  <a:lnTo>
                    <a:pt x="306" y="2268"/>
                  </a:lnTo>
                  <a:lnTo>
                    <a:pt x="314" y="2268"/>
                  </a:lnTo>
                  <a:lnTo>
                    <a:pt x="318" y="2268"/>
                  </a:lnTo>
                  <a:lnTo>
                    <a:pt x="322" y="2268"/>
                  </a:lnTo>
                  <a:lnTo>
                    <a:pt x="324" y="2270"/>
                  </a:lnTo>
                  <a:lnTo>
                    <a:pt x="322" y="2272"/>
                  </a:lnTo>
                  <a:lnTo>
                    <a:pt x="320" y="2276"/>
                  </a:lnTo>
                  <a:lnTo>
                    <a:pt x="320" y="2280"/>
                  </a:lnTo>
                  <a:lnTo>
                    <a:pt x="322" y="2282"/>
                  </a:lnTo>
                  <a:lnTo>
                    <a:pt x="330" y="2282"/>
                  </a:lnTo>
                  <a:lnTo>
                    <a:pt x="334" y="2282"/>
                  </a:lnTo>
                  <a:lnTo>
                    <a:pt x="334" y="2286"/>
                  </a:lnTo>
                  <a:lnTo>
                    <a:pt x="332" y="2290"/>
                  </a:lnTo>
                  <a:lnTo>
                    <a:pt x="334" y="2290"/>
                  </a:lnTo>
                  <a:lnTo>
                    <a:pt x="336" y="2292"/>
                  </a:lnTo>
                  <a:lnTo>
                    <a:pt x="340" y="2292"/>
                  </a:lnTo>
                  <a:lnTo>
                    <a:pt x="342" y="2294"/>
                  </a:lnTo>
                  <a:lnTo>
                    <a:pt x="342" y="2298"/>
                  </a:lnTo>
                  <a:lnTo>
                    <a:pt x="338" y="2300"/>
                  </a:lnTo>
                  <a:lnTo>
                    <a:pt x="336" y="2302"/>
                  </a:lnTo>
                  <a:lnTo>
                    <a:pt x="336" y="2306"/>
                  </a:lnTo>
                  <a:lnTo>
                    <a:pt x="340" y="2314"/>
                  </a:lnTo>
                  <a:lnTo>
                    <a:pt x="348" y="2324"/>
                  </a:lnTo>
                  <a:lnTo>
                    <a:pt x="358" y="2332"/>
                  </a:lnTo>
                  <a:lnTo>
                    <a:pt x="368" y="2336"/>
                  </a:lnTo>
                  <a:lnTo>
                    <a:pt x="374" y="2338"/>
                  </a:lnTo>
                  <a:lnTo>
                    <a:pt x="376" y="2338"/>
                  </a:lnTo>
                  <a:lnTo>
                    <a:pt x="374" y="2342"/>
                  </a:lnTo>
                  <a:lnTo>
                    <a:pt x="374" y="2346"/>
                  </a:lnTo>
                  <a:lnTo>
                    <a:pt x="376" y="2348"/>
                  </a:lnTo>
                  <a:lnTo>
                    <a:pt x="378" y="2352"/>
                  </a:lnTo>
                  <a:lnTo>
                    <a:pt x="378" y="2360"/>
                  </a:lnTo>
                  <a:lnTo>
                    <a:pt x="376" y="2364"/>
                  </a:lnTo>
                  <a:lnTo>
                    <a:pt x="374" y="2366"/>
                  </a:lnTo>
                  <a:lnTo>
                    <a:pt x="370" y="2368"/>
                  </a:lnTo>
                  <a:lnTo>
                    <a:pt x="370" y="2370"/>
                  </a:lnTo>
                  <a:lnTo>
                    <a:pt x="378" y="2376"/>
                  </a:lnTo>
                  <a:lnTo>
                    <a:pt x="388" y="2382"/>
                  </a:lnTo>
                  <a:lnTo>
                    <a:pt x="392" y="2388"/>
                  </a:lnTo>
                  <a:lnTo>
                    <a:pt x="394" y="2396"/>
                  </a:lnTo>
                  <a:lnTo>
                    <a:pt x="394" y="2402"/>
                  </a:lnTo>
                  <a:lnTo>
                    <a:pt x="394" y="2404"/>
                  </a:lnTo>
                  <a:lnTo>
                    <a:pt x="392" y="2398"/>
                  </a:lnTo>
                  <a:lnTo>
                    <a:pt x="388" y="2388"/>
                  </a:lnTo>
                  <a:lnTo>
                    <a:pt x="384" y="2384"/>
                  </a:lnTo>
                  <a:lnTo>
                    <a:pt x="380" y="2382"/>
                  </a:lnTo>
                  <a:lnTo>
                    <a:pt x="378" y="2390"/>
                  </a:lnTo>
                  <a:lnTo>
                    <a:pt x="372" y="2410"/>
                  </a:lnTo>
                  <a:lnTo>
                    <a:pt x="370" y="2426"/>
                  </a:lnTo>
                  <a:lnTo>
                    <a:pt x="372" y="2428"/>
                  </a:lnTo>
                  <a:lnTo>
                    <a:pt x="374" y="2426"/>
                  </a:lnTo>
                  <a:lnTo>
                    <a:pt x="376" y="2426"/>
                  </a:lnTo>
                  <a:lnTo>
                    <a:pt x="378" y="2426"/>
                  </a:lnTo>
                  <a:lnTo>
                    <a:pt x="378" y="2430"/>
                  </a:lnTo>
                  <a:lnTo>
                    <a:pt x="376" y="2432"/>
                  </a:lnTo>
                  <a:lnTo>
                    <a:pt x="374" y="2432"/>
                  </a:lnTo>
                  <a:lnTo>
                    <a:pt x="372" y="2436"/>
                  </a:lnTo>
                  <a:lnTo>
                    <a:pt x="370" y="2460"/>
                  </a:lnTo>
                  <a:lnTo>
                    <a:pt x="366" y="2480"/>
                  </a:lnTo>
                  <a:lnTo>
                    <a:pt x="362" y="2492"/>
                  </a:lnTo>
                  <a:lnTo>
                    <a:pt x="358" y="2500"/>
                  </a:lnTo>
                  <a:lnTo>
                    <a:pt x="352" y="2502"/>
                  </a:lnTo>
                  <a:lnTo>
                    <a:pt x="342" y="2506"/>
                  </a:lnTo>
                  <a:lnTo>
                    <a:pt x="334" y="2506"/>
                  </a:lnTo>
                  <a:lnTo>
                    <a:pt x="326" y="2504"/>
                  </a:lnTo>
                  <a:lnTo>
                    <a:pt x="314" y="2500"/>
                  </a:lnTo>
                  <a:lnTo>
                    <a:pt x="308" y="2500"/>
                  </a:lnTo>
                  <a:lnTo>
                    <a:pt x="300" y="2502"/>
                  </a:lnTo>
                  <a:lnTo>
                    <a:pt x="286" y="2498"/>
                  </a:lnTo>
                  <a:lnTo>
                    <a:pt x="278" y="2496"/>
                  </a:lnTo>
                  <a:lnTo>
                    <a:pt x="270" y="2496"/>
                  </a:lnTo>
                  <a:lnTo>
                    <a:pt x="252" y="2498"/>
                  </a:lnTo>
                  <a:lnTo>
                    <a:pt x="232" y="2498"/>
                  </a:lnTo>
                  <a:lnTo>
                    <a:pt x="220" y="2498"/>
                  </a:lnTo>
                  <a:lnTo>
                    <a:pt x="206" y="2494"/>
                  </a:lnTo>
                  <a:lnTo>
                    <a:pt x="192" y="2490"/>
                  </a:lnTo>
                  <a:lnTo>
                    <a:pt x="182" y="2490"/>
                  </a:lnTo>
                  <a:lnTo>
                    <a:pt x="172" y="2492"/>
                  </a:lnTo>
                  <a:lnTo>
                    <a:pt x="154" y="2492"/>
                  </a:lnTo>
                  <a:lnTo>
                    <a:pt x="142" y="2492"/>
                  </a:lnTo>
                  <a:lnTo>
                    <a:pt x="134" y="2490"/>
                  </a:lnTo>
                  <a:lnTo>
                    <a:pt x="120" y="2486"/>
                  </a:lnTo>
                  <a:lnTo>
                    <a:pt x="110" y="2482"/>
                  </a:lnTo>
                  <a:lnTo>
                    <a:pt x="104" y="2484"/>
                  </a:lnTo>
                  <a:lnTo>
                    <a:pt x="98" y="2486"/>
                  </a:lnTo>
                  <a:lnTo>
                    <a:pt x="92" y="2490"/>
                  </a:lnTo>
                  <a:lnTo>
                    <a:pt x="88" y="2492"/>
                  </a:lnTo>
                  <a:lnTo>
                    <a:pt x="86" y="2500"/>
                  </a:lnTo>
                  <a:lnTo>
                    <a:pt x="86" y="2504"/>
                  </a:lnTo>
                  <a:lnTo>
                    <a:pt x="82" y="2506"/>
                  </a:lnTo>
                  <a:lnTo>
                    <a:pt x="78" y="2506"/>
                  </a:lnTo>
                  <a:lnTo>
                    <a:pt x="72" y="2506"/>
                  </a:lnTo>
                  <a:lnTo>
                    <a:pt x="66" y="2508"/>
                  </a:lnTo>
                  <a:lnTo>
                    <a:pt x="54" y="2516"/>
                  </a:lnTo>
                  <a:lnTo>
                    <a:pt x="50" y="2520"/>
                  </a:lnTo>
                  <a:lnTo>
                    <a:pt x="48" y="2524"/>
                  </a:lnTo>
                  <a:lnTo>
                    <a:pt x="48" y="2528"/>
                  </a:lnTo>
                  <a:lnTo>
                    <a:pt x="50" y="2530"/>
                  </a:lnTo>
                  <a:lnTo>
                    <a:pt x="54" y="2534"/>
                  </a:lnTo>
                  <a:lnTo>
                    <a:pt x="56" y="2540"/>
                  </a:lnTo>
                  <a:lnTo>
                    <a:pt x="58" y="2546"/>
                  </a:lnTo>
                  <a:lnTo>
                    <a:pt x="60" y="2552"/>
                  </a:lnTo>
                  <a:lnTo>
                    <a:pt x="64" y="2560"/>
                  </a:lnTo>
                  <a:lnTo>
                    <a:pt x="64" y="2570"/>
                  </a:lnTo>
                  <a:lnTo>
                    <a:pt x="64" y="2578"/>
                  </a:lnTo>
                  <a:lnTo>
                    <a:pt x="66" y="2588"/>
                  </a:lnTo>
                  <a:lnTo>
                    <a:pt x="64" y="2594"/>
                  </a:lnTo>
                  <a:lnTo>
                    <a:pt x="66" y="2596"/>
                  </a:lnTo>
                  <a:lnTo>
                    <a:pt x="68" y="2600"/>
                  </a:lnTo>
                  <a:lnTo>
                    <a:pt x="66" y="2602"/>
                  </a:lnTo>
                  <a:lnTo>
                    <a:pt x="66" y="2606"/>
                  </a:lnTo>
                  <a:lnTo>
                    <a:pt x="66" y="2612"/>
                  </a:lnTo>
                  <a:lnTo>
                    <a:pt x="74" y="2628"/>
                  </a:lnTo>
                  <a:lnTo>
                    <a:pt x="74" y="2632"/>
                  </a:lnTo>
                  <a:lnTo>
                    <a:pt x="74" y="2640"/>
                  </a:lnTo>
                  <a:lnTo>
                    <a:pt x="70" y="2654"/>
                  </a:lnTo>
                  <a:lnTo>
                    <a:pt x="66" y="2670"/>
                  </a:lnTo>
                  <a:lnTo>
                    <a:pt x="64" y="2680"/>
                  </a:lnTo>
                  <a:lnTo>
                    <a:pt x="66" y="2684"/>
                  </a:lnTo>
                  <a:lnTo>
                    <a:pt x="64" y="2688"/>
                  </a:lnTo>
                  <a:lnTo>
                    <a:pt x="60" y="2694"/>
                  </a:lnTo>
                  <a:lnTo>
                    <a:pt x="56" y="2708"/>
                  </a:lnTo>
                  <a:lnTo>
                    <a:pt x="54" y="2716"/>
                  </a:lnTo>
                  <a:lnTo>
                    <a:pt x="50" y="2720"/>
                  </a:lnTo>
                  <a:lnTo>
                    <a:pt x="46" y="2724"/>
                  </a:lnTo>
                  <a:lnTo>
                    <a:pt x="44" y="2726"/>
                  </a:lnTo>
                  <a:lnTo>
                    <a:pt x="44" y="2730"/>
                  </a:lnTo>
                  <a:lnTo>
                    <a:pt x="44" y="2734"/>
                  </a:lnTo>
                  <a:lnTo>
                    <a:pt x="44" y="2740"/>
                  </a:lnTo>
                  <a:lnTo>
                    <a:pt x="40" y="2750"/>
                  </a:lnTo>
                  <a:lnTo>
                    <a:pt x="38" y="2756"/>
                  </a:lnTo>
                  <a:lnTo>
                    <a:pt x="38" y="2760"/>
                  </a:lnTo>
                  <a:lnTo>
                    <a:pt x="40" y="2762"/>
                  </a:lnTo>
                  <a:lnTo>
                    <a:pt x="44" y="2764"/>
                  </a:lnTo>
                  <a:lnTo>
                    <a:pt x="52" y="2764"/>
                  </a:lnTo>
                  <a:lnTo>
                    <a:pt x="50" y="2766"/>
                  </a:lnTo>
                  <a:lnTo>
                    <a:pt x="50" y="2770"/>
                  </a:lnTo>
                  <a:lnTo>
                    <a:pt x="50" y="2772"/>
                  </a:lnTo>
                  <a:lnTo>
                    <a:pt x="50" y="2776"/>
                  </a:lnTo>
                  <a:lnTo>
                    <a:pt x="50" y="2778"/>
                  </a:lnTo>
                  <a:lnTo>
                    <a:pt x="52" y="2778"/>
                  </a:lnTo>
                  <a:lnTo>
                    <a:pt x="58" y="2776"/>
                  </a:lnTo>
                  <a:lnTo>
                    <a:pt x="64" y="2778"/>
                  </a:lnTo>
                  <a:lnTo>
                    <a:pt x="66" y="2780"/>
                  </a:lnTo>
                  <a:lnTo>
                    <a:pt x="66" y="2782"/>
                  </a:lnTo>
                  <a:lnTo>
                    <a:pt x="68" y="2788"/>
                  </a:lnTo>
                  <a:lnTo>
                    <a:pt x="66" y="2794"/>
                  </a:lnTo>
                  <a:lnTo>
                    <a:pt x="64" y="2804"/>
                  </a:lnTo>
                  <a:lnTo>
                    <a:pt x="66" y="2810"/>
                  </a:lnTo>
                  <a:lnTo>
                    <a:pt x="66" y="2820"/>
                  </a:lnTo>
                  <a:lnTo>
                    <a:pt x="62" y="2842"/>
                  </a:lnTo>
                  <a:lnTo>
                    <a:pt x="60" y="2856"/>
                  </a:lnTo>
                  <a:lnTo>
                    <a:pt x="62" y="2856"/>
                  </a:lnTo>
                  <a:lnTo>
                    <a:pt x="64" y="2856"/>
                  </a:lnTo>
                  <a:lnTo>
                    <a:pt x="68" y="2852"/>
                  </a:lnTo>
                  <a:lnTo>
                    <a:pt x="72" y="2850"/>
                  </a:lnTo>
                  <a:lnTo>
                    <a:pt x="80" y="2850"/>
                  </a:lnTo>
                  <a:lnTo>
                    <a:pt x="92" y="2854"/>
                  </a:lnTo>
                  <a:lnTo>
                    <a:pt x="104" y="2858"/>
                  </a:lnTo>
                  <a:lnTo>
                    <a:pt x="110" y="2856"/>
                  </a:lnTo>
                  <a:lnTo>
                    <a:pt x="114" y="2852"/>
                  </a:lnTo>
                  <a:lnTo>
                    <a:pt x="124" y="2846"/>
                  </a:lnTo>
                  <a:lnTo>
                    <a:pt x="130" y="2844"/>
                  </a:lnTo>
                  <a:lnTo>
                    <a:pt x="136" y="2844"/>
                  </a:lnTo>
                  <a:lnTo>
                    <a:pt x="142" y="2846"/>
                  </a:lnTo>
                  <a:lnTo>
                    <a:pt x="148" y="2850"/>
                  </a:lnTo>
                  <a:lnTo>
                    <a:pt x="158" y="2858"/>
                  </a:lnTo>
                  <a:lnTo>
                    <a:pt x="160" y="2862"/>
                  </a:lnTo>
                  <a:lnTo>
                    <a:pt x="162" y="2866"/>
                  </a:lnTo>
                  <a:lnTo>
                    <a:pt x="162" y="2874"/>
                  </a:lnTo>
                  <a:lnTo>
                    <a:pt x="166" y="2882"/>
                  </a:lnTo>
                  <a:lnTo>
                    <a:pt x="174" y="2892"/>
                  </a:lnTo>
                  <a:lnTo>
                    <a:pt x="182" y="2902"/>
                  </a:lnTo>
                  <a:lnTo>
                    <a:pt x="190" y="2908"/>
                  </a:lnTo>
                  <a:lnTo>
                    <a:pt x="196" y="2910"/>
                  </a:lnTo>
                  <a:lnTo>
                    <a:pt x="198" y="2910"/>
                  </a:lnTo>
                  <a:lnTo>
                    <a:pt x="202" y="2906"/>
                  </a:lnTo>
                  <a:lnTo>
                    <a:pt x="206" y="2902"/>
                  </a:lnTo>
                  <a:lnTo>
                    <a:pt x="208" y="2898"/>
                  </a:lnTo>
                  <a:lnTo>
                    <a:pt x="212" y="2892"/>
                  </a:lnTo>
                  <a:lnTo>
                    <a:pt x="214" y="2888"/>
                  </a:lnTo>
                  <a:lnTo>
                    <a:pt x="218" y="2886"/>
                  </a:lnTo>
                  <a:lnTo>
                    <a:pt x="228" y="2884"/>
                  </a:lnTo>
                  <a:lnTo>
                    <a:pt x="236" y="2884"/>
                  </a:lnTo>
                  <a:lnTo>
                    <a:pt x="238" y="2882"/>
                  </a:lnTo>
                  <a:lnTo>
                    <a:pt x="240" y="2880"/>
                  </a:lnTo>
                  <a:lnTo>
                    <a:pt x="246" y="2874"/>
                  </a:lnTo>
                  <a:lnTo>
                    <a:pt x="254" y="2868"/>
                  </a:lnTo>
                  <a:lnTo>
                    <a:pt x="264" y="2868"/>
                  </a:lnTo>
                  <a:lnTo>
                    <a:pt x="270" y="2868"/>
                  </a:lnTo>
                  <a:lnTo>
                    <a:pt x="276" y="2870"/>
                  </a:lnTo>
                  <a:lnTo>
                    <a:pt x="284" y="2872"/>
                  </a:lnTo>
                  <a:lnTo>
                    <a:pt x="292" y="2874"/>
                  </a:lnTo>
                  <a:lnTo>
                    <a:pt x="310" y="2870"/>
                  </a:lnTo>
                  <a:lnTo>
                    <a:pt x="322" y="2868"/>
                  </a:lnTo>
                  <a:lnTo>
                    <a:pt x="328" y="2866"/>
                  </a:lnTo>
                  <a:lnTo>
                    <a:pt x="332" y="2868"/>
                  </a:lnTo>
                  <a:lnTo>
                    <a:pt x="336" y="2870"/>
                  </a:lnTo>
                  <a:lnTo>
                    <a:pt x="340" y="2866"/>
                  </a:lnTo>
                  <a:lnTo>
                    <a:pt x="346" y="2852"/>
                  </a:lnTo>
                  <a:lnTo>
                    <a:pt x="350" y="2844"/>
                  </a:lnTo>
                  <a:lnTo>
                    <a:pt x="356" y="2836"/>
                  </a:lnTo>
                  <a:lnTo>
                    <a:pt x="364" y="2830"/>
                  </a:lnTo>
                  <a:lnTo>
                    <a:pt x="374" y="2828"/>
                  </a:lnTo>
                  <a:lnTo>
                    <a:pt x="390" y="2826"/>
                  </a:lnTo>
                  <a:lnTo>
                    <a:pt x="392" y="2824"/>
                  </a:lnTo>
                  <a:lnTo>
                    <a:pt x="390" y="2818"/>
                  </a:lnTo>
                  <a:lnTo>
                    <a:pt x="392" y="2808"/>
                  </a:lnTo>
                  <a:lnTo>
                    <a:pt x="396" y="2798"/>
                  </a:lnTo>
                  <a:lnTo>
                    <a:pt x="402" y="2788"/>
                  </a:lnTo>
                  <a:lnTo>
                    <a:pt x="410" y="2780"/>
                  </a:lnTo>
                  <a:lnTo>
                    <a:pt x="424" y="2768"/>
                  </a:lnTo>
                  <a:lnTo>
                    <a:pt x="428" y="2764"/>
                  </a:lnTo>
                  <a:lnTo>
                    <a:pt x="430" y="2760"/>
                  </a:lnTo>
                  <a:lnTo>
                    <a:pt x="428" y="2756"/>
                  </a:lnTo>
                  <a:lnTo>
                    <a:pt x="422" y="2752"/>
                  </a:lnTo>
                  <a:lnTo>
                    <a:pt x="416" y="2746"/>
                  </a:lnTo>
                  <a:lnTo>
                    <a:pt x="412" y="2740"/>
                  </a:lnTo>
                  <a:lnTo>
                    <a:pt x="410" y="2734"/>
                  </a:lnTo>
                  <a:lnTo>
                    <a:pt x="410" y="2724"/>
                  </a:lnTo>
                  <a:lnTo>
                    <a:pt x="412" y="2714"/>
                  </a:lnTo>
                  <a:lnTo>
                    <a:pt x="418" y="2702"/>
                  </a:lnTo>
                  <a:lnTo>
                    <a:pt x="424" y="2690"/>
                  </a:lnTo>
                  <a:lnTo>
                    <a:pt x="438" y="2670"/>
                  </a:lnTo>
                  <a:lnTo>
                    <a:pt x="446" y="2664"/>
                  </a:lnTo>
                  <a:lnTo>
                    <a:pt x="450" y="2660"/>
                  </a:lnTo>
                  <a:lnTo>
                    <a:pt x="460" y="2656"/>
                  </a:lnTo>
                  <a:lnTo>
                    <a:pt x="460" y="2654"/>
                  </a:lnTo>
                  <a:lnTo>
                    <a:pt x="460" y="2652"/>
                  </a:lnTo>
                  <a:lnTo>
                    <a:pt x="454" y="2648"/>
                  </a:lnTo>
                  <a:lnTo>
                    <a:pt x="454" y="2646"/>
                  </a:lnTo>
                  <a:lnTo>
                    <a:pt x="454" y="2642"/>
                  </a:lnTo>
                  <a:lnTo>
                    <a:pt x="458" y="2638"/>
                  </a:lnTo>
                  <a:lnTo>
                    <a:pt x="466" y="2634"/>
                  </a:lnTo>
                  <a:lnTo>
                    <a:pt x="484" y="2628"/>
                  </a:lnTo>
                  <a:lnTo>
                    <a:pt x="502" y="2624"/>
                  </a:lnTo>
                  <a:lnTo>
                    <a:pt x="508" y="2620"/>
                  </a:lnTo>
                  <a:lnTo>
                    <a:pt x="510" y="2616"/>
                  </a:lnTo>
                  <a:lnTo>
                    <a:pt x="514" y="2612"/>
                  </a:lnTo>
                  <a:lnTo>
                    <a:pt x="520" y="2608"/>
                  </a:lnTo>
                  <a:lnTo>
                    <a:pt x="536" y="2600"/>
                  </a:lnTo>
                  <a:lnTo>
                    <a:pt x="544" y="2596"/>
                  </a:lnTo>
                  <a:lnTo>
                    <a:pt x="550" y="2590"/>
                  </a:lnTo>
                  <a:lnTo>
                    <a:pt x="552" y="2584"/>
                  </a:lnTo>
                  <a:lnTo>
                    <a:pt x="552" y="2580"/>
                  </a:lnTo>
                  <a:lnTo>
                    <a:pt x="550" y="2576"/>
                  </a:lnTo>
                  <a:lnTo>
                    <a:pt x="550" y="2572"/>
                  </a:lnTo>
                  <a:lnTo>
                    <a:pt x="550" y="2570"/>
                  </a:lnTo>
                  <a:lnTo>
                    <a:pt x="554" y="2566"/>
                  </a:lnTo>
                  <a:lnTo>
                    <a:pt x="556" y="2566"/>
                  </a:lnTo>
                  <a:lnTo>
                    <a:pt x="556" y="2562"/>
                  </a:lnTo>
                  <a:lnTo>
                    <a:pt x="554" y="2560"/>
                  </a:lnTo>
                  <a:lnTo>
                    <a:pt x="548" y="2554"/>
                  </a:lnTo>
                  <a:lnTo>
                    <a:pt x="548" y="2542"/>
                  </a:lnTo>
                  <a:lnTo>
                    <a:pt x="548" y="2536"/>
                  </a:lnTo>
                  <a:lnTo>
                    <a:pt x="548" y="2532"/>
                  </a:lnTo>
                  <a:lnTo>
                    <a:pt x="548" y="2524"/>
                  </a:lnTo>
                  <a:lnTo>
                    <a:pt x="548" y="2518"/>
                  </a:lnTo>
                  <a:lnTo>
                    <a:pt x="550" y="2514"/>
                  </a:lnTo>
                  <a:lnTo>
                    <a:pt x="556" y="2510"/>
                  </a:lnTo>
                  <a:lnTo>
                    <a:pt x="564" y="2508"/>
                  </a:lnTo>
                  <a:lnTo>
                    <a:pt x="572" y="2502"/>
                  </a:lnTo>
                  <a:lnTo>
                    <a:pt x="584" y="2494"/>
                  </a:lnTo>
                  <a:lnTo>
                    <a:pt x="586" y="2494"/>
                  </a:lnTo>
                  <a:lnTo>
                    <a:pt x="588" y="2494"/>
                  </a:lnTo>
                  <a:lnTo>
                    <a:pt x="590" y="2498"/>
                  </a:lnTo>
                  <a:lnTo>
                    <a:pt x="592" y="2500"/>
                  </a:lnTo>
                  <a:lnTo>
                    <a:pt x="598" y="2502"/>
                  </a:lnTo>
                  <a:lnTo>
                    <a:pt x="604" y="2502"/>
                  </a:lnTo>
                  <a:lnTo>
                    <a:pt x="608" y="2504"/>
                  </a:lnTo>
                  <a:lnTo>
                    <a:pt x="610" y="2506"/>
                  </a:lnTo>
                  <a:lnTo>
                    <a:pt x="616" y="2506"/>
                  </a:lnTo>
                  <a:lnTo>
                    <a:pt x="626" y="2504"/>
                  </a:lnTo>
                  <a:lnTo>
                    <a:pt x="630" y="2504"/>
                  </a:lnTo>
                  <a:lnTo>
                    <a:pt x="634" y="2506"/>
                  </a:lnTo>
                  <a:lnTo>
                    <a:pt x="640" y="2512"/>
                  </a:lnTo>
                  <a:lnTo>
                    <a:pt x="644" y="2516"/>
                  </a:lnTo>
                  <a:lnTo>
                    <a:pt x="646" y="2516"/>
                  </a:lnTo>
                  <a:lnTo>
                    <a:pt x="650" y="2514"/>
                  </a:lnTo>
                  <a:lnTo>
                    <a:pt x="654" y="2516"/>
                  </a:lnTo>
                  <a:lnTo>
                    <a:pt x="656" y="2518"/>
                  </a:lnTo>
                  <a:lnTo>
                    <a:pt x="660" y="2520"/>
                  </a:lnTo>
                  <a:lnTo>
                    <a:pt x="664" y="2520"/>
                  </a:lnTo>
                  <a:lnTo>
                    <a:pt x="678" y="2518"/>
                  </a:lnTo>
                  <a:lnTo>
                    <a:pt x="690" y="2512"/>
                  </a:lnTo>
                  <a:lnTo>
                    <a:pt x="692" y="2508"/>
                  </a:lnTo>
                  <a:lnTo>
                    <a:pt x="694" y="2506"/>
                  </a:lnTo>
                  <a:lnTo>
                    <a:pt x="694" y="2502"/>
                  </a:lnTo>
                  <a:lnTo>
                    <a:pt x="696" y="2500"/>
                  </a:lnTo>
                  <a:lnTo>
                    <a:pt x="704" y="2494"/>
                  </a:lnTo>
                  <a:lnTo>
                    <a:pt x="726" y="2482"/>
                  </a:lnTo>
                  <a:lnTo>
                    <a:pt x="738" y="2476"/>
                  </a:lnTo>
                  <a:lnTo>
                    <a:pt x="748" y="2472"/>
                  </a:lnTo>
                  <a:lnTo>
                    <a:pt x="754" y="2466"/>
                  </a:lnTo>
                  <a:lnTo>
                    <a:pt x="758" y="2462"/>
                  </a:lnTo>
                  <a:lnTo>
                    <a:pt x="762" y="2452"/>
                  </a:lnTo>
                  <a:lnTo>
                    <a:pt x="766" y="2448"/>
                  </a:lnTo>
                  <a:lnTo>
                    <a:pt x="774" y="2444"/>
                  </a:lnTo>
                  <a:lnTo>
                    <a:pt x="780" y="2444"/>
                  </a:lnTo>
                  <a:lnTo>
                    <a:pt x="786" y="2444"/>
                  </a:lnTo>
                  <a:lnTo>
                    <a:pt x="792" y="2448"/>
                  </a:lnTo>
                  <a:lnTo>
                    <a:pt x="798" y="2454"/>
                  </a:lnTo>
                  <a:lnTo>
                    <a:pt x="808" y="2462"/>
                  </a:lnTo>
                  <a:lnTo>
                    <a:pt x="814" y="2466"/>
                  </a:lnTo>
                  <a:lnTo>
                    <a:pt x="820" y="2466"/>
                  </a:lnTo>
                  <a:lnTo>
                    <a:pt x="826" y="2466"/>
                  </a:lnTo>
                  <a:lnTo>
                    <a:pt x="830" y="2468"/>
                  </a:lnTo>
                  <a:lnTo>
                    <a:pt x="832" y="2474"/>
                  </a:lnTo>
                  <a:lnTo>
                    <a:pt x="834" y="2480"/>
                  </a:lnTo>
                  <a:lnTo>
                    <a:pt x="836" y="2494"/>
                  </a:lnTo>
                  <a:lnTo>
                    <a:pt x="838" y="2500"/>
                  </a:lnTo>
                  <a:lnTo>
                    <a:pt x="842" y="2504"/>
                  </a:lnTo>
                  <a:lnTo>
                    <a:pt x="844" y="2508"/>
                  </a:lnTo>
                  <a:lnTo>
                    <a:pt x="846" y="2512"/>
                  </a:lnTo>
                  <a:lnTo>
                    <a:pt x="846" y="2518"/>
                  </a:lnTo>
                  <a:lnTo>
                    <a:pt x="846" y="2522"/>
                  </a:lnTo>
                  <a:lnTo>
                    <a:pt x="846" y="2526"/>
                  </a:lnTo>
                  <a:lnTo>
                    <a:pt x="848" y="2530"/>
                  </a:lnTo>
                  <a:lnTo>
                    <a:pt x="854" y="2536"/>
                  </a:lnTo>
                  <a:lnTo>
                    <a:pt x="870" y="2546"/>
                  </a:lnTo>
                  <a:lnTo>
                    <a:pt x="872" y="2550"/>
                  </a:lnTo>
                  <a:lnTo>
                    <a:pt x="872" y="2556"/>
                  </a:lnTo>
                  <a:lnTo>
                    <a:pt x="872" y="2560"/>
                  </a:lnTo>
                  <a:lnTo>
                    <a:pt x="874" y="2562"/>
                  </a:lnTo>
                  <a:lnTo>
                    <a:pt x="882" y="2564"/>
                  </a:lnTo>
                  <a:lnTo>
                    <a:pt x="890" y="2566"/>
                  </a:lnTo>
                  <a:lnTo>
                    <a:pt x="894" y="2570"/>
                  </a:lnTo>
                  <a:lnTo>
                    <a:pt x="898" y="2576"/>
                  </a:lnTo>
                  <a:lnTo>
                    <a:pt x="902" y="2584"/>
                  </a:lnTo>
                  <a:lnTo>
                    <a:pt x="906" y="2586"/>
                  </a:lnTo>
                  <a:lnTo>
                    <a:pt x="910" y="2588"/>
                  </a:lnTo>
                  <a:lnTo>
                    <a:pt x="920" y="2598"/>
                  </a:lnTo>
                  <a:lnTo>
                    <a:pt x="932" y="2612"/>
                  </a:lnTo>
                  <a:lnTo>
                    <a:pt x="944" y="2620"/>
                  </a:lnTo>
                  <a:lnTo>
                    <a:pt x="956" y="2624"/>
                  </a:lnTo>
                  <a:lnTo>
                    <a:pt x="970" y="2624"/>
                  </a:lnTo>
                  <a:lnTo>
                    <a:pt x="974" y="2626"/>
                  </a:lnTo>
                  <a:lnTo>
                    <a:pt x="978" y="2628"/>
                  </a:lnTo>
                  <a:lnTo>
                    <a:pt x="982" y="2638"/>
                  </a:lnTo>
                  <a:lnTo>
                    <a:pt x="988" y="2646"/>
                  </a:lnTo>
                  <a:lnTo>
                    <a:pt x="990" y="2650"/>
                  </a:lnTo>
                  <a:lnTo>
                    <a:pt x="996" y="2650"/>
                  </a:lnTo>
                  <a:lnTo>
                    <a:pt x="1002" y="2650"/>
                  </a:lnTo>
                  <a:lnTo>
                    <a:pt x="1004" y="2650"/>
                  </a:lnTo>
                  <a:lnTo>
                    <a:pt x="1004" y="2656"/>
                  </a:lnTo>
                  <a:lnTo>
                    <a:pt x="1002" y="2658"/>
                  </a:lnTo>
                  <a:lnTo>
                    <a:pt x="1004" y="2658"/>
                  </a:lnTo>
                  <a:lnTo>
                    <a:pt x="1006" y="2660"/>
                  </a:lnTo>
                  <a:lnTo>
                    <a:pt x="1012" y="2658"/>
                  </a:lnTo>
                  <a:lnTo>
                    <a:pt x="1018" y="2658"/>
                  </a:lnTo>
                  <a:lnTo>
                    <a:pt x="1020" y="2660"/>
                  </a:lnTo>
                  <a:lnTo>
                    <a:pt x="1022" y="2662"/>
                  </a:lnTo>
                  <a:lnTo>
                    <a:pt x="1022" y="2666"/>
                  </a:lnTo>
                  <a:lnTo>
                    <a:pt x="1022" y="2674"/>
                  </a:lnTo>
                  <a:lnTo>
                    <a:pt x="1024" y="2680"/>
                  </a:lnTo>
                  <a:lnTo>
                    <a:pt x="1030" y="2684"/>
                  </a:lnTo>
                  <a:lnTo>
                    <a:pt x="1040" y="2690"/>
                  </a:lnTo>
                  <a:lnTo>
                    <a:pt x="1050" y="2694"/>
                  </a:lnTo>
                  <a:lnTo>
                    <a:pt x="1054" y="2698"/>
                  </a:lnTo>
                  <a:lnTo>
                    <a:pt x="1058" y="2702"/>
                  </a:lnTo>
                  <a:lnTo>
                    <a:pt x="1062" y="2710"/>
                  </a:lnTo>
                  <a:lnTo>
                    <a:pt x="1066" y="2720"/>
                  </a:lnTo>
                  <a:lnTo>
                    <a:pt x="1070" y="2740"/>
                  </a:lnTo>
                  <a:lnTo>
                    <a:pt x="1072" y="2752"/>
                  </a:lnTo>
                  <a:lnTo>
                    <a:pt x="1072" y="2758"/>
                  </a:lnTo>
                  <a:lnTo>
                    <a:pt x="1066" y="2762"/>
                  </a:lnTo>
                  <a:lnTo>
                    <a:pt x="1064" y="2768"/>
                  </a:lnTo>
                  <a:lnTo>
                    <a:pt x="1064" y="2772"/>
                  </a:lnTo>
                  <a:lnTo>
                    <a:pt x="1062" y="2776"/>
                  </a:lnTo>
                  <a:lnTo>
                    <a:pt x="1060" y="2784"/>
                  </a:lnTo>
                  <a:lnTo>
                    <a:pt x="1054" y="2790"/>
                  </a:lnTo>
                  <a:lnTo>
                    <a:pt x="1052" y="2796"/>
                  </a:lnTo>
                  <a:lnTo>
                    <a:pt x="1054" y="2802"/>
                  </a:lnTo>
                  <a:lnTo>
                    <a:pt x="1058" y="2806"/>
                  </a:lnTo>
                  <a:lnTo>
                    <a:pt x="1064" y="2808"/>
                  </a:lnTo>
                  <a:lnTo>
                    <a:pt x="1068" y="2808"/>
                  </a:lnTo>
                  <a:lnTo>
                    <a:pt x="1070" y="2806"/>
                  </a:lnTo>
                  <a:lnTo>
                    <a:pt x="1072" y="2804"/>
                  </a:lnTo>
                  <a:lnTo>
                    <a:pt x="1076" y="2794"/>
                  </a:lnTo>
                  <a:lnTo>
                    <a:pt x="1084" y="2784"/>
                  </a:lnTo>
                  <a:lnTo>
                    <a:pt x="1088" y="2780"/>
                  </a:lnTo>
                  <a:lnTo>
                    <a:pt x="1090" y="2776"/>
                  </a:lnTo>
                  <a:lnTo>
                    <a:pt x="1092" y="2768"/>
                  </a:lnTo>
                  <a:lnTo>
                    <a:pt x="1096" y="2760"/>
                  </a:lnTo>
                  <a:lnTo>
                    <a:pt x="1098" y="2756"/>
                  </a:lnTo>
                  <a:lnTo>
                    <a:pt x="1104" y="2752"/>
                  </a:lnTo>
                  <a:lnTo>
                    <a:pt x="1110" y="2748"/>
                  </a:lnTo>
                  <a:lnTo>
                    <a:pt x="1114" y="2742"/>
                  </a:lnTo>
                  <a:lnTo>
                    <a:pt x="1116" y="2738"/>
                  </a:lnTo>
                  <a:lnTo>
                    <a:pt x="1114" y="2732"/>
                  </a:lnTo>
                  <a:lnTo>
                    <a:pt x="1112" y="2726"/>
                  </a:lnTo>
                  <a:lnTo>
                    <a:pt x="1108" y="2722"/>
                  </a:lnTo>
                  <a:lnTo>
                    <a:pt x="1104" y="2718"/>
                  </a:lnTo>
                  <a:lnTo>
                    <a:pt x="1098" y="2716"/>
                  </a:lnTo>
                  <a:lnTo>
                    <a:pt x="1090" y="2712"/>
                  </a:lnTo>
                  <a:lnTo>
                    <a:pt x="1086" y="2708"/>
                  </a:lnTo>
                  <a:lnTo>
                    <a:pt x="1086" y="2704"/>
                  </a:lnTo>
                  <a:lnTo>
                    <a:pt x="1090" y="2698"/>
                  </a:lnTo>
                  <a:lnTo>
                    <a:pt x="1092" y="2692"/>
                  </a:lnTo>
                  <a:lnTo>
                    <a:pt x="1094" y="2684"/>
                  </a:lnTo>
                  <a:lnTo>
                    <a:pt x="1096" y="2676"/>
                  </a:lnTo>
                  <a:lnTo>
                    <a:pt x="1100" y="2672"/>
                  </a:lnTo>
                  <a:lnTo>
                    <a:pt x="1104" y="2670"/>
                  </a:lnTo>
                  <a:lnTo>
                    <a:pt x="1112" y="2666"/>
                  </a:lnTo>
                  <a:lnTo>
                    <a:pt x="1116" y="2668"/>
                  </a:lnTo>
                  <a:lnTo>
                    <a:pt x="1124" y="2670"/>
                  </a:lnTo>
                  <a:lnTo>
                    <a:pt x="1134" y="2672"/>
                  </a:lnTo>
                  <a:lnTo>
                    <a:pt x="1140" y="2674"/>
                  </a:lnTo>
                  <a:lnTo>
                    <a:pt x="1144" y="2678"/>
                  </a:lnTo>
                  <a:lnTo>
                    <a:pt x="1148" y="2688"/>
                  </a:lnTo>
                  <a:lnTo>
                    <a:pt x="1150" y="2696"/>
                  </a:lnTo>
                  <a:lnTo>
                    <a:pt x="1154" y="2700"/>
                  </a:lnTo>
                  <a:lnTo>
                    <a:pt x="1158" y="2702"/>
                  </a:lnTo>
                  <a:lnTo>
                    <a:pt x="1166" y="2702"/>
                  </a:lnTo>
                  <a:lnTo>
                    <a:pt x="1166" y="2700"/>
                  </a:lnTo>
                  <a:lnTo>
                    <a:pt x="1166" y="2696"/>
                  </a:lnTo>
                  <a:lnTo>
                    <a:pt x="1168" y="2688"/>
                  </a:lnTo>
                  <a:lnTo>
                    <a:pt x="1168" y="2684"/>
                  </a:lnTo>
                  <a:lnTo>
                    <a:pt x="1168" y="2678"/>
                  </a:lnTo>
                  <a:lnTo>
                    <a:pt x="1166" y="2674"/>
                  </a:lnTo>
                  <a:lnTo>
                    <a:pt x="1162" y="2670"/>
                  </a:lnTo>
                  <a:lnTo>
                    <a:pt x="1152" y="2662"/>
                  </a:lnTo>
                  <a:lnTo>
                    <a:pt x="1142" y="2654"/>
                  </a:lnTo>
                  <a:lnTo>
                    <a:pt x="1126" y="2646"/>
                  </a:lnTo>
                  <a:lnTo>
                    <a:pt x="1120" y="2642"/>
                  </a:lnTo>
                  <a:lnTo>
                    <a:pt x="1114" y="2636"/>
                  </a:lnTo>
                  <a:lnTo>
                    <a:pt x="1110" y="2632"/>
                  </a:lnTo>
                  <a:lnTo>
                    <a:pt x="1102" y="2628"/>
                  </a:lnTo>
                  <a:lnTo>
                    <a:pt x="1082" y="2620"/>
                  </a:lnTo>
                  <a:lnTo>
                    <a:pt x="1074" y="2616"/>
                  </a:lnTo>
                  <a:lnTo>
                    <a:pt x="1068" y="2610"/>
                  </a:lnTo>
                  <a:lnTo>
                    <a:pt x="1066" y="2606"/>
                  </a:lnTo>
                  <a:lnTo>
                    <a:pt x="1066" y="2602"/>
                  </a:lnTo>
                  <a:lnTo>
                    <a:pt x="1070" y="2600"/>
                  </a:lnTo>
                  <a:lnTo>
                    <a:pt x="1074" y="2594"/>
                  </a:lnTo>
                  <a:lnTo>
                    <a:pt x="1076" y="2592"/>
                  </a:lnTo>
                  <a:lnTo>
                    <a:pt x="1074" y="2590"/>
                  </a:lnTo>
                  <a:lnTo>
                    <a:pt x="1068" y="2588"/>
                  </a:lnTo>
                  <a:lnTo>
                    <a:pt x="1060" y="2586"/>
                  </a:lnTo>
                  <a:lnTo>
                    <a:pt x="1036" y="2584"/>
                  </a:lnTo>
                  <a:lnTo>
                    <a:pt x="1026" y="2580"/>
                  </a:lnTo>
                  <a:lnTo>
                    <a:pt x="1016" y="2576"/>
                  </a:lnTo>
                  <a:lnTo>
                    <a:pt x="1002" y="2560"/>
                  </a:lnTo>
                  <a:lnTo>
                    <a:pt x="990" y="2544"/>
                  </a:lnTo>
                  <a:lnTo>
                    <a:pt x="984" y="2530"/>
                  </a:lnTo>
                  <a:lnTo>
                    <a:pt x="978" y="2518"/>
                  </a:lnTo>
                  <a:lnTo>
                    <a:pt x="974" y="2498"/>
                  </a:lnTo>
                  <a:lnTo>
                    <a:pt x="970" y="2492"/>
                  </a:lnTo>
                  <a:lnTo>
                    <a:pt x="966" y="2490"/>
                  </a:lnTo>
                  <a:lnTo>
                    <a:pt x="958" y="2488"/>
                  </a:lnTo>
                  <a:lnTo>
                    <a:pt x="950" y="2484"/>
                  </a:lnTo>
                  <a:lnTo>
                    <a:pt x="944" y="2476"/>
                  </a:lnTo>
                  <a:lnTo>
                    <a:pt x="934" y="2468"/>
                  </a:lnTo>
                  <a:lnTo>
                    <a:pt x="928" y="2462"/>
                  </a:lnTo>
                  <a:lnTo>
                    <a:pt x="922" y="2456"/>
                  </a:lnTo>
                  <a:lnTo>
                    <a:pt x="920" y="2448"/>
                  </a:lnTo>
                  <a:lnTo>
                    <a:pt x="918" y="2442"/>
                  </a:lnTo>
                  <a:lnTo>
                    <a:pt x="916" y="2434"/>
                  </a:lnTo>
                  <a:lnTo>
                    <a:pt x="918" y="2428"/>
                  </a:lnTo>
                  <a:lnTo>
                    <a:pt x="920" y="2424"/>
                  </a:lnTo>
                  <a:lnTo>
                    <a:pt x="922" y="2422"/>
                  </a:lnTo>
                  <a:lnTo>
                    <a:pt x="926" y="2420"/>
                  </a:lnTo>
                  <a:lnTo>
                    <a:pt x="928" y="2418"/>
                  </a:lnTo>
                  <a:lnTo>
                    <a:pt x="926" y="2414"/>
                  </a:lnTo>
                  <a:lnTo>
                    <a:pt x="918" y="2400"/>
                  </a:lnTo>
                  <a:lnTo>
                    <a:pt x="914" y="2394"/>
                  </a:lnTo>
                  <a:lnTo>
                    <a:pt x="916" y="2388"/>
                  </a:lnTo>
                  <a:lnTo>
                    <a:pt x="920" y="2384"/>
                  </a:lnTo>
                  <a:lnTo>
                    <a:pt x="924" y="2386"/>
                  </a:lnTo>
                  <a:lnTo>
                    <a:pt x="926" y="2388"/>
                  </a:lnTo>
                  <a:lnTo>
                    <a:pt x="930" y="2388"/>
                  </a:lnTo>
                  <a:lnTo>
                    <a:pt x="934" y="2384"/>
                  </a:lnTo>
                  <a:lnTo>
                    <a:pt x="940" y="2378"/>
                  </a:lnTo>
                  <a:lnTo>
                    <a:pt x="950" y="2372"/>
                  </a:lnTo>
                  <a:lnTo>
                    <a:pt x="956" y="2370"/>
                  </a:lnTo>
                  <a:lnTo>
                    <a:pt x="958" y="2372"/>
                  </a:lnTo>
                  <a:lnTo>
                    <a:pt x="960" y="2374"/>
                  </a:lnTo>
                  <a:lnTo>
                    <a:pt x="966" y="2374"/>
                  </a:lnTo>
                  <a:lnTo>
                    <a:pt x="972" y="2372"/>
                  </a:lnTo>
                  <a:lnTo>
                    <a:pt x="974" y="2374"/>
                  </a:lnTo>
                  <a:lnTo>
                    <a:pt x="974" y="2378"/>
                  </a:lnTo>
                  <a:lnTo>
                    <a:pt x="974" y="2380"/>
                  </a:lnTo>
                  <a:lnTo>
                    <a:pt x="972" y="2382"/>
                  </a:lnTo>
                  <a:lnTo>
                    <a:pt x="970" y="2382"/>
                  </a:lnTo>
                  <a:lnTo>
                    <a:pt x="968" y="2384"/>
                  </a:lnTo>
                  <a:lnTo>
                    <a:pt x="968" y="2386"/>
                  </a:lnTo>
                  <a:lnTo>
                    <a:pt x="970" y="2398"/>
                  </a:lnTo>
                  <a:lnTo>
                    <a:pt x="976" y="2414"/>
                  </a:lnTo>
                  <a:lnTo>
                    <a:pt x="982" y="2426"/>
                  </a:lnTo>
                  <a:lnTo>
                    <a:pt x="986" y="2428"/>
                  </a:lnTo>
                  <a:lnTo>
                    <a:pt x="988" y="2424"/>
                  </a:lnTo>
                  <a:lnTo>
                    <a:pt x="994" y="2402"/>
                  </a:lnTo>
                  <a:lnTo>
                    <a:pt x="996" y="2398"/>
                  </a:lnTo>
                  <a:lnTo>
                    <a:pt x="1000" y="2394"/>
                  </a:lnTo>
                  <a:lnTo>
                    <a:pt x="1004" y="2394"/>
                  </a:lnTo>
                  <a:lnTo>
                    <a:pt x="1008" y="2398"/>
                  </a:lnTo>
                  <a:lnTo>
                    <a:pt x="1016" y="2404"/>
                  </a:lnTo>
                  <a:lnTo>
                    <a:pt x="1020" y="2410"/>
                  </a:lnTo>
                  <a:lnTo>
                    <a:pt x="1022" y="2414"/>
                  </a:lnTo>
                  <a:lnTo>
                    <a:pt x="1022" y="2420"/>
                  </a:lnTo>
                  <a:lnTo>
                    <a:pt x="1024" y="2428"/>
                  </a:lnTo>
                  <a:lnTo>
                    <a:pt x="1026" y="2434"/>
                  </a:lnTo>
                  <a:lnTo>
                    <a:pt x="1030" y="2440"/>
                  </a:lnTo>
                  <a:lnTo>
                    <a:pt x="1034" y="2446"/>
                  </a:lnTo>
                  <a:lnTo>
                    <a:pt x="1036" y="2450"/>
                  </a:lnTo>
                  <a:lnTo>
                    <a:pt x="1036" y="2452"/>
                  </a:lnTo>
                  <a:lnTo>
                    <a:pt x="1034" y="2454"/>
                  </a:lnTo>
                  <a:lnTo>
                    <a:pt x="1034" y="2456"/>
                  </a:lnTo>
                  <a:lnTo>
                    <a:pt x="1034" y="2460"/>
                  </a:lnTo>
                  <a:lnTo>
                    <a:pt x="1038" y="2464"/>
                  </a:lnTo>
                  <a:lnTo>
                    <a:pt x="1046" y="2472"/>
                  </a:lnTo>
                  <a:lnTo>
                    <a:pt x="1056" y="2480"/>
                  </a:lnTo>
                  <a:lnTo>
                    <a:pt x="1062" y="2486"/>
                  </a:lnTo>
                  <a:lnTo>
                    <a:pt x="1066" y="2494"/>
                  </a:lnTo>
                  <a:lnTo>
                    <a:pt x="1066" y="2496"/>
                  </a:lnTo>
                  <a:lnTo>
                    <a:pt x="1068" y="2496"/>
                  </a:lnTo>
                  <a:lnTo>
                    <a:pt x="1076" y="2496"/>
                  </a:lnTo>
                  <a:lnTo>
                    <a:pt x="1084" y="2496"/>
                  </a:lnTo>
                  <a:lnTo>
                    <a:pt x="1090" y="2498"/>
                  </a:lnTo>
                  <a:lnTo>
                    <a:pt x="1102" y="2504"/>
                  </a:lnTo>
                  <a:lnTo>
                    <a:pt x="1114" y="2516"/>
                  </a:lnTo>
                  <a:lnTo>
                    <a:pt x="1128" y="2528"/>
                  </a:lnTo>
                  <a:lnTo>
                    <a:pt x="1114" y="2524"/>
                  </a:lnTo>
                  <a:lnTo>
                    <a:pt x="1110" y="2524"/>
                  </a:lnTo>
                  <a:lnTo>
                    <a:pt x="1110" y="2526"/>
                  </a:lnTo>
                  <a:lnTo>
                    <a:pt x="1116" y="2530"/>
                  </a:lnTo>
                  <a:lnTo>
                    <a:pt x="1134" y="2536"/>
                  </a:lnTo>
                  <a:lnTo>
                    <a:pt x="1144" y="2540"/>
                  </a:lnTo>
                  <a:lnTo>
                    <a:pt x="1152" y="2544"/>
                  </a:lnTo>
                  <a:lnTo>
                    <a:pt x="1160" y="2552"/>
                  </a:lnTo>
                  <a:lnTo>
                    <a:pt x="1162" y="2558"/>
                  </a:lnTo>
                  <a:lnTo>
                    <a:pt x="1164" y="2560"/>
                  </a:lnTo>
                  <a:lnTo>
                    <a:pt x="1166" y="2560"/>
                  </a:lnTo>
                  <a:lnTo>
                    <a:pt x="1174" y="2560"/>
                  </a:lnTo>
                  <a:lnTo>
                    <a:pt x="1176" y="2562"/>
                  </a:lnTo>
                  <a:lnTo>
                    <a:pt x="1184" y="2566"/>
                  </a:lnTo>
                  <a:lnTo>
                    <a:pt x="1188" y="2568"/>
                  </a:lnTo>
                  <a:lnTo>
                    <a:pt x="1190" y="2574"/>
                  </a:lnTo>
                  <a:lnTo>
                    <a:pt x="1190" y="2582"/>
                  </a:lnTo>
                  <a:lnTo>
                    <a:pt x="1192" y="2584"/>
                  </a:lnTo>
                  <a:lnTo>
                    <a:pt x="1196" y="2586"/>
                  </a:lnTo>
                  <a:lnTo>
                    <a:pt x="1204" y="2588"/>
                  </a:lnTo>
                  <a:lnTo>
                    <a:pt x="1208" y="2590"/>
                  </a:lnTo>
                  <a:lnTo>
                    <a:pt x="1208" y="2596"/>
                  </a:lnTo>
                  <a:lnTo>
                    <a:pt x="1208" y="2610"/>
                  </a:lnTo>
                  <a:lnTo>
                    <a:pt x="1206" y="2626"/>
                  </a:lnTo>
                  <a:lnTo>
                    <a:pt x="1206" y="2632"/>
                  </a:lnTo>
                  <a:lnTo>
                    <a:pt x="1206" y="2636"/>
                  </a:lnTo>
                  <a:lnTo>
                    <a:pt x="1206" y="2638"/>
                  </a:lnTo>
                  <a:lnTo>
                    <a:pt x="1206" y="2640"/>
                  </a:lnTo>
                  <a:lnTo>
                    <a:pt x="1204" y="2646"/>
                  </a:lnTo>
                  <a:lnTo>
                    <a:pt x="1200" y="2652"/>
                  </a:lnTo>
                  <a:lnTo>
                    <a:pt x="1200" y="2656"/>
                  </a:lnTo>
                  <a:lnTo>
                    <a:pt x="1202" y="2662"/>
                  </a:lnTo>
                  <a:lnTo>
                    <a:pt x="1202" y="2666"/>
                  </a:lnTo>
                  <a:lnTo>
                    <a:pt x="1202" y="2670"/>
                  </a:lnTo>
                  <a:lnTo>
                    <a:pt x="1202" y="2672"/>
                  </a:lnTo>
                  <a:lnTo>
                    <a:pt x="1200" y="2674"/>
                  </a:lnTo>
                  <a:lnTo>
                    <a:pt x="1202" y="2674"/>
                  </a:lnTo>
                  <a:lnTo>
                    <a:pt x="1208" y="2680"/>
                  </a:lnTo>
                  <a:lnTo>
                    <a:pt x="1216" y="2686"/>
                  </a:lnTo>
                  <a:lnTo>
                    <a:pt x="1222" y="2690"/>
                  </a:lnTo>
                  <a:lnTo>
                    <a:pt x="1224" y="2696"/>
                  </a:lnTo>
                  <a:lnTo>
                    <a:pt x="1224" y="2700"/>
                  </a:lnTo>
                  <a:lnTo>
                    <a:pt x="1226" y="2706"/>
                  </a:lnTo>
                  <a:lnTo>
                    <a:pt x="1228" y="2708"/>
                  </a:lnTo>
                  <a:lnTo>
                    <a:pt x="1230" y="2710"/>
                  </a:lnTo>
                  <a:lnTo>
                    <a:pt x="1240" y="2726"/>
                  </a:lnTo>
                  <a:lnTo>
                    <a:pt x="1246" y="2736"/>
                  </a:lnTo>
                  <a:lnTo>
                    <a:pt x="1250" y="2740"/>
                  </a:lnTo>
                  <a:lnTo>
                    <a:pt x="1254" y="2744"/>
                  </a:lnTo>
                  <a:lnTo>
                    <a:pt x="1258" y="2748"/>
                  </a:lnTo>
                  <a:lnTo>
                    <a:pt x="1260" y="2748"/>
                  </a:lnTo>
                  <a:lnTo>
                    <a:pt x="1260" y="2746"/>
                  </a:lnTo>
                  <a:lnTo>
                    <a:pt x="1262" y="2746"/>
                  </a:lnTo>
                  <a:lnTo>
                    <a:pt x="1266" y="2746"/>
                  </a:lnTo>
                  <a:lnTo>
                    <a:pt x="1272" y="2750"/>
                  </a:lnTo>
                  <a:lnTo>
                    <a:pt x="1274" y="2752"/>
                  </a:lnTo>
                  <a:lnTo>
                    <a:pt x="1266" y="2754"/>
                  </a:lnTo>
                  <a:lnTo>
                    <a:pt x="1258" y="2754"/>
                  </a:lnTo>
                  <a:lnTo>
                    <a:pt x="1258" y="2758"/>
                  </a:lnTo>
                  <a:lnTo>
                    <a:pt x="1260" y="2762"/>
                  </a:lnTo>
                  <a:lnTo>
                    <a:pt x="1268" y="2772"/>
                  </a:lnTo>
                  <a:lnTo>
                    <a:pt x="1272" y="2780"/>
                  </a:lnTo>
                  <a:lnTo>
                    <a:pt x="1274" y="2786"/>
                  </a:lnTo>
                  <a:lnTo>
                    <a:pt x="1276" y="2786"/>
                  </a:lnTo>
                  <a:lnTo>
                    <a:pt x="1280" y="2784"/>
                  </a:lnTo>
                  <a:lnTo>
                    <a:pt x="1284" y="2780"/>
                  </a:lnTo>
                  <a:lnTo>
                    <a:pt x="1286" y="2782"/>
                  </a:lnTo>
                  <a:lnTo>
                    <a:pt x="1290" y="2782"/>
                  </a:lnTo>
                  <a:lnTo>
                    <a:pt x="1300" y="2782"/>
                  </a:lnTo>
                  <a:lnTo>
                    <a:pt x="1312" y="2780"/>
                  </a:lnTo>
                  <a:lnTo>
                    <a:pt x="1316" y="2782"/>
                  </a:lnTo>
                  <a:lnTo>
                    <a:pt x="1318" y="2784"/>
                  </a:lnTo>
                  <a:lnTo>
                    <a:pt x="1324" y="2784"/>
                  </a:lnTo>
                  <a:lnTo>
                    <a:pt x="1330" y="2782"/>
                  </a:lnTo>
                  <a:lnTo>
                    <a:pt x="1336" y="2786"/>
                  </a:lnTo>
                  <a:lnTo>
                    <a:pt x="1342" y="2790"/>
                  </a:lnTo>
                  <a:lnTo>
                    <a:pt x="1348" y="2790"/>
                  </a:lnTo>
                  <a:lnTo>
                    <a:pt x="1354" y="2790"/>
                  </a:lnTo>
                  <a:lnTo>
                    <a:pt x="1358" y="2792"/>
                  </a:lnTo>
                  <a:lnTo>
                    <a:pt x="1358" y="2794"/>
                  </a:lnTo>
                  <a:lnTo>
                    <a:pt x="1358" y="2796"/>
                  </a:lnTo>
                  <a:lnTo>
                    <a:pt x="1350" y="2800"/>
                  </a:lnTo>
                  <a:lnTo>
                    <a:pt x="1342" y="2802"/>
                  </a:lnTo>
                  <a:lnTo>
                    <a:pt x="1336" y="2800"/>
                  </a:lnTo>
                  <a:lnTo>
                    <a:pt x="1322" y="2792"/>
                  </a:lnTo>
                  <a:lnTo>
                    <a:pt x="1312" y="2788"/>
                  </a:lnTo>
                  <a:lnTo>
                    <a:pt x="1306" y="2786"/>
                  </a:lnTo>
                  <a:lnTo>
                    <a:pt x="1302" y="2786"/>
                  </a:lnTo>
                  <a:lnTo>
                    <a:pt x="1298" y="2792"/>
                  </a:lnTo>
                  <a:lnTo>
                    <a:pt x="1296" y="2794"/>
                  </a:lnTo>
                  <a:lnTo>
                    <a:pt x="1292" y="2794"/>
                  </a:lnTo>
                  <a:lnTo>
                    <a:pt x="1288" y="2792"/>
                  </a:lnTo>
                  <a:lnTo>
                    <a:pt x="1282" y="2792"/>
                  </a:lnTo>
                  <a:lnTo>
                    <a:pt x="1282" y="2794"/>
                  </a:lnTo>
                  <a:lnTo>
                    <a:pt x="1280" y="2798"/>
                  </a:lnTo>
                  <a:lnTo>
                    <a:pt x="1280" y="2802"/>
                  </a:lnTo>
                  <a:lnTo>
                    <a:pt x="1278" y="2804"/>
                  </a:lnTo>
                  <a:lnTo>
                    <a:pt x="1274" y="2808"/>
                  </a:lnTo>
                  <a:lnTo>
                    <a:pt x="1272" y="2808"/>
                  </a:lnTo>
                  <a:lnTo>
                    <a:pt x="1276" y="2812"/>
                  </a:lnTo>
                  <a:lnTo>
                    <a:pt x="1280" y="2816"/>
                  </a:lnTo>
                  <a:lnTo>
                    <a:pt x="1280" y="2820"/>
                  </a:lnTo>
                  <a:lnTo>
                    <a:pt x="1280" y="2824"/>
                  </a:lnTo>
                  <a:lnTo>
                    <a:pt x="1286" y="2824"/>
                  </a:lnTo>
                  <a:lnTo>
                    <a:pt x="1288" y="2824"/>
                  </a:lnTo>
                  <a:lnTo>
                    <a:pt x="1292" y="2826"/>
                  </a:lnTo>
                  <a:lnTo>
                    <a:pt x="1294" y="2832"/>
                  </a:lnTo>
                  <a:lnTo>
                    <a:pt x="1294" y="2838"/>
                  </a:lnTo>
                  <a:lnTo>
                    <a:pt x="1292" y="2844"/>
                  </a:lnTo>
                  <a:lnTo>
                    <a:pt x="1292" y="2848"/>
                  </a:lnTo>
                  <a:lnTo>
                    <a:pt x="1292" y="2854"/>
                  </a:lnTo>
                  <a:lnTo>
                    <a:pt x="1298" y="2864"/>
                  </a:lnTo>
                  <a:lnTo>
                    <a:pt x="1300" y="2866"/>
                  </a:lnTo>
                  <a:lnTo>
                    <a:pt x="1304" y="2868"/>
                  </a:lnTo>
                  <a:lnTo>
                    <a:pt x="1306" y="2866"/>
                  </a:lnTo>
                  <a:lnTo>
                    <a:pt x="1308" y="2862"/>
                  </a:lnTo>
                  <a:lnTo>
                    <a:pt x="1308" y="2856"/>
                  </a:lnTo>
                  <a:lnTo>
                    <a:pt x="1310" y="2854"/>
                  </a:lnTo>
                  <a:lnTo>
                    <a:pt x="1314" y="2854"/>
                  </a:lnTo>
                  <a:lnTo>
                    <a:pt x="1316" y="2856"/>
                  </a:lnTo>
                  <a:lnTo>
                    <a:pt x="1320" y="2866"/>
                  </a:lnTo>
                  <a:lnTo>
                    <a:pt x="1322" y="2880"/>
                  </a:lnTo>
                  <a:lnTo>
                    <a:pt x="1324" y="2888"/>
                  </a:lnTo>
                  <a:lnTo>
                    <a:pt x="1326" y="2888"/>
                  </a:lnTo>
                  <a:lnTo>
                    <a:pt x="1328" y="2888"/>
                  </a:lnTo>
                  <a:lnTo>
                    <a:pt x="1330" y="2882"/>
                  </a:lnTo>
                  <a:lnTo>
                    <a:pt x="1332" y="2874"/>
                  </a:lnTo>
                  <a:lnTo>
                    <a:pt x="1334" y="2866"/>
                  </a:lnTo>
                  <a:lnTo>
                    <a:pt x="1336" y="2866"/>
                  </a:lnTo>
                  <a:lnTo>
                    <a:pt x="1338" y="2868"/>
                  </a:lnTo>
                  <a:lnTo>
                    <a:pt x="1342" y="2872"/>
                  </a:lnTo>
                  <a:lnTo>
                    <a:pt x="1348" y="2882"/>
                  </a:lnTo>
                  <a:lnTo>
                    <a:pt x="1350" y="2886"/>
                  </a:lnTo>
                  <a:lnTo>
                    <a:pt x="1354" y="2888"/>
                  </a:lnTo>
                  <a:lnTo>
                    <a:pt x="1356" y="2886"/>
                  </a:lnTo>
                  <a:lnTo>
                    <a:pt x="1356" y="2884"/>
                  </a:lnTo>
                  <a:lnTo>
                    <a:pt x="1356" y="2876"/>
                  </a:lnTo>
                  <a:lnTo>
                    <a:pt x="1348" y="2854"/>
                  </a:lnTo>
                  <a:lnTo>
                    <a:pt x="1340" y="2834"/>
                  </a:lnTo>
                  <a:lnTo>
                    <a:pt x="1338" y="2828"/>
                  </a:lnTo>
                  <a:lnTo>
                    <a:pt x="1338" y="2826"/>
                  </a:lnTo>
                  <a:lnTo>
                    <a:pt x="1340" y="2824"/>
                  </a:lnTo>
                  <a:lnTo>
                    <a:pt x="1346" y="2826"/>
                  </a:lnTo>
                  <a:lnTo>
                    <a:pt x="1350" y="2828"/>
                  </a:lnTo>
                  <a:lnTo>
                    <a:pt x="1352" y="2832"/>
                  </a:lnTo>
                  <a:lnTo>
                    <a:pt x="1354" y="2838"/>
                  </a:lnTo>
                  <a:lnTo>
                    <a:pt x="1356" y="2840"/>
                  </a:lnTo>
                  <a:lnTo>
                    <a:pt x="1358" y="2840"/>
                  </a:lnTo>
                  <a:lnTo>
                    <a:pt x="1368" y="2836"/>
                  </a:lnTo>
                  <a:lnTo>
                    <a:pt x="1370" y="2834"/>
                  </a:lnTo>
                  <a:lnTo>
                    <a:pt x="1372" y="2832"/>
                  </a:lnTo>
                  <a:lnTo>
                    <a:pt x="1370" y="2828"/>
                  </a:lnTo>
                  <a:lnTo>
                    <a:pt x="1366" y="2824"/>
                  </a:lnTo>
                  <a:lnTo>
                    <a:pt x="1360" y="2822"/>
                  </a:lnTo>
                  <a:lnTo>
                    <a:pt x="1356" y="2822"/>
                  </a:lnTo>
                  <a:lnTo>
                    <a:pt x="1356" y="2820"/>
                  </a:lnTo>
                  <a:lnTo>
                    <a:pt x="1356" y="2816"/>
                  </a:lnTo>
                  <a:lnTo>
                    <a:pt x="1354" y="2812"/>
                  </a:lnTo>
                  <a:lnTo>
                    <a:pt x="1352" y="2810"/>
                  </a:lnTo>
                  <a:lnTo>
                    <a:pt x="1354" y="2808"/>
                  </a:lnTo>
                  <a:lnTo>
                    <a:pt x="1360" y="2802"/>
                  </a:lnTo>
                  <a:lnTo>
                    <a:pt x="1368" y="2800"/>
                  </a:lnTo>
                  <a:lnTo>
                    <a:pt x="1370" y="2800"/>
                  </a:lnTo>
                  <a:lnTo>
                    <a:pt x="1374" y="2802"/>
                  </a:lnTo>
                  <a:lnTo>
                    <a:pt x="1382" y="2816"/>
                  </a:lnTo>
                  <a:lnTo>
                    <a:pt x="1388" y="2820"/>
                  </a:lnTo>
                  <a:lnTo>
                    <a:pt x="1390" y="2820"/>
                  </a:lnTo>
                  <a:lnTo>
                    <a:pt x="1392" y="2820"/>
                  </a:lnTo>
                  <a:lnTo>
                    <a:pt x="1394" y="2818"/>
                  </a:lnTo>
                  <a:lnTo>
                    <a:pt x="1394" y="2816"/>
                  </a:lnTo>
                  <a:lnTo>
                    <a:pt x="1394" y="2810"/>
                  </a:lnTo>
                  <a:lnTo>
                    <a:pt x="1392" y="2804"/>
                  </a:lnTo>
                  <a:lnTo>
                    <a:pt x="1392" y="2796"/>
                  </a:lnTo>
                  <a:lnTo>
                    <a:pt x="1392" y="2794"/>
                  </a:lnTo>
                  <a:lnTo>
                    <a:pt x="1390" y="2790"/>
                  </a:lnTo>
                  <a:lnTo>
                    <a:pt x="1386" y="2788"/>
                  </a:lnTo>
                  <a:lnTo>
                    <a:pt x="1378" y="2784"/>
                  </a:lnTo>
                  <a:lnTo>
                    <a:pt x="1376" y="2782"/>
                  </a:lnTo>
                  <a:lnTo>
                    <a:pt x="1374" y="2780"/>
                  </a:lnTo>
                  <a:lnTo>
                    <a:pt x="1370" y="2774"/>
                  </a:lnTo>
                  <a:lnTo>
                    <a:pt x="1366" y="2774"/>
                  </a:lnTo>
                  <a:lnTo>
                    <a:pt x="1364" y="2772"/>
                  </a:lnTo>
                  <a:lnTo>
                    <a:pt x="1360" y="2768"/>
                  </a:lnTo>
                  <a:lnTo>
                    <a:pt x="1358" y="2764"/>
                  </a:lnTo>
                  <a:lnTo>
                    <a:pt x="1352" y="2762"/>
                  </a:lnTo>
                  <a:lnTo>
                    <a:pt x="1340" y="2758"/>
                  </a:lnTo>
                  <a:lnTo>
                    <a:pt x="1332" y="2754"/>
                  </a:lnTo>
                  <a:lnTo>
                    <a:pt x="1332" y="2752"/>
                  </a:lnTo>
                  <a:lnTo>
                    <a:pt x="1338" y="2752"/>
                  </a:lnTo>
                  <a:lnTo>
                    <a:pt x="1346" y="2750"/>
                  </a:lnTo>
                  <a:lnTo>
                    <a:pt x="1348" y="2746"/>
                  </a:lnTo>
                  <a:lnTo>
                    <a:pt x="1348" y="2744"/>
                  </a:lnTo>
                  <a:lnTo>
                    <a:pt x="1346" y="2740"/>
                  </a:lnTo>
                  <a:lnTo>
                    <a:pt x="1344" y="2732"/>
                  </a:lnTo>
                  <a:lnTo>
                    <a:pt x="1344" y="2730"/>
                  </a:lnTo>
                  <a:lnTo>
                    <a:pt x="1348" y="2730"/>
                  </a:lnTo>
                  <a:lnTo>
                    <a:pt x="1352" y="2730"/>
                  </a:lnTo>
                  <a:lnTo>
                    <a:pt x="1354" y="2732"/>
                  </a:lnTo>
                  <a:lnTo>
                    <a:pt x="1354" y="2738"/>
                  </a:lnTo>
                  <a:lnTo>
                    <a:pt x="1354" y="2742"/>
                  </a:lnTo>
                  <a:lnTo>
                    <a:pt x="1356" y="2742"/>
                  </a:lnTo>
                  <a:lnTo>
                    <a:pt x="1358" y="2742"/>
                  </a:lnTo>
                  <a:lnTo>
                    <a:pt x="1360" y="2738"/>
                  </a:lnTo>
                  <a:lnTo>
                    <a:pt x="1360" y="2736"/>
                  </a:lnTo>
                  <a:lnTo>
                    <a:pt x="1360" y="2728"/>
                  </a:lnTo>
                  <a:lnTo>
                    <a:pt x="1354" y="2720"/>
                  </a:lnTo>
                  <a:lnTo>
                    <a:pt x="1348" y="2710"/>
                  </a:lnTo>
                  <a:lnTo>
                    <a:pt x="1340" y="2702"/>
                  </a:lnTo>
                  <a:lnTo>
                    <a:pt x="1334" y="2692"/>
                  </a:lnTo>
                  <a:lnTo>
                    <a:pt x="1330" y="2682"/>
                  </a:lnTo>
                  <a:lnTo>
                    <a:pt x="1330" y="2678"/>
                  </a:lnTo>
                  <a:lnTo>
                    <a:pt x="1332" y="2674"/>
                  </a:lnTo>
                  <a:lnTo>
                    <a:pt x="1336" y="2666"/>
                  </a:lnTo>
                  <a:lnTo>
                    <a:pt x="1340" y="2660"/>
                  </a:lnTo>
                  <a:lnTo>
                    <a:pt x="1344" y="2660"/>
                  </a:lnTo>
                  <a:lnTo>
                    <a:pt x="1346" y="2660"/>
                  </a:lnTo>
                  <a:lnTo>
                    <a:pt x="1346" y="2662"/>
                  </a:lnTo>
                  <a:lnTo>
                    <a:pt x="1346" y="2668"/>
                  </a:lnTo>
                  <a:lnTo>
                    <a:pt x="1346" y="2670"/>
                  </a:lnTo>
                  <a:lnTo>
                    <a:pt x="1346" y="2672"/>
                  </a:lnTo>
                  <a:lnTo>
                    <a:pt x="1352" y="2674"/>
                  </a:lnTo>
                  <a:lnTo>
                    <a:pt x="1358" y="2676"/>
                  </a:lnTo>
                  <a:lnTo>
                    <a:pt x="1360" y="2680"/>
                  </a:lnTo>
                  <a:lnTo>
                    <a:pt x="1362" y="2686"/>
                  </a:lnTo>
                  <a:lnTo>
                    <a:pt x="1362" y="2690"/>
                  </a:lnTo>
                  <a:lnTo>
                    <a:pt x="1366" y="2694"/>
                  </a:lnTo>
                  <a:lnTo>
                    <a:pt x="1372" y="2696"/>
                  </a:lnTo>
                  <a:lnTo>
                    <a:pt x="1374" y="2696"/>
                  </a:lnTo>
                  <a:lnTo>
                    <a:pt x="1376" y="2696"/>
                  </a:lnTo>
                  <a:lnTo>
                    <a:pt x="1376" y="2694"/>
                  </a:lnTo>
                  <a:lnTo>
                    <a:pt x="1374" y="2690"/>
                  </a:lnTo>
                  <a:lnTo>
                    <a:pt x="1368" y="2684"/>
                  </a:lnTo>
                  <a:lnTo>
                    <a:pt x="1368" y="2678"/>
                  </a:lnTo>
                  <a:lnTo>
                    <a:pt x="1370" y="2678"/>
                  </a:lnTo>
                  <a:lnTo>
                    <a:pt x="1378" y="2684"/>
                  </a:lnTo>
                  <a:lnTo>
                    <a:pt x="1386" y="2692"/>
                  </a:lnTo>
                  <a:lnTo>
                    <a:pt x="1390" y="2694"/>
                  </a:lnTo>
                  <a:lnTo>
                    <a:pt x="1392" y="2694"/>
                  </a:lnTo>
                  <a:lnTo>
                    <a:pt x="1390" y="2692"/>
                  </a:lnTo>
                  <a:lnTo>
                    <a:pt x="1386" y="2684"/>
                  </a:lnTo>
                  <a:lnTo>
                    <a:pt x="1380" y="2676"/>
                  </a:lnTo>
                  <a:lnTo>
                    <a:pt x="1380" y="2674"/>
                  </a:lnTo>
                  <a:lnTo>
                    <a:pt x="1382" y="2674"/>
                  </a:lnTo>
                  <a:lnTo>
                    <a:pt x="1394" y="2680"/>
                  </a:lnTo>
                  <a:lnTo>
                    <a:pt x="1402" y="2684"/>
                  </a:lnTo>
                  <a:lnTo>
                    <a:pt x="1406" y="2684"/>
                  </a:lnTo>
                  <a:lnTo>
                    <a:pt x="1404" y="2682"/>
                  </a:lnTo>
                  <a:lnTo>
                    <a:pt x="1400" y="2676"/>
                  </a:lnTo>
                  <a:lnTo>
                    <a:pt x="1392" y="2670"/>
                  </a:lnTo>
                  <a:lnTo>
                    <a:pt x="1386" y="2668"/>
                  </a:lnTo>
                  <a:lnTo>
                    <a:pt x="1384" y="2668"/>
                  </a:lnTo>
                  <a:lnTo>
                    <a:pt x="1384" y="2664"/>
                  </a:lnTo>
                  <a:lnTo>
                    <a:pt x="1384" y="2662"/>
                  </a:lnTo>
                  <a:lnTo>
                    <a:pt x="1384" y="2660"/>
                  </a:lnTo>
                  <a:lnTo>
                    <a:pt x="1380" y="2656"/>
                  </a:lnTo>
                  <a:lnTo>
                    <a:pt x="1380" y="2654"/>
                  </a:lnTo>
                  <a:lnTo>
                    <a:pt x="1388" y="2652"/>
                  </a:lnTo>
                  <a:lnTo>
                    <a:pt x="1392" y="2652"/>
                  </a:lnTo>
                  <a:lnTo>
                    <a:pt x="1398" y="2650"/>
                  </a:lnTo>
                  <a:lnTo>
                    <a:pt x="1404" y="2644"/>
                  </a:lnTo>
                  <a:lnTo>
                    <a:pt x="1408" y="2642"/>
                  </a:lnTo>
                  <a:lnTo>
                    <a:pt x="1412" y="2640"/>
                  </a:lnTo>
                  <a:lnTo>
                    <a:pt x="1418" y="2642"/>
                  </a:lnTo>
                  <a:lnTo>
                    <a:pt x="1422" y="2644"/>
                  </a:lnTo>
                  <a:lnTo>
                    <a:pt x="1426" y="2644"/>
                  </a:lnTo>
                  <a:lnTo>
                    <a:pt x="1430" y="2640"/>
                  </a:lnTo>
                  <a:lnTo>
                    <a:pt x="1436" y="2638"/>
                  </a:lnTo>
                  <a:lnTo>
                    <a:pt x="1438" y="2638"/>
                  </a:lnTo>
                  <a:lnTo>
                    <a:pt x="1444" y="2640"/>
                  </a:lnTo>
                  <a:lnTo>
                    <a:pt x="1450" y="2644"/>
                  </a:lnTo>
                  <a:lnTo>
                    <a:pt x="1454" y="2644"/>
                  </a:lnTo>
                  <a:lnTo>
                    <a:pt x="1464" y="2644"/>
                  </a:lnTo>
                  <a:lnTo>
                    <a:pt x="1470" y="2644"/>
                  </a:lnTo>
                  <a:lnTo>
                    <a:pt x="1472" y="2646"/>
                  </a:lnTo>
                  <a:lnTo>
                    <a:pt x="1472" y="2650"/>
                  </a:lnTo>
                  <a:lnTo>
                    <a:pt x="1474" y="2656"/>
                  </a:lnTo>
                  <a:lnTo>
                    <a:pt x="1480" y="2660"/>
                  </a:lnTo>
                  <a:lnTo>
                    <a:pt x="1486" y="2660"/>
                  </a:lnTo>
                  <a:lnTo>
                    <a:pt x="1492" y="2658"/>
                  </a:lnTo>
                  <a:lnTo>
                    <a:pt x="1504" y="2656"/>
                  </a:lnTo>
                  <a:lnTo>
                    <a:pt x="1504" y="2658"/>
                  </a:lnTo>
                  <a:lnTo>
                    <a:pt x="1502" y="2660"/>
                  </a:lnTo>
                  <a:lnTo>
                    <a:pt x="1484" y="2668"/>
                  </a:lnTo>
                  <a:lnTo>
                    <a:pt x="1480" y="2672"/>
                  </a:lnTo>
                  <a:lnTo>
                    <a:pt x="1478" y="2680"/>
                  </a:lnTo>
                  <a:lnTo>
                    <a:pt x="1480" y="2684"/>
                  </a:lnTo>
                  <a:lnTo>
                    <a:pt x="1482" y="2682"/>
                  </a:lnTo>
                  <a:lnTo>
                    <a:pt x="1494" y="2670"/>
                  </a:lnTo>
                  <a:lnTo>
                    <a:pt x="1506" y="2662"/>
                  </a:lnTo>
                  <a:lnTo>
                    <a:pt x="1514" y="2658"/>
                  </a:lnTo>
                  <a:lnTo>
                    <a:pt x="1522" y="2654"/>
                  </a:lnTo>
                  <a:lnTo>
                    <a:pt x="1528" y="2646"/>
                  </a:lnTo>
                  <a:lnTo>
                    <a:pt x="1532" y="2638"/>
                  </a:lnTo>
                  <a:lnTo>
                    <a:pt x="1536" y="2636"/>
                  </a:lnTo>
                  <a:lnTo>
                    <a:pt x="1538" y="2634"/>
                  </a:lnTo>
                  <a:lnTo>
                    <a:pt x="1540" y="2636"/>
                  </a:lnTo>
                  <a:lnTo>
                    <a:pt x="1544" y="2640"/>
                  </a:lnTo>
                  <a:lnTo>
                    <a:pt x="1548" y="2640"/>
                  </a:lnTo>
                  <a:lnTo>
                    <a:pt x="1552" y="2638"/>
                  </a:lnTo>
                  <a:lnTo>
                    <a:pt x="1556" y="2634"/>
                  </a:lnTo>
                  <a:lnTo>
                    <a:pt x="1562" y="2634"/>
                  </a:lnTo>
                  <a:lnTo>
                    <a:pt x="1572" y="2638"/>
                  </a:lnTo>
                  <a:lnTo>
                    <a:pt x="1580" y="2638"/>
                  </a:lnTo>
                  <a:lnTo>
                    <a:pt x="1586" y="2638"/>
                  </a:lnTo>
                  <a:lnTo>
                    <a:pt x="1590" y="2634"/>
                  </a:lnTo>
                  <a:lnTo>
                    <a:pt x="1594" y="2626"/>
                  </a:lnTo>
                  <a:lnTo>
                    <a:pt x="1594" y="2624"/>
                  </a:lnTo>
                  <a:lnTo>
                    <a:pt x="1592" y="2624"/>
                  </a:lnTo>
                  <a:lnTo>
                    <a:pt x="1584" y="2622"/>
                  </a:lnTo>
                  <a:lnTo>
                    <a:pt x="1572" y="2616"/>
                  </a:lnTo>
                  <a:lnTo>
                    <a:pt x="1560" y="2608"/>
                  </a:lnTo>
                  <a:lnTo>
                    <a:pt x="1554" y="2600"/>
                  </a:lnTo>
                  <a:lnTo>
                    <a:pt x="1552" y="2592"/>
                  </a:lnTo>
                  <a:lnTo>
                    <a:pt x="1552" y="2582"/>
                  </a:lnTo>
                  <a:lnTo>
                    <a:pt x="1552" y="2578"/>
                  </a:lnTo>
                  <a:lnTo>
                    <a:pt x="1550" y="2576"/>
                  </a:lnTo>
                  <a:lnTo>
                    <a:pt x="1546" y="2572"/>
                  </a:lnTo>
                  <a:lnTo>
                    <a:pt x="1542" y="2570"/>
                  </a:lnTo>
                  <a:lnTo>
                    <a:pt x="1540" y="2568"/>
                  </a:lnTo>
                  <a:lnTo>
                    <a:pt x="1540" y="2564"/>
                  </a:lnTo>
                  <a:lnTo>
                    <a:pt x="1540" y="2560"/>
                  </a:lnTo>
                  <a:lnTo>
                    <a:pt x="1538" y="2558"/>
                  </a:lnTo>
                  <a:lnTo>
                    <a:pt x="1530" y="2556"/>
                  </a:lnTo>
                  <a:lnTo>
                    <a:pt x="1528" y="2556"/>
                  </a:lnTo>
                  <a:lnTo>
                    <a:pt x="1528" y="2554"/>
                  </a:lnTo>
                  <a:lnTo>
                    <a:pt x="1536" y="2546"/>
                  </a:lnTo>
                  <a:lnTo>
                    <a:pt x="1542" y="2542"/>
                  </a:lnTo>
                  <a:lnTo>
                    <a:pt x="1546" y="2538"/>
                  </a:lnTo>
                  <a:lnTo>
                    <a:pt x="1546" y="2534"/>
                  </a:lnTo>
                  <a:lnTo>
                    <a:pt x="1546" y="2530"/>
                  </a:lnTo>
                  <a:lnTo>
                    <a:pt x="1546" y="2522"/>
                  </a:lnTo>
                  <a:lnTo>
                    <a:pt x="1546" y="2516"/>
                  </a:lnTo>
                  <a:lnTo>
                    <a:pt x="1550" y="2510"/>
                  </a:lnTo>
                  <a:lnTo>
                    <a:pt x="1554" y="2504"/>
                  </a:lnTo>
                  <a:lnTo>
                    <a:pt x="1560" y="2502"/>
                  </a:lnTo>
                  <a:lnTo>
                    <a:pt x="1566" y="2504"/>
                  </a:lnTo>
                  <a:lnTo>
                    <a:pt x="1570" y="2504"/>
                  </a:lnTo>
                  <a:lnTo>
                    <a:pt x="1572" y="2502"/>
                  </a:lnTo>
                  <a:lnTo>
                    <a:pt x="1574" y="2496"/>
                  </a:lnTo>
                  <a:lnTo>
                    <a:pt x="1574" y="2484"/>
                  </a:lnTo>
                  <a:lnTo>
                    <a:pt x="1578" y="2458"/>
                  </a:lnTo>
                  <a:lnTo>
                    <a:pt x="1580" y="2448"/>
                  </a:lnTo>
                  <a:lnTo>
                    <a:pt x="1584" y="2440"/>
                  </a:lnTo>
                  <a:lnTo>
                    <a:pt x="1588" y="2434"/>
                  </a:lnTo>
                  <a:lnTo>
                    <a:pt x="1594" y="2428"/>
                  </a:lnTo>
                  <a:lnTo>
                    <a:pt x="1600" y="2426"/>
                  </a:lnTo>
                  <a:lnTo>
                    <a:pt x="1608" y="2422"/>
                  </a:lnTo>
                  <a:lnTo>
                    <a:pt x="1614" y="2418"/>
                  </a:lnTo>
                  <a:lnTo>
                    <a:pt x="1618" y="2414"/>
                  </a:lnTo>
                  <a:lnTo>
                    <a:pt x="1620" y="2406"/>
                  </a:lnTo>
                  <a:lnTo>
                    <a:pt x="1620" y="2398"/>
                  </a:lnTo>
                  <a:lnTo>
                    <a:pt x="1620" y="2390"/>
                  </a:lnTo>
                  <a:lnTo>
                    <a:pt x="1620" y="2386"/>
                  </a:lnTo>
                  <a:lnTo>
                    <a:pt x="1618" y="2384"/>
                  </a:lnTo>
                  <a:lnTo>
                    <a:pt x="1616" y="2378"/>
                  </a:lnTo>
                  <a:lnTo>
                    <a:pt x="1616" y="2372"/>
                  </a:lnTo>
                  <a:lnTo>
                    <a:pt x="1620" y="2372"/>
                  </a:lnTo>
                  <a:lnTo>
                    <a:pt x="1626" y="2372"/>
                  </a:lnTo>
                  <a:lnTo>
                    <a:pt x="1630" y="2370"/>
                  </a:lnTo>
                  <a:lnTo>
                    <a:pt x="1636" y="2366"/>
                  </a:lnTo>
                  <a:lnTo>
                    <a:pt x="1646" y="2358"/>
                  </a:lnTo>
                  <a:lnTo>
                    <a:pt x="1654" y="2348"/>
                  </a:lnTo>
                  <a:lnTo>
                    <a:pt x="1660" y="2340"/>
                  </a:lnTo>
                  <a:lnTo>
                    <a:pt x="1662" y="2330"/>
                  </a:lnTo>
                  <a:lnTo>
                    <a:pt x="1662" y="2326"/>
                  </a:lnTo>
                  <a:lnTo>
                    <a:pt x="1664" y="2324"/>
                  </a:lnTo>
                  <a:lnTo>
                    <a:pt x="1668" y="2322"/>
                  </a:lnTo>
                  <a:lnTo>
                    <a:pt x="1672" y="2320"/>
                  </a:lnTo>
                  <a:lnTo>
                    <a:pt x="1682" y="2320"/>
                  </a:lnTo>
                  <a:lnTo>
                    <a:pt x="1690" y="2318"/>
                  </a:lnTo>
                  <a:lnTo>
                    <a:pt x="1698" y="2318"/>
                  </a:lnTo>
                  <a:lnTo>
                    <a:pt x="1702" y="2318"/>
                  </a:lnTo>
                  <a:lnTo>
                    <a:pt x="1704" y="2318"/>
                  </a:lnTo>
                  <a:lnTo>
                    <a:pt x="1706" y="2312"/>
                  </a:lnTo>
                  <a:lnTo>
                    <a:pt x="1708" y="2296"/>
                  </a:lnTo>
                  <a:lnTo>
                    <a:pt x="1708" y="2294"/>
                  </a:lnTo>
                  <a:lnTo>
                    <a:pt x="1710" y="2298"/>
                  </a:lnTo>
                  <a:lnTo>
                    <a:pt x="1712" y="2308"/>
                  </a:lnTo>
                  <a:lnTo>
                    <a:pt x="1712" y="2316"/>
                  </a:lnTo>
                  <a:lnTo>
                    <a:pt x="1714" y="2320"/>
                  </a:lnTo>
                  <a:lnTo>
                    <a:pt x="1718" y="2322"/>
                  </a:lnTo>
                  <a:lnTo>
                    <a:pt x="1724" y="2322"/>
                  </a:lnTo>
                  <a:lnTo>
                    <a:pt x="1732" y="2322"/>
                  </a:lnTo>
                  <a:lnTo>
                    <a:pt x="1726" y="2324"/>
                  </a:lnTo>
                  <a:lnTo>
                    <a:pt x="1720" y="2326"/>
                  </a:lnTo>
                  <a:lnTo>
                    <a:pt x="1708" y="2324"/>
                  </a:lnTo>
                  <a:lnTo>
                    <a:pt x="1700" y="2322"/>
                  </a:lnTo>
                  <a:lnTo>
                    <a:pt x="1696" y="2322"/>
                  </a:lnTo>
                  <a:lnTo>
                    <a:pt x="1696" y="2324"/>
                  </a:lnTo>
                  <a:lnTo>
                    <a:pt x="1696" y="2326"/>
                  </a:lnTo>
                  <a:lnTo>
                    <a:pt x="1700" y="2330"/>
                  </a:lnTo>
                  <a:lnTo>
                    <a:pt x="1708" y="2336"/>
                  </a:lnTo>
                  <a:lnTo>
                    <a:pt x="1718" y="2342"/>
                  </a:lnTo>
                  <a:lnTo>
                    <a:pt x="1722" y="2346"/>
                  </a:lnTo>
                  <a:lnTo>
                    <a:pt x="1722" y="2348"/>
                  </a:lnTo>
                  <a:lnTo>
                    <a:pt x="1724" y="2350"/>
                  </a:lnTo>
                  <a:lnTo>
                    <a:pt x="1728" y="2350"/>
                  </a:lnTo>
                  <a:lnTo>
                    <a:pt x="1740" y="2350"/>
                  </a:lnTo>
                  <a:lnTo>
                    <a:pt x="1754" y="2348"/>
                  </a:lnTo>
                  <a:lnTo>
                    <a:pt x="1760" y="2348"/>
                  </a:lnTo>
                  <a:lnTo>
                    <a:pt x="1764" y="2350"/>
                  </a:lnTo>
                  <a:lnTo>
                    <a:pt x="1766" y="2352"/>
                  </a:lnTo>
                  <a:lnTo>
                    <a:pt x="1768" y="2352"/>
                  </a:lnTo>
                  <a:lnTo>
                    <a:pt x="1772" y="2350"/>
                  </a:lnTo>
                  <a:lnTo>
                    <a:pt x="1776" y="2350"/>
                  </a:lnTo>
                  <a:lnTo>
                    <a:pt x="1780" y="2356"/>
                  </a:lnTo>
                  <a:lnTo>
                    <a:pt x="1780" y="2358"/>
                  </a:lnTo>
                  <a:lnTo>
                    <a:pt x="1778" y="2360"/>
                  </a:lnTo>
                  <a:lnTo>
                    <a:pt x="1774" y="2364"/>
                  </a:lnTo>
                  <a:lnTo>
                    <a:pt x="1756" y="2374"/>
                  </a:lnTo>
                  <a:lnTo>
                    <a:pt x="1738" y="2382"/>
                  </a:lnTo>
                  <a:lnTo>
                    <a:pt x="1732" y="2386"/>
                  </a:lnTo>
                  <a:lnTo>
                    <a:pt x="1732" y="2388"/>
                  </a:lnTo>
                  <a:lnTo>
                    <a:pt x="1732" y="2390"/>
                  </a:lnTo>
                  <a:lnTo>
                    <a:pt x="1736" y="2392"/>
                  </a:lnTo>
                  <a:lnTo>
                    <a:pt x="1742" y="2394"/>
                  </a:lnTo>
                  <a:lnTo>
                    <a:pt x="1756" y="2398"/>
                  </a:lnTo>
                  <a:lnTo>
                    <a:pt x="1762" y="2400"/>
                  </a:lnTo>
                  <a:lnTo>
                    <a:pt x="1768" y="2404"/>
                  </a:lnTo>
                  <a:lnTo>
                    <a:pt x="1772" y="2410"/>
                  </a:lnTo>
                  <a:lnTo>
                    <a:pt x="1774" y="2416"/>
                  </a:lnTo>
                  <a:lnTo>
                    <a:pt x="1774" y="2424"/>
                  </a:lnTo>
                  <a:lnTo>
                    <a:pt x="1772" y="2428"/>
                  </a:lnTo>
                  <a:lnTo>
                    <a:pt x="1768" y="2432"/>
                  </a:lnTo>
                  <a:lnTo>
                    <a:pt x="1766" y="2434"/>
                  </a:lnTo>
                  <a:lnTo>
                    <a:pt x="1768" y="2434"/>
                  </a:lnTo>
                  <a:lnTo>
                    <a:pt x="1774" y="2442"/>
                  </a:lnTo>
                  <a:lnTo>
                    <a:pt x="1780" y="2446"/>
                  </a:lnTo>
                  <a:lnTo>
                    <a:pt x="1788" y="2448"/>
                  </a:lnTo>
                  <a:lnTo>
                    <a:pt x="1794" y="2446"/>
                  </a:lnTo>
                  <a:lnTo>
                    <a:pt x="1800" y="2442"/>
                  </a:lnTo>
                  <a:lnTo>
                    <a:pt x="1810" y="2432"/>
                  </a:lnTo>
                  <a:lnTo>
                    <a:pt x="1822" y="2422"/>
                  </a:lnTo>
                  <a:lnTo>
                    <a:pt x="1826" y="2420"/>
                  </a:lnTo>
                  <a:lnTo>
                    <a:pt x="1830" y="2420"/>
                  </a:lnTo>
                  <a:lnTo>
                    <a:pt x="1832" y="2422"/>
                  </a:lnTo>
                  <a:lnTo>
                    <a:pt x="1836" y="2422"/>
                  </a:lnTo>
                  <a:lnTo>
                    <a:pt x="1844" y="2416"/>
                  </a:lnTo>
                  <a:lnTo>
                    <a:pt x="1850" y="2410"/>
                  </a:lnTo>
                  <a:lnTo>
                    <a:pt x="1856" y="2408"/>
                  </a:lnTo>
                  <a:lnTo>
                    <a:pt x="1860" y="2408"/>
                  </a:lnTo>
                  <a:lnTo>
                    <a:pt x="1862" y="2408"/>
                  </a:lnTo>
                  <a:lnTo>
                    <a:pt x="1870" y="2412"/>
                  </a:lnTo>
                  <a:lnTo>
                    <a:pt x="1876" y="2414"/>
                  </a:lnTo>
                  <a:lnTo>
                    <a:pt x="1882" y="2412"/>
                  </a:lnTo>
                  <a:lnTo>
                    <a:pt x="1892" y="2408"/>
                  </a:lnTo>
                  <a:lnTo>
                    <a:pt x="1894" y="2406"/>
                  </a:lnTo>
                  <a:lnTo>
                    <a:pt x="1892" y="2404"/>
                  </a:lnTo>
                  <a:lnTo>
                    <a:pt x="1892" y="2400"/>
                  </a:lnTo>
                  <a:lnTo>
                    <a:pt x="1892" y="2398"/>
                  </a:lnTo>
                  <a:lnTo>
                    <a:pt x="1894" y="2394"/>
                  </a:lnTo>
                  <a:lnTo>
                    <a:pt x="1896" y="2390"/>
                  </a:lnTo>
                  <a:lnTo>
                    <a:pt x="1894" y="2386"/>
                  </a:lnTo>
                  <a:lnTo>
                    <a:pt x="1886" y="2384"/>
                  </a:lnTo>
                  <a:lnTo>
                    <a:pt x="1874" y="2386"/>
                  </a:lnTo>
                  <a:lnTo>
                    <a:pt x="1868" y="2388"/>
                  </a:lnTo>
                  <a:lnTo>
                    <a:pt x="1862" y="2392"/>
                  </a:lnTo>
                  <a:lnTo>
                    <a:pt x="1854" y="2396"/>
                  </a:lnTo>
                  <a:lnTo>
                    <a:pt x="1852" y="2396"/>
                  </a:lnTo>
                  <a:lnTo>
                    <a:pt x="1848" y="2392"/>
                  </a:lnTo>
                  <a:lnTo>
                    <a:pt x="1842" y="2386"/>
                  </a:lnTo>
                  <a:lnTo>
                    <a:pt x="1836" y="2376"/>
                  </a:lnTo>
                  <a:lnTo>
                    <a:pt x="1826" y="2358"/>
                  </a:lnTo>
                  <a:lnTo>
                    <a:pt x="1824" y="2348"/>
                  </a:lnTo>
                  <a:lnTo>
                    <a:pt x="1824" y="2346"/>
                  </a:lnTo>
                  <a:lnTo>
                    <a:pt x="1824" y="2344"/>
                  </a:lnTo>
                  <a:lnTo>
                    <a:pt x="1830" y="2342"/>
                  </a:lnTo>
                  <a:lnTo>
                    <a:pt x="1836" y="2340"/>
                  </a:lnTo>
                  <a:lnTo>
                    <a:pt x="1838" y="2340"/>
                  </a:lnTo>
                  <a:lnTo>
                    <a:pt x="1838" y="2342"/>
                  </a:lnTo>
                  <a:lnTo>
                    <a:pt x="1838" y="2344"/>
                  </a:lnTo>
                  <a:lnTo>
                    <a:pt x="1838" y="2348"/>
                  </a:lnTo>
                  <a:lnTo>
                    <a:pt x="1842" y="2346"/>
                  </a:lnTo>
                  <a:lnTo>
                    <a:pt x="1852" y="2336"/>
                  </a:lnTo>
                  <a:lnTo>
                    <a:pt x="1862" y="2326"/>
                  </a:lnTo>
                  <a:lnTo>
                    <a:pt x="1872" y="2318"/>
                  </a:lnTo>
                  <a:lnTo>
                    <a:pt x="1876" y="2316"/>
                  </a:lnTo>
                  <a:lnTo>
                    <a:pt x="1880" y="2316"/>
                  </a:lnTo>
                  <a:lnTo>
                    <a:pt x="1886" y="2318"/>
                  </a:lnTo>
                  <a:lnTo>
                    <a:pt x="1896" y="2316"/>
                  </a:lnTo>
                  <a:lnTo>
                    <a:pt x="1906" y="2312"/>
                  </a:lnTo>
                  <a:lnTo>
                    <a:pt x="1916" y="2308"/>
                  </a:lnTo>
                  <a:lnTo>
                    <a:pt x="1934" y="2296"/>
                  </a:lnTo>
                  <a:lnTo>
                    <a:pt x="1944" y="2292"/>
                  </a:lnTo>
                  <a:lnTo>
                    <a:pt x="1952" y="2292"/>
                  </a:lnTo>
                  <a:lnTo>
                    <a:pt x="1956" y="2294"/>
                  </a:lnTo>
                  <a:lnTo>
                    <a:pt x="1960" y="2296"/>
                  </a:lnTo>
                  <a:lnTo>
                    <a:pt x="1964" y="2294"/>
                  </a:lnTo>
                  <a:lnTo>
                    <a:pt x="1972" y="2288"/>
                  </a:lnTo>
                  <a:lnTo>
                    <a:pt x="1976" y="2288"/>
                  </a:lnTo>
                  <a:lnTo>
                    <a:pt x="1980" y="2290"/>
                  </a:lnTo>
                  <a:lnTo>
                    <a:pt x="1986" y="2288"/>
                  </a:lnTo>
                  <a:lnTo>
                    <a:pt x="1992" y="2286"/>
                  </a:lnTo>
                  <a:lnTo>
                    <a:pt x="1998" y="2284"/>
                  </a:lnTo>
                  <a:lnTo>
                    <a:pt x="2002" y="2284"/>
                  </a:lnTo>
                  <a:lnTo>
                    <a:pt x="2004" y="2286"/>
                  </a:lnTo>
                  <a:lnTo>
                    <a:pt x="2004" y="2288"/>
                  </a:lnTo>
                  <a:lnTo>
                    <a:pt x="2004" y="2290"/>
                  </a:lnTo>
                  <a:lnTo>
                    <a:pt x="2000" y="2294"/>
                  </a:lnTo>
                  <a:lnTo>
                    <a:pt x="1996" y="2298"/>
                  </a:lnTo>
                  <a:lnTo>
                    <a:pt x="1988" y="2300"/>
                  </a:lnTo>
                  <a:lnTo>
                    <a:pt x="1980" y="2302"/>
                  </a:lnTo>
                  <a:lnTo>
                    <a:pt x="1974" y="2306"/>
                  </a:lnTo>
                  <a:lnTo>
                    <a:pt x="1968" y="2312"/>
                  </a:lnTo>
                  <a:lnTo>
                    <a:pt x="1962" y="2316"/>
                  </a:lnTo>
                  <a:lnTo>
                    <a:pt x="1948" y="2318"/>
                  </a:lnTo>
                  <a:lnTo>
                    <a:pt x="1944" y="2318"/>
                  </a:lnTo>
                  <a:lnTo>
                    <a:pt x="1944" y="2320"/>
                  </a:lnTo>
                  <a:lnTo>
                    <a:pt x="1944" y="2324"/>
                  </a:lnTo>
                  <a:lnTo>
                    <a:pt x="1946" y="2326"/>
                  </a:lnTo>
                  <a:lnTo>
                    <a:pt x="1952" y="2332"/>
                  </a:lnTo>
                  <a:lnTo>
                    <a:pt x="1956" y="2334"/>
                  </a:lnTo>
                  <a:lnTo>
                    <a:pt x="1958" y="2334"/>
                  </a:lnTo>
                  <a:lnTo>
                    <a:pt x="1962" y="2334"/>
                  </a:lnTo>
                  <a:lnTo>
                    <a:pt x="1968" y="2338"/>
                  </a:lnTo>
                  <a:lnTo>
                    <a:pt x="1974" y="2344"/>
                  </a:lnTo>
                  <a:lnTo>
                    <a:pt x="1978" y="2352"/>
                  </a:lnTo>
                  <a:lnTo>
                    <a:pt x="1976" y="2354"/>
                  </a:lnTo>
                  <a:lnTo>
                    <a:pt x="1972" y="2352"/>
                  </a:lnTo>
                  <a:lnTo>
                    <a:pt x="1964" y="2350"/>
                  </a:lnTo>
                  <a:lnTo>
                    <a:pt x="1958" y="2350"/>
                  </a:lnTo>
                  <a:lnTo>
                    <a:pt x="1952" y="2354"/>
                  </a:lnTo>
                  <a:lnTo>
                    <a:pt x="1948" y="2362"/>
                  </a:lnTo>
                  <a:lnTo>
                    <a:pt x="1942" y="2376"/>
                  </a:lnTo>
                  <a:lnTo>
                    <a:pt x="1940" y="2382"/>
                  </a:lnTo>
                  <a:lnTo>
                    <a:pt x="1942" y="2388"/>
                  </a:lnTo>
                  <a:lnTo>
                    <a:pt x="1944" y="2396"/>
                  </a:lnTo>
                  <a:lnTo>
                    <a:pt x="1942" y="2396"/>
                  </a:lnTo>
                  <a:lnTo>
                    <a:pt x="1940" y="2396"/>
                  </a:lnTo>
                  <a:lnTo>
                    <a:pt x="1934" y="2394"/>
                  </a:lnTo>
                  <a:lnTo>
                    <a:pt x="1930" y="2392"/>
                  </a:lnTo>
                  <a:lnTo>
                    <a:pt x="1926" y="2394"/>
                  </a:lnTo>
                  <a:lnTo>
                    <a:pt x="1922" y="2394"/>
                  </a:lnTo>
                  <a:lnTo>
                    <a:pt x="1918" y="2392"/>
                  </a:lnTo>
                  <a:lnTo>
                    <a:pt x="1910" y="2390"/>
                  </a:lnTo>
                  <a:lnTo>
                    <a:pt x="1904" y="2388"/>
                  </a:lnTo>
                  <a:lnTo>
                    <a:pt x="1904" y="2390"/>
                  </a:lnTo>
                  <a:lnTo>
                    <a:pt x="1904" y="2392"/>
                  </a:lnTo>
                  <a:lnTo>
                    <a:pt x="1904" y="2396"/>
                  </a:lnTo>
                  <a:lnTo>
                    <a:pt x="1904" y="2398"/>
                  </a:lnTo>
                  <a:lnTo>
                    <a:pt x="1900" y="2402"/>
                  </a:lnTo>
                  <a:lnTo>
                    <a:pt x="1900" y="2404"/>
                  </a:lnTo>
                  <a:lnTo>
                    <a:pt x="1912" y="2410"/>
                  </a:lnTo>
                  <a:lnTo>
                    <a:pt x="1918" y="2414"/>
                  </a:lnTo>
                  <a:lnTo>
                    <a:pt x="1924" y="2418"/>
                  </a:lnTo>
                  <a:lnTo>
                    <a:pt x="1928" y="2424"/>
                  </a:lnTo>
                  <a:lnTo>
                    <a:pt x="1934" y="2430"/>
                  </a:lnTo>
                  <a:lnTo>
                    <a:pt x="1938" y="2432"/>
                  </a:lnTo>
                  <a:lnTo>
                    <a:pt x="1944" y="2434"/>
                  </a:lnTo>
                  <a:lnTo>
                    <a:pt x="1950" y="2434"/>
                  </a:lnTo>
                  <a:lnTo>
                    <a:pt x="1954" y="2436"/>
                  </a:lnTo>
                  <a:lnTo>
                    <a:pt x="1956" y="2440"/>
                  </a:lnTo>
                  <a:lnTo>
                    <a:pt x="1958" y="2442"/>
                  </a:lnTo>
                  <a:lnTo>
                    <a:pt x="1960" y="2446"/>
                  </a:lnTo>
                  <a:lnTo>
                    <a:pt x="1966" y="2448"/>
                  </a:lnTo>
                  <a:lnTo>
                    <a:pt x="1976" y="2452"/>
                  </a:lnTo>
                  <a:lnTo>
                    <a:pt x="1990" y="2456"/>
                  </a:lnTo>
                  <a:lnTo>
                    <a:pt x="1994" y="2458"/>
                  </a:lnTo>
                  <a:lnTo>
                    <a:pt x="1996" y="2462"/>
                  </a:lnTo>
                  <a:lnTo>
                    <a:pt x="2006" y="2474"/>
                  </a:lnTo>
                  <a:lnTo>
                    <a:pt x="2034" y="2504"/>
                  </a:lnTo>
                  <a:lnTo>
                    <a:pt x="2042" y="2510"/>
                  </a:lnTo>
                  <a:lnTo>
                    <a:pt x="2050" y="2516"/>
                  </a:lnTo>
                  <a:lnTo>
                    <a:pt x="2062" y="2520"/>
                  </a:lnTo>
                  <a:lnTo>
                    <a:pt x="2070" y="2522"/>
                  </a:lnTo>
                  <a:lnTo>
                    <a:pt x="2074" y="2526"/>
                  </a:lnTo>
                  <a:lnTo>
                    <a:pt x="2076" y="2530"/>
                  </a:lnTo>
                  <a:lnTo>
                    <a:pt x="2080" y="2534"/>
                  </a:lnTo>
                  <a:lnTo>
                    <a:pt x="2082" y="2538"/>
                  </a:lnTo>
                  <a:lnTo>
                    <a:pt x="2088" y="2538"/>
                  </a:lnTo>
                  <a:lnTo>
                    <a:pt x="2092" y="2540"/>
                  </a:lnTo>
                  <a:lnTo>
                    <a:pt x="2094" y="2544"/>
                  </a:lnTo>
                  <a:lnTo>
                    <a:pt x="2098" y="2552"/>
                  </a:lnTo>
                  <a:lnTo>
                    <a:pt x="2100" y="2562"/>
                  </a:lnTo>
                  <a:lnTo>
                    <a:pt x="2104" y="2584"/>
                  </a:lnTo>
                  <a:lnTo>
                    <a:pt x="2104" y="2598"/>
                  </a:lnTo>
                  <a:lnTo>
                    <a:pt x="2100" y="2606"/>
                  </a:lnTo>
                  <a:lnTo>
                    <a:pt x="2096" y="2610"/>
                  </a:lnTo>
                  <a:lnTo>
                    <a:pt x="2086" y="2618"/>
                  </a:lnTo>
                  <a:lnTo>
                    <a:pt x="2066" y="2630"/>
                  </a:lnTo>
                  <a:lnTo>
                    <a:pt x="2054" y="2636"/>
                  </a:lnTo>
                  <a:lnTo>
                    <a:pt x="2044" y="2640"/>
                  </a:lnTo>
                  <a:lnTo>
                    <a:pt x="2032" y="2638"/>
                  </a:lnTo>
                  <a:lnTo>
                    <a:pt x="2028" y="2638"/>
                  </a:lnTo>
                  <a:lnTo>
                    <a:pt x="2024" y="2634"/>
                  </a:lnTo>
                  <a:lnTo>
                    <a:pt x="2014" y="2630"/>
                  </a:lnTo>
                  <a:lnTo>
                    <a:pt x="2006" y="2630"/>
                  </a:lnTo>
                  <a:lnTo>
                    <a:pt x="1996" y="2632"/>
                  </a:lnTo>
                  <a:lnTo>
                    <a:pt x="1986" y="2636"/>
                  </a:lnTo>
                  <a:lnTo>
                    <a:pt x="1976" y="2640"/>
                  </a:lnTo>
                  <a:lnTo>
                    <a:pt x="1968" y="2642"/>
                  </a:lnTo>
                  <a:lnTo>
                    <a:pt x="1960" y="2642"/>
                  </a:lnTo>
                  <a:lnTo>
                    <a:pt x="1956" y="2640"/>
                  </a:lnTo>
                  <a:lnTo>
                    <a:pt x="1952" y="2636"/>
                  </a:lnTo>
                  <a:lnTo>
                    <a:pt x="1942" y="2630"/>
                  </a:lnTo>
                  <a:lnTo>
                    <a:pt x="1940" y="2630"/>
                  </a:lnTo>
                  <a:lnTo>
                    <a:pt x="1938" y="2632"/>
                  </a:lnTo>
                  <a:lnTo>
                    <a:pt x="1936" y="2634"/>
                  </a:lnTo>
                  <a:lnTo>
                    <a:pt x="1932" y="2634"/>
                  </a:lnTo>
                  <a:lnTo>
                    <a:pt x="1924" y="2630"/>
                  </a:lnTo>
                  <a:lnTo>
                    <a:pt x="1918" y="2626"/>
                  </a:lnTo>
                  <a:lnTo>
                    <a:pt x="1914" y="2622"/>
                  </a:lnTo>
                  <a:lnTo>
                    <a:pt x="1910" y="2618"/>
                  </a:lnTo>
                  <a:lnTo>
                    <a:pt x="1908" y="2616"/>
                  </a:lnTo>
                  <a:lnTo>
                    <a:pt x="1906" y="2616"/>
                  </a:lnTo>
                  <a:lnTo>
                    <a:pt x="1896" y="2620"/>
                  </a:lnTo>
                  <a:lnTo>
                    <a:pt x="1890" y="2620"/>
                  </a:lnTo>
                  <a:lnTo>
                    <a:pt x="1886" y="2618"/>
                  </a:lnTo>
                  <a:lnTo>
                    <a:pt x="1884" y="2614"/>
                  </a:lnTo>
                  <a:lnTo>
                    <a:pt x="1882" y="2608"/>
                  </a:lnTo>
                  <a:lnTo>
                    <a:pt x="1880" y="2602"/>
                  </a:lnTo>
                  <a:lnTo>
                    <a:pt x="1876" y="2598"/>
                  </a:lnTo>
                  <a:lnTo>
                    <a:pt x="1870" y="2596"/>
                  </a:lnTo>
                  <a:lnTo>
                    <a:pt x="1860" y="2598"/>
                  </a:lnTo>
                  <a:lnTo>
                    <a:pt x="1850" y="2600"/>
                  </a:lnTo>
                  <a:lnTo>
                    <a:pt x="1844" y="2596"/>
                  </a:lnTo>
                  <a:lnTo>
                    <a:pt x="1842" y="2592"/>
                  </a:lnTo>
                  <a:lnTo>
                    <a:pt x="1840" y="2586"/>
                  </a:lnTo>
                  <a:lnTo>
                    <a:pt x="1840" y="2582"/>
                  </a:lnTo>
                  <a:lnTo>
                    <a:pt x="1838" y="2578"/>
                  </a:lnTo>
                  <a:lnTo>
                    <a:pt x="1836" y="2576"/>
                  </a:lnTo>
                  <a:lnTo>
                    <a:pt x="1830" y="2580"/>
                  </a:lnTo>
                  <a:lnTo>
                    <a:pt x="1822" y="2582"/>
                  </a:lnTo>
                  <a:lnTo>
                    <a:pt x="1814" y="2584"/>
                  </a:lnTo>
                  <a:lnTo>
                    <a:pt x="1798" y="2582"/>
                  </a:lnTo>
                  <a:lnTo>
                    <a:pt x="1788" y="2580"/>
                  </a:lnTo>
                  <a:lnTo>
                    <a:pt x="1778" y="2580"/>
                  </a:lnTo>
                  <a:lnTo>
                    <a:pt x="1766" y="2582"/>
                  </a:lnTo>
                  <a:lnTo>
                    <a:pt x="1752" y="2586"/>
                  </a:lnTo>
                  <a:lnTo>
                    <a:pt x="1724" y="2596"/>
                  </a:lnTo>
                  <a:lnTo>
                    <a:pt x="1706" y="2608"/>
                  </a:lnTo>
                  <a:lnTo>
                    <a:pt x="1694" y="2618"/>
                  </a:lnTo>
                  <a:lnTo>
                    <a:pt x="1688" y="2624"/>
                  </a:lnTo>
                  <a:lnTo>
                    <a:pt x="1684" y="2630"/>
                  </a:lnTo>
                  <a:lnTo>
                    <a:pt x="1678" y="2632"/>
                  </a:lnTo>
                  <a:lnTo>
                    <a:pt x="1668" y="2632"/>
                  </a:lnTo>
                  <a:lnTo>
                    <a:pt x="1656" y="2628"/>
                  </a:lnTo>
                  <a:lnTo>
                    <a:pt x="1646" y="2626"/>
                  </a:lnTo>
                  <a:lnTo>
                    <a:pt x="1638" y="2626"/>
                  </a:lnTo>
                  <a:lnTo>
                    <a:pt x="1630" y="2628"/>
                  </a:lnTo>
                  <a:lnTo>
                    <a:pt x="1618" y="2628"/>
                  </a:lnTo>
                  <a:lnTo>
                    <a:pt x="1608" y="2624"/>
                  </a:lnTo>
                  <a:lnTo>
                    <a:pt x="1602" y="2626"/>
                  </a:lnTo>
                  <a:lnTo>
                    <a:pt x="1598" y="2628"/>
                  </a:lnTo>
                  <a:lnTo>
                    <a:pt x="1596" y="2634"/>
                  </a:lnTo>
                  <a:lnTo>
                    <a:pt x="1594" y="2638"/>
                  </a:lnTo>
                  <a:lnTo>
                    <a:pt x="1596" y="2640"/>
                  </a:lnTo>
                  <a:lnTo>
                    <a:pt x="1600" y="2642"/>
                  </a:lnTo>
                  <a:lnTo>
                    <a:pt x="1604" y="2646"/>
                  </a:lnTo>
                  <a:lnTo>
                    <a:pt x="1608" y="2650"/>
                  </a:lnTo>
                  <a:lnTo>
                    <a:pt x="1612" y="2650"/>
                  </a:lnTo>
                  <a:lnTo>
                    <a:pt x="1620" y="2652"/>
                  </a:lnTo>
                  <a:lnTo>
                    <a:pt x="1622" y="2652"/>
                  </a:lnTo>
                  <a:lnTo>
                    <a:pt x="1620" y="2652"/>
                  </a:lnTo>
                  <a:lnTo>
                    <a:pt x="1606" y="2656"/>
                  </a:lnTo>
                  <a:lnTo>
                    <a:pt x="1584" y="2660"/>
                  </a:lnTo>
                  <a:lnTo>
                    <a:pt x="1584" y="2662"/>
                  </a:lnTo>
                  <a:lnTo>
                    <a:pt x="1584" y="2664"/>
                  </a:lnTo>
                  <a:lnTo>
                    <a:pt x="1592" y="2666"/>
                  </a:lnTo>
                  <a:lnTo>
                    <a:pt x="1594" y="2668"/>
                  </a:lnTo>
                  <a:lnTo>
                    <a:pt x="1594" y="2672"/>
                  </a:lnTo>
                  <a:lnTo>
                    <a:pt x="1586" y="2674"/>
                  </a:lnTo>
                  <a:lnTo>
                    <a:pt x="1570" y="2674"/>
                  </a:lnTo>
                  <a:lnTo>
                    <a:pt x="1558" y="2672"/>
                  </a:lnTo>
                  <a:lnTo>
                    <a:pt x="1554" y="2670"/>
                  </a:lnTo>
                  <a:lnTo>
                    <a:pt x="1552" y="2666"/>
                  </a:lnTo>
                  <a:lnTo>
                    <a:pt x="1552" y="2664"/>
                  </a:lnTo>
                  <a:lnTo>
                    <a:pt x="1550" y="2662"/>
                  </a:lnTo>
                  <a:lnTo>
                    <a:pt x="1544" y="2662"/>
                  </a:lnTo>
                  <a:lnTo>
                    <a:pt x="1538" y="2666"/>
                  </a:lnTo>
                  <a:lnTo>
                    <a:pt x="1536" y="2668"/>
                  </a:lnTo>
                  <a:lnTo>
                    <a:pt x="1538" y="2670"/>
                  </a:lnTo>
                  <a:lnTo>
                    <a:pt x="1540" y="2672"/>
                  </a:lnTo>
                  <a:lnTo>
                    <a:pt x="1540" y="2674"/>
                  </a:lnTo>
                  <a:lnTo>
                    <a:pt x="1536" y="2676"/>
                  </a:lnTo>
                  <a:lnTo>
                    <a:pt x="1530" y="2676"/>
                  </a:lnTo>
                  <a:lnTo>
                    <a:pt x="1528" y="2674"/>
                  </a:lnTo>
                  <a:lnTo>
                    <a:pt x="1526" y="2672"/>
                  </a:lnTo>
                  <a:lnTo>
                    <a:pt x="1524" y="2670"/>
                  </a:lnTo>
                  <a:lnTo>
                    <a:pt x="1520" y="2668"/>
                  </a:lnTo>
                  <a:lnTo>
                    <a:pt x="1516" y="2666"/>
                  </a:lnTo>
                  <a:lnTo>
                    <a:pt x="1510" y="2668"/>
                  </a:lnTo>
                  <a:lnTo>
                    <a:pt x="1506" y="2670"/>
                  </a:lnTo>
                  <a:lnTo>
                    <a:pt x="1500" y="2672"/>
                  </a:lnTo>
                  <a:lnTo>
                    <a:pt x="1494" y="2678"/>
                  </a:lnTo>
                  <a:lnTo>
                    <a:pt x="1488" y="2686"/>
                  </a:lnTo>
                  <a:lnTo>
                    <a:pt x="1482" y="2692"/>
                  </a:lnTo>
                  <a:lnTo>
                    <a:pt x="1480" y="2694"/>
                  </a:lnTo>
                  <a:lnTo>
                    <a:pt x="1478" y="2696"/>
                  </a:lnTo>
                  <a:lnTo>
                    <a:pt x="1476" y="2706"/>
                  </a:lnTo>
                  <a:lnTo>
                    <a:pt x="1474" y="2716"/>
                  </a:lnTo>
                  <a:lnTo>
                    <a:pt x="1474" y="2718"/>
                  </a:lnTo>
                  <a:lnTo>
                    <a:pt x="1476" y="2720"/>
                  </a:lnTo>
                  <a:lnTo>
                    <a:pt x="1482" y="2720"/>
                  </a:lnTo>
                  <a:lnTo>
                    <a:pt x="1496" y="2716"/>
                  </a:lnTo>
                  <a:lnTo>
                    <a:pt x="1504" y="2716"/>
                  </a:lnTo>
                  <a:lnTo>
                    <a:pt x="1506" y="2716"/>
                  </a:lnTo>
                  <a:lnTo>
                    <a:pt x="1506" y="2718"/>
                  </a:lnTo>
                  <a:lnTo>
                    <a:pt x="1504" y="2720"/>
                  </a:lnTo>
                  <a:lnTo>
                    <a:pt x="1500" y="2728"/>
                  </a:lnTo>
                  <a:lnTo>
                    <a:pt x="1498" y="2732"/>
                  </a:lnTo>
                  <a:lnTo>
                    <a:pt x="1502" y="2734"/>
                  </a:lnTo>
                  <a:lnTo>
                    <a:pt x="1504" y="2738"/>
                  </a:lnTo>
                  <a:lnTo>
                    <a:pt x="1504" y="2740"/>
                  </a:lnTo>
                  <a:lnTo>
                    <a:pt x="1502" y="2746"/>
                  </a:lnTo>
                  <a:lnTo>
                    <a:pt x="1502" y="2750"/>
                  </a:lnTo>
                  <a:lnTo>
                    <a:pt x="1504" y="2752"/>
                  </a:lnTo>
                  <a:lnTo>
                    <a:pt x="1506" y="2752"/>
                  </a:lnTo>
                  <a:lnTo>
                    <a:pt x="1510" y="2754"/>
                  </a:lnTo>
                  <a:lnTo>
                    <a:pt x="1510" y="2756"/>
                  </a:lnTo>
                  <a:lnTo>
                    <a:pt x="1504" y="2760"/>
                  </a:lnTo>
                  <a:lnTo>
                    <a:pt x="1498" y="2766"/>
                  </a:lnTo>
                  <a:lnTo>
                    <a:pt x="1498" y="2768"/>
                  </a:lnTo>
                  <a:lnTo>
                    <a:pt x="1502" y="2770"/>
                  </a:lnTo>
                  <a:lnTo>
                    <a:pt x="1508" y="2774"/>
                  </a:lnTo>
                  <a:lnTo>
                    <a:pt x="1510" y="2778"/>
                  </a:lnTo>
                  <a:lnTo>
                    <a:pt x="1510" y="2780"/>
                  </a:lnTo>
                  <a:lnTo>
                    <a:pt x="1508" y="2782"/>
                  </a:lnTo>
                  <a:lnTo>
                    <a:pt x="1504" y="2782"/>
                  </a:lnTo>
                  <a:lnTo>
                    <a:pt x="1500" y="2782"/>
                  </a:lnTo>
                  <a:lnTo>
                    <a:pt x="1496" y="2780"/>
                  </a:lnTo>
                  <a:lnTo>
                    <a:pt x="1494" y="2774"/>
                  </a:lnTo>
                  <a:lnTo>
                    <a:pt x="1492" y="2768"/>
                  </a:lnTo>
                  <a:lnTo>
                    <a:pt x="1488" y="2768"/>
                  </a:lnTo>
                  <a:lnTo>
                    <a:pt x="1486" y="2768"/>
                  </a:lnTo>
                  <a:lnTo>
                    <a:pt x="1486" y="2772"/>
                  </a:lnTo>
                  <a:lnTo>
                    <a:pt x="1484" y="2782"/>
                  </a:lnTo>
                  <a:lnTo>
                    <a:pt x="1486" y="2788"/>
                  </a:lnTo>
                  <a:lnTo>
                    <a:pt x="1490" y="2792"/>
                  </a:lnTo>
                  <a:lnTo>
                    <a:pt x="1494" y="2794"/>
                  </a:lnTo>
                  <a:lnTo>
                    <a:pt x="1498" y="2794"/>
                  </a:lnTo>
                  <a:lnTo>
                    <a:pt x="1500" y="2794"/>
                  </a:lnTo>
                  <a:lnTo>
                    <a:pt x="1504" y="2796"/>
                  </a:lnTo>
                  <a:lnTo>
                    <a:pt x="1508" y="2800"/>
                  </a:lnTo>
                  <a:lnTo>
                    <a:pt x="1510" y="2800"/>
                  </a:lnTo>
                  <a:lnTo>
                    <a:pt x="1518" y="2802"/>
                  </a:lnTo>
                  <a:lnTo>
                    <a:pt x="1520" y="2802"/>
                  </a:lnTo>
                  <a:lnTo>
                    <a:pt x="1522" y="2804"/>
                  </a:lnTo>
                  <a:lnTo>
                    <a:pt x="1522" y="2806"/>
                  </a:lnTo>
                  <a:lnTo>
                    <a:pt x="1520" y="2810"/>
                  </a:lnTo>
                  <a:lnTo>
                    <a:pt x="1516" y="2818"/>
                  </a:lnTo>
                  <a:lnTo>
                    <a:pt x="1516" y="2822"/>
                  </a:lnTo>
                  <a:lnTo>
                    <a:pt x="1520" y="2826"/>
                  </a:lnTo>
                  <a:lnTo>
                    <a:pt x="1520" y="2832"/>
                  </a:lnTo>
                  <a:lnTo>
                    <a:pt x="1520" y="2836"/>
                  </a:lnTo>
                  <a:lnTo>
                    <a:pt x="1522" y="2838"/>
                  </a:lnTo>
                  <a:lnTo>
                    <a:pt x="1526" y="2838"/>
                  </a:lnTo>
                  <a:lnTo>
                    <a:pt x="1528" y="2840"/>
                  </a:lnTo>
                  <a:lnTo>
                    <a:pt x="1530" y="2844"/>
                  </a:lnTo>
                  <a:lnTo>
                    <a:pt x="1530" y="2848"/>
                  </a:lnTo>
                  <a:lnTo>
                    <a:pt x="1530" y="2850"/>
                  </a:lnTo>
                  <a:lnTo>
                    <a:pt x="1524" y="2850"/>
                  </a:lnTo>
                  <a:lnTo>
                    <a:pt x="1518" y="2850"/>
                  </a:lnTo>
                  <a:lnTo>
                    <a:pt x="1520" y="2854"/>
                  </a:lnTo>
                  <a:lnTo>
                    <a:pt x="1522" y="2856"/>
                  </a:lnTo>
                  <a:lnTo>
                    <a:pt x="1528" y="2858"/>
                  </a:lnTo>
                  <a:lnTo>
                    <a:pt x="1542" y="2856"/>
                  </a:lnTo>
                  <a:lnTo>
                    <a:pt x="1552" y="2856"/>
                  </a:lnTo>
                  <a:lnTo>
                    <a:pt x="1556" y="2858"/>
                  </a:lnTo>
                  <a:lnTo>
                    <a:pt x="1554" y="2860"/>
                  </a:lnTo>
                  <a:lnTo>
                    <a:pt x="1550" y="2864"/>
                  </a:lnTo>
                  <a:lnTo>
                    <a:pt x="1546" y="2866"/>
                  </a:lnTo>
                  <a:lnTo>
                    <a:pt x="1534" y="2868"/>
                  </a:lnTo>
                  <a:lnTo>
                    <a:pt x="1526" y="2870"/>
                  </a:lnTo>
                  <a:lnTo>
                    <a:pt x="1524" y="2870"/>
                  </a:lnTo>
                  <a:lnTo>
                    <a:pt x="1526" y="2872"/>
                  </a:lnTo>
                  <a:lnTo>
                    <a:pt x="1528" y="2876"/>
                  </a:lnTo>
                  <a:lnTo>
                    <a:pt x="1532" y="2876"/>
                  </a:lnTo>
                  <a:lnTo>
                    <a:pt x="1540" y="2874"/>
                  </a:lnTo>
                  <a:lnTo>
                    <a:pt x="1548" y="2872"/>
                  </a:lnTo>
                  <a:lnTo>
                    <a:pt x="1550" y="2872"/>
                  </a:lnTo>
                  <a:lnTo>
                    <a:pt x="1552" y="2876"/>
                  </a:lnTo>
                  <a:lnTo>
                    <a:pt x="1552" y="2878"/>
                  </a:lnTo>
                  <a:lnTo>
                    <a:pt x="1554" y="2878"/>
                  </a:lnTo>
                  <a:lnTo>
                    <a:pt x="1560" y="2872"/>
                  </a:lnTo>
                  <a:lnTo>
                    <a:pt x="1564" y="2870"/>
                  </a:lnTo>
                  <a:lnTo>
                    <a:pt x="1568" y="2868"/>
                  </a:lnTo>
                  <a:lnTo>
                    <a:pt x="1572" y="2868"/>
                  </a:lnTo>
                  <a:lnTo>
                    <a:pt x="1576" y="2870"/>
                  </a:lnTo>
                  <a:lnTo>
                    <a:pt x="1580" y="2874"/>
                  </a:lnTo>
                  <a:lnTo>
                    <a:pt x="1582" y="2874"/>
                  </a:lnTo>
                  <a:lnTo>
                    <a:pt x="1588" y="2874"/>
                  </a:lnTo>
                  <a:lnTo>
                    <a:pt x="1590" y="2872"/>
                  </a:lnTo>
                  <a:lnTo>
                    <a:pt x="1592" y="2874"/>
                  </a:lnTo>
                  <a:lnTo>
                    <a:pt x="1594" y="2880"/>
                  </a:lnTo>
                  <a:lnTo>
                    <a:pt x="1598" y="2886"/>
                  </a:lnTo>
                  <a:lnTo>
                    <a:pt x="1602" y="2892"/>
                  </a:lnTo>
                  <a:lnTo>
                    <a:pt x="1610" y="2900"/>
                  </a:lnTo>
                  <a:lnTo>
                    <a:pt x="1616" y="2902"/>
                  </a:lnTo>
                  <a:lnTo>
                    <a:pt x="1620" y="2904"/>
                  </a:lnTo>
                  <a:lnTo>
                    <a:pt x="1624" y="2904"/>
                  </a:lnTo>
                  <a:lnTo>
                    <a:pt x="1628" y="2902"/>
                  </a:lnTo>
                  <a:lnTo>
                    <a:pt x="1634" y="2896"/>
                  </a:lnTo>
                  <a:lnTo>
                    <a:pt x="1638" y="2894"/>
                  </a:lnTo>
                  <a:lnTo>
                    <a:pt x="1640" y="2894"/>
                  </a:lnTo>
                  <a:lnTo>
                    <a:pt x="1642" y="2896"/>
                  </a:lnTo>
                  <a:lnTo>
                    <a:pt x="1646" y="2898"/>
                  </a:lnTo>
                  <a:lnTo>
                    <a:pt x="1648" y="2896"/>
                  </a:lnTo>
                  <a:lnTo>
                    <a:pt x="1652" y="2894"/>
                  </a:lnTo>
                  <a:lnTo>
                    <a:pt x="1654" y="2890"/>
                  </a:lnTo>
                  <a:lnTo>
                    <a:pt x="1654" y="2884"/>
                  </a:lnTo>
                  <a:lnTo>
                    <a:pt x="1654" y="2872"/>
                  </a:lnTo>
                  <a:lnTo>
                    <a:pt x="1656" y="2866"/>
                  </a:lnTo>
                  <a:lnTo>
                    <a:pt x="1662" y="2864"/>
                  </a:lnTo>
                  <a:lnTo>
                    <a:pt x="1670" y="2864"/>
                  </a:lnTo>
                  <a:lnTo>
                    <a:pt x="1686" y="2868"/>
                  </a:lnTo>
                  <a:lnTo>
                    <a:pt x="1700" y="2874"/>
                  </a:lnTo>
                  <a:lnTo>
                    <a:pt x="1712" y="2882"/>
                  </a:lnTo>
                  <a:lnTo>
                    <a:pt x="1720" y="2890"/>
                  </a:lnTo>
                  <a:lnTo>
                    <a:pt x="1728" y="2898"/>
                  </a:lnTo>
                  <a:lnTo>
                    <a:pt x="1732" y="2904"/>
                  </a:lnTo>
                  <a:lnTo>
                    <a:pt x="1738" y="2908"/>
                  </a:lnTo>
                  <a:lnTo>
                    <a:pt x="1744" y="2910"/>
                  </a:lnTo>
                  <a:lnTo>
                    <a:pt x="1752" y="2908"/>
                  </a:lnTo>
                  <a:lnTo>
                    <a:pt x="1766" y="2904"/>
                  </a:lnTo>
                  <a:lnTo>
                    <a:pt x="1778" y="2902"/>
                  </a:lnTo>
                  <a:lnTo>
                    <a:pt x="1782" y="2900"/>
                  </a:lnTo>
                  <a:lnTo>
                    <a:pt x="1788" y="2898"/>
                  </a:lnTo>
                  <a:lnTo>
                    <a:pt x="1794" y="2892"/>
                  </a:lnTo>
                  <a:lnTo>
                    <a:pt x="1802" y="2884"/>
                  </a:lnTo>
                  <a:lnTo>
                    <a:pt x="1814" y="2872"/>
                  </a:lnTo>
                  <a:lnTo>
                    <a:pt x="1822" y="2868"/>
                  </a:lnTo>
                  <a:lnTo>
                    <a:pt x="1828" y="2868"/>
                  </a:lnTo>
                  <a:lnTo>
                    <a:pt x="1834" y="2872"/>
                  </a:lnTo>
                  <a:lnTo>
                    <a:pt x="1838" y="2876"/>
                  </a:lnTo>
                  <a:lnTo>
                    <a:pt x="1844" y="2880"/>
                  </a:lnTo>
                  <a:lnTo>
                    <a:pt x="1848" y="2880"/>
                  </a:lnTo>
                  <a:lnTo>
                    <a:pt x="1856" y="2876"/>
                  </a:lnTo>
                  <a:lnTo>
                    <a:pt x="1868" y="2864"/>
                  </a:lnTo>
                  <a:lnTo>
                    <a:pt x="1876" y="2860"/>
                  </a:lnTo>
                  <a:lnTo>
                    <a:pt x="1878" y="2860"/>
                  </a:lnTo>
                  <a:lnTo>
                    <a:pt x="1880" y="2862"/>
                  </a:lnTo>
                  <a:lnTo>
                    <a:pt x="1882" y="2870"/>
                  </a:lnTo>
                  <a:lnTo>
                    <a:pt x="1882" y="2874"/>
                  </a:lnTo>
                  <a:lnTo>
                    <a:pt x="1880" y="2878"/>
                  </a:lnTo>
                  <a:lnTo>
                    <a:pt x="1872" y="2886"/>
                  </a:lnTo>
                  <a:lnTo>
                    <a:pt x="1866" y="2892"/>
                  </a:lnTo>
                  <a:lnTo>
                    <a:pt x="1864" y="2894"/>
                  </a:lnTo>
                  <a:lnTo>
                    <a:pt x="1866" y="2896"/>
                  </a:lnTo>
                  <a:lnTo>
                    <a:pt x="1872" y="2906"/>
                  </a:lnTo>
                  <a:lnTo>
                    <a:pt x="1872" y="2910"/>
                  </a:lnTo>
                  <a:lnTo>
                    <a:pt x="1872" y="2914"/>
                  </a:lnTo>
                  <a:lnTo>
                    <a:pt x="1868" y="2918"/>
                  </a:lnTo>
                  <a:lnTo>
                    <a:pt x="1864" y="2924"/>
                  </a:lnTo>
                  <a:lnTo>
                    <a:pt x="1862" y="2930"/>
                  </a:lnTo>
                  <a:lnTo>
                    <a:pt x="1866" y="2940"/>
                  </a:lnTo>
                  <a:lnTo>
                    <a:pt x="1870" y="2948"/>
                  </a:lnTo>
                  <a:lnTo>
                    <a:pt x="1870" y="2956"/>
                  </a:lnTo>
                  <a:lnTo>
                    <a:pt x="1870" y="2966"/>
                  </a:lnTo>
                  <a:lnTo>
                    <a:pt x="1872" y="2980"/>
                  </a:lnTo>
                  <a:lnTo>
                    <a:pt x="1872" y="2986"/>
                  </a:lnTo>
                  <a:lnTo>
                    <a:pt x="1870" y="2990"/>
                  </a:lnTo>
                  <a:lnTo>
                    <a:pt x="1866" y="2996"/>
                  </a:lnTo>
                  <a:lnTo>
                    <a:pt x="1860" y="3000"/>
                  </a:lnTo>
                  <a:lnTo>
                    <a:pt x="1858" y="3006"/>
                  </a:lnTo>
                  <a:lnTo>
                    <a:pt x="1858" y="3012"/>
                  </a:lnTo>
                  <a:lnTo>
                    <a:pt x="1858" y="3020"/>
                  </a:lnTo>
                  <a:lnTo>
                    <a:pt x="1856" y="3020"/>
                  </a:lnTo>
                  <a:lnTo>
                    <a:pt x="1854" y="3024"/>
                  </a:lnTo>
                  <a:lnTo>
                    <a:pt x="1850" y="3034"/>
                  </a:lnTo>
                  <a:lnTo>
                    <a:pt x="1848" y="3044"/>
                  </a:lnTo>
                  <a:lnTo>
                    <a:pt x="1846" y="3050"/>
                  </a:lnTo>
                  <a:lnTo>
                    <a:pt x="1842" y="3054"/>
                  </a:lnTo>
                  <a:lnTo>
                    <a:pt x="1838" y="3064"/>
                  </a:lnTo>
                  <a:lnTo>
                    <a:pt x="1824" y="3108"/>
                  </a:lnTo>
                  <a:lnTo>
                    <a:pt x="1818" y="3130"/>
                  </a:lnTo>
                  <a:lnTo>
                    <a:pt x="1814" y="3144"/>
                  </a:lnTo>
                  <a:lnTo>
                    <a:pt x="1806" y="3154"/>
                  </a:lnTo>
                  <a:lnTo>
                    <a:pt x="1800" y="3160"/>
                  </a:lnTo>
                  <a:lnTo>
                    <a:pt x="1768" y="3170"/>
                  </a:lnTo>
                  <a:lnTo>
                    <a:pt x="1764" y="3170"/>
                  </a:lnTo>
                  <a:lnTo>
                    <a:pt x="1760" y="3166"/>
                  </a:lnTo>
                  <a:lnTo>
                    <a:pt x="1756" y="3164"/>
                  </a:lnTo>
                  <a:lnTo>
                    <a:pt x="1754" y="3166"/>
                  </a:lnTo>
                  <a:lnTo>
                    <a:pt x="1748" y="3168"/>
                  </a:lnTo>
                  <a:lnTo>
                    <a:pt x="1744" y="3170"/>
                  </a:lnTo>
                  <a:lnTo>
                    <a:pt x="1740" y="3170"/>
                  </a:lnTo>
                  <a:lnTo>
                    <a:pt x="1734" y="3168"/>
                  </a:lnTo>
                  <a:lnTo>
                    <a:pt x="1728" y="3164"/>
                  </a:lnTo>
                  <a:lnTo>
                    <a:pt x="1726" y="3162"/>
                  </a:lnTo>
                  <a:lnTo>
                    <a:pt x="1724" y="3162"/>
                  </a:lnTo>
                  <a:lnTo>
                    <a:pt x="1724" y="3164"/>
                  </a:lnTo>
                  <a:lnTo>
                    <a:pt x="1724" y="3168"/>
                  </a:lnTo>
                  <a:lnTo>
                    <a:pt x="1720" y="3170"/>
                  </a:lnTo>
                  <a:lnTo>
                    <a:pt x="1734" y="3232"/>
                  </a:lnTo>
                  <a:lnTo>
                    <a:pt x="1734" y="3230"/>
                  </a:lnTo>
                  <a:lnTo>
                    <a:pt x="1738" y="3232"/>
                  </a:lnTo>
                  <a:lnTo>
                    <a:pt x="1738" y="3236"/>
                  </a:lnTo>
                  <a:lnTo>
                    <a:pt x="1738" y="3242"/>
                  </a:lnTo>
                  <a:lnTo>
                    <a:pt x="1740" y="3252"/>
                  </a:lnTo>
                  <a:lnTo>
                    <a:pt x="1744" y="3260"/>
                  </a:lnTo>
                  <a:lnTo>
                    <a:pt x="1750" y="3266"/>
                  </a:lnTo>
                  <a:lnTo>
                    <a:pt x="1754" y="3272"/>
                  </a:lnTo>
                  <a:lnTo>
                    <a:pt x="1758" y="3278"/>
                  </a:lnTo>
                  <a:lnTo>
                    <a:pt x="1760" y="3288"/>
                  </a:lnTo>
                  <a:lnTo>
                    <a:pt x="1762" y="3300"/>
                  </a:lnTo>
                  <a:lnTo>
                    <a:pt x="1766" y="3306"/>
                  </a:lnTo>
                  <a:lnTo>
                    <a:pt x="1770" y="3312"/>
                  </a:lnTo>
                  <a:lnTo>
                    <a:pt x="1784" y="3328"/>
                  </a:lnTo>
                  <a:lnTo>
                    <a:pt x="1792" y="3340"/>
                  </a:lnTo>
                  <a:lnTo>
                    <a:pt x="1796" y="3344"/>
                  </a:lnTo>
                  <a:lnTo>
                    <a:pt x="1800" y="3346"/>
                  </a:lnTo>
                  <a:lnTo>
                    <a:pt x="1802" y="3344"/>
                  </a:lnTo>
                  <a:lnTo>
                    <a:pt x="1804" y="3340"/>
                  </a:lnTo>
                  <a:lnTo>
                    <a:pt x="1810" y="3328"/>
                  </a:lnTo>
                  <a:lnTo>
                    <a:pt x="1812" y="3314"/>
                  </a:lnTo>
                  <a:lnTo>
                    <a:pt x="1816" y="3292"/>
                  </a:lnTo>
                  <a:lnTo>
                    <a:pt x="1830" y="3254"/>
                  </a:lnTo>
                  <a:lnTo>
                    <a:pt x="1832" y="3250"/>
                  </a:lnTo>
                  <a:lnTo>
                    <a:pt x="1832" y="3256"/>
                  </a:lnTo>
                  <a:lnTo>
                    <a:pt x="1832" y="3260"/>
                  </a:lnTo>
                  <a:lnTo>
                    <a:pt x="1826" y="3286"/>
                  </a:lnTo>
                  <a:lnTo>
                    <a:pt x="1826" y="3296"/>
                  </a:lnTo>
                  <a:lnTo>
                    <a:pt x="1826" y="3302"/>
                  </a:lnTo>
                  <a:lnTo>
                    <a:pt x="1822" y="3312"/>
                  </a:lnTo>
                  <a:lnTo>
                    <a:pt x="1818" y="3328"/>
                  </a:lnTo>
                  <a:lnTo>
                    <a:pt x="1818" y="3330"/>
                  </a:lnTo>
                  <a:lnTo>
                    <a:pt x="1824" y="3328"/>
                  </a:lnTo>
                  <a:lnTo>
                    <a:pt x="1828" y="3326"/>
                  </a:lnTo>
                  <a:lnTo>
                    <a:pt x="1834" y="3326"/>
                  </a:lnTo>
                  <a:lnTo>
                    <a:pt x="1838" y="3328"/>
                  </a:lnTo>
                  <a:lnTo>
                    <a:pt x="1840" y="3330"/>
                  </a:lnTo>
                  <a:lnTo>
                    <a:pt x="1848" y="3340"/>
                  </a:lnTo>
                  <a:lnTo>
                    <a:pt x="1864" y="3372"/>
                  </a:lnTo>
                  <a:lnTo>
                    <a:pt x="1880" y="3406"/>
                  </a:lnTo>
                  <a:lnTo>
                    <a:pt x="1888" y="3418"/>
                  </a:lnTo>
                  <a:lnTo>
                    <a:pt x="1896" y="3428"/>
                  </a:lnTo>
                  <a:lnTo>
                    <a:pt x="1900" y="3434"/>
                  </a:lnTo>
                  <a:lnTo>
                    <a:pt x="1900" y="3440"/>
                  </a:lnTo>
                  <a:lnTo>
                    <a:pt x="1902" y="3444"/>
                  </a:lnTo>
                  <a:lnTo>
                    <a:pt x="1908" y="3450"/>
                  </a:lnTo>
                  <a:lnTo>
                    <a:pt x="1916" y="3458"/>
                  </a:lnTo>
                  <a:lnTo>
                    <a:pt x="1922" y="3470"/>
                  </a:lnTo>
                  <a:lnTo>
                    <a:pt x="1926" y="3482"/>
                  </a:lnTo>
                  <a:lnTo>
                    <a:pt x="1926" y="3486"/>
                  </a:lnTo>
                  <a:lnTo>
                    <a:pt x="1924" y="3492"/>
                  </a:lnTo>
                  <a:lnTo>
                    <a:pt x="1922" y="3496"/>
                  </a:lnTo>
                  <a:lnTo>
                    <a:pt x="1924" y="3502"/>
                  </a:lnTo>
                  <a:lnTo>
                    <a:pt x="1926" y="3506"/>
                  </a:lnTo>
                  <a:lnTo>
                    <a:pt x="1928" y="3512"/>
                  </a:lnTo>
                  <a:lnTo>
                    <a:pt x="1938" y="3522"/>
                  </a:lnTo>
                  <a:lnTo>
                    <a:pt x="1944" y="3526"/>
                  </a:lnTo>
                  <a:lnTo>
                    <a:pt x="1952" y="3528"/>
                  </a:lnTo>
                  <a:lnTo>
                    <a:pt x="1958" y="3532"/>
                  </a:lnTo>
                  <a:lnTo>
                    <a:pt x="1964" y="3538"/>
                  </a:lnTo>
                  <a:lnTo>
                    <a:pt x="1970" y="3548"/>
                  </a:lnTo>
                  <a:lnTo>
                    <a:pt x="1976" y="3560"/>
                  </a:lnTo>
                  <a:lnTo>
                    <a:pt x="1988" y="3586"/>
                  </a:lnTo>
                  <a:lnTo>
                    <a:pt x="1996" y="3610"/>
                  </a:lnTo>
                  <a:lnTo>
                    <a:pt x="1998" y="3620"/>
                  </a:lnTo>
                  <a:lnTo>
                    <a:pt x="1998" y="3626"/>
                  </a:lnTo>
                  <a:lnTo>
                    <a:pt x="1998" y="3632"/>
                  </a:lnTo>
                  <a:lnTo>
                    <a:pt x="1996" y="3636"/>
                  </a:lnTo>
                  <a:lnTo>
                    <a:pt x="1994" y="3638"/>
                  </a:lnTo>
                  <a:lnTo>
                    <a:pt x="1992" y="3642"/>
                  </a:lnTo>
                  <a:lnTo>
                    <a:pt x="1994" y="3648"/>
                  </a:lnTo>
                  <a:lnTo>
                    <a:pt x="1996" y="3656"/>
                  </a:lnTo>
                  <a:lnTo>
                    <a:pt x="2000" y="3664"/>
                  </a:lnTo>
                  <a:lnTo>
                    <a:pt x="2000" y="3668"/>
                  </a:lnTo>
                  <a:lnTo>
                    <a:pt x="1998" y="3670"/>
                  </a:lnTo>
                  <a:lnTo>
                    <a:pt x="1998" y="3672"/>
                  </a:lnTo>
                  <a:lnTo>
                    <a:pt x="1996" y="3674"/>
                  </a:lnTo>
                  <a:lnTo>
                    <a:pt x="1996" y="3676"/>
                  </a:lnTo>
                  <a:lnTo>
                    <a:pt x="2004" y="3690"/>
                  </a:lnTo>
                  <a:lnTo>
                    <a:pt x="2014" y="3706"/>
                  </a:lnTo>
                  <a:lnTo>
                    <a:pt x="2020" y="3716"/>
                  </a:lnTo>
                  <a:lnTo>
                    <a:pt x="2026" y="3722"/>
                  </a:lnTo>
                  <a:lnTo>
                    <a:pt x="2036" y="3726"/>
                  </a:lnTo>
                  <a:lnTo>
                    <a:pt x="2042" y="3730"/>
                  </a:lnTo>
                  <a:lnTo>
                    <a:pt x="2048" y="3734"/>
                  </a:lnTo>
                  <a:lnTo>
                    <a:pt x="2058" y="3744"/>
                  </a:lnTo>
                  <a:lnTo>
                    <a:pt x="2064" y="3758"/>
                  </a:lnTo>
                  <a:lnTo>
                    <a:pt x="2072" y="3770"/>
                  </a:lnTo>
                  <a:lnTo>
                    <a:pt x="2078" y="3778"/>
                  </a:lnTo>
                  <a:lnTo>
                    <a:pt x="2082" y="3782"/>
                  </a:lnTo>
                  <a:lnTo>
                    <a:pt x="2084" y="3786"/>
                  </a:lnTo>
                  <a:lnTo>
                    <a:pt x="2084" y="3796"/>
                  </a:lnTo>
                  <a:lnTo>
                    <a:pt x="2086" y="3804"/>
                  </a:lnTo>
                  <a:lnTo>
                    <a:pt x="2088" y="3810"/>
                  </a:lnTo>
                  <a:lnTo>
                    <a:pt x="2092" y="3816"/>
                  </a:lnTo>
                  <a:lnTo>
                    <a:pt x="2094" y="3824"/>
                  </a:lnTo>
                  <a:lnTo>
                    <a:pt x="2096" y="3830"/>
                  </a:lnTo>
                  <a:lnTo>
                    <a:pt x="2098" y="3836"/>
                  </a:lnTo>
                  <a:lnTo>
                    <a:pt x="2108" y="3848"/>
                  </a:lnTo>
                  <a:lnTo>
                    <a:pt x="2120" y="3862"/>
                  </a:lnTo>
                  <a:lnTo>
                    <a:pt x="2124" y="3870"/>
                  </a:lnTo>
                  <a:lnTo>
                    <a:pt x="2126" y="3878"/>
                  </a:lnTo>
                  <a:lnTo>
                    <a:pt x="2128" y="3884"/>
                  </a:lnTo>
                  <a:lnTo>
                    <a:pt x="2130" y="3886"/>
                  </a:lnTo>
                  <a:lnTo>
                    <a:pt x="2134" y="3886"/>
                  </a:lnTo>
                  <a:lnTo>
                    <a:pt x="2138" y="3888"/>
                  </a:lnTo>
                  <a:lnTo>
                    <a:pt x="2140" y="3892"/>
                  </a:lnTo>
                  <a:lnTo>
                    <a:pt x="2144" y="3902"/>
                  </a:lnTo>
                  <a:lnTo>
                    <a:pt x="2146" y="3918"/>
                  </a:lnTo>
                  <a:lnTo>
                    <a:pt x="2148" y="3936"/>
                  </a:lnTo>
                  <a:lnTo>
                    <a:pt x="2146" y="3944"/>
                  </a:lnTo>
                  <a:lnTo>
                    <a:pt x="2142" y="3952"/>
                  </a:lnTo>
                  <a:lnTo>
                    <a:pt x="2142" y="3954"/>
                  </a:lnTo>
                  <a:lnTo>
                    <a:pt x="2142" y="3958"/>
                  </a:lnTo>
                  <a:lnTo>
                    <a:pt x="2144" y="3964"/>
                  </a:lnTo>
                  <a:lnTo>
                    <a:pt x="2146" y="3968"/>
                  </a:lnTo>
                  <a:lnTo>
                    <a:pt x="2146" y="3972"/>
                  </a:lnTo>
                  <a:lnTo>
                    <a:pt x="2144" y="3974"/>
                  </a:lnTo>
                  <a:lnTo>
                    <a:pt x="2140" y="3976"/>
                  </a:lnTo>
                  <a:lnTo>
                    <a:pt x="2142" y="3980"/>
                  </a:lnTo>
                  <a:lnTo>
                    <a:pt x="2146" y="3982"/>
                  </a:lnTo>
                  <a:lnTo>
                    <a:pt x="2148" y="3986"/>
                  </a:lnTo>
                  <a:lnTo>
                    <a:pt x="2150" y="3988"/>
                  </a:lnTo>
                  <a:lnTo>
                    <a:pt x="2150" y="3996"/>
                  </a:lnTo>
                  <a:lnTo>
                    <a:pt x="2152" y="4000"/>
                  </a:lnTo>
                  <a:lnTo>
                    <a:pt x="2154" y="4008"/>
                  </a:lnTo>
                  <a:lnTo>
                    <a:pt x="2156" y="4020"/>
                  </a:lnTo>
                  <a:lnTo>
                    <a:pt x="2158" y="4034"/>
                  </a:lnTo>
                  <a:lnTo>
                    <a:pt x="2162" y="4044"/>
                  </a:lnTo>
                  <a:lnTo>
                    <a:pt x="2166" y="4054"/>
                  </a:lnTo>
                  <a:lnTo>
                    <a:pt x="2166" y="4058"/>
                  </a:lnTo>
                  <a:lnTo>
                    <a:pt x="2166" y="4064"/>
                  </a:lnTo>
                  <a:lnTo>
                    <a:pt x="2164" y="4072"/>
                  </a:lnTo>
                  <a:lnTo>
                    <a:pt x="2166" y="4076"/>
                  </a:lnTo>
                  <a:lnTo>
                    <a:pt x="2168" y="4082"/>
                  </a:lnTo>
                  <a:lnTo>
                    <a:pt x="2172" y="4092"/>
                  </a:lnTo>
                  <a:lnTo>
                    <a:pt x="2176" y="4100"/>
                  </a:lnTo>
                  <a:lnTo>
                    <a:pt x="2178" y="4102"/>
                  </a:lnTo>
                  <a:lnTo>
                    <a:pt x="2180" y="4102"/>
                  </a:lnTo>
                  <a:lnTo>
                    <a:pt x="2184" y="4100"/>
                  </a:lnTo>
                  <a:lnTo>
                    <a:pt x="2186" y="4102"/>
                  </a:lnTo>
                  <a:lnTo>
                    <a:pt x="2190" y="4104"/>
                  </a:lnTo>
                  <a:lnTo>
                    <a:pt x="2196" y="4108"/>
                  </a:lnTo>
                  <a:lnTo>
                    <a:pt x="2200" y="4106"/>
                  </a:lnTo>
                  <a:lnTo>
                    <a:pt x="2204" y="4104"/>
                  </a:lnTo>
                  <a:lnTo>
                    <a:pt x="2208" y="4104"/>
                  </a:lnTo>
                  <a:lnTo>
                    <a:pt x="2212" y="4104"/>
                  </a:lnTo>
                  <a:lnTo>
                    <a:pt x="2214" y="4102"/>
                  </a:lnTo>
                  <a:lnTo>
                    <a:pt x="2218" y="4098"/>
                  </a:lnTo>
                  <a:lnTo>
                    <a:pt x="2226" y="4098"/>
                  </a:lnTo>
                  <a:lnTo>
                    <a:pt x="2232" y="4100"/>
                  </a:lnTo>
                  <a:lnTo>
                    <a:pt x="2236" y="4098"/>
                  </a:lnTo>
                  <a:lnTo>
                    <a:pt x="2238" y="4096"/>
                  </a:lnTo>
                  <a:lnTo>
                    <a:pt x="2240" y="4094"/>
                  </a:lnTo>
                  <a:lnTo>
                    <a:pt x="2242" y="4090"/>
                  </a:lnTo>
                  <a:lnTo>
                    <a:pt x="2244" y="4088"/>
                  </a:lnTo>
                  <a:lnTo>
                    <a:pt x="2248" y="4088"/>
                  </a:lnTo>
                  <a:lnTo>
                    <a:pt x="2252" y="4086"/>
                  </a:lnTo>
                  <a:lnTo>
                    <a:pt x="2254" y="4084"/>
                  </a:lnTo>
                  <a:lnTo>
                    <a:pt x="2258" y="4074"/>
                  </a:lnTo>
                  <a:lnTo>
                    <a:pt x="2262" y="4070"/>
                  </a:lnTo>
                  <a:lnTo>
                    <a:pt x="2266" y="4068"/>
                  </a:lnTo>
                  <a:lnTo>
                    <a:pt x="2274" y="4066"/>
                  </a:lnTo>
                  <a:lnTo>
                    <a:pt x="2284" y="4066"/>
                  </a:lnTo>
                  <a:lnTo>
                    <a:pt x="2300" y="4066"/>
                  </a:lnTo>
                  <a:lnTo>
                    <a:pt x="2312" y="4062"/>
                  </a:lnTo>
                  <a:lnTo>
                    <a:pt x="2324" y="4058"/>
                  </a:lnTo>
                  <a:lnTo>
                    <a:pt x="2334" y="4050"/>
                  </a:lnTo>
                  <a:lnTo>
                    <a:pt x="2348" y="4038"/>
                  </a:lnTo>
                  <a:lnTo>
                    <a:pt x="2356" y="4036"/>
                  </a:lnTo>
                  <a:lnTo>
                    <a:pt x="2364" y="4036"/>
                  </a:lnTo>
                  <a:lnTo>
                    <a:pt x="2370" y="4038"/>
                  </a:lnTo>
                  <a:lnTo>
                    <a:pt x="2374" y="4038"/>
                  </a:lnTo>
                  <a:lnTo>
                    <a:pt x="2382" y="4034"/>
                  </a:lnTo>
                  <a:lnTo>
                    <a:pt x="2390" y="4028"/>
                  </a:lnTo>
                  <a:lnTo>
                    <a:pt x="2398" y="4020"/>
                  </a:lnTo>
                  <a:lnTo>
                    <a:pt x="2406" y="4010"/>
                  </a:lnTo>
                  <a:lnTo>
                    <a:pt x="2416" y="4002"/>
                  </a:lnTo>
                  <a:lnTo>
                    <a:pt x="2426" y="3998"/>
                  </a:lnTo>
                  <a:lnTo>
                    <a:pt x="2432" y="3996"/>
                  </a:lnTo>
                  <a:lnTo>
                    <a:pt x="2438" y="3998"/>
                  </a:lnTo>
                  <a:lnTo>
                    <a:pt x="2442" y="3998"/>
                  </a:lnTo>
                  <a:lnTo>
                    <a:pt x="2446" y="3996"/>
                  </a:lnTo>
                  <a:lnTo>
                    <a:pt x="2452" y="3992"/>
                  </a:lnTo>
                  <a:lnTo>
                    <a:pt x="2462" y="3986"/>
                  </a:lnTo>
                  <a:lnTo>
                    <a:pt x="2468" y="3982"/>
                  </a:lnTo>
                  <a:lnTo>
                    <a:pt x="2480" y="3978"/>
                  </a:lnTo>
                  <a:lnTo>
                    <a:pt x="2500" y="3972"/>
                  </a:lnTo>
                  <a:lnTo>
                    <a:pt x="2506" y="3968"/>
                  </a:lnTo>
                  <a:lnTo>
                    <a:pt x="2510" y="3966"/>
                  </a:lnTo>
                  <a:lnTo>
                    <a:pt x="2520" y="3962"/>
                  </a:lnTo>
                  <a:lnTo>
                    <a:pt x="2526" y="3960"/>
                  </a:lnTo>
                  <a:lnTo>
                    <a:pt x="2528" y="3954"/>
                  </a:lnTo>
                  <a:lnTo>
                    <a:pt x="2528" y="3942"/>
                  </a:lnTo>
                  <a:lnTo>
                    <a:pt x="2528" y="3934"/>
                  </a:lnTo>
                  <a:lnTo>
                    <a:pt x="2532" y="3926"/>
                  </a:lnTo>
                  <a:lnTo>
                    <a:pt x="2542" y="3916"/>
                  </a:lnTo>
                  <a:lnTo>
                    <a:pt x="2562" y="3906"/>
                  </a:lnTo>
                  <a:lnTo>
                    <a:pt x="2566" y="3902"/>
                  </a:lnTo>
                  <a:lnTo>
                    <a:pt x="2572" y="3902"/>
                  </a:lnTo>
                  <a:lnTo>
                    <a:pt x="2578" y="3902"/>
                  </a:lnTo>
                  <a:lnTo>
                    <a:pt x="2584" y="3902"/>
                  </a:lnTo>
                  <a:lnTo>
                    <a:pt x="2586" y="3900"/>
                  </a:lnTo>
                  <a:lnTo>
                    <a:pt x="2594" y="3894"/>
                  </a:lnTo>
                  <a:lnTo>
                    <a:pt x="2600" y="3892"/>
                  </a:lnTo>
                  <a:lnTo>
                    <a:pt x="2606" y="3890"/>
                  </a:lnTo>
                  <a:lnTo>
                    <a:pt x="2614" y="3888"/>
                  </a:lnTo>
                  <a:lnTo>
                    <a:pt x="2624" y="3890"/>
                  </a:lnTo>
                  <a:lnTo>
                    <a:pt x="2630" y="3890"/>
                  </a:lnTo>
                  <a:lnTo>
                    <a:pt x="2634" y="3890"/>
                  </a:lnTo>
                  <a:lnTo>
                    <a:pt x="2638" y="3888"/>
                  </a:lnTo>
                  <a:lnTo>
                    <a:pt x="2642" y="3886"/>
                  </a:lnTo>
                  <a:lnTo>
                    <a:pt x="2646" y="3878"/>
                  </a:lnTo>
                  <a:lnTo>
                    <a:pt x="2650" y="3868"/>
                  </a:lnTo>
                  <a:lnTo>
                    <a:pt x="2654" y="3858"/>
                  </a:lnTo>
                  <a:lnTo>
                    <a:pt x="2658" y="3850"/>
                  </a:lnTo>
                  <a:lnTo>
                    <a:pt x="2664" y="3844"/>
                  </a:lnTo>
                  <a:lnTo>
                    <a:pt x="2670" y="3842"/>
                  </a:lnTo>
                  <a:lnTo>
                    <a:pt x="2676" y="3842"/>
                  </a:lnTo>
                  <a:lnTo>
                    <a:pt x="2690" y="3840"/>
                  </a:lnTo>
                  <a:lnTo>
                    <a:pt x="2698" y="3836"/>
                  </a:lnTo>
                  <a:lnTo>
                    <a:pt x="2702" y="3830"/>
                  </a:lnTo>
                  <a:lnTo>
                    <a:pt x="2704" y="3822"/>
                  </a:lnTo>
                  <a:lnTo>
                    <a:pt x="2708" y="3814"/>
                  </a:lnTo>
                  <a:lnTo>
                    <a:pt x="2712" y="3806"/>
                  </a:lnTo>
                  <a:lnTo>
                    <a:pt x="2720" y="3798"/>
                  </a:lnTo>
                  <a:lnTo>
                    <a:pt x="2734" y="3794"/>
                  </a:lnTo>
                  <a:lnTo>
                    <a:pt x="2746" y="3790"/>
                  </a:lnTo>
                  <a:lnTo>
                    <a:pt x="2752" y="3786"/>
                  </a:lnTo>
                  <a:lnTo>
                    <a:pt x="2754" y="3782"/>
                  </a:lnTo>
                  <a:lnTo>
                    <a:pt x="2752" y="3776"/>
                  </a:lnTo>
                  <a:lnTo>
                    <a:pt x="2750" y="3768"/>
                  </a:lnTo>
                  <a:lnTo>
                    <a:pt x="2750" y="3758"/>
                  </a:lnTo>
                  <a:lnTo>
                    <a:pt x="2750" y="3746"/>
                  </a:lnTo>
                  <a:lnTo>
                    <a:pt x="2754" y="3730"/>
                  </a:lnTo>
                  <a:lnTo>
                    <a:pt x="2760" y="3716"/>
                  </a:lnTo>
                  <a:lnTo>
                    <a:pt x="2764" y="3710"/>
                  </a:lnTo>
                  <a:lnTo>
                    <a:pt x="2768" y="3712"/>
                  </a:lnTo>
                  <a:lnTo>
                    <a:pt x="2770" y="3714"/>
                  </a:lnTo>
                  <a:lnTo>
                    <a:pt x="2772" y="3718"/>
                  </a:lnTo>
                  <a:lnTo>
                    <a:pt x="2776" y="3720"/>
                  </a:lnTo>
                  <a:lnTo>
                    <a:pt x="2780" y="3716"/>
                  </a:lnTo>
                  <a:lnTo>
                    <a:pt x="2786" y="3704"/>
                  </a:lnTo>
                  <a:lnTo>
                    <a:pt x="2792" y="3692"/>
                  </a:lnTo>
                  <a:lnTo>
                    <a:pt x="2796" y="3684"/>
                  </a:lnTo>
                  <a:lnTo>
                    <a:pt x="2806" y="3674"/>
                  </a:lnTo>
                  <a:lnTo>
                    <a:pt x="2816" y="3664"/>
                  </a:lnTo>
                  <a:lnTo>
                    <a:pt x="2820" y="3656"/>
                  </a:lnTo>
                  <a:lnTo>
                    <a:pt x="2824" y="3644"/>
                  </a:lnTo>
                  <a:lnTo>
                    <a:pt x="2830" y="3628"/>
                  </a:lnTo>
                  <a:lnTo>
                    <a:pt x="2834" y="3618"/>
                  </a:lnTo>
                  <a:lnTo>
                    <a:pt x="2834" y="3616"/>
                  </a:lnTo>
                  <a:lnTo>
                    <a:pt x="2832" y="3614"/>
                  </a:lnTo>
                  <a:lnTo>
                    <a:pt x="2822" y="3608"/>
                  </a:lnTo>
                  <a:close/>
                  <a:moveTo>
                    <a:pt x="2468" y="3400"/>
                  </a:moveTo>
                  <a:lnTo>
                    <a:pt x="2468" y="3400"/>
                  </a:lnTo>
                  <a:lnTo>
                    <a:pt x="2470" y="3400"/>
                  </a:lnTo>
                  <a:lnTo>
                    <a:pt x="2468" y="3400"/>
                  </a:lnTo>
                  <a:close/>
                  <a:moveTo>
                    <a:pt x="1836" y="3098"/>
                  </a:moveTo>
                  <a:lnTo>
                    <a:pt x="1836" y="3098"/>
                  </a:lnTo>
                  <a:lnTo>
                    <a:pt x="1838" y="3094"/>
                  </a:lnTo>
                  <a:lnTo>
                    <a:pt x="1842" y="3094"/>
                  </a:lnTo>
                  <a:lnTo>
                    <a:pt x="1838" y="3094"/>
                  </a:lnTo>
                  <a:lnTo>
                    <a:pt x="1836" y="3098"/>
                  </a:lnTo>
                  <a:close/>
                  <a:moveTo>
                    <a:pt x="1856" y="3100"/>
                  </a:moveTo>
                  <a:lnTo>
                    <a:pt x="1856" y="3100"/>
                  </a:lnTo>
                  <a:lnTo>
                    <a:pt x="1856" y="3102"/>
                  </a:lnTo>
                  <a:lnTo>
                    <a:pt x="1856" y="3100"/>
                  </a:lnTo>
                  <a:lnTo>
                    <a:pt x="1856" y="3090"/>
                  </a:lnTo>
                  <a:lnTo>
                    <a:pt x="1858" y="3084"/>
                  </a:lnTo>
                  <a:lnTo>
                    <a:pt x="1860" y="3082"/>
                  </a:lnTo>
                  <a:lnTo>
                    <a:pt x="1858" y="3084"/>
                  </a:lnTo>
                  <a:lnTo>
                    <a:pt x="1856" y="3090"/>
                  </a:lnTo>
                  <a:lnTo>
                    <a:pt x="1856" y="3100"/>
                  </a:lnTo>
                  <a:close/>
                </a:path>
              </a:pathLst>
            </a:custGeom>
            <a:solidFill>
              <a:srgbClr val="AAAAAA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497" name="Freeform 6156"/>
            <p:cNvSpPr>
              <a:spLocks noEditPoints="1"/>
            </p:cNvSpPr>
            <p:nvPr/>
          </p:nvSpPr>
          <p:spPr bwMode="auto">
            <a:xfrm>
              <a:off x="5024074" y="2480087"/>
              <a:ext cx="2615330" cy="2204852"/>
            </a:xfrm>
            <a:custGeom>
              <a:avLst/>
              <a:gdLst>
                <a:gd name="T0" fmla="*/ 334096 w 5856"/>
                <a:gd name="T1" fmla="*/ 341505 h 5472"/>
                <a:gd name="T2" fmla="*/ 374746 w 5856"/>
                <a:gd name="T3" fmla="*/ 60938 h 5472"/>
                <a:gd name="T4" fmla="*/ 2452998 w 5856"/>
                <a:gd name="T5" fmla="*/ 316114 h 5472"/>
                <a:gd name="T6" fmla="*/ 3177084 w 5856"/>
                <a:gd name="T7" fmla="*/ 608108 h 5472"/>
                <a:gd name="T8" fmla="*/ 2139228 w 5856"/>
                <a:gd name="T9" fmla="*/ 481154 h 5472"/>
                <a:gd name="T10" fmla="*/ 256606 w 5856"/>
                <a:gd name="T11" fmla="*/ 559865 h 5472"/>
                <a:gd name="T12" fmla="*/ 48272 w 5856"/>
                <a:gd name="T13" fmla="*/ 76172 h 5472"/>
                <a:gd name="T14" fmla="*/ 461128 w 5856"/>
                <a:gd name="T15" fmla="*/ 11426 h 5472"/>
                <a:gd name="T16" fmla="*/ 438262 w 5856"/>
                <a:gd name="T17" fmla="*/ 78711 h 5472"/>
                <a:gd name="T18" fmla="*/ 1814025 w 5856"/>
                <a:gd name="T19" fmla="*/ 3336340 h 5472"/>
                <a:gd name="T20" fmla="*/ 2066820 w 5856"/>
                <a:gd name="T21" fmla="*/ 2794248 h 5472"/>
                <a:gd name="T22" fmla="*/ 2090956 w 5856"/>
                <a:gd name="T23" fmla="*/ 2845030 h 5472"/>
                <a:gd name="T24" fmla="*/ 2021088 w 5856"/>
                <a:gd name="T25" fmla="*/ 2668564 h 5472"/>
                <a:gd name="T26" fmla="*/ 2068090 w 5856"/>
                <a:gd name="T27" fmla="*/ 2759971 h 5472"/>
                <a:gd name="T28" fmla="*/ 2012196 w 5856"/>
                <a:gd name="T29" fmla="*/ 2762510 h 5472"/>
                <a:gd name="T30" fmla="*/ 2125255 w 5856"/>
                <a:gd name="T31" fmla="*/ 3088781 h 5472"/>
                <a:gd name="T32" fmla="*/ 2097307 w 5856"/>
                <a:gd name="T33" fmla="*/ 1976667 h 5472"/>
                <a:gd name="T34" fmla="*/ 2010925 w 5856"/>
                <a:gd name="T35" fmla="*/ 3324914 h 5472"/>
                <a:gd name="T36" fmla="*/ 2102389 w 5856"/>
                <a:gd name="T37" fmla="*/ 1863679 h 5472"/>
                <a:gd name="T38" fmla="*/ 1256352 w 5856"/>
                <a:gd name="T39" fmla="*/ 2824717 h 5472"/>
                <a:gd name="T40" fmla="*/ 1637450 w 5856"/>
                <a:gd name="T41" fmla="*/ 2959288 h 5472"/>
                <a:gd name="T42" fmla="*/ 1636179 w 5856"/>
                <a:gd name="T43" fmla="*/ 3313488 h 5472"/>
                <a:gd name="T44" fmla="*/ 1580285 w 5856"/>
                <a:gd name="T45" fmla="*/ 3222082 h 5472"/>
                <a:gd name="T46" fmla="*/ 1342734 w 5856"/>
                <a:gd name="T47" fmla="*/ 2956749 h 5472"/>
                <a:gd name="T48" fmla="*/ 5081 w 5856"/>
                <a:gd name="T49" fmla="*/ 3446790 h 5472"/>
                <a:gd name="T50" fmla="*/ 2179879 w 5856"/>
                <a:gd name="T51" fmla="*/ 2182332 h 5472"/>
                <a:gd name="T52" fmla="*/ 2291667 w 5856"/>
                <a:gd name="T53" fmla="*/ 2007136 h 5472"/>
                <a:gd name="T54" fmla="*/ 1948679 w 5856"/>
                <a:gd name="T55" fmla="*/ 3044347 h 5472"/>
                <a:gd name="T56" fmla="*/ 1984248 w 5856"/>
                <a:gd name="T57" fmla="*/ 3100206 h 5472"/>
                <a:gd name="T58" fmla="*/ 1942328 w 5856"/>
                <a:gd name="T59" fmla="*/ 2744736 h 5472"/>
                <a:gd name="T60" fmla="*/ 2132876 w 5856"/>
                <a:gd name="T61" fmla="*/ 3114171 h 5472"/>
                <a:gd name="T62" fmla="*/ 2483486 w 5856"/>
                <a:gd name="T63" fmla="*/ 1744342 h 5472"/>
                <a:gd name="T64" fmla="*/ 2336129 w 5856"/>
                <a:gd name="T65" fmla="*/ 1971589 h 5472"/>
                <a:gd name="T66" fmla="*/ 2107470 w 5856"/>
                <a:gd name="T67" fmla="*/ 1984284 h 5472"/>
                <a:gd name="T68" fmla="*/ 2536840 w 5856"/>
                <a:gd name="T69" fmla="*/ 1350786 h 5472"/>
                <a:gd name="T70" fmla="*/ 2451728 w 5856"/>
                <a:gd name="T71" fmla="*/ 1727838 h 5472"/>
                <a:gd name="T72" fmla="*/ 2022358 w 5856"/>
                <a:gd name="T73" fmla="*/ 2660947 h 5472"/>
                <a:gd name="T74" fmla="*/ 1906759 w 5856"/>
                <a:gd name="T75" fmla="*/ 2780283 h 5472"/>
                <a:gd name="T76" fmla="*/ 2087145 w 5856"/>
                <a:gd name="T77" fmla="*/ 2730772 h 5472"/>
                <a:gd name="T78" fmla="*/ 1878811 w 5856"/>
                <a:gd name="T79" fmla="*/ 2870420 h 5472"/>
                <a:gd name="T80" fmla="*/ 1669208 w 5856"/>
                <a:gd name="T81" fmla="*/ 3111632 h 5472"/>
                <a:gd name="T82" fmla="*/ 2046494 w 5856"/>
                <a:gd name="T83" fmla="*/ 2306747 h 5472"/>
                <a:gd name="T84" fmla="*/ 3226627 w 5856"/>
                <a:gd name="T85" fmla="*/ 603030 h 5472"/>
                <a:gd name="T86" fmla="*/ 2160824 w 5856"/>
                <a:gd name="T87" fmla="*/ 505275 h 5472"/>
                <a:gd name="T88" fmla="*/ 1448171 w 5856"/>
                <a:gd name="T89" fmla="*/ 275489 h 5472"/>
                <a:gd name="T90" fmla="*/ 899390 w 5856"/>
                <a:gd name="T91" fmla="*/ 483693 h 5472"/>
                <a:gd name="T92" fmla="*/ 736789 w 5856"/>
                <a:gd name="T93" fmla="*/ 700784 h 5472"/>
                <a:gd name="T94" fmla="*/ 137195 w 5856"/>
                <a:gd name="T95" fmla="*/ 684280 h 5472"/>
                <a:gd name="T96" fmla="*/ 415396 w 5856"/>
                <a:gd name="T97" fmla="*/ 2273739 h 5472"/>
                <a:gd name="T98" fmla="*/ 814279 w 5856"/>
                <a:gd name="T99" fmla="*/ 2748545 h 5472"/>
                <a:gd name="T100" fmla="*/ 1185214 w 5856"/>
                <a:gd name="T101" fmla="*/ 2338485 h 5472"/>
                <a:gd name="T102" fmla="*/ 1393547 w 5856"/>
                <a:gd name="T103" fmla="*/ 2695225 h 5472"/>
                <a:gd name="T104" fmla="*/ 1451982 w 5856"/>
                <a:gd name="T105" fmla="*/ 2856456 h 5472"/>
                <a:gd name="T106" fmla="*/ 1629828 w 5856"/>
                <a:gd name="T107" fmla="*/ 2740928 h 5472"/>
                <a:gd name="T108" fmla="*/ 1744157 w 5856"/>
                <a:gd name="T109" fmla="*/ 2391805 h 5472"/>
                <a:gd name="T110" fmla="*/ 1933435 w 5856"/>
                <a:gd name="T111" fmla="*/ 2254696 h 5472"/>
                <a:gd name="T112" fmla="*/ 1986789 w 5856"/>
                <a:gd name="T113" fmla="*/ 2059187 h 5472"/>
                <a:gd name="T114" fmla="*/ 1905488 w 5856"/>
                <a:gd name="T115" fmla="*/ 1812897 h 5472"/>
                <a:gd name="T116" fmla="*/ 2103659 w 5856"/>
                <a:gd name="T117" fmla="*/ 1858600 h 5472"/>
                <a:gd name="T118" fmla="*/ 2129066 w 5856"/>
                <a:gd name="T119" fmla="*/ 1809089 h 5472"/>
                <a:gd name="T120" fmla="*/ 2413618 w 5856"/>
                <a:gd name="T121" fmla="*/ 1277153 h 5472"/>
                <a:gd name="T122" fmla="*/ 3003049 w 5856"/>
                <a:gd name="T123" fmla="*/ 983890 h 5472"/>
                <a:gd name="T124" fmla="*/ 3079269 w 5856"/>
                <a:gd name="T125" fmla="*/ 1027054 h 54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856"/>
                <a:gd name="T190" fmla="*/ 0 h 5472"/>
                <a:gd name="T191" fmla="*/ 5856 w 5856"/>
                <a:gd name="T192" fmla="*/ 5472 h 54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856" h="5472">
                  <a:moveTo>
                    <a:pt x="1912" y="64"/>
                  </a:moveTo>
                  <a:lnTo>
                    <a:pt x="1912" y="64"/>
                  </a:lnTo>
                  <a:lnTo>
                    <a:pt x="1910" y="60"/>
                  </a:lnTo>
                  <a:lnTo>
                    <a:pt x="1902" y="58"/>
                  </a:lnTo>
                  <a:lnTo>
                    <a:pt x="1882" y="54"/>
                  </a:lnTo>
                  <a:lnTo>
                    <a:pt x="1862" y="54"/>
                  </a:lnTo>
                  <a:lnTo>
                    <a:pt x="1854" y="56"/>
                  </a:lnTo>
                  <a:lnTo>
                    <a:pt x="1850" y="60"/>
                  </a:lnTo>
                  <a:lnTo>
                    <a:pt x="1850" y="62"/>
                  </a:lnTo>
                  <a:lnTo>
                    <a:pt x="1852" y="64"/>
                  </a:lnTo>
                  <a:lnTo>
                    <a:pt x="1858" y="68"/>
                  </a:lnTo>
                  <a:lnTo>
                    <a:pt x="1868" y="70"/>
                  </a:lnTo>
                  <a:lnTo>
                    <a:pt x="1880" y="70"/>
                  </a:lnTo>
                  <a:lnTo>
                    <a:pt x="1902" y="68"/>
                  </a:lnTo>
                  <a:lnTo>
                    <a:pt x="1908" y="66"/>
                  </a:lnTo>
                  <a:lnTo>
                    <a:pt x="1912" y="64"/>
                  </a:lnTo>
                  <a:close/>
                  <a:moveTo>
                    <a:pt x="1078" y="706"/>
                  </a:moveTo>
                  <a:lnTo>
                    <a:pt x="1078" y="706"/>
                  </a:lnTo>
                  <a:lnTo>
                    <a:pt x="1094" y="702"/>
                  </a:lnTo>
                  <a:lnTo>
                    <a:pt x="1100" y="700"/>
                  </a:lnTo>
                  <a:lnTo>
                    <a:pt x="1104" y="698"/>
                  </a:lnTo>
                  <a:lnTo>
                    <a:pt x="1104" y="694"/>
                  </a:lnTo>
                  <a:lnTo>
                    <a:pt x="1104" y="690"/>
                  </a:lnTo>
                  <a:lnTo>
                    <a:pt x="1102" y="684"/>
                  </a:lnTo>
                  <a:lnTo>
                    <a:pt x="1094" y="678"/>
                  </a:lnTo>
                  <a:lnTo>
                    <a:pt x="1082" y="674"/>
                  </a:lnTo>
                  <a:lnTo>
                    <a:pt x="1070" y="674"/>
                  </a:lnTo>
                  <a:lnTo>
                    <a:pt x="1058" y="676"/>
                  </a:lnTo>
                  <a:lnTo>
                    <a:pt x="1048" y="682"/>
                  </a:lnTo>
                  <a:lnTo>
                    <a:pt x="1040" y="688"/>
                  </a:lnTo>
                  <a:lnTo>
                    <a:pt x="1036" y="694"/>
                  </a:lnTo>
                  <a:lnTo>
                    <a:pt x="1036" y="700"/>
                  </a:lnTo>
                  <a:lnTo>
                    <a:pt x="1040" y="704"/>
                  </a:lnTo>
                  <a:lnTo>
                    <a:pt x="1048" y="708"/>
                  </a:lnTo>
                  <a:lnTo>
                    <a:pt x="1060" y="708"/>
                  </a:lnTo>
                  <a:lnTo>
                    <a:pt x="1078" y="706"/>
                  </a:lnTo>
                  <a:close/>
                  <a:moveTo>
                    <a:pt x="1928" y="154"/>
                  </a:moveTo>
                  <a:lnTo>
                    <a:pt x="1928" y="154"/>
                  </a:lnTo>
                  <a:lnTo>
                    <a:pt x="1914" y="152"/>
                  </a:lnTo>
                  <a:lnTo>
                    <a:pt x="1902" y="154"/>
                  </a:lnTo>
                  <a:lnTo>
                    <a:pt x="1894" y="156"/>
                  </a:lnTo>
                  <a:lnTo>
                    <a:pt x="1890" y="160"/>
                  </a:lnTo>
                  <a:lnTo>
                    <a:pt x="1890" y="164"/>
                  </a:lnTo>
                  <a:lnTo>
                    <a:pt x="1894" y="168"/>
                  </a:lnTo>
                  <a:lnTo>
                    <a:pt x="1900" y="172"/>
                  </a:lnTo>
                  <a:lnTo>
                    <a:pt x="1910" y="176"/>
                  </a:lnTo>
                  <a:lnTo>
                    <a:pt x="1920" y="178"/>
                  </a:lnTo>
                  <a:lnTo>
                    <a:pt x="1926" y="180"/>
                  </a:lnTo>
                  <a:lnTo>
                    <a:pt x="1932" y="186"/>
                  </a:lnTo>
                  <a:lnTo>
                    <a:pt x="1934" y="188"/>
                  </a:lnTo>
                  <a:lnTo>
                    <a:pt x="1938" y="190"/>
                  </a:lnTo>
                  <a:lnTo>
                    <a:pt x="1956" y="188"/>
                  </a:lnTo>
                  <a:lnTo>
                    <a:pt x="1982" y="180"/>
                  </a:lnTo>
                  <a:lnTo>
                    <a:pt x="1996" y="174"/>
                  </a:lnTo>
                  <a:lnTo>
                    <a:pt x="2000" y="172"/>
                  </a:lnTo>
                  <a:lnTo>
                    <a:pt x="2000" y="170"/>
                  </a:lnTo>
                  <a:lnTo>
                    <a:pt x="1998" y="168"/>
                  </a:lnTo>
                  <a:lnTo>
                    <a:pt x="1994" y="166"/>
                  </a:lnTo>
                  <a:lnTo>
                    <a:pt x="1982" y="162"/>
                  </a:lnTo>
                  <a:lnTo>
                    <a:pt x="1964" y="158"/>
                  </a:lnTo>
                  <a:lnTo>
                    <a:pt x="1928" y="154"/>
                  </a:lnTo>
                  <a:close/>
                  <a:moveTo>
                    <a:pt x="526" y="138"/>
                  </a:moveTo>
                  <a:lnTo>
                    <a:pt x="526" y="138"/>
                  </a:lnTo>
                  <a:lnTo>
                    <a:pt x="532" y="144"/>
                  </a:lnTo>
                  <a:lnTo>
                    <a:pt x="538" y="148"/>
                  </a:lnTo>
                  <a:lnTo>
                    <a:pt x="552" y="152"/>
                  </a:lnTo>
                  <a:lnTo>
                    <a:pt x="558" y="154"/>
                  </a:lnTo>
                  <a:lnTo>
                    <a:pt x="562" y="152"/>
                  </a:lnTo>
                  <a:lnTo>
                    <a:pt x="564" y="150"/>
                  </a:lnTo>
                  <a:lnTo>
                    <a:pt x="564" y="146"/>
                  </a:lnTo>
                  <a:lnTo>
                    <a:pt x="564" y="142"/>
                  </a:lnTo>
                  <a:lnTo>
                    <a:pt x="568" y="140"/>
                  </a:lnTo>
                  <a:lnTo>
                    <a:pt x="572" y="136"/>
                  </a:lnTo>
                  <a:lnTo>
                    <a:pt x="582" y="136"/>
                  </a:lnTo>
                  <a:lnTo>
                    <a:pt x="600" y="134"/>
                  </a:lnTo>
                  <a:lnTo>
                    <a:pt x="604" y="132"/>
                  </a:lnTo>
                  <a:lnTo>
                    <a:pt x="606" y="130"/>
                  </a:lnTo>
                  <a:lnTo>
                    <a:pt x="604" y="128"/>
                  </a:lnTo>
                  <a:lnTo>
                    <a:pt x="598" y="126"/>
                  </a:lnTo>
                  <a:lnTo>
                    <a:pt x="580" y="122"/>
                  </a:lnTo>
                  <a:lnTo>
                    <a:pt x="556" y="120"/>
                  </a:lnTo>
                  <a:lnTo>
                    <a:pt x="534" y="122"/>
                  </a:lnTo>
                  <a:lnTo>
                    <a:pt x="526" y="124"/>
                  </a:lnTo>
                  <a:lnTo>
                    <a:pt x="522" y="126"/>
                  </a:lnTo>
                  <a:lnTo>
                    <a:pt x="522" y="132"/>
                  </a:lnTo>
                  <a:lnTo>
                    <a:pt x="526" y="138"/>
                  </a:lnTo>
                  <a:close/>
                  <a:moveTo>
                    <a:pt x="658" y="948"/>
                  </a:moveTo>
                  <a:lnTo>
                    <a:pt x="658" y="948"/>
                  </a:lnTo>
                  <a:lnTo>
                    <a:pt x="658" y="944"/>
                  </a:lnTo>
                  <a:lnTo>
                    <a:pt x="656" y="942"/>
                  </a:lnTo>
                  <a:lnTo>
                    <a:pt x="644" y="936"/>
                  </a:lnTo>
                  <a:lnTo>
                    <a:pt x="628" y="926"/>
                  </a:lnTo>
                  <a:lnTo>
                    <a:pt x="620" y="920"/>
                  </a:lnTo>
                  <a:lnTo>
                    <a:pt x="612" y="912"/>
                  </a:lnTo>
                  <a:lnTo>
                    <a:pt x="602" y="904"/>
                  </a:lnTo>
                  <a:lnTo>
                    <a:pt x="594" y="904"/>
                  </a:lnTo>
                  <a:lnTo>
                    <a:pt x="588" y="906"/>
                  </a:lnTo>
                  <a:lnTo>
                    <a:pt x="582" y="908"/>
                  </a:lnTo>
                  <a:lnTo>
                    <a:pt x="580" y="910"/>
                  </a:lnTo>
                  <a:lnTo>
                    <a:pt x="580" y="912"/>
                  </a:lnTo>
                  <a:lnTo>
                    <a:pt x="582" y="916"/>
                  </a:lnTo>
                  <a:lnTo>
                    <a:pt x="584" y="920"/>
                  </a:lnTo>
                  <a:lnTo>
                    <a:pt x="582" y="920"/>
                  </a:lnTo>
                  <a:lnTo>
                    <a:pt x="578" y="918"/>
                  </a:lnTo>
                  <a:lnTo>
                    <a:pt x="576" y="918"/>
                  </a:lnTo>
                  <a:lnTo>
                    <a:pt x="574" y="920"/>
                  </a:lnTo>
                  <a:lnTo>
                    <a:pt x="576" y="924"/>
                  </a:lnTo>
                  <a:lnTo>
                    <a:pt x="580" y="930"/>
                  </a:lnTo>
                  <a:lnTo>
                    <a:pt x="588" y="940"/>
                  </a:lnTo>
                  <a:lnTo>
                    <a:pt x="594" y="944"/>
                  </a:lnTo>
                  <a:lnTo>
                    <a:pt x="596" y="946"/>
                  </a:lnTo>
                  <a:lnTo>
                    <a:pt x="600" y="944"/>
                  </a:lnTo>
                  <a:lnTo>
                    <a:pt x="600" y="942"/>
                  </a:lnTo>
                  <a:lnTo>
                    <a:pt x="604" y="942"/>
                  </a:lnTo>
                  <a:lnTo>
                    <a:pt x="610" y="942"/>
                  </a:lnTo>
                  <a:lnTo>
                    <a:pt x="618" y="946"/>
                  </a:lnTo>
                  <a:lnTo>
                    <a:pt x="620" y="948"/>
                  </a:lnTo>
                  <a:lnTo>
                    <a:pt x="620" y="952"/>
                  </a:lnTo>
                  <a:lnTo>
                    <a:pt x="620" y="956"/>
                  </a:lnTo>
                  <a:lnTo>
                    <a:pt x="624" y="958"/>
                  </a:lnTo>
                  <a:lnTo>
                    <a:pt x="638" y="956"/>
                  </a:lnTo>
                  <a:lnTo>
                    <a:pt x="652" y="954"/>
                  </a:lnTo>
                  <a:lnTo>
                    <a:pt x="656" y="950"/>
                  </a:lnTo>
                  <a:lnTo>
                    <a:pt x="658" y="948"/>
                  </a:lnTo>
                  <a:close/>
                  <a:moveTo>
                    <a:pt x="768" y="460"/>
                  </a:moveTo>
                  <a:lnTo>
                    <a:pt x="768" y="460"/>
                  </a:lnTo>
                  <a:lnTo>
                    <a:pt x="752" y="466"/>
                  </a:lnTo>
                  <a:lnTo>
                    <a:pt x="742" y="468"/>
                  </a:lnTo>
                  <a:lnTo>
                    <a:pt x="736" y="468"/>
                  </a:lnTo>
                  <a:lnTo>
                    <a:pt x="732" y="466"/>
                  </a:lnTo>
                  <a:lnTo>
                    <a:pt x="728" y="462"/>
                  </a:lnTo>
                  <a:lnTo>
                    <a:pt x="722" y="460"/>
                  </a:lnTo>
                  <a:lnTo>
                    <a:pt x="712" y="458"/>
                  </a:lnTo>
                  <a:lnTo>
                    <a:pt x="698" y="460"/>
                  </a:lnTo>
                  <a:lnTo>
                    <a:pt x="682" y="462"/>
                  </a:lnTo>
                  <a:lnTo>
                    <a:pt x="674" y="464"/>
                  </a:lnTo>
                  <a:lnTo>
                    <a:pt x="672" y="468"/>
                  </a:lnTo>
                  <a:lnTo>
                    <a:pt x="672" y="470"/>
                  </a:lnTo>
                  <a:lnTo>
                    <a:pt x="674" y="474"/>
                  </a:lnTo>
                  <a:lnTo>
                    <a:pt x="674" y="476"/>
                  </a:lnTo>
                  <a:lnTo>
                    <a:pt x="672" y="478"/>
                  </a:lnTo>
                  <a:lnTo>
                    <a:pt x="664" y="476"/>
                  </a:lnTo>
                  <a:lnTo>
                    <a:pt x="652" y="478"/>
                  </a:lnTo>
                  <a:lnTo>
                    <a:pt x="636" y="480"/>
                  </a:lnTo>
                  <a:lnTo>
                    <a:pt x="620" y="484"/>
                  </a:lnTo>
                  <a:lnTo>
                    <a:pt x="602" y="492"/>
                  </a:lnTo>
                  <a:lnTo>
                    <a:pt x="584" y="500"/>
                  </a:lnTo>
                  <a:lnTo>
                    <a:pt x="568" y="508"/>
                  </a:lnTo>
                  <a:lnTo>
                    <a:pt x="554" y="518"/>
                  </a:lnTo>
                  <a:lnTo>
                    <a:pt x="544" y="528"/>
                  </a:lnTo>
                  <a:lnTo>
                    <a:pt x="538" y="536"/>
                  </a:lnTo>
                  <a:lnTo>
                    <a:pt x="532" y="538"/>
                  </a:lnTo>
                  <a:lnTo>
                    <a:pt x="528" y="538"/>
                  </a:lnTo>
                  <a:lnTo>
                    <a:pt x="526" y="538"/>
                  </a:lnTo>
                  <a:lnTo>
                    <a:pt x="524" y="536"/>
                  </a:lnTo>
                  <a:lnTo>
                    <a:pt x="520" y="534"/>
                  </a:lnTo>
                  <a:lnTo>
                    <a:pt x="514" y="536"/>
                  </a:lnTo>
                  <a:lnTo>
                    <a:pt x="506" y="542"/>
                  </a:lnTo>
                  <a:lnTo>
                    <a:pt x="498" y="548"/>
                  </a:lnTo>
                  <a:lnTo>
                    <a:pt x="494" y="550"/>
                  </a:lnTo>
                  <a:lnTo>
                    <a:pt x="490" y="548"/>
                  </a:lnTo>
                  <a:lnTo>
                    <a:pt x="488" y="546"/>
                  </a:lnTo>
                  <a:lnTo>
                    <a:pt x="488" y="544"/>
                  </a:lnTo>
                  <a:lnTo>
                    <a:pt x="484" y="542"/>
                  </a:lnTo>
                  <a:lnTo>
                    <a:pt x="480" y="542"/>
                  </a:lnTo>
                  <a:lnTo>
                    <a:pt x="474" y="546"/>
                  </a:lnTo>
                  <a:lnTo>
                    <a:pt x="470" y="550"/>
                  </a:lnTo>
                  <a:lnTo>
                    <a:pt x="468" y="554"/>
                  </a:lnTo>
                  <a:lnTo>
                    <a:pt x="470" y="558"/>
                  </a:lnTo>
                  <a:lnTo>
                    <a:pt x="474" y="560"/>
                  </a:lnTo>
                  <a:lnTo>
                    <a:pt x="480" y="564"/>
                  </a:lnTo>
                  <a:lnTo>
                    <a:pt x="480" y="568"/>
                  </a:lnTo>
                  <a:lnTo>
                    <a:pt x="476" y="570"/>
                  </a:lnTo>
                  <a:lnTo>
                    <a:pt x="472" y="572"/>
                  </a:lnTo>
                  <a:lnTo>
                    <a:pt x="470" y="576"/>
                  </a:lnTo>
                  <a:lnTo>
                    <a:pt x="472" y="578"/>
                  </a:lnTo>
                  <a:lnTo>
                    <a:pt x="476" y="580"/>
                  </a:lnTo>
                  <a:lnTo>
                    <a:pt x="478" y="582"/>
                  </a:lnTo>
                  <a:lnTo>
                    <a:pt x="478" y="584"/>
                  </a:lnTo>
                  <a:lnTo>
                    <a:pt x="476" y="586"/>
                  </a:lnTo>
                  <a:lnTo>
                    <a:pt x="468" y="586"/>
                  </a:lnTo>
                  <a:lnTo>
                    <a:pt x="460" y="588"/>
                  </a:lnTo>
                  <a:lnTo>
                    <a:pt x="454" y="594"/>
                  </a:lnTo>
                  <a:lnTo>
                    <a:pt x="450" y="600"/>
                  </a:lnTo>
                  <a:lnTo>
                    <a:pt x="446" y="606"/>
                  </a:lnTo>
                  <a:lnTo>
                    <a:pt x="442" y="614"/>
                  </a:lnTo>
                  <a:lnTo>
                    <a:pt x="436" y="622"/>
                  </a:lnTo>
                  <a:lnTo>
                    <a:pt x="426" y="630"/>
                  </a:lnTo>
                  <a:lnTo>
                    <a:pt x="414" y="636"/>
                  </a:lnTo>
                  <a:lnTo>
                    <a:pt x="390" y="648"/>
                  </a:lnTo>
                  <a:lnTo>
                    <a:pt x="384" y="654"/>
                  </a:lnTo>
                  <a:lnTo>
                    <a:pt x="380" y="658"/>
                  </a:lnTo>
                  <a:lnTo>
                    <a:pt x="380" y="662"/>
                  </a:lnTo>
                  <a:lnTo>
                    <a:pt x="382" y="666"/>
                  </a:lnTo>
                  <a:lnTo>
                    <a:pt x="390" y="666"/>
                  </a:lnTo>
                  <a:lnTo>
                    <a:pt x="400" y="666"/>
                  </a:lnTo>
                  <a:lnTo>
                    <a:pt x="408" y="668"/>
                  </a:lnTo>
                  <a:lnTo>
                    <a:pt x="410" y="670"/>
                  </a:lnTo>
                  <a:lnTo>
                    <a:pt x="408" y="674"/>
                  </a:lnTo>
                  <a:lnTo>
                    <a:pt x="406" y="678"/>
                  </a:lnTo>
                  <a:lnTo>
                    <a:pt x="402" y="680"/>
                  </a:lnTo>
                  <a:lnTo>
                    <a:pt x="402" y="684"/>
                  </a:lnTo>
                  <a:lnTo>
                    <a:pt x="406" y="684"/>
                  </a:lnTo>
                  <a:lnTo>
                    <a:pt x="416" y="682"/>
                  </a:lnTo>
                  <a:lnTo>
                    <a:pt x="438" y="676"/>
                  </a:lnTo>
                  <a:lnTo>
                    <a:pt x="446" y="676"/>
                  </a:lnTo>
                  <a:lnTo>
                    <a:pt x="454" y="676"/>
                  </a:lnTo>
                  <a:lnTo>
                    <a:pt x="460" y="678"/>
                  </a:lnTo>
                  <a:lnTo>
                    <a:pt x="466" y="682"/>
                  </a:lnTo>
                  <a:lnTo>
                    <a:pt x="486" y="692"/>
                  </a:lnTo>
                  <a:lnTo>
                    <a:pt x="496" y="696"/>
                  </a:lnTo>
                  <a:lnTo>
                    <a:pt x="508" y="694"/>
                  </a:lnTo>
                  <a:lnTo>
                    <a:pt x="514" y="692"/>
                  </a:lnTo>
                  <a:lnTo>
                    <a:pt x="518" y="690"/>
                  </a:lnTo>
                  <a:lnTo>
                    <a:pt x="522" y="686"/>
                  </a:lnTo>
                  <a:lnTo>
                    <a:pt x="524" y="680"/>
                  </a:lnTo>
                  <a:lnTo>
                    <a:pt x="526" y="674"/>
                  </a:lnTo>
                  <a:lnTo>
                    <a:pt x="528" y="672"/>
                  </a:lnTo>
                  <a:lnTo>
                    <a:pt x="538" y="670"/>
                  </a:lnTo>
                  <a:lnTo>
                    <a:pt x="542" y="668"/>
                  </a:lnTo>
                  <a:lnTo>
                    <a:pt x="546" y="664"/>
                  </a:lnTo>
                  <a:lnTo>
                    <a:pt x="550" y="660"/>
                  </a:lnTo>
                  <a:lnTo>
                    <a:pt x="554" y="650"/>
                  </a:lnTo>
                  <a:lnTo>
                    <a:pt x="558" y="640"/>
                  </a:lnTo>
                  <a:lnTo>
                    <a:pt x="562" y="634"/>
                  </a:lnTo>
                  <a:lnTo>
                    <a:pt x="566" y="630"/>
                  </a:lnTo>
                  <a:lnTo>
                    <a:pt x="572" y="628"/>
                  </a:lnTo>
                  <a:lnTo>
                    <a:pt x="580" y="624"/>
                  </a:lnTo>
                  <a:lnTo>
                    <a:pt x="584" y="622"/>
                  </a:lnTo>
                  <a:lnTo>
                    <a:pt x="586" y="616"/>
                  </a:lnTo>
                  <a:lnTo>
                    <a:pt x="588" y="606"/>
                  </a:lnTo>
                  <a:lnTo>
                    <a:pt x="590" y="602"/>
                  </a:lnTo>
                  <a:lnTo>
                    <a:pt x="594" y="600"/>
                  </a:lnTo>
                  <a:lnTo>
                    <a:pt x="610" y="594"/>
                  </a:lnTo>
                  <a:lnTo>
                    <a:pt x="638" y="584"/>
                  </a:lnTo>
                  <a:lnTo>
                    <a:pt x="652" y="578"/>
                  </a:lnTo>
                  <a:lnTo>
                    <a:pt x="658" y="572"/>
                  </a:lnTo>
                  <a:lnTo>
                    <a:pt x="662" y="568"/>
                  </a:lnTo>
                  <a:lnTo>
                    <a:pt x="664" y="564"/>
                  </a:lnTo>
                  <a:lnTo>
                    <a:pt x="668" y="558"/>
                  </a:lnTo>
                  <a:lnTo>
                    <a:pt x="674" y="552"/>
                  </a:lnTo>
                  <a:lnTo>
                    <a:pt x="688" y="544"/>
                  </a:lnTo>
                  <a:lnTo>
                    <a:pt x="712" y="534"/>
                  </a:lnTo>
                  <a:lnTo>
                    <a:pt x="744" y="522"/>
                  </a:lnTo>
                  <a:lnTo>
                    <a:pt x="778" y="512"/>
                  </a:lnTo>
                  <a:lnTo>
                    <a:pt x="854" y="492"/>
                  </a:lnTo>
                  <a:lnTo>
                    <a:pt x="924" y="474"/>
                  </a:lnTo>
                  <a:lnTo>
                    <a:pt x="956" y="464"/>
                  </a:lnTo>
                  <a:lnTo>
                    <a:pt x="980" y="454"/>
                  </a:lnTo>
                  <a:lnTo>
                    <a:pt x="990" y="448"/>
                  </a:lnTo>
                  <a:lnTo>
                    <a:pt x="998" y="444"/>
                  </a:lnTo>
                  <a:lnTo>
                    <a:pt x="1002" y="438"/>
                  </a:lnTo>
                  <a:lnTo>
                    <a:pt x="1002" y="432"/>
                  </a:lnTo>
                  <a:lnTo>
                    <a:pt x="1002" y="428"/>
                  </a:lnTo>
                  <a:lnTo>
                    <a:pt x="1000" y="424"/>
                  </a:lnTo>
                  <a:lnTo>
                    <a:pt x="996" y="420"/>
                  </a:lnTo>
                  <a:lnTo>
                    <a:pt x="990" y="416"/>
                  </a:lnTo>
                  <a:lnTo>
                    <a:pt x="974" y="410"/>
                  </a:lnTo>
                  <a:lnTo>
                    <a:pt x="954" y="406"/>
                  </a:lnTo>
                  <a:lnTo>
                    <a:pt x="932" y="408"/>
                  </a:lnTo>
                  <a:lnTo>
                    <a:pt x="908" y="412"/>
                  </a:lnTo>
                  <a:lnTo>
                    <a:pt x="878" y="422"/>
                  </a:lnTo>
                  <a:lnTo>
                    <a:pt x="874" y="426"/>
                  </a:lnTo>
                  <a:lnTo>
                    <a:pt x="870" y="428"/>
                  </a:lnTo>
                  <a:lnTo>
                    <a:pt x="868" y="430"/>
                  </a:lnTo>
                  <a:lnTo>
                    <a:pt x="864" y="434"/>
                  </a:lnTo>
                  <a:lnTo>
                    <a:pt x="856" y="438"/>
                  </a:lnTo>
                  <a:lnTo>
                    <a:pt x="842" y="444"/>
                  </a:lnTo>
                  <a:lnTo>
                    <a:pt x="818" y="450"/>
                  </a:lnTo>
                  <a:lnTo>
                    <a:pt x="808" y="450"/>
                  </a:lnTo>
                  <a:lnTo>
                    <a:pt x="798" y="452"/>
                  </a:lnTo>
                  <a:lnTo>
                    <a:pt x="768" y="460"/>
                  </a:lnTo>
                  <a:close/>
                  <a:moveTo>
                    <a:pt x="484" y="70"/>
                  </a:moveTo>
                  <a:lnTo>
                    <a:pt x="484" y="70"/>
                  </a:lnTo>
                  <a:lnTo>
                    <a:pt x="482" y="70"/>
                  </a:lnTo>
                  <a:lnTo>
                    <a:pt x="484" y="70"/>
                  </a:lnTo>
                  <a:lnTo>
                    <a:pt x="490" y="72"/>
                  </a:lnTo>
                  <a:lnTo>
                    <a:pt x="500" y="74"/>
                  </a:lnTo>
                  <a:lnTo>
                    <a:pt x="510" y="78"/>
                  </a:lnTo>
                  <a:lnTo>
                    <a:pt x="528" y="86"/>
                  </a:lnTo>
                  <a:lnTo>
                    <a:pt x="538" y="86"/>
                  </a:lnTo>
                  <a:lnTo>
                    <a:pt x="554" y="86"/>
                  </a:lnTo>
                  <a:lnTo>
                    <a:pt x="568" y="86"/>
                  </a:lnTo>
                  <a:lnTo>
                    <a:pt x="568" y="84"/>
                  </a:lnTo>
                  <a:lnTo>
                    <a:pt x="566" y="82"/>
                  </a:lnTo>
                  <a:lnTo>
                    <a:pt x="544" y="76"/>
                  </a:lnTo>
                  <a:lnTo>
                    <a:pt x="530" y="72"/>
                  </a:lnTo>
                  <a:lnTo>
                    <a:pt x="512" y="70"/>
                  </a:lnTo>
                  <a:lnTo>
                    <a:pt x="496" y="68"/>
                  </a:lnTo>
                  <a:lnTo>
                    <a:pt x="484" y="70"/>
                  </a:lnTo>
                  <a:close/>
                  <a:moveTo>
                    <a:pt x="542" y="114"/>
                  </a:moveTo>
                  <a:lnTo>
                    <a:pt x="542" y="114"/>
                  </a:lnTo>
                  <a:lnTo>
                    <a:pt x="554" y="116"/>
                  </a:lnTo>
                  <a:lnTo>
                    <a:pt x="558" y="114"/>
                  </a:lnTo>
                  <a:lnTo>
                    <a:pt x="560" y="112"/>
                  </a:lnTo>
                  <a:lnTo>
                    <a:pt x="560" y="110"/>
                  </a:lnTo>
                  <a:lnTo>
                    <a:pt x="560" y="108"/>
                  </a:lnTo>
                  <a:lnTo>
                    <a:pt x="554" y="106"/>
                  </a:lnTo>
                  <a:lnTo>
                    <a:pt x="542" y="106"/>
                  </a:lnTo>
                  <a:lnTo>
                    <a:pt x="532" y="108"/>
                  </a:lnTo>
                  <a:lnTo>
                    <a:pt x="530" y="110"/>
                  </a:lnTo>
                  <a:lnTo>
                    <a:pt x="532" y="112"/>
                  </a:lnTo>
                  <a:lnTo>
                    <a:pt x="534" y="114"/>
                  </a:lnTo>
                  <a:lnTo>
                    <a:pt x="542" y="114"/>
                  </a:lnTo>
                  <a:close/>
                  <a:moveTo>
                    <a:pt x="590" y="96"/>
                  </a:moveTo>
                  <a:lnTo>
                    <a:pt x="590" y="96"/>
                  </a:lnTo>
                  <a:lnTo>
                    <a:pt x="596" y="94"/>
                  </a:lnTo>
                  <a:lnTo>
                    <a:pt x="598" y="92"/>
                  </a:lnTo>
                  <a:lnTo>
                    <a:pt x="598" y="90"/>
                  </a:lnTo>
                  <a:lnTo>
                    <a:pt x="596" y="88"/>
                  </a:lnTo>
                  <a:lnTo>
                    <a:pt x="592" y="86"/>
                  </a:lnTo>
                  <a:lnTo>
                    <a:pt x="584" y="86"/>
                  </a:lnTo>
                  <a:lnTo>
                    <a:pt x="574" y="88"/>
                  </a:lnTo>
                  <a:lnTo>
                    <a:pt x="562" y="90"/>
                  </a:lnTo>
                  <a:lnTo>
                    <a:pt x="556" y="92"/>
                  </a:lnTo>
                  <a:lnTo>
                    <a:pt x="556" y="94"/>
                  </a:lnTo>
                  <a:lnTo>
                    <a:pt x="560" y="96"/>
                  </a:lnTo>
                  <a:lnTo>
                    <a:pt x="576" y="96"/>
                  </a:lnTo>
                  <a:lnTo>
                    <a:pt x="590" y="96"/>
                  </a:lnTo>
                  <a:close/>
                  <a:moveTo>
                    <a:pt x="554" y="70"/>
                  </a:moveTo>
                  <a:lnTo>
                    <a:pt x="554" y="70"/>
                  </a:lnTo>
                  <a:lnTo>
                    <a:pt x="554" y="72"/>
                  </a:lnTo>
                  <a:lnTo>
                    <a:pt x="554" y="74"/>
                  </a:lnTo>
                  <a:lnTo>
                    <a:pt x="562" y="78"/>
                  </a:lnTo>
                  <a:lnTo>
                    <a:pt x="572" y="80"/>
                  </a:lnTo>
                  <a:lnTo>
                    <a:pt x="582" y="80"/>
                  </a:lnTo>
                  <a:lnTo>
                    <a:pt x="584" y="78"/>
                  </a:lnTo>
                  <a:lnTo>
                    <a:pt x="584" y="76"/>
                  </a:lnTo>
                  <a:lnTo>
                    <a:pt x="576" y="72"/>
                  </a:lnTo>
                  <a:lnTo>
                    <a:pt x="564" y="68"/>
                  </a:lnTo>
                  <a:lnTo>
                    <a:pt x="558" y="68"/>
                  </a:lnTo>
                  <a:lnTo>
                    <a:pt x="554" y="70"/>
                  </a:lnTo>
                  <a:close/>
                  <a:moveTo>
                    <a:pt x="1962" y="108"/>
                  </a:moveTo>
                  <a:lnTo>
                    <a:pt x="1962" y="108"/>
                  </a:lnTo>
                  <a:lnTo>
                    <a:pt x="1950" y="114"/>
                  </a:lnTo>
                  <a:lnTo>
                    <a:pt x="1938" y="120"/>
                  </a:lnTo>
                  <a:lnTo>
                    <a:pt x="1916" y="128"/>
                  </a:lnTo>
                  <a:lnTo>
                    <a:pt x="1908" y="132"/>
                  </a:lnTo>
                  <a:lnTo>
                    <a:pt x="1906" y="134"/>
                  </a:lnTo>
                  <a:lnTo>
                    <a:pt x="1908" y="136"/>
                  </a:lnTo>
                  <a:lnTo>
                    <a:pt x="1918" y="138"/>
                  </a:lnTo>
                  <a:lnTo>
                    <a:pt x="1930" y="138"/>
                  </a:lnTo>
                  <a:lnTo>
                    <a:pt x="1938" y="142"/>
                  </a:lnTo>
                  <a:lnTo>
                    <a:pt x="1952" y="146"/>
                  </a:lnTo>
                  <a:lnTo>
                    <a:pt x="1968" y="154"/>
                  </a:lnTo>
                  <a:lnTo>
                    <a:pt x="1980" y="156"/>
                  </a:lnTo>
                  <a:lnTo>
                    <a:pt x="1994" y="158"/>
                  </a:lnTo>
                  <a:lnTo>
                    <a:pt x="2010" y="158"/>
                  </a:lnTo>
                  <a:lnTo>
                    <a:pt x="2016" y="158"/>
                  </a:lnTo>
                  <a:lnTo>
                    <a:pt x="2020" y="156"/>
                  </a:lnTo>
                  <a:lnTo>
                    <a:pt x="2022" y="152"/>
                  </a:lnTo>
                  <a:lnTo>
                    <a:pt x="2024" y="150"/>
                  </a:lnTo>
                  <a:lnTo>
                    <a:pt x="2028" y="146"/>
                  </a:lnTo>
                  <a:lnTo>
                    <a:pt x="2040" y="142"/>
                  </a:lnTo>
                  <a:lnTo>
                    <a:pt x="2058" y="140"/>
                  </a:lnTo>
                  <a:lnTo>
                    <a:pt x="2100" y="140"/>
                  </a:lnTo>
                  <a:lnTo>
                    <a:pt x="2130" y="140"/>
                  </a:lnTo>
                  <a:lnTo>
                    <a:pt x="2138" y="138"/>
                  </a:lnTo>
                  <a:lnTo>
                    <a:pt x="2142" y="136"/>
                  </a:lnTo>
                  <a:lnTo>
                    <a:pt x="2142" y="130"/>
                  </a:lnTo>
                  <a:lnTo>
                    <a:pt x="2136" y="122"/>
                  </a:lnTo>
                  <a:lnTo>
                    <a:pt x="2132" y="114"/>
                  </a:lnTo>
                  <a:lnTo>
                    <a:pt x="2132" y="112"/>
                  </a:lnTo>
                  <a:lnTo>
                    <a:pt x="2134" y="110"/>
                  </a:lnTo>
                  <a:lnTo>
                    <a:pt x="2140" y="108"/>
                  </a:lnTo>
                  <a:lnTo>
                    <a:pt x="2146" y="106"/>
                  </a:lnTo>
                  <a:lnTo>
                    <a:pt x="2162" y="104"/>
                  </a:lnTo>
                  <a:lnTo>
                    <a:pt x="2164" y="102"/>
                  </a:lnTo>
                  <a:lnTo>
                    <a:pt x="2166" y="100"/>
                  </a:lnTo>
                  <a:lnTo>
                    <a:pt x="2164" y="96"/>
                  </a:lnTo>
                  <a:lnTo>
                    <a:pt x="2160" y="92"/>
                  </a:lnTo>
                  <a:lnTo>
                    <a:pt x="2154" y="90"/>
                  </a:lnTo>
                  <a:lnTo>
                    <a:pt x="2142" y="88"/>
                  </a:lnTo>
                  <a:lnTo>
                    <a:pt x="2136" y="88"/>
                  </a:lnTo>
                  <a:lnTo>
                    <a:pt x="2128" y="86"/>
                  </a:lnTo>
                  <a:lnTo>
                    <a:pt x="2118" y="82"/>
                  </a:lnTo>
                  <a:lnTo>
                    <a:pt x="2110" y="74"/>
                  </a:lnTo>
                  <a:lnTo>
                    <a:pt x="2090" y="60"/>
                  </a:lnTo>
                  <a:lnTo>
                    <a:pt x="2082" y="56"/>
                  </a:lnTo>
                  <a:lnTo>
                    <a:pt x="2076" y="52"/>
                  </a:lnTo>
                  <a:lnTo>
                    <a:pt x="2068" y="50"/>
                  </a:lnTo>
                  <a:lnTo>
                    <a:pt x="2060" y="50"/>
                  </a:lnTo>
                  <a:lnTo>
                    <a:pt x="2052" y="54"/>
                  </a:lnTo>
                  <a:lnTo>
                    <a:pt x="2044" y="58"/>
                  </a:lnTo>
                  <a:lnTo>
                    <a:pt x="2034" y="62"/>
                  </a:lnTo>
                  <a:lnTo>
                    <a:pt x="2026" y="66"/>
                  </a:lnTo>
                  <a:lnTo>
                    <a:pt x="2008" y="68"/>
                  </a:lnTo>
                  <a:lnTo>
                    <a:pt x="1988" y="74"/>
                  </a:lnTo>
                  <a:lnTo>
                    <a:pt x="1978" y="78"/>
                  </a:lnTo>
                  <a:lnTo>
                    <a:pt x="1964" y="84"/>
                  </a:lnTo>
                  <a:lnTo>
                    <a:pt x="1954" y="92"/>
                  </a:lnTo>
                  <a:lnTo>
                    <a:pt x="1952" y="94"/>
                  </a:lnTo>
                  <a:lnTo>
                    <a:pt x="1954" y="96"/>
                  </a:lnTo>
                  <a:lnTo>
                    <a:pt x="1960" y="98"/>
                  </a:lnTo>
                  <a:lnTo>
                    <a:pt x="1964" y="98"/>
                  </a:lnTo>
                  <a:lnTo>
                    <a:pt x="1968" y="98"/>
                  </a:lnTo>
                  <a:lnTo>
                    <a:pt x="1968" y="100"/>
                  </a:lnTo>
                  <a:lnTo>
                    <a:pt x="1968" y="102"/>
                  </a:lnTo>
                  <a:lnTo>
                    <a:pt x="1962" y="108"/>
                  </a:lnTo>
                  <a:close/>
                  <a:moveTo>
                    <a:pt x="3810" y="584"/>
                  </a:moveTo>
                  <a:lnTo>
                    <a:pt x="3810" y="584"/>
                  </a:lnTo>
                  <a:lnTo>
                    <a:pt x="3826" y="588"/>
                  </a:lnTo>
                  <a:lnTo>
                    <a:pt x="3834" y="588"/>
                  </a:lnTo>
                  <a:lnTo>
                    <a:pt x="3840" y="584"/>
                  </a:lnTo>
                  <a:lnTo>
                    <a:pt x="3842" y="580"/>
                  </a:lnTo>
                  <a:lnTo>
                    <a:pt x="3842" y="574"/>
                  </a:lnTo>
                  <a:lnTo>
                    <a:pt x="3846" y="570"/>
                  </a:lnTo>
                  <a:lnTo>
                    <a:pt x="3852" y="568"/>
                  </a:lnTo>
                  <a:lnTo>
                    <a:pt x="3864" y="570"/>
                  </a:lnTo>
                  <a:lnTo>
                    <a:pt x="3878" y="574"/>
                  </a:lnTo>
                  <a:lnTo>
                    <a:pt x="3890" y="572"/>
                  </a:lnTo>
                  <a:lnTo>
                    <a:pt x="3900" y="570"/>
                  </a:lnTo>
                  <a:lnTo>
                    <a:pt x="3910" y="566"/>
                  </a:lnTo>
                  <a:lnTo>
                    <a:pt x="3918" y="562"/>
                  </a:lnTo>
                  <a:lnTo>
                    <a:pt x="3926" y="560"/>
                  </a:lnTo>
                  <a:lnTo>
                    <a:pt x="3934" y="562"/>
                  </a:lnTo>
                  <a:lnTo>
                    <a:pt x="3942" y="566"/>
                  </a:lnTo>
                  <a:lnTo>
                    <a:pt x="3952" y="570"/>
                  </a:lnTo>
                  <a:lnTo>
                    <a:pt x="3962" y="572"/>
                  </a:lnTo>
                  <a:lnTo>
                    <a:pt x="3974" y="572"/>
                  </a:lnTo>
                  <a:lnTo>
                    <a:pt x="3986" y="570"/>
                  </a:lnTo>
                  <a:lnTo>
                    <a:pt x="4014" y="562"/>
                  </a:lnTo>
                  <a:lnTo>
                    <a:pt x="4048" y="552"/>
                  </a:lnTo>
                  <a:lnTo>
                    <a:pt x="4056" y="546"/>
                  </a:lnTo>
                  <a:lnTo>
                    <a:pt x="4060" y="542"/>
                  </a:lnTo>
                  <a:lnTo>
                    <a:pt x="4060" y="538"/>
                  </a:lnTo>
                  <a:lnTo>
                    <a:pt x="4056" y="534"/>
                  </a:lnTo>
                  <a:lnTo>
                    <a:pt x="4054" y="530"/>
                  </a:lnTo>
                  <a:lnTo>
                    <a:pt x="4054" y="528"/>
                  </a:lnTo>
                  <a:lnTo>
                    <a:pt x="4056" y="524"/>
                  </a:lnTo>
                  <a:lnTo>
                    <a:pt x="4066" y="524"/>
                  </a:lnTo>
                  <a:lnTo>
                    <a:pt x="4070" y="522"/>
                  </a:lnTo>
                  <a:lnTo>
                    <a:pt x="4074" y="520"/>
                  </a:lnTo>
                  <a:lnTo>
                    <a:pt x="4076" y="518"/>
                  </a:lnTo>
                  <a:lnTo>
                    <a:pt x="4074" y="516"/>
                  </a:lnTo>
                  <a:lnTo>
                    <a:pt x="4068" y="512"/>
                  </a:lnTo>
                  <a:lnTo>
                    <a:pt x="4056" y="506"/>
                  </a:lnTo>
                  <a:lnTo>
                    <a:pt x="4042" y="500"/>
                  </a:lnTo>
                  <a:lnTo>
                    <a:pt x="4026" y="498"/>
                  </a:lnTo>
                  <a:lnTo>
                    <a:pt x="4010" y="496"/>
                  </a:lnTo>
                  <a:lnTo>
                    <a:pt x="3994" y="498"/>
                  </a:lnTo>
                  <a:lnTo>
                    <a:pt x="3980" y="498"/>
                  </a:lnTo>
                  <a:lnTo>
                    <a:pt x="3968" y="496"/>
                  </a:lnTo>
                  <a:lnTo>
                    <a:pt x="3958" y="490"/>
                  </a:lnTo>
                  <a:lnTo>
                    <a:pt x="3948" y="484"/>
                  </a:lnTo>
                  <a:lnTo>
                    <a:pt x="3938" y="478"/>
                  </a:lnTo>
                  <a:lnTo>
                    <a:pt x="3928" y="472"/>
                  </a:lnTo>
                  <a:lnTo>
                    <a:pt x="3918" y="470"/>
                  </a:lnTo>
                  <a:lnTo>
                    <a:pt x="3912" y="472"/>
                  </a:lnTo>
                  <a:lnTo>
                    <a:pt x="3906" y="474"/>
                  </a:lnTo>
                  <a:lnTo>
                    <a:pt x="3898" y="480"/>
                  </a:lnTo>
                  <a:lnTo>
                    <a:pt x="3894" y="486"/>
                  </a:lnTo>
                  <a:lnTo>
                    <a:pt x="3892" y="492"/>
                  </a:lnTo>
                  <a:lnTo>
                    <a:pt x="3894" y="498"/>
                  </a:lnTo>
                  <a:lnTo>
                    <a:pt x="3900" y="506"/>
                  </a:lnTo>
                  <a:lnTo>
                    <a:pt x="3900" y="510"/>
                  </a:lnTo>
                  <a:lnTo>
                    <a:pt x="3896" y="512"/>
                  </a:lnTo>
                  <a:lnTo>
                    <a:pt x="3890" y="512"/>
                  </a:lnTo>
                  <a:lnTo>
                    <a:pt x="3882" y="508"/>
                  </a:lnTo>
                  <a:lnTo>
                    <a:pt x="3862" y="498"/>
                  </a:lnTo>
                  <a:lnTo>
                    <a:pt x="3842" y="484"/>
                  </a:lnTo>
                  <a:lnTo>
                    <a:pt x="3822" y="472"/>
                  </a:lnTo>
                  <a:lnTo>
                    <a:pt x="3814" y="468"/>
                  </a:lnTo>
                  <a:lnTo>
                    <a:pt x="3808" y="468"/>
                  </a:lnTo>
                  <a:lnTo>
                    <a:pt x="3800" y="466"/>
                  </a:lnTo>
                  <a:lnTo>
                    <a:pt x="3794" y="468"/>
                  </a:lnTo>
                  <a:lnTo>
                    <a:pt x="3778" y="476"/>
                  </a:lnTo>
                  <a:lnTo>
                    <a:pt x="3758" y="488"/>
                  </a:lnTo>
                  <a:lnTo>
                    <a:pt x="3748" y="496"/>
                  </a:lnTo>
                  <a:lnTo>
                    <a:pt x="3746" y="502"/>
                  </a:lnTo>
                  <a:lnTo>
                    <a:pt x="3746" y="508"/>
                  </a:lnTo>
                  <a:lnTo>
                    <a:pt x="3748" y="514"/>
                  </a:lnTo>
                  <a:lnTo>
                    <a:pt x="3752" y="524"/>
                  </a:lnTo>
                  <a:lnTo>
                    <a:pt x="3752" y="530"/>
                  </a:lnTo>
                  <a:lnTo>
                    <a:pt x="3746" y="532"/>
                  </a:lnTo>
                  <a:lnTo>
                    <a:pt x="3742" y="536"/>
                  </a:lnTo>
                  <a:lnTo>
                    <a:pt x="3742" y="542"/>
                  </a:lnTo>
                  <a:lnTo>
                    <a:pt x="3744" y="548"/>
                  </a:lnTo>
                  <a:lnTo>
                    <a:pt x="3752" y="554"/>
                  </a:lnTo>
                  <a:lnTo>
                    <a:pt x="3762" y="560"/>
                  </a:lnTo>
                  <a:lnTo>
                    <a:pt x="3776" y="568"/>
                  </a:lnTo>
                  <a:lnTo>
                    <a:pt x="3810" y="584"/>
                  </a:lnTo>
                  <a:close/>
                  <a:moveTo>
                    <a:pt x="4172" y="572"/>
                  </a:moveTo>
                  <a:lnTo>
                    <a:pt x="4172" y="572"/>
                  </a:lnTo>
                  <a:lnTo>
                    <a:pt x="4198" y="578"/>
                  </a:lnTo>
                  <a:lnTo>
                    <a:pt x="4218" y="578"/>
                  </a:lnTo>
                  <a:lnTo>
                    <a:pt x="4262" y="576"/>
                  </a:lnTo>
                  <a:lnTo>
                    <a:pt x="4276" y="574"/>
                  </a:lnTo>
                  <a:lnTo>
                    <a:pt x="4288" y="570"/>
                  </a:lnTo>
                  <a:lnTo>
                    <a:pt x="4294" y="566"/>
                  </a:lnTo>
                  <a:lnTo>
                    <a:pt x="4300" y="560"/>
                  </a:lnTo>
                  <a:lnTo>
                    <a:pt x="4300" y="556"/>
                  </a:lnTo>
                  <a:lnTo>
                    <a:pt x="4300" y="552"/>
                  </a:lnTo>
                  <a:lnTo>
                    <a:pt x="4296" y="550"/>
                  </a:lnTo>
                  <a:lnTo>
                    <a:pt x="4288" y="550"/>
                  </a:lnTo>
                  <a:lnTo>
                    <a:pt x="4280" y="550"/>
                  </a:lnTo>
                  <a:lnTo>
                    <a:pt x="4274" y="548"/>
                  </a:lnTo>
                  <a:lnTo>
                    <a:pt x="4266" y="540"/>
                  </a:lnTo>
                  <a:lnTo>
                    <a:pt x="4260" y="536"/>
                  </a:lnTo>
                  <a:lnTo>
                    <a:pt x="4252" y="534"/>
                  </a:lnTo>
                  <a:lnTo>
                    <a:pt x="4244" y="536"/>
                  </a:lnTo>
                  <a:lnTo>
                    <a:pt x="4230" y="540"/>
                  </a:lnTo>
                  <a:lnTo>
                    <a:pt x="4220" y="542"/>
                  </a:lnTo>
                  <a:lnTo>
                    <a:pt x="4214" y="542"/>
                  </a:lnTo>
                  <a:lnTo>
                    <a:pt x="4212" y="540"/>
                  </a:lnTo>
                  <a:lnTo>
                    <a:pt x="4212" y="536"/>
                  </a:lnTo>
                  <a:lnTo>
                    <a:pt x="4210" y="532"/>
                  </a:lnTo>
                  <a:lnTo>
                    <a:pt x="4204" y="528"/>
                  </a:lnTo>
                  <a:lnTo>
                    <a:pt x="4194" y="526"/>
                  </a:lnTo>
                  <a:lnTo>
                    <a:pt x="4174" y="528"/>
                  </a:lnTo>
                  <a:lnTo>
                    <a:pt x="4154" y="528"/>
                  </a:lnTo>
                  <a:lnTo>
                    <a:pt x="4142" y="526"/>
                  </a:lnTo>
                  <a:lnTo>
                    <a:pt x="4132" y="524"/>
                  </a:lnTo>
                  <a:lnTo>
                    <a:pt x="4126" y="520"/>
                  </a:lnTo>
                  <a:lnTo>
                    <a:pt x="4122" y="514"/>
                  </a:lnTo>
                  <a:lnTo>
                    <a:pt x="4122" y="516"/>
                  </a:lnTo>
                  <a:lnTo>
                    <a:pt x="4118" y="518"/>
                  </a:lnTo>
                  <a:lnTo>
                    <a:pt x="4112" y="530"/>
                  </a:lnTo>
                  <a:lnTo>
                    <a:pt x="4108" y="536"/>
                  </a:lnTo>
                  <a:lnTo>
                    <a:pt x="4110" y="542"/>
                  </a:lnTo>
                  <a:lnTo>
                    <a:pt x="4114" y="550"/>
                  </a:lnTo>
                  <a:lnTo>
                    <a:pt x="4126" y="556"/>
                  </a:lnTo>
                  <a:lnTo>
                    <a:pt x="4144" y="564"/>
                  </a:lnTo>
                  <a:lnTo>
                    <a:pt x="4172" y="572"/>
                  </a:lnTo>
                  <a:close/>
                  <a:moveTo>
                    <a:pt x="5478" y="870"/>
                  </a:moveTo>
                  <a:lnTo>
                    <a:pt x="5478" y="866"/>
                  </a:lnTo>
                  <a:lnTo>
                    <a:pt x="5548" y="856"/>
                  </a:lnTo>
                  <a:lnTo>
                    <a:pt x="5558" y="854"/>
                  </a:lnTo>
                  <a:lnTo>
                    <a:pt x="5564" y="852"/>
                  </a:lnTo>
                  <a:lnTo>
                    <a:pt x="5570" y="848"/>
                  </a:lnTo>
                  <a:lnTo>
                    <a:pt x="5572" y="846"/>
                  </a:lnTo>
                  <a:lnTo>
                    <a:pt x="5570" y="842"/>
                  </a:lnTo>
                  <a:lnTo>
                    <a:pt x="5568" y="838"/>
                  </a:lnTo>
                  <a:lnTo>
                    <a:pt x="5560" y="832"/>
                  </a:lnTo>
                  <a:lnTo>
                    <a:pt x="5546" y="826"/>
                  </a:lnTo>
                  <a:lnTo>
                    <a:pt x="5530" y="820"/>
                  </a:lnTo>
                  <a:lnTo>
                    <a:pt x="5512" y="818"/>
                  </a:lnTo>
                  <a:lnTo>
                    <a:pt x="5494" y="818"/>
                  </a:lnTo>
                  <a:lnTo>
                    <a:pt x="5478" y="820"/>
                  </a:lnTo>
                  <a:lnTo>
                    <a:pt x="5478" y="818"/>
                  </a:lnTo>
                  <a:lnTo>
                    <a:pt x="5454" y="826"/>
                  </a:lnTo>
                  <a:lnTo>
                    <a:pt x="5444" y="832"/>
                  </a:lnTo>
                  <a:lnTo>
                    <a:pt x="5434" y="838"/>
                  </a:lnTo>
                  <a:lnTo>
                    <a:pt x="5428" y="844"/>
                  </a:lnTo>
                  <a:lnTo>
                    <a:pt x="5422" y="850"/>
                  </a:lnTo>
                  <a:lnTo>
                    <a:pt x="5418" y="856"/>
                  </a:lnTo>
                  <a:lnTo>
                    <a:pt x="5418" y="864"/>
                  </a:lnTo>
                  <a:lnTo>
                    <a:pt x="5418" y="868"/>
                  </a:lnTo>
                  <a:lnTo>
                    <a:pt x="5422" y="872"/>
                  </a:lnTo>
                  <a:lnTo>
                    <a:pt x="5426" y="874"/>
                  </a:lnTo>
                  <a:lnTo>
                    <a:pt x="5434" y="874"/>
                  </a:lnTo>
                  <a:lnTo>
                    <a:pt x="5452" y="874"/>
                  </a:lnTo>
                  <a:lnTo>
                    <a:pt x="5478" y="870"/>
                  </a:lnTo>
                  <a:close/>
                  <a:moveTo>
                    <a:pt x="2060" y="404"/>
                  </a:moveTo>
                  <a:lnTo>
                    <a:pt x="2060" y="404"/>
                  </a:lnTo>
                  <a:lnTo>
                    <a:pt x="2068" y="408"/>
                  </a:lnTo>
                  <a:lnTo>
                    <a:pt x="2078" y="408"/>
                  </a:lnTo>
                  <a:lnTo>
                    <a:pt x="2088" y="406"/>
                  </a:lnTo>
                  <a:lnTo>
                    <a:pt x="2096" y="404"/>
                  </a:lnTo>
                  <a:lnTo>
                    <a:pt x="2104" y="400"/>
                  </a:lnTo>
                  <a:lnTo>
                    <a:pt x="2108" y="396"/>
                  </a:lnTo>
                  <a:lnTo>
                    <a:pt x="2112" y="392"/>
                  </a:lnTo>
                  <a:lnTo>
                    <a:pt x="2112" y="388"/>
                  </a:lnTo>
                  <a:lnTo>
                    <a:pt x="2106" y="386"/>
                  </a:lnTo>
                  <a:lnTo>
                    <a:pt x="2100" y="386"/>
                  </a:lnTo>
                  <a:lnTo>
                    <a:pt x="2080" y="392"/>
                  </a:lnTo>
                  <a:lnTo>
                    <a:pt x="2064" y="398"/>
                  </a:lnTo>
                  <a:lnTo>
                    <a:pt x="2060" y="402"/>
                  </a:lnTo>
                  <a:lnTo>
                    <a:pt x="2058" y="404"/>
                  </a:lnTo>
                  <a:lnTo>
                    <a:pt x="2060" y="404"/>
                  </a:lnTo>
                  <a:close/>
                  <a:moveTo>
                    <a:pt x="3868" y="678"/>
                  </a:moveTo>
                  <a:lnTo>
                    <a:pt x="3868" y="678"/>
                  </a:lnTo>
                  <a:lnTo>
                    <a:pt x="3858" y="686"/>
                  </a:lnTo>
                  <a:lnTo>
                    <a:pt x="3856" y="688"/>
                  </a:lnTo>
                  <a:lnTo>
                    <a:pt x="3858" y="690"/>
                  </a:lnTo>
                  <a:lnTo>
                    <a:pt x="3866" y="690"/>
                  </a:lnTo>
                  <a:lnTo>
                    <a:pt x="3896" y="688"/>
                  </a:lnTo>
                  <a:lnTo>
                    <a:pt x="3916" y="688"/>
                  </a:lnTo>
                  <a:lnTo>
                    <a:pt x="3940" y="692"/>
                  </a:lnTo>
                  <a:lnTo>
                    <a:pt x="3970" y="696"/>
                  </a:lnTo>
                  <a:lnTo>
                    <a:pt x="3990" y="696"/>
                  </a:lnTo>
                  <a:lnTo>
                    <a:pt x="4004" y="694"/>
                  </a:lnTo>
                  <a:lnTo>
                    <a:pt x="4006" y="692"/>
                  </a:lnTo>
                  <a:lnTo>
                    <a:pt x="4008" y="690"/>
                  </a:lnTo>
                  <a:lnTo>
                    <a:pt x="4008" y="686"/>
                  </a:lnTo>
                  <a:lnTo>
                    <a:pt x="4006" y="682"/>
                  </a:lnTo>
                  <a:lnTo>
                    <a:pt x="4000" y="674"/>
                  </a:lnTo>
                  <a:lnTo>
                    <a:pt x="3988" y="664"/>
                  </a:lnTo>
                  <a:lnTo>
                    <a:pt x="3972" y="654"/>
                  </a:lnTo>
                  <a:lnTo>
                    <a:pt x="3956" y="648"/>
                  </a:lnTo>
                  <a:lnTo>
                    <a:pt x="3940" y="644"/>
                  </a:lnTo>
                  <a:lnTo>
                    <a:pt x="3928" y="646"/>
                  </a:lnTo>
                  <a:lnTo>
                    <a:pt x="3916" y="648"/>
                  </a:lnTo>
                  <a:lnTo>
                    <a:pt x="3904" y="654"/>
                  </a:lnTo>
                  <a:lnTo>
                    <a:pt x="3894" y="662"/>
                  </a:lnTo>
                  <a:lnTo>
                    <a:pt x="3868" y="678"/>
                  </a:lnTo>
                  <a:close/>
                  <a:moveTo>
                    <a:pt x="5044" y="956"/>
                  </a:moveTo>
                  <a:lnTo>
                    <a:pt x="5044" y="956"/>
                  </a:lnTo>
                  <a:lnTo>
                    <a:pt x="5046" y="954"/>
                  </a:lnTo>
                  <a:lnTo>
                    <a:pt x="5046" y="950"/>
                  </a:lnTo>
                  <a:lnTo>
                    <a:pt x="5044" y="948"/>
                  </a:lnTo>
                  <a:lnTo>
                    <a:pt x="5042" y="946"/>
                  </a:lnTo>
                  <a:lnTo>
                    <a:pt x="5034" y="942"/>
                  </a:lnTo>
                  <a:lnTo>
                    <a:pt x="5024" y="940"/>
                  </a:lnTo>
                  <a:lnTo>
                    <a:pt x="5012" y="938"/>
                  </a:lnTo>
                  <a:lnTo>
                    <a:pt x="5000" y="938"/>
                  </a:lnTo>
                  <a:lnTo>
                    <a:pt x="4990" y="938"/>
                  </a:lnTo>
                  <a:lnTo>
                    <a:pt x="4984" y="942"/>
                  </a:lnTo>
                  <a:lnTo>
                    <a:pt x="4982" y="944"/>
                  </a:lnTo>
                  <a:lnTo>
                    <a:pt x="4982" y="946"/>
                  </a:lnTo>
                  <a:lnTo>
                    <a:pt x="4986" y="950"/>
                  </a:lnTo>
                  <a:lnTo>
                    <a:pt x="4992" y="954"/>
                  </a:lnTo>
                  <a:lnTo>
                    <a:pt x="5002" y="958"/>
                  </a:lnTo>
                  <a:lnTo>
                    <a:pt x="5014" y="960"/>
                  </a:lnTo>
                  <a:lnTo>
                    <a:pt x="5024" y="962"/>
                  </a:lnTo>
                  <a:lnTo>
                    <a:pt x="5034" y="960"/>
                  </a:lnTo>
                  <a:lnTo>
                    <a:pt x="5044" y="956"/>
                  </a:lnTo>
                  <a:close/>
                  <a:moveTo>
                    <a:pt x="3698" y="530"/>
                  </a:moveTo>
                  <a:lnTo>
                    <a:pt x="3698" y="530"/>
                  </a:lnTo>
                  <a:lnTo>
                    <a:pt x="3704" y="524"/>
                  </a:lnTo>
                  <a:lnTo>
                    <a:pt x="3706" y="518"/>
                  </a:lnTo>
                  <a:lnTo>
                    <a:pt x="3704" y="508"/>
                  </a:lnTo>
                  <a:lnTo>
                    <a:pt x="3696" y="498"/>
                  </a:lnTo>
                  <a:lnTo>
                    <a:pt x="3694" y="496"/>
                  </a:lnTo>
                  <a:lnTo>
                    <a:pt x="3692" y="496"/>
                  </a:lnTo>
                  <a:lnTo>
                    <a:pt x="3688" y="500"/>
                  </a:lnTo>
                  <a:lnTo>
                    <a:pt x="3684" y="506"/>
                  </a:lnTo>
                  <a:lnTo>
                    <a:pt x="3682" y="514"/>
                  </a:lnTo>
                  <a:lnTo>
                    <a:pt x="3680" y="524"/>
                  </a:lnTo>
                  <a:lnTo>
                    <a:pt x="3684" y="530"/>
                  </a:lnTo>
                  <a:lnTo>
                    <a:pt x="3686" y="532"/>
                  </a:lnTo>
                  <a:lnTo>
                    <a:pt x="3688" y="532"/>
                  </a:lnTo>
                  <a:lnTo>
                    <a:pt x="3692" y="532"/>
                  </a:lnTo>
                  <a:lnTo>
                    <a:pt x="3698" y="530"/>
                  </a:lnTo>
                  <a:close/>
                  <a:moveTo>
                    <a:pt x="2260" y="322"/>
                  </a:moveTo>
                  <a:lnTo>
                    <a:pt x="2260" y="322"/>
                  </a:lnTo>
                  <a:lnTo>
                    <a:pt x="2286" y="316"/>
                  </a:lnTo>
                  <a:lnTo>
                    <a:pt x="2314" y="310"/>
                  </a:lnTo>
                  <a:lnTo>
                    <a:pt x="2350" y="306"/>
                  </a:lnTo>
                  <a:lnTo>
                    <a:pt x="2398" y="304"/>
                  </a:lnTo>
                  <a:lnTo>
                    <a:pt x="2424" y="302"/>
                  </a:lnTo>
                  <a:lnTo>
                    <a:pt x="2442" y="298"/>
                  </a:lnTo>
                  <a:lnTo>
                    <a:pt x="2456" y="294"/>
                  </a:lnTo>
                  <a:lnTo>
                    <a:pt x="2464" y="288"/>
                  </a:lnTo>
                  <a:lnTo>
                    <a:pt x="2466" y="284"/>
                  </a:lnTo>
                  <a:lnTo>
                    <a:pt x="2466" y="282"/>
                  </a:lnTo>
                  <a:lnTo>
                    <a:pt x="2462" y="274"/>
                  </a:lnTo>
                  <a:lnTo>
                    <a:pt x="2456" y="266"/>
                  </a:lnTo>
                  <a:lnTo>
                    <a:pt x="2442" y="256"/>
                  </a:lnTo>
                  <a:lnTo>
                    <a:pt x="2420" y="240"/>
                  </a:lnTo>
                  <a:lnTo>
                    <a:pt x="2412" y="234"/>
                  </a:lnTo>
                  <a:lnTo>
                    <a:pt x="2406" y="232"/>
                  </a:lnTo>
                  <a:lnTo>
                    <a:pt x="2398" y="232"/>
                  </a:lnTo>
                  <a:lnTo>
                    <a:pt x="2388" y="236"/>
                  </a:lnTo>
                  <a:lnTo>
                    <a:pt x="2376" y="242"/>
                  </a:lnTo>
                  <a:lnTo>
                    <a:pt x="2360" y="254"/>
                  </a:lnTo>
                  <a:lnTo>
                    <a:pt x="2346" y="262"/>
                  </a:lnTo>
                  <a:lnTo>
                    <a:pt x="2344" y="264"/>
                  </a:lnTo>
                  <a:lnTo>
                    <a:pt x="2344" y="262"/>
                  </a:lnTo>
                  <a:lnTo>
                    <a:pt x="2356" y="248"/>
                  </a:lnTo>
                  <a:lnTo>
                    <a:pt x="2364" y="238"/>
                  </a:lnTo>
                  <a:lnTo>
                    <a:pt x="2372" y="226"/>
                  </a:lnTo>
                  <a:lnTo>
                    <a:pt x="2376" y="218"/>
                  </a:lnTo>
                  <a:lnTo>
                    <a:pt x="2374" y="214"/>
                  </a:lnTo>
                  <a:lnTo>
                    <a:pt x="2372" y="212"/>
                  </a:lnTo>
                  <a:lnTo>
                    <a:pt x="2354" y="208"/>
                  </a:lnTo>
                  <a:lnTo>
                    <a:pt x="2344" y="206"/>
                  </a:lnTo>
                  <a:lnTo>
                    <a:pt x="2336" y="206"/>
                  </a:lnTo>
                  <a:lnTo>
                    <a:pt x="2326" y="208"/>
                  </a:lnTo>
                  <a:lnTo>
                    <a:pt x="2316" y="212"/>
                  </a:lnTo>
                  <a:lnTo>
                    <a:pt x="2306" y="222"/>
                  </a:lnTo>
                  <a:lnTo>
                    <a:pt x="2294" y="236"/>
                  </a:lnTo>
                  <a:lnTo>
                    <a:pt x="2286" y="248"/>
                  </a:lnTo>
                  <a:lnTo>
                    <a:pt x="2278" y="256"/>
                  </a:lnTo>
                  <a:lnTo>
                    <a:pt x="2266" y="264"/>
                  </a:lnTo>
                  <a:lnTo>
                    <a:pt x="2260" y="270"/>
                  </a:lnTo>
                  <a:lnTo>
                    <a:pt x="2252" y="278"/>
                  </a:lnTo>
                  <a:lnTo>
                    <a:pt x="2242" y="292"/>
                  </a:lnTo>
                  <a:lnTo>
                    <a:pt x="2230" y="314"/>
                  </a:lnTo>
                  <a:lnTo>
                    <a:pt x="2226" y="324"/>
                  </a:lnTo>
                  <a:lnTo>
                    <a:pt x="2226" y="328"/>
                  </a:lnTo>
                  <a:lnTo>
                    <a:pt x="2228" y="330"/>
                  </a:lnTo>
                  <a:lnTo>
                    <a:pt x="2238" y="328"/>
                  </a:lnTo>
                  <a:lnTo>
                    <a:pt x="2260" y="322"/>
                  </a:lnTo>
                  <a:close/>
                  <a:moveTo>
                    <a:pt x="2156" y="150"/>
                  </a:moveTo>
                  <a:lnTo>
                    <a:pt x="2156" y="150"/>
                  </a:lnTo>
                  <a:lnTo>
                    <a:pt x="2132" y="150"/>
                  </a:lnTo>
                  <a:lnTo>
                    <a:pt x="2100" y="148"/>
                  </a:lnTo>
                  <a:lnTo>
                    <a:pt x="2084" y="150"/>
                  </a:lnTo>
                  <a:lnTo>
                    <a:pt x="2068" y="152"/>
                  </a:lnTo>
                  <a:lnTo>
                    <a:pt x="2054" y="156"/>
                  </a:lnTo>
                  <a:lnTo>
                    <a:pt x="2042" y="162"/>
                  </a:lnTo>
                  <a:lnTo>
                    <a:pt x="2016" y="178"/>
                  </a:lnTo>
                  <a:lnTo>
                    <a:pt x="1988" y="192"/>
                  </a:lnTo>
                  <a:lnTo>
                    <a:pt x="1980" y="198"/>
                  </a:lnTo>
                  <a:lnTo>
                    <a:pt x="1978" y="200"/>
                  </a:lnTo>
                  <a:lnTo>
                    <a:pt x="1978" y="202"/>
                  </a:lnTo>
                  <a:lnTo>
                    <a:pt x="1980" y="204"/>
                  </a:lnTo>
                  <a:lnTo>
                    <a:pt x="1982" y="204"/>
                  </a:lnTo>
                  <a:lnTo>
                    <a:pt x="1996" y="206"/>
                  </a:lnTo>
                  <a:lnTo>
                    <a:pt x="2012" y="206"/>
                  </a:lnTo>
                  <a:lnTo>
                    <a:pt x="2020" y="208"/>
                  </a:lnTo>
                  <a:lnTo>
                    <a:pt x="2024" y="210"/>
                  </a:lnTo>
                  <a:lnTo>
                    <a:pt x="2024" y="214"/>
                  </a:lnTo>
                  <a:lnTo>
                    <a:pt x="2024" y="218"/>
                  </a:lnTo>
                  <a:lnTo>
                    <a:pt x="2026" y="224"/>
                  </a:lnTo>
                  <a:lnTo>
                    <a:pt x="2030" y="230"/>
                  </a:lnTo>
                  <a:lnTo>
                    <a:pt x="2038" y="234"/>
                  </a:lnTo>
                  <a:lnTo>
                    <a:pt x="2046" y="238"/>
                  </a:lnTo>
                  <a:lnTo>
                    <a:pt x="2054" y="238"/>
                  </a:lnTo>
                  <a:lnTo>
                    <a:pt x="2074" y="240"/>
                  </a:lnTo>
                  <a:lnTo>
                    <a:pt x="2100" y="244"/>
                  </a:lnTo>
                  <a:lnTo>
                    <a:pt x="2118" y="246"/>
                  </a:lnTo>
                  <a:lnTo>
                    <a:pt x="2138" y="252"/>
                  </a:lnTo>
                  <a:lnTo>
                    <a:pt x="2158" y="258"/>
                  </a:lnTo>
                  <a:lnTo>
                    <a:pt x="2180" y="260"/>
                  </a:lnTo>
                  <a:lnTo>
                    <a:pt x="2200" y="260"/>
                  </a:lnTo>
                  <a:lnTo>
                    <a:pt x="2218" y="258"/>
                  </a:lnTo>
                  <a:lnTo>
                    <a:pt x="2232" y="252"/>
                  </a:lnTo>
                  <a:lnTo>
                    <a:pt x="2240" y="248"/>
                  </a:lnTo>
                  <a:lnTo>
                    <a:pt x="2244" y="244"/>
                  </a:lnTo>
                  <a:lnTo>
                    <a:pt x="2244" y="240"/>
                  </a:lnTo>
                  <a:lnTo>
                    <a:pt x="2242" y="238"/>
                  </a:lnTo>
                  <a:lnTo>
                    <a:pt x="2240" y="234"/>
                  </a:lnTo>
                  <a:lnTo>
                    <a:pt x="2236" y="232"/>
                  </a:lnTo>
                  <a:lnTo>
                    <a:pt x="2236" y="228"/>
                  </a:lnTo>
                  <a:lnTo>
                    <a:pt x="2236" y="220"/>
                  </a:lnTo>
                  <a:lnTo>
                    <a:pt x="2238" y="210"/>
                  </a:lnTo>
                  <a:lnTo>
                    <a:pt x="2244" y="202"/>
                  </a:lnTo>
                  <a:lnTo>
                    <a:pt x="2248" y="192"/>
                  </a:lnTo>
                  <a:lnTo>
                    <a:pt x="2252" y="184"/>
                  </a:lnTo>
                  <a:lnTo>
                    <a:pt x="2252" y="180"/>
                  </a:lnTo>
                  <a:lnTo>
                    <a:pt x="2252" y="176"/>
                  </a:lnTo>
                  <a:lnTo>
                    <a:pt x="2250" y="174"/>
                  </a:lnTo>
                  <a:lnTo>
                    <a:pt x="2246" y="172"/>
                  </a:lnTo>
                  <a:lnTo>
                    <a:pt x="2238" y="166"/>
                  </a:lnTo>
                  <a:lnTo>
                    <a:pt x="2234" y="162"/>
                  </a:lnTo>
                  <a:lnTo>
                    <a:pt x="2230" y="160"/>
                  </a:lnTo>
                  <a:lnTo>
                    <a:pt x="2226" y="156"/>
                  </a:lnTo>
                  <a:lnTo>
                    <a:pt x="2220" y="156"/>
                  </a:lnTo>
                  <a:lnTo>
                    <a:pt x="2212" y="156"/>
                  </a:lnTo>
                  <a:lnTo>
                    <a:pt x="2184" y="164"/>
                  </a:lnTo>
                  <a:lnTo>
                    <a:pt x="2170" y="170"/>
                  </a:lnTo>
                  <a:lnTo>
                    <a:pt x="2162" y="170"/>
                  </a:lnTo>
                  <a:lnTo>
                    <a:pt x="2160" y="168"/>
                  </a:lnTo>
                  <a:lnTo>
                    <a:pt x="2162" y="164"/>
                  </a:lnTo>
                  <a:lnTo>
                    <a:pt x="2164" y="158"/>
                  </a:lnTo>
                  <a:lnTo>
                    <a:pt x="2164" y="154"/>
                  </a:lnTo>
                  <a:lnTo>
                    <a:pt x="2164" y="150"/>
                  </a:lnTo>
                  <a:lnTo>
                    <a:pt x="2156" y="150"/>
                  </a:lnTo>
                  <a:close/>
                  <a:moveTo>
                    <a:pt x="3192" y="724"/>
                  </a:moveTo>
                  <a:lnTo>
                    <a:pt x="3192" y="724"/>
                  </a:lnTo>
                  <a:lnTo>
                    <a:pt x="3218" y="728"/>
                  </a:lnTo>
                  <a:lnTo>
                    <a:pt x="3242" y="734"/>
                  </a:lnTo>
                  <a:lnTo>
                    <a:pt x="3268" y="744"/>
                  </a:lnTo>
                  <a:lnTo>
                    <a:pt x="3300" y="758"/>
                  </a:lnTo>
                  <a:lnTo>
                    <a:pt x="3308" y="762"/>
                  </a:lnTo>
                  <a:lnTo>
                    <a:pt x="3314" y="764"/>
                  </a:lnTo>
                  <a:lnTo>
                    <a:pt x="3316" y="762"/>
                  </a:lnTo>
                  <a:lnTo>
                    <a:pt x="3316" y="760"/>
                  </a:lnTo>
                  <a:lnTo>
                    <a:pt x="3314" y="752"/>
                  </a:lnTo>
                  <a:lnTo>
                    <a:pt x="3316" y="748"/>
                  </a:lnTo>
                  <a:lnTo>
                    <a:pt x="3320" y="746"/>
                  </a:lnTo>
                  <a:lnTo>
                    <a:pt x="3332" y="746"/>
                  </a:lnTo>
                  <a:lnTo>
                    <a:pt x="3338" y="746"/>
                  </a:lnTo>
                  <a:lnTo>
                    <a:pt x="3368" y="758"/>
                  </a:lnTo>
                  <a:lnTo>
                    <a:pt x="3390" y="768"/>
                  </a:lnTo>
                  <a:lnTo>
                    <a:pt x="3412" y="778"/>
                  </a:lnTo>
                  <a:lnTo>
                    <a:pt x="3420" y="782"/>
                  </a:lnTo>
                  <a:lnTo>
                    <a:pt x="3428" y="782"/>
                  </a:lnTo>
                  <a:lnTo>
                    <a:pt x="3434" y="778"/>
                  </a:lnTo>
                  <a:lnTo>
                    <a:pt x="3440" y="772"/>
                  </a:lnTo>
                  <a:lnTo>
                    <a:pt x="3440" y="766"/>
                  </a:lnTo>
                  <a:lnTo>
                    <a:pt x="3440" y="762"/>
                  </a:lnTo>
                  <a:lnTo>
                    <a:pt x="3436" y="756"/>
                  </a:lnTo>
                  <a:lnTo>
                    <a:pt x="3430" y="752"/>
                  </a:lnTo>
                  <a:lnTo>
                    <a:pt x="3422" y="748"/>
                  </a:lnTo>
                  <a:lnTo>
                    <a:pt x="3414" y="746"/>
                  </a:lnTo>
                  <a:lnTo>
                    <a:pt x="3412" y="744"/>
                  </a:lnTo>
                  <a:lnTo>
                    <a:pt x="3412" y="742"/>
                  </a:lnTo>
                  <a:lnTo>
                    <a:pt x="3414" y="742"/>
                  </a:lnTo>
                  <a:lnTo>
                    <a:pt x="3422" y="738"/>
                  </a:lnTo>
                  <a:lnTo>
                    <a:pt x="3432" y="736"/>
                  </a:lnTo>
                  <a:lnTo>
                    <a:pt x="3432" y="734"/>
                  </a:lnTo>
                  <a:lnTo>
                    <a:pt x="3432" y="732"/>
                  </a:lnTo>
                  <a:lnTo>
                    <a:pt x="3426" y="730"/>
                  </a:lnTo>
                  <a:lnTo>
                    <a:pt x="3418" y="726"/>
                  </a:lnTo>
                  <a:lnTo>
                    <a:pt x="3410" y="724"/>
                  </a:lnTo>
                  <a:lnTo>
                    <a:pt x="3406" y="720"/>
                  </a:lnTo>
                  <a:lnTo>
                    <a:pt x="3406" y="718"/>
                  </a:lnTo>
                  <a:lnTo>
                    <a:pt x="3416" y="714"/>
                  </a:lnTo>
                  <a:lnTo>
                    <a:pt x="3428" y="710"/>
                  </a:lnTo>
                  <a:lnTo>
                    <a:pt x="3430" y="708"/>
                  </a:lnTo>
                  <a:lnTo>
                    <a:pt x="3430" y="706"/>
                  </a:lnTo>
                  <a:lnTo>
                    <a:pt x="3426" y="702"/>
                  </a:lnTo>
                  <a:lnTo>
                    <a:pt x="3418" y="696"/>
                  </a:lnTo>
                  <a:lnTo>
                    <a:pt x="3392" y="686"/>
                  </a:lnTo>
                  <a:lnTo>
                    <a:pt x="3364" y="676"/>
                  </a:lnTo>
                  <a:lnTo>
                    <a:pt x="3352" y="674"/>
                  </a:lnTo>
                  <a:lnTo>
                    <a:pt x="3342" y="676"/>
                  </a:lnTo>
                  <a:lnTo>
                    <a:pt x="3336" y="678"/>
                  </a:lnTo>
                  <a:lnTo>
                    <a:pt x="3330" y="684"/>
                  </a:lnTo>
                  <a:lnTo>
                    <a:pt x="3326" y="688"/>
                  </a:lnTo>
                  <a:lnTo>
                    <a:pt x="3322" y="690"/>
                  </a:lnTo>
                  <a:lnTo>
                    <a:pt x="3320" y="688"/>
                  </a:lnTo>
                  <a:lnTo>
                    <a:pt x="3316" y="682"/>
                  </a:lnTo>
                  <a:lnTo>
                    <a:pt x="3312" y="676"/>
                  </a:lnTo>
                  <a:lnTo>
                    <a:pt x="3306" y="672"/>
                  </a:lnTo>
                  <a:lnTo>
                    <a:pt x="3302" y="668"/>
                  </a:lnTo>
                  <a:lnTo>
                    <a:pt x="3294" y="668"/>
                  </a:lnTo>
                  <a:lnTo>
                    <a:pt x="3278" y="666"/>
                  </a:lnTo>
                  <a:lnTo>
                    <a:pt x="3270" y="664"/>
                  </a:lnTo>
                  <a:lnTo>
                    <a:pt x="3258" y="660"/>
                  </a:lnTo>
                  <a:lnTo>
                    <a:pt x="3244" y="656"/>
                  </a:lnTo>
                  <a:lnTo>
                    <a:pt x="3230" y="654"/>
                  </a:lnTo>
                  <a:lnTo>
                    <a:pt x="3216" y="656"/>
                  </a:lnTo>
                  <a:lnTo>
                    <a:pt x="3204" y="660"/>
                  </a:lnTo>
                  <a:lnTo>
                    <a:pt x="3194" y="666"/>
                  </a:lnTo>
                  <a:lnTo>
                    <a:pt x="3186" y="674"/>
                  </a:lnTo>
                  <a:lnTo>
                    <a:pt x="3186" y="676"/>
                  </a:lnTo>
                  <a:lnTo>
                    <a:pt x="3186" y="680"/>
                  </a:lnTo>
                  <a:lnTo>
                    <a:pt x="3188" y="684"/>
                  </a:lnTo>
                  <a:lnTo>
                    <a:pt x="3190" y="688"/>
                  </a:lnTo>
                  <a:lnTo>
                    <a:pt x="3194" y="692"/>
                  </a:lnTo>
                  <a:lnTo>
                    <a:pt x="3196" y="696"/>
                  </a:lnTo>
                  <a:lnTo>
                    <a:pt x="3196" y="700"/>
                  </a:lnTo>
                  <a:lnTo>
                    <a:pt x="3196" y="702"/>
                  </a:lnTo>
                  <a:lnTo>
                    <a:pt x="3190" y="706"/>
                  </a:lnTo>
                  <a:lnTo>
                    <a:pt x="3184" y="712"/>
                  </a:lnTo>
                  <a:lnTo>
                    <a:pt x="3178" y="714"/>
                  </a:lnTo>
                  <a:lnTo>
                    <a:pt x="3176" y="718"/>
                  </a:lnTo>
                  <a:lnTo>
                    <a:pt x="3180" y="720"/>
                  </a:lnTo>
                  <a:lnTo>
                    <a:pt x="3192" y="724"/>
                  </a:lnTo>
                  <a:close/>
                  <a:moveTo>
                    <a:pt x="614" y="10"/>
                  </a:moveTo>
                  <a:lnTo>
                    <a:pt x="614" y="10"/>
                  </a:lnTo>
                  <a:lnTo>
                    <a:pt x="614" y="8"/>
                  </a:lnTo>
                  <a:lnTo>
                    <a:pt x="612" y="6"/>
                  </a:lnTo>
                  <a:lnTo>
                    <a:pt x="606" y="4"/>
                  </a:lnTo>
                  <a:lnTo>
                    <a:pt x="588" y="0"/>
                  </a:lnTo>
                  <a:lnTo>
                    <a:pt x="576" y="0"/>
                  </a:lnTo>
                  <a:lnTo>
                    <a:pt x="566" y="2"/>
                  </a:lnTo>
                  <a:lnTo>
                    <a:pt x="558" y="4"/>
                  </a:lnTo>
                  <a:lnTo>
                    <a:pt x="554" y="10"/>
                  </a:lnTo>
                  <a:lnTo>
                    <a:pt x="552" y="12"/>
                  </a:lnTo>
                  <a:lnTo>
                    <a:pt x="554" y="14"/>
                  </a:lnTo>
                  <a:lnTo>
                    <a:pt x="558" y="18"/>
                  </a:lnTo>
                  <a:lnTo>
                    <a:pt x="568" y="18"/>
                  </a:lnTo>
                  <a:lnTo>
                    <a:pt x="578" y="18"/>
                  </a:lnTo>
                  <a:lnTo>
                    <a:pt x="602" y="16"/>
                  </a:lnTo>
                  <a:lnTo>
                    <a:pt x="610" y="12"/>
                  </a:lnTo>
                  <a:lnTo>
                    <a:pt x="614" y="10"/>
                  </a:lnTo>
                  <a:close/>
                  <a:moveTo>
                    <a:pt x="444" y="80"/>
                  </a:moveTo>
                  <a:lnTo>
                    <a:pt x="444" y="80"/>
                  </a:lnTo>
                  <a:lnTo>
                    <a:pt x="450" y="82"/>
                  </a:lnTo>
                  <a:lnTo>
                    <a:pt x="450" y="84"/>
                  </a:lnTo>
                  <a:lnTo>
                    <a:pt x="456" y="86"/>
                  </a:lnTo>
                  <a:lnTo>
                    <a:pt x="474" y="88"/>
                  </a:lnTo>
                  <a:lnTo>
                    <a:pt x="502" y="94"/>
                  </a:lnTo>
                  <a:lnTo>
                    <a:pt x="514" y="100"/>
                  </a:lnTo>
                  <a:lnTo>
                    <a:pt x="524" y="102"/>
                  </a:lnTo>
                  <a:lnTo>
                    <a:pt x="536" y="100"/>
                  </a:lnTo>
                  <a:lnTo>
                    <a:pt x="544" y="96"/>
                  </a:lnTo>
                  <a:lnTo>
                    <a:pt x="546" y="94"/>
                  </a:lnTo>
                  <a:lnTo>
                    <a:pt x="544" y="94"/>
                  </a:lnTo>
                  <a:lnTo>
                    <a:pt x="520" y="88"/>
                  </a:lnTo>
                  <a:lnTo>
                    <a:pt x="492" y="76"/>
                  </a:lnTo>
                  <a:lnTo>
                    <a:pt x="478" y="74"/>
                  </a:lnTo>
                  <a:lnTo>
                    <a:pt x="466" y="76"/>
                  </a:lnTo>
                  <a:lnTo>
                    <a:pt x="458" y="76"/>
                  </a:lnTo>
                  <a:lnTo>
                    <a:pt x="452" y="74"/>
                  </a:lnTo>
                  <a:lnTo>
                    <a:pt x="438" y="70"/>
                  </a:lnTo>
                  <a:lnTo>
                    <a:pt x="432" y="68"/>
                  </a:lnTo>
                  <a:lnTo>
                    <a:pt x="426" y="66"/>
                  </a:lnTo>
                  <a:lnTo>
                    <a:pt x="420" y="68"/>
                  </a:lnTo>
                  <a:lnTo>
                    <a:pt x="414" y="74"/>
                  </a:lnTo>
                  <a:lnTo>
                    <a:pt x="412" y="76"/>
                  </a:lnTo>
                  <a:lnTo>
                    <a:pt x="414" y="76"/>
                  </a:lnTo>
                  <a:lnTo>
                    <a:pt x="420" y="78"/>
                  </a:lnTo>
                  <a:lnTo>
                    <a:pt x="432" y="78"/>
                  </a:lnTo>
                  <a:lnTo>
                    <a:pt x="444" y="80"/>
                  </a:lnTo>
                  <a:close/>
                  <a:moveTo>
                    <a:pt x="296" y="786"/>
                  </a:moveTo>
                  <a:lnTo>
                    <a:pt x="296" y="786"/>
                  </a:lnTo>
                  <a:lnTo>
                    <a:pt x="290" y="806"/>
                  </a:lnTo>
                  <a:lnTo>
                    <a:pt x="288" y="812"/>
                  </a:lnTo>
                  <a:lnTo>
                    <a:pt x="288" y="818"/>
                  </a:lnTo>
                  <a:lnTo>
                    <a:pt x="292" y="822"/>
                  </a:lnTo>
                  <a:lnTo>
                    <a:pt x="300" y="826"/>
                  </a:lnTo>
                  <a:lnTo>
                    <a:pt x="310" y="828"/>
                  </a:lnTo>
                  <a:lnTo>
                    <a:pt x="324" y="828"/>
                  </a:lnTo>
                  <a:lnTo>
                    <a:pt x="340" y="828"/>
                  </a:lnTo>
                  <a:lnTo>
                    <a:pt x="338" y="830"/>
                  </a:lnTo>
                  <a:lnTo>
                    <a:pt x="334" y="832"/>
                  </a:lnTo>
                  <a:lnTo>
                    <a:pt x="330" y="836"/>
                  </a:lnTo>
                  <a:lnTo>
                    <a:pt x="330" y="842"/>
                  </a:lnTo>
                  <a:lnTo>
                    <a:pt x="330" y="844"/>
                  </a:lnTo>
                  <a:lnTo>
                    <a:pt x="332" y="848"/>
                  </a:lnTo>
                  <a:lnTo>
                    <a:pt x="344" y="856"/>
                  </a:lnTo>
                  <a:lnTo>
                    <a:pt x="350" y="858"/>
                  </a:lnTo>
                  <a:lnTo>
                    <a:pt x="356" y="860"/>
                  </a:lnTo>
                  <a:lnTo>
                    <a:pt x="360" y="860"/>
                  </a:lnTo>
                  <a:lnTo>
                    <a:pt x="362" y="858"/>
                  </a:lnTo>
                  <a:lnTo>
                    <a:pt x="364" y="852"/>
                  </a:lnTo>
                  <a:lnTo>
                    <a:pt x="366" y="844"/>
                  </a:lnTo>
                  <a:lnTo>
                    <a:pt x="366" y="838"/>
                  </a:lnTo>
                  <a:lnTo>
                    <a:pt x="366" y="834"/>
                  </a:lnTo>
                  <a:lnTo>
                    <a:pt x="368" y="832"/>
                  </a:lnTo>
                  <a:lnTo>
                    <a:pt x="370" y="834"/>
                  </a:lnTo>
                  <a:lnTo>
                    <a:pt x="376" y="842"/>
                  </a:lnTo>
                  <a:lnTo>
                    <a:pt x="380" y="848"/>
                  </a:lnTo>
                  <a:lnTo>
                    <a:pt x="382" y="852"/>
                  </a:lnTo>
                  <a:lnTo>
                    <a:pt x="382" y="856"/>
                  </a:lnTo>
                  <a:lnTo>
                    <a:pt x="382" y="860"/>
                  </a:lnTo>
                  <a:lnTo>
                    <a:pt x="378" y="866"/>
                  </a:lnTo>
                  <a:lnTo>
                    <a:pt x="372" y="870"/>
                  </a:lnTo>
                  <a:lnTo>
                    <a:pt x="368" y="874"/>
                  </a:lnTo>
                  <a:lnTo>
                    <a:pt x="368" y="876"/>
                  </a:lnTo>
                  <a:lnTo>
                    <a:pt x="374" y="878"/>
                  </a:lnTo>
                  <a:lnTo>
                    <a:pt x="388" y="880"/>
                  </a:lnTo>
                  <a:lnTo>
                    <a:pt x="404" y="882"/>
                  </a:lnTo>
                  <a:lnTo>
                    <a:pt x="414" y="884"/>
                  </a:lnTo>
                  <a:lnTo>
                    <a:pt x="420" y="886"/>
                  </a:lnTo>
                  <a:lnTo>
                    <a:pt x="424" y="888"/>
                  </a:lnTo>
                  <a:lnTo>
                    <a:pt x="426" y="890"/>
                  </a:lnTo>
                  <a:lnTo>
                    <a:pt x="430" y="892"/>
                  </a:lnTo>
                  <a:lnTo>
                    <a:pt x="450" y="892"/>
                  </a:lnTo>
                  <a:lnTo>
                    <a:pt x="464" y="894"/>
                  </a:lnTo>
                  <a:lnTo>
                    <a:pt x="476" y="894"/>
                  </a:lnTo>
                  <a:lnTo>
                    <a:pt x="494" y="898"/>
                  </a:lnTo>
                  <a:lnTo>
                    <a:pt x="504" y="898"/>
                  </a:lnTo>
                  <a:lnTo>
                    <a:pt x="514" y="898"/>
                  </a:lnTo>
                  <a:lnTo>
                    <a:pt x="524" y="894"/>
                  </a:lnTo>
                  <a:lnTo>
                    <a:pt x="536" y="888"/>
                  </a:lnTo>
                  <a:lnTo>
                    <a:pt x="540" y="886"/>
                  </a:lnTo>
                  <a:lnTo>
                    <a:pt x="540" y="884"/>
                  </a:lnTo>
                  <a:lnTo>
                    <a:pt x="540" y="882"/>
                  </a:lnTo>
                  <a:lnTo>
                    <a:pt x="538" y="878"/>
                  </a:lnTo>
                  <a:lnTo>
                    <a:pt x="530" y="874"/>
                  </a:lnTo>
                  <a:lnTo>
                    <a:pt x="518" y="868"/>
                  </a:lnTo>
                  <a:lnTo>
                    <a:pt x="506" y="862"/>
                  </a:lnTo>
                  <a:lnTo>
                    <a:pt x="494" y="854"/>
                  </a:lnTo>
                  <a:lnTo>
                    <a:pt x="484" y="846"/>
                  </a:lnTo>
                  <a:lnTo>
                    <a:pt x="476" y="836"/>
                  </a:lnTo>
                  <a:lnTo>
                    <a:pt x="472" y="826"/>
                  </a:lnTo>
                  <a:lnTo>
                    <a:pt x="466" y="820"/>
                  </a:lnTo>
                  <a:lnTo>
                    <a:pt x="456" y="808"/>
                  </a:lnTo>
                  <a:lnTo>
                    <a:pt x="452" y="800"/>
                  </a:lnTo>
                  <a:lnTo>
                    <a:pt x="448" y="792"/>
                  </a:lnTo>
                  <a:lnTo>
                    <a:pt x="448" y="780"/>
                  </a:lnTo>
                  <a:lnTo>
                    <a:pt x="450" y="764"/>
                  </a:lnTo>
                  <a:lnTo>
                    <a:pt x="452" y="756"/>
                  </a:lnTo>
                  <a:lnTo>
                    <a:pt x="456" y="748"/>
                  </a:lnTo>
                  <a:lnTo>
                    <a:pt x="464" y="736"/>
                  </a:lnTo>
                  <a:lnTo>
                    <a:pt x="474" y="726"/>
                  </a:lnTo>
                  <a:lnTo>
                    <a:pt x="482" y="718"/>
                  </a:lnTo>
                  <a:lnTo>
                    <a:pt x="490" y="712"/>
                  </a:lnTo>
                  <a:lnTo>
                    <a:pt x="492" y="706"/>
                  </a:lnTo>
                  <a:lnTo>
                    <a:pt x="492" y="704"/>
                  </a:lnTo>
                  <a:lnTo>
                    <a:pt x="488" y="702"/>
                  </a:lnTo>
                  <a:lnTo>
                    <a:pt x="478" y="696"/>
                  </a:lnTo>
                  <a:lnTo>
                    <a:pt x="458" y="688"/>
                  </a:lnTo>
                  <a:lnTo>
                    <a:pt x="454" y="686"/>
                  </a:lnTo>
                  <a:lnTo>
                    <a:pt x="448" y="686"/>
                  </a:lnTo>
                  <a:lnTo>
                    <a:pt x="434" y="688"/>
                  </a:lnTo>
                  <a:lnTo>
                    <a:pt x="400" y="694"/>
                  </a:lnTo>
                  <a:lnTo>
                    <a:pt x="378" y="698"/>
                  </a:lnTo>
                  <a:lnTo>
                    <a:pt x="366" y="700"/>
                  </a:lnTo>
                  <a:lnTo>
                    <a:pt x="362" y="702"/>
                  </a:lnTo>
                  <a:lnTo>
                    <a:pt x="362" y="706"/>
                  </a:lnTo>
                  <a:lnTo>
                    <a:pt x="362" y="708"/>
                  </a:lnTo>
                  <a:lnTo>
                    <a:pt x="362" y="712"/>
                  </a:lnTo>
                  <a:lnTo>
                    <a:pt x="358" y="716"/>
                  </a:lnTo>
                  <a:lnTo>
                    <a:pt x="348" y="720"/>
                  </a:lnTo>
                  <a:lnTo>
                    <a:pt x="338" y="726"/>
                  </a:lnTo>
                  <a:lnTo>
                    <a:pt x="334" y="730"/>
                  </a:lnTo>
                  <a:lnTo>
                    <a:pt x="332" y="734"/>
                  </a:lnTo>
                  <a:lnTo>
                    <a:pt x="334" y="736"/>
                  </a:lnTo>
                  <a:lnTo>
                    <a:pt x="338" y="742"/>
                  </a:lnTo>
                  <a:lnTo>
                    <a:pt x="340" y="746"/>
                  </a:lnTo>
                  <a:lnTo>
                    <a:pt x="340" y="754"/>
                  </a:lnTo>
                  <a:lnTo>
                    <a:pt x="336" y="764"/>
                  </a:lnTo>
                  <a:lnTo>
                    <a:pt x="330" y="774"/>
                  </a:lnTo>
                  <a:lnTo>
                    <a:pt x="324" y="778"/>
                  </a:lnTo>
                  <a:lnTo>
                    <a:pt x="320" y="778"/>
                  </a:lnTo>
                  <a:lnTo>
                    <a:pt x="316" y="776"/>
                  </a:lnTo>
                  <a:lnTo>
                    <a:pt x="310" y="774"/>
                  </a:lnTo>
                  <a:lnTo>
                    <a:pt x="306" y="774"/>
                  </a:lnTo>
                  <a:lnTo>
                    <a:pt x="302" y="778"/>
                  </a:lnTo>
                  <a:lnTo>
                    <a:pt x="296" y="786"/>
                  </a:lnTo>
                  <a:close/>
                  <a:moveTo>
                    <a:pt x="282" y="168"/>
                  </a:moveTo>
                  <a:lnTo>
                    <a:pt x="282" y="168"/>
                  </a:lnTo>
                  <a:lnTo>
                    <a:pt x="290" y="168"/>
                  </a:lnTo>
                  <a:lnTo>
                    <a:pt x="294" y="164"/>
                  </a:lnTo>
                  <a:lnTo>
                    <a:pt x="292" y="160"/>
                  </a:lnTo>
                  <a:lnTo>
                    <a:pt x="288" y="158"/>
                  </a:lnTo>
                  <a:lnTo>
                    <a:pt x="280" y="154"/>
                  </a:lnTo>
                  <a:lnTo>
                    <a:pt x="270" y="152"/>
                  </a:lnTo>
                  <a:lnTo>
                    <a:pt x="260" y="152"/>
                  </a:lnTo>
                  <a:lnTo>
                    <a:pt x="250" y="156"/>
                  </a:lnTo>
                  <a:lnTo>
                    <a:pt x="242" y="160"/>
                  </a:lnTo>
                  <a:lnTo>
                    <a:pt x="240" y="164"/>
                  </a:lnTo>
                  <a:lnTo>
                    <a:pt x="240" y="166"/>
                  </a:lnTo>
                  <a:lnTo>
                    <a:pt x="244" y="166"/>
                  </a:lnTo>
                  <a:lnTo>
                    <a:pt x="260" y="168"/>
                  </a:lnTo>
                  <a:lnTo>
                    <a:pt x="282" y="168"/>
                  </a:lnTo>
                  <a:close/>
                  <a:moveTo>
                    <a:pt x="416" y="96"/>
                  </a:moveTo>
                  <a:lnTo>
                    <a:pt x="416" y="96"/>
                  </a:lnTo>
                  <a:lnTo>
                    <a:pt x="424" y="96"/>
                  </a:lnTo>
                  <a:lnTo>
                    <a:pt x="428" y="100"/>
                  </a:lnTo>
                  <a:lnTo>
                    <a:pt x="432" y="100"/>
                  </a:lnTo>
                  <a:lnTo>
                    <a:pt x="440" y="100"/>
                  </a:lnTo>
                  <a:lnTo>
                    <a:pt x="452" y="98"/>
                  </a:lnTo>
                  <a:lnTo>
                    <a:pt x="464" y="96"/>
                  </a:lnTo>
                  <a:lnTo>
                    <a:pt x="470" y="96"/>
                  </a:lnTo>
                  <a:lnTo>
                    <a:pt x="472" y="96"/>
                  </a:lnTo>
                  <a:lnTo>
                    <a:pt x="470" y="94"/>
                  </a:lnTo>
                  <a:lnTo>
                    <a:pt x="452" y="88"/>
                  </a:lnTo>
                  <a:lnTo>
                    <a:pt x="440" y="86"/>
                  </a:lnTo>
                  <a:lnTo>
                    <a:pt x="436" y="86"/>
                  </a:lnTo>
                  <a:lnTo>
                    <a:pt x="432" y="88"/>
                  </a:lnTo>
                  <a:lnTo>
                    <a:pt x="428" y="90"/>
                  </a:lnTo>
                  <a:lnTo>
                    <a:pt x="424" y="90"/>
                  </a:lnTo>
                  <a:lnTo>
                    <a:pt x="414" y="88"/>
                  </a:lnTo>
                  <a:lnTo>
                    <a:pt x="404" y="86"/>
                  </a:lnTo>
                  <a:lnTo>
                    <a:pt x="398" y="88"/>
                  </a:lnTo>
                  <a:lnTo>
                    <a:pt x="396" y="92"/>
                  </a:lnTo>
                  <a:lnTo>
                    <a:pt x="394" y="94"/>
                  </a:lnTo>
                  <a:lnTo>
                    <a:pt x="398" y="96"/>
                  </a:lnTo>
                  <a:lnTo>
                    <a:pt x="416" y="96"/>
                  </a:lnTo>
                  <a:close/>
                  <a:moveTo>
                    <a:pt x="406" y="124"/>
                  </a:moveTo>
                  <a:lnTo>
                    <a:pt x="406" y="124"/>
                  </a:lnTo>
                  <a:lnTo>
                    <a:pt x="414" y="122"/>
                  </a:lnTo>
                  <a:lnTo>
                    <a:pt x="416" y="122"/>
                  </a:lnTo>
                  <a:lnTo>
                    <a:pt x="416" y="120"/>
                  </a:lnTo>
                  <a:lnTo>
                    <a:pt x="414" y="116"/>
                  </a:lnTo>
                  <a:lnTo>
                    <a:pt x="408" y="112"/>
                  </a:lnTo>
                  <a:lnTo>
                    <a:pt x="402" y="110"/>
                  </a:lnTo>
                  <a:lnTo>
                    <a:pt x="394" y="110"/>
                  </a:lnTo>
                  <a:lnTo>
                    <a:pt x="390" y="112"/>
                  </a:lnTo>
                  <a:lnTo>
                    <a:pt x="392" y="114"/>
                  </a:lnTo>
                  <a:lnTo>
                    <a:pt x="392" y="116"/>
                  </a:lnTo>
                  <a:lnTo>
                    <a:pt x="392" y="118"/>
                  </a:lnTo>
                  <a:lnTo>
                    <a:pt x="390" y="120"/>
                  </a:lnTo>
                  <a:lnTo>
                    <a:pt x="390" y="122"/>
                  </a:lnTo>
                  <a:lnTo>
                    <a:pt x="392" y="124"/>
                  </a:lnTo>
                  <a:lnTo>
                    <a:pt x="406" y="124"/>
                  </a:lnTo>
                  <a:close/>
                  <a:moveTo>
                    <a:pt x="382" y="134"/>
                  </a:moveTo>
                  <a:lnTo>
                    <a:pt x="382" y="134"/>
                  </a:lnTo>
                  <a:lnTo>
                    <a:pt x="372" y="126"/>
                  </a:lnTo>
                  <a:lnTo>
                    <a:pt x="368" y="124"/>
                  </a:lnTo>
                  <a:lnTo>
                    <a:pt x="364" y="124"/>
                  </a:lnTo>
                  <a:lnTo>
                    <a:pt x="350" y="128"/>
                  </a:lnTo>
                  <a:lnTo>
                    <a:pt x="330" y="136"/>
                  </a:lnTo>
                  <a:lnTo>
                    <a:pt x="328" y="138"/>
                  </a:lnTo>
                  <a:lnTo>
                    <a:pt x="326" y="140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42" y="146"/>
                  </a:lnTo>
                  <a:lnTo>
                    <a:pt x="356" y="148"/>
                  </a:lnTo>
                  <a:lnTo>
                    <a:pt x="370" y="148"/>
                  </a:lnTo>
                  <a:lnTo>
                    <a:pt x="380" y="146"/>
                  </a:lnTo>
                  <a:lnTo>
                    <a:pt x="384" y="144"/>
                  </a:lnTo>
                  <a:lnTo>
                    <a:pt x="386" y="142"/>
                  </a:lnTo>
                  <a:lnTo>
                    <a:pt x="386" y="138"/>
                  </a:lnTo>
                  <a:lnTo>
                    <a:pt x="382" y="134"/>
                  </a:lnTo>
                  <a:close/>
                  <a:moveTo>
                    <a:pt x="46" y="116"/>
                  </a:moveTo>
                  <a:lnTo>
                    <a:pt x="46" y="116"/>
                  </a:lnTo>
                  <a:lnTo>
                    <a:pt x="54" y="118"/>
                  </a:lnTo>
                  <a:lnTo>
                    <a:pt x="62" y="114"/>
                  </a:lnTo>
                  <a:lnTo>
                    <a:pt x="66" y="114"/>
                  </a:lnTo>
                  <a:lnTo>
                    <a:pt x="70" y="116"/>
                  </a:lnTo>
                  <a:lnTo>
                    <a:pt x="76" y="120"/>
                  </a:lnTo>
                  <a:lnTo>
                    <a:pt x="80" y="122"/>
                  </a:lnTo>
                  <a:lnTo>
                    <a:pt x="86" y="124"/>
                  </a:lnTo>
                  <a:lnTo>
                    <a:pt x="92" y="122"/>
                  </a:lnTo>
                  <a:lnTo>
                    <a:pt x="102" y="118"/>
                  </a:lnTo>
                  <a:lnTo>
                    <a:pt x="118" y="110"/>
                  </a:lnTo>
                  <a:lnTo>
                    <a:pt x="130" y="104"/>
                  </a:lnTo>
                  <a:lnTo>
                    <a:pt x="134" y="102"/>
                  </a:lnTo>
                  <a:lnTo>
                    <a:pt x="140" y="102"/>
                  </a:lnTo>
                  <a:lnTo>
                    <a:pt x="148" y="102"/>
                  </a:lnTo>
                  <a:lnTo>
                    <a:pt x="158" y="106"/>
                  </a:lnTo>
                  <a:lnTo>
                    <a:pt x="168" y="108"/>
                  </a:lnTo>
                  <a:lnTo>
                    <a:pt x="176" y="108"/>
                  </a:lnTo>
                  <a:lnTo>
                    <a:pt x="180" y="108"/>
                  </a:lnTo>
                  <a:lnTo>
                    <a:pt x="182" y="106"/>
                  </a:lnTo>
                  <a:lnTo>
                    <a:pt x="182" y="102"/>
                  </a:lnTo>
                  <a:lnTo>
                    <a:pt x="176" y="98"/>
                  </a:lnTo>
                  <a:lnTo>
                    <a:pt x="166" y="94"/>
                  </a:lnTo>
                  <a:lnTo>
                    <a:pt x="150" y="90"/>
                  </a:lnTo>
                  <a:lnTo>
                    <a:pt x="126" y="86"/>
                  </a:lnTo>
                  <a:lnTo>
                    <a:pt x="122" y="88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4" y="94"/>
                  </a:lnTo>
                  <a:lnTo>
                    <a:pt x="108" y="98"/>
                  </a:lnTo>
                  <a:lnTo>
                    <a:pt x="96" y="100"/>
                  </a:lnTo>
                  <a:lnTo>
                    <a:pt x="64" y="104"/>
                  </a:lnTo>
                  <a:lnTo>
                    <a:pt x="42" y="108"/>
                  </a:lnTo>
                  <a:lnTo>
                    <a:pt x="34" y="110"/>
                  </a:lnTo>
                  <a:lnTo>
                    <a:pt x="32" y="112"/>
                  </a:lnTo>
                  <a:lnTo>
                    <a:pt x="36" y="114"/>
                  </a:lnTo>
                  <a:lnTo>
                    <a:pt x="46" y="116"/>
                  </a:lnTo>
                  <a:close/>
                  <a:moveTo>
                    <a:pt x="202" y="100"/>
                  </a:moveTo>
                  <a:lnTo>
                    <a:pt x="202" y="100"/>
                  </a:lnTo>
                  <a:lnTo>
                    <a:pt x="210" y="106"/>
                  </a:lnTo>
                  <a:lnTo>
                    <a:pt x="210" y="108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2" y="116"/>
                  </a:lnTo>
                  <a:lnTo>
                    <a:pt x="178" y="118"/>
                  </a:lnTo>
                  <a:lnTo>
                    <a:pt x="152" y="118"/>
                  </a:lnTo>
                  <a:lnTo>
                    <a:pt x="136" y="118"/>
                  </a:lnTo>
                  <a:lnTo>
                    <a:pt x="132" y="120"/>
                  </a:lnTo>
                  <a:lnTo>
                    <a:pt x="134" y="124"/>
                  </a:lnTo>
                  <a:lnTo>
                    <a:pt x="140" y="126"/>
                  </a:lnTo>
                  <a:lnTo>
                    <a:pt x="146" y="132"/>
                  </a:lnTo>
                  <a:lnTo>
                    <a:pt x="146" y="134"/>
                  </a:lnTo>
                  <a:lnTo>
                    <a:pt x="144" y="134"/>
                  </a:lnTo>
                  <a:lnTo>
                    <a:pt x="124" y="132"/>
                  </a:lnTo>
                  <a:lnTo>
                    <a:pt x="110" y="132"/>
                  </a:lnTo>
                  <a:lnTo>
                    <a:pt x="100" y="132"/>
                  </a:lnTo>
                  <a:lnTo>
                    <a:pt x="96" y="134"/>
                  </a:lnTo>
                  <a:lnTo>
                    <a:pt x="96" y="136"/>
                  </a:lnTo>
                  <a:lnTo>
                    <a:pt x="100" y="140"/>
                  </a:lnTo>
                  <a:lnTo>
                    <a:pt x="110" y="144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8" y="144"/>
                  </a:lnTo>
                  <a:lnTo>
                    <a:pt x="140" y="140"/>
                  </a:lnTo>
                  <a:lnTo>
                    <a:pt x="146" y="140"/>
                  </a:lnTo>
                  <a:lnTo>
                    <a:pt x="148" y="140"/>
                  </a:lnTo>
                  <a:lnTo>
                    <a:pt x="146" y="146"/>
                  </a:lnTo>
                  <a:lnTo>
                    <a:pt x="146" y="150"/>
                  </a:lnTo>
                  <a:lnTo>
                    <a:pt x="146" y="152"/>
                  </a:lnTo>
                  <a:lnTo>
                    <a:pt x="150" y="152"/>
                  </a:lnTo>
                  <a:lnTo>
                    <a:pt x="160" y="150"/>
                  </a:lnTo>
                  <a:lnTo>
                    <a:pt x="168" y="148"/>
                  </a:lnTo>
                  <a:lnTo>
                    <a:pt x="176" y="146"/>
                  </a:lnTo>
                  <a:lnTo>
                    <a:pt x="184" y="148"/>
                  </a:lnTo>
                  <a:lnTo>
                    <a:pt x="190" y="150"/>
                  </a:lnTo>
                  <a:lnTo>
                    <a:pt x="192" y="150"/>
                  </a:lnTo>
                  <a:lnTo>
                    <a:pt x="196" y="148"/>
                  </a:lnTo>
                  <a:lnTo>
                    <a:pt x="200" y="144"/>
                  </a:lnTo>
                  <a:lnTo>
                    <a:pt x="198" y="142"/>
                  </a:lnTo>
                  <a:lnTo>
                    <a:pt x="192" y="140"/>
                  </a:lnTo>
                  <a:lnTo>
                    <a:pt x="184" y="138"/>
                  </a:lnTo>
                  <a:lnTo>
                    <a:pt x="184" y="136"/>
                  </a:lnTo>
                  <a:lnTo>
                    <a:pt x="186" y="134"/>
                  </a:lnTo>
                  <a:lnTo>
                    <a:pt x="196" y="130"/>
                  </a:lnTo>
                  <a:lnTo>
                    <a:pt x="206" y="130"/>
                  </a:lnTo>
                  <a:lnTo>
                    <a:pt x="216" y="128"/>
                  </a:lnTo>
                  <a:lnTo>
                    <a:pt x="220" y="126"/>
                  </a:lnTo>
                  <a:lnTo>
                    <a:pt x="226" y="124"/>
                  </a:lnTo>
                  <a:lnTo>
                    <a:pt x="230" y="120"/>
                  </a:lnTo>
                  <a:lnTo>
                    <a:pt x="234" y="118"/>
                  </a:lnTo>
                  <a:lnTo>
                    <a:pt x="246" y="118"/>
                  </a:lnTo>
                  <a:lnTo>
                    <a:pt x="262" y="118"/>
                  </a:lnTo>
                  <a:lnTo>
                    <a:pt x="286" y="114"/>
                  </a:lnTo>
                  <a:lnTo>
                    <a:pt x="298" y="112"/>
                  </a:lnTo>
                  <a:lnTo>
                    <a:pt x="304" y="108"/>
                  </a:lnTo>
                  <a:lnTo>
                    <a:pt x="306" y="104"/>
                  </a:lnTo>
                  <a:lnTo>
                    <a:pt x="304" y="102"/>
                  </a:lnTo>
                  <a:lnTo>
                    <a:pt x="298" y="98"/>
                  </a:lnTo>
                  <a:lnTo>
                    <a:pt x="290" y="96"/>
                  </a:lnTo>
                  <a:lnTo>
                    <a:pt x="280" y="96"/>
                  </a:lnTo>
                  <a:lnTo>
                    <a:pt x="270" y="98"/>
                  </a:lnTo>
                  <a:lnTo>
                    <a:pt x="256" y="98"/>
                  </a:lnTo>
                  <a:lnTo>
                    <a:pt x="258" y="98"/>
                  </a:lnTo>
                  <a:lnTo>
                    <a:pt x="260" y="96"/>
                  </a:lnTo>
                  <a:lnTo>
                    <a:pt x="262" y="94"/>
                  </a:lnTo>
                  <a:lnTo>
                    <a:pt x="262" y="92"/>
                  </a:lnTo>
                  <a:lnTo>
                    <a:pt x="258" y="90"/>
                  </a:lnTo>
                  <a:lnTo>
                    <a:pt x="250" y="88"/>
                  </a:lnTo>
                  <a:lnTo>
                    <a:pt x="228" y="88"/>
                  </a:lnTo>
                  <a:lnTo>
                    <a:pt x="208" y="90"/>
                  </a:lnTo>
                  <a:lnTo>
                    <a:pt x="202" y="92"/>
                  </a:lnTo>
                  <a:lnTo>
                    <a:pt x="198" y="96"/>
                  </a:lnTo>
                  <a:lnTo>
                    <a:pt x="198" y="98"/>
                  </a:lnTo>
                  <a:lnTo>
                    <a:pt x="202" y="100"/>
                  </a:lnTo>
                  <a:close/>
                  <a:moveTo>
                    <a:pt x="272" y="70"/>
                  </a:moveTo>
                  <a:lnTo>
                    <a:pt x="272" y="70"/>
                  </a:lnTo>
                  <a:lnTo>
                    <a:pt x="276" y="66"/>
                  </a:lnTo>
                  <a:lnTo>
                    <a:pt x="278" y="64"/>
                  </a:lnTo>
                  <a:lnTo>
                    <a:pt x="276" y="62"/>
                  </a:lnTo>
                  <a:lnTo>
                    <a:pt x="274" y="60"/>
                  </a:lnTo>
                  <a:lnTo>
                    <a:pt x="268" y="60"/>
                  </a:lnTo>
                  <a:lnTo>
                    <a:pt x="262" y="60"/>
                  </a:lnTo>
                  <a:lnTo>
                    <a:pt x="256" y="62"/>
                  </a:lnTo>
                  <a:lnTo>
                    <a:pt x="250" y="66"/>
                  </a:lnTo>
                  <a:lnTo>
                    <a:pt x="246" y="72"/>
                  </a:lnTo>
                  <a:lnTo>
                    <a:pt x="244" y="76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8" y="74"/>
                  </a:lnTo>
                  <a:lnTo>
                    <a:pt x="272" y="70"/>
                  </a:lnTo>
                  <a:close/>
                  <a:moveTo>
                    <a:pt x="228" y="142"/>
                  </a:moveTo>
                  <a:lnTo>
                    <a:pt x="228" y="142"/>
                  </a:lnTo>
                  <a:lnTo>
                    <a:pt x="222" y="144"/>
                  </a:lnTo>
                  <a:lnTo>
                    <a:pt x="220" y="146"/>
                  </a:lnTo>
                  <a:lnTo>
                    <a:pt x="218" y="150"/>
                  </a:lnTo>
                  <a:lnTo>
                    <a:pt x="220" y="152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2" y="156"/>
                  </a:lnTo>
                  <a:lnTo>
                    <a:pt x="238" y="154"/>
                  </a:lnTo>
                  <a:lnTo>
                    <a:pt x="246" y="148"/>
                  </a:lnTo>
                  <a:lnTo>
                    <a:pt x="248" y="144"/>
                  </a:lnTo>
                  <a:lnTo>
                    <a:pt x="248" y="142"/>
                  </a:lnTo>
                  <a:lnTo>
                    <a:pt x="246" y="140"/>
                  </a:lnTo>
                  <a:lnTo>
                    <a:pt x="242" y="138"/>
                  </a:lnTo>
                  <a:lnTo>
                    <a:pt x="228" y="142"/>
                  </a:lnTo>
                  <a:close/>
                  <a:moveTo>
                    <a:pt x="790" y="22"/>
                  </a:moveTo>
                  <a:lnTo>
                    <a:pt x="790" y="22"/>
                  </a:lnTo>
                  <a:lnTo>
                    <a:pt x="792" y="20"/>
                  </a:lnTo>
                  <a:lnTo>
                    <a:pt x="792" y="18"/>
                  </a:lnTo>
                  <a:lnTo>
                    <a:pt x="788" y="14"/>
                  </a:lnTo>
                  <a:lnTo>
                    <a:pt x="780" y="12"/>
                  </a:lnTo>
                  <a:lnTo>
                    <a:pt x="770" y="12"/>
                  </a:lnTo>
                  <a:lnTo>
                    <a:pt x="748" y="12"/>
                  </a:lnTo>
                  <a:lnTo>
                    <a:pt x="736" y="14"/>
                  </a:lnTo>
                  <a:lnTo>
                    <a:pt x="728" y="18"/>
                  </a:lnTo>
                  <a:lnTo>
                    <a:pt x="726" y="18"/>
                  </a:lnTo>
                  <a:lnTo>
                    <a:pt x="726" y="20"/>
                  </a:lnTo>
                  <a:lnTo>
                    <a:pt x="730" y="22"/>
                  </a:lnTo>
                  <a:lnTo>
                    <a:pt x="750" y="26"/>
                  </a:lnTo>
                  <a:lnTo>
                    <a:pt x="774" y="26"/>
                  </a:lnTo>
                  <a:lnTo>
                    <a:pt x="784" y="26"/>
                  </a:lnTo>
                  <a:lnTo>
                    <a:pt x="790" y="22"/>
                  </a:lnTo>
                  <a:close/>
                  <a:moveTo>
                    <a:pt x="596" y="154"/>
                  </a:moveTo>
                  <a:lnTo>
                    <a:pt x="596" y="154"/>
                  </a:lnTo>
                  <a:lnTo>
                    <a:pt x="588" y="158"/>
                  </a:lnTo>
                  <a:lnTo>
                    <a:pt x="586" y="160"/>
                  </a:lnTo>
                  <a:lnTo>
                    <a:pt x="588" y="162"/>
                  </a:lnTo>
                  <a:lnTo>
                    <a:pt x="592" y="164"/>
                  </a:lnTo>
                  <a:lnTo>
                    <a:pt x="608" y="164"/>
                  </a:lnTo>
                  <a:lnTo>
                    <a:pt x="628" y="164"/>
                  </a:lnTo>
                  <a:lnTo>
                    <a:pt x="634" y="162"/>
                  </a:lnTo>
                  <a:lnTo>
                    <a:pt x="638" y="160"/>
                  </a:lnTo>
                  <a:lnTo>
                    <a:pt x="636" y="158"/>
                  </a:lnTo>
                  <a:lnTo>
                    <a:pt x="632" y="156"/>
                  </a:lnTo>
                  <a:lnTo>
                    <a:pt x="618" y="152"/>
                  </a:lnTo>
                  <a:lnTo>
                    <a:pt x="610" y="152"/>
                  </a:lnTo>
                  <a:lnTo>
                    <a:pt x="600" y="154"/>
                  </a:lnTo>
                  <a:lnTo>
                    <a:pt x="596" y="154"/>
                  </a:lnTo>
                  <a:close/>
                  <a:moveTo>
                    <a:pt x="482" y="98"/>
                  </a:moveTo>
                  <a:lnTo>
                    <a:pt x="482" y="98"/>
                  </a:lnTo>
                  <a:lnTo>
                    <a:pt x="460" y="100"/>
                  </a:lnTo>
                  <a:lnTo>
                    <a:pt x="458" y="102"/>
                  </a:lnTo>
                  <a:lnTo>
                    <a:pt x="462" y="106"/>
                  </a:lnTo>
                  <a:lnTo>
                    <a:pt x="470" y="108"/>
                  </a:lnTo>
                  <a:lnTo>
                    <a:pt x="482" y="108"/>
                  </a:lnTo>
                  <a:lnTo>
                    <a:pt x="510" y="106"/>
                  </a:lnTo>
                  <a:lnTo>
                    <a:pt x="514" y="106"/>
                  </a:lnTo>
                  <a:lnTo>
                    <a:pt x="516" y="104"/>
                  </a:lnTo>
                  <a:lnTo>
                    <a:pt x="508" y="100"/>
                  </a:lnTo>
                  <a:lnTo>
                    <a:pt x="496" y="98"/>
                  </a:lnTo>
                  <a:lnTo>
                    <a:pt x="482" y="98"/>
                  </a:lnTo>
                  <a:close/>
                  <a:moveTo>
                    <a:pt x="796" y="100"/>
                  </a:moveTo>
                  <a:lnTo>
                    <a:pt x="796" y="100"/>
                  </a:lnTo>
                  <a:lnTo>
                    <a:pt x="822" y="96"/>
                  </a:lnTo>
                  <a:lnTo>
                    <a:pt x="842" y="92"/>
                  </a:lnTo>
                  <a:lnTo>
                    <a:pt x="848" y="90"/>
                  </a:lnTo>
                  <a:lnTo>
                    <a:pt x="854" y="88"/>
                  </a:lnTo>
                  <a:lnTo>
                    <a:pt x="856" y="84"/>
                  </a:lnTo>
                  <a:lnTo>
                    <a:pt x="858" y="78"/>
                  </a:lnTo>
                  <a:lnTo>
                    <a:pt x="856" y="70"/>
                  </a:lnTo>
                  <a:lnTo>
                    <a:pt x="852" y="66"/>
                  </a:lnTo>
                  <a:lnTo>
                    <a:pt x="844" y="62"/>
                  </a:lnTo>
                  <a:lnTo>
                    <a:pt x="836" y="60"/>
                  </a:lnTo>
                  <a:lnTo>
                    <a:pt x="828" y="60"/>
                  </a:lnTo>
                  <a:lnTo>
                    <a:pt x="820" y="60"/>
                  </a:lnTo>
                  <a:lnTo>
                    <a:pt x="812" y="62"/>
                  </a:lnTo>
                  <a:lnTo>
                    <a:pt x="806" y="66"/>
                  </a:lnTo>
                  <a:lnTo>
                    <a:pt x="800" y="70"/>
                  </a:lnTo>
                  <a:lnTo>
                    <a:pt x="796" y="72"/>
                  </a:lnTo>
                  <a:lnTo>
                    <a:pt x="784" y="74"/>
                  </a:lnTo>
                  <a:lnTo>
                    <a:pt x="768" y="76"/>
                  </a:lnTo>
                  <a:lnTo>
                    <a:pt x="758" y="80"/>
                  </a:lnTo>
                  <a:lnTo>
                    <a:pt x="748" y="86"/>
                  </a:lnTo>
                  <a:lnTo>
                    <a:pt x="742" y="90"/>
                  </a:lnTo>
                  <a:lnTo>
                    <a:pt x="740" y="94"/>
                  </a:lnTo>
                  <a:lnTo>
                    <a:pt x="742" y="98"/>
                  </a:lnTo>
                  <a:lnTo>
                    <a:pt x="748" y="100"/>
                  </a:lnTo>
                  <a:lnTo>
                    <a:pt x="758" y="102"/>
                  </a:lnTo>
                  <a:lnTo>
                    <a:pt x="768" y="102"/>
                  </a:lnTo>
                  <a:lnTo>
                    <a:pt x="796" y="100"/>
                  </a:lnTo>
                  <a:close/>
                  <a:moveTo>
                    <a:pt x="506" y="132"/>
                  </a:moveTo>
                  <a:lnTo>
                    <a:pt x="506" y="132"/>
                  </a:lnTo>
                  <a:lnTo>
                    <a:pt x="494" y="134"/>
                  </a:lnTo>
                  <a:lnTo>
                    <a:pt x="482" y="132"/>
                  </a:lnTo>
                  <a:lnTo>
                    <a:pt x="476" y="134"/>
                  </a:lnTo>
                  <a:lnTo>
                    <a:pt x="472" y="136"/>
                  </a:lnTo>
                  <a:lnTo>
                    <a:pt x="468" y="140"/>
                  </a:lnTo>
                  <a:lnTo>
                    <a:pt x="466" y="148"/>
                  </a:lnTo>
                  <a:lnTo>
                    <a:pt x="466" y="154"/>
                  </a:lnTo>
                  <a:lnTo>
                    <a:pt x="468" y="156"/>
                  </a:lnTo>
                  <a:lnTo>
                    <a:pt x="472" y="158"/>
                  </a:lnTo>
                  <a:lnTo>
                    <a:pt x="478" y="158"/>
                  </a:lnTo>
                  <a:lnTo>
                    <a:pt x="494" y="158"/>
                  </a:lnTo>
                  <a:lnTo>
                    <a:pt x="512" y="158"/>
                  </a:lnTo>
                  <a:lnTo>
                    <a:pt x="520" y="156"/>
                  </a:lnTo>
                  <a:lnTo>
                    <a:pt x="524" y="154"/>
                  </a:lnTo>
                  <a:lnTo>
                    <a:pt x="526" y="150"/>
                  </a:lnTo>
                  <a:lnTo>
                    <a:pt x="524" y="144"/>
                  </a:lnTo>
                  <a:lnTo>
                    <a:pt x="522" y="138"/>
                  </a:lnTo>
                  <a:lnTo>
                    <a:pt x="516" y="134"/>
                  </a:lnTo>
                  <a:lnTo>
                    <a:pt x="512" y="132"/>
                  </a:lnTo>
                  <a:lnTo>
                    <a:pt x="506" y="132"/>
                  </a:lnTo>
                  <a:close/>
                  <a:moveTo>
                    <a:pt x="456" y="58"/>
                  </a:moveTo>
                  <a:lnTo>
                    <a:pt x="456" y="58"/>
                  </a:lnTo>
                  <a:lnTo>
                    <a:pt x="460" y="58"/>
                  </a:lnTo>
                  <a:lnTo>
                    <a:pt x="464" y="58"/>
                  </a:lnTo>
                  <a:lnTo>
                    <a:pt x="470" y="58"/>
                  </a:lnTo>
                  <a:lnTo>
                    <a:pt x="480" y="58"/>
                  </a:lnTo>
                  <a:lnTo>
                    <a:pt x="486" y="58"/>
                  </a:lnTo>
                  <a:lnTo>
                    <a:pt x="492" y="62"/>
                  </a:lnTo>
                  <a:lnTo>
                    <a:pt x="496" y="64"/>
                  </a:lnTo>
                  <a:lnTo>
                    <a:pt x="500" y="64"/>
                  </a:lnTo>
                  <a:lnTo>
                    <a:pt x="508" y="60"/>
                  </a:lnTo>
                  <a:lnTo>
                    <a:pt x="524" y="56"/>
                  </a:lnTo>
                  <a:lnTo>
                    <a:pt x="548" y="52"/>
                  </a:lnTo>
                  <a:lnTo>
                    <a:pt x="552" y="52"/>
                  </a:lnTo>
                  <a:lnTo>
                    <a:pt x="550" y="50"/>
                  </a:lnTo>
                  <a:lnTo>
                    <a:pt x="540" y="48"/>
                  </a:lnTo>
                  <a:lnTo>
                    <a:pt x="498" y="44"/>
                  </a:lnTo>
                  <a:lnTo>
                    <a:pt x="492" y="44"/>
                  </a:lnTo>
                  <a:lnTo>
                    <a:pt x="488" y="44"/>
                  </a:lnTo>
                  <a:lnTo>
                    <a:pt x="488" y="46"/>
                  </a:lnTo>
                  <a:lnTo>
                    <a:pt x="490" y="48"/>
                  </a:lnTo>
                  <a:lnTo>
                    <a:pt x="494" y="52"/>
                  </a:lnTo>
                  <a:lnTo>
                    <a:pt x="492" y="54"/>
                  </a:lnTo>
                  <a:lnTo>
                    <a:pt x="488" y="54"/>
                  </a:lnTo>
                  <a:lnTo>
                    <a:pt x="462" y="52"/>
                  </a:lnTo>
                  <a:lnTo>
                    <a:pt x="454" y="54"/>
                  </a:lnTo>
                  <a:lnTo>
                    <a:pt x="454" y="56"/>
                  </a:lnTo>
                  <a:lnTo>
                    <a:pt x="456" y="58"/>
                  </a:lnTo>
                  <a:close/>
                  <a:moveTo>
                    <a:pt x="678" y="84"/>
                  </a:moveTo>
                  <a:lnTo>
                    <a:pt x="678" y="84"/>
                  </a:lnTo>
                  <a:lnTo>
                    <a:pt x="688" y="82"/>
                  </a:lnTo>
                  <a:lnTo>
                    <a:pt x="696" y="78"/>
                  </a:lnTo>
                  <a:lnTo>
                    <a:pt x="704" y="74"/>
                  </a:lnTo>
                  <a:lnTo>
                    <a:pt x="710" y="70"/>
                  </a:lnTo>
                  <a:lnTo>
                    <a:pt x="710" y="68"/>
                  </a:lnTo>
                  <a:lnTo>
                    <a:pt x="710" y="66"/>
                  </a:lnTo>
                  <a:lnTo>
                    <a:pt x="704" y="64"/>
                  </a:lnTo>
                  <a:lnTo>
                    <a:pt x="692" y="64"/>
                  </a:lnTo>
                  <a:lnTo>
                    <a:pt x="670" y="68"/>
                  </a:lnTo>
                  <a:lnTo>
                    <a:pt x="654" y="72"/>
                  </a:lnTo>
                  <a:lnTo>
                    <a:pt x="646" y="76"/>
                  </a:lnTo>
                  <a:lnTo>
                    <a:pt x="644" y="80"/>
                  </a:lnTo>
                  <a:lnTo>
                    <a:pt x="646" y="82"/>
                  </a:lnTo>
                  <a:lnTo>
                    <a:pt x="658" y="84"/>
                  </a:lnTo>
                  <a:lnTo>
                    <a:pt x="678" y="84"/>
                  </a:lnTo>
                  <a:close/>
                  <a:moveTo>
                    <a:pt x="568" y="44"/>
                  </a:moveTo>
                  <a:lnTo>
                    <a:pt x="568" y="44"/>
                  </a:lnTo>
                  <a:lnTo>
                    <a:pt x="580" y="44"/>
                  </a:lnTo>
                  <a:lnTo>
                    <a:pt x="582" y="44"/>
                  </a:lnTo>
                  <a:lnTo>
                    <a:pt x="580" y="42"/>
                  </a:lnTo>
                  <a:lnTo>
                    <a:pt x="570" y="38"/>
                  </a:lnTo>
                  <a:lnTo>
                    <a:pt x="556" y="34"/>
                  </a:lnTo>
                  <a:lnTo>
                    <a:pt x="544" y="30"/>
                  </a:lnTo>
                  <a:lnTo>
                    <a:pt x="536" y="28"/>
                  </a:lnTo>
                  <a:lnTo>
                    <a:pt x="528" y="30"/>
                  </a:lnTo>
                  <a:lnTo>
                    <a:pt x="518" y="34"/>
                  </a:lnTo>
                  <a:lnTo>
                    <a:pt x="510" y="38"/>
                  </a:lnTo>
                  <a:lnTo>
                    <a:pt x="508" y="40"/>
                  </a:lnTo>
                  <a:lnTo>
                    <a:pt x="510" y="40"/>
                  </a:lnTo>
                  <a:lnTo>
                    <a:pt x="520" y="40"/>
                  </a:lnTo>
                  <a:lnTo>
                    <a:pt x="542" y="42"/>
                  </a:lnTo>
                  <a:lnTo>
                    <a:pt x="568" y="44"/>
                  </a:lnTo>
                  <a:close/>
                  <a:moveTo>
                    <a:pt x="672" y="122"/>
                  </a:moveTo>
                  <a:lnTo>
                    <a:pt x="672" y="122"/>
                  </a:lnTo>
                  <a:lnTo>
                    <a:pt x="682" y="124"/>
                  </a:lnTo>
                  <a:lnTo>
                    <a:pt x="690" y="124"/>
                  </a:lnTo>
                  <a:lnTo>
                    <a:pt x="694" y="124"/>
                  </a:lnTo>
                  <a:lnTo>
                    <a:pt x="698" y="120"/>
                  </a:lnTo>
                  <a:lnTo>
                    <a:pt x="706" y="116"/>
                  </a:lnTo>
                  <a:lnTo>
                    <a:pt x="710" y="112"/>
                  </a:lnTo>
                  <a:lnTo>
                    <a:pt x="718" y="112"/>
                  </a:lnTo>
                  <a:lnTo>
                    <a:pt x="724" y="110"/>
                  </a:lnTo>
                  <a:lnTo>
                    <a:pt x="728" y="106"/>
                  </a:lnTo>
                  <a:lnTo>
                    <a:pt x="730" y="100"/>
                  </a:lnTo>
                  <a:lnTo>
                    <a:pt x="728" y="94"/>
                  </a:lnTo>
                  <a:lnTo>
                    <a:pt x="724" y="88"/>
                  </a:lnTo>
                  <a:lnTo>
                    <a:pt x="716" y="84"/>
                  </a:lnTo>
                  <a:lnTo>
                    <a:pt x="704" y="84"/>
                  </a:lnTo>
                  <a:lnTo>
                    <a:pt x="688" y="88"/>
                  </a:lnTo>
                  <a:lnTo>
                    <a:pt x="670" y="94"/>
                  </a:lnTo>
                  <a:lnTo>
                    <a:pt x="656" y="94"/>
                  </a:lnTo>
                  <a:lnTo>
                    <a:pt x="644" y="92"/>
                  </a:lnTo>
                  <a:lnTo>
                    <a:pt x="634" y="90"/>
                  </a:lnTo>
                  <a:lnTo>
                    <a:pt x="626" y="90"/>
                  </a:lnTo>
                  <a:lnTo>
                    <a:pt x="620" y="90"/>
                  </a:lnTo>
                  <a:lnTo>
                    <a:pt x="614" y="94"/>
                  </a:lnTo>
                  <a:lnTo>
                    <a:pt x="608" y="104"/>
                  </a:lnTo>
                  <a:lnTo>
                    <a:pt x="606" y="116"/>
                  </a:lnTo>
                  <a:lnTo>
                    <a:pt x="606" y="118"/>
                  </a:lnTo>
                  <a:lnTo>
                    <a:pt x="608" y="122"/>
                  </a:lnTo>
                  <a:lnTo>
                    <a:pt x="614" y="124"/>
                  </a:lnTo>
                  <a:lnTo>
                    <a:pt x="622" y="124"/>
                  </a:lnTo>
                  <a:lnTo>
                    <a:pt x="646" y="120"/>
                  </a:lnTo>
                  <a:lnTo>
                    <a:pt x="660" y="120"/>
                  </a:lnTo>
                  <a:lnTo>
                    <a:pt x="672" y="122"/>
                  </a:lnTo>
                  <a:close/>
                  <a:moveTo>
                    <a:pt x="4428" y="2314"/>
                  </a:moveTo>
                  <a:lnTo>
                    <a:pt x="4428" y="2314"/>
                  </a:lnTo>
                  <a:lnTo>
                    <a:pt x="4426" y="2314"/>
                  </a:lnTo>
                  <a:lnTo>
                    <a:pt x="4428" y="2314"/>
                  </a:lnTo>
                  <a:lnTo>
                    <a:pt x="4432" y="2310"/>
                  </a:lnTo>
                  <a:lnTo>
                    <a:pt x="4436" y="2306"/>
                  </a:lnTo>
                  <a:lnTo>
                    <a:pt x="4436" y="2302"/>
                  </a:lnTo>
                  <a:lnTo>
                    <a:pt x="4432" y="2304"/>
                  </a:lnTo>
                  <a:lnTo>
                    <a:pt x="4428" y="2314"/>
                  </a:lnTo>
                  <a:close/>
                  <a:moveTo>
                    <a:pt x="4510" y="2192"/>
                  </a:moveTo>
                  <a:lnTo>
                    <a:pt x="4510" y="2192"/>
                  </a:lnTo>
                  <a:lnTo>
                    <a:pt x="4508" y="2194"/>
                  </a:lnTo>
                  <a:lnTo>
                    <a:pt x="4506" y="2196"/>
                  </a:lnTo>
                  <a:lnTo>
                    <a:pt x="4502" y="2202"/>
                  </a:lnTo>
                  <a:lnTo>
                    <a:pt x="4498" y="2210"/>
                  </a:lnTo>
                  <a:lnTo>
                    <a:pt x="4496" y="2214"/>
                  </a:lnTo>
                  <a:lnTo>
                    <a:pt x="4492" y="2216"/>
                  </a:lnTo>
                  <a:lnTo>
                    <a:pt x="4482" y="2220"/>
                  </a:lnTo>
                  <a:lnTo>
                    <a:pt x="4476" y="2224"/>
                  </a:lnTo>
                  <a:lnTo>
                    <a:pt x="4476" y="2226"/>
                  </a:lnTo>
                  <a:lnTo>
                    <a:pt x="4474" y="2228"/>
                  </a:lnTo>
                  <a:lnTo>
                    <a:pt x="4478" y="2236"/>
                  </a:lnTo>
                  <a:lnTo>
                    <a:pt x="4480" y="2238"/>
                  </a:lnTo>
                  <a:lnTo>
                    <a:pt x="4482" y="2238"/>
                  </a:lnTo>
                  <a:lnTo>
                    <a:pt x="4484" y="2236"/>
                  </a:lnTo>
                  <a:lnTo>
                    <a:pt x="4490" y="2230"/>
                  </a:lnTo>
                  <a:lnTo>
                    <a:pt x="4494" y="2228"/>
                  </a:lnTo>
                  <a:lnTo>
                    <a:pt x="4498" y="2226"/>
                  </a:lnTo>
                  <a:lnTo>
                    <a:pt x="4504" y="2224"/>
                  </a:lnTo>
                  <a:lnTo>
                    <a:pt x="4508" y="2220"/>
                  </a:lnTo>
                  <a:lnTo>
                    <a:pt x="4510" y="2214"/>
                  </a:lnTo>
                  <a:lnTo>
                    <a:pt x="4512" y="2208"/>
                  </a:lnTo>
                  <a:lnTo>
                    <a:pt x="4512" y="2198"/>
                  </a:lnTo>
                  <a:lnTo>
                    <a:pt x="4512" y="2194"/>
                  </a:lnTo>
                  <a:lnTo>
                    <a:pt x="4510" y="2192"/>
                  </a:lnTo>
                  <a:close/>
                  <a:moveTo>
                    <a:pt x="4462" y="2262"/>
                  </a:moveTo>
                  <a:lnTo>
                    <a:pt x="4462" y="2262"/>
                  </a:lnTo>
                  <a:lnTo>
                    <a:pt x="4460" y="2260"/>
                  </a:lnTo>
                  <a:lnTo>
                    <a:pt x="4456" y="2262"/>
                  </a:lnTo>
                  <a:lnTo>
                    <a:pt x="4452" y="2272"/>
                  </a:lnTo>
                  <a:lnTo>
                    <a:pt x="4448" y="2284"/>
                  </a:lnTo>
                  <a:lnTo>
                    <a:pt x="4448" y="2292"/>
                  </a:lnTo>
                  <a:lnTo>
                    <a:pt x="4448" y="2294"/>
                  </a:lnTo>
                  <a:lnTo>
                    <a:pt x="4452" y="2292"/>
                  </a:lnTo>
                  <a:lnTo>
                    <a:pt x="4458" y="2282"/>
                  </a:lnTo>
                  <a:lnTo>
                    <a:pt x="4462" y="2272"/>
                  </a:lnTo>
                  <a:lnTo>
                    <a:pt x="4462" y="2266"/>
                  </a:lnTo>
                  <a:lnTo>
                    <a:pt x="4462" y="2262"/>
                  </a:lnTo>
                  <a:close/>
                  <a:moveTo>
                    <a:pt x="4486" y="4072"/>
                  </a:moveTo>
                  <a:lnTo>
                    <a:pt x="4486" y="4072"/>
                  </a:lnTo>
                  <a:lnTo>
                    <a:pt x="4482" y="4070"/>
                  </a:lnTo>
                  <a:lnTo>
                    <a:pt x="4482" y="4068"/>
                  </a:lnTo>
                  <a:lnTo>
                    <a:pt x="4480" y="4066"/>
                  </a:lnTo>
                  <a:lnTo>
                    <a:pt x="4478" y="4064"/>
                  </a:lnTo>
                  <a:lnTo>
                    <a:pt x="4474" y="4064"/>
                  </a:lnTo>
                  <a:lnTo>
                    <a:pt x="4470" y="4064"/>
                  </a:lnTo>
                  <a:lnTo>
                    <a:pt x="4460" y="4068"/>
                  </a:lnTo>
                  <a:lnTo>
                    <a:pt x="4450" y="4076"/>
                  </a:lnTo>
                  <a:lnTo>
                    <a:pt x="4448" y="4080"/>
                  </a:lnTo>
                  <a:lnTo>
                    <a:pt x="4448" y="4084"/>
                  </a:lnTo>
                  <a:lnTo>
                    <a:pt x="4446" y="4088"/>
                  </a:lnTo>
                  <a:lnTo>
                    <a:pt x="4442" y="4094"/>
                  </a:lnTo>
                  <a:lnTo>
                    <a:pt x="4440" y="4100"/>
                  </a:lnTo>
                  <a:lnTo>
                    <a:pt x="4438" y="4104"/>
                  </a:lnTo>
                  <a:lnTo>
                    <a:pt x="4440" y="4106"/>
                  </a:lnTo>
                  <a:lnTo>
                    <a:pt x="4442" y="4104"/>
                  </a:lnTo>
                  <a:lnTo>
                    <a:pt x="4448" y="4104"/>
                  </a:lnTo>
                  <a:lnTo>
                    <a:pt x="4458" y="4106"/>
                  </a:lnTo>
                  <a:lnTo>
                    <a:pt x="4462" y="4106"/>
                  </a:lnTo>
                  <a:lnTo>
                    <a:pt x="4466" y="4106"/>
                  </a:lnTo>
                  <a:lnTo>
                    <a:pt x="4470" y="4102"/>
                  </a:lnTo>
                  <a:lnTo>
                    <a:pt x="4474" y="4098"/>
                  </a:lnTo>
                  <a:lnTo>
                    <a:pt x="4478" y="4094"/>
                  </a:lnTo>
                  <a:lnTo>
                    <a:pt x="4480" y="4092"/>
                  </a:lnTo>
                  <a:lnTo>
                    <a:pt x="4482" y="4090"/>
                  </a:lnTo>
                  <a:lnTo>
                    <a:pt x="4484" y="4082"/>
                  </a:lnTo>
                  <a:lnTo>
                    <a:pt x="4488" y="4074"/>
                  </a:lnTo>
                  <a:lnTo>
                    <a:pt x="4488" y="4072"/>
                  </a:lnTo>
                  <a:lnTo>
                    <a:pt x="4486" y="4072"/>
                  </a:lnTo>
                  <a:close/>
                  <a:moveTo>
                    <a:pt x="2916" y="5240"/>
                  </a:moveTo>
                  <a:lnTo>
                    <a:pt x="2916" y="5240"/>
                  </a:lnTo>
                  <a:lnTo>
                    <a:pt x="2912" y="5240"/>
                  </a:lnTo>
                  <a:lnTo>
                    <a:pt x="2908" y="5240"/>
                  </a:lnTo>
                  <a:lnTo>
                    <a:pt x="2902" y="5244"/>
                  </a:lnTo>
                  <a:lnTo>
                    <a:pt x="2898" y="5248"/>
                  </a:lnTo>
                  <a:lnTo>
                    <a:pt x="2896" y="5252"/>
                  </a:lnTo>
                  <a:lnTo>
                    <a:pt x="2896" y="5260"/>
                  </a:lnTo>
                  <a:lnTo>
                    <a:pt x="2896" y="5264"/>
                  </a:lnTo>
                  <a:lnTo>
                    <a:pt x="2894" y="5266"/>
                  </a:lnTo>
                  <a:lnTo>
                    <a:pt x="2890" y="5266"/>
                  </a:lnTo>
                  <a:lnTo>
                    <a:pt x="2888" y="5270"/>
                  </a:lnTo>
                  <a:lnTo>
                    <a:pt x="2892" y="5272"/>
                  </a:lnTo>
                  <a:lnTo>
                    <a:pt x="2904" y="5274"/>
                  </a:lnTo>
                  <a:lnTo>
                    <a:pt x="2914" y="5274"/>
                  </a:lnTo>
                  <a:lnTo>
                    <a:pt x="2916" y="5272"/>
                  </a:lnTo>
                  <a:lnTo>
                    <a:pt x="2918" y="5272"/>
                  </a:lnTo>
                  <a:lnTo>
                    <a:pt x="2918" y="5266"/>
                  </a:lnTo>
                  <a:lnTo>
                    <a:pt x="2920" y="5258"/>
                  </a:lnTo>
                  <a:lnTo>
                    <a:pt x="2924" y="5250"/>
                  </a:lnTo>
                  <a:lnTo>
                    <a:pt x="2924" y="5246"/>
                  </a:lnTo>
                  <a:lnTo>
                    <a:pt x="2922" y="5242"/>
                  </a:lnTo>
                  <a:lnTo>
                    <a:pt x="2916" y="5240"/>
                  </a:lnTo>
                  <a:close/>
                  <a:moveTo>
                    <a:pt x="2868" y="5234"/>
                  </a:moveTo>
                  <a:lnTo>
                    <a:pt x="2868" y="5234"/>
                  </a:lnTo>
                  <a:lnTo>
                    <a:pt x="2866" y="5232"/>
                  </a:lnTo>
                  <a:lnTo>
                    <a:pt x="2864" y="5232"/>
                  </a:lnTo>
                  <a:lnTo>
                    <a:pt x="2860" y="5234"/>
                  </a:lnTo>
                  <a:lnTo>
                    <a:pt x="2854" y="5238"/>
                  </a:lnTo>
                  <a:lnTo>
                    <a:pt x="2850" y="5238"/>
                  </a:lnTo>
                  <a:lnTo>
                    <a:pt x="2844" y="5236"/>
                  </a:lnTo>
                  <a:lnTo>
                    <a:pt x="2838" y="5234"/>
                  </a:lnTo>
                  <a:lnTo>
                    <a:pt x="2836" y="5234"/>
                  </a:lnTo>
                  <a:lnTo>
                    <a:pt x="2834" y="5236"/>
                  </a:lnTo>
                  <a:lnTo>
                    <a:pt x="2834" y="5240"/>
                  </a:lnTo>
                  <a:lnTo>
                    <a:pt x="2836" y="5246"/>
                  </a:lnTo>
                  <a:lnTo>
                    <a:pt x="2840" y="5248"/>
                  </a:lnTo>
                  <a:lnTo>
                    <a:pt x="2844" y="5250"/>
                  </a:lnTo>
                  <a:lnTo>
                    <a:pt x="2850" y="5252"/>
                  </a:lnTo>
                  <a:lnTo>
                    <a:pt x="2856" y="5256"/>
                  </a:lnTo>
                  <a:lnTo>
                    <a:pt x="2860" y="5262"/>
                  </a:lnTo>
                  <a:lnTo>
                    <a:pt x="2860" y="5266"/>
                  </a:lnTo>
                  <a:lnTo>
                    <a:pt x="2860" y="5270"/>
                  </a:lnTo>
                  <a:lnTo>
                    <a:pt x="2862" y="5270"/>
                  </a:lnTo>
                  <a:lnTo>
                    <a:pt x="2866" y="5270"/>
                  </a:lnTo>
                  <a:lnTo>
                    <a:pt x="2868" y="5266"/>
                  </a:lnTo>
                  <a:lnTo>
                    <a:pt x="2870" y="5260"/>
                  </a:lnTo>
                  <a:lnTo>
                    <a:pt x="2876" y="5254"/>
                  </a:lnTo>
                  <a:lnTo>
                    <a:pt x="2882" y="5250"/>
                  </a:lnTo>
                  <a:lnTo>
                    <a:pt x="2882" y="5246"/>
                  </a:lnTo>
                  <a:lnTo>
                    <a:pt x="2882" y="5244"/>
                  </a:lnTo>
                  <a:lnTo>
                    <a:pt x="2876" y="5240"/>
                  </a:lnTo>
                  <a:lnTo>
                    <a:pt x="2868" y="5234"/>
                  </a:lnTo>
                  <a:close/>
                  <a:moveTo>
                    <a:pt x="2906" y="5026"/>
                  </a:moveTo>
                  <a:lnTo>
                    <a:pt x="2906" y="5026"/>
                  </a:lnTo>
                  <a:lnTo>
                    <a:pt x="2906" y="5016"/>
                  </a:lnTo>
                  <a:lnTo>
                    <a:pt x="2906" y="5006"/>
                  </a:lnTo>
                  <a:lnTo>
                    <a:pt x="2904" y="5000"/>
                  </a:lnTo>
                  <a:lnTo>
                    <a:pt x="2902" y="5000"/>
                  </a:lnTo>
                  <a:lnTo>
                    <a:pt x="2900" y="5002"/>
                  </a:lnTo>
                  <a:lnTo>
                    <a:pt x="2898" y="5010"/>
                  </a:lnTo>
                  <a:lnTo>
                    <a:pt x="2898" y="5018"/>
                  </a:lnTo>
                  <a:lnTo>
                    <a:pt x="2898" y="5026"/>
                  </a:lnTo>
                  <a:lnTo>
                    <a:pt x="2896" y="5036"/>
                  </a:lnTo>
                  <a:lnTo>
                    <a:pt x="2896" y="5038"/>
                  </a:lnTo>
                  <a:lnTo>
                    <a:pt x="2898" y="5038"/>
                  </a:lnTo>
                  <a:lnTo>
                    <a:pt x="2902" y="5034"/>
                  </a:lnTo>
                  <a:lnTo>
                    <a:pt x="2906" y="5026"/>
                  </a:lnTo>
                  <a:close/>
                  <a:moveTo>
                    <a:pt x="3284" y="4314"/>
                  </a:moveTo>
                  <a:lnTo>
                    <a:pt x="3284" y="4314"/>
                  </a:lnTo>
                  <a:lnTo>
                    <a:pt x="3286" y="4316"/>
                  </a:lnTo>
                  <a:lnTo>
                    <a:pt x="3288" y="4318"/>
                  </a:lnTo>
                  <a:lnTo>
                    <a:pt x="3290" y="4318"/>
                  </a:lnTo>
                  <a:lnTo>
                    <a:pt x="3290" y="4316"/>
                  </a:lnTo>
                  <a:lnTo>
                    <a:pt x="3290" y="4314"/>
                  </a:lnTo>
                  <a:lnTo>
                    <a:pt x="3288" y="4312"/>
                  </a:lnTo>
                  <a:lnTo>
                    <a:pt x="3284" y="4314"/>
                  </a:lnTo>
                  <a:close/>
                  <a:moveTo>
                    <a:pt x="3284" y="4332"/>
                  </a:moveTo>
                  <a:lnTo>
                    <a:pt x="3284" y="4332"/>
                  </a:lnTo>
                  <a:lnTo>
                    <a:pt x="3284" y="4330"/>
                  </a:lnTo>
                  <a:lnTo>
                    <a:pt x="3282" y="4330"/>
                  </a:lnTo>
                  <a:lnTo>
                    <a:pt x="3278" y="4336"/>
                  </a:lnTo>
                  <a:lnTo>
                    <a:pt x="3278" y="4344"/>
                  </a:lnTo>
                  <a:lnTo>
                    <a:pt x="3278" y="4350"/>
                  </a:lnTo>
                  <a:lnTo>
                    <a:pt x="3282" y="4354"/>
                  </a:lnTo>
                  <a:lnTo>
                    <a:pt x="3284" y="4358"/>
                  </a:lnTo>
                  <a:lnTo>
                    <a:pt x="3286" y="4358"/>
                  </a:lnTo>
                  <a:lnTo>
                    <a:pt x="3286" y="4354"/>
                  </a:lnTo>
                  <a:lnTo>
                    <a:pt x="3284" y="4332"/>
                  </a:lnTo>
                  <a:close/>
                  <a:moveTo>
                    <a:pt x="2868" y="5178"/>
                  </a:moveTo>
                  <a:lnTo>
                    <a:pt x="2868" y="5178"/>
                  </a:lnTo>
                  <a:lnTo>
                    <a:pt x="2870" y="5178"/>
                  </a:lnTo>
                  <a:lnTo>
                    <a:pt x="2872" y="5178"/>
                  </a:lnTo>
                  <a:lnTo>
                    <a:pt x="2874" y="5178"/>
                  </a:lnTo>
                  <a:lnTo>
                    <a:pt x="2876" y="5178"/>
                  </a:lnTo>
                  <a:lnTo>
                    <a:pt x="2876" y="5176"/>
                  </a:lnTo>
                  <a:lnTo>
                    <a:pt x="2874" y="5174"/>
                  </a:lnTo>
                  <a:lnTo>
                    <a:pt x="2872" y="5172"/>
                  </a:lnTo>
                  <a:lnTo>
                    <a:pt x="2866" y="5172"/>
                  </a:lnTo>
                  <a:lnTo>
                    <a:pt x="2862" y="5174"/>
                  </a:lnTo>
                  <a:lnTo>
                    <a:pt x="2864" y="5176"/>
                  </a:lnTo>
                  <a:lnTo>
                    <a:pt x="2866" y="5178"/>
                  </a:lnTo>
                  <a:lnTo>
                    <a:pt x="2868" y="5178"/>
                  </a:lnTo>
                  <a:close/>
                  <a:moveTo>
                    <a:pt x="2798" y="5190"/>
                  </a:moveTo>
                  <a:lnTo>
                    <a:pt x="2798" y="5190"/>
                  </a:lnTo>
                  <a:lnTo>
                    <a:pt x="2804" y="5186"/>
                  </a:lnTo>
                  <a:lnTo>
                    <a:pt x="2812" y="5182"/>
                  </a:lnTo>
                  <a:lnTo>
                    <a:pt x="2818" y="5180"/>
                  </a:lnTo>
                  <a:lnTo>
                    <a:pt x="2818" y="5178"/>
                  </a:lnTo>
                  <a:lnTo>
                    <a:pt x="2818" y="5176"/>
                  </a:lnTo>
                  <a:lnTo>
                    <a:pt x="2814" y="5174"/>
                  </a:lnTo>
                  <a:lnTo>
                    <a:pt x="2810" y="5174"/>
                  </a:lnTo>
                  <a:lnTo>
                    <a:pt x="2804" y="5176"/>
                  </a:lnTo>
                  <a:lnTo>
                    <a:pt x="2794" y="5176"/>
                  </a:lnTo>
                  <a:lnTo>
                    <a:pt x="2780" y="5174"/>
                  </a:lnTo>
                  <a:lnTo>
                    <a:pt x="2770" y="5176"/>
                  </a:lnTo>
                  <a:lnTo>
                    <a:pt x="2764" y="5180"/>
                  </a:lnTo>
                  <a:lnTo>
                    <a:pt x="2764" y="5182"/>
                  </a:lnTo>
                  <a:lnTo>
                    <a:pt x="2764" y="5186"/>
                  </a:lnTo>
                  <a:lnTo>
                    <a:pt x="2768" y="5188"/>
                  </a:lnTo>
                  <a:lnTo>
                    <a:pt x="2780" y="5192"/>
                  </a:lnTo>
                  <a:lnTo>
                    <a:pt x="2790" y="5192"/>
                  </a:lnTo>
                  <a:lnTo>
                    <a:pt x="2796" y="5192"/>
                  </a:lnTo>
                  <a:lnTo>
                    <a:pt x="2798" y="5190"/>
                  </a:lnTo>
                  <a:close/>
                  <a:moveTo>
                    <a:pt x="4914" y="1916"/>
                  </a:moveTo>
                  <a:lnTo>
                    <a:pt x="4914" y="1916"/>
                  </a:lnTo>
                  <a:lnTo>
                    <a:pt x="4910" y="1920"/>
                  </a:lnTo>
                  <a:lnTo>
                    <a:pt x="4910" y="1924"/>
                  </a:lnTo>
                  <a:lnTo>
                    <a:pt x="4912" y="1928"/>
                  </a:lnTo>
                  <a:lnTo>
                    <a:pt x="4914" y="1934"/>
                  </a:lnTo>
                  <a:lnTo>
                    <a:pt x="4926" y="1944"/>
                  </a:lnTo>
                  <a:lnTo>
                    <a:pt x="4938" y="1954"/>
                  </a:lnTo>
                  <a:lnTo>
                    <a:pt x="4942" y="1958"/>
                  </a:lnTo>
                  <a:lnTo>
                    <a:pt x="4942" y="1954"/>
                  </a:lnTo>
                  <a:lnTo>
                    <a:pt x="4940" y="1946"/>
                  </a:lnTo>
                  <a:lnTo>
                    <a:pt x="4936" y="1936"/>
                  </a:lnTo>
                  <a:lnTo>
                    <a:pt x="4930" y="1926"/>
                  </a:lnTo>
                  <a:lnTo>
                    <a:pt x="4924" y="1918"/>
                  </a:lnTo>
                  <a:lnTo>
                    <a:pt x="4918" y="1914"/>
                  </a:lnTo>
                  <a:lnTo>
                    <a:pt x="4916" y="1914"/>
                  </a:lnTo>
                  <a:lnTo>
                    <a:pt x="4914" y="1916"/>
                  </a:lnTo>
                  <a:close/>
                  <a:moveTo>
                    <a:pt x="4520" y="2200"/>
                  </a:moveTo>
                  <a:lnTo>
                    <a:pt x="4520" y="2200"/>
                  </a:lnTo>
                  <a:lnTo>
                    <a:pt x="4522" y="2200"/>
                  </a:lnTo>
                  <a:lnTo>
                    <a:pt x="4524" y="2200"/>
                  </a:lnTo>
                  <a:lnTo>
                    <a:pt x="4528" y="2196"/>
                  </a:lnTo>
                  <a:lnTo>
                    <a:pt x="4528" y="2192"/>
                  </a:lnTo>
                  <a:lnTo>
                    <a:pt x="4528" y="2188"/>
                  </a:lnTo>
                  <a:lnTo>
                    <a:pt x="4524" y="2188"/>
                  </a:lnTo>
                  <a:lnTo>
                    <a:pt x="4520" y="2190"/>
                  </a:lnTo>
                  <a:lnTo>
                    <a:pt x="4518" y="2194"/>
                  </a:lnTo>
                  <a:lnTo>
                    <a:pt x="4518" y="2196"/>
                  </a:lnTo>
                  <a:lnTo>
                    <a:pt x="4520" y="2200"/>
                  </a:lnTo>
                  <a:close/>
                  <a:moveTo>
                    <a:pt x="4814" y="1702"/>
                  </a:moveTo>
                  <a:lnTo>
                    <a:pt x="4814" y="1702"/>
                  </a:lnTo>
                  <a:lnTo>
                    <a:pt x="4812" y="1704"/>
                  </a:lnTo>
                  <a:lnTo>
                    <a:pt x="4812" y="1706"/>
                  </a:lnTo>
                  <a:lnTo>
                    <a:pt x="4816" y="1706"/>
                  </a:lnTo>
                  <a:lnTo>
                    <a:pt x="4832" y="1700"/>
                  </a:lnTo>
                  <a:lnTo>
                    <a:pt x="4842" y="1696"/>
                  </a:lnTo>
                  <a:lnTo>
                    <a:pt x="4850" y="1690"/>
                  </a:lnTo>
                  <a:lnTo>
                    <a:pt x="4856" y="1684"/>
                  </a:lnTo>
                  <a:lnTo>
                    <a:pt x="4858" y="1678"/>
                  </a:lnTo>
                  <a:lnTo>
                    <a:pt x="4856" y="1674"/>
                  </a:lnTo>
                  <a:lnTo>
                    <a:pt x="4852" y="1672"/>
                  </a:lnTo>
                  <a:lnTo>
                    <a:pt x="4848" y="1672"/>
                  </a:lnTo>
                  <a:lnTo>
                    <a:pt x="4842" y="1674"/>
                  </a:lnTo>
                  <a:lnTo>
                    <a:pt x="4828" y="1686"/>
                  </a:lnTo>
                  <a:lnTo>
                    <a:pt x="4814" y="1702"/>
                  </a:lnTo>
                  <a:close/>
                  <a:moveTo>
                    <a:pt x="3278" y="4364"/>
                  </a:moveTo>
                  <a:lnTo>
                    <a:pt x="3278" y="4364"/>
                  </a:lnTo>
                  <a:lnTo>
                    <a:pt x="3276" y="4362"/>
                  </a:lnTo>
                  <a:lnTo>
                    <a:pt x="3274" y="4362"/>
                  </a:lnTo>
                  <a:lnTo>
                    <a:pt x="3278" y="4384"/>
                  </a:lnTo>
                  <a:lnTo>
                    <a:pt x="3278" y="4398"/>
                  </a:lnTo>
                  <a:lnTo>
                    <a:pt x="3278" y="4400"/>
                  </a:lnTo>
                  <a:lnTo>
                    <a:pt x="3276" y="4402"/>
                  </a:lnTo>
                  <a:lnTo>
                    <a:pt x="3272" y="4402"/>
                  </a:lnTo>
                  <a:lnTo>
                    <a:pt x="3266" y="4398"/>
                  </a:lnTo>
                  <a:lnTo>
                    <a:pt x="3264" y="4400"/>
                  </a:lnTo>
                  <a:lnTo>
                    <a:pt x="3264" y="4406"/>
                  </a:lnTo>
                  <a:lnTo>
                    <a:pt x="3262" y="4408"/>
                  </a:lnTo>
                  <a:lnTo>
                    <a:pt x="3260" y="4408"/>
                  </a:lnTo>
                  <a:lnTo>
                    <a:pt x="3256" y="4404"/>
                  </a:lnTo>
                  <a:lnTo>
                    <a:pt x="3254" y="4402"/>
                  </a:lnTo>
                  <a:lnTo>
                    <a:pt x="3252" y="4400"/>
                  </a:lnTo>
                  <a:lnTo>
                    <a:pt x="3250" y="4402"/>
                  </a:lnTo>
                  <a:lnTo>
                    <a:pt x="3248" y="4404"/>
                  </a:lnTo>
                  <a:lnTo>
                    <a:pt x="3248" y="4424"/>
                  </a:lnTo>
                  <a:lnTo>
                    <a:pt x="3248" y="4426"/>
                  </a:lnTo>
                  <a:lnTo>
                    <a:pt x="3246" y="4426"/>
                  </a:lnTo>
                  <a:lnTo>
                    <a:pt x="3240" y="4422"/>
                  </a:lnTo>
                  <a:lnTo>
                    <a:pt x="3238" y="4422"/>
                  </a:lnTo>
                  <a:lnTo>
                    <a:pt x="3234" y="4420"/>
                  </a:lnTo>
                  <a:lnTo>
                    <a:pt x="3232" y="4422"/>
                  </a:lnTo>
                  <a:lnTo>
                    <a:pt x="3230" y="4428"/>
                  </a:lnTo>
                  <a:lnTo>
                    <a:pt x="3226" y="4438"/>
                  </a:lnTo>
                  <a:lnTo>
                    <a:pt x="3224" y="4440"/>
                  </a:lnTo>
                  <a:lnTo>
                    <a:pt x="3220" y="4440"/>
                  </a:lnTo>
                  <a:lnTo>
                    <a:pt x="3214" y="4444"/>
                  </a:lnTo>
                  <a:lnTo>
                    <a:pt x="3210" y="4446"/>
                  </a:lnTo>
                  <a:lnTo>
                    <a:pt x="3212" y="4440"/>
                  </a:lnTo>
                  <a:lnTo>
                    <a:pt x="3212" y="4432"/>
                  </a:lnTo>
                  <a:lnTo>
                    <a:pt x="3210" y="4424"/>
                  </a:lnTo>
                  <a:lnTo>
                    <a:pt x="3208" y="4420"/>
                  </a:lnTo>
                  <a:lnTo>
                    <a:pt x="3204" y="4418"/>
                  </a:lnTo>
                  <a:lnTo>
                    <a:pt x="3200" y="4418"/>
                  </a:lnTo>
                  <a:lnTo>
                    <a:pt x="3198" y="4420"/>
                  </a:lnTo>
                  <a:lnTo>
                    <a:pt x="3198" y="4418"/>
                  </a:lnTo>
                  <a:lnTo>
                    <a:pt x="3196" y="4416"/>
                  </a:lnTo>
                  <a:lnTo>
                    <a:pt x="3194" y="4414"/>
                  </a:lnTo>
                  <a:lnTo>
                    <a:pt x="3192" y="4416"/>
                  </a:lnTo>
                  <a:lnTo>
                    <a:pt x="3192" y="4420"/>
                  </a:lnTo>
                  <a:lnTo>
                    <a:pt x="3190" y="4422"/>
                  </a:lnTo>
                  <a:lnTo>
                    <a:pt x="3188" y="4424"/>
                  </a:lnTo>
                  <a:lnTo>
                    <a:pt x="3186" y="4424"/>
                  </a:lnTo>
                  <a:lnTo>
                    <a:pt x="3182" y="4424"/>
                  </a:lnTo>
                  <a:lnTo>
                    <a:pt x="3178" y="4428"/>
                  </a:lnTo>
                  <a:lnTo>
                    <a:pt x="3176" y="4432"/>
                  </a:lnTo>
                  <a:lnTo>
                    <a:pt x="3178" y="4438"/>
                  </a:lnTo>
                  <a:lnTo>
                    <a:pt x="3178" y="4440"/>
                  </a:lnTo>
                  <a:lnTo>
                    <a:pt x="3174" y="4442"/>
                  </a:lnTo>
                  <a:lnTo>
                    <a:pt x="3170" y="4444"/>
                  </a:lnTo>
                  <a:lnTo>
                    <a:pt x="3166" y="4442"/>
                  </a:lnTo>
                  <a:lnTo>
                    <a:pt x="3164" y="4442"/>
                  </a:lnTo>
                  <a:lnTo>
                    <a:pt x="3162" y="4442"/>
                  </a:lnTo>
                  <a:lnTo>
                    <a:pt x="3160" y="4444"/>
                  </a:lnTo>
                  <a:lnTo>
                    <a:pt x="3156" y="4446"/>
                  </a:lnTo>
                  <a:lnTo>
                    <a:pt x="3150" y="4448"/>
                  </a:lnTo>
                  <a:lnTo>
                    <a:pt x="3146" y="4452"/>
                  </a:lnTo>
                  <a:lnTo>
                    <a:pt x="3142" y="4458"/>
                  </a:lnTo>
                  <a:lnTo>
                    <a:pt x="3140" y="4462"/>
                  </a:lnTo>
                  <a:lnTo>
                    <a:pt x="3140" y="4472"/>
                  </a:lnTo>
                  <a:lnTo>
                    <a:pt x="3138" y="4478"/>
                  </a:lnTo>
                  <a:lnTo>
                    <a:pt x="3134" y="4488"/>
                  </a:lnTo>
                  <a:lnTo>
                    <a:pt x="3132" y="4492"/>
                  </a:lnTo>
                  <a:lnTo>
                    <a:pt x="3134" y="4496"/>
                  </a:lnTo>
                  <a:lnTo>
                    <a:pt x="3136" y="4500"/>
                  </a:lnTo>
                  <a:lnTo>
                    <a:pt x="3138" y="4504"/>
                  </a:lnTo>
                  <a:lnTo>
                    <a:pt x="3140" y="4504"/>
                  </a:lnTo>
                  <a:lnTo>
                    <a:pt x="3144" y="4500"/>
                  </a:lnTo>
                  <a:lnTo>
                    <a:pt x="3148" y="4488"/>
                  </a:lnTo>
                  <a:lnTo>
                    <a:pt x="3150" y="4480"/>
                  </a:lnTo>
                  <a:lnTo>
                    <a:pt x="3152" y="4478"/>
                  </a:lnTo>
                  <a:lnTo>
                    <a:pt x="3152" y="4476"/>
                  </a:lnTo>
                  <a:lnTo>
                    <a:pt x="3154" y="4474"/>
                  </a:lnTo>
                  <a:lnTo>
                    <a:pt x="3156" y="4472"/>
                  </a:lnTo>
                  <a:lnTo>
                    <a:pt x="3156" y="4470"/>
                  </a:lnTo>
                  <a:lnTo>
                    <a:pt x="3158" y="4466"/>
                  </a:lnTo>
                  <a:lnTo>
                    <a:pt x="3160" y="4462"/>
                  </a:lnTo>
                  <a:lnTo>
                    <a:pt x="3164" y="4460"/>
                  </a:lnTo>
                  <a:lnTo>
                    <a:pt x="3168" y="4462"/>
                  </a:lnTo>
                  <a:lnTo>
                    <a:pt x="3170" y="4466"/>
                  </a:lnTo>
                  <a:lnTo>
                    <a:pt x="3168" y="4472"/>
                  </a:lnTo>
                  <a:lnTo>
                    <a:pt x="3168" y="4474"/>
                  </a:lnTo>
                  <a:lnTo>
                    <a:pt x="3172" y="4474"/>
                  </a:lnTo>
                  <a:lnTo>
                    <a:pt x="3178" y="4472"/>
                  </a:lnTo>
                  <a:lnTo>
                    <a:pt x="3182" y="4466"/>
                  </a:lnTo>
                  <a:lnTo>
                    <a:pt x="3184" y="4462"/>
                  </a:lnTo>
                  <a:lnTo>
                    <a:pt x="3184" y="4466"/>
                  </a:lnTo>
                  <a:lnTo>
                    <a:pt x="3184" y="4472"/>
                  </a:lnTo>
                  <a:lnTo>
                    <a:pt x="3184" y="4474"/>
                  </a:lnTo>
                  <a:lnTo>
                    <a:pt x="3186" y="4476"/>
                  </a:lnTo>
                  <a:lnTo>
                    <a:pt x="3192" y="4478"/>
                  </a:lnTo>
                  <a:lnTo>
                    <a:pt x="3194" y="4480"/>
                  </a:lnTo>
                  <a:lnTo>
                    <a:pt x="3194" y="4476"/>
                  </a:lnTo>
                  <a:lnTo>
                    <a:pt x="3194" y="4470"/>
                  </a:lnTo>
                  <a:lnTo>
                    <a:pt x="3196" y="4466"/>
                  </a:lnTo>
                  <a:lnTo>
                    <a:pt x="3198" y="4464"/>
                  </a:lnTo>
                  <a:lnTo>
                    <a:pt x="3196" y="4462"/>
                  </a:lnTo>
                  <a:lnTo>
                    <a:pt x="3194" y="4460"/>
                  </a:lnTo>
                  <a:lnTo>
                    <a:pt x="3196" y="4458"/>
                  </a:lnTo>
                  <a:lnTo>
                    <a:pt x="3200" y="4458"/>
                  </a:lnTo>
                  <a:lnTo>
                    <a:pt x="3206" y="4460"/>
                  </a:lnTo>
                  <a:lnTo>
                    <a:pt x="3210" y="4464"/>
                  </a:lnTo>
                  <a:lnTo>
                    <a:pt x="3216" y="4466"/>
                  </a:lnTo>
                  <a:lnTo>
                    <a:pt x="3218" y="4468"/>
                  </a:lnTo>
                  <a:lnTo>
                    <a:pt x="3222" y="4472"/>
                  </a:lnTo>
                  <a:lnTo>
                    <a:pt x="3222" y="4476"/>
                  </a:lnTo>
                  <a:lnTo>
                    <a:pt x="3224" y="4478"/>
                  </a:lnTo>
                  <a:lnTo>
                    <a:pt x="3226" y="4478"/>
                  </a:lnTo>
                  <a:lnTo>
                    <a:pt x="3226" y="4482"/>
                  </a:lnTo>
                  <a:lnTo>
                    <a:pt x="3224" y="4486"/>
                  </a:lnTo>
                  <a:lnTo>
                    <a:pt x="3220" y="4492"/>
                  </a:lnTo>
                  <a:lnTo>
                    <a:pt x="3216" y="4500"/>
                  </a:lnTo>
                  <a:lnTo>
                    <a:pt x="3216" y="4502"/>
                  </a:lnTo>
                  <a:lnTo>
                    <a:pt x="3216" y="4506"/>
                  </a:lnTo>
                  <a:lnTo>
                    <a:pt x="3218" y="4520"/>
                  </a:lnTo>
                  <a:lnTo>
                    <a:pt x="3220" y="4526"/>
                  </a:lnTo>
                  <a:lnTo>
                    <a:pt x="3222" y="4532"/>
                  </a:lnTo>
                  <a:lnTo>
                    <a:pt x="3224" y="4534"/>
                  </a:lnTo>
                  <a:lnTo>
                    <a:pt x="3224" y="4536"/>
                  </a:lnTo>
                  <a:lnTo>
                    <a:pt x="3226" y="4538"/>
                  </a:lnTo>
                  <a:lnTo>
                    <a:pt x="3234" y="4544"/>
                  </a:lnTo>
                  <a:lnTo>
                    <a:pt x="3252" y="4552"/>
                  </a:lnTo>
                  <a:lnTo>
                    <a:pt x="3256" y="4554"/>
                  </a:lnTo>
                  <a:lnTo>
                    <a:pt x="3260" y="4548"/>
                  </a:lnTo>
                  <a:lnTo>
                    <a:pt x="3264" y="4542"/>
                  </a:lnTo>
                  <a:lnTo>
                    <a:pt x="3266" y="4542"/>
                  </a:lnTo>
                  <a:lnTo>
                    <a:pt x="3268" y="4544"/>
                  </a:lnTo>
                  <a:lnTo>
                    <a:pt x="3266" y="4550"/>
                  </a:lnTo>
                  <a:lnTo>
                    <a:pt x="3266" y="4556"/>
                  </a:lnTo>
                  <a:lnTo>
                    <a:pt x="3268" y="4564"/>
                  </a:lnTo>
                  <a:lnTo>
                    <a:pt x="3270" y="4566"/>
                  </a:lnTo>
                  <a:lnTo>
                    <a:pt x="3272" y="4568"/>
                  </a:lnTo>
                  <a:lnTo>
                    <a:pt x="3274" y="4566"/>
                  </a:lnTo>
                  <a:lnTo>
                    <a:pt x="3278" y="4564"/>
                  </a:lnTo>
                  <a:lnTo>
                    <a:pt x="3282" y="4554"/>
                  </a:lnTo>
                  <a:lnTo>
                    <a:pt x="3284" y="4546"/>
                  </a:lnTo>
                  <a:lnTo>
                    <a:pt x="3286" y="4540"/>
                  </a:lnTo>
                  <a:lnTo>
                    <a:pt x="3284" y="4534"/>
                  </a:lnTo>
                  <a:lnTo>
                    <a:pt x="3280" y="4524"/>
                  </a:lnTo>
                  <a:lnTo>
                    <a:pt x="3278" y="4520"/>
                  </a:lnTo>
                  <a:lnTo>
                    <a:pt x="3276" y="4518"/>
                  </a:lnTo>
                  <a:lnTo>
                    <a:pt x="3274" y="4516"/>
                  </a:lnTo>
                  <a:lnTo>
                    <a:pt x="3274" y="4514"/>
                  </a:lnTo>
                  <a:lnTo>
                    <a:pt x="3274" y="4508"/>
                  </a:lnTo>
                  <a:lnTo>
                    <a:pt x="3276" y="4500"/>
                  </a:lnTo>
                  <a:lnTo>
                    <a:pt x="3280" y="4496"/>
                  </a:lnTo>
                  <a:lnTo>
                    <a:pt x="3284" y="4494"/>
                  </a:lnTo>
                  <a:lnTo>
                    <a:pt x="3284" y="4490"/>
                  </a:lnTo>
                  <a:lnTo>
                    <a:pt x="3284" y="4486"/>
                  </a:lnTo>
                  <a:lnTo>
                    <a:pt x="3288" y="4484"/>
                  </a:lnTo>
                  <a:lnTo>
                    <a:pt x="3290" y="4482"/>
                  </a:lnTo>
                  <a:lnTo>
                    <a:pt x="3292" y="4482"/>
                  </a:lnTo>
                  <a:lnTo>
                    <a:pt x="3292" y="4490"/>
                  </a:lnTo>
                  <a:lnTo>
                    <a:pt x="3294" y="4498"/>
                  </a:lnTo>
                  <a:lnTo>
                    <a:pt x="3296" y="4502"/>
                  </a:lnTo>
                  <a:lnTo>
                    <a:pt x="3300" y="4506"/>
                  </a:lnTo>
                  <a:lnTo>
                    <a:pt x="3302" y="4510"/>
                  </a:lnTo>
                  <a:lnTo>
                    <a:pt x="3300" y="4512"/>
                  </a:lnTo>
                  <a:lnTo>
                    <a:pt x="3300" y="4518"/>
                  </a:lnTo>
                  <a:lnTo>
                    <a:pt x="3302" y="4528"/>
                  </a:lnTo>
                  <a:lnTo>
                    <a:pt x="3304" y="4530"/>
                  </a:lnTo>
                  <a:lnTo>
                    <a:pt x="3306" y="4530"/>
                  </a:lnTo>
                  <a:lnTo>
                    <a:pt x="3306" y="4526"/>
                  </a:lnTo>
                  <a:lnTo>
                    <a:pt x="3308" y="4518"/>
                  </a:lnTo>
                  <a:lnTo>
                    <a:pt x="3306" y="4508"/>
                  </a:lnTo>
                  <a:lnTo>
                    <a:pt x="3304" y="4502"/>
                  </a:lnTo>
                  <a:lnTo>
                    <a:pt x="3308" y="4504"/>
                  </a:lnTo>
                  <a:lnTo>
                    <a:pt x="3310" y="4506"/>
                  </a:lnTo>
                  <a:lnTo>
                    <a:pt x="3312" y="4506"/>
                  </a:lnTo>
                  <a:lnTo>
                    <a:pt x="3310" y="4504"/>
                  </a:lnTo>
                  <a:lnTo>
                    <a:pt x="3310" y="4500"/>
                  </a:lnTo>
                  <a:lnTo>
                    <a:pt x="3312" y="4498"/>
                  </a:lnTo>
                  <a:lnTo>
                    <a:pt x="3316" y="4498"/>
                  </a:lnTo>
                  <a:lnTo>
                    <a:pt x="3320" y="4492"/>
                  </a:lnTo>
                  <a:lnTo>
                    <a:pt x="3322" y="4488"/>
                  </a:lnTo>
                  <a:lnTo>
                    <a:pt x="3322" y="4482"/>
                  </a:lnTo>
                  <a:lnTo>
                    <a:pt x="3320" y="4468"/>
                  </a:lnTo>
                  <a:lnTo>
                    <a:pt x="3320" y="4464"/>
                  </a:lnTo>
                  <a:lnTo>
                    <a:pt x="3318" y="4462"/>
                  </a:lnTo>
                  <a:lnTo>
                    <a:pt x="3316" y="4460"/>
                  </a:lnTo>
                  <a:lnTo>
                    <a:pt x="3314" y="4458"/>
                  </a:lnTo>
                  <a:lnTo>
                    <a:pt x="3314" y="4452"/>
                  </a:lnTo>
                  <a:lnTo>
                    <a:pt x="3316" y="4446"/>
                  </a:lnTo>
                  <a:lnTo>
                    <a:pt x="3316" y="4442"/>
                  </a:lnTo>
                  <a:lnTo>
                    <a:pt x="3314" y="4438"/>
                  </a:lnTo>
                  <a:lnTo>
                    <a:pt x="3314" y="4432"/>
                  </a:lnTo>
                  <a:lnTo>
                    <a:pt x="3314" y="4428"/>
                  </a:lnTo>
                  <a:lnTo>
                    <a:pt x="3312" y="4424"/>
                  </a:lnTo>
                  <a:lnTo>
                    <a:pt x="3310" y="4424"/>
                  </a:lnTo>
                  <a:lnTo>
                    <a:pt x="3308" y="4424"/>
                  </a:lnTo>
                  <a:lnTo>
                    <a:pt x="3304" y="4424"/>
                  </a:lnTo>
                  <a:lnTo>
                    <a:pt x="3302" y="4422"/>
                  </a:lnTo>
                  <a:lnTo>
                    <a:pt x="3302" y="4420"/>
                  </a:lnTo>
                  <a:lnTo>
                    <a:pt x="3304" y="4418"/>
                  </a:lnTo>
                  <a:lnTo>
                    <a:pt x="3308" y="4416"/>
                  </a:lnTo>
                  <a:lnTo>
                    <a:pt x="3310" y="4412"/>
                  </a:lnTo>
                  <a:lnTo>
                    <a:pt x="3312" y="4406"/>
                  </a:lnTo>
                  <a:lnTo>
                    <a:pt x="3308" y="4400"/>
                  </a:lnTo>
                  <a:lnTo>
                    <a:pt x="3306" y="4396"/>
                  </a:lnTo>
                  <a:lnTo>
                    <a:pt x="3306" y="4390"/>
                  </a:lnTo>
                  <a:lnTo>
                    <a:pt x="3306" y="4386"/>
                  </a:lnTo>
                  <a:lnTo>
                    <a:pt x="3302" y="4388"/>
                  </a:lnTo>
                  <a:lnTo>
                    <a:pt x="3300" y="4388"/>
                  </a:lnTo>
                  <a:lnTo>
                    <a:pt x="3298" y="4384"/>
                  </a:lnTo>
                  <a:lnTo>
                    <a:pt x="3296" y="4380"/>
                  </a:lnTo>
                  <a:lnTo>
                    <a:pt x="3292" y="4376"/>
                  </a:lnTo>
                  <a:lnTo>
                    <a:pt x="3288" y="4374"/>
                  </a:lnTo>
                  <a:lnTo>
                    <a:pt x="3284" y="4372"/>
                  </a:lnTo>
                  <a:lnTo>
                    <a:pt x="3282" y="4368"/>
                  </a:lnTo>
                  <a:lnTo>
                    <a:pt x="3282" y="4366"/>
                  </a:lnTo>
                  <a:lnTo>
                    <a:pt x="3278" y="4364"/>
                  </a:lnTo>
                  <a:close/>
                  <a:moveTo>
                    <a:pt x="3136" y="4268"/>
                  </a:moveTo>
                  <a:lnTo>
                    <a:pt x="3136" y="4268"/>
                  </a:lnTo>
                  <a:lnTo>
                    <a:pt x="3138" y="4270"/>
                  </a:lnTo>
                  <a:lnTo>
                    <a:pt x="3140" y="4272"/>
                  </a:lnTo>
                  <a:lnTo>
                    <a:pt x="3140" y="4278"/>
                  </a:lnTo>
                  <a:lnTo>
                    <a:pt x="3138" y="4286"/>
                  </a:lnTo>
                  <a:lnTo>
                    <a:pt x="3138" y="4296"/>
                  </a:lnTo>
                  <a:lnTo>
                    <a:pt x="3140" y="4302"/>
                  </a:lnTo>
                  <a:lnTo>
                    <a:pt x="3136" y="4306"/>
                  </a:lnTo>
                  <a:lnTo>
                    <a:pt x="3134" y="4312"/>
                  </a:lnTo>
                  <a:lnTo>
                    <a:pt x="3134" y="4324"/>
                  </a:lnTo>
                  <a:lnTo>
                    <a:pt x="3134" y="4328"/>
                  </a:lnTo>
                  <a:lnTo>
                    <a:pt x="3136" y="4330"/>
                  </a:lnTo>
                  <a:lnTo>
                    <a:pt x="3138" y="4330"/>
                  </a:lnTo>
                  <a:lnTo>
                    <a:pt x="3140" y="4328"/>
                  </a:lnTo>
                  <a:lnTo>
                    <a:pt x="3146" y="4324"/>
                  </a:lnTo>
                  <a:lnTo>
                    <a:pt x="3148" y="4320"/>
                  </a:lnTo>
                  <a:lnTo>
                    <a:pt x="3152" y="4320"/>
                  </a:lnTo>
                  <a:lnTo>
                    <a:pt x="3158" y="4318"/>
                  </a:lnTo>
                  <a:lnTo>
                    <a:pt x="3166" y="4312"/>
                  </a:lnTo>
                  <a:lnTo>
                    <a:pt x="3178" y="4298"/>
                  </a:lnTo>
                  <a:lnTo>
                    <a:pt x="3182" y="4296"/>
                  </a:lnTo>
                  <a:lnTo>
                    <a:pt x="3182" y="4292"/>
                  </a:lnTo>
                  <a:lnTo>
                    <a:pt x="3184" y="4282"/>
                  </a:lnTo>
                  <a:lnTo>
                    <a:pt x="3182" y="4276"/>
                  </a:lnTo>
                  <a:lnTo>
                    <a:pt x="3180" y="4276"/>
                  </a:lnTo>
                  <a:lnTo>
                    <a:pt x="3178" y="4276"/>
                  </a:lnTo>
                  <a:lnTo>
                    <a:pt x="3176" y="4278"/>
                  </a:lnTo>
                  <a:lnTo>
                    <a:pt x="3172" y="4276"/>
                  </a:lnTo>
                  <a:lnTo>
                    <a:pt x="3168" y="4274"/>
                  </a:lnTo>
                  <a:lnTo>
                    <a:pt x="3166" y="4274"/>
                  </a:lnTo>
                  <a:lnTo>
                    <a:pt x="3164" y="4274"/>
                  </a:lnTo>
                  <a:lnTo>
                    <a:pt x="3162" y="4276"/>
                  </a:lnTo>
                  <a:lnTo>
                    <a:pt x="3160" y="4274"/>
                  </a:lnTo>
                  <a:lnTo>
                    <a:pt x="3154" y="4270"/>
                  </a:lnTo>
                  <a:lnTo>
                    <a:pt x="3146" y="4264"/>
                  </a:lnTo>
                  <a:lnTo>
                    <a:pt x="3138" y="4258"/>
                  </a:lnTo>
                  <a:lnTo>
                    <a:pt x="3132" y="4258"/>
                  </a:lnTo>
                  <a:lnTo>
                    <a:pt x="3130" y="4260"/>
                  </a:lnTo>
                  <a:lnTo>
                    <a:pt x="3130" y="4264"/>
                  </a:lnTo>
                  <a:lnTo>
                    <a:pt x="3136" y="4268"/>
                  </a:lnTo>
                  <a:close/>
                  <a:moveTo>
                    <a:pt x="3270" y="4928"/>
                  </a:moveTo>
                  <a:lnTo>
                    <a:pt x="3270" y="4928"/>
                  </a:lnTo>
                  <a:lnTo>
                    <a:pt x="3268" y="4926"/>
                  </a:lnTo>
                  <a:lnTo>
                    <a:pt x="3264" y="4924"/>
                  </a:lnTo>
                  <a:lnTo>
                    <a:pt x="3250" y="4920"/>
                  </a:lnTo>
                  <a:lnTo>
                    <a:pt x="3244" y="4920"/>
                  </a:lnTo>
                  <a:lnTo>
                    <a:pt x="3238" y="4920"/>
                  </a:lnTo>
                  <a:lnTo>
                    <a:pt x="3232" y="4924"/>
                  </a:lnTo>
                  <a:lnTo>
                    <a:pt x="3230" y="4930"/>
                  </a:lnTo>
                  <a:lnTo>
                    <a:pt x="3232" y="4934"/>
                  </a:lnTo>
                  <a:lnTo>
                    <a:pt x="3236" y="4936"/>
                  </a:lnTo>
                  <a:lnTo>
                    <a:pt x="3242" y="4936"/>
                  </a:lnTo>
                  <a:lnTo>
                    <a:pt x="3250" y="4936"/>
                  </a:lnTo>
                  <a:lnTo>
                    <a:pt x="3264" y="4934"/>
                  </a:lnTo>
                  <a:lnTo>
                    <a:pt x="3268" y="4932"/>
                  </a:lnTo>
                  <a:lnTo>
                    <a:pt x="3270" y="4928"/>
                  </a:lnTo>
                  <a:close/>
                  <a:moveTo>
                    <a:pt x="3148" y="4520"/>
                  </a:moveTo>
                  <a:lnTo>
                    <a:pt x="3148" y="4520"/>
                  </a:lnTo>
                  <a:lnTo>
                    <a:pt x="3146" y="4516"/>
                  </a:lnTo>
                  <a:lnTo>
                    <a:pt x="3138" y="4512"/>
                  </a:lnTo>
                  <a:lnTo>
                    <a:pt x="3136" y="4512"/>
                  </a:lnTo>
                  <a:lnTo>
                    <a:pt x="3132" y="4512"/>
                  </a:lnTo>
                  <a:lnTo>
                    <a:pt x="3130" y="4516"/>
                  </a:lnTo>
                  <a:lnTo>
                    <a:pt x="3130" y="4520"/>
                  </a:lnTo>
                  <a:lnTo>
                    <a:pt x="3130" y="4524"/>
                  </a:lnTo>
                  <a:lnTo>
                    <a:pt x="3132" y="4526"/>
                  </a:lnTo>
                  <a:lnTo>
                    <a:pt x="3136" y="4528"/>
                  </a:lnTo>
                  <a:lnTo>
                    <a:pt x="3140" y="4526"/>
                  </a:lnTo>
                  <a:lnTo>
                    <a:pt x="3146" y="4524"/>
                  </a:lnTo>
                  <a:lnTo>
                    <a:pt x="3148" y="4520"/>
                  </a:lnTo>
                  <a:close/>
                  <a:moveTo>
                    <a:pt x="3204" y="4288"/>
                  </a:moveTo>
                  <a:lnTo>
                    <a:pt x="3204" y="4288"/>
                  </a:lnTo>
                  <a:lnTo>
                    <a:pt x="3204" y="4290"/>
                  </a:lnTo>
                  <a:lnTo>
                    <a:pt x="3204" y="4294"/>
                  </a:lnTo>
                  <a:lnTo>
                    <a:pt x="3206" y="4296"/>
                  </a:lnTo>
                  <a:lnTo>
                    <a:pt x="3208" y="4296"/>
                  </a:lnTo>
                  <a:lnTo>
                    <a:pt x="3208" y="4294"/>
                  </a:lnTo>
                  <a:lnTo>
                    <a:pt x="3208" y="4292"/>
                  </a:lnTo>
                  <a:lnTo>
                    <a:pt x="3206" y="4288"/>
                  </a:lnTo>
                  <a:lnTo>
                    <a:pt x="3204" y="4288"/>
                  </a:lnTo>
                  <a:close/>
                  <a:moveTo>
                    <a:pt x="3186" y="4210"/>
                  </a:moveTo>
                  <a:lnTo>
                    <a:pt x="3186" y="4210"/>
                  </a:lnTo>
                  <a:lnTo>
                    <a:pt x="3184" y="4208"/>
                  </a:lnTo>
                  <a:lnTo>
                    <a:pt x="3182" y="4204"/>
                  </a:lnTo>
                  <a:lnTo>
                    <a:pt x="3178" y="4200"/>
                  </a:lnTo>
                  <a:lnTo>
                    <a:pt x="3174" y="4198"/>
                  </a:lnTo>
                  <a:lnTo>
                    <a:pt x="3174" y="4200"/>
                  </a:lnTo>
                  <a:lnTo>
                    <a:pt x="3174" y="4202"/>
                  </a:lnTo>
                  <a:lnTo>
                    <a:pt x="3178" y="4206"/>
                  </a:lnTo>
                  <a:lnTo>
                    <a:pt x="3180" y="4212"/>
                  </a:lnTo>
                  <a:lnTo>
                    <a:pt x="3184" y="4214"/>
                  </a:lnTo>
                  <a:lnTo>
                    <a:pt x="3190" y="4220"/>
                  </a:lnTo>
                  <a:lnTo>
                    <a:pt x="3192" y="4220"/>
                  </a:lnTo>
                  <a:lnTo>
                    <a:pt x="3190" y="4216"/>
                  </a:lnTo>
                  <a:lnTo>
                    <a:pt x="3188" y="4212"/>
                  </a:lnTo>
                  <a:lnTo>
                    <a:pt x="3186" y="4210"/>
                  </a:lnTo>
                  <a:close/>
                  <a:moveTo>
                    <a:pt x="3250" y="5238"/>
                  </a:moveTo>
                  <a:lnTo>
                    <a:pt x="3250" y="5238"/>
                  </a:lnTo>
                  <a:lnTo>
                    <a:pt x="3240" y="5236"/>
                  </a:lnTo>
                  <a:lnTo>
                    <a:pt x="3236" y="5234"/>
                  </a:lnTo>
                  <a:lnTo>
                    <a:pt x="3234" y="5234"/>
                  </a:lnTo>
                  <a:lnTo>
                    <a:pt x="3232" y="5242"/>
                  </a:lnTo>
                  <a:lnTo>
                    <a:pt x="3230" y="5250"/>
                  </a:lnTo>
                  <a:lnTo>
                    <a:pt x="3232" y="5250"/>
                  </a:lnTo>
                  <a:lnTo>
                    <a:pt x="3234" y="5250"/>
                  </a:lnTo>
                  <a:lnTo>
                    <a:pt x="3244" y="5248"/>
                  </a:lnTo>
                  <a:lnTo>
                    <a:pt x="3256" y="5248"/>
                  </a:lnTo>
                  <a:lnTo>
                    <a:pt x="3260" y="5246"/>
                  </a:lnTo>
                  <a:lnTo>
                    <a:pt x="3262" y="5246"/>
                  </a:lnTo>
                  <a:lnTo>
                    <a:pt x="3264" y="5244"/>
                  </a:lnTo>
                  <a:lnTo>
                    <a:pt x="3262" y="5242"/>
                  </a:lnTo>
                  <a:lnTo>
                    <a:pt x="3258" y="5238"/>
                  </a:lnTo>
                  <a:lnTo>
                    <a:pt x="3254" y="5236"/>
                  </a:lnTo>
                  <a:lnTo>
                    <a:pt x="3250" y="5238"/>
                  </a:lnTo>
                  <a:close/>
                  <a:moveTo>
                    <a:pt x="3160" y="4332"/>
                  </a:moveTo>
                  <a:lnTo>
                    <a:pt x="3160" y="4332"/>
                  </a:lnTo>
                  <a:lnTo>
                    <a:pt x="3162" y="4332"/>
                  </a:lnTo>
                  <a:lnTo>
                    <a:pt x="3166" y="4328"/>
                  </a:lnTo>
                  <a:lnTo>
                    <a:pt x="3168" y="4322"/>
                  </a:lnTo>
                  <a:lnTo>
                    <a:pt x="3166" y="4318"/>
                  </a:lnTo>
                  <a:lnTo>
                    <a:pt x="3164" y="4318"/>
                  </a:lnTo>
                  <a:lnTo>
                    <a:pt x="3162" y="4320"/>
                  </a:lnTo>
                  <a:lnTo>
                    <a:pt x="3160" y="4322"/>
                  </a:lnTo>
                  <a:lnTo>
                    <a:pt x="3160" y="4326"/>
                  </a:lnTo>
                  <a:lnTo>
                    <a:pt x="3160" y="4328"/>
                  </a:lnTo>
                  <a:lnTo>
                    <a:pt x="3158" y="4328"/>
                  </a:lnTo>
                  <a:lnTo>
                    <a:pt x="3158" y="4330"/>
                  </a:lnTo>
                  <a:lnTo>
                    <a:pt x="3160" y="4332"/>
                  </a:lnTo>
                  <a:close/>
                  <a:moveTo>
                    <a:pt x="3190" y="5244"/>
                  </a:moveTo>
                  <a:lnTo>
                    <a:pt x="3190" y="5244"/>
                  </a:lnTo>
                  <a:lnTo>
                    <a:pt x="3188" y="5242"/>
                  </a:lnTo>
                  <a:lnTo>
                    <a:pt x="3186" y="5240"/>
                  </a:lnTo>
                  <a:lnTo>
                    <a:pt x="3182" y="5242"/>
                  </a:lnTo>
                  <a:lnTo>
                    <a:pt x="3178" y="5244"/>
                  </a:lnTo>
                  <a:lnTo>
                    <a:pt x="3176" y="5248"/>
                  </a:lnTo>
                  <a:lnTo>
                    <a:pt x="3178" y="5248"/>
                  </a:lnTo>
                  <a:lnTo>
                    <a:pt x="3184" y="5248"/>
                  </a:lnTo>
                  <a:lnTo>
                    <a:pt x="3188" y="5248"/>
                  </a:lnTo>
                  <a:lnTo>
                    <a:pt x="3190" y="5244"/>
                  </a:lnTo>
                  <a:close/>
                  <a:moveTo>
                    <a:pt x="3176" y="5252"/>
                  </a:moveTo>
                  <a:lnTo>
                    <a:pt x="3176" y="5252"/>
                  </a:lnTo>
                  <a:lnTo>
                    <a:pt x="3172" y="5254"/>
                  </a:lnTo>
                  <a:lnTo>
                    <a:pt x="3172" y="5256"/>
                  </a:lnTo>
                  <a:lnTo>
                    <a:pt x="3176" y="5258"/>
                  </a:lnTo>
                  <a:lnTo>
                    <a:pt x="3180" y="5254"/>
                  </a:lnTo>
                  <a:lnTo>
                    <a:pt x="3182" y="5252"/>
                  </a:lnTo>
                  <a:lnTo>
                    <a:pt x="3182" y="5250"/>
                  </a:lnTo>
                  <a:lnTo>
                    <a:pt x="3176" y="5252"/>
                  </a:lnTo>
                  <a:close/>
                  <a:moveTo>
                    <a:pt x="3224" y="5242"/>
                  </a:moveTo>
                  <a:lnTo>
                    <a:pt x="3224" y="5242"/>
                  </a:lnTo>
                  <a:lnTo>
                    <a:pt x="3220" y="5246"/>
                  </a:lnTo>
                  <a:lnTo>
                    <a:pt x="3218" y="5246"/>
                  </a:lnTo>
                  <a:lnTo>
                    <a:pt x="3216" y="5244"/>
                  </a:lnTo>
                  <a:lnTo>
                    <a:pt x="3214" y="5248"/>
                  </a:lnTo>
                  <a:lnTo>
                    <a:pt x="3214" y="5250"/>
                  </a:lnTo>
                  <a:lnTo>
                    <a:pt x="3216" y="5254"/>
                  </a:lnTo>
                  <a:lnTo>
                    <a:pt x="3220" y="5256"/>
                  </a:lnTo>
                  <a:lnTo>
                    <a:pt x="3222" y="5254"/>
                  </a:lnTo>
                  <a:lnTo>
                    <a:pt x="3224" y="5252"/>
                  </a:lnTo>
                  <a:lnTo>
                    <a:pt x="3228" y="5246"/>
                  </a:lnTo>
                  <a:lnTo>
                    <a:pt x="3228" y="5240"/>
                  </a:lnTo>
                  <a:lnTo>
                    <a:pt x="3228" y="5238"/>
                  </a:lnTo>
                  <a:lnTo>
                    <a:pt x="3226" y="5238"/>
                  </a:lnTo>
                  <a:lnTo>
                    <a:pt x="3224" y="5242"/>
                  </a:lnTo>
                  <a:close/>
                  <a:moveTo>
                    <a:pt x="3202" y="5252"/>
                  </a:moveTo>
                  <a:lnTo>
                    <a:pt x="3202" y="5252"/>
                  </a:lnTo>
                  <a:lnTo>
                    <a:pt x="3204" y="5250"/>
                  </a:lnTo>
                  <a:lnTo>
                    <a:pt x="3206" y="5248"/>
                  </a:lnTo>
                  <a:lnTo>
                    <a:pt x="3206" y="5246"/>
                  </a:lnTo>
                  <a:lnTo>
                    <a:pt x="3210" y="5244"/>
                  </a:lnTo>
                  <a:lnTo>
                    <a:pt x="3212" y="5240"/>
                  </a:lnTo>
                  <a:lnTo>
                    <a:pt x="3208" y="5240"/>
                  </a:lnTo>
                  <a:lnTo>
                    <a:pt x="3198" y="5240"/>
                  </a:lnTo>
                  <a:lnTo>
                    <a:pt x="3194" y="5242"/>
                  </a:lnTo>
                  <a:lnTo>
                    <a:pt x="3194" y="5246"/>
                  </a:lnTo>
                  <a:lnTo>
                    <a:pt x="3194" y="5248"/>
                  </a:lnTo>
                  <a:lnTo>
                    <a:pt x="3188" y="5254"/>
                  </a:lnTo>
                  <a:lnTo>
                    <a:pt x="3184" y="5256"/>
                  </a:lnTo>
                  <a:lnTo>
                    <a:pt x="3186" y="5256"/>
                  </a:lnTo>
                  <a:lnTo>
                    <a:pt x="3196" y="5258"/>
                  </a:lnTo>
                  <a:lnTo>
                    <a:pt x="3200" y="5256"/>
                  </a:lnTo>
                  <a:lnTo>
                    <a:pt x="3200" y="5254"/>
                  </a:lnTo>
                  <a:lnTo>
                    <a:pt x="3202" y="5252"/>
                  </a:lnTo>
                  <a:close/>
                  <a:moveTo>
                    <a:pt x="3244" y="4390"/>
                  </a:moveTo>
                  <a:lnTo>
                    <a:pt x="3244" y="4390"/>
                  </a:lnTo>
                  <a:lnTo>
                    <a:pt x="3242" y="4392"/>
                  </a:lnTo>
                  <a:lnTo>
                    <a:pt x="3242" y="4394"/>
                  </a:lnTo>
                  <a:lnTo>
                    <a:pt x="3246" y="4396"/>
                  </a:lnTo>
                  <a:lnTo>
                    <a:pt x="3250" y="4396"/>
                  </a:lnTo>
                  <a:lnTo>
                    <a:pt x="3252" y="4394"/>
                  </a:lnTo>
                  <a:lnTo>
                    <a:pt x="3250" y="4392"/>
                  </a:lnTo>
                  <a:lnTo>
                    <a:pt x="3246" y="4390"/>
                  </a:lnTo>
                  <a:lnTo>
                    <a:pt x="3244" y="4390"/>
                  </a:lnTo>
                  <a:close/>
                  <a:moveTo>
                    <a:pt x="3228" y="4278"/>
                  </a:moveTo>
                  <a:lnTo>
                    <a:pt x="3228" y="4278"/>
                  </a:lnTo>
                  <a:lnTo>
                    <a:pt x="3228" y="4280"/>
                  </a:lnTo>
                  <a:lnTo>
                    <a:pt x="3230" y="4284"/>
                  </a:lnTo>
                  <a:lnTo>
                    <a:pt x="3234" y="4290"/>
                  </a:lnTo>
                  <a:lnTo>
                    <a:pt x="3234" y="4294"/>
                  </a:lnTo>
                  <a:lnTo>
                    <a:pt x="3232" y="4298"/>
                  </a:lnTo>
                  <a:lnTo>
                    <a:pt x="3234" y="4300"/>
                  </a:lnTo>
                  <a:lnTo>
                    <a:pt x="3234" y="4302"/>
                  </a:lnTo>
                  <a:lnTo>
                    <a:pt x="3232" y="4304"/>
                  </a:lnTo>
                  <a:lnTo>
                    <a:pt x="3232" y="4306"/>
                  </a:lnTo>
                  <a:lnTo>
                    <a:pt x="3234" y="4308"/>
                  </a:lnTo>
                  <a:lnTo>
                    <a:pt x="3238" y="4308"/>
                  </a:lnTo>
                  <a:lnTo>
                    <a:pt x="3240" y="4306"/>
                  </a:lnTo>
                  <a:lnTo>
                    <a:pt x="3240" y="4304"/>
                  </a:lnTo>
                  <a:lnTo>
                    <a:pt x="3242" y="4304"/>
                  </a:lnTo>
                  <a:lnTo>
                    <a:pt x="3246" y="4308"/>
                  </a:lnTo>
                  <a:lnTo>
                    <a:pt x="3248" y="4314"/>
                  </a:lnTo>
                  <a:lnTo>
                    <a:pt x="3248" y="4318"/>
                  </a:lnTo>
                  <a:lnTo>
                    <a:pt x="3248" y="4322"/>
                  </a:lnTo>
                  <a:lnTo>
                    <a:pt x="3246" y="4328"/>
                  </a:lnTo>
                  <a:lnTo>
                    <a:pt x="3248" y="4332"/>
                  </a:lnTo>
                  <a:lnTo>
                    <a:pt x="3248" y="4334"/>
                  </a:lnTo>
                  <a:lnTo>
                    <a:pt x="3248" y="4338"/>
                  </a:lnTo>
                  <a:lnTo>
                    <a:pt x="3246" y="4342"/>
                  </a:lnTo>
                  <a:lnTo>
                    <a:pt x="3248" y="4344"/>
                  </a:lnTo>
                  <a:lnTo>
                    <a:pt x="3256" y="4348"/>
                  </a:lnTo>
                  <a:lnTo>
                    <a:pt x="3258" y="4350"/>
                  </a:lnTo>
                  <a:lnTo>
                    <a:pt x="3258" y="4344"/>
                  </a:lnTo>
                  <a:lnTo>
                    <a:pt x="3256" y="4338"/>
                  </a:lnTo>
                  <a:lnTo>
                    <a:pt x="3256" y="4336"/>
                  </a:lnTo>
                  <a:lnTo>
                    <a:pt x="3256" y="4334"/>
                  </a:lnTo>
                  <a:lnTo>
                    <a:pt x="3258" y="4336"/>
                  </a:lnTo>
                  <a:lnTo>
                    <a:pt x="3260" y="4342"/>
                  </a:lnTo>
                  <a:lnTo>
                    <a:pt x="3262" y="4348"/>
                  </a:lnTo>
                  <a:lnTo>
                    <a:pt x="3266" y="4354"/>
                  </a:lnTo>
                  <a:lnTo>
                    <a:pt x="3270" y="4356"/>
                  </a:lnTo>
                  <a:lnTo>
                    <a:pt x="3270" y="4354"/>
                  </a:lnTo>
                  <a:lnTo>
                    <a:pt x="3266" y="4344"/>
                  </a:lnTo>
                  <a:lnTo>
                    <a:pt x="3264" y="4342"/>
                  </a:lnTo>
                  <a:lnTo>
                    <a:pt x="3266" y="4342"/>
                  </a:lnTo>
                  <a:lnTo>
                    <a:pt x="3268" y="4340"/>
                  </a:lnTo>
                  <a:lnTo>
                    <a:pt x="3270" y="4338"/>
                  </a:lnTo>
                  <a:lnTo>
                    <a:pt x="3268" y="4332"/>
                  </a:lnTo>
                  <a:lnTo>
                    <a:pt x="3266" y="4330"/>
                  </a:lnTo>
                  <a:lnTo>
                    <a:pt x="3266" y="4326"/>
                  </a:lnTo>
                  <a:lnTo>
                    <a:pt x="3264" y="4322"/>
                  </a:lnTo>
                  <a:lnTo>
                    <a:pt x="3260" y="4318"/>
                  </a:lnTo>
                  <a:lnTo>
                    <a:pt x="3260" y="4316"/>
                  </a:lnTo>
                  <a:lnTo>
                    <a:pt x="3258" y="4312"/>
                  </a:lnTo>
                  <a:lnTo>
                    <a:pt x="3258" y="4304"/>
                  </a:lnTo>
                  <a:lnTo>
                    <a:pt x="3258" y="4296"/>
                  </a:lnTo>
                  <a:lnTo>
                    <a:pt x="3258" y="4294"/>
                  </a:lnTo>
                  <a:lnTo>
                    <a:pt x="3256" y="4292"/>
                  </a:lnTo>
                  <a:lnTo>
                    <a:pt x="3254" y="4290"/>
                  </a:lnTo>
                  <a:lnTo>
                    <a:pt x="3256" y="4288"/>
                  </a:lnTo>
                  <a:lnTo>
                    <a:pt x="3256" y="4284"/>
                  </a:lnTo>
                  <a:lnTo>
                    <a:pt x="3252" y="4284"/>
                  </a:lnTo>
                  <a:lnTo>
                    <a:pt x="3248" y="4284"/>
                  </a:lnTo>
                  <a:lnTo>
                    <a:pt x="3246" y="4286"/>
                  </a:lnTo>
                  <a:lnTo>
                    <a:pt x="3244" y="4288"/>
                  </a:lnTo>
                  <a:lnTo>
                    <a:pt x="3240" y="4286"/>
                  </a:lnTo>
                  <a:lnTo>
                    <a:pt x="3234" y="4280"/>
                  </a:lnTo>
                  <a:lnTo>
                    <a:pt x="3230" y="4278"/>
                  </a:lnTo>
                  <a:lnTo>
                    <a:pt x="3228" y="4278"/>
                  </a:lnTo>
                  <a:close/>
                  <a:moveTo>
                    <a:pt x="3292" y="3100"/>
                  </a:moveTo>
                  <a:lnTo>
                    <a:pt x="3292" y="3100"/>
                  </a:lnTo>
                  <a:lnTo>
                    <a:pt x="3294" y="3100"/>
                  </a:lnTo>
                  <a:lnTo>
                    <a:pt x="3296" y="3094"/>
                  </a:lnTo>
                  <a:lnTo>
                    <a:pt x="3296" y="3092"/>
                  </a:lnTo>
                  <a:lnTo>
                    <a:pt x="3294" y="3094"/>
                  </a:lnTo>
                  <a:lnTo>
                    <a:pt x="3292" y="3096"/>
                  </a:lnTo>
                  <a:lnTo>
                    <a:pt x="3292" y="3100"/>
                  </a:lnTo>
                  <a:close/>
                  <a:moveTo>
                    <a:pt x="3208" y="4238"/>
                  </a:moveTo>
                  <a:lnTo>
                    <a:pt x="3208" y="4238"/>
                  </a:lnTo>
                  <a:lnTo>
                    <a:pt x="3210" y="4234"/>
                  </a:lnTo>
                  <a:lnTo>
                    <a:pt x="3208" y="4228"/>
                  </a:lnTo>
                  <a:lnTo>
                    <a:pt x="3204" y="4224"/>
                  </a:lnTo>
                  <a:lnTo>
                    <a:pt x="3202" y="4222"/>
                  </a:lnTo>
                  <a:lnTo>
                    <a:pt x="3200" y="4222"/>
                  </a:lnTo>
                  <a:lnTo>
                    <a:pt x="3200" y="4224"/>
                  </a:lnTo>
                  <a:lnTo>
                    <a:pt x="3204" y="4230"/>
                  </a:lnTo>
                  <a:lnTo>
                    <a:pt x="3208" y="4238"/>
                  </a:lnTo>
                  <a:close/>
                  <a:moveTo>
                    <a:pt x="3164" y="4238"/>
                  </a:moveTo>
                  <a:lnTo>
                    <a:pt x="3164" y="4238"/>
                  </a:lnTo>
                  <a:lnTo>
                    <a:pt x="3164" y="4232"/>
                  </a:lnTo>
                  <a:lnTo>
                    <a:pt x="3162" y="4230"/>
                  </a:lnTo>
                  <a:lnTo>
                    <a:pt x="3158" y="4230"/>
                  </a:lnTo>
                  <a:lnTo>
                    <a:pt x="3154" y="4232"/>
                  </a:lnTo>
                  <a:lnTo>
                    <a:pt x="3152" y="4232"/>
                  </a:lnTo>
                  <a:lnTo>
                    <a:pt x="3154" y="4234"/>
                  </a:lnTo>
                  <a:lnTo>
                    <a:pt x="3156" y="4236"/>
                  </a:lnTo>
                  <a:lnTo>
                    <a:pt x="3160" y="4240"/>
                  </a:lnTo>
                  <a:lnTo>
                    <a:pt x="3162" y="4240"/>
                  </a:lnTo>
                  <a:lnTo>
                    <a:pt x="3164" y="4238"/>
                  </a:lnTo>
                  <a:close/>
                  <a:moveTo>
                    <a:pt x="3196" y="4228"/>
                  </a:moveTo>
                  <a:lnTo>
                    <a:pt x="3196" y="4228"/>
                  </a:lnTo>
                  <a:lnTo>
                    <a:pt x="3192" y="4228"/>
                  </a:lnTo>
                  <a:lnTo>
                    <a:pt x="3190" y="4228"/>
                  </a:lnTo>
                  <a:lnTo>
                    <a:pt x="3188" y="4228"/>
                  </a:lnTo>
                  <a:lnTo>
                    <a:pt x="3186" y="4232"/>
                  </a:lnTo>
                  <a:lnTo>
                    <a:pt x="3188" y="4238"/>
                  </a:lnTo>
                  <a:lnTo>
                    <a:pt x="3186" y="4242"/>
                  </a:lnTo>
                  <a:lnTo>
                    <a:pt x="3182" y="4256"/>
                  </a:lnTo>
                  <a:lnTo>
                    <a:pt x="3182" y="4258"/>
                  </a:lnTo>
                  <a:lnTo>
                    <a:pt x="3184" y="4258"/>
                  </a:lnTo>
                  <a:lnTo>
                    <a:pt x="3186" y="4254"/>
                  </a:lnTo>
                  <a:lnTo>
                    <a:pt x="3196" y="4244"/>
                  </a:lnTo>
                  <a:lnTo>
                    <a:pt x="3198" y="4244"/>
                  </a:lnTo>
                  <a:lnTo>
                    <a:pt x="3200" y="4244"/>
                  </a:lnTo>
                  <a:lnTo>
                    <a:pt x="3202" y="4250"/>
                  </a:lnTo>
                  <a:lnTo>
                    <a:pt x="3204" y="4256"/>
                  </a:lnTo>
                  <a:lnTo>
                    <a:pt x="3206" y="4258"/>
                  </a:lnTo>
                  <a:lnTo>
                    <a:pt x="3208" y="4260"/>
                  </a:lnTo>
                  <a:lnTo>
                    <a:pt x="3212" y="4262"/>
                  </a:lnTo>
                  <a:lnTo>
                    <a:pt x="3218" y="4266"/>
                  </a:lnTo>
                  <a:lnTo>
                    <a:pt x="3222" y="4268"/>
                  </a:lnTo>
                  <a:lnTo>
                    <a:pt x="3220" y="4264"/>
                  </a:lnTo>
                  <a:lnTo>
                    <a:pt x="3218" y="4258"/>
                  </a:lnTo>
                  <a:lnTo>
                    <a:pt x="3216" y="4252"/>
                  </a:lnTo>
                  <a:lnTo>
                    <a:pt x="3214" y="4246"/>
                  </a:lnTo>
                  <a:lnTo>
                    <a:pt x="3210" y="4242"/>
                  </a:lnTo>
                  <a:lnTo>
                    <a:pt x="3206" y="4240"/>
                  </a:lnTo>
                  <a:lnTo>
                    <a:pt x="3202" y="4234"/>
                  </a:lnTo>
                  <a:lnTo>
                    <a:pt x="3198" y="4230"/>
                  </a:lnTo>
                  <a:lnTo>
                    <a:pt x="3196" y="4228"/>
                  </a:lnTo>
                  <a:close/>
                  <a:moveTo>
                    <a:pt x="3152" y="5104"/>
                  </a:moveTo>
                  <a:lnTo>
                    <a:pt x="3152" y="5104"/>
                  </a:lnTo>
                  <a:lnTo>
                    <a:pt x="3160" y="5100"/>
                  </a:lnTo>
                  <a:lnTo>
                    <a:pt x="3162" y="5098"/>
                  </a:lnTo>
                  <a:lnTo>
                    <a:pt x="3162" y="5094"/>
                  </a:lnTo>
                  <a:lnTo>
                    <a:pt x="3160" y="5090"/>
                  </a:lnTo>
                  <a:lnTo>
                    <a:pt x="3162" y="5084"/>
                  </a:lnTo>
                  <a:lnTo>
                    <a:pt x="3164" y="5078"/>
                  </a:lnTo>
                  <a:lnTo>
                    <a:pt x="3166" y="5070"/>
                  </a:lnTo>
                  <a:lnTo>
                    <a:pt x="3164" y="5066"/>
                  </a:lnTo>
                  <a:lnTo>
                    <a:pt x="3164" y="5064"/>
                  </a:lnTo>
                  <a:lnTo>
                    <a:pt x="3160" y="5064"/>
                  </a:lnTo>
                  <a:lnTo>
                    <a:pt x="3158" y="5064"/>
                  </a:lnTo>
                  <a:lnTo>
                    <a:pt x="3152" y="5070"/>
                  </a:lnTo>
                  <a:lnTo>
                    <a:pt x="3150" y="5074"/>
                  </a:lnTo>
                  <a:lnTo>
                    <a:pt x="3150" y="5078"/>
                  </a:lnTo>
                  <a:lnTo>
                    <a:pt x="3150" y="5090"/>
                  </a:lnTo>
                  <a:lnTo>
                    <a:pt x="3148" y="5098"/>
                  </a:lnTo>
                  <a:lnTo>
                    <a:pt x="3148" y="5104"/>
                  </a:lnTo>
                  <a:lnTo>
                    <a:pt x="3148" y="5106"/>
                  </a:lnTo>
                  <a:lnTo>
                    <a:pt x="3152" y="5104"/>
                  </a:lnTo>
                  <a:close/>
                  <a:moveTo>
                    <a:pt x="3192" y="4332"/>
                  </a:moveTo>
                  <a:lnTo>
                    <a:pt x="3192" y="4332"/>
                  </a:lnTo>
                  <a:lnTo>
                    <a:pt x="3198" y="4322"/>
                  </a:lnTo>
                  <a:lnTo>
                    <a:pt x="3198" y="4314"/>
                  </a:lnTo>
                  <a:lnTo>
                    <a:pt x="3196" y="4308"/>
                  </a:lnTo>
                  <a:lnTo>
                    <a:pt x="3196" y="4306"/>
                  </a:lnTo>
                  <a:lnTo>
                    <a:pt x="3192" y="4306"/>
                  </a:lnTo>
                  <a:lnTo>
                    <a:pt x="3190" y="4304"/>
                  </a:lnTo>
                  <a:lnTo>
                    <a:pt x="3186" y="4304"/>
                  </a:lnTo>
                  <a:lnTo>
                    <a:pt x="3184" y="4304"/>
                  </a:lnTo>
                  <a:lnTo>
                    <a:pt x="3178" y="4306"/>
                  </a:lnTo>
                  <a:lnTo>
                    <a:pt x="3176" y="4310"/>
                  </a:lnTo>
                  <a:lnTo>
                    <a:pt x="3174" y="4312"/>
                  </a:lnTo>
                  <a:lnTo>
                    <a:pt x="3174" y="4316"/>
                  </a:lnTo>
                  <a:lnTo>
                    <a:pt x="3176" y="4320"/>
                  </a:lnTo>
                  <a:lnTo>
                    <a:pt x="3174" y="4322"/>
                  </a:lnTo>
                  <a:lnTo>
                    <a:pt x="3172" y="4324"/>
                  </a:lnTo>
                  <a:lnTo>
                    <a:pt x="3170" y="4326"/>
                  </a:lnTo>
                  <a:lnTo>
                    <a:pt x="3170" y="4330"/>
                  </a:lnTo>
                  <a:lnTo>
                    <a:pt x="3172" y="4336"/>
                  </a:lnTo>
                  <a:lnTo>
                    <a:pt x="3172" y="4344"/>
                  </a:lnTo>
                  <a:lnTo>
                    <a:pt x="3172" y="4348"/>
                  </a:lnTo>
                  <a:lnTo>
                    <a:pt x="3168" y="4352"/>
                  </a:lnTo>
                  <a:lnTo>
                    <a:pt x="3164" y="4354"/>
                  </a:lnTo>
                  <a:lnTo>
                    <a:pt x="3162" y="4354"/>
                  </a:lnTo>
                  <a:lnTo>
                    <a:pt x="3158" y="4352"/>
                  </a:lnTo>
                  <a:lnTo>
                    <a:pt x="3154" y="4352"/>
                  </a:lnTo>
                  <a:lnTo>
                    <a:pt x="3152" y="4358"/>
                  </a:lnTo>
                  <a:lnTo>
                    <a:pt x="3152" y="4364"/>
                  </a:lnTo>
                  <a:lnTo>
                    <a:pt x="3156" y="4372"/>
                  </a:lnTo>
                  <a:lnTo>
                    <a:pt x="3162" y="4380"/>
                  </a:lnTo>
                  <a:lnTo>
                    <a:pt x="3166" y="4382"/>
                  </a:lnTo>
                  <a:lnTo>
                    <a:pt x="3170" y="4384"/>
                  </a:lnTo>
                  <a:lnTo>
                    <a:pt x="3172" y="4392"/>
                  </a:lnTo>
                  <a:lnTo>
                    <a:pt x="3176" y="4398"/>
                  </a:lnTo>
                  <a:lnTo>
                    <a:pt x="3178" y="4400"/>
                  </a:lnTo>
                  <a:lnTo>
                    <a:pt x="3180" y="4400"/>
                  </a:lnTo>
                  <a:lnTo>
                    <a:pt x="3184" y="4396"/>
                  </a:lnTo>
                  <a:lnTo>
                    <a:pt x="3188" y="4392"/>
                  </a:lnTo>
                  <a:lnTo>
                    <a:pt x="3190" y="4388"/>
                  </a:lnTo>
                  <a:lnTo>
                    <a:pt x="3190" y="4384"/>
                  </a:lnTo>
                  <a:lnTo>
                    <a:pt x="3186" y="4376"/>
                  </a:lnTo>
                  <a:lnTo>
                    <a:pt x="3182" y="4364"/>
                  </a:lnTo>
                  <a:lnTo>
                    <a:pt x="3182" y="4360"/>
                  </a:lnTo>
                  <a:lnTo>
                    <a:pt x="3184" y="4356"/>
                  </a:lnTo>
                  <a:lnTo>
                    <a:pt x="3188" y="4348"/>
                  </a:lnTo>
                  <a:lnTo>
                    <a:pt x="3188" y="4344"/>
                  </a:lnTo>
                  <a:lnTo>
                    <a:pt x="3190" y="4338"/>
                  </a:lnTo>
                  <a:lnTo>
                    <a:pt x="3192" y="4332"/>
                  </a:lnTo>
                  <a:close/>
                  <a:moveTo>
                    <a:pt x="3202" y="4390"/>
                  </a:moveTo>
                  <a:lnTo>
                    <a:pt x="3202" y="4390"/>
                  </a:lnTo>
                  <a:lnTo>
                    <a:pt x="3200" y="4392"/>
                  </a:lnTo>
                  <a:lnTo>
                    <a:pt x="3196" y="4392"/>
                  </a:lnTo>
                  <a:lnTo>
                    <a:pt x="3198" y="4394"/>
                  </a:lnTo>
                  <a:lnTo>
                    <a:pt x="3202" y="4396"/>
                  </a:lnTo>
                  <a:lnTo>
                    <a:pt x="3204" y="4396"/>
                  </a:lnTo>
                  <a:lnTo>
                    <a:pt x="3206" y="4394"/>
                  </a:lnTo>
                  <a:lnTo>
                    <a:pt x="3204" y="4390"/>
                  </a:lnTo>
                  <a:lnTo>
                    <a:pt x="3202" y="4388"/>
                  </a:lnTo>
                  <a:lnTo>
                    <a:pt x="3202" y="4390"/>
                  </a:lnTo>
                  <a:close/>
                  <a:moveTo>
                    <a:pt x="3218" y="4324"/>
                  </a:moveTo>
                  <a:lnTo>
                    <a:pt x="3218" y="4324"/>
                  </a:lnTo>
                  <a:lnTo>
                    <a:pt x="3218" y="4318"/>
                  </a:lnTo>
                  <a:lnTo>
                    <a:pt x="3220" y="4314"/>
                  </a:lnTo>
                  <a:lnTo>
                    <a:pt x="3222" y="4310"/>
                  </a:lnTo>
                  <a:lnTo>
                    <a:pt x="3222" y="4308"/>
                  </a:lnTo>
                  <a:lnTo>
                    <a:pt x="3220" y="4300"/>
                  </a:lnTo>
                  <a:lnTo>
                    <a:pt x="3220" y="4292"/>
                  </a:lnTo>
                  <a:lnTo>
                    <a:pt x="3218" y="4290"/>
                  </a:lnTo>
                  <a:lnTo>
                    <a:pt x="3216" y="4298"/>
                  </a:lnTo>
                  <a:lnTo>
                    <a:pt x="3210" y="4312"/>
                  </a:lnTo>
                  <a:lnTo>
                    <a:pt x="3208" y="4316"/>
                  </a:lnTo>
                  <a:lnTo>
                    <a:pt x="3206" y="4324"/>
                  </a:lnTo>
                  <a:lnTo>
                    <a:pt x="3204" y="4334"/>
                  </a:lnTo>
                  <a:lnTo>
                    <a:pt x="3198" y="4342"/>
                  </a:lnTo>
                  <a:lnTo>
                    <a:pt x="3194" y="4348"/>
                  </a:lnTo>
                  <a:lnTo>
                    <a:pt x="3192" y="4354"/>
                  </a:lnTo>
                  <a:lnTo>
                    <a:pt x="3192" y="4362"/>
                  </a:lnTo>
                  <a:lnTo>
                    <a:pt x="3190" y="4374"/>
                  </a:lnTo>
                  <a:lnTo>
                    <a:pt x="3190" y="4380"/>
                  </a:lnTo>
                  <a:lnTo>
                    <a:pt x="3192" y="4380"/>
                  </a:lnTo>
                  <a:lnTo>
                    <a:pt x="3194" y="4376"/>
                  </a:lnTo>
                  <a:lnTo>
                    <a:pt x="3198" y="4368"/>
                  </a:lnTo>
                  <a:lnTo>
                    <a:pt x="3200" y="4362"/>
                  </a:lnTo>
                  <a:lnTo>
                    <a:pt x="3202" y="4360"/>
                  </a:lnTo>
                  <a:lnTo>
                    <a:pt x="3204" y="4358"/>
                  </a:lnTo>
                  <a:lnTo>
                    <a:pt x="3204" y="4352"/>
                  </a:lnTo>
                  <a:lnTo>
                    <a:pt x="3204" y="4348"/>
                  </a:lnTo>
                  <a:lnTo>
                    <a:pt x="3206" y="4344"/>
                  </a:lnTo>
                  <a:lnTo>
                    <a:pt x="3212" y="4340"/>
                  </a:lnTo>
                  <a:lnTo>
                    <a:pt x="3218" y="4332"/>
                  </a:lnTo>
                  <a:lnTo>
                    <a:pt x="3220" y="4328"/>
                  </a:lnTo>
                  <a:lnTo>
                    <a:pt x="3218" y="4324"/>
                  </a:lnTo>
                  <a:close/>
                  <a:moveTo>
                    <a:pt x="3226" y="4342"/>
                  </a:moveTo>
                  <a:lnTo>
                    <a:pt x="3226" y="4342"/>
                  </a:lnTo>
                  <a:lnTo>
                    <a:pt x="3222" y="4350"/>
                  </a:lnTo>
                  <a:lnTo>
                    <a:pt x="3216" y="4354"/>
                  </a:lnTo>
                  <a:lnTo>
                    <a:pt x="3214" y="4356"/>
                  </a:lnTo>
                  <a:lnTo>
                    <a:pt x="3210" y="4360"/>
                  </a:lnTo>
                  <a:lnTo>
                    <a:pt x="3210" y="4364"/>
                  </a:lnTo>
                  <a:lnTo>
                    <a:pt x="3212" y="4368"/>
                  </a:lnTo>
                  <a:lnTo>
                    <a:pt x="3214" y="4370"/>
                  </a:lnTo>
                  <a:lnTo>
                    <a:pt x="3216" y="4372"/>
                  </a:lnTo>
                  <a:lnTo>
                    <a:pt x="3224" y="4372"/>
                  </a:lnTo>
                  <a:lnTo>
                    <a:pt x="3230" y="4370"/>
                  </a:lnTo>
                  <a:lnTo>
                    <a:pt x="3234" y="4368"/>
                  </a:lnTo>
                  <a:lnTo>
                    <a:pt x="3236" y="4366"/>
                  </a:lnTo>
                  <a:lnTo>
                    <a:pt x="3240" y="4366"/>
                  </a:lnTo>
                  <a:lnTo>
                    <a:pt x="3240" y="4364"/>
                  </a:lnTo>
                  <a:lnTo>
                    <a:pt x="3240" y="4362"/>
                  </a:lnTo>
                  <a:lnTo>
                    <a:pt x="3240" y="4356"/>
                  </a:lnTo>
                  <a:lnTo>
                    <a:pt x="3242" y="4352"/>
                  </a:lnTo>
                  <a:lnTo>
                    <a:pt x="3242" y="4346"/>
                  </a:lnTo>
                  <a:lnTo>
                    <a:pt x="3242" y="4344"/>
                  </a:lnTo>
                  <a:lnTo>
                    <a:pt x="3240" y="4344"/>
                  </a:lnTo>
                  <a:lnTo>
                    <a:pt x="3238" y="4346"/>
                  </a:lnTo>
                  <a:lnTo>
                    <a:pt x="3238" y="4348"/>
                  </a:lnTo>
                  <a:lnTo>
                    <a:pt x="3234" y="4348"/>
                  </a:lnTo>
                  <a:lnTo>
                    <a:pt x="3232" y="4346"/>
                  </a:lnTo>
                  <a:lnTo>
                    <a:pt x="3228" y="4342"/>
                  </a:lnTo>
                  <a:lnTo>
                    <a:pt x="3228" y="4340"/>
                  </a:lnTo>
                  <a:lnTo>
                    <a:pt x="3226" y="4342"/>
                  </a:lnTo>
                  <a:close/>
                  <a:moveTo>
                    <a:pt x="3240" y="4278"/>
                  </a:moveTo>
                  <a:lnTo>
                    <a:pt x="3240" y="4278"/>
                  </a:lnTo>
                  <a:lnTo>
                    <a:pt x="3242" y="4278"/>
                  </a:lnTo>
                  <a:lnTo>
                    <a:pt x="3242" y="4274"/>
                  </a:lnTo>
                  <a:lnTo>
                    <a:pt x="3240" y="4270"/>
                  </a:lnTo>
                  <a:lnTo>
                    <a:pt x="3236" y="4270"/>
                  </a:lnTo>
                  <a:lnTo>
                    <a:pt x="3234" y="4270"/>
                  </a:lnTo>
                  <a:lnTo>
                    <a:pt x="3234" y="4274"/>
                  </a:lnTo>
                  <a:lnTo>
                    <a:pt x="3236" y="4278"/>
                  </a:lnTo>
                  <a:lnTo>
                    <a:pt x="3240" y="4278"/>
                  </a:lnTo>
                  <a:close/>
                  <a:moveTo>
                    <a:pt x="3164" y="5116"/>
                  </a:moveTo>
                  <a:lnTo>
                    <a:pt x="3164" y="5116"/>
                  </a:lnTo>
                  <a:lnTo>
                    <a:pt x="3166" y="5118"/>
                  </a:lnTo>
                  <a:lnTo>
                    <a:pt x="3168" y="5116"/>
                  </a:lnTo>
                  <a:lnTo>
                    <a:pt x="3172" y="5110"/>
                  </a:lnTo>
                  <a:lnTo>
                    <a:pt x="3174" y="5106"/>
                  </a:lnTo>
                  <a:lnTo>
                    <a:pt x="3176" y="5104"/>
                  </a:lnTo>
                  <a:lnTo>
                    <a:pt x="3182" y="5102"/>
                  </a:lnTo>
                  <a:lnTo>
                    <a:pt x="3184" y="5102"/>
                  </a:lnTo>
                  <a:lnTo>
                    <a:pt x="3186" y="5100"/>
                  </a:lnTo>
                  <a:lnTo>
                    <a:pt x="3180" y="5092"/>
                  </a:lnTo>
                  <a:lnTo>
                    <a:pt x="3176" y="5086"/>
                  </a:lnTo>
                  <a:lnTo>
                    <a:pt x="3176" y="5082"/>
                  </a:lnTo>
                  <a:lnTo>
                    <a:pt x="3176" y="5078"/>
                  </a:lnTo>
                  <a:lnTo>
                    <a:pt x="3178" y="5076"/>
                  </a:lnTo>
                  <a:lnTo>
                    <a:pt x="3184" y="5070"/>
                  </a:lnTo>
                  <a:lnTo>
                    <a:pt x="3184" y="5064"/>
                  </a:lnTo>
                  <a:lnTo>
                    <a:pt x="3182" y="5058"/>
                  </a:lnTo>
                  <a:lnTo>
                    <a:pt x="3180" y="5054"/>
                  </a:lnTo>
                  <a:lnTo>
                    <a:pt x="3178" y="5052"/>
                  </a:lnTo>
                  <a:lnTo>
                    <a:pt x="3174" y="5054"/>
                  </a:lnTo>
                  <a:lnTo>
                    <a:pt x="3172" y="5058"/>
                  </a:lnTo>
                  <a:lnTo>
                    <a:pt x="3170" y="5070"/>
                  </a:lnTo>
                  <a:lnTo>
                    <a:pt x="3168" y="5086"/>
                  </a:lnTo>
                  <a:lnTo>
                    <a:pt x="3166" y="5094"/>
                  </a:lnTo>
                  <a:lnTo>
                    <a:pt x="3164" y="5100"/>
                  </a:lnTo>
                  <a:lnTo>
                    <a:pt x="3160" y="5108"/>
                  </a:lnTo>
                  <a:lnTo>
                    <a:pt x="3158" y="5110"/>
                  </a:lnTo>
                  <a:lnTo>
                    <a:pt x="3158" y="5112"/>
                  </a:lnTo>
                  <a:lnTo>
                    <a:pt x="3164" y="5116"/>
                  </a:lnTo>
                  <a:close/>
                  <a:moveTo>
                    <a:pt x="3346" y="4866"/>
                  </a:moveTo>
                  <a:lnTo>
                    <a:pt x="3346" y="4866"/>
                  </a:lnTo>
                  <a:lnTo>
                    <a:pt x="3348" y="4862"/>
                  </a:lnTo>
                  <a:lnTo>
                    <a:pt x="3348" y="4858"/>
                  </a:lnTo>
                  <a:lnTo>
                    <a:pt x="3348" y="4852"/>
                  </a:lnTo>
                  <a:lnTo>
                    <a:pt x="3346" y="4852"/>
                  </a:lnTo>
                  <a:lnTo>
                    <a:pt x="3344" y="4852"/>
                  </a:lnTo>
                  <a:lnTo>
                    <a:pt x="3342" y="4856"/>
                  </a:lnTo>
                  <a:lnTo>
                    <a:pt x="3342" y="4860"/>
                  </a:lnTo>
                  <a:lnTo>
                    <a:pt x="3342" y="4864"/>
                  </a:lnTo>
                  <a:lnTo>
                    <a:pt x="3344" y="4866"/>
                  </a:lnTo>
                  <a:lnTo>
                    <a:pt x="3346" y="4866"/>
                  </a:lnTo>
                  <a:close/>
                  <a:moveTo>
                    <a:pt x="3342" y="4998"/>
                  </a:moveTo>
                  <a:lnTo>
                    <a:pt x="3342" y="4998"/>
                  </a:lnTo>
                  <a:lnTo>
                    <a:pt x="3336" y="4992"/>
                  </a:lnTo>
                  <a:lnTo>
                    <a:pt x="3330" y="4990"/>
                  </a:lnTo>
                  <a:lnTo>
                    <a:pt x="3324" y="4986"/>
                  </a:lnTo>
                  <a:lnTo>
                    <a:pt x="3316" y="4986"/>
                  </a:lnTo>
                  <a:lnTo>
                    <a:pt x="3310" y="4986"/>
                  </a:lnTo>
                  <a:lnTo>
                    <a:pt x="3304" y="4988"/>
                  </a:lnTo>
                  <a:lnTo>
                    <a:pt x="3300" y="4992"/>
                  </a:lnTo>
                  <a:lnTo>
                    <a:pt x="3298" y="4996"/>
                  </a:lnTo>
                  <a:lnTo>
                    <a:pt x="3298" y="5002"/>
                  </a:lnTo>
                  <a:lnTo>
                    <a:pt x="3304" y="5010"/>
                  </a:lnTo>
                  <a:lnTo>
                    <a:pt x="3312" y="5016"/>
                  </a:lnTo>
                  <a:lnTo>
                    <a:pt x="3320" y="5024"/>
                  </a:lnTo>
                  <a:lnTo>
                    <a:pt x="3326" y="5026"/>
                  </a:lnTo>
                  <a:lnTo>
                    <a:pt x="3332" y="5026"/>
                  </a:lnTo>
                  <a:lnTo>
                    <a:pt x="3336" y="5024"/>
                  </a:lnTo>
                  <a:lnTo>
                    <a:pt x="3342" y="5020"/>
                  </a:lnTo>
                  <a:lnTo>
                    <a:pt x="3344" y="5016"/>
                  </a:lnTo>
                  <a:lnTo>
                    <a:pt x="3346" y="5010"/>
                  </a:lnTo>
                  <a:lnTo>
                    <a:pt x="3344" y="5004"/>
                  </a:lnTo>
                  <a:lnTo>
                    <a:pt x="3342" y="4998"/>
                  </a:lnTo>
                  <a:close/>
                  <a:moveTo>
                    <a:pt x="3330" y="5214"/>
                  </a:moveTo>
                  <a:lnTo>
                    <a:pt x="3330" y="5214"/>
                  </a:lnTo>
                  <a:lnTo>
                    <a:pt x="3328" y="5212"/>
                  </a:lnTo>
                  <a:lnTo>
                    <a:pt x="3326" y="5210"/>
                  </a:lnTo>
                  <a:lnTo>
                    <a:pt x="3314" y="5210"/>
                  </a:lnTo>
                  <a:lnTo>
                    <a:pt x="3302" y="5214"/>
                  </a:lnTo>
                  <a:lnTo>
                    <a:pt x="3296" y="5216"/>
                  </a:lnTo>
                  <a:lnTo>
                    <a:pt x="3290" y="5220"/>
                  </a:lnTo>
                  <a:lnTo>
                    <a:pt x="3290" y="5224"/>
                  </a:lnTo>
                  <a:lnTo>
                    <a:pt x="3292" y="5224"/>
                  </a:lnTo>
                  <a:lnTo>
                    <a:pt x="3306" y="5224"/>
                  </a:lnTo>
                  <a:lnTo>
                    <a:pt x="3322" y="5220"/>
                  </a:lnTo>
                  <a:lnTo>
                    <a:pt x="3328" y="5216"/>
                  </a:lnTo>
                  <a:lnTo>
                    <a:pt x="3330" y="5214"/>
                  </a:lnTo>
                  <a:close/>
                  <a:moveTo>
                    <a:pt x="3294" y="4936"/>
                  </a:moveTo>
                  <a:lnTo>
                    <a:pt x="3294" y="4936"/>
                  </a:lnTo>
                  <a:lnTo>
                    <a:pt x="3292" y="4938"/>
                  </a:lnTo>
                  <a:lnTo>
                    <a:pt x="3292" y="4942"/>
                  </a:lnTo>
                  <a:lnTo>
                    <a:pt x="3296" y="4956"/>
                  </a:lnTo>
                  <a:lnTo>
                    <a:pt x="3298" y="4960"/>
                  </a:lnTo>
                  <a:lnTo>
                    <a:pt x="3300" y="4960"/>
                  </a:lnTo>
                  <a:lnTo>
                    <a:pt x="3300" y="4956"/>
                  </a:lnTo>
                  <a:lnTo>
                    <a:pt x="3298" y="4950"/>
                  </a:lnTo>
                  <a:lnTo>
                    <a:pt x="3298" y="4944"/>
                  </a:lnTo>
                  <a:lnTo>
                    <a:pt x="3296" y="4938"/>
                  </a:lnTo>
                  <a:lnTo>
                    <a:pt x="3296" y="4936"/>
                  </a:lnTo>
                  <a:lnTo>
                    <a:pt x="3294" y="4936"/>
                  </a:lnTo>
                  <a:close/>
                  <a:moveTo>
                    <a:pt x="3344" y="5246"/>
                  </a:moveTo>
                  <a:lnTo>
                    <a:pt x="3344" y="5246"/>
                  </a:lnTo>
                  <a:lnTo>
                    <a:pt x="3340" y="5244"/>
                  </a:lnTo>
                  <a:lnTo>
                    <a:pt x="3336" y="5244"/>
                  </a:lnTo>
                  <a:lnTo>
                    <a:pt x="3330" y="5248"/>
                  </a:lnTo>
                  <a:lnTo>
                    <a:pt x="3322" y="5250"/>
                  </a:lnTo>
                  <a:lnTo>
                    <a:pt x="3316" y="5250"/>
                  </a:lnTo>
                  <a:lnTo>
                    <a:pt x="3312" y="5250"/>
                  </a:lnTo>
                  <a:lnTo>
                    <a:pt x="3306" y="5252"/>
                  </a:lnTo>
                  <a:lnTo>
                    <a:pt x="3300" y="5254"/>
                  </a:lnTo>
                  <a:lnTo>
                    <a:pt x="3296" y="5254"/>
                  </a:lnTo>
                  <a:lnTo>
                    <a:pt x="3292" y="5254"/>
                  </a:lnTo>
                  <a:lnTo>
                    <a:pt x="3286" y="5254"/>
                  </a:lnTo>
                  <a:lnTo>
                    <a:pt x="3268" y="5258"/>
                  </a:lnTo>
                  <a:lnTo>
                    <a:pt x="3260" y="5262"/>
                  </a:lnTo>
                  <a:lnTo>
                    <a:pt x="3258" y="5266"/>
                  </a:lnTo>
                  <a:lnTo>
                    <a:pt x="3256" y="5272"/>
                  </a:lnTo>
                  <a:lnTo>
                    <a:pt x="3248" y="5278"/>
                  </a:lnTo>
                  <a:lnTo>
                    <a:pt x="3240" y="5284"/>
                  </a:lnTo>
                  <a:lnTo>
                    <a:pt x="3234" y="5286"/>
                  </a:lnTo>
                  <a:lnTo>
                    <a:pt x="3226" y="5290"/>
                  </a:lnTo>
                  <a:lnTo>
                    <a:pt x="3216" y="5296"/>
                  </a:lnTo>
                  <a:lnTo>
                    <a:pt x="3206" y="5304"/>
                  </a:lnTo>
                  <a:lnTo>
                    <a:pt x="3202" y="5310"/>
                  </a:lnTo>
                  <a:lnTo>
                    <a:pt x="3200" y="5322"/>
                  </a:lnTo>
                  <a:lnTo>
                    <a:pt x="3198" y="5326"/>
                  </a:lnTo>
                  <a:lnTo>
                    <a:pt x="3200" y="5328"/>
                  </a:lnTo>
                  <a:lnTo>
                    <a:pt x="3202" y="5330"/>
                  </a:lnTo>
                  <a:lnTo>
                    <a:pt x="3204" y="5330"/>
                  </a:lnTo>
                  <a:lnTo>
                    <a:pt x="3202" y="5332"/>
                  </a:lnTo>
                  <a:lnTo>
                    <a:pt x="3198" y="5336"/>
                  </a:lnTo>
                  <a:lnTo>
                    <a:pt x="3194" y="5340"/>
                  </a:lnTo>
                  <a:lnTo>
                    <a:pt x="3194" y="5342"/>
                  </a:lnTo>
                  <a:lnTo>
                    <a:pt x="3194" y="5344"/>
                  </a:lnTo>
                  <a:lnTo>
                    <a:pt x="3202" y="5346"/>
                  </a:lnTo>
                  <a:lnTo>
                    <a:pt x="3206" y="5346"/>
                  </a:lnTo>
                  <a:lnTo>
                    <a:pt x="3210" y="5344"/>
                  </a:lnTo>
                  <a:lnTo>
                    <a:pt x="3216" y="5340"/>
                  </a:lnTo>
                  <a:lnTo>
                    <a:pt x="3220" y="5336"/>
                  </a:lnTo>
                  <a:lnTo>
                    <a:pt x="3222" y="5336"/>
                  </a:lnTo>
                  <a:lnTo>
                    <a:pt x="3226" y="5336"/>
                  </a:lnTo>
                  <a:lnTo>
                    <a:pt x="3230" y="5336"/>
                  </a:lnTo>
                  <a:lnTo>
                    <a:pt x="3234" y="5334"/>
                  </a:lnTo>
                  <a:lnTo>
                    <a:pt x="3244" y="5320"/>
                  </a:lnTo>
                  <a:lnTo>
                    <a:pt x="3252" y="5312"/>
                  </a:lnTo>
                  <a:lnTo>
                    <a:pt x="3256" y="5306"/>
                  </a:lnTo>
                  <a:lnTo>
                    <a:pt x="3260" y="5300"/>
                  </a:lnTo>
                  <a:lnTo>
                    <a:pt x="3268" y="5294"/>
                  </a:lnTo>
                  <a:lnTo>
                    <a:pt x="3280" y="5288"/>
                  </a:lnTo>
                  <a:lnTo>
                    <a:pt x="3288" y="5286"/>
                  </a:lnTo>
                  <a:lnTo>
                    <a:pt x="3294" y="5284"/>
                  </a:lnTo>
                  <a:lnTo>
                    <a:pt x="3300" y="5280"/>
                  </a:lnTo>
                  <a:lnTo>
                    <a:pt x="3304" y="5278"/>
                  </a:lnTo>
                  <a:lnTo>
                    <a:pt x="3308" y="5278"/>
                  </a:lnTo>
                  <a:lnTo>
                    <a:pt x="3314" y="5276"/>
                  </a:lnTo>
                  <a:lnTo>
                    <a:pt x="3318" y="5272"/>
                  </a:lnTo>
                  <a:lnTo>
                    <a:pt x="3324" y="5266"/>
                  </a:lnTo>
                  <a:lnTo>
                    <a:pt x="3328" y="5266"/>
                  </a:lnTo>
                  <a:lnTo>
                    <a:pt x="3334" y="5264"/>
                  </a:lnTo>
                  <a:lnTo>
                    <a:pt x="3340" y="5260"/>
                  </a:lnTo>
                  <a:lnTo>
                    <a:pt x="3348" y="5252"/>
                  </a:lnTo>
                  <a:lnTo>
                    <a:pt x="3348" y="5248"/>
                  </a:lnTo>
                  <a:lnTo>
                    <a:pt x="3344" y="5246"/>
                  </a:lnTo>
                  <a:close/>
                  <a:moveTo>
                    <a:pt x="3328" y="4618"/>
                  </a:moveTo>
                  <a:lnTo>
                    <a:pt x="3328" y="4618"/>
                  </a:lnTo>
                  <a:lnTo>
                    <a:pt x="3326" y="4622"/>
                  </a:lnTo>
                  <a:lnTo>
                    <a:pt x="3326" y="4628"/>
                  </a:lnTo>
                  <a:lnTo>
                    <a:pt x="3326" y="4630"/>
                  </a:lnTo>
                  <a:lnTo>
                    <a:pt x="3328" y="4632"/>
                  </a:lnTo>
                  <a:lnTo>
                    <a:pt x="3328" y="4634"/>
                  </a:lnTo>
                  <a:lnTo>
                    <a:pt x="3326" y="4638"/>
                  </a:lnTo>
                  <a:lnTo>
                    <a:pt x="3324" y="4642"/>
                  </a:lnTo>
                  <a:lnTo>
                    <a:pt x="3326" y="4644"/>
                  </a:lnTo>
                  <a:lnTo>
                    <a:pt x="3330" y="4642"/>
                  </a:lnTo>
                  <a:lnTo>
                    <a:pt x="3330" y="4640"/>
                  </a:lnTo>
                  <a:lnTo>
                    <a:pt x="3332" y="4636"/>
                  </a:lnTo>
                  <a:lnTo>
                    <a:pt x="3332" y="4632"/>
                  </a:lnTo>
                  <a:lnTo>
                    <a:pt x="3334" y="4630"/>
                  </a:lnTo>
                  <a:lnTo>
                    <a:pt x="3334" y="4628"/>
                  </a:lnTo>
                  <a:lnTo>
                    <a:pt x="3332" y="4624"/>
                  </a:lnTo>
                  <a:lnTo>
                    <a:pt x="3332" y="4620"/>
                  </a:lnTo>
                  <a:lnTo>
                    <a:pt x="3332" y="4618"/>
                  </a:lnTo>
                  <a:lnTo>
                    <a:pt x="3328" y="4618"/>
                  </a:lnTo>
                  <a:close/>
                  <a:moveTo>
                    <a:pt x="3302" y="3114"/>
                  </a:moveTo>
                  <a:lnTo>
                    <a:pt x="3302" y="3114"/>
                  </a:lnTo>
                  <a:lnTo>
                    <a:pt x="3304" y="3116"/>
                  </a:lnTo>
                  <a:lnTo>
                    <a:pt x="3308" y="3114"/>
                  </a:lnTo>
                  <a:lnTo>
                    <a:pt x="3310" y="3112"/>
                  </a:lnTo>
                  <a:lnTo>
                    <a:pt x="3310" y="3108"/>
                  </a:lnTo>
                  <a:lnTo>
                    <a:pt x="3306" y="3108"/>
                  </a:lnTo>
                  <a:lnTo>
                    <a:pt x="3302" y="3110"/>
                  </a:lnTo>
                  <a:lnTo>
                    <a:pt x="3300" y="3112"/>
                  </a:lnTo>
                  <a:lnTo>
                    <a:pt x="3302" y="3114"/>
                  </a:lnTo>
                  <a:close/>
                  <a:moveTo>
                    <a:pt x="3298" y="3086"/>
                  </a:moveTo>
                  <a:lnTo>
                    <a:pt x="3298" y="3086"/>
                  </a:lnTo>
                  <a:lnTo>
                    <a:pt x="3296" y="3088"/>
                  </a:lnTo>
                  <a:lnTo>
                    <a:pt x="3298" y="3090"/>
                  </a:lnTo>
                  <a:lnTo>
                    <a:pt x="3302" y="3096"/>
                  </a:lnTo>
                  <a:lnTo>
                    <a:pt x="3302" y="3098"/>
                  </a:lnTo>
                  <a:lnTo>
                    <a:pt x="3304" y="3094"/>
                  </a:lnTo>
                  <a:lnTo>
                    <a:pt x="3302" y="3088"/>
                  </a:lnTo>
                  <a:lnTo>
                    <a:pt x="3300" y="3086"/>
                  </a:lnTo>
                  <a:lnTo>
                    <a:pt x="3298" y="3086"/>
                  </a:lnTo>
                  <a:close/>
                  <a:moveTo>
                    <a:pt x="3298" y="4354"/>
                  </a:moveTo>
                  <a:lnTo>
                    <a:pt x="3298" y="4354"/>
                  </a:lnTo>
                  <a:lnTo>
                    <a:pt x="3296" y="4358"/>
                  </a:lnTo>
                  <a:lnTo>
                    <a:pt x="3296" y="4362"/>
                  </a:lnTo>
                  <a:lnTo>
                    <a:pt x="3298" y="4362"/>
                  </a:lnTo>
                  <a:lnTo>
                    <a:pt x="3300" y="4364"/>
                  </a:lnTo>
                  <a:lnTo>
                    <a:pt x="3304" y="4362"/>
                  </a:lnTo>
                  <a:lnTo>
                    <a:pt x="3304" y="4360"/>
                  </a:lnTo>
                  <a:lnTo>
                    <a:pt x="3302" y="4356"/>
                  </a:lnTo>
                  <a:lnTo>
                    <a:pt x="3300" y="4348"/>
                  </a:lnTo>
                  <a:lnTo>
                    <a:pt x="3298" y="4354"/>
                  </a:lnTo>
                  <a:close/>
                  <a:moveTo>
                    <a:pt x="3274" y="4930"/>
                  </a:moveTo>
                  <a:lnTo>
                    <a:pt x="3274" y="4930"/>
                  </a:lnTo>
                  <a:lnTo>
                    <a:pt x="3274" y="4932"/>
                  </a:lnTo>
                  <a:lnTo>
                    <a:pt x="3278" y="4934"/>
                  </a:lnTo>
                  <a:lnTo>
                    <a:pt x="3288" y="4934"/>
                  </a:lnTo>
                  <a:lnTo>
                    <a:pt x="3310" y="4928"/>
                  </a:lnTo>
                  <a:lnTo>
                    <a:pt x="3312" y="4926"/>
                  </a:lnTo>
                  <a:lnTo>
                    <a:pt x="3310" y="4926"/>
                  </a:lnTo>
                  <a:lnTo>
                    <a:pt x="3296" y="4924"/>
                  </a:lnTo>
                  <a:lnTo>
                    <a:pt x="3282" y="4924"/>
                  </a:lnTo>
                  <a:lnTo>
                    <a:pt x="3276" y="4926"/>
                  </a:lnTo>
                  <a:lnTo>
                    <a:pt x="3274" y="4930"/>
                  </a:lnTo>
                  <a:close/>
                  <a:moveTo>
                    <a:pt x="3132" y="5104"/>
                  </a:moveTo>
                  <a:lnTo>
                    <a:pt x="3132" y="5104"/>
                  </a:lnTo>
                  <a:lnTo>
                    <a:pt x="3136" y="5106"/>
                  </a:lnTo>
                  <a:lnTo>
                    <a:pt x="3138" y="5104"/>
                  </a:lnTo>
                  <a:lnTo>
                    <a:pt x="3136" y="5096"/>
                  </a:lnTo>
                  <a:lnTo>
                    <a:pt x="3134" y="5090"/>
                  </a:lnTo>
                  <a:lnTo>
                    <a:pt x="3132" y="5086"/>
                  </a:lnTo>
                  <a:lnTo>
                    <a:pt x="3130" y="5088"/>
                  </a:lnTo>
                  <a:lnTo>
                    <a:pt x="3130" y="5096"/>
                  </a:lnTo>
                  <a:lnTo>
                    <a:pt x="3132" y="5104"/>
                  </a:lnTo>
                  <a:close/>
                  <a:moveTo>
                    <a:pt x="3196" y="4912"/>
                  </a:moveTo>
                  <a:lnTo>
                    <a:pt x="3196" y="4912"/>
                  </a:lnTo>
                  <a:lnTo>
                    <a:pt x="3198" y="4908"/>
                  </a:lnTo>
                  <a:lnTo>
                    <a:pt x="3198" y="4904"/>
                  </a:lnTo>
                  <a:lnTo>
                    <a:pt x="3196" y="4900"/>
                  </a:lnTo>
                  <a:lnTo>
                    <a:pt x="3192" y="4900"/>
                  </a:lnTo>
                  <a:lnTo>
                    <a:pt x="3190" y="4902"/>
                  </a:lnTo>
                  <a:lnTo>
                    <a:pt x="3188" y="4904"/>
                  </a:lnTo>
                  <a:lnTo>
                    <a:pt x="3188" y="4908"/>
                  </a:lnTo>
                  <a:lnTo>
                    <a:pt x="3192" y="4912"/>
                  </a:lnTo>
                  <a:lnTo>
                    <a:pt x="3194" y="4912"/>
                  </a:lnTo>
                  <a:lnTo>
                    <a:pt x="3196" y="4912"/>
                  </a:lnTo>
                  <a:close/>
                  <a:moveTo>
                    <a:pt x="3180" y="4896"/>
                  </a:moveTo>
                  <a:lnTo>
                    <a:pt x="3180" y="4896"/>
                  </a:lnTo>
                  <a:lnTo>
                    <a:pt x="3176" y="4896"/>
                  </a:lnTo>
                  <a:lnTo>
                    <a:pt x="3172" y="4900"/>
                  </a:lnTo>
                  <a:lnTo>
                    <a:pt x="3170" y="4906"/>
                  </a:lnTo>
                  <a:lnTo>
                    <a:pt x="3172" y="4916"/>
                  </a:lnTo>
                  <a:lnTo>
                    <a:pt x="3174" y="4916"/>
                  </a:lnTo>
                  <a:lnTo>
                    <a:pt x="3180" y="4908"/>
                  </a:lnTo>
                  <a:lnTo>
                    <a:pt x="3184" y="4900"/>
                  </a:lnTo>
                  <a:lnTo>
                    <a:pt x="3182" y="4898"/>
                  </a:lnTo>
                  <a:lnTo>
                    <a:pt x="3180" y="4896"/>
                  </a:lnTo>
                  <a:close/>
                  <a:moveTo>
                    <a:pt x="3184" y="5356"/>
                  </a:moveTo>
                  <a:lnTo>
                    <a:pt x="3184" y="5356"/>
                  </a:lnTo>
                  <a:lnTo>
                    <a:pt x="3180" y="5360"/>
                  </a:lnTo>
                  <a:lnTo>
                    <a:pt x="3174" y="5364"/>
                  </a:lnTo>
                  <a:lnTo>
                    <a:pt x="3170" y="5366"/>
                  </a:lnTo>
                  <a:lnTo>
                    <a:pt x="3168" y="5370"/>
                  </a:lnTo>
                  <a:lnTo>
                    <a:pt x="3168" y="5372"/>
                  </a:lnTo>
                  <a:lnTo>
                    <a:pt x="3170" y="5372"/>
                  </a:lnTo>
                  <a:lnTo>
                    <a:pt x="3178" y="5370"/>
                  </a:lnTo>
                  <a:lnTo>
                    <a:pt x="3190" y="5362"/>
                  </a:lnTo>
                  <a:lnTo>
                    <a:pt x="3194" y="5358"/>
                  </a:lnTo>
                  <a:lnTo>
                    <a:pt x="3192" y="5352"/>
                  </a:lnTo>
                  <a:lnTo>
                    <a:pt x="3192" y="5350"/>
                  </a:lnTo>
                  <a:lnTo>
                    <a:pt x="3190" y="5350"/>
                  </a:lnTo>
                  <a:lnTo>
                    <a:pt x="3188" y="5352"/>
                  </a:lnTo>
                  <a:lnTo>
                    <a:pt x="3184" y="5356"/>
                  </a:lnTo>
                  <a:close/>
                  <a:moveTo>
                    <a:pt x="3074" y="5152"/>
                  </a:moveTo>
                  <a:lnTo>
                    <a:pt x="3074" y="5152"/>
                  </a:lnTo>
                  <a:lnTo>
                    <a:pt x="3076" y="5154"/>
                  </a:lnTo>
                  <a:lnTo>
                    <a:pt x="3078" y="5144"/>
                  </a:lnTo>
                  <a:lnTo>
                    <a:pt x="3076" y="5132"/>
                  </a:lnTo>
                  <a:lnTo>
                    <a:pt x="3076" y="5122"/>
                  </a:lnTo>
                  <a:lnTo>
                    <a:pt x="3074" y="5122"/>
                  </a:lnTo>
                  <a:lnTo>
                    <a:pt x="3074" y="5124"/>
                  </a:lnTo>
                  <a:lnTo>
                    <a:pt x="3072" y="5130"/>
                  </a:lnTo>
                  <a:lnTo>
                    <a:pt x="3072" y="5142"/>
                  </a:lnTo>
                  <a:lnTo>
                    <a:pt x="3074" y="5152"/>
                  </a:lnTo>
                  <a:close/>
                  <a:moveTo>
                    <a:pt x="3070" y="5308"/>
                  </a:moveTo>
                  <a:lnTo>
                    <a:pt x="3070" y="5308"/>
                  </a:lnTo>
                  <a:lnTo>
                    <a:pt x="3066" y="5308"/>
                  </a:lnTo>
                  <a:lnTo>
                    <a:pt x="3066" y="5306"/>
                  </a:lnTo>
                  <a:lnTo>
                    <a:pt x="3064" y="5304"/>
                  </a:lnTo>
                  <a:lnTo>
                    <a:pt x="3060" y="5298"/>
                  </a:lnTo>
                  <a:lnTo>
                    <a:pt x="3054" y="5294"/>
                  </a:lnTo>
                  <a:lnTo>
                    <a:pt x="3048" y="5294"/>
                  </a:lnTo>
                  <a:lnTo>
                    <a:pt x="3046" y="5296"/>
                  </a:lnTo>
                  <a:lnTo>
                    <a:pt x="3042" y="5296"/>
                  </a:lnTo>
                  <a:lnTo>
                    <a:pt x="3036" y="5294"/>
                  </a:lnTo>
                  <a:lnTo>
                    <a:pt x="3026" y="5294"/>
                  </a:lnTo>
                  <a:lnTo>
                    <a:pt x="3020" y="5296"/>
                  </a:lnTo>
                  <a:lnTo>
                    <a:pt x="3016" y="5298"/>
                  </a:lnTo>
                  <a:lnTo>
                    <a:pt x="3014" y="5302"/>
                  </a:lnTo>
                  <a:lnTo>
                    <a:pt x="3012" y="5306"/>
                  </a:lnTo>
                  <a:lnTo>
                    <a:pt x="3014" y="5310"/>
                  </a:lnTo>
                  <a:lnTo>
                    <a:pt x="3016" y="5312"/>
                  </a:lnTo>
                  <a:lnTo>
                    <a:pt x="3026" y="5316"/>
                  </a:lnTo>
                  <a:lnTo>
                    <a:pt x="3036" y="5318"/>
                  </a:lnTo>
                  <a:lnTo>
                    <a:pt x="3046" y="5322"/>
                  </a:lnTo>
                  <a:lnTo>
                    <a:pt x="3054" y="5328"/>
                  </a:lnTo>
                  <a:lnTo>
                    <a:pt x="3058" y="5334"/>
                  </a:lnTo>
                  <a:lnTo>
                    <a:pt x="3060" y="5338"/>
                  </a:lnTo>
                  <a:lnTo>
                    <a:pt x="3064" y="5340"/>
                  </a:lnTo>
                  <a:lnTo>
                    <a:pt x="3068" y="5340"/>
                  </a:lnTo>
                  <a:lnTo>
                    <a:pt x="3070" y="5342"/>
                  </a:lnTo>
                  <a:lnTo>
                    <a:pt x="3074" y="5342"/>
                  </a:lnTo>
                  <a:lnTo>
                    <a:pt x="3076" y="5340"/>
                  </a:lnTo>
                  <a:lnTo>
                    <a:pt x="3078" y="5338"/>
                  </a:lnTo>
                  <a:lnTo>
                    <a:pt x="3080" y="5338"/>
                  </a:lnTo>
                  <a:lnTo>
                    <a:pt x="3082" y="5336"/>
                  </a:lnTo>
                  <a:lnTo>
                    <a:pt x="3086" y="5332"/>
                  </a:lnTo>
                  <a:lnTo>
                    <a:pt x="3086" y="5330"/>
                  </a:lnTo>
                  <a:lnTo>
                    <a:pt x="3086" y="5326"/>
                  </a:lnTo>
                  <a:lnTo>
                    <a:pt x="3082" y="5320"/>
                  </a:lnTo>
                  <a:lnTo>
                    <a:pt x="3076" y="5312"/>
                  </a:lnTo>
                  <a:lnTo>
                    <a:pt x="3070" y="5308"/>
                  </a:lnTo>
                  <a:close/>
                  <a:moveTo>
                    <a:pt x="3176" y="5238"/>
                  </a:moveTo>
                  <a:lnTo>
                    <a:pt x="3176" y="5238"/>
                  </a:lnTo>
                  <a:lnTo>
                    <a:pt x="3174" y="5234"/>
                  </a:lnTo>
                  <a:lnTo>
                    <a:pt x="3172" y="5234"/>
                  </a:lnTo>
                  <a:lnTo>
                    <a:pt x="3168" y="5234"/>
                  </a:lnTo>
                  <a:lnTo>
                    <a:pt x="3166" y="5238"/>
                  </a:lnTo>
                  <a:lnTo>
                    <a:pt x="3166" y="5240"/>
                  </a:lnTo>
                  <a:lnTo>
                    <a:pt x="3168" y="5240"/>
                  </a:lnTo>
                  <a:lnTo>
                    <a:pt x="3170" y="5242"/>
                  </a:lnTo>
                  <a:lnTo>
                    <a:pt x="3168" y="5246"/>
                  </a:lnTo>
                  <a:lnTo>
                    <a:pt x="3160" y="5248"/>
                  </a:lnTo>
                  <a:lnTo>
                    <a:pt x="3156" y="5252"/>
                  </a:lnTo>
                  <a:lnTo>
                    <a:pt x="3156" y="5256"/>
                  </a:lnTo>
                  <a:lnTo>
                    <a:pt x="3156" y="5258"/>
                  </a:lnTo>
                  <a:lnTo>
                    <a:pt x="3152" y="5260"/>
                  </a:lnTo>
                  <a:lnTo>
                    <a:pt x="3148" y="5260"/>
                  </a:lnTo>
                  <a:lnTo>
                    <a:pt x="3146" y="5260"/>
                  </a:lnTo>
                  <a:lnTo>
                    <a:pt x="3142" y="5256"/>
                  </a:lnTo>
                  <a:lnTo>
                    <a:pt x="3136" y="5252"/>
                  </a:lnTo>
                  <a:lnTo>
                    <a:pt x="3134" y="5250"/>
                  </a:lnTo>
                  <a:lnTo>
                    <a:pt x="3132" y="5252"/>
                  </a:lnTo>
                  <a:lnTo>
                    <a:pt x="3128" y="5254"/>
                  </a:lnTo>
                  <a:lnTo>
                    <a:pt x="3124" y="5254"/>
                  </a:lnTo>
                  <a:lnTo>
                    <a:pt x="3120" y="5254"/>
                  </a:lnTo>
                  <a:lnTo>
                    <a:pt x="3116" y="5256"/>
                  </a:lnTo>
                  <a:lnTo>
                    <a:pt x="3114" y="5258"/>
                  </a:lnTo>
                  <a:lnTo>
                    <a:pt x="3112" y="5256"/>
                  </a:lnTo>
                  <a:lnTo>
                    <a:pt x="3106" y="5254"/>
                  </a:lnTo>
                  <a:lnTo>
                    <a:pt x="3100" y="5250"/>
                  </a:lnTo>
                  <a:lnTo>
                    <a:pt x="3092" y="5246"/>
                  </a:lnTo>
                  <a:lnTo>
                    <a:pt x="3076" y="5242"/>
                  </a:lnTo>
                  <a:lnTo>
                    <a:pt x="3068" y="5242"/>
                  </a:lnTo>
                  <a:lnTo>
                    <a:pt x="3064" y="5242"/>
                  </a:lnTo>
                  <a:lnTo>
                    <a:pt x="3060" y="5246"/>
                  </a:lnTo>
                  <a:lnTo>
                    <a:pt x="3056" y="5250"/>
                  </a:lnTo>
                  <a:lnTo>
                    <a:pt x="3050" y="5252"/>
                  </a:lnTo>
                  <a:lnTo>
                    <a:pt x="3048" y="5256"/>
                  </a:lnTo>
                  <a:lnTo>
                    <a:pt x="3048" y="5262"/>
                  </a:lnTo>
                  <a:lnTo>
                    <a:pt x="3050" y="5270"/>
                  </a:lnTo>
                  <a:lnTo>
                    <a:pt x="3050" y="5272"/>
                  </a:lnTo>
                  <a:lnTo>
                    <a:pt x="3052" y="5272"/>
                  </a:lnTo>
                  <a:lnTo>
                    <a:pt x="3056" y="5270"/>
                  </a:lnTo>
                  <a:lnTo>
                    <a:pt x="3062" y="5268"/>
                  </a:lnTo>
                  <a:lnTo>
                    <a:pt x="3078" y="5270"/>
                  </a:lnTo>
                  <a:lnTo>
                    <a:pt x="3086" y="5272"/>
                  </a:lnTo>
                  <a:lnTo>
                    <a:pt x="3092" y="5274"/>
                  </a:lnTo>
                  <a:lnTo>
                    <a:pt x="3096" y="5278"/>
                  </a:lnTo>
                  <a:lnTo>
                    <a:pt x="3098" y="5276"/>
                  </a:lnTo>
                  <a:lnTo>
                    <a:pt x="3102" y="5274"/>
                  </a:lnTo>
                  <a:lnTo>
                    <a:pt x="3106" y="5274"/>
                  </a:lnTo>
                  <a:lnTo>
                    <a:pt x="3108" y="5274"/>
                  </a:lnTo>
                  <a:lnTo>
                    <a:pt x="3110" y="5272"/>
                  </a:lnTo>
                  <a:lnTo>
                    <a:pt x="3112" y="5270"/>
                  </a:lnTo>
                  <a:lnTo>
                    <a:pt x="3120" y="5272"/>
                  </a:lnTo>
                  <a:lnTo>
                    <a:pt x="3124" y="5272"/>
                  </a:lnTo>
                  <a:lnTo>
                    <a:pt x="3128" y="5272"/>
                  </a:lnTo>
                  <a:lnTo>
                    <a:pt x="3134" y="5270"/>
                  </a:lnTo>
                  <a:lnTo>
                    <a:pt x="3138" y="5268"/>
                  </a:lnTo>
                  <a:lnTo>
                    <a:pt x="3142" y="5266"/>
                  </a:lnTo>
                  <a:lnTo>
                    <a:pt x="3150" y="5266"/>
                  </a:lnTo>
                  <a:lnTo>
                    <a:pt x="3158" y="5264"/>
                  </a:lnTo>
                  <a:lnTo>
                    <a:pt x="3166" y="5260"/>
                  </a:lnTo>
                  <a:lnTo>
                    <a:pt x="3168" y="5258"/>
                  </a:lnTo>
                  <a:lnTo>
                    <a:pt x="3170" y="5254"/>
                  </a:lnTo>
                  <a:lnTo>
                    <a:pt x="3170" y="5252"/>
                  </a:lnTo>
                  <a:lnTo>
                    <a:pt x="3174" y="5248"/>
                  </a:lnTo>
                  <a:lnTo>
                    <a:pt x="3176" y="5244"/>
                  </a:lnTo>
                  <a:lnTo>
                    <a:pt x="3176" y="5238"/>
                  </a:lnTo>
                  <a:close/>
                  <a:moveTo>
                    <a:pt x="3042" y="5268"/>
                  </a:moveTo>
                  <a:lnTo>
                    <a:pt x="3042" y="5268"/>
                  </a:lnTo>
                  <a:lnTo>
                    <a:pt x="3044" y="5266"/>
                  </a:lnTo>
                  <a:lnTo>
                    <a:pt x="3046" y="5264"/>
                  </a:lnTo>
                  <a:lnTo>
                    <a:pt x="3044" y="5262"/>
                  </a:lnTo>
                  <a:lnTo>
                    <a:pt x="3042" y="5260"/>
                  </a:lnTo>
                  <a:lnTo>
                    <a:pt x="3040" y="5262"/>
                  </a:lnTo>
                  <a:lnTo>
                    <a:pt x="3040" y="5266"/>
                  </a:lnTo>
                  <a:lnTo>
                    <a:pt x="3040" y="5268"/>
                  </a:lnTo>
                  <a:lnTo>
                    <a:pt x="3042" y="5268"/>
                  </a:lnTo>
                  <a:close/>
                  <a:moveTo>
                    <a:pt x="3038" y="5258"/>
                  </a:moveTo>
                  <a:lnTo>
                    <a:pt x="3038" y="5258"/>
                  </a:lnTo>
                  <a:lnTo>
                    <a:pt x="3040" y="5256"/>
                  </a:lnTo>
                  <a:lnTo>
                    <a:pt x="3040" y="5254"/>
                  </a:lnTo>
                  <a:lnTo>
                    <a:pt x="3038" y="5252"/>
                  </a:lnTo>
                  <a:lnTo>
                    <a:pt x="3034" y="5250"/>
                  </a:lnTo>
                  <a:lnTo>
                    <a:pt x="3032" y="5250"/>
                  </a:lnTo>
                  <a:lnTo>
                    <a:pt x="3032" y="5252"/>
                  </a:lnTo>
                  <a:lnTo>
                    <a:pt x="3032" y="5258"/>
                  </a:lnTo>
                  <a:lnTo>
                    <a:pt x="3030" y="5262"/>
                  </a:lnTo>
                  <a:lnTo>
                    <a:pt x="3032" y="5266"/>
                  </a:lnTo>
                  <a:lnTo>
                    <a:pt x="3032" y="5264"/>
                  </a:lnTo>
                  <a:lnTo>
                    <a:pt x="3034" y="5260"/>
                  </a:lnTo>
                  <a:lnTo>
                    <a:pt x="3038" y="5258"/>
                  </a:lnTo>
                  <a:close/>
                  <a:moveTo>
                    <a:pt x="2740" y="626"/>
                  </a:moveTo>
                  <a:lnTo>
                    <a:pt x="2740" y="626"/>
                  </a:lnTo>
                  <a:lnTo>
                    <a:pt x="2756" y="630"/>
                  </a:lnTo>
                  <a:lnTo>
                    <a:pt x="2768" y="628"/>
                  </a:lnTo>
                  <a:lnTo>
                    <a:pt x="2778" y="624"/>
                  </a:lnTo>
                  <a:lnTo>
                    <a:pt x="2784" y="618"/>
                  </a:lnTo>
                  <a:lnTo>
                    <a:pt x="2786" y="612"/>
                  </a:lnTo>
                  <a:lnTo>
                    <a:pt x="2786" y="608"/>
                  </a:lnTo>
                  <a:lnTo>
                    <a:pt x="2784" y="604"/>
                  </a:lnTo>
                  <a:lnTo>
                    <a:pt x="2782" y="602"/>
                  </a:lnTo>
                  <a:lnTo>
                    <a:pt x="2776" y="600"/>
                  </a:lnTo>
                  <a:lnTo>
                    <a:pt x="2764" y="598"/>
                  </a:lnTo>
                  <a:lnTo>
                    <a:pt x="2748" y="598"/>
                  </a:lnTo>
                  <a:lnTo>
                    <a:pt x="2736" y="598"/>
                  </a:lnTo>
                  <a:lnTo>
                    <a:pt x="2726" y="600"/>
                  </a:lnTo>
                  <a:lnTo>
                    <a:pt x="2720" y="604"/>
                  </a:lnTo>
                  <a:lnTo>
                    <a:pt x="2716" y="608"/>
                  </a:lnTo>
                  <a:lnTo>
                    <a:pt x="2720" y="614"/>
                  </a:lnTo>
                  <a:lnTo>
                    <a:pt x="2726" y="618"/>
                  </a:lnTo>
                  <a:lnTo>
                    <a:pt x="2740" y="626"/>
                  </a:lnTo>
                  <a:close/>
                  <a:moveTo>
                    <a:pt x="162" y="3354"/>
                  </a:moveTo>
                  <a:lnTo>
                    <a:pt x="162" y="3354"/>
                  </a:lnTo>
                  <a:lnTo>
                    <a:pt x="160" y="3358"/>
                  </a:lnTo>
                  <a:lnTo>
                    <a:pt x="162" y="3364"/>
                  </a:lnTo>
                  <a:lnTo>
                    <a:pt x="164" y="3366"/>
                  </a:lnTo>
                  <a:lnTo>
                    <a:pt x="166" y="3368"/>
                  </a:lnTo>
                  <a:lnTo>
                    <a:pt x="168" y="3366"/>
                  </a:lnTo>
                  <a:lnTo>
                    <a:pt x="168" y="3362"/>
                  </a:lnTo>
                  <a:lnTo>
                    <a:pt x="166" y="3356"/>
                  </a:lnTo>
                  <a:lnTo>
                    <a:pt x="164" y="3352"/>
                  </a:lnTo>
                  <a:lnTo>
                    <a:pt x="162" y="3352"/>
                  </a:lnTo>
                  <a:lnTo>
                    <a:pt x="162" y="3354"/>
                  </a:lnTo>
                  <a:close/>
                  <a:moveTo>
                    <a:pt x="3766" y="1952"/>
                  </a:moveTo>
                  <a:lnTo>
                    <a:pt x="3766" y="1952"/>
                  </a:lnTo>
                  <a:lnTo>
                    <a:pt x="3772" y="1954"/>
                  </a:lnTo>
                  <a:lnTo>
                    <a:pt x="3776" y="1954"/>
                  </a:lnTo>
                  <a:lnTo>
                    <a:pt x="3780" y="1950"/>
                  </a:lnTo>
                  <a:lnTo>
                    <a:pt x="3782" y="1944"/>
                  </a:lnTo>
                  <a:lnTo>
                    <a:pt x="3784" y="1940"/>
                  </a:lnTo>
                  <a:lnTo>
                    <a:pt x="3782" y="1934"/>
                  </a:lnTo>
                  <a:lnTo>
                    <a:pt x="3780" y="1930"/>
                  </a:lnTo>
                  <a:lnTo>
                    <a:pt x="3774" y="1928"/>
                  </a:lnTo>
                  <a:lnTo>
                    <a:pt x="3768" y="1928"/>
                  </a:lnTo>
                  <a:lnTo>
                    <a:pt x="3764" y="1930"/>
                  </a:lnTo>
                  <a:lnTo>
                    <a:pt x="3760" y="1932"/>
                  </a:lnTo>
                  <a:lnTo>
                    <a:pt x="3758" y="1936"/>
                  </a:lnTo>
                  <a:lnTo>
                    <a:pt x="3758" y="1938"/>
                  </a:lnTo>
                  <a:lnTo>
                    <a:pt x="3760" y="1944"/>
                  </a:lnTo>
                  <a:lnTo>
                    <a:pt x="3762" y="1948"/>
                  </a:lnTo>
                  <a:lnTo>
                    <a:pt x="3766" y="1952"/>
                  </a:lnTo>
                  <a:close/>
                  <a:moveTo>
                    <a:pt x="3314" y="2942"/>
                  </a:moveTo>
                  <a:lnTo>
                    <a:pt x="3314" y="2942"/>
                  </a:lnTo>
                  <a:lnTo>
                    <a:pt x="3316" y="2940"/>
                  </a:lnTo>
                  <a:lnTo>
                    <a:pt x="3318" y="2936"/>
                  </a:lnTo>
                  <a:lnTo>
                    <a:pt x="3316" y="2932"/>
                  </a:lnTo>
                  <a:lnTo>
                    <a:pt x="3312" y="2930"/>
                  </a:lnTo>
                  <a:lnTo>
                    <a:pt x="3310" y="2930"/>
                  </a:lnTo>
                  <a:lnTo>
                    <a:pt x="3310" y="2932"/>
                  </a:lnTo>
                  <a:lnTo>
                    <a:pt x="3310" y="2936"/>
                  </a:lnTo>
                  <a:lnTo>
                    <a:pt x="3312" y="2940"/>
                  </a:lnTo>
                  <a:lnTo>
                    <a:pt x="3314" y="2942"/>
                  </a:lnTo>
                  <a:close/>
                  <a:moveTo>
                    <a:pt x="3310" y="2998"/>
                  </a:moveTo>
                  <a:lnTo>
                    <a:pt x="3310" y="2998"/>
                  </a:lnTo>
                  <a:lnTo>
                    <a:pt x="3308" y="2998"/>
                  </a:lnTo>
                  <a:lnTo>
                    <a:pt x="3308" y="3002"/>
                  </a:lnTo>
                  <a:lnTo>
                    <a:pt x="3310" y="3004"/>
                  </a:lnTo>
                  <a:lnTo>
                    <a:pt x="3312" y="3006"/>
                  </a:lnTo>
                  <a:lnTo>
                    <a:pt x="3314" y="3006"/>
                  </a:lnTo>
                  <a:lnTo>
                    <a:pt x="3314" y="3002"/>
                  </a:lnTo>
                  <a:lnTo>
                    <a:pt x="3312" y="2998"/>
                  </a:lnTo>
                  <a:lnTo>
                    <a:pt x="3310" y="2998"/>
                  </a:lnTo>
                  <a:close/>
                  <a:moveTo>
                    <a:pt x="468" y="3506"/>
                  </a:moveTo>
                  <a:lnTo>
                    <a:pt x="468" y="3506"/>
                  </a:lnTo>
                  <a:lnTo>
                    <a:pt x="468" y="3508"/>
                  </a:lnTo>
                  <a:lnTo>
                    <a:pt x="466" y="3510"/>
                  </a:lnTo>
                  <a:lnTo>
                    <a:pt x="458" y="3514"/>
                  </a:lnTo>
                  <a:lnTo>
                    <a:pt x="452" y="3518"/>
                  </a:lnTo>
                  <a:lnTo>
                    <a:pt x="450" y="3520"/>
                  </a:lnTo>
                  <a:lnTo>
                    <a:pt x="450" y="3522"/>
                  </a:lnTo>
                  <a:lnTo>
                    <a:pt x="452" y="3524"/>
                  </a:lnTo>
                  <a:lnTo>
                    <a:pt x="456" y="3524"/>
                  </a:lnTo>
                  <a:lnTo>
                    <a:pt x="464" y="3520"/>
                  </a:lnTo>
                  <a:lnTo>
                    <a:pt x="476" y="3514"/>
                  </a:lnTo>
                  <a:lnTo>
                    <a:pt x="484" y="3504"/>
                  </a:lnTo>
                  <a:lnTo>
                    <a:pt x="486" y="3502"/>
                  </a:lnTo>
                  <a:lnTo>
                    <a:pt x="486" y="3500"/>
                  </a:lnTo>
                  <a:lnTo>
                    <a:pt x="480" y="3502"/>
                  </a:lnTo>
                  <a:lnTo>
                    <a:pt x="468" y="3506"/>
                  </a:lnTo>
                  <a:close/>
                  <a:moveTo>
                    <a:pt x="1966" y="4176"/>
                  </a:moveTo>
                  <a:lnTo>
                    <a:pt x="1966" y="4176"/>
                  </a:lnTo>
                  <a:lnTo>
                    <a:pt x="1964" y="4176"/>
                  </a:lnTo>
                  <a:lnTo>
                    <a:pt x="1960" y="4184"/>
                  </a:lnTo>
                  <a:lnTo>
                    <a:pt x="1958" y="4200"/>
                  </a:lnTo>
                  <a:lnTo>
                    <a:pt x="1956" y="4222"/>
                  </a:lnTo>
                  <a:lnTo>
                    <a:pt x="1954" y="4242"/>
                  </a:lnTo>
                  <a:lnTo>
                    <a:pt x="1952" y="4252"/>
                  </a:lnTo>
                  <a:lnTo>
                    <a:pt x="1950" y="4260"/>
                  </a:lnTo>
                  <a:lnTo>
                    <a:pt x="1952" y="4272"/>
                  </a:lnTo>
                  <a:lnTo>
                    <a:pt x="1954" y="4278"/>
                  </a:lnTo>
                  <a:lnTo>
                    <a:pt x="1956" y="4280"/>
                  </a:lnTo>
                  <a:lnTo>
                    <a:pt x="1958" y="4274"/>
                  </a:lnTo>
                  <a:lnTo>
                    <a:pt x="1962" y="4248"/>
                  </a:lnTo>
                  <a:lnTo>
                    <a:pt x="1962" y="4240"/>
                  </a:lnTo>
                  <a:lnTo>
                    <a:pt x="1962" y="4236"/>
                  </a:lnTo>
                  <a:lnTo>
                    <a:pt x="1962" y="4234"/>
                  </a:lnTo>
                  <a:lnTo>
                    <a:pt x="1964" y="4232"/>
                  </a:lnTo>
                  <a:lnTo>
                    <a:pt x="1966" y="4228"/>
                  </a:lnTo>
                  <a:lnTo>
                    <a:pt x="1966" y="4226"/>
                  </a:lnTo>
                  <a:lnTo>
                    <a:pt x="1964" y="4218"/>
                  </a:lnTo>
                  <a:lnTo>
                    <a:pt x="1964" y="4210"/>
                  </a:lnTo>
                  <a:lnTo>
                    <a:pt x="1964" y="4206"/>
                  </a:lnTo>
                  <a:lnTo>
                    <a:pt x="1964" y="4204"/>
                  </a:lnTo>
                  <a:lnTo>
                    <a:pt x="1968" y="4200"/>
                  </a:lnTo>
                  <a:lnTo>
                    <a:pt x="1970" y="4192"/>
                  </a:lnTo>
                  <a:lnTo>
                    <a:pt x="1970" y="4182"/>
                  </a:lnTo>
                  <a:lnTo>
                    <a:pt x="1966" y="4176"/>
                  </a:lnTo>
                  <a:close/>
                  <a:moveTo>
                    <a:pt x="1508" y="4454"/>
                  </a:moveTo>
                  <a:lnTo>
                    <a:pt x="1508" y="4454"/>
                  </a:lnTo>
                  <a:lnTo>
                    <a:pt x="1504" y="4444"/>
                  </a:lnTo>
                  <a:lnTo>
                    <a:pt x="1498" y="4430"/>
                  </a:lnTo>
                  <a:lnTo>
                    <a:pt x="1492" y="4416"/>
                  </a:lnTo>
                  <a:lnTo>
                    <a:pt x="1484" y="4404"/>
                  </a:lnTo>
                  <a:lnTo>
                    <a:pt x="1478" y="4396"/>
                  </a:lnTo>
                  <a:lnTo>
                    <a:pt x="1474" y="4388"/>
                  </a:lnTo>
                  <a:lnTo>
                    <a:pt x="1472" y="4380"/>
                  </a:lnTo>
                  <a:lnTo>
                    <a:pt x="1464" y="4372"/>
                  </a:lnTo>
                  <a:lnTo>
                    <a:pt x="1456" y="4364"/>
                  </a:lnTo>
                  <a:lnTo>
                    <a:pt x="1448" y="4360"/>
                  </a:lnTo>
                  <a:lnTo>
                    <a:pt x="1442" y="4360"/>
                  </a:lnTo>
                  <a:lnTo>
                    <a:pt x="1438" y="4362"/>
                  </a:lnTo>
                  <a:lnTo>
                    <a:pt x="1438" y="4364"/>
                  </a:lnTo>
                  <a:lnTo>
                    <a:pt x="1440" y="4368"/>
                  </a:lnTo>
                  <a:lnTo>
                    <a:pt x="1444" y="4372"/>
                  </a:lnTo>
                  <a:lnTo>
                    <a:pt x="1446" y="4382"/>
                  </a:lnTo>
                  <a:lnTo>
                    <a:pt x="1446" y="4392"/>
                  </a:lnTo>
                  <a:lnTo>
                    <a:pt x="1444" y="4398"/>
                  </a:lnTo>
                  <a:lnTo>
                    <a:pt x="1440" y="4404"/>
                  </a:lnTo>
                  <a:lnTo>
                    <a:pt x="1440" y="4410"/>
                  </a:lnTo>
                  <a:lnTo>
                    <a:pt x="1440" y="4420"/>
                  </a:lnTo>
                  <a:lnTo>
                    <a:pt x="1438" y="4430"/>
                  </a:lnTo>
                  <a:lnTo>
                    <a:pt x="1436" y="4438"/>
                  </a:lnTo>
                  <a:lnTo>
                    <a:pt x="1436" y="4436"/>
                  </a:lnTo>
                  <a:lnTo>
                    <a:pt x="1434" y="4432"/>
                  </a:lnTo>
                  <a:lnTo>
                    <a:pt x="1432" y="4432"/>
                  </a:lnTo>
                  <a:lnTo>
                    <a:pt x="1430" y="4440"/>
                  </a:lnTo>
                  <a:lnTo>
                    <a:pt x="1432" y="4456"/>
                  </a:lnTo>
                  <a:lnTo>
                    <a:pt x="1434" y="4476"/>
                  </a:lnTo>
                  <a:lnTo>
                    <a:pt x="1434" y="4500"/>
                  </a:lnTo>
                  <a:lnTo>
                    <a:pt x="1436" y="4512"/>
                  </a:lnTo>
                  <a:lnTo>
                    <a:pt x="1438" y="4524"/>
                  </a:lnTo>
                  <a:lnTo>
                    <a:pt x="1442" y="4534"/>
                  </a:lnTo>
                  <a:lnTo>
                    <a:pt x="1450" y="4544"/>
                  </a:lnTo>
                  <a:lnTo>
                    <a:pt x="1458" y="4548"/>
                  </a:lnTo>
                  <a:lnTo>
                    <a:pt x="1464" y="4550"/>
                  </a:lnTo>
                  <a:lnTo>
                    <a:pt x="1470" y="4550"/>
                  </a:lnTo>
                  <a:lnTo>
                    <a:pt x="1476" y="4548"/>
                  </a:lnTo>
                  <a:lnTo>
                    <a:pt x="1488" y="4540"/>
                  </a:lnTo>
                  <a:lnTo>
                    <a:pt x="1502" y="4532"/>
                  </a:lnTo>
                  <a:lnTo>
                    <a:pt x="1508" y="4526"/>
                  </a:lnTo>
                  <a:lnTo>
                    <a:pt x="1512" y="4520"/>
                  </a:lnTo>
                  <a:lnTo>
                    <a:pt x="1516" y="4510"/>
                  </a:lnTo>
                  <a:lnTo>
                    <a:pt x="1518" y="4502"/>
                  </a:lnTo>
                  <a:lnTo>
                    <a:pt x="1518" y="4484"/>
                  </a:lnTo>
                  <a:lnTo>
                    <a:pt x="1516" y="4476"/>
                  </a:lnTo>
                  <a:lnTo>
                    <a:pt x="1514" y="4472"/>
                  </a:lnTo>
                  <a:lnTo>
                    <a:pt x="1512" y="4466"/>
                  </a:lnTo>
                  <a:lnTo>
                    <a:pt x="1512" y="4462"/>
                  </a:lnTo>
                  <a:lnTo>
                    <a:pt x="1510" y="4458"/>
                  </a:lnTo>
                  <a:lnTo>
                    <a:pt x="1508" y="4454"/>
                  </a:lnTo>
                  <a:close/>
                  <a:moveTo>
                    <a:pt x="1946" y="4308"/>
                  </a:moveTo>
                  <a:lnTo>
                    <a:pt x="1946" y="4308"/>
                  </a:lnTo>
                  <a:lnTo>
                    <a:pt x="1942" y="4310"/>
                  </a:lnTo>
                  <a:lnTo>
                    <a:pt x="1940" y="4316"/>
                  </a:lnTo>
                  <a:lnTo>
                    <a:pt x="1940" y="4322"/>
                  </a:lnTo>
                  <a:lnTo>
                    <a:pt x="1942" y="4328"/>
                  </a:lnTo>
                  <a:lnTo>
                    <a:pt x="1944" y="4328"/>
                  </a:lnTo>
                  <a:lnTo>
                    <a:pt x="1946" y="4326"/>
                  </a:lnTo>
                  <a:lnTo>
                    <a:pt x="1948" y="4320"/>
                  </a:lnTo>
                  <a:lnTo>
                    <a:pt x="1950" y="4312"/>
                  </a:lnTo>
                  <a:lnTo>
                    <a:pt x="1948" y="4310"/>
                  </a:lnTo>
                  <a:lnTo>
                    <a:pt x="1946" y="4308"/>
                  </a:lnTo>
                  <a:close/>
                  <a:moveTo>
                    <a:pt x="1996" y="4488"/>
                  </a:moveTo>
                  <a:lnTo>
                    <a:pt x="1996" y="4488"/>
                  </a:lnTo>
                  <a:lnTo>
                    <a:pt x="1994" y="4492"/>
                  </a:lnTo>
                  <a:lnTo>
                    <a:pt x="1994" y="4496"/>
                  </a:lnTo>
                  <a:lnTo>
                    <a:pt x="1994" y="4504"/>
                  </a:lnTo>
                  <a:lnTo>
                    <a:pt x="1998" y="4508"/>
                  </a:lnTo>
                  <a:lnTo>
                    <a:pt x="2000" y="4510"/>
                  </a:lnTo>
                  <a:lnTo>
                    <a:pt x="2002" y="4508"/>
                  </a:lnTo>
                  <a:lnTo>
                    <a:pt x="2004" y="4506"/>
                  </a:lnTo>
                  <a:lnTo>
                    <a:pt x="2004" y="4502"/>
                  </a:lnTo>
                  <a:lnTo>
                    <a:pt x="2004" y="4494"/>
                  </a:lnTo>
                  <a:lnTo>
                    <a:pt x="2000" y="4488"/>
                  </a:lnTo>
                  <a:lnTo>
                    <a:pt x="1998" y="4488"/>
                  </a:lnTo>
                  <a:lnTo>
                    <a:pt x="1996" y="4488"/>
                  </a:lnTo>
                  <a:close/>
                  <a:moveTo>
                    <a:pt x="1980" y="4454"/>
                  </a:moveTo>
                  <a:lnTo>
                    <a:pt x="1980" y="4454"/>
                  </a:lnTo>
                  <a:lnTo>
                    <a:pt x="1982" y="4454"/>
                  </a:lnTo>
                  <a:lnTo>
                    <a:pt x="1984" y="4454"/>
                  </a:lnTo>
                  <a:lnTo>
                    <a:pt x="1982" y="4448"/>
                  </a:lnTo>
                  <a:lnTo>
                    <a:pt x="1980" y="4448"/>
                  </a:lnTo>
                  <a:lnTo>
                    <a:pt x="1978" y="4448"/>
                  </a:lnTo>
                  <a:lnTo>
                    <a:pt x="1978" y="4450"/>
                  </a:lnTo>
                  <a:lnTo>
                    <a:pt x="1980" y="4454"/>
                  </a:lnTo>
                  <a:close/>
                  <a:moveTo>
                    <a:pt x="1954" y="4386"/>
                  </a:moveTo>
                  <a:lnTo>
                    <a:pt x="1954" y="4386"/>
                  </a:lnTo>
                  <a:lnTo>
                    <a:pt x="1952" y="4390"/>
                  </a:lnTo>
                  <a:lnTo>
                    <a:pt x="1952" y="4394"/>
                  </a:lnTo>
                  <a:lnTo>
                    <a:pt x="1954" y="4396"/>
                  </a:lnTo>
                  <a:lnTo>
                    <a:pt x="1958" y="4396"/>
                  </a:lnTo>
                  <a:lnTo>
                    <a:pt x="1960" y="4394"/>
                  </a:lnTo>
                  <a:lnTo>
                    <a:pt x="1958" y="4390"/>
                  </a:lnTo>
                  <a:lnTo>
                    <a:pt x="1958" y="4386"/>
                  </a:lnTo>
                  <a:lnTo>
                    <a:pt x="1956" y="4386"/>
                  </a:lnTo>
                  <a:lnTo>
                    <a:pt x="1954" y="4386"/>
                  </a:lnTo>
                  <a:close/>
                  <a:moveTo>
                    <a:pt x="2078" y="4702"/>
                  </a:moveTo>
                  <a:lnTo>
                    <a:pt x="2078" y="4702"/>
                  </a:lnTo>
                  <a:lnTo>
                    <a:pt x="2078" y="4706"/>
                  </a:lnTo>
                  <a:lnTo>
                    <a:pt x="2080" y="4710"/>
                  </a:lnTo>
                  <a:lnTo>
                    <a:pt x="2084" y="4714"/>
                  </a:lnTo>
                  <a:lnTo>
                    <a:pt x="2090" y="4720"/>
                  </a:lnTo>
                  <a:lnTo>
                    <a:pt x="2102" y="4728"/>
                  </a:lnTo>
                  <a:lnTo>
                    <a:pt x="2106" y="4730"/>
                  </a:lnTo>
                  <a:lnTo>
                    <a:pt x="2106" y="4726"/>
                  </a:lnTo>
                  <a:lnTo>
                    <a:pt x="2102" y="4716"/>
                  </a:lnTo>
                  <a:lnTo>
                    <a:pt x="2094" y="4706"/>
                  </a:lnTo>
                  <a:lnTo>
                    <a:pt x="2084" y="4700"/>
                  </a:lnTo>
                  <a:lnTo>
                    <a:pt x="2080" y="4700"/>
                  </a:lnTo>
                  <a:lnTo>
                    <a:pt x="2078" y="4702"/>
                  </a:lnTo>
                  <a:close/>
                  <a:moveTo>
                    <a:pt x="2508" y="4960"/>
                  </a:moveTo>
                  <a:lnTo>
                    <a:pt x="2508" y="4960"/>
                  </a:lnTo>
                  <a:lnTo>
                    <a:pt x="2502" y="4956"/>
                  </a:lnTo>
                  <a:lnTo>
                    <a:pt x="2500" y="4950"/>
                  </a:lnTo>
                  <a:lnTo>
                    <a:pt x="2496" y="4932"/>
                  </a:lnTo>
                  <a:lnTo>
                    <a:pt x="2494" y="4924"/>
                  </a:lnTo>
                  <a:lnTo>
                    <a:pt x="2490" y="4918"/>
                  </a:lnTo>
                  <a:lnTo>
                    <a:pt x="2484" y="4914"/>
                  </a:lnTo>
                  <a:lnTo>
                    <a:pt x="2476" y="4912"/>
                  </a:lnTo>
                  <a:lnTo>
                    <a:pt x="2466" y="4916"/>
                  </a:lnTo>
                  <a:lnTo>
                    <a:pt x="2464" y="4920"/>
                  </a:lnTo>
                  <a:lnTo>
                    <a:pt x="2464" y="4926"/>
                  </a:lnTo>
                  <a:lnTo>
                    <a:pt x="2462" y="4928"/>
                  </a:lnTo>
                  <a:lnTo>
                    <a:pt x="2460" y="4932"/>
                  </a:lnTo>
                  <a:lnTo>
                    <a:pt x="2456" y="4936"/>
                  </a:lnTo>
                  <a:lnTo>
                    <a:pt x="2454" y="4938"/>
                  </a:lnTo>
                  <a:lnTo>
                    <a:pt x="2454" y="4940"/>
                  </a:lnTo>
                  <a:lnTo>
                    <a:pt x="2456" y="4942"/>
                  </a:lnTo>
                  <a:lnTo>
                    <a:pt x="2464" y="4944"/>
                  </a:lnTo>
                  <a:lnTo>
                    <a:pt x="2474" y="4942"/>
                  </a:lnTo>
                  <a:lnTo>
                    <a:pt x="2478" y="4944"/>
                  </a:lnTo>
                  <a:lnTo>
                    <a:pt x="2480" y="4948"/>
                  </a:lnTo>
                  <a:lnTo>
                    <a:pt x="2484" y="4958"/>
                  </a:lnTo>
                  <a:lnTo>
                    <a:pt x="2488" y="4972"/>
                  </a:lnTo>
                  <a:lnTo>
                    <a:pt x="2490" y="4976"/>
                  </a:lnTo>
                  <a:lnTo>
                    <a:pt x="2494" y="4978"/>
                  </a:lnTo>
                  <a:lnTo>
                    <a:pt x="2502" y="4984"/>
                  </a:lnTo>
                  <a:lnTo>
                    <a:pt x="2508" y="4988"/>
                  </a:lnTo>
                  <a:lnTo>
                    <a:pt x="2512" y="4990"/>
                  </a:lnTo>
                  <a:lnTo>
                    <a:pt x="2516" y="4990"/>
                  </a:lnTo>
                  <a:lnTo>
                    <a:pt x="2518" y="4990"/>
                  </a:lnTo>
                  <a:lnTo>
                    <a:pt x="2520" y="4988"/>
                  </a:lnTo>
                  <a:lnTo>
                    <a:pt x="2518" y="4984"/>
                  </a:lnTo>
                  <a:lnTo>
                    <a:pt x="2516" y="4978"/>
                  </a:lnTo>
                  <a:lnTo>
                    <a:pt x="2514" y="4976"/>
                  </a:lnTo>
                  <a:lnTo>
                    <a:pt x="2516" y="4974"/>
                  </a:lnTo>
                  <a:lnTo>
                    <a:pt x="2518" y="4970"/>
                  </a:lnTo>
                  <a:lnTo>
                    <a:pt x="2518" y="4966"/>
                  </a:lnTo>
                  <a:lnTo>
                    <a:pt x="2514" y="4964"/>
                  </a:lnTo>
                  <a:lnTo>
                    <a:pt x="2508" y="4960"/>
                  </a:lnTo>
                  <a:close/>
                  <a:moveTo>
                    <a:pt x="2428" y="4870"/>
                  </a:moveTo>
                  <a:lnTo>
                    <a:pt x="2428" y="4870"/>
                  </a:lnTo>
                  <a:lnTo>
                    <a:pt x="2432" y="4868"/>
                  </a:lnTo>
                  <a:lnTo>
                    <a:pt x="2434" y="4862"/>
                  </a:lnTo>
                  <a:lnTo>
                    <a:pt x="2434" y="4858"/>
                  </a:lnTo>
                  <a:lnTo>
                    <a:pt x="2432" y="4856"/>
                  </a:lnTo>
                  <a:lnTo>
                    <a:pt x="2430" y="4856"/>
                  </a:lnTo>
                  <a:lnTo>
                    <a:pt x="2426" y="4858"/>
                  </a:lnTo>
                  <a:lnTo>
                    <a:pt x="2424" y="4860"/>
                  </a:lnTo>
                  <a:lnTo>
                    <a:pt x="2420" y="4866"/>
                  </a:lnTo>
                  <a:lnTo>
                    <a:pt x="2420" y="4868"/>
                  </a:lnTo>
                  <a:lnTo>
                    <a:pt x="2420" y="4872"/>
                  </a:lnTo>
                  <a:lnTo>
                    <a:pt x="2424" y="4872"/>
                  </a:lnTo>
                  <a:lnTo>
                    <a:pt x="2428" y="4870"/>
                  </a:lnTo>
                  <a:close/>
                  <a:moveTo>
                    <a:pt x="2450" y="4852"/>
                  </a:moveTo>
                  <a:lnTo>
                    <a:pt x="2450" y="4852"/>
                  </a:lnTo>
                  <a:lnTo>
                    <a:pt x="2444" y="4848"/>
                  </a:lnTo>
                  <a:lnTo>
                    <a:pt x="2434" y="4840"/>
                  </a:lnTo>
                  <a:lnTo>
                    <a:pt x="2430" y="4836"/>
                  </a:lnTo>
                  <a:lnTo>
                    <a:pt x="2428" y="4838"/>
                  </a:lnTo>
                  <a:lnTo>
                    <a:pt x="2428" y="4846"/>
                  </a:lnTo>
                  <a:lnTo>
                    <a:pt x="2430" y="4848"/>
                  </a:lnTo>
                  <a:lnTo>
                    <a:pt x="2432" y="4850"/>
                  </a:lnTo>
                  <a:lnTo>
                    <a:pt x="2438" y="4854"/>
                  </a:lnTo>
                  <a:lnTo>
                    <a:pt x="2446" y="4854"/>
                  </a:lnTo>
                  <a:lnTo>
                    <a:pt x="2450" y="4852"/>
                  </a:lnTo>
                  <a:close/>
                  <a:moveTo>
                    <a:pt x="2378" y="4806"/>
                  </a:moveTo>
                  <a:lnTo>
                    <a:pt x="2378" y="4806"/>
                  </a:lnTo>
                  <a:lnTo>
                    <a:pt x="2376" y="4806"/>
                  </a:lnTo>
                  <a:lnTo>
                    <a:pt x="2376" y="4810"/>
                  </a:lnTo>
                  <a:lnTo>
                    <a:pt x="2376" y="4812"/>
                  </a:lnTo>
                  <a:lnTo>
                    <a:pt x="2378" y="4814"/>
                  </a:lnTo>
                  <a:lnTo>
                    <a:pt x="2382" y="4814"/>
                  </a:lnTo>
                  <a:lnTo>
                    <a:pt x="2382" y="4810"/>
                  </a:lnTo>
                  <a:lnTo>
                    <a:pt x="2380" y="4806"/>
                  </a:lnTo>
                  <a:lnTo>
                    <a:pt x="2378" y="4806"/>
                  </a:lnTo>
                  <a:close/>
                  <a:moveTo>
                    <a:pt x="2422" y="4774"/>
                  </a:moveTo>
                  <a:lnTo>
                    <a:pt x="2422" y="4774"/>
                  </a:lnTo>
                  <a:lnTo>
                    <a:pt x="2414" y="4778"/>
                  </a:lnTo>
                  <a:lnTo>
                    <a:pt x="2412" y="4782"/>
                  </a:lnTo>
                  <a:lnTo>
                    <a:pt x="2410" y="4784"/>
                  </a:lnTo>
                  <a:lnTo>
                    <a:pt x="2406" y="4788"/>
                  </a:lnTo>
                  <a:lnTo>
                    <a:pt x="2406" y="4790"/>
                  </a:lnTo>
                  <a:lnTo>
                    <a:pt x="2410" y="4792"/>
                  </a:lnTo>
                  <a:lnTo>
                    <a:pt x="2414" y="4790"/>
                  </a:lnTo>
                  <a:lnTo>
                    <a:pt x="2420" y="4796"/>
                  </a:lnTo>
                  <a:lnTo>
                    <a:pt x="2416" y="4796"/>
                  </a:lnTo>
                  <a:lnTo>
                    <a:pt x="2414" y="4796"/>
                  </a:lnTo>
                  <a:lnTo>
                    <a:pt x="2414" y="4798"/>
                  </a:lnTo>
                  <a:lnTo>
                    <a:pt x="2414" y="4800"/>
                  </a:lnTo>
                  <a:lnTo>
                    <a:pt x="2418" y="4804"/>
                  </a:lnTo>
                  <a:lnTo>
                    <a:pt x="2420" y="4804"/>
                  </a:lnTo>
                  <a:lnTo>
                    <a:pt x="2422" y="4802"/>
                  </a:lnTo>
                  <a:lnTo>
                    <a:pt x="2420" y="4798"/>
                  </a:lnTo>
                  <a:lnTo>
                    <a:pt x="2432" y="4808"/>
                  </a:lnTo>
                  <a:lnTo>
                    <a:pt x="2436" y="4808"/>
                  </a:lnTo>
                  <a:lnTo>
                    <a:pt x="2438" y="4804"/>
                  </a:lnTo>
                  <a:lnTo>
                    <a:pt x="2438" y="4798"/>
                  </a:lnTo>
                  <a:lnTo>
                    <a:pt x="2438" y="4790"/>
                  </a:lnTo>
                  <a:lnTo>
                    <a:pt x="2436" y="4782"/>
                  </a:lnTo>
                  <a:lnTo>
                    <a:pt x="2434" y="4776"/>
                  </a:lnTo>
                  <a:lnTo>
                    <a:pt x="2428" y="4774"/>
                  </a:lnTo>
                  <a:lnTo>
                    <a:pt x="2422" y="4774"/>
                  </a:lnTo>
                  <a:close/>
                  <a:moveTo>
                    <a:pt x="2384" y="4796"/>
                  </a:moveTo>
                  <a:lnTo>
                    <a:pt x="2384" y="4796"/>
                  </a:lnTo>
                  <a:lnTo>
                    <a:pt x="2384" y="4798"/>
                  </a:lnTo>
                  <a:lnTo>
                    <a:pt x="2384" y="4802"/>
                  </a:lnTo>
                  <a:lnTo>
                    <a:pt x="2386" y="4806"/>
                  </a:lnTo>
                  <a:lnTo>
                    <a:pt x="2390" y="4806"/>
                  </a:lnTo>
                  <a:lnTo>
                    <a:pt x="2392" y="4806"/>
                  </a:lnTo>
                  <a:lnTo>
                    <a:pt x="2390" y="4802"/>
                  </a:lnTo>
                  <a:lnTo>
                    <a:pt x="2388" y="4798"/>
                  </a:lnTo>
                  <a:lnTo>
                    <a:pt x="2384" y="4796"/>
                  </a:lnTo>
                  <a:close/>
                  <a:moveTo>
                    <a:pt x="2578" y="4662"/>
                  </a:moveTo>
                  <a:lnTo>
                    <a:pt x="2578" y="4662"/>
                  </a:lnTo>
                  <a:lnTo>
                    <a:pt x="2580" y="4662"/>
                  </a:lnTo>
                  <a:lnTo>
                    <a:pt x="2584" y="4660"/>
                  </a:lnTo>
                  <a:lnTo>
                    <a:pt x="2584" y="4650"/>
                  </a:lnTo>
                  <a:lnTo>
                    <a:pt x="2584" y="4640"/>
                  </a:lnTo>
                  <a:lnTo>
                    <a:pt x="2582" y="4634"/>
                  </a:lnTo>
                  <a:lnTo>
                    <a:pt x="2578" y="4634"/>
                  </a:lnTo>
                  <a:lnTo>
                    <a:pt x="2574" y="4640"/>
                  </a:lnTo>
                  <a:lnTo>
                    <a:pt x="2570" y="4646"/>
                  </a:lnTo>
                  <a:lnTo>
                    <a:pt x="2572" y="4650"/>
                  </a:lnTo>
                  <a:lnTo>
                    <a:pt x="2574" y="4652"/>
                  </a:lnTo>
                  <a:lnTo>
                    <a:pt x="2578" y="4656"/>
                  </a:lnTo>
                  <a:lnTo>
                    <a:pt x="2576" y="4658"/>
                  </a:lnTo>
                  <a:lnTo>
                    <a:pt x="2574" y="4660"/>
                  </a:lnTo>
                  <a:lnTo>
                    <a:pt x="2578" y="4662"/>
                  </a:lnTo>
                  <a:close/>
                  <a:moveTo>
                    <a:pt x="2136" y="4766"/>
                  </a:moveTo>
                  <a:lnTo>
                    <a:pt x="2136" y="4766"/>
                  </a:lnTo>
                  <a:lnTo>
                    <a:pt x="2134" y="4768"/>
                  </a:lnTo>
                  <a:lnTo>
                    <a:pt x="2134" y="4772"/>
                  </a:lnTo>
                  <a:lnTo>
                    <a:pt x="2138" y="4782"/>
                  </a:lnTo>
                  <a:lnTo>
                    <a:pt x="2154" y="4806"/>
                  </a:lnTo>
                  <a:lnTo>
                    <a:pt x="2158" y="4812"/>
                  </a:lnTo>
                  <a:lnTo>
                    <a:pt x="2162" y="4812"/>
                  </a:lnTo>
                  <a:lnTo>
                    <a:pt x="2164" y="4810"/>
                  </a:lnTo>
                  <a:lnTo>
                    <a:pt x="2166" y="4806"/>
                  </a:lnTo>
                  <a:lnTo>
                    <a:pt x="2166" y="4794"/>
                  </a:lnTo>
                  <a:lnTo>
                    <a:pt x="2164" y="4790"/>
                  </a:lnTo>
                  <a:lnTo>
                    <a:pt x="2160" y="4786"/>
                  </a:lnTo>
                  <a:lnTo>
                    <a:pt x="2154" y="4780"/>
                  </a:lnTo>
                  <a:lnTo>
                    <a:pt x="2150" y="4772"/>
                  </a:lnTo>
                  <a:lnTo>
                    <a:pt x="2144" y="4768"/>
                  </a:lnTo>
                  <a:lnTo>
                    <a:pt x="2140" y="4766"/>
                  </a:lnTo>
                  <a:lnTo>
                    <a:pt x="2136" y="4766"/>
                  </a:lnTo>
                  <a:close/>
                  <a:moveTo>
                    <a:pt x="2832" y="5258"/>
                  </a:moveTo>
                  <a:lnTo>
                    <a:pt x="2832" y="5258"/>
                  </a:lnTo>
                  <a:lnTo>
                    <a:pt x="2828" y="5254"/>
                  </a:lnTo>
                  <a:lnTo>
                    <a:pt x="2828" y="5248"/>
                  </a:lnTo>
                  <a:lnTo>
                    <a:pt x="2832" y="5234"/>
                  </a:lnTo>
                  <a:lnTo>
                    <a:pt x="2832" y="5226"/>
                  </a:lnTo>
                  <a:lnTo>
                    <a:pt x="2832" y="5220"/>
                  </a:lnTo>
                  <a:lnTo>
                    <a:pt x="2828" y="5214"/>
                  </a:lnTo>
                  <a:lnTo>
                    <a:pt x="2820" y="5212"/>
                  </a:lnTo>
                  <a:lnTo>
                    <a:pt x="2808" y="5212"/>
                  </a:lnTo>
                  <a:lnTo>
                    <a:pt x="2798" y="5214"/>
                  </a:lnTo>
                  <a:lnTo>
                    <a:pt x="2786" y="5216"/>
                  </a:lnTo>
                  <a:lnTo>
                    <a:pt x="2780" y="5216"/>
                  </a:lnTo>
                  <a:lnTo>
                    <a:pt x="2772" y="5212"/>
                  </a:lnTo>
                  <a:lnTo>
                    <a:pt x="2762" y="5208"/>
                  </a:lnTo>
                  <a:lnTo>
                    <a:pt x="2762" y="5206"/>
                  </a:lnTo>
                  <a:lnTo>
                    <a:pt x="2762" y="5204"/>
                  </a:lnTo>
                  <a:lnTo>
                    <a:pt x="2762" y="5196"/>
                  </a:lnTo>
                  <a:lnTo>
                    <a:pt x="2762" y="5190"/>
                  </a:lnTo>
                  <a:lnTo>
                    <a:pt x="2758" y="5184"/>
                  </a:lnTo>
                  <a:lnTo>
                    <a:pt x="2754" y="5178"/>
                  </a:lnTo>
                  <a:lnTo>
                    <a:pt x="2752" y="5174"/>
                  </a:lnTo>
                  <a:lnTo>
                    <a:pt x="2748" y="5174"/>
                  </a:lnTo>
                  <a:lnTo>
                    <a:pt x="2746" y="5176"/>
                  </a:lnTo>
                  <a:lnTo>
                    <a:pt x="2740" y="5178"/>
                  </a:lnTo>
                  <a:lnTo>
                    <a:pt x="2738" y="5178"/>
                  </a:lnTo>
                  <a:lnTo>
                    <a:pt x="2734" y="5174"/>
                  </a:lnTo>
                  <a:lnTo>
                    <a:pt x="2730" y="5168"/>
                  </a:lnTo>
                  <a:lnTo>
                    <a:pt x="2728" y="5170"/>
                  </a:lnTo>
                  <a:lnTo>
                    <a:pt x="2726" y="5170"/>
                  </a:lnTo>
                  <a:lnTo>
                    <a:pt x="2720" y="5166"/>
                  </a:lnTo>
                  <a:lnTo>
                    <a:pt x="2718" y="5164"/>
                  </a:lnTo>
                  <a:lnTo>
                    <a:pt x="2714" y="5162"/>
                  </a:lnTo>
                  <a:lnTo>
                    <a:pt x="2708" y="5164"/>
                  </a:lnTo>
                  <a:lnTo>
                    <a:pt x="2704" y="5166"/>
                  </a:lnTo>
                  <a:lnTo>
                    <a:pt x="2700" y="5166"/>
                  </a:lnTo>
                  <a:lnTo>
                    <a:pt x="2698" y="5162"/>
                  </a:lnTo>
                  <a:lnTo>
                    <a:pt x="2694" y="5154"/>
                  </a:lnTo>
                  <a:lnTo>
                    <a:pt x="2692" y="5150"/>
                  </a:lnTo>
                  <a:lnTo>
                    <a:pt x="2688" y="5148"/>
                  </a:lnTo>
                  <a:lnTo>
                    <a:pt x="2686" y="5150"/>
                  </a:lnTo>
                  <a:lnTo>
                    <a:pt x="2682" y="5152"/>
                  </a:lnTo>
                  <a:lnTo>
                    <a:pt x="2680" y="5156"/>
                  </a:lnTo>
                  <a:lnTo>
                    <a:pt x="2676" y="5166"/>
                  </a:lnTo>
                  <a:lnTo>
                    <a:pt x="2670" y="5178"/>
                  </a:lnTo>
                  <a:lnTo>
                    <a:pt x="2668" y="5180"/>
                  </a:lnTo>
                  <a:lnTo>
                    <a:pt x="2666" y="5180"/>
                  </a:lnTo>
                  <a:lnTo>
                    <a:pt x="2660" y="5176"/>
                  </a:lnTo>
                  <a:lnTo>
                    <a:pt x="2654" y="5174"/>
                  </a:lnTo>
                  <a:lnTo>
                    <a:pt x="2646" y="5172"/>
                  </a:lnTo>
                  <a:lnTo>
                    <a:pt x="2634" y="5174"/>
                  </a:lnTo>
                  <a:lnTo>
                    <a:pt x="2630" y="5174"/>
                  </a:lnTo>
                  <a:lnTo>
                    <a:pt x="2626" y="5176"/>
                  </a:lnTo>
                  <a:lnTo>
                    <a:pt x="2620" y="5174"/>
                  </a:lnTo>
                  <a:lnTo>
                    <a:pt x="2612" y="5172"/>
                  </a:lnTo>
                  <a:lnTo>
                    <a:pt x="2604" y="5172"/>
                  </a:lnTo>
                  <a:lnTo>
                    <a:pt x="2600" y="5170"/>
                  </a:lnTo>
                  <a:lnTo>
                    <a:pt x="2596" y="5168"/>
                  </a:lnTo>
                  <a:lnTo>
                    <a:pt x="2594" y="5162"/>
                  </a:lnTo>
                  <a:lnTo>
                    <a:pt x="2590" y="5154"/>
                  </a:lnTo>
                  <a:lnTo>
                    <a:pt x="2588" y="5148"/>
                  </a:lnTo>
                  <a:lnTo>
                    <a:pt x="2586" y="5144"/>
                  </a:lnTo>
                  <a:lnTo>
                    <a:pt x="2584" y="5144"/>
                  </a:lnTo>
                  <a:lnTo>
                    <a:pt x="2582" y="5144"/>
                  </a:lnTo>
                  <a:lnTo>
                    <a:pt x="2576" y="5146"/>
                  </a:lnTo>
                  <a:lnTo>
                    <a:pt x="2574" y="5146"/>
                  </a:lnTo>
                  <a:lnTo>
                    <a:pt x="2570" y="5142"/>
                  </a:lnTo>
                  <a:lnTo>
                    <a:pt x="2566" y="5140"/>
                  </a:lnTo>
                  <a:lnTo>
                    <a:pt x="2564" y="5140"/>
                  </a:lnTo>
                  <a:lnTo>
                    <a:pt x="2558" y="5140"/>
                  </a:lnTo>
                  <a:lnTo>
                    <a:pt x="2554" y="5142"/>
                  </a:lnTo>
                  <a:lnTo>
                    <a:pt x="2552" y="5140"/>
                  </a:lnTo>
                  <a:lnTo>
                    <a:pt x="2550" y="5138"/>
                  </a:lnTo>
                  <a:lnTo>
                    <a:pt x="2544" y="5132"/>
                  </a:lnTo>
                  <a:lnTo>
                    <a:pt x="2538" y="5128"/>
                  </a:lnTo>
                  <a:lnTo>
                    <a:pt x="2532" y="5128"/>
                  </a:lnTo>
                  <a:lnTo>
                    <a:pt x="2530" y="5130"/>
                  </a:lnTo>
                  <a:lnTo>
                    <a:pt x="2530" y="5132"/>
                  </a:lnTo>
                  <a:lnTo>
                    <a:pt x="2528" y="5136"/>
                  </a:lnTo>
                  <a:lnTo>
                    <a:pt x="2526" y="5136"/>
                  </a:lnTo>
                  <a:lnTo>
                    <a:pt x="2520" y="5136"/>
                  </a:lnTo>
                  <a:lnTo>
                    <a:pt x="2512" y="5132"/>
                  </a:lnTo>
                  <a:lnTo>
                    <a:pt x="2498" y="5130"/>
                  </a:lnTo>
                  <a:lnTo>
                    <a:pt x="2492" y="5130"/>
                  </a:lnTo>
                  <a:lnTo>
                    <a:pt x="2488" y="5132"/>
                  </a:lnTo>
                  <a:lnTo>
                    <a:pt x="2486" y="5136"/>
                  </a:lnTo>
                  <a:lnTo>
                    <a:pt x="2484" y="5140"/>
                  </a:lnTo>
                  <a:lnTo>
                    <a:pt x="2482" y="5150"/>
                  </a:lnTo>
                  <a:lnTo>
                    <a:pt x="2480" y="5152"/>
                  </a:lnTo>
                  <a:lnTo>
                    <a:pt x="2478" y="5154"/>
                  </a:lnTo>
                  <a:lnTo>
                    <a:pt x="2474" y="5156"/>
                  </a:lnTo>
                  <a:lnTo>
                    <a:pt x="2472" y="5160"/>
                  </a:lnTo>
                  <a:lnTo>
                    <a:pt x="2472" y="5164"/>
                  </a:lnTo>
                  <a:lnTo>
                    <a:pt x="2464" y="5164"/>
                  </a:lnTo>
                  <a:lnTo>
                    <a:pt x="2460" y="5166"/>
                  </a:lnTo>
                  <a:lnTo>
                    <a:pt x="2458" y="5168"/>
                  </a:lnTo>
                  <a:lnTo>
                    <a:pt x="2460" y="5172"/>
                  </a:lnTo>
                  <a:lnTo>
                    <a:pt x="2464" y="5174"/>
                  </a:lnTo>
                  <a:lnTo>
                    <a:pt x="2474" y="5174"/>
                  </a:lnTo>
                  <a:lnTo>
                    <a:pt x="2482" y="5174"/>
                  </a:lnTo>
                  <a:lnTo>
                    <a:pt x="2490" y="5174"/>
                  </a:lnTo>
                  <a:lnTo>
                    <a:pt x="2494" y="5174"/>
                  </a:lnTo>
                  <a:lnTo>
                    <a:pt x="2496" y="5178"/>
                  </a:lnTo>
                  <a:lnTo>
                    <a:pt x="2500" y="5180"/>
                  </a:lnTo>
                  <a:lnTo>
                    <a:pt x="2504" y="5180"/>
                  </a:lnTo>
                  <a:lnTo>
                    <a:pt x="2510" y="5180"/>
                  </a:lnTo>
                  <a:lnTo>
                    <a:pt x="2512" y="5180"/>
                  </a:lnTo>
                  <a:lnTo>
                    <a:pt x="2508" y="5188"/>
                  </a:lnTo>
                  <a:lnTo>
                    <a:pt x="2506" y="5194"/>
                  </a:lnTo>
                  <a:lnTo>
                    <a:pt x="2508" y="5198"/>
                  </a:lnTo>
                  <a:lnTo>
                    <a:pt x="2510" y="5200"/>
                  </a:lnTo>
                  <a:lnTo>
                    <a:pt x="2516" y="5200"/>
                  </a:lnTo>
                  <a:lnTo>
                    <a:pt x="2536" y="5204"/>
                  </a:lnTo>
                  <a:lnTo>
                    <a:pt x="2550" y="5210"/>
                  </a:lnTo>
                  <a:lnTo>
                    <a:pt x="2570" y="5218"/>
                  </a:lnTo>
                  <a:lnTo>
                    <a:pt x="2576" y="5220"/>
                  </a:lnTo>
                  <a:lnTo>
                    <a:pt x="2584" y="5220"/>
                  </a:lnTo>
                  <a:lnTo>
                    <a:pt x="2588" y="5220"/>
                  </a:lnTo>
                  <a:lnTo>
                    <a:pt x="2594" y="5218"/>
                  </a:lnTo>
                  <a:lnTo>
                    <a:pt x="2602" y="5214"/>
                  </a:lnTo>
                  <a:lnTo>
                    <a:pt x="2606" y="5214"/>
                  </a:lnTo>
                  <a:lnTo>
                    <a:pt x="2608" y="5214"/>
                  </a:lnTo>
                  <a:lnTo>
                    <a:pt x="2614" y="5218"/>
                  </a:lnTo>
                  <a:lnTo>
                    <a:pt x="2620" y="5216"/>
                  </a:lnTo>
                  <a:lnTo>
                    <a:pt x="2628" y="5216"/>
                  </a:lnTo>
                  <a:lnTo>
                    <a:pt x="2642" y="5218"/>
                  </a:lnTo>
                  <a:lnTo>
                    <a:pt x="2648" y="5220"/>
                  </a:lnTo>
                  <a:lnTo>
                    <a:pt x="2654" y="5224"/>
                  </a:lnTo>
                  <a:lnTo>
                    <a:pt x="2662" y="5230"/>
                  </a:lnTo>
                  <a:lnTo>
                    <a:pt x="2668" y="5234"/>
                  </a:lnTo>
                  <a:lnTo>
                    <a:pt x="2676" y="5238"/>
                  </a:lnTo>
                  <a:lnTo>
                    <a:pt x="2690" y="5242"/>
                  </a:lnTo>
                  <a:lnTo>
                    <a:pt x="2706" y="5246"/>
                  </a:lnTo>
                  <a:lnTo>
                    <a:pt x="2722" y="5248"/>
                  </a:lnTo>
                  <a:lnTo>
                    <a:pt x="2726" y="5246"/>
                  </a:lnTo>
                  <a:lnTo>
                    <a:pt x="2728" y="5244"/>
                  </a:lnTo>
                  <a:lnTo>
                    <a:pt x="2732" y="5244"/>
                  </a:lnTo>
                  <a:lnTo>
                    <a:pt x="2752" y="5248"/>
                  </a:lnTo>
                  <a:lnTo>
                    <a:pt x="2764" y="5250"/>
                  </a:lnTo>
                  <a:lnTo>
                    <a:pt x="2770" y="5248"/>
                  </a:lnTo>
                  <a:lnTo>
                    <a:pt x="2772" y="5246"/>
                  </a:lnTo>
                  <a:lnTo>
                    <a:pt x="2774" y="5244"/>
                  </a:lnTo>
                  <a:lnTo>
                    <a:pt x="2774" y="5242"/>
                  </a:lnTo>
                  <a:lnTo>
                    <a:pt x="2776" y="5242"/>
                  </a:lnTo>
                  <a:lnTo>
                    <a:pt x="2794" y="5250"/>
                  </a:lnTo>
                  <a:lnTo>
                    <a:pt x="2806" y="5256"/>
                  </a:lnTo>
                  <a:lnTo>
                    <a:pt x="2814" y="5258"/>
                  </a:lnTo>
                  <a:lnTo>
                    <a:pt x="2820" y="5260"/>
                  </a:lnTo>
                  <a:lnTo>
                    <a:pt x="2828" y="5264"/>
                  </a:lnTo>
                  <a:lnTo>
                    <a:pt x="2834" y="5268"/>
                  </a:lnTo>
                  <a:lnTo>
                    <a:pt x="2836" y="5268"/>
                  </a:lnTo>
                  <a:lnTo>
                    <a:pt x="2836" y="5266"/>
                  </a:lnTo>
                  <a:lnTo>
                    <a:pt x="2836" y="5262"/>
                  </a:lnTo>
                  <a:lnTo>
                    <a:pt x="2832" y="5258"/>
                  </a:lnTo>
                  <a:close/>
                  <a:moveTo>
                    <a:pt x="2398" y="4778"/>
                  </a:moveTo>
                  <a:lnTo>
                    <a:pt x="2398" y="4778"/>
                  </a:lnTo>
                  <a:lnTo>
                    <a:pt x="2400" y="4780"/>
                  </a:lnTo>
                  <a:lnTo>
                    <a:pt x="2402" y="4780"/>
                  </a:lnTo>
                  <a:lnTo>
                    <a:pt x="2406" y="4780"/>
                  </a:lnTo>
                  <a:lnTo>
                    <a:pt x="2410" y="4776"/>
                  </a:lnTo>
                  <a:lnTo>
                    <a:pt x="2410" y="4774"/>
                  </a:lnTo>
                  <a:lnTo>
                    <a:pt x="2408" y="4772"/>
                  </a:lnTo>
                  <a:lnTo>
                    <a:pt x="2402" y="4772"/>
                  </a:lnTo>
                  <a:lnTo>
                    <a:pt x="2398" y="4774"/>
                  </a:lnTo>
                  <a:lnTo>
                    <a:pt x="2398" y="4776"/>
                  </a:lnTo>
                  <a:lnTo>
                    <a:pt x="2398" y="4778"/>
                  </a:lnTo>
                  <a:close/>
                  <a:moveTo>
                    <a:pt x="2330" y="4760"/>
                  </a:moveTo>
                  <a:lnTo>
                    <a:pt x="2330" y="4760"/>
                  </a:lnTo>
                  <a:lnTo>
                    <a:pt x="2330" y="4762"/>
                  </a:lnTo>
                  <a:lnTo>
                    <a:pt x="2332" y="4764"/>
                  </a:lnTo>
                  <a:lnTo>
                    <a:pt x="2340" y="4770"/>
                  </a:lnTo>
                  <a:lnTo>
                    <a:pt x="2348" y="4774"/>
                  </a:lnTo>
                  <a:lnTo>
                    <a:pt x="2350" y="4774"/>
                  </a:lnTo>
                  <a:lnTo>
                    <a:pt x="2350" y="4770"/>
                  </a:lnTo>
                  <a:lnTo>
                    <a:pt x="2350" y="4768"/>
                  </a:lnTo>
                  <a:lnTo>
                    <a:pt x="2346" y="4764"/>
                  </a:lnTo>
                  <a:lnTo>
                    <a:pt x="2340" y="4760"/>
                  </a:lnTo>
                  <a:lnTo>
                    <a:pt x="2334" y="4758"/>
                  </a:lnTo>
                  <a:lnTo>
                    <a:pt x="2332" y="4758"/>
                  </a:lnTo>
                  <a:lnTo>
                    <a:pt x="2330" y="4760"/>
                  </a:lnTo>
                  <a:close/>
                  <a:moveTo>
                    <a:pt x="2230" y="4942"/>
                  </a:moveTo>
                  <a:lnTo>
                    <a:pt x="2230" y="4942"/>
                  </a:lnTo>
                  <a:lnTo>
                    <a:pt x="2230" y="4944"/>
                  </a:lnTo>
                  <a:lnTo>
                    <a:pt x="2230" y="4946"/>
                  </a:lnTo>
                  <a:lnTo>
                    <a:pt x="2234" y="4952"/>
                  </a:lnTo>
                  <a:lnTo>
                    <a:pt x="2238" y="4956"/>
                  </a:lnTo>
                  <a:lnTo>
                    <a:pt x="2242" y="4956"/>
                  </a:lnTo>
                  <a:lnTo>
                    <a:pt x="2244" y="4954"/>
                  </a:lnTo>
                  <a:lnTo>
                    <a:pt x="2244" y="4952"/>
                  </a:lnTo>
                  <a:lnTo>
                    <a:pt x="2244" y="4950"/>
                  </a:lnTo>
                  <a:lnTo>
                    <a:pt x="2240" y="4944"/>
                  </a:lnTo>
                  <a:lnTo>
                    <a:pt x="2236" y="4940"/>
                  </a:lnTo>
                  <a:lnTo>
                    <a:pt x="2232" y="4940"/>
                  </a:lnTo>
                  <a:lnTo>
                    <a:pt x="2230" y="4942"/>
                  </a:lnTo>
                  <a:close/>
                  <a:moveTo>
                    <a:pt x="2194" y="4886"/>
                  </a:moveTo>
                  <a:lnTo>
                    <a:pt x="2194" y="4886"/>
                  </a:lnTo>
                  <a:lnTo>
                    <a:pt x="2192" y="4890"/>
                  </a:lnTo>
                  <a:lnTo>
                    <a:pt x="2192" y="4896"/>
                  </a:lnTo>
                  <a:lnTo>
                    <a:pt x="2194" y="4904"/>
                  </a:lnTo>
                  <a:lnTo>
                    <a:pt x="2198" y="4910"/>
                  </a:lnTo>
                  <a:lnTo>
                    <a:pt x="2208" y="4920"/>
                  </a:lnTo>
                  <a:lnTo>
                    <a:pt x="2214" y="4924"/>
                  </a:lnTo>
                  <a:lnTo>
                    <a:pt x="2218" y="4924"/>
                  </a:lnTo>
                  <a:lnTo>
                    <a:pt x="2220" y="4920"/>
                  </a:lnTo>
                  <a:lnTo>
                    <a:pt x="2220" y="4914"/>
                  </a:lnTo>
                  <a:lnTo>
                    <a:pt x="2214" y="4900"/>
                  </a:lnTo>
                  <a:lnTo>
                    <a:pt x="2210" y="4894"/>
                  </a:lnTo>
                  <a:lnTo>
                    <a:pt x="2204" y="4888"/>
                  </a:lnTo>
                  <a:lnTo>
                    <a:pt x="2200" y="4886"/>
                  </a:lnTo>
                  <a:lnTo>
                    <a:pt x="2194" y="4886"/>
                  </a:lnTo>
                  <a:close/>
                  <a:moveTo>
                    <a:pt x="2182" y="4866"/>
                  </a:moveTo>
                  <a:lnTo>
                    <a:pt x="2182" y="4866"/>
                  </a:lnTo>
                  <a:lnTo>
                    <a:pt x="2184" y="4868"/>
                  </a:lnTo>
                  <a:lnTo>
                    <a:pt x="2186" y="4866"/>
                  </a:lnTo>
                  <a:lnTo>
                    <a:pt x="2188" y="4862"/>
                  </a:lnTo>
                  <a:lnTo>
                    <a:pt x="2188" y="4856"/>
                  </a:lnTo>
                  <a:lnTo>
                    <a:pt x="2186" y="4850"/>
                  </a:lnTo>
                  <a:lnTo>
                    <a:pt x="2184" y="4850"/>
                  </a:lnTo>
                  <a:lnTo>
                    <a:pt x="2182" y="4850"/>
                  </a:lnTo>
                  <a:lnTo>
                    <a:pt x="2180" y="4854"/>
                  </a:lnTo>
                  <a:lnTo>
                    <a:pt x="2180" y="4860"/>
                  </a:lnTo>
                  <a:lnTo>
                    <a:pt x="2180" y="4864"/>
                  </a:lnTo>
                  <a:lnTo>
                    <a:pt x="2182" y="4866"/>
                  </a:lnTo>
                  <a:close/>
                  <a:moveTo>
                    <a:pt x="2248" y="4964"/>
                  </a:moveTo>
                  <a:lnTo>
                    <a:pt x="2248" y="4964"/>
                  </a:lnTo>
                  <a:lnTo>
                    <a:pt x="2246" y="4968"/>
                  </a:lnTo>
                  <a:lnTo>
                    <a:pt x="2246" y="4974"/>
                  </a:lnTo>
                  <a:lnTo>
                    <a:pt x="2248" y="4976"/>
                  </a:lnTo>
                  <a:lnTo>
                    <a:pt x="2252" y="4978"/>
                  </a:lnTo>
                  <a:lnTo>
                    <a:pt x="2254" y="4978"/>
                  </a:lnTo>
                  <a:lnTo>
                    <a:pt x="2256" y="4980"/>
                  </a:lnTo>
                  <a:lnTo>
                    <a:pt x="2260" y="4990"/>
                  </a:lnTo>
                  <a:lnTo>
                    <a:pt x="2262" y="4996"/>
                  </a:lnTo>
                  <a:lnTo>
                    <a:pt x="2264" y="4996"/>
                  </a:lnTo>
                  <a:lnTo>
                    <a:pt x="2266" y="4994"/>
                  </a:lnTo>
                  <a:lnTo>
                    <a:pt x="2266" y="4990"/>
                  </a:lnTo>
                  <a:lnTo>
                    <a:pt x="2266" y="4984"/>
                  </a:lnTo>
                  <a:lnTo>
                    <a:pt x="2260" y="4974"/>
                  </a:lnTo>
                  <a:lnTo>
                    <a:pt x="2254" y="4964"/>
                  </a:lnTo>
                  <a:lnTo>
                    <a:pt x="2250" y="4964"/>
                  </a:lnTo>
                  <a:lnTo>
                    <a:pt x="2248" y="4964"/>
                  </a:lnTo>
                  <a:close/>
                  <a:moveTo>
                    <a:pt x="2354" y="4788"/>
                  </a:moveTo>
                  <a:lnTo>
                    <a:pt x="2354" y="4788"/>
                  </a:lnTo>
                  <a:lnTo>
                    <a:pt x="2352" y="4784"/>
                  </a:lnTo>
                  <a:lnTo>
                    <a:pt x="2350" y="4792"/>
                  </a:lnTo>
                  <a:lnTo>
                    <a:pt x="2348" y="4796"/>
                  </a:lnTo>
                  <a:lnTo>
                    <a:pt x="2348" y="4800"/>
                  </a:lnTo>
                  <a:lnTo>
                    <a:pt x="2352" y="4800"/>
                  </a:lnTo>
                  <a:lnTo>
                    <a:pt x="2358" y="4802"/>
                  </a:lnTo>
                  <a:lnTo>
                    <a:pt x="2364" y="4802"/>
                  </a:lnTo>
                  <a:lnTo>
                    <a:pt x="2370" y="4804"/>
                  </a:lnTo>
                  <a:lnTo>
                    <a:pt x="2372" y="4804"/>
                  </a:lnTo>
                  <a:lnTo>
                    <a:pt x="2372" y="4800"/>
                  </a:lnTo>
                  <a:lnTo>
                    <a:pt x="2372" y="4798"/>
                  </a:lnTo>
                  <a:lnTo>
                    <a:pt x="2370" y="4796"/>
                  </a:lnTo>
                  <a:lnTo>
                    <a:pt x="2364" y="4794"/>
                  </a:lnTo>
                  <a:lnTo>
                    <a:pt x="2358" y="4792"/>
                  </a:lnTo>
                  <a:lnTo>
                    <a:pt x="2354" y="4788"/>
                  </a:lnTo>
                  <a:close/>
                  <a:moveTo>
                    <a:pt x="2484" y="5128"/>
                  </a:moveTo>
                  <a:lnTo>
                    <a:pt x="2484" y="5128"/>
                  </a:lnTo>
                  <a:lnTo>
                    <a:pt x="2486" y="5124"/>
                  </a:lnTo>
                  <a:lnTo>
                    <a:pt x="2486" y="5120"/>
                  </a:lnTo>
                  <a:lnTo>
                    <a:pt x="2488" y="5108"/>
                  </a:lnTo>
                  <a:lnTo>
                    <a:pt x="2486" y="5092"/>
                  </a:lnTo>
                  <a:lnTo>
                    <a:pt x="2488" y="5076"/>
                  </a:lnTo>
                  <a:lnTo>
                    <a:pt x="2488" y="5062"/>
                  </a:lnTo>
                  <a:lnTo>
                    <a:pt x="2486" y="5056"/>
                  </a:lnTo>
                  <a:lnTo>
                    <a:pt x="2484" y="5050"/>
                  </a:lnTo>
                  <a:lnTo>
                    <a:pt x="2486" y="5038"/>
                  </a:lnTo>
                  <a:lnTo>
                    <a:pt x="2488" y="5028"/>
                  </a:lnTo>
                  <a:lnTo>
                    <a:pt x="2488" y="5020"/>
                  </a:lnTo>
                  <a:lnTo>
                    <a:pt x="2486" y="5014"/>
                  </a:lnTo>
                  <a:lnTo>
                    <a:pt x="2492" y="5004"/>
                  </a:lnTo>
                  <a:lnTo>
                    <a:pt x="2494" y="4998"/>
                  </a:lnTo>
                  <a:lnTo>
                    <a:pt x="2496" y="4994"/>
                  </a:lnTo>
                  <a:lnTo>
                    <a:pt x="2494" y="4990"/>
                  </a:lnTo>
                  <a:lnTo>
                    <a:pt x="2492" y="4988"/>
                  </a:lnTo>
                  <a:lnTo>
                    <a:pt x="2486" y="4982"/>
                  </a:lnTo>
                  <a:lnTo>
                    <a:pt x="2482" y="4978"/>
                  </a:lnTo>
                  <a:lnTo>
                    <a:pt x="2480" y="4972"/>
                  </a:lnTo>
                  <a:lnTo>
                    <a:pt x="2476" y="4962"/>
                  </a:lnTo>
                  <a:lnTo>
                    <a:pt x="2472" y="4956"/>
                  </a:lnTo>
                  <a:lnTo>
                    <a:pt x="2468" y="4954"/>
                  </a:lnTo>
                  <a:lnTo>
                    <a:pt x="2460" y="4956"/>
                  </a:lnTo>
                  <a:lnTo>
                    <a:pt x="2456" y="4958"/>
                  </a:lnTo>
                  <a:lnTo>
                    <a:pt x="2452" y="4956"/>
                  </a:lnTo>
                  <a:lnTo>
                    <a:pt x="2450" y="4956"/>
                  </a:lnTo>
                  <a:lnTo>
                    <a:pt x="2446" y="4958"/>
                  </a:lnTo>
                  <a:lnTo>
                    <a:pt x="2440" y="4962"/>
                  </a:lnTo>
                  <a:lnTo>
                    <a:pt x="2442" y="4956"/>
                  </a:lnTo>
                  <a:lnTo>
                    <a:pt x="2446" y="4946"/>
                  </a:lnTo>
                  <a:lnTo>
                    <a:pt x="2446" y="4942"/>
                  </a:lnTo>
                  <a:lnTo>
                    <a:pt x="2442" y="4940"/>
                  </a:lnTo>
                  <a:lnTo>
                    <a:pt x="2438" y="4938"/>
                  </a:lnTo>
                  <a:lnTo>
                    <a:pt x="2436" y="4932"/>
                  </a:lnTo>
                  <a:lnTo>
                    <a:pt x="2430" y="4914"/>
                  </a:lnTo>
                  <a:lnTo>
                    <a:pt x="2428" y="4904"/>
                  </a:lnTo>
                  <a:lnTo>
                    <a:pt x="2426" y="4898"/>
                  </a:lnTo>
                  <a:lnTo>
                    <a:pt x="2422" y="4892"/>
                  </a:lnTo>
                  <a:lnTo>
                    <a:pt x="2420" y="4890"/>
                  </a:lnTo>
                  <a:lnTo>
                    <a:pt x="2416" y="4890"/>
                  </a:lnTo>
                  <a:lnTo>
                    <a:pt x="2410" y="4890"/>
                  </a:lnTo>
                  <a:lnTo>
                    <a:pt x="2404" y="4890"/>
                  </a:lnTo>
                  <a:lnTo>
                    <a:pt x="2394" y="4884"/>
                  </a:lnTo>
                  <a:lnTo>
                    <a:pt x="2390" y="4880"/>
                  </a:lnTo>
                  <a:lnTo>
                    <a:pt x="2388" y="4876"/>
                  </a:lnTo>
                  <a:lnTo>
                    <a:pt x="2388" y="4872"/>
                  </a:lnTo>
                  <a:lnTo>
                    <a:pt x="2388" y="4868"/>
                  </a:lnTo>
                  <a:lnTo>
                    <a:pt x="2390" y="4862"/>
                  </a:lnTo>
                  <a:lnTo>
                    <a:pt x="2392" y="4858"/>
                  </a:lnTo>
                  <a:lnTo>
                    <a:pt x="2390" y="4852"/>
                  </a:lnTo>
                  <a:lnTo>
                    <a:pt x="2390" y="4848"/>
                  </a:lnTo>
                  <a:lnTo>
                    <a:pt x="2392" y="4846"/>
                  </a:lnTo>
                  <a:lnTo>
                    <a:pt x="2396" y="4844"/>
                  </a:lnTo>
                  <a:lnTo>
                    <a:pt x="2400" y="4842"/>
                  </a:lnTo>
                  <a:lnTo>
                    <a:pt x="2402" y="4836"/>
                  </a:lnTo>
                  <a:lnTo>
                    <a:pt x="2402" y="4832"/>
                  </a:lnTo>
                  <a:lnTo>
                    <a:pt x="2400" y="4826"/>
                  </a:lnTo>
                  <a:lnTo>
                    <a:pt x="2396" y="4822"/>
                  </a:lnTo>
                  <a:lnTo>
                    <a:pt x="2392" y="4818"/>
                  </a:lnTo>
                  <a:lnTo>
                    <a:pt x="2386" y="4816"/>
                  </a:lnTo>
                  <a:lnTo>
                    <a:pt x="2380" y="4818"/>
                  </a:lnTo>
                  <a:lnTo>
                    <a:pt x="2376" y="4820"/>
                  </a:lnTo>
                  <a:lnTo>
                    <a:pt x="2374" y="4820"/>
                  </a:lnTo>
                  <a:lnTo>
                    <a:pt x="2372" y="4814"/>
                  </a:lnTo>
                  <a:lnTo>
                    <a:pt x="2372" y="4812"/>
                  </a:lnTo>
                  <a:lnTo>
                    <a:pt x="2368" y="4808"/>
                  </a:lnTo>
                  <a:lnTo>
                    <a:pt x="2364" y="4806"/>
                  </a:lnTo>
                  <a:lnTo>
                    <a:pt x="2356" y="4804"/>
                  </a:lnTo>
                  <a:lnTo>
                    <a:pt x="2348" y="4802"/>
                  </a:lnTo>
                  <a:lnTo>
                    <a:pt x="2342" y="4796"/>
                  </a:lnTo>
                  <a:lnTo>
                    <a:pt x="2340" y="4790"/>
                  </a:lnTo>
                  <a:lnTo>
                    <a:pt x="2338" y="4784"/>
                  </a:lnTo>
                  <a:lnTo>
                    <a:pt x="2336" y="4776"/>
                  </a:lnTo>
                  <a:lnTo>
                    <a:pt x="2332" y="4768"/>
                  </a:lnTo>
                  <a:lnTo>
                    <a:pt x="2324" y="4762"/>
                  </a:lnTo>
                  <a:lnTo>
                    <a:pt x="2314" y="4758"/>
                  </a:lnTo>
                  <a:lnTo>
                    <a:pt x="2308" y="4756"/>
                  </a:lnTo>
                  <a:lnTo>
                    <a:pt x="2304" y="4754"/>
                  </a:lnTo>
                  <a:lnTo>
                    <a:pt x="2302" y="4748"/>
                  </a:lnTo>
                  <a:lnTo>
                    <a:pt x="2300" y="4740"/>
                  </a:lnTo>
                  <a:lnTo>
                    <a:pt x="2298" y="4738"/>
                  </a:lnTo>
                  <a:lnTo>
                    <a:pt x="2296" y="4734"/>
                  </a:lnTo>
                  <a:lnTo>
                    <a:pt x="2288" y="4728"/>
                  </a:lnTo>
                  <a:lnTo>
                    <a:pt x="2284" y="4728"/>
                  </a:lnTo>
                  <a:lnTo>
                    <a:pt x="2282" y="4730"/>
                  </a:lnTo>
                  <a:lnTo>
                    <a:pt x="2282" y="4732"/>
                  </a:lnTo>
                  <a:lnTo>
                    <a:pt x="2282" y="4740"/>
                  </a:lnTo>
                  <a:lnTo>
                    <a:pt x="2282" y="4742"/>
                  </a:lnTo>
                  <a:lnTo>
                    <a:pt x="2280" y="4740"/>
                  </a:lnTo>
                  <a:lnTo>
                    <a:pt x="2274" y="4736"/>
                  </a:lnTo>
                  <a:lnTo>
                    <a:pt x="2270" y="4732"/>
                  </a:lnTo>
                  <a:lnTo>
                    <a:pt x="2266" y="4728"/>
                  </a:lnTo>
                  <a:lnTo>
                    <a:pt x="2262" y="4718"/>
                  </a:lnTo>
                  <a:lnTo>
                    <a:pt x="2258" y="4710"/>
                  </a:lnTo>
                  <a:lnTo>
                    <a:pt x="2254" y="4708"/>
                  </a:lnTo>
                  <a:lnTo>
                    <a:pt x="2252" y="4708"/>
                  </a:lnTo>
                  <a:lnTo>
                    <a:pt x="2248" y="4702"/>
                  </a:lnTo>
                  <a:lnTo>
                    <a:pt x="2242" y="4692"/>
                  </a:lnTo>
                  <a:lnTo>
                    <a:pt x="2234" y="4680"/>
                  </a:lnTo>
                  <a:lnTo>
                    <a:pt x="2222" y="4670"/>
                  </a:lnTo>
                  <a:lnTo>
                    <a:pt x="2214" y="4666"/>
                  </a:lnTo>
                  <a:lnTo>
                    <a:pt x="2208" y="4664"/>
                  </a:lnTo>
                  <a:lnTo>
                    <a:pt x="2204" y="4662"/>
                  </a:lnTo>
                  <a:lnTo>
                    <a:pt x="2200" y="4658"/>
                  </a:lnTo>
                  <a:lnTo>
                    <a:pt x="2196" y="4652"/>
                  </a:lnTo>
                  <a:lnTo>
                    <a:pt x="2192" y="4646"/>
                  </a:lnTo>
                  <a:lnTo>
                    <a:pt x="2190" y="4644"/>
                  </a:lnTo>
                  <a:lnTo>
                    <a:pt x="2186" y="4642"/>
                  </a:lnTo>
                  <a:lnTo>
                    <a:pt x="2182" y="4640"/>
                  </a:lnTo>
                  <a:lnTo>
                    <a:pt x="2180" y="4638"/>
                  </a:lnTo>
                  <a:lnTo>
                    <a:pt x="2180" y="4632"/>
                  </a:lnTo>
                  <a:lnTo>
                    <a:pt x="2178" y="4626"/>
                  </a:lnTo>
                  <a:lnTo>
                    <a:pt x="2176" y="4624"/>
                  </a:lnTo>
                  <a:lnTo>
                    <a:pt x="2174" y="4622"/>
                  </a:lnTo>
                  <a:lnTo>
                    <a:pt x="2170" y="4620"/>
                  </a:lnTo>
                  <a:lnTo>
                    <a:pt x="2168" y="4618"/>
                  </a:lnTo>
                  <a:lnTo>
                    <a:pt x="2166" y="4612"/>
                  </a:lnTo>
                  <a:lnTo>
                    <a:pt x="2166" y="4604"/>
                  </a:lnTo>
                  <a:lnTo>
                    <a:pt x="2162" y="4598"/>
                  </a:lnTo>
                  <a:lnTo>
                    <a:pt x="2158" y="4592"/>
                  </a:lnTo>
                  <a:lnTo>
                    <a:pt x="2150" y="4582"/>
                  </a:lnTo>
                  <a:lnTo>
                    <a:pt x="2146" y="4582"/>
                  </a:lnTo>
                  <a:lnTo>
                    <a:pt x="2146" y="4584"/>
                  </a:lnTo>
                  <a:lnTo>
                    <a:pt x="2142" y="4586"/>
                  </a:lnTo>
                  <a:lnTo>
                    <a:pt x="2138" y="4586"/>
                  </a:lnTo>
                  <a:lnTo>
                    <a:pt x="2134" y="4584"/>
                  </a:lnTo>
                  <a:lnTo>
                    <a:pt x="2130" y="4582"/>
                  </a:lnTo>
                  <a:lnTo>
                    <a:pt x="2128" y="4580"/>
                  </a:lnTo>
                  <a:lnTo>
                    <a:pt x="2122" y="4582"/>
                  </a:lnTo>
                  <a:lnTo>
                    <a:pt x="2114" y="4584"/>
                  </a:lnTo>
                  <a:lnTo>
                    <a:pt x="2108" y="4584"/>
                  </a:lnTo>
                  <a:lnTo>
                    <a:pt x="2098" y="4584"/>
                  </a:lnTo>
                  <a:lnTo>
                    <a:pt x="2088" y="4580"/>
                  </a:lnTo>
                  <a:lnTo>
                    <a:pt x="2086" y="4578"/>
                  </a:lnTo>
                  <a:lnTo>
                    <a:pt x="2084" y="4576"/>
                  </a:lnTo>
                  <a:lnTo>
                    <a:pt x="2082" y="4572"/>
                  </a:lnTo>
                  <a:lnTo>
                    <a:pt x="2078" y="4568"/>
                  </a:lnTo>
                  <a:lnTo>
                    <a:pt x="2070" y="4566"/>
                  </a:lnTo>
                  <a:lnTo>
                    <a:pt x="2062" y="4564"/>
                  </a:lnTo>
                  <a:lnTo>
                    <a:pt x="2058" y="4566"/>
                  </a:lnTo>
                  <a:lnTo>
                    <a:pt x="2056" y="4570"/>
                  </a:lnTo>
                  <a:lnTo>
                    <a:pt x="2056" y="4576"/>
                  </a:lnTo>
                  <a:lnTo>
                    <a:pt x="2058" y="4584"/>
                  </a:lnTo>
                  <a:lnTo>
                    <a:pt x="2060" y="4594"/>
                  </a:lnTo>
                  <a:lnTo>
                    <a:pt x="2070" y="4612"/>
                  </a:lnTo>
                  <a:lnTo>
                    <a:pt x="2080" y="4626"/>
                  </a:lnTo>
                  <a:lnTo>
                    <a:pt x="2086" y="4634"/>
                  </a:lnTo>
                  <a:lnTo>
                    <a:pt x="2094" y="4640"/>
                  </a:lnTo>
                  <a:lnTo>
                    <a:pt x="2102" y="4650"/>
                  </a:lnTo>
                  <a:lnTo>
                    <a:pt x="2104" y="4654"/>
                  </a:lnTo>
                  <a:lnTo>
                    <a:pt x="2108" y="4658"/>
                  </a:lnTo>
                  <a:lnTo>
                    <a:pt x="2114" y="4658"/>
                  </a:lnTo>
                  <a:lnTo>
                    <a:pt x="2116" y="4658"/>
                  </a:lnTo>
                  <a:lnTo>
                    <a:pt x="2120" y="4660"/>
                  </a:lnTo>
                  <a:lnTo>
                    <a:pt x="2124" y="4664"/>
                  </a:lnTo>
                  <a:lnTo>
                    <a:pt x="2130" y="4672"/>
                  </a:lnTo>
                  <a:lnTo>
                    <a:pt x="2138" y="4686"/>
                  </a:lnTo>
                  <a:lnTo>
                    <a:pt x="2138" y="4690"/>
                  </a:lnTo>
                  <a:lnTo>
                    <a:pt x="2138" y="4692"/>
                  </a:lnTo>
                  <a:lnTo>
                    <a:pt x="2146" y="4698"/>
                  </a:lnTo>
                  <a:lnTo>
                    <a:pt x="2152" y="4702"/>
                  </a:lnTo>
                  <a:lnTo>
                    <a:pt x="2154" y="4706"/>
                  </a:lnTo>
                  <a:lnTo>
                    <a:pt x="2154" y="4716"/>
                  </a:lnTo>
                  <a:lnTo>
                    <a:pt x="2156" y="4720"/>
                  </a:lnTo>
                  <a:lnTo>
                    <a:pt x="2158" y="4724"/>
                  </a:lnTo>
                  <a:lnTo>
                    <a:pt x="2162" y="4730"/>
                  </a:lnTo>
                  <a:lnTo>
                    <a:pt x="2172" y="4736"/>
                  </a:lnTo>
                  <a:lnTo>
                    <a:pt x="2182" y="4742"/>
                  </a:lnTo>
                  <a:lnTo>
                    <a:pt x="2192" y="4748"/>
                  </a:lnTo>
                  <a:lnTo>
                    <a:pt x="2198" y="4756"/>
                  </a:lnTo>
                  <a:lnTo>
                    <a:pt x="2200" y="4760"/>
                  </a:lnTo>
                  <a:lnTo>
                    <a:pt x="2200" y="4762"/>
                  </a:lnTo>
                  <a:lnTo>
                    <a:pt x="2198" y="4766"/>
                  </a:lnTo>
                  <a:lnTo>
                    <a:pt x="2198" y="4772"/>
                  </a:lnTo>
                  <a:lnTo>
                    <a:pt x="2206" y="4794"/>
                  </a:lnTo>
                  <a:lnTo>
                    <a:pt x="2214" y="4820"/>
                  </a:lnTo>
                  <a:lnTo>
                    <a:pt x="2218" y="4828"/>
                  </a:lnTo>
                  <a:lnTo>
                    <a:pt x="2226" y="4834"/>
                  </a:lnTo>
                  <a:lnTo>
                    <a:pt x="2234" y="4838"/>
                  </a:lnTo>
                  <a:lnTo>
                    <a:pt x="2236" y="4844"/>
                  </a:lnTo>
                  <a:lnTo>
                    <a:pt x="2240" y="4854"/>
                  </a:lnTo>
                  <a:lnTo>
                    <a:pt x="2254" y="4870"/>
                  </a:lnTo>
                  <a:lnTo>
                    <a:pt x="2260" y="4876"/>
                  </a:lnTo>
                  <a:lnTo>
                    <a:pt x="2262" y="4882"/>
                  </a:lnTo>
                  <a:lnTo>
                    <a:pt x="2264" y="4886"/>
                  </a:lnTo>
                  <a:lnTo>
                    <a:pt x="2264" y="4890"/>
                  </a:lnTo>
                  <a:lnTo>
                    <a:pt x="2262" y="4898"/>
                  </a:lnTo>
                  <a:lnTo>
                    <a:pt x="2264" y="4900"/>
                  </a:lnTo>
                  <a:lnTo>
                    <a:pt x="2266" y="4904"/>
                  </a:lnTo>
                  <a:lnTo>
                    <a:pt x="2274" y="4912"/>
                  </a:lnTo>
                  <a:lnTo>
                    <a:pt x="2278" y="4922"/>
                  </a:lnTo>
                  <a:lnTo>
                    <a:pt x="2282" y="4934"/>
                  </a:lnTo>
                  <a:lnTo>
                    <a:pt x="2284" y="4946"/>
                  </a:lnTo>
                  <a:lnTo>
                    <a:pt x="2290" y="4960"/>
                  </a:lnTo>
                  <a:lnTo>
                    <a:pt x="2300" y="4976"/>
                  </a:lnTo>
                  <a:lnTo>
                    <a:pt x="2312" y="4992"/>
                  </a:lnTo>
                  <a:lnTo>
                    <a:pt x="2326" y="5008"/>
                  </a:lnTo>
                  <a:lnTo>
                    <a:pt x="2336" y="5018"/>
                  </a:lnTo>
                  <a:lnTo>
                    <a:pt x="2342" y="5028"/>
                  </a:lnTo>
                  <a:lnTo>
                    <a:pt x="2350" y="5038"/>
                  </a:lnTo>
                  <a:lnTo>
                    <a:pt x="2364" y="5054"/>
                  </a:lnTo>
                  <a:lnTo>
                    <a:pt x="2380" y="5072"/>
                  </a:lnTo>
                  <a:lnTo>
                    <a:pt x="2394" y="5084"/>
                  </a:lnTo>
                  <a:lnTo>
                    <a:pt x="2404" y="5094"/>
                  </a:lnTo>
                  <a:lnTo>
                    <a:pt x="2416" y="5108"/>
                  </a:lnTo>
                  <a:lnTo>
                    <a:pt x="2426" y="5122"/>
                  </a:lnTo>
                  <a:lnTo>
                    <a:pt x="2434" y="5132"/>
                  </a:lnTo>
                  <a:lnTo>
                    <a:pt x="2436" y="5134"/>
                  </a:lnTo>
                  <a:lnTo>
                    <a:pt x="2438" y="5134"/>
                  </a:lnTo>
                  <a:lnTo>
                    <a:pt x="2434" y="5120"/>
                  </a:lnTo>
                  <a:lnTo>
                    <a:pt x="2434" y="5112"/>
                  </a:lnTo>
                  <a:lnTo>
                    <a:pt x="2434" y="5110"/>
                  </a:lnTo>
                  <a:lnTo>
                    <a:pt x="2438" y="5112"/>
                  </a:lnTo>
                  <a:lnTo>
                    <a:pt x="2444" y="5114"/>
                  </a:lnTo>
                  <a:lnTo>
                    <a:pt x="2450" y="5118"/>
                  </a:lnTo>
                  <a:lnTo>
                    <a:pt x="2454" y="5120"/>
                  </a:lnTo>
                  <a:lnTo>
                    <a:pt x="2458" y="5118"/>
                  </a:lnTo>
                  <a:lnTo>
                    <a:pt x="2460" y="5114"/>
                  </a:lnTo>
                  <a:lnTo>
                    <a:pt x="2462" y="5108"/>
                  </a:lnTo>
                  <a:lnTo>
                    <a:pt x="2464" y="5108"/>
                  </a:lnTo>
                  <a:lnTo>
                    <a:pt x="2470" y="5116"/>
                  </a:lnTo>
                  <a:lnTo>
                    <a:pt x="2476" y="5126"/>
                  </a:lnTo>
                  <a:lnTo>
                    <a:pt x="2480" y="5128"/>
                  </a:lnTo>
                  <a:lnTo>
                    <a:pt x="2484" y="5128"/>
                  </a:lnTo>
                  <a:close/>
                  <a:moveTo>
                    <a:pt x="2344" y="4774"/>
                  </a:moveTo>
                  <a:lnTo>
                    <a:pt x="2344" y="4774"/>
                  </a:lnTo>
                  <a:lnTo>
                    <a:pt x="2340" y="4772"/>
                  </a:lnTo>
                  <a:lnTo>
                    <a:pt x="2338" y="4772"/>
                  </a:lnTo>
                  <a:lnTo>
                    <a:pt x="2338" y="4774"/>
                  </a:lnTo>
                  <a:lnTo>
                    <a:pt x="2338" y="4776"/>
                  </a:lnTo>
                  <a:lnTo>
                    <a:pt x="2340" y="4784"/>
                  </a:lnTo>
                  <a:lnTo>
                    <a:pt x="2344" y="4792"/>
                  </a:lnTo>
                  <a:lnTo>
                    <a:pt x="2346" y="4792"/>
                  </a:lnTo>
                  <a:lnTo>
                    <a:pt x="2348" y="4788"/>
                  </a:lnTo>
                  <a:lnTo>
                    <a:pt x="2348" y="4780"/>
                  </a:lnTo>
                  <a:lnTo>
                    <a:pt x="2346" y="4776"/>
                  </a:lnTo>
                  <a:lnTo>
                    <a:pt x="2344" y="4774"/>
                  </a:lnTo>
                  <a:close/>
                  <a:moveTo>
                    <a:pt x="2374" y="4792"/>
                  </a:moveTo>
                  <a:lnTo>
                    <a:pt x="2374" y="4792"/>
                  </a:lnTo>
                  <a:lnTo>
                    <a:pt x="2372" y="4786"/>
                  </a:lnTo>
                  <a:lnTo>
                    <a:pt x="2366" y="4784"/>
                  </a:lnTo>
                  <a:lnTo>
                    <a:pt x="2360" y="4782"/>
                  </a:lnTo>
                  <a:lnTo>
                    <a:pt x="2358" y="4782"/>
                  </a:lnTo>
                  <a:lnTo>
                    <a:pt x="2358" y="4784"/>
                  </a:lnTo>
                  <a:lnTo>
                    <a:pt x="2358" y="4788"/>
                  </a:lnTo>
                  <a:lnTo>
                    <a:pt x="2364" y="4790"/>
                  </a:lnTo>
                  <a:lnTo>
                    <a:pt x="2372" y="4794"/>
                  </a:lnTo>
                  <a:lnTo>
                    <a:pt x="2374" y="4794"/>
                  </a:lnTo>
                  <a:lnTo>
                    <a:pt x="2374" y="4792"/>
                  </a:lnTo>
                  <a:close/>
                  <a:moveTo>
                    <a:pt x="2316" y="4736"/>
                  </a:moveTo>
                  <a:lnTo>
                    <a:pt x="2316" y="4736"/>
                  </a:lnTo>
                  <a:lnTo>
                    <a:pt x="2312" y="4736"/>
                  </a:lnTo>
                  <a:lnTo>
                    <a:pt x="2310" y="4736"/>
                  </a:lnTo>
                  <a:lnTo>
                    <a:pt x="2306" y="4740"/>
                  </a:lnTo>
                  <a:lnTo>
                    <a:pt x="2306" y="4746"/>
                  </a:lnTo>
                  <a:lnTo>
                    <a:pt x="2308" y="4750"/>
                  </a:lnTo>
                  <a:lnTo>
                    <a:pt x="2310" y="4752"/>
                  </a:lnTo>
                  <a:lnTo>
                    <a:pt x="2312" y="4752"/>
                  </a:lnTo>
                  <a:lnTo>
                    <a:pt x="2314" y="4752"/>
                  </a:lnTo>
                  <a:lnTo>
                    <a:pt x="2318" y="4746"/>
                  </a:lnTo>
                  <a:lnTo>
                    <a:pt x="2318" y="4740"/>
                  </a:lnTo>
                  <a:lnTo>
                    <a:pt x="2318" y="4736"/>
                  </a:lnTo>
                  <a:lnTo>
                    <a:pt x="2316" y="4736"/>
                  </a:lnTo>
                  <a:close/>
                  <a:moveTo>
                    <a:pt x="36" y="5458"/>
                  </a:moveTo>
                  <a:lnTo>
                    <a:pt x="36" y="5458"/>
                  </a:lnTo>
                  <a:lnTo>
                    <a:pt x="32" y="5458"/>
                  </a:lnTo>
                  <a:lnTo>
                    <a:pt x="30" y="5460"/>
                  </a:lnTo>
                  <a:lnTo>
                    <a:pt x="32" y="5464"/>
                  </a:lnTo>
                  <a:lnTo>
                    <a:pt x="36" y="5470"/>
                  </a:lnTo>
                  <a:lnTo>
                    <a:pt x="38" y="5472"/>
                  </a:lnTo>
                  <a:lnTo>
                    <a:pt x="40" y="5472"/>
                  </a:lnTo>
                  <a:lnTo>
                    <a:pt x="40" y="5468"/>
                  </a:lnTo>
                  <a:lnTo>
                    <a:pt x="40" y="5462"/>
                  </a:lnTo>
                  <a:lnTo>
                    <a:pt x="36" y="5458"/>
                  </a:lnTo>
                  <a:close/>
                  <a:moveTo>
                    <a:pt x="2554" y="4992"/>
                  </a:moveTo>
                  <a:lnTo>
                    <a:pt x="2554" y="4992"/>
                  </a:lnTo>
                  <a:lnTo>
                    <a:pt x="2558" y="4998"/>
                  </a:lnTo>
                  <a:lnTo>
                    <a:pt x="2560" y="4998"/>
                  </a:lnTo>
                  <a:lnTo>
                    <a:pt x="2562" y="4996"/>
                  </a:lnTo>
                  <a:lnTo>
                    <a:pt x="2564" y="4994"/>
                  </a:lnTo>
                  <a:lnTo>
                    <a:pt x="2566" y="4994"/>
                  </a:lnTo>
                  <a:lnTo>
                    <a:pt x="2570" y="4994"/>
                  </a:lnTo>
                  <a:lnTo>
                    <a:pt x="2574" y="4994"/>
                  </a:lnTo>
                  <a:lnTo>
                    <a:pt x="2578" y="4988"/>
                  </a:lnTo>
                  <a:lnTo>
                    <a:pt x="2582" y="4980"/>
                  </a:lnTo>
                  <a:lnTo>
                    <a:pt x="2582" y="4976"/>
                  </a:lnTo>
                  <a:lnTo>
                    <a:pt x="2580" y="4974"/>
                  </a:lnTo>
                  <a:lnTo>
                    <a:pt x="2576" y="4968"/>
                  </a:lnTo>
                  <a:lnTo>
                    <a:pt x="2568" y="4964"/>
                  </a:lnTo>
                  <a:lnTo>
                    <a:pt x="2562" y="4962"/>
                  </a:lnTo>
                  <a:lnTo>
                    <a:pt x="2558" y="4964"/>
                  </a:lnTo>
                  <a:lnTo>
                    <a:pt x="2556" y="4968"/>
                  </a:lnTo>
                  <a:lnTo>
                    <a:pt x="2554" y="4972"/>
                  </a:lnTo>
                  <a:lnTo>
                    <a:pt x="2552" y="4982"/>
                  </a:lnTo>
                  <a:lnTo>
                    <a:pt x="2552" y="4988"/>
                  </a:lnTo>
                  <a:lnTo>
                    <a:pt x="2554" y="4992"/>
                  </a:lnTo>
                  <a:close/>
                  <a:moveTo>
                    <a:pt x="8" y="5430"/>
                  </a:moveTo>
                  <a:lnTo>
                    <a:pt x="8" y="5430"/>
                  </a:lnTo>
                  <a:lnTo>
                    <a:pt x="6" y="5434"/>
                  </a:lnTo>
                  <a:lnTo>
                    <a:pt x="6" y="5436"/>
                  </a:lnTo>
                  <a:lnTo>
                    <a:pt x="6" y="5440"/>
                  </a:lnTo>
                  <a:lnTo>
                    <a:pt x="10" y="5444"/>
                  </a:lnTo>
                  <a:lnTo>
                    <a:pt x="14" y="5442"/>
                  </a:lnTo>
                  <a:lnTo>
                    <a:pt x="14" y="5438"/>
                  </a:lnTo>
                  <a:lnTo>
                    <a:pt x="14" y="5434"/>
                  </a:lnTo>
                  <a:lnTo>
                    <a:pt x="12" y="5430"/>
                  </a:lnTo>
                  <a:lnTo>
                    <a:pt x="10" y="5430"/>
                  </a:lnTo>
                  <a:lnTo>
                    <a:pt x="8" y="5430"/>
                  </a:lnTo>
                  <a:close/>
                  <a:moveTo>
                    <a:pt x="3222" y="4178"/>
                  </a:moveTo>
                  <a:lnTo>
                    <a:pt x="3222" y="4178"/>
                  </a:lnTo>
                  <a:lnTo>
                    <a:pt x="3224" y="4178"/>
                  </a:lnTo>
                  <a:lnTo>
                    <a:pt x="3228" y="4176"/>
                  </a:lnTo>
                  <a:lnTo>
                    <a:pt x="3232" y="4172"/>
                  </a:lnTo>
                  <a:lnTo>
                    <a:pt x="3234" y="4166"/>
                  </a:lnTo>
                  <a:lnTo>
                    <a:pt x="3232" y="4162"/>
                  </a:lnTo>
                  <a:lnTo>
                    <a:pt x="3232" y="4160"/>
                  </a:lnTo>
                  <a:lnTo>
                    <a:pt x="3230" y="4160"/>
                  </a:lnTo>
                  <a:lnTo>
                    <a:pt x="3228" y="4156"/>
                  </a:lnTo>
                  <a:lnTo>
                    <a:pt x="3226" y="4152"/>
                  </a:lnTo>
                  <a:lnTo>
                    <a:pt x="3224" y="4150"/>
                  </a:lnTo>
                  <a:lnTo>
                    <a:pt x="3222" y="4154"/>
                  </a:lnTo>
                  <a:lnTo>
                    <a:pt x="3222" y="4160"/>
                  </a:lnTo>
                  <a:lnTo>
                    <a:pt x="3222" y="4168"/>
                  </a:lnTo>
                  <a:lnTo>
                    <a:pt x="3220" y="4172"/>
                  </a:lnTo>
                  <a:lnTo>
                    <a:pt x="3218" y="4174"/>
                  </a:lnTo>
                  <a:lnTo>
                    <a:pt x="3222" y="4178"/>
                  </a:lnTo>
                  <a:close/>
                  <a:moveTo>
                    <a:pt x="3526" y="3176"/>
                  </a:moveTo>
                  <a:lnTo>
                    <a:pt x="3526" y="3176"/>
                  </a:lnTo>
                  <a:lnTo>
                    <a:pt x="3522" y="3176"/>
                  </a:lnTo>
                  <a:lnTo>
                    <a:pt x="3520" y="3174"/>
                  </a:lnTo>
                  <a:lnTo>
                    <a:pt x="3522" y="3168"/>
                  </a:lnTo>
                  <a:lnTo>
                    <a:pt x="3526" y="3162"/>
                  </a:lnTo>
                  <a:lnTo>
                    <a:pt x="3526" y="3158"/>
                  </a:lnTo>
                  <a:lnTo>
                    <a:pt x="3526" y="3154"/>
                  </a:lnTo>
                  <a:lnTo>
                    <a:pt x="3522" y="3152"/>
                  </a:lnTo>
                  <a:lnTo>
                    <a:pt x="3518" y="3152"/>
                  </a:lnTo>
                  <a:lnTo>
                    <a:pt x="3510" y="3156"/>
                  </a:lnTo>
                  <a:lnTo>
                    <a:pt x="3506" y="3156"/>
                  </a:lnTo>
                  <a:lnTo>
                    <a:pt x="3504" y="3156"/>
                  </a:lnTo>
                  <a:lnTo>
                    <a:pt x="3500" y="3154"/>
                  </a:lnTo>
                  <a:lnTo>
                    <a:pt x="3500" y="3148"/>
                  </a:lnTo>
                  <a:lnTo>
                    <a:pt x="3498" y="3146"/>
                  </a:lnTo>
                  <a:lnTo>
                    <a:pt x="3496" y="3142"/>
                  </a:lnTo>
                  <a:lnTo>
                    <a:pt x="3490" y="3140"/>
                  </a:lnTo>
                  <a:lnTo>
                    <a:pt x="3486" y="3140"/>
                  </a:lnTo>
                  <a:lnTo>
                    <a:pt x="3482" y="3140"/>
                  </a:lnTo>
                  <a:lnTo>
                    <a:pt x="3478" y="3144"/>
                  </a:lnTo>
                  <a:lnTo>
                    <a:pt x="3476" y="3148"/>
                  </a:lnTo>
                  <a:lnTo>
                    <a:pt x="3474" y="3154"/>
                  </a:lnTo>
                  <a:lnTo>
                    <a:pt x="3470" y="3154"/>
                  </a:lnTo>
                  <a:lnTo>
                    <a:pt x="3466" y="3154"/>
                  </a:lnTo>
                  <a:lnTo>
                    <a:pt x="3464" y="3160"/>
                  </a:lnTo>
                  <a:lnTo>
                    <a:pt x="3462" y="3164"/>
                  </a:lnTo>
                  <a:lnTo>
                    <a:pt x="3460" y="3164"/>
                  </a:lnTo>
                  <a:lnTo>
                    <a:pt x="3456" y="3160"/>
                  </a:lnTo>
                  <a:lnTo>
                    <a:pt x="3454" y="3158"/>
                  </a:lnTo>
                  <a:lnTo>
                    <a:pt x="3452" y="3164"/>
                  </a:lnTo>
                  <a:lnTo>
                    <a:pt x="3452" y="3168"/>
                  </a:lnTo>
                  <a:lnTo>
                    <a:pt x="3448" y="3170"/>
                  </a:lnTo>
                  <a:lnTo>
                    <a:pt x="3444" y="3168"/>
                  </a:lnTo>
                  <a:lnTo>
                    <a:pt x="3440" y="3168"/>
                  </a:lnTo>
                  <a:lnTo>
                    <a:pt x="3442" y="3174"/>
                  </a:lnTo>
                  <a:lnTo>
                    <a:pt x="3444" y="3182"/>
                  </a:lnTo>
                  <a:lnTo>
                    <a:pt x="3444" y="3186"/>
                  </a:lnTo>
                  <a:lnTo>
                    <a:pt x="3444" y="3190"/>
                  </a:lnTo>
                  <a:lnTo>
                    <a:pt x="3446" y="3196"/>
                  </a:lnTo>
                  <a:lnTo>
                    <a:pt x="3448" y="3200"/>
                  </a:lnTo>
                  <a:lnTo>
                    <a:pt x="3450" y="3204"/>
                  </a:lnTo>
                  <a:lnTo>
                    <a:pt x="3450" y="3210"/>
                  </a:lnTo>
                  <a:lnTo>
                    <a:pt x="3456" y="3204"/>
                  </a:lnTo>
                  <a:lnTo>
                    <a:pt x="3460" y="3202"/>
                  </a:lnTo>
                  <a:lnTo>
                    <a:pt x="3464" y="3200"/>
                  </a:lnTo>
                  <a:lnTo>
                    <a:pt x="3464" y="3202"/>
                  </a:lnTo>
                  <a:lnTo>
                    <a:pt x="3464" y="3204"/>
                  </a:lnTo>
                  <a:lnTo>
                    <a:pt x="3466" y="3208"/>
                  </a:lnTo>
                  <a:lnTo>
                    <a:pt x="3468" y="3208"/>
                  </a:lnTo>
                  <a:lnTo>
                    <a:pt x="3472" y="3206"/>
                  </a:lnTo>
                  <a:lnTo>
                    <a:pt x="3474" y="3204"/>
                  </a:lnTo>
                  <a:lnTo>
                    <a:pt x="3474" y="3200"/>
                  </a:lnTo>
                  <a:lnTo>
                    <a:pt x="3472" y="3198"/>
                  </a:lnTo>
                  <a:lnTo>
                    <a:pt x="3468" y="3194"/>
                  </a:lnTo>
                  <a:lnTo>
                    <a:pt x="3466" y="3192"/>
                  </a:lnTo>
                  <a:lnTo>
                    <a:pt x="3464" y="3188"/>
                  </a:lnTo>
                  <a:lnTo>
                    <a:pt x="3466" y="3182"/>
                  </a:lnTo>
                  <a:lnTo>
                    <a:pt x="3466" y="3180"/>
                  </a:lnTo>
                  <a:lnTo>
                    <a:pt x="3468" y="3180"/>
                  </a:lnTo>
                  <a:lnTo>
                    <a:pt x="3470" y="3182"/>
                  </a:lnTo>
                  <a:lnTo>
                    <a:pt x="3474" y="3186"/>
                  </a:lnTo>
                  <a:lnTo>
                    <a:pt x="3480" y="3196"/>
                  </a:lnTo>
                  <a:lnTo>
                    <a:pt x="3482" y="3208"/>
                  </a:lnTo>
                  <a:lnTo>
                    <a:pt x="3480" y="3218"/>
                  </a:lnTo>
                  <a:lnTo>
                    <a:pt x="3474" y="3228"/>
                  </a:lnTo>
                  <a:lnTo>
                    <a:pt x="3468" y="3236"/>
                  </a:lnTo>
                  <a:lnTo>
                    <a:pt x="3466" y="3242"/>
                  </a:lnTo>
                  <a:lnTo>
                    <a:pt x="3470" y="3258"/>
                  </a:lnTo>
                  <a:lnTo>
                    <a:pt x="3470" y="3266"/>
                  </a:lnTo>
                  <a:lnTo>
                    <a:pt x="3468" y="3270"/>
                  </a:lnTo>
                  <a:lnTo>
                    <a:pt x="3466" y="3274"/>
                  </a:lnTo>
                  <a:lnTo>
                    <a:pt x="3466" y="3276"/>
                  </a:lnTo>
                  <a:lnTo>
                    <a:pt x="3476" y="3280"/>
                  </a:lnTo>
                  <a:lnTo>
                    <a:pt x="3482" y="3282"/>
                  </a:lnTo>
                  <a:lnTo>
                    <a:pt x="3486" y="3286"/>
                  </a:lnTo>
                  <a:lnTo>
                    <a:pt x="3486" y="3290"/>
                  </a:lnTo>
                  <a:lnTo>
                    <a:pt x="3486" y="3292"/>
                  </a:lnTo>
                  <a:lnTo>
                    <a:pt x="3488" y="3292"/>
                  </a:lnTo>
                  <a:lnTo>
                    <a:pt x="3496" y="3288"/>
                  </a:lnTo>
                  <a:lnTo>
                    <a:pt x="3500" y="3284"/>
                  </a:lnTo>
                  <a:lnTo>
                    <a:pt x="3502" y="3280"/>
                  </a:lnTo>
                  <a:lnTo>
                    <a:pt x="3502" y="3278"/>
                  </a:lnTo>
                  <a:lnTo>
                    <a:pt x="3502" y="3276"/>
                  </a:lnTo>
                  <a:lnTo>
                    <a:pt x="3500" y="3272"/>
                  </a:lnTo>
                  <a:lnTo>
                    <a:pt x="3502" y="3270"/>
                  </a:lnTo>
                  <a:lnTo>
                    <a:pt x="3506" y="3268"/>
                  </a:lnTo>
                  <a:lnTo>
                    <a:pt x="3508" y="3270"/>
                  </a:lnTo>
                  <a:lnTo>
                    <a:pt x="3510" y="3274"/>
                  </a:lnTo>
                  <a:lnTo>
                    <a:pt x="3514" y="3272"/>
                  </a:lnTo>
                  <a:lnTo>
                    <a:pt x="3516" y="3268"/>
                  </a:lnTo>
                  <a:lnTo>
                    <a:pt x="3518" y="3260"/>
                  </a:lnTo>
                  <a:lnTo>
                    <a:pt x="3522" y="3236"/>
                  </a:lnTo>
                  <a:lnTo>
                    <a:pt x="3528" y="3212"/>
                  </a:lnTo>
                  <a:lnTo>
                    <a:pt x="3532" y="3202"/>
                  </a:lnTo>
                  <a:lnTo>
                    <a:pt x="3534" y="3200"/>
                  </a:lnTo>
                  <a:lnTo>
                    <a:pt x="3538" y="3198"/>
                  </a:lnTo>
                  <a:lnTo>
                    <a:pt x="3540" y="3196"/>
                  </a:lnTo>
                  <a:lnTo>
                    <a:pt x="3542" y="3194"/>
                  </a:lnTo>
                  <a:lnTo>
                    <a:pt x="3540" y="3186"/>
                  </a:lnTo>
                  <a:lnTo>
                    <a:pt x="3534" y="3180"/>
                  </a:lnTo>
                  <a:lnTo>
                    <a:pt x="3530" y="3178"/>
                  </a:lnTo>
                  <a:lnTo>
                    <a:pt x="3526" y="3176"/>
                  </a:lnTo>
                  <a:close/>
                  <a:moveTo>
                    <a:pt x="3432" y="3438"/>
                  </a:moveTo>
                  <a:lnTo>
                    <a:pt x="3432" y="3438"/>
                  </a:lnTo>
                  <a:lnTo>
                    <a:pt x="3432" y="3442"/>
                  </a:lnTo>
                  <a:lnTo>
                    <a:pt x="3434" y="3442"/>
                  </a:lnTo>
                  <a:lnTo>
                    <a:pt x="3440" y="3436"/>
                  </a:lnTo>
                  <a:lnTo>
                    <a:pt x="3446" y="3428"/>
                  </a:lnTo>
                  <a:lnTo>
                    <a:pt x="3448" y="3424"/>
                  </a:lnTo>
                  <a:lnTo>
                    <a:pt x="3448" y="3422"/>
                  </a:lnTo>
                  <a:lnTo>
                    <a:pt x="3444" y="3422"/>
                  </a:lnTo>
                  <a:lnTo>
                    <a:pt x="3438" y="3424"/>
                  </a:lnTo>
                  <a:lnTo>
                    <a:pt x="3434" y="3430"/>
                  </a:lnTo>
                  <a:lnTo>
                    <a:pt x="3432" y="3434"/>
                  </a:lnTo>
                  <a:lnTo>
                    <a:pt x="3432" y="3438"/>
                  </a:lnTo>
                  <a:close/>
                  <a:moveTo>
                    <a:pt x="3434" y="3100"/>
                  </a:moveTo>
                  <a:lnTo>
                    <a:pt x="3434" y="3100"/>
                  </a:lnTo>
                  <a:lnTo>
                    <a:pt x="3432" y="3102"/>
                  </a:lnTo>
                  <a:lnTo>
                    <a:pt x="3430" y="3106"/>
                  </a:lnTo>
                  <a:lnTo>
                    <a:pt x="3430" y="3110"/>
                  </a:lnTo>
                  <a:lnTo>
                    <a:pt x="3428" y="3116"/>
                  </a:lnTo>
                  <a:lnTo>
                    <a:pt x="3426" y="3126"/>
                  </a:lnTo>
                  <a:lnTo>
                    <a:pt x="3426" y="3130"/>
                  </a:lnTo>
                  <a:lnTo>
                    <a:pt x="3428" y="3128"/>
                  </a:lnTo>
                  <a:lnTo>
                    <a:pt x="3430" y="3124"/>
                  </a:lnTo>
                  <a:lnTo>
                    <a:pt x="3432" y="3120"/>
                  </a:lnTo>
                  <a:lnTo>
                    <a:pt x="3434" y="3114"/>
                  </a:lnTo>
                  <a:lnTo>
                    <a:pt x="3436" y="3110"/>
                  </a:lnTo>
                  <a:lnTo>
                    <a:pt x="3438" y="3104"/>
                  </a:lnTo>
                  <a:lnTo>
                    <a:pt x="3438" y="3100"/>
                  </a:lnTo>
                  <a:lnTo>
                    <a:pt x="3436" y="3100"/>
                  </a:lnTo>
                  <a:lnTo>
                    <a:pt x="3434" y="3100"/>
                  </a:lnTo>
                  <a:close/>
                  <a:moveTo>
                    <a:pt x="4106" y="2564"/>
                  </a:moveTo>
                  <a:lnTo>
                    <a:pt x="4106" y="2564"/>
                  </a:lnTo>
                  <a:lnTo>
                    <a:pt x="4098" y="2576"/>
                  </a:lnTo>
                  <a:lnTo>
                    <a:pt x="4088" y="2586"/>
                  </a:lnTo>
                  <a:lnTo>
                    <a:pt x="4084" y="2594"/>
                  </a:lnTo>
                  <a:lnTo>
                    <a:pt x="4082" y="2598"/>
                  </a:lnTo>
                  <a:lnTo>
                    <a:pt x="4084" y="2604"/>
                  </a:lnTo>
                  <a:lnTo>
                    <a:pt x="4086" y="2604"/>
                  </a:lnTo>
                  <a:lnTo>
                    <a:pt x="4088" y="2602"/>
                  </a:lnTo>
                  <a:lnTo>
                    <a:pt x="4094" y="2592"/>
                  </a:lnTo>
                  <a:lnTo>
                    <a:pt x="4098" y="2586"/>
                  </a:lnTo>
                  <a:lnTo>
                    <a:pt x="4104" y="2580"/>
                  </a:lnTo>
                  <a:lnTo>
                    <a:pt x="4112" y="2574"/>
                  </a:lnTo>
                  <a:lnTo>
                    <a:pt x="4122" y="2570"/>
                  </a:lnTo>
                  <a:lnTo>
                    <a:pt x="4126" y="2568"/>
                  </a:lnTo>
                  <a:lnTo>
                    <a:pt x="4126" y="2566"/>
                  </a:lnTo>
                  <a:lnTo>
                    <a:pt x="4120" y="2562"/>
                  </a:lnTo>
                  <a:lnTo>
                    <a:pt x="4112" y="2562"/>
                  </a:lnTo>
                  <a:lnTo>
                    <a:pt x="4108" y="2562"/>
                  </a:lnTo>
                  <a:lnTo>
                    <a:pt x="4106" y="2564"/>
                  </a:lnTo>
                  <a:close/>
                  <a:moveTo>
                    <a:pt x="3472" y="4884"/>
                  </a:moveTo>
                  <a:lnTo>
                    <a:pt x="3472" y="4884"/>
                  </a:lnTo>
                  <a:lnTo>
                    <a:pt x="3474" y="4884"/>
                  </a:lnTo>
                  <a:lnTo>
                    <a:pt x="3476" y="4884"/>
                  </a:lnTo>
                  <a:lnTo>
                    <a:pt x="3484" y="4882"/>
                  </a:lnTo>
                  <a:lnTo>
                    <a:pt x="3488" y="4880"/>
                  </a:lnTo>
                  <a:lnTo>
                    <a:pt x="3490" y="4878"/>
                  </a:lnTo>
                  <a:lnTo>
                    <a:pt x="3488" y="4878"/>
                  </a:lnTo>
                  <a:lnTo>
                    <a:pt x="3478" y="4878"/>
                  </a:lnTo>
                  <a:lnTo>
                    <a:pt x="3472" y="4880"/>
                  </a:lnTo>
                  <a:lnTo>
                    <a:pt x="3472" y="4882"/>
                  </a:lnTo>
                  <a:lnTo>
                    <a:pt x="3472" y="4884"/>
                  </a:lnTo>
                  <a:close/>
                  <a:moveTo>
                    <a:pt x="3468" y="3214"/>
                  </a:moveTo>
                  <a:lnTo>
                    <a:pt x="3468" y="3214"/>
                  </a:lnTo>
                  <a:lnTo>
                    <a:pt x="3468" y="3212"/>
                  </a:lnTo>
                  <a:lnTo>
                    <a:pt x="3466" y="3212"/>
                  </a:lnTo>
                  <a:lnTo>
                    <a:pt x="3462" y="3212"/>
                  </a:lnTo>
                  <a:lnTo>
                    <a:pt x="3460" y="3218"/>
                  </a:lnTo>
                  <a:lnTo>
                    <a:pt x="3460" y="3224"/>
                  </a:lnTo>
                  <a:lnTo>
                    <a:pt x="3460" y="3226"/>
                  </a:lnTo>
                  <a:lnTo>
                    <a:pt x="3462" y="3226"/>
                  </a:lnTo>
                  <a:lnTo>
                    <a:pt x="3464" y="3224"/>
                  </a:lnTo>
                  <a:lnTo>
                    <a:pt x="3468" y="3220"/>
                  </a:lnTo>
                  <a:lnTo>
                    <a:pt x="3468" y="3214"/>
                  </a:lnTo>
                  <a:close/>
                  <a:moveTo>
                    <a:pt x="3482" y="3322"/>
                  </a:moveTo>
                  <a:lnTo>
                    <a:pt x="3482" y="3322"/>
                  </a:lnTo>
                  <a:lnTo>
                    <a:pt x="3478" y="3322"/>
                  </a:lnTo>
                  <a:lnTo>
                    <a:pt x="3476" y="3326"/>
                  </a:lnTo>
                  <a:lnTo>
                    <a:pt x="3478" y="3330"/>
                  </a:lnTo>
                  <a:lnTo>
                    <a:pt x="3482" y="3332"/>
                  </a:lnTo>
                  <a:lnTo>
                    <a:pt x="3486" y="3332"/>
                  </a:lnTo>
                  <a:lnTo>
                    <a:pt x="3486" y="3328"/>
                  </a:lnTo>
                  <a:lnTo>
                    <a:pt x="3484" y="3324"/>
                  </a:lnTo>
                  <a:lnTo>
                    <a:pt x="3482" y="3322"/>
                  </a:lnTo>
                  <a:close/>
                  <a:moveTo>
                    <a:pt x="3652" y="3124"/>
                  </a:moveTo>
                  <a:lnTo>
                    <a:pt x="3652" y="3124"/>
                  </a:lnTo>
                  <a:lnTo>
                    <a:pt x="3654" y="3126"/>
                  </a:lnTo>
                  <a:lnTo>
                    <a:pt x="3656" y="3124"/>
                  </a:lnTo>
                  <a:lnTo>
                    <a:pt x="3658" y="3118"/>
                  </a:lnTo>
                  <a:lnTo>
                    <a:pt x="3662" y="3112"/>
                  </a:lnTo>
                  <a:lnTo>
                    <a:pt x="3662" y="3106"/>
                  </a:lnTo>
                  <a:lnTo>
                    <a:pt x="3662" y="3104"/>
                  </a:lnTo>
                  <a:lnTo>
                    <a:pt x="3660" y="3104"/>
                  </a:lnTo>
                  <a:lnTo>
                    <a:pt x="3656" y="3110"/>
                  </a:lnTo>
                  <a:lnTo>
                    <a:pt x="3652" y="3116"/>
                  </a:lnTo>
                  <a:lnTo>
                    <a:pt x="3652" y="3120"/>
                  </a:lnTo>
                  <a:lnTo>
                    <a:pt x="3652" y="3124"/>
                  </a:lnTo>
                  <a:close/>
                  <a:moveTo>
                    <a:pt x="3482" y="4890"/>
                  </a:moveTo>
                  <a:lnTo>
                    <a:pt x="3482" y="4890"/>
                  </a:lnTo>
                  <a:lnTo>
                    <a:pt x="3486" y="4896"/>
                  </a:lnTo>
                  <a:lnTo>
                    <a:pt x="3492" y="4904"/>
                  </a:lnTo>
                  <a:lnTo>
                    <a:pt x="3494" y="4904"/>
                  </a:lnTo>
                  <a:lnTo>
                    <a:pt x="3498" y="4898"/>
                  </a:lnTo>
                  <a:lnTo>
                    <a:pt x="3498" y="4890"/>
                  </a:lnTo>
                  <a:lnTo>
                    <a:pt x="3498" y="4888"/>
                  </a:lnTo>
                  <a:lnTo>
                    <a:pt x="3496" y="4886"/>
                  </a:lnTo>
                  <a:lnTo>
                    <a:pt x="3492" y="4884"/>
                  </a:lnTo>
                  <a:lnTo>
                    <a:pt x="3486" y="4884"/>
                  </a:lnTo>
                  <a:lnTo>
                    <a:pt x="3482" y="4886"/>
                  </a:lnTo>
                  <a:lnTo>
                    <a:pt x="3482" y="4888"/>
                  </a:lnTo>
                  <a:lnTo>
                    <a:pt x="3482" y="4890"/>
                  </a:lnTo>
                  <a:close/>
                  <a:moveTo>
                    <a:pt x="3640" y="3122"/>
                  </a:moveTo>
                  <a:lnTo>
                    <a:pt x="3640" y="3122"/>
                  </a:lnTo>
                  <a:lnTo>
                    <a:pt x="3634" y="3120"/>
                  </a:lnTo>
                  <a:lnTo>
                    <a:pt x="3628" y="3116"/>
                  </a:lnTo>
                  <a:lnTo>
                    <a:pt x="3620" y="3116"/>
                  </a:lnTo>
                  <a:lnTo>
                    <a:pt x="3612" y="3120"/>
                  </a:lnTo>
                  <a:lnTo>
                    <a:pt x="3608" y="3122"/>
                  </a:lnTo>
                  <a:lnTo>
                    <a:pt x="3604" y="3126"/>
                  </a:lnTo>
                  <a:lnTo>
                    <a:pt x="3602" y="3132"/>
                  </a:lnTo>
                  <a:lnTo>
                    <a:pt x="3600" y="3136"/>
                  </a:lnTo>
                  <a:lnTo>
                    <a:pt x="3598" y="3138"/>
                  </a:lnTo>
                  <a:lnTo>
                    <a:pt x="3596" y="3136"/>
                  </a:lnTo>
                  <a:lnTo>
                    <a:pt x="3592" y="3136"/>
                  </a:lnTo>
                  <a:lnTo>
                    <a:pt x="3590" y="3136"/>
                  </a:lnTo>
                  <a:lnTo>
                    <a:pt x="3586" y="3138"/>
                  </a:lnTo>
                  <a:lnTo>
                    <a:pt x="3582" y="3140"/>
                  </a:lnTo>
                  <a:lnTo>
                    <a:pt x="3580" y="3136"/>
                  </a:lnTo>
                  <a:lnTo>
                    <a:pt x="3580" y="3130"/>
                  </a:lnTo>
                  <a:lnTo>
                    <a:pt x="3578" y="3128"/>
                  </a:lnTo>
                  <a:lnTo>
                    <a:pt x="3576" y="3128"/>
                  </a:lnTo>
                  <a:lnTo>
                    <a:pt x="3574" y="3132"/>
                  </a:lnTo>
                  <a:lnTo>
                    <a:pt x="3568" y="3144"/>
                  </a:lnTo>
                  <a:lnTo>
                    <a:pt x="3564" y="3150"/>
                  </a:lnTo>
                  <a:lnTo>
                    <a:pt x="3560" y="3156"/>
                  </a:lnTo>
                  <a:lnTo>
                    <a:pt x="3550" y="3164"/>
                  </a:lnTo>
                  <a:lnTo>
                    <a:pt x="3544" y="3168"/>
                  </a:lnTo>
                  <a:lnTo>
                    <a:pt x="3548" y="3168"/>
                  </a:lnTo>
                  <a:lnTo>
                    <a:pt x="3554" y="3168"/>
                  </a:lnTo>
                  <a:lnTo>
                    <a:pt x="3556" y="3170"/>
                  </a:lnTo>
                  <a:lnTo>
                    <a:pt x="3558" y="3172"/>
                  </a:lnTo>
                  <a:lnTo>
                    <a:pt x="3558" y="3174"/>
                  </a:lnTo>
                  <a:lnTo>
                    <a:pt x="3558" y="3182"/>
                  </a:lnTo>
                  <a:lnTo>
                    <a:pt x="3558" y="3186"/>
                  </a:lnTo>
                  <a:lnTo>
                    <a:pt x="3562" y="3190"/>
                  </a:lnTo>
                  <a:lnTo>
                    <a:pt x="3564" y="3192"/>
                  </a:lnTo>
                  <a:lnTo>
                    <a:pt x="3564" y="3196"/>
                  </a:lnTo>
                  <a:lnTo>
                    <a:pt x="3564" y="3198"/>
                  </a:lnTo>
                  <a:lnTo>
                    <a:pt x="3562" y="3200"/>
                  </a:lnTo>
                  <a:lnTo>
                    <a:pt x="3564" y="3200"/>
                  </a:lnTo>
                  <a:lnTo>
                    <a:pt x="3574" y="3202"/>
                  </a:lnTo>
                  <a:lnTo>
                    <a:pt x="3578" y="3202"/>
                  </a:lnTo>
                  <a:lnTo>
                    <a:pt x="3580" y="3198"/>
                  </a:lnTo>
                  <a:lnTo>
                    <a:pt x="3584" y="3186"/>
                  </a:lnTo>
                  <a:lnTo>
                    <a:pt x="3588" y="3178"/>
                  </a:lnTo>
                  <a:lnTo>
                    <a:pt x="3590" y="3172"/>
                  </a:lnTo>
                  <a:lnTo>
                    <a:pt x="3594" y="3166"/>
                  </a:lnTo>
                  <a:lnTo>
                    <a:pt x="3602" y="3164"/>
                  </a:lnTo>
                  <a:lnTo>
                    <a:pt x="3608" y="3162"/>
                  </a:lnTo>
                  <a:lnTo>
                    <a:pt x="3614" y="3164"/>
                  </a:lnTo>
                  <a:lnTo>
                    <a:pt x="3620" y="3170"/>
                  </a:lnTo>
                  <a:lnTo>
                    <a:pt x="3624" y="3172"/>
                  </a:lnTo>
                  <a:lnTo>
                    <a:pt x="3626" y="3172"/>
                  </a:lnTo>
                  <a:lnTo>
                    <a:pt x="3628" y="3170"/>
                  </a:lnTo>
                  <a:lnTo>
                    <a:pt x="3630" y="3166"/>
                  </a:lnTo>
                  <a:lnTo>
                    <a:pt x="3632" y="3160"/>
                  </a:lnTo>
                  <a:lnTo>
                    <a:pt x="3636" y="3156"/>
                  </a:lnTo>
                  <a:lnTo>
                    <a:pt x="3642" y="3150"/>
                  </a:lnTo>
                  <a:lnTo>
                    <a:pt x="3646" y="3148"/>
                  </a:lnTo>
                  <a:lnTo>
                    <a:pt x="3648" y="3144"/>
                  </a:lnTo>
                  <a:lnTo>
                    <a:pt x="3646" y="3140"/>
                  </a:lnTo>
                  <a:lnTo>
                    <a:pt x="3644" y="3132"/>
                  </a:lnTo>
                  <a:lnTo>
                    <a:pt x="3644" y="3128"/>
                  </a:lnTo>
                  <a:lnTo>
                    <a:pt x="3644" y="3126"/>
                  </a:lnTo>
                  <a:lnTo>
                    <a:pt x="3640" y="3122"/>
                  </a:lnTo>
                  <a:close/>
                  <a:moveTo>
                    <a:pt x="3450" y="4936"/>
                  </a:moveTo>
                  <a:lnTo>
                    <a:pt x="3450" y="4936"/>
                  </a:lnTo>
                  <a:lnTo>
                    <a:pt x="3456" y="4938"/>
                  </a:lnTo>
                  <a:lnTo>
                    <a:pt x="3462" y="4940"/>
                  </a:lnTo>
                  <a:lnTo>
                    <a:pt x="3468" y="4940"/>
                  </a:lnTo>
                  <a:lnTo>
                    <a:pt x="3470" y="4938"/>
                  </a:lnTo>
                  <a:lnTo>
                    <a:pt x="3472" y="4934"/>
                  </a:lnTo>
                  <a:lnTo>
                    <a:pt x="3474" y="4926"/>
                  </a:lnTo>
                  <a:lnTo>
                    <a:pt x="3472" y="4922"/>
                  </a:lnTo>
                  <a:lnTo>
                    <a:pt x="3466" y="4922"/>
                  </a:lnTo>
                  <a:lnTo>
                    <a:pt x="3458" y="4924"/>
                  </a:lnTo>
                  <a:lnTo>
                    <a:pt x="3448" y="4930"/>
                  </a:lnTo>
                  <a:lnTo>
                    <a:pt x="3448" y="4932"/>
                  </a:lnTo>
                  <a:lnTo>
                    <a:pt x="3450" y="4936"/>
                  </a:lnTo>
                  <a:close/>
                  <a:moveTo>
                    <a:pt x="3012" y="5270"/>
                  </a:moveTo>
                  <a:lnTo>
                    <a:pt x="3012" y="5270"/>
                  </a:lnTo>
                  <a:lnTo>
                    <a:pt x="3008" y="5266"/>
                  </a:lnTo>
                  <a:lnTo>
                    <a:pt x="3006" y="5264"/>
                  </a:lnTo>
                  <a:lnTo>
                    <a:pt x="3008" y="5262"/>
                  </a:lnTo>
                  <a:lnTo>
                    <a:pt x="3012" y="5264"/>
                  </a:lnTo>
                  <a:lnTo>
                    <a:pt x="3020" y="5266"/>
                  </a:lnTo>
                  <a:lnTo>
                    <a:pt x="3022" y="5266"/>
                  </a:lnTo>
                  <a:lnTo>
                    <a:pt x="3022" y="5264"/>
                  </a:lnTo>
                  <a:lnTo>
                    <a:pt x="3022" y="5258"/>
                  </a:lnTo>
                  <a:lnTo>
                    <a:pt x="3020" y="5250"/>
                  </a:lnTo>
                  <a:lnTo>
                    <a:pt x="3014" y="5244"/>
                  </a:lnTo>
                  <a:lnTo>
                    <a:pt x="3010" y="5242"/>
                  </a:lnTo>
                  <a:lnTo>
                    <a:pt x="3008" y="5244"/>
                  </a:lnTo>
                  <a:lnTo>
                    <a:pt x="3006" y="5246"/>
                  </a:lnTo>
                  <a:lnTo>
                    <a:pt x="3004" y="5246"/>
                  </a:lnTo>
                  <a:lnTo>
                    <a:pt x="3000" y="5242"/>
                  </a:lnTo>
                  <a:lnTo>
                    <a:pt x="2998" y="5240"/>
                  </a:lnTo>
                  <a:lnTo>
                    <a:pt x="2994" y="5240"/>
                  </a:lnTo>
                  <a:lnTo>
                    <a:pt x="2992" y="5242"/>
                  </a:lnTo>
                  <a:lnTo>
                    <a:pt x="2988" y="5244"/>
                  </a:lnTo>
                  <a:lnTo>
                    <a:pt x="2986" y="5244"/>
                  </a:lnTo>
                  <a:lnTo>
                    <a:pt x="2982" y="5240"/>
                  </a:lnTo>
                  <a:lnTo>
                    <a:pt x="2978" y="5236"/>
                  </a:lnTo>
                  <a:lnTo>
                    <a:pt x="2974" y="5234"/>
                  </a:lnTo>
                  <a:lnTo>
                    <a:pt x="2970" y="5234"/>
                  </a:lnTo>
                  <a:lnTo>
                    <a:pt x="2966" y="5236"/>
                  </a:lnTo>
                  <a:lnTo>
                    <a:pt x="2964" y="5238"/>
                  </a:lnTo>
                  <a:lnTo>
                    <a:pt x="2964" y="5240"/>
                  </a:lnTo>
                  <a:lnTo>
                    <a:pt x="2966" y="5244"/>
                  </a:lnTo>
                  <a:lnTo>
                    <a:pt x="2970" y="5250"/>
                  </a:lnTo>
                  <a:lnTo>
                    <a:pt x="2974" y="5252"/>
                  </a:lnTo>
                  <a:lnTo>
                    <a:pt x="2978" y="5252"/>
                  </a:lnTo>
                  <a:lnTo>
                    <a:pt x="2984" y="5256"/>
                  </a:lnTo>
                  <a:lnTo>
                    <a:pt x="2986" y="5260"/>
                  </a:lnTo>
                  <a:lnTo>
                    <a:pt x="2984" y="5260"/>
                  </a:lnTo>
                  <a:lnTo>
                    <a:pt x="2982" y="5260"/>
                  </a:lnTo>
                  <a:lnTo>
                    <a:pt x="2976" y="5262"/>
                  </a:lnTo>
                  <a:lnTo>
                    <a:pt x="2972" y="5264"/>
                  </a:lnTo>
                  <a:lnTo>
                    <a:pt x="2970" y="5264"/>
                  </a:lnTo>
                  <a:lnTo>
                    <a:pt x="2966" y="5260"/>
                  </a:lnTo>
                  <a:lnTo>
                    <a:pt x="2960" y="5252"/>
                  </a:lnTo>
                  <a:lnTo>
                    <a:pt x="2956" y="5252"/>
                  </a:lnTo>
                  <a:lnTo>
                    <a:pt x="2954" y="5252"/>
                  </a:lnTo>
                  <a:lnTo>
                    <a:pt x="2948" y="5250"/>
                  </a:lnTo>
                  <a:lnTo>
                    <a:pt x="2944" y="5248"/>
                  </a:lnTo>
                  <a:lnTo>
                    <a:pt x="2940" y="5246"/>
                  </a:lnTo>
                  <a:lnTo>
                    <a:pt x="2938" y="5248"/>
                  </a:lnTo>
                  <a:lnTo>
                    <a:pt x="2936" y="5250"/>
                  </a:lnTo>
                  <a:lnTo>
                    <a:pt x="2932" y="5254"/>
                  </a:lnTo>
                  <a:lnTo>
                    <a:pt x="2928" y="5256"/>
                  </a:lnTo>
                  <a:lnTo>
                    <a:pt x="2926" y="5258"/>
                  </a:lnTo>
                  <a:lnTo>
                    <a:pt x="2926" y="5266"/>
                  </a:lnTo>
                  <a:lnTo>
                    <a:pt x="2926" y="5270"/>
                  </a:lnTo>
                  <a:lnTo>
                    <a:pt x="2926" y="5276"/>
                  </a:lnTo>
                  <a:lnTo>
                    <a:pt x="2926" y="5278"/>
                  </a:lnTo>
                  <a:lnTo>
                    <a:pt x="2928" y="5280"/>
                  </a:lnTo>
                  <a:lnTo>
                    <a:pt x="2938" y="5282"/>
                  </a:lnTo>
                  <a:lnTo>
                    <a:pt x="2948" y="5282"/>
                  </a:lnTo>
                  <a:lnTo>
                    <a:pt x="2960" y="5278"/>
                  </a:lnTo>
                  <a:lnTo>
                    <a:pt x="2970" y="5274"/>
                  </a:lnTo>
                  <a:lnTo>
                    <a:pt x="2978" y="5272"/>
                  </a:lnTo>
                  <a:lnTo>
                    <a:pt x="2984" y="5272"/>
                  </a:lnTo>
                  <a:lnTo>
                    <a:pt x="2986" y="5268"/>
                  </a:lnTo>
                  <a:lnTo>
                    <a:pt x="2988" y="5268"/>
                  </a:lnTo>
                  <a:lnTo>
                    <a:pt x="2990" y="5270"/>
                  </a:lnTo>
                  <a:lnTo>
                    <a:pt x="2992" y="5272"/>
                  </a:lnTo>
                  <a:lnTo>
                    <a:pt x="2994" y="5270"/>
                  </a:lnTo>
                  <a:lnTo>
                    <a:pt x="2998" y="5270"/>
                  </a:lnTo>
                  <a:lnTo>
                    <a:pt x="3004" y="5270"/>
                  </a:lnTo>
                  <a:lnTo>
                    <a:pt x="3014" y="5272"/>
                  </a:lnTo>
                  <a:lnTo>
                    <a:pt x="3016" y="5272"/>
                  </a:lnTo>
                  <a:lnTo>
                    <a:pt x="3012" y="5270"/>
                  </a:lnTo>
                  <a:close/>
                  <a:moveTo>
                    <a:pt x="3240" y="4810"/>
                  </a:moveTo>
                  <a:lnTo>
                    <a:pt x="3240" y="4810"/>
                  </a:lnTo>
                  <a:lnTo>
                    <a:pt x="3258" y="4782"/>
                  </a:lnTo>
                  <a:lnTo>
                    <a:pt x="3262" y="4776"/>
                  </a:lnTo>
                  <a:lnTo>
                    <a:pt x="3264" y="4770"/>
                  </a:lnTo>
                  <a:lnTo>
                    <a:pt x="3264" y="4764"/>
                  </a:lnTo>
                  <a:lnTo>
                    <a:pt x="3262" y="4760"/>
                  </a:lnTo>
                  <a:lnTo>
                    <a:pt x="3258" y="4756"/>
                  </a:lnTo>
                  <a:lnTo>
                    <a:pt x="3254" y="4756"/>
                  </a:lnTo>
                  <a:lnTo>
                    <a:pt x="3250" y="4758"/>
                  </a:lnTo>
                  <a:lnTo>
                    <a:pt x="3246" y="4764"/>
                  </a:lnTo>
                  <a:lnTo>
                    <a:pt x="3236" y="4776"/>
                  </a:lnTo>
                  <a:lnTo>
                    <a:pt x="3228" y="4792"/>
                  </a:lnTo>
                  <a:lnTo>
                    <a:pt x="3222" y="4796"/>
                  </a:lnTo>
                  <a:lnTo>
                    <a:pt x="3216" y="4798"/>
                  </a:lnTo>
                  <a:lnTo>
                    <a:pt x="3208" y="4798"/>
                  </a:lnTo>
                  <a:lnTo>
                    <a:pt x="3198" y="4798"/>
                  </a:lnTo>
                  <a:lnTo>
                    <a:pt x="3182" y="4794"/>
                  </a:lnTo>
                  <a:lnTo>
                    <a:pt x="3176" y="4794"/>
                  </a:lnTo>
                  <a:lnTo>
                    <a:pt x="3174" y="4796"/>
                  </a:lnTo>
                  <a:lnTo>
                    <a:pt x="3170" y="4798"/>
                  </a:lnTo>
                  <a:lnTo>
                    <a:pt x="3168" y="4798"/>
                  </a:lnTo>
                  <a:lnTo>
                    <a:pt x="3158" y="4794"/>
                  </a:lnTo>
                  <a:lnTo>
                    <a:pt x="3146" y="4792"/>
                  </a:lnTo>
                  <a:lnTo>
                    <a:pt x="3138" y="4790"/>
                  </a:lnTo>
                  <a:lnTo>
                    <a:pt x="3130" y="4790"/>
                  </a:lnTo>
                  <a:lnTo>
                    <a:pt x="3122" y="4790"/>
                  </a:lnTo>
                  <a:lnTo>
                    <a:pt x="3118" y="4788"/>
                  </a:lnTo>
                  <a:lnTo>
                    <a:pt x="3116" y="4786"/>
                  </a:lnTo>
                  <a:lnTo>
                    <a:pt x="3114" y="4784"/>
                  </a:lnTo>
                  <a:lnTo>
                    <a:pt x="3114" y="4780"/>
                  </a:lnTo>
                  <a:lnTo>
                    <a:pt x="3114" y="4778"/>
                  </a:lnTo>
                  <a:lnTo>
                    <a:pt x="3112" y="4778"/>
                  </a:lnTo>
                  <a:lnTo>
                    <a:pt x="3104" y="4778"/>
                  </a:lnTo>
                  <a:lnTo>
                    <a:pt x="3098" y="4776"/>
                  </a:lnTo>
                  <a:lnTo>
                    <a:pt x="3092" y="4776"/>
                  </a:lnTo>
                  <a:lnTo>
                    <a:pt x="3090" y="4778"/>
                  </a:lnTo>
                  <a:lnTo>
                    <a:pt x="3088" y="4780"/>
                  </a:lnTo>
                  <a:lnTo>
                    <a:pt x="3084" y="4788"/>
                  </a:lnTo>
                  <a:lnTo>
                    <a:pt x="3080" y="4796"/>
                  </a:lnTo>
                  <a:lnTo>
                    <a:pt x="3078" y="4800"/>
                  </a:lnTo>
                  <a:lnTo>
                    <a:pt x="3074" y="4800"/>
                  </a:lnTo>
                  <a:lnTo>
                    <a:pt x="3072" y="4800"/>
                  </a:lnTo>
                  <a:lnTo>
                    <a:pt x="3068" y="4796"/>
                  </a:lnTo>
                  <a:lnTo>
                    <a:pt x="3066" y="4792"/>
                  </a:lnTo>
                  <a:lnTo>
                    <a:pt x="3064" y="4792"/>
                  </a:lnTo>
                  <a:lnTo>
                    <a:pt x="3060" y="4798"/>
                  </a:lnTo>
                  <a:lnTo>
                    <a:pt x="3056" y="4810"/>
                  </a:lnTo>
                  <a:lnTo>
                    <a:pt x="3052" y="4820"/>
                  </a:lnTo>
                  <a:lnTo>
                    <a:pt x="3048" y="4824"/>
                  </a:lnTo>
                  <a:lnTo>
                    <a:pt x="3048" y="4828"/>
                  </a:lnTo>
                  <a:lnTo>
                    <a:pt x="3048" y="4834"/>
                  </a:lnTo>
                  <a:lnTo>
                    <a:pt x="3048" y="4838"/>
                  </a:lnTo>
                  <a:lnTo>
                    <a:pt x="3046" y="4840"/>
                  </a:lnTo>
                  <a:lnTo>
                    <a:pt x="3044" y="4842"/>
                  </a:lnTo>
                  <a:lnTo>
                    <a:pt x="3040" y="4844"/>
                  </a:lnTo>
                  <a:lnTo>
                    <a:pt x="3040" y="4848"/>
                  </a:lnTo>
                  <a:lnTo>
                    <a:pt x="3042" y="4854"/>
                  </a:lnTo>
                  <a:lnTo>
                    <a:pt x="3044" y="4864"/>
                  </a:lnTo>
                  <a:lnTo>
                    <a:pt x="3040" y="4876"/>
                  </a:lnTo>
                  <a:lnTo>
                    <a:pt x="3034" y="4886"/>
                  </a:lnTo>
                  <a:lnTo>
                    <a:pt x="3030" y="4900"/>
                  </a:lnTo>
                  <a:lnTo>
                    <a:pt x="3030" y="4908"/>
                  </a:lnTo>
                  <a:lnTo>
                    <a:pt x="3030" y="4918"/>
                  </a:lnTo>
                  <a:lnTo>
                    <a:pt x="3030" y="4932"/>
                  </a:lnTo>
                  <a:lnTo>
                    <a:pt x="3028" y="4934"/>
                  </a:lnTo>
                  <a:lnTo>
                    <a:pt x="3026" y="4936"/>
                  </a:lnTo>
                  <a:lnTo>
                    <a:pt x="3024" y="4936"/>
                  </a:lnTo>
                  <a:lnTo>
                    <a:pt x="3024" y="4938"/>
                  </a:lnTo>
                  <a:lnTo>
                    <a:pt x="3022" y="4944"/>
                  </a:lnTo>
                  <a:lnTo>
                    <a:pt x="3020" y="4952"/>
                  </a:lnTo>
                  <a:lnTo>
                    <a:pt x="3020" y="4960"/>
                  </a:lnTo>
                  <a:lnTo>
                    <a:pt x="3016" y="4964"/>
                  </a:lnTo>
                  <a:lnTo>
                    <a:pt x="3014" y="4968"/>
                  </a:lnTo>
                  <a:lnTo>
                    <a:pt x="3010" y="4968"/>
                  </a:lnTo>
                  <a:lnTo>
                    <a:pt x="3006" y="4970"/>
                  </a:lnTo>
                  <a:lnTo>
                    <a:pt x="3006" y="4972"/>
                  </a:lnTo>
                  <a:lnTo>
                    <a:pt x="3008" y="4976"/>
                  </a:lnTo>
                  <a:lnTo>
                    <a:pt x="3010" y="4984"/>
                  </a:lnTo>
                  <a:lnTo>
                    <a:pt x="3008" y="4986"/>
                  </a:lnTo>
                  <a:lnTo>
                    <a:pt x="3006" y="4990"/>
                  </a:lnTo>
                  <a:lnTo>
                    <a:pt x="3008" y="5002"/>
                  </a:lnTo>
                  <a:lnTo>
                    <a:pt x="3012" y="5008"/>
                  </a:lnTo>
                  <a:lnTo>
                    <a:pt x="3014" y="5010"/>
                  </a:lnTo>
                  <a:lnTo>
                    <a:pt x="3018" y="5010"/>
                  </a:lnTo>
                  <a:lnTo>
                    <a:pt x="3020" y="5010"/>
                  </a:lnTo>
                  <a:lnTo>
                    <a:pt x="3024" y="5010"/>
                  </a:lnTo>
                  <a:lnTo>
                    <a:pt x="3028" y="5010"/>
                  </a:lnTo>
                  <a:lnTo>
                    <a:pt x="3032" y="5014"/>
                  </a:lnTo>
                  <a:lnTo>
                    <a:pt x="3036" y="5022"/>
                  </a:lnTo>
                  <a:lnTo>
                    <a:pt x="3040" y="5034"/>
                  </a:lnTo>
                  <a:lnTo>
                    <a:pt x="3040" y="5046"/>
                  </a:lnTo>
                  <a:lnTo>
                    <a:pt x="3038" y="5058"/>
                  </a:lnTo>
                  <a:lnTo>
                    <a:pt x="3036" y="5070"/>
                  </a:lnTo>
                  <a:lnTo>
                    <a:pt x="3032" y="5082"/>
                  </a:lnTo>
                  <a:lnTo>
                    <a:pt x="3030" y="5092"/>
                  </a:lnTo>
                  <a:lnTo>
                    <a:pt x="3030" y="5102"/>
                  </a:lnTo>
                  <a:lnTo>
                    <a:pt x="3034" y="5112"/>
                  </a:lnTo>
                  <a:lnTo>
                    <a:pt x="3038" y="5116"/>
                  </a:lnTo>
                  <a:lnTo>
                    <a:pt x="3042" y="5118"/>
                  </a:lnTo>
                  <a:lnTo>
                    <a:pt x="3046" y="5118"/>
                  </a:lnTo>
                  <a:lnTo>
                    <a:pt x="3050" y="5116"/>
                  </a:lnTo>
                  <a:lnTo>
                    <a:pt x="3058" y="5114"/>
                  </a:lnTo>
                  <a:lnTo>
                    <a:pt x="3068" y="5112"/>
                  </a:lnTo>
                  <a:lnTo>
                    <a:pt x="3072" y="5112"/>
                  </a:lnTo>
                  <a:lnTo>
                    <a:pt x="3072" y="5110"/>
                  </a:lnTo>
                  <a:lnTo>
                    <a:pt x="3070" y="5100"/>
                  </a:lnTo>
                  <a:lnTo>
                    <a:pt x="3068" y="5088"/>
                  </a:lnTo>
                  <a:lnTo>
                    <a:pt x="3068" y="5082"/>
                  </a:lnTo>
                  <a:lnTo>
                    <a:pt x="3070" y="5076"/>
                  </a:lnTo>
                  <a:lnTo>
                    <a:pt x="3072" y="5070"/>
                  </a:lnTo>
                  <a:lnTo>
                    <a:pt x="3074" y="5064"/>
                  </a:lnTo>
                  <a:lnTo>
                    <a:pt x="3072" y="5050"/>
                  </a:lnTo>
                  <a:lnTo>
                    <a:pt x="3072" y="5034"/>
                  </a:lnTo>
                  <a:lnTo>
                    <a:pt x="3072" y="5014"/>
                  </a:lnTo>
                  <a:lnTo>
                    <a:pt x="3074" y="5004"/>
                  </a:lnTo>
                  <a:lnTo>
                    <a:pt x="3072" y="4998"/>
                  </a:lnTo>
                  <a:lnTo>
                    <a:pt x="3068" y="4990"/>
                  </a:lnTo>
                  <a:lnTo>
                    <a:pt x="3068" y="4988"/>
                  </a:lnTo>
                  <a:lnTo>
                    <a:pt x="3068" y="4984"/>
                  </a:lnTo>
                  <a:lnTo>
                    <a:pt x="3076" y="4974"/>
                  </a:lnTo>
                  <a:lnTo>
                    <a:pt x="3084" y="4970"/>
                  </a:lnTo>
                  <a:lnTo>
                    <a:pt x="3090" y="4968"/>
                  </a:lnTo>
                  <a:lnTo>
                    <a:pt x="3094" y="4968"/>
                  </a:lnTo>
                  <a:lnTo>
                    <a:pt x="3098" y="4972"/>
                  </a:lnTo>
                  <a:lnTo>
                    <a:pt x="3100" y="4976"/>
                  </a:lnTo>
                  <a:lnTo>
                    <a:pt x="3100" y="4982"/>
                  </a:lnTo>
                  <a:lnTo>
                    <a:pt x="3098" y="4990"/>
                  </a:lnTo>
                  <a:lnTo>
                    <a:pt x="3094" y="4996"/>
                  </a:lnTo>
                  <a:lnTo>
                    <a:pt x="3092" y="5002"/>
                  </a:lnTo>
                  <a:lnTo>
                    <a:pt x="3090" y="5008"/>
                  </a:lnTo>
                  <a:lnTo>
                    <a:pt x="3092" y="5012"/>
                  </a:lnTo>
                  <a:lnTo>
                    <a:pt x="3094" y="5016"/>
                  </a:lnTo>
                  <a:lnTo>
                    <a:pt x="3102" y="5024"/>
                  </a:lnTo>
                  <a:lnTo>
                    <a:pt x="3112" y="5034"/>
                  </a:lnTo>
                  <a:lnTo>
                    <a:pt x="3116" y="5040"/>
                  </a:lnTo>
                  <a:lnTo>
                    <a:pt x="3116" y="5046"/>
                  </a:lnTo>
                  <a:lnTo>
                    <a:pt x="3114" y="5062"/>
                  </a:lnTo>
                  <a:lnTo>
                    <a:pt x="3114" y="5068"/>
                  </a:lnTo>
                  <a:lnTo>
                    <a:pt x="3116" y="5074"/>
                  </a:lnTo>
                  <a:lnTo>
                    <a:pt x="3120" y="5076"/>
                  </a:lnTo>
                  <a:lnTo>
                    <a:pt x="3130" y="5078"/>
                  </a:lnTo>
                  <a:lnTo>
                    <a:pt x="3136" y="5076"/>
                  </a:lnTo>
                  <a:lnTo>
                    <a:pt x="3138" y="5076"/>
                  </a:lnTo>
                  <a:lnTo>
                    <a:pt x="3140" y="5072"/>
                  </a:lnTo>
                  <a:lnTo>
                    <a:pt x="3140" y="5070"/>
                  </a:lnTo>
                  <a:lnTo>
                    <a:pt x="3140" y="5062"/>
                  </a:lnTo>
                  <a:lnTo>
                    <a:pt x="3142" y="5060"/>
                  </a:lnTo>
                  <a:lnTo>
                    <a:pt x="3148" y="5056"/>
                  </a:lnTo>
                  <a:lnTo>
                    <a:pt x="3152" y="5056"/>
                  </a:lnTo>
                  <a:lnTo>
                    <a:pt x="3156" y="5054"/>
                  </a:lnTo>
                  <a:lnTo>
                    <a:pt x="3164" y="5056"/>
                  </a:lnTo>
                  <a:lnTo>
                    <a:pt x="3166" y="5056"/>
                  </a:lnTo>
                  <a:lnTo>
                    <a:pt x="3168" y="5056"/>
                  </a:lnTo>
                  <a:lnTo>
                    <a:pt x="3172" y="5048"/>
                  </a:lnTo>
                  <a:lnTo>
                    <a:pt x="3172" y="5042"/>
                  </a:lnTo>
                  <a:lnTo>
                    <a:pt x="3170" y="5036"/>
                  </a:lnTo>
                  <a:lnTo>
                    <a:pt x="3164" y="5032"/>
                  </a:lnTo>
                  <a:lnTo>
                    <a:pt x="3158" y="5028"/>
                  </a:lnTo>
                  <a:lnTo>
                    <a:pt x="3152" y="5026"/>
                  </a:lnTo>
                  <a:lnTo>
                    <a:pt x="3148" y="5022"/>
                  </a:lnTo>
                  <a:lnTo>
                    <a:pt x="3146" y="5016"/>
                  </a:lnTo>
                  <a:lnTo>
                    <a:pt x="3148" y="5012"/>
                  </a:lnTo>
                  <a:lnTo>
                    <a:pt x="3152" y="5006"/>
                  </a:lnTo>
                  <a:lnTo>
                    <a:pt x="3152" y="4998"/>
                  </a:lnTo>
                  <a:lnTo>
                    <a:pt x="3150" y="4990"/>
                  </a:lnTo>
                  <a:lnTo>
                    <a:pt x="3148" y="4980"/>
                  </a:lnTo>
                  <a:lnTo>
                    <a:pt x="3136" y="4962"/>
                  </a:lnTo>
                  <a:lnTo>
                    <a:pt x="3122" y="4946"/>
                  </a:lnTo>
                  <a:lnTo>
                    <a:pt x="3118" y="4940"/>
                  </a:lnTo>
                  <a:lnTo>
                    <a:pt x="3118" y="4934"/>
                  </a:lnTo>
                  <a:lnTo>
                    <a:pt x="3122" y="4930"/>
                  </a:lnTo>
                  <a:lnTo>
                    <a:pt x="3128" y="4926"/>
                  </a:lnTo>
                  <a:lnTo>
                    <a:pt x="3146" y="4916"/>
                  </a:lnTo>
                  <a:lnTo>
                    <a:pt x="3154" y="4908"/>
                  </a:lnTo>
                  <a:lnTo>
                    <a:pt x="3162" y="4898"/>
                  </a:lnTo>
                  <a:lnTo>
                    <a:pt x="3168" y="4888"/>
                  </a:lnTo>
                  <a:lnTo>
                    <a:pt x="3172" y="4884"/>
                  </a:lnTo>
                  <a:lnTo>
                    <a:pt x="3176" y="4884"/>
                  </a:lnTo>
                  <a:lnTo>
                    <a:pt x="3180" y="4886"/>
                  </a:lnTo>
                  <a:lnTo>
                    <a:pt x="3186" y="4890"/>
                  </a:lnTo>
                  <a:lnTo>
                    <a:pt x="3190" y="4890"/>
                  </a:lnTo>
                  <a:lnTo>
                    <a:pt x="3192" y="4888"/>
                  </a:lnTo>
                  <a:lnTo>
                    <a:pt x="3196" y="4880"/>
                  </a:lnTo>
                  <a:lnTo>
                    <a:pt x="3196" y="4876"/>
                  </a:lnTo>
                  <a:lnTo>
                    <a:pt x="3194" y="4874"/>
                  </a:lnTo>
                  <a:lnTo>
                    <a:pt x="3192" y="4872"/>
                  </a:lnTo>
                  <a:lnTo>
                    <a:pt x="3188" y="4870"/>
                  </a:lnTo>
                  <a:lnTo>
                    <a:pt x="3170" y="4870"/>
                  </a:lnTo>
                  <a:lnTo>
                    <a:pt x="3160" y="4872"/>
                  </a:lnTo>
                  <a:lnTo>
                    <a:pt x="3152" y="4874"/>
                  </a:lnTo>
                  <a:lnTo>
                    <a:pt x="3144" y="4880"/>
                  </a:lnTo>
                  <a:lnTo>
                    <a:pt x="3136" y="4884"/>
                  </a:lnTo>
                  <a:lnTo>
                    <a:pt x="3130" y="4884"/>
                  </a:lnTo>
                  <a:lnTo>
                    <a:pt x="3124" y="4884"/>
                  </a:lnTo>
                  <a:lnTo>
                    <a:pt x="3116" y="4882"/>
                  </a:lnTo>
                  <a:lnTo>
                    <a:pt x="3112" y="4886"/>
                  </a:lnTo>
                  <a:lnTo>
                    <a:pt x="3108" y="4890"/>
                  </a:lnTo>
                  <a:lnTo>
                    <a:pt x="3106" y="4894"/>
                  </a:lnTo>
                  <a:lnTo>
                    <a:pt x="3104" y="4900"/>
                  </a:lnTo>
                  <a:lnTo>
                    <a:pt x="3100" y="4904"/>
                  </a:lnTo>
                  <a:lnTo>
                    <a:pt x="3096" y="4908"/>
                  </a:lnTo>
                  <a:lnTo>
                    <a:pt x="3088" y="4908"/>
                  </a:lnTo>
                  <a:lnTo>
                    <a:pt x="3082" y="4906"/>
                  </a:lnTo>
                  <a:lnTo>
                    <a:pt x="3078" y="4904"/>
                  </a:lnTo>
                  <a:lnTo>
                    <a:pt x="3078" y="4902"/>
                  </a:lnTo>
                  <a:lnTo>
                    <a:pt x="3078" y="4898"/>
                  </a:lnTo>
                  <a:lnTo>
                    <a:pt x="3076" y="4892"/>
                  </a:lnTo>
                  <a:lnTo>
                    <a:pt x="3074" y="4888"/>
                  </a:lnTo>
                  <a:lnTo>
                    <a:pt x="3068" y="4882"/>
                  </a:lnTo>
                  <a:lnTo>
                    <a:pt x="3064" y="4880"/>
                  </a:lnTo>
                  <a:lnTo>
                    <a:pt x="3062" y="4876"/>
                  </a:lnTo>
                  <a:lnTo>
                    <a:pt x="3058" y="4866"/>
                  </a:lnTo>
                  <a:lnTo>
                    <a:pt x="3058" y="4852"/>
                  </a:lnTo>
                  <a:lnTo>
                    <a:pt x="3060" y="4840"/>
                  </a:lnTo>
                  <a:lnTo>
                    <a:pt x="3066" y="4828"/>
                  </a:lnTo>
                  <a:lnTo>
                    <a:pt x="3072" y="4818"/>
                  </a:lnTo>
                  <a:lnTo>
                    <a:pt x="3074" y="4816"/>
                  </a:lnTo>
                  <a:lnTo>
                    <a:pt x="3078" y="4814"/>
                  </a:lnTo>
                  <a:lnTo>
                    <a:pt x="3082" y="4814"/>
                  </a:lnTo>
                  <a:lnTo>
                    <a:pt x="3086" y="4816"/>
                  </a:lnTo>
                  <a:lnTo>
                    <a:pt x="3092" y="4818"/>
                  </a:lnTo>
                  <a:lnTo>
                    <a:pt x="3096" y="4820"/>
                  </a:lnTo>
                  <a:lnTo>
                    <a:pt x="3106" y="4818"/>
                  </a:lnTo>
                  <a:lnTo>
                    <a:pt x="3116" y="4818"/>
                  </a:lnTo>
                  <a:lnTo>
                    <a:pt x="3122" y="4818"/>
                  </a:lnTo>
                  <a:lnTo>
                    <a:pt x="3126" y="4818"/>
                  </a:lnTo>
                  <a:lnTo>
                    <a:pt x="3132" y="4820"/>
                  </a:lnTo>
                  <a:lnTo>
                    <a:pt x="3140" y="4820"/>
                  </a:lnTo>
                  <a:lnTo>
                    <a:pt x="3156" y="4818"/>
                  </a:lnTo>
                  <a:lnTo>
                    <a:pt x="3172" y="4816"/>
                  </a:lnTo>
                  <a:lnTo>
                    <a:pt x="3178" y="4818"/>
                  </a:lnTo>
                  <a:lnTo>
                    <a:pt x="3182" y="4820"/>
                  </a:lnTo>
                  <a:lnTo>
                    <a:pt x="3186" y="4822"/>
                  </a:lnTo>
                  <a:lnTo>
                    <a:pt x="3192" y="4824"/>
                  </a:lnTo>
                  <a:lnTo>
                    <a:pt x="3200" y="4826"/>
                  </a:lnTo>
                  <a:lnTo>
                    <a:pt x="3208" y="4826"/>
                  </a:lnTo>
                  <a:lnTo>
                    <a:pt x="3218" y="4824"/>
                  </a:lnTo>
                  <a:lnTo>
                    <a:pt x="3226" y="4822"/>
                  </a:lnTo>
                  <a:lnTo>
                    <a:pt x="3234" y="4816"/>
                  </a:lnTo>
                  <a:lnTo>
                    <a:pt x="3240" y="4810"/>
                  </a:lnTo>
                  <a:close/>
                  <a:moveTo>
                    <a:pt x="2954" y="5244"/>
                  </a:moveTo>
                  <a:lnTo>
                    <a:pt x="2954" y="5244"/>
                  </a:lnTo>
                  <a:lnTo>
                    <a:pt x="2954" y="5248"/>
                  </a:lnTo>
                  <a:lnTo>
                    <a:pt x="2956" y="5246"/>
                  </a:lnTo>
                  <a:lnTo>
                    <a:pt x="2960" y="5240"/>
                  </a:lnTo>
                  <a:lnTo>
                    <a:pt x="2962" y="5238"/>
                  </a:lnTo>
                  <a:lnTo>
                    <a:pt x="2960" y="5236"/>
                  </a:lnTo>
                  <a:lnTo>
                    <a:pt x="2958" y="5236"/>
                  </a:lnTo>
                  <a:lnTo>
                    <a:pt x="2954" y="5240"/>
                  </a:lnTo>
                  <a:lnTo>
                    <a:pt x="2954" y="5244"/>
                  </a:lnTo>
                  <a:close/>
                  <a:moveTo>
                    <a:pt x="3346" y="4878"/>
                  </a:moveTo>
                  <a:lnTo>
                    <a:pt x="3346" y="4878"/>
                  </a:lnTo>
                  <a:lnTo>
                    <a:pt x="3350" y="4878"/>
                  </a:lnTo>
                  <a:lnTo>
                    <a:pt x="3352" y="4876"/>
                  </a:lnTo>
                  <a:lnTo>
                    <a:pt x="3350" y="4874"/>
                  </a:lnTo>
                  <a:lnTo>
                    <a:pt x="3348" y="4872"/>
                  </a:lnTo>
                  <a:lnTo>
                    <a:pt x="3346" y="4872"/>
                  </a:lnTo>
                  <a:lnTo>
                    <a:pt x="3344" y="4874"/>
                  </a:lnTo>
                  <a:lnTo>
                    <a:pt x="3344" y="4876"/>
                  </a:lnTo>
                  <a:lnTo>
                    <a:pt x="3346" y="4878"/>
                  </a:lnTo>
                  <a:close/>
                  <a:moveTo>
                    <a:pt x="3352" y="4858"/>
                  </a:moveTo>
                  <a:lnTo>
                    <a:pt x="3352" y="4858"/>
                  </a:lnTo>
                  <a:lnTo>
                    <a:pt x="3350" y="4862"/>
                  </a:lnTo>
                  <a:lnTo>
                    <a:pt x="3354" y="4868"/>
                  </a:lnTo>
                  <a:lnTo>
                    <a:pt x="3358" y="4874"/>
                  </a:lnTo>
                  <a:lnTo>
                    <a:pt x="3360" y="4876"/>
                  </a:lnTo>
                  <a:lnTo>
                    <a:pt x="3364" y="4874"/>
                  </a:lnTo>
                  <a:lnTo>
                    <a:pt x="3364" y="4866"/>
                  </a:lnTo>
                  <a:lnTo>
                    <a:pt x="3362" y="4858"/>
                  </a:lnTo>
                  <a:lnTo>
                    <a:pt x="3360" y="4854"/>
                  </a:lnTo>
                  <a:lnTo>
                    <a:pt x="3356" y="4854"/>
                  </a:lnTo>
                  <a:lnTo>
                    <a:pt x="3352" y="4858"/>
                  </a:lnTo>
                  <a:close/>
                  <a:moveTo>
                    <a:pt x="3452" y="4980"/>
                  </a:moveTo>
                  <a:lnTo>
                    <a:pt x="3452" y="4980"/>
                  </a:lnTo>
                  <a:lnTo>
                    <a:pt x="3440" y="4974"/>
                  </a:lnTo>
                  <a:lnTo>
                    <a:pt x="3438" y="4974"/>
                  </a:lnTo>
                  <a:lnTo>
                    <a:pt x="3436" y="4976"/>
                  </a:lnTo>
                  <a:lnTo>
                    <a:pt x="3428" y="4978"/>
                  </a:lnTo>
                  <a:lnTo>
                    <a:pt x="3422" y="4980"/>
                  </a:lnTo>
                  <a:lnTo>
                    <a:pt x="3414" y="4978"/>
                  </a:lnTo>
                  <a:lnTo>
                    <a:pt x="3404" y="4978"/>
                  </a:lnTo>
                  <a:lnTo>
                    <a:pt x="3396" y="4978"/>
                  </a:lnTo>
                  <a:lnTo>
                    <a:pt x="3390" y="4980"/>
                  </a:lnTo>
                  <a:lnTo>
                    <a:pt x="3384" y="4982"/>
                  </a:lnTo>
                  <a:lnTo>
                    <a:pt x="3378" y="4986"/>
                  </a:lnTo>
                  <a:lnTo>
                    <a:pt x="3376" y="4990"/>
                  </a:lnTo>
                  <a:lnTo>
                    <a:pt x="3374" y="4996"/>
                  </a:lnTo>
                  <a:lnTo>
                    <a:pt x="3374" y="5002"/>
                  </a:lnTo>
                  <a:lnTo>
                    <a:pt x="3376" y="5010"/>
                  </a:lnTo>
                  <a:lnTo>
                    <a:pt x="3378" y="5006"/>
                  </a:lnTo>
                  <a:lnTo>
                    <a:pt x="3380" y="4998"/>
                  </a:lnTo>
                  <a:lnTo>
                    <a:pt x="3382" y="4994"/>
                  </a:lnTo>
                  <a:lnTo>
                    <a:pt x="3384" y="4992"/>
                  </a:lnTo>
                  <a:lnTo>
                    <a:pt x="3386" y="4992"/>
                  </a:lnTo>
                  <a:lnTo>
                    <a:pt x="3388" y="4994"/>
                  </a:lnTo>
                  <a:lnTo>
                    <a:pt x="3392" y="5000"/>
                  </a:lnTo>
                  <a:lnTo>
                    <a:pt x="3396" y="5002"/>
                  </a:lnTo>
                  <a:lnTo>
                    <a:pt x="3400" y="5004"/>
                  </a:lnTo>
                  <a:lnTo>
                    <a:pt x="3404" y="5004"/>
                  </a:lnTo>
                  <a:lnTo>
                    <a:pt x="3408" y="5000"/>
                  </a:lnTo>
                  <a:lnTo>
                    <a:pt x="3414" y="4998"/>
                  </a:lnTo>
                  <a:lnTo>
                    <a:pt x="3418" y="4998"/>
                  </a:lnTo>
                  <a:lnTo>
                    <a:pt x="3428" y="5002"/>
                  </a:lnTo>
                  <a:lnTo>
                    <a:pt x="3436" y="5006"/>
                  </a:lnTo>
                  <a:lnTo>
                    <a:pt x="3438" y="5008"/>
                  </a:lnTo>
                  <a:lnTo>
                    <a:pt x="3440" y="5006"/>
                  </a:lnTo>
                  <a:lnTo>
                    <a:pt x="3442" y="5002"/>
                  </a:lnTo>
                  <a:lnTo>
                    <a:pt x="3446" y="5002"/>
                  </a:lnTo>
                  <a:lnTo>
                    <a:pt x="3456" y="5006"/>
                  </a:lnTo>
                  <a:lnTo>
                    <a:pt x="3468" y="5014"/>
                  </a:lnTo>
                  <a:lnTo>
                    <a:pt x="3482" y="5022"/>
                  </a:lnTo>
                  <a:lnTo>
                    <a:pt x="3488" y="5026"/>
                  </a:lnTo>
                  <a:lnTo>
                    <a:pt x="3492" y="5028"/>
                  </a:lnTo>
                  <a:lnTo>
                    <a:pt x="3494" y="5026"/>
                  </a:lnTo>
                  <a:lnTo>
                    <a:pt x="3496" y="5024"/>
                  </a:lnTo>
                  <a:lnTo>
                    <a:pt x="3494" y="5012"/>
                  </a:lnTo>
                  <a:lnTo>
                    <a:pt x="3484" y="4994"/>
                  </a:lnTo>
                  <a:lnTo>
                    <a:pt x="3478" y="4988"/>
                  </a:lnTo>
                  <a:lnTo>
                    <a:pt x="3476" y="4984"/>
                  </a:lnTo>
                  <a:lnTo>
                    <a:pt x="3472" y="4982"/>
                  </a:lnTo>
                  <a:lnTo>
                    <a:pt x="3470" y="4984"/>
                  </a:lnTo>
                  <a:lnTo>
                    <a:pt x="3464" y="4984"/>
                  </a:lnTo>
                  <a:lnTo>
                    <a:pt x="3458" y="4984"/>
                  </a:lnTo>
                  <a:lnTo>
                    <a:pt x="3452" y="4980"/>
                  </a:lnTo>
                  <a:close/>
                  <a:moveTo>
                    <a:pt x="3092" y="4546"/>
                  </a:moveTo>
                  <a:lnTo>
                    <a:pt x="3092" y="4546"/>
                  </a:lnTo>
                  <a:lnTo>
                    <a:pt x="3090" y="4552"/>
                  </a:lnTo>
                  <a:lnTo>
                    <a:pt x="3092" y="4552"/>
                  </a:lnTo>
                  <a:lnTo>
                    <a:pt x="3094" y="4552"/>
                  </a:lnTo>
                  <a:lnTo>
                    <a:pt x="3098" y="4552"/>
                  </a:lnTo>
                  <a:lnTo>
                    <a:pt x="3104" y="4552"/>
                  </a:lnTo>
                  <a:lnTo>
                    <a:pt x="3108" y="4554"/>
                  </a:lnTo>
                  <a:lnTo>
                    <a:pt x="3112" y="4552"/>
                  </a:lnTo>
                  <a:lnTo>
                    <a:pt x="3112" y="4548"/>
                  </a:lnTo>
                  <a:lnTo>
                    <a:pt x="3110" y="4548"/>
                  </a:lnTo>
                  <a:lnTo>
                    <a:pt x="3106" y="4546"/>
                  </a:lnTo>
                  <a:lnTo>
                    <a:pt x="3102" y="4542"/>
                  </a:lnTo>
                  <a:lnTo>
                    <a:pt x="3100" y="4540"/>
                  </a:lnTo>
                  <a:lnTo>
                    <a:pt x="3098" y="4540"/>
                  </a:lnTo>
                  <a:lnTo>
                    <a:pt x="3096" y="4542"/>
                  </a:lnTo>
                  <a:lnTo>
                    <a:pt x="3092" y="4546"/>
                  </a:lnTo>
                  <a:close/>
                  <a:moveTo>
                    <a:pt x="3058" y="4324"/>
                  </a:moveTo>
                  <a:lnTo>
                    <a:pt x="3058" y="4324"/>
                  </a:lnTo>
                  <a:lnTo>
                    <a:pt x="3056" y="4322"/>
                  </a:lnTo>
                  <a:lnTo>
                    <a:pt x="3052" y="4322"/>
                  </a:lnTo>
                  <a:lnTo>
                    <a:pt x="3048" y="4326"/>
                  </a:lnTo>
                  <a:lnTo>
                    <a:pt x="3048" y="4330"/>
                  </a:lnTo>
                  <a:lnTo>
                    <a:pt x="3050" y="4330"/>
                  </a:lnTo>
                  <a:lnTo>
                    <a:pt x="3058" y="4324"/>
                  </a:lnTo>
                  <a:close/>
                  <a:moveTo>
                    <a:pt x="3358" y="4790"/>
                  </a:moveTo>
                  <a:lnTo>
                    <a:pt x="3358" y="4790"/>
                  </a:lnTo>
                  <a:lnTo>
                    <a:pt x="3360" y="4800"/>
                  </a:lnTo>
                  <a:lnTo>
                    <a:pt x="3358" y="4806"/>
                  </a:lnTo>
                  <a:lnTo>
                    <a:pt x="3358" y="4812"/>
                  </a:lnTo>
                  <a:lnTo>
                    <a:pt x="3358" y="4816"/>
                  </a:lnTo>
                  <a:lnTo>
                    <a:pt x="3362" y="4820"/>
                  </a:lnTo>
                  <a:lnTo>
                    <a:pt x="3364" y="4826"/>
                  </a:lnTo>
                  <a:lnTo>
                    <a:pt x="3364" y="4830"/>
                  </a:lnTo>
                  <a:lnTo>
                    <a:pt x="3364" y="4838"/>
                  </a:lnTo>
                  <a:lnTo>
                    <a:pt x="3364" y="4846"/>
                  </a:lnTo>
                  <a:lnTo>
                    <a:pt x="3364" y="4850"/>
                  </a:lnTo>
                  <a:lnTo>
                    <a:pt x="3368" y="4856"/>
                  </a:lnTo>
                  <a:lnTo>
                    <a:pt x="3382" y="4876"/>
                  </a:lnTo>
                  <a:lnTo>
                    <a:pt x="3388" y="4882"/>
                  </a:lnTo>
                  <a:lnTo>
                    <a:pt x="3390" y="4884"/>
                  </a:lnTo>
                  <a:lnTo>
                    <a:pt x="3394" y="4884"/>
                  </a:lnTo>
                  <a:lnTo>
                    <a:pt x="3394" y="4882"/>
                  </a:lnTo>
                  <a:lnTo>
                    <a:pt x="3394" y="4880"/>
                  </a:lnTo>
                  <a:lnTo>
                    <a:pt x="3390" y="4876"/>
                  </a:lnTo>
                  <a:lnTo>
                    <a:pt x="3384" y="4868"/>
                  </a:lnTo>
                  <a:lnTo>
                    <a:pt x="3380" y="4860"/>
                  </a:lnTo>
                  <a:lnTo>
                    <a:pt x="3376" y="4848"/>
                  </a:lnTo>
                  <a:lnTo>
                    <a:pt x="3374" y="4836"/>
                  </a:lnTo>
                  <a:lnTo>
                    <a:pt x="3374" y="4826"/>
                  </a:lnTo>
                  <a:lnTo>
                    <a:pt x="3376" y="4820"/>
                  </a:lnTo>
                  <a:lnTo>
                    <a:pt x="3380" y="4818"/>
                  </a:lnTo>
                  <a:lnTo>
                    <a:pt x="3382" y="4818"/>
                  </a:lnTo>
                  <a:lnTo>
                    <a:pt x="3390" y="4820"/>
                  </a:lnTo>
                  <a:lnTo>
                    <a:pt x="3402" y="4824"/>
                  </a:lnTo>
                  <a:lnTo>
                    <a:pt x="3406" y="4826"/>
                  </a:lnTo>
                  <a:lnTo>
                    <a:pt x="3410" y="4826"/>
                  </a:lnTo>
                  <a:lnTo>
                    <a:pt x="3410" y="4822"/>
                  </a:lnTo>
                  <a:lnTo>
                    <a:pt x="3406" y="4816"/>
                  </a:lnTo>
                  <a:lnTo>
                    <a:pt x="3400" y="4812"/>
                  </a:lnTo>
                  <a:lnTo>
                    <a:pt x="3394" y="4810"/>
                  </a:lnTo>
                  <a:lnTo>
                    <a:pt x="3390" y="4806"/>
                  </a:lnTo>
                  <a:lnTo>
                    <a:pt x="3386" y="4804"/>
                  </a:lnTo>
                  <a:lnTo>
                    <a:pt x="3386" y="4802"/>
                  </a:lnTo>
                  <a:lnTo>
                    <a:pt x="3388" y="4800"/>
                  </a:lnTo>
                  <a:lnTo>
                    <a:pt x="3394" y="4796"/>
                  </a:lnTo>
                  <a:lnTo>
                    <a:pt x="3400" y="4792"/>
                  </a:lnTo>
                  <a:lnTo>
                    <a:pt x="3404" y="4788"/>
                  </a:lnTo>
                  <a:lnTo>
                    <a:pt x="3406" y="4784"/>
                  </a:lnTo>
                  <a:lnTo>
                    <a:pt x="3408" y="4774"/>
                  </a:lnTo>
                  <a:lnTo>
                    <a:pt x="3406" y="4770"/>
                  </a:lnTo>
                  <a:lnTo>
                    <a:pt x="3404" y="4766"/>
                  </a:lnTo>
                  <a:lnTo>
                    <a:pt x="3400" y="4766"/>
                  </a:lnTo>
                  <a:lnTo>
                    <a:pt x="3396" y="4766"/>
                  </a:lnTo>
                  <a:lnTo>
                    <a:pt x="3390" y="4770"/>
                  </a:lnTo>
                  <a:lnTo>
                    <a:pt x="3386" y="4774"/>
                  </a:lnTo>
                  <a:lnTo>
                    <a:pt x="3378" y="4788"/>
                  </a:lnTo>
                  <a:lnTo>
                    <a:pt x="3372" y="4800"/>
                  </a:lnTo>
                  <a:lnTo>
                    <a:pt x="3370" y="4800"/>
                  </a:lnTo>
                  <a:lnTo>
                    <a:pt x="3368" y="4798"/>
                  </a:lnTo>
                  <a:lnTo>
                    <a:pt x="3366" y="4792"/>
                  </a:lnTo>
                  <a:lnTo>
                    <a:pt x="3368" y="4788"/>
                  </a:lnTo>
                  <a:lnTo>
                    <a:pt x="3372" y="4782"/>
                  </a:lnTo>
                  <a:lnTo>
                    <a:pt x="3378" y="4772"/>
                  </a:lnTo>
                  <a:lnTo>
                    <a:pt x="3378" y="4766"/>
                  </a:lnTo>
                  <a:lnTo>
                    <a:pt x="3378" y="4762"/>
                  </a:lnTo>
                  <a:lnTo>
                    <a:pt x="3376" y="4754"/>
                  </a:lnTo>
                  <a:lnTo>
                    <a:pt x="3374" y="4750"/>
                  </a:lnTo>
                  <a:lnTo>
                    <a:pt x="3374" y="4748"/>
                  </a:lnTo>
                  <a:lnTo>
                    <a:pt x="3374" y="4744"/>
                  </a:lnTo>
                  <a:lnTo>
                    <a:pt x="3378" y="4734"/>
                  </a:lnTo>
                  <a:lnTo>
                    <a:pt x="3378" y="4732"/>
                  </a:lnTo>
                  <a:lnTo>
                    <a:pt x="3376" y="4732"/>
                  </a:lnTo>
                  <a:lnTo>
                    <a:pt x="3370" y="4736"/>
                  </a:lnTo>
                  <a:lnTo>
                    <a:pt x="3366" y="4740"/>
                  </a:lnTo>
                  <a:lnTo>
                    <a:pt x="3362" y="4746"/>
                  </a:lnTo>
                  <a:lnTo>
                    <a:pt x="3356" y="4760"/>
                  </a:lnTo>
                  <a:lnTo>
                    <a:pt x="3356" y="4776"/>
                  </a:lnTo>
                  <a:lnTo>
                    <a:pt x="3356" y="4784"/>
                  </a:lnTo>
                  <a:lnTo>
                    <a:pt x="3358" y="4790"/>
                  </a:lnTo>
                  <a:close/>
                  <a:moveTo>
                    <a:pt x="3086" y="4178"/>
                  </a:moveTo>
                  <a:lnTo>
                    <a:pt x="3086" y="4178"/>
                  </a:lnTo>
                  <a:lnTo>
                    <a:pt x="3076" y="4178"/>
                  </a:lnTo>
                  <a:lnTo>
                    <a:pt x="3070" y="4180"/>
                  </a:lnTo>
                  <a:lnTo>
                    <a:pt x="3068" y="4184"/>
                  </a:lnTo>
                  <a:lnTo>
                    <a:pt x="3072" y="4186"/>
                  </a:lnTo>
                  <a:lnTo>
                    <a:pt x="3076" y="4188"/>
                  </a:lnTo>
                  <a:lnTo>
                    <a:pt x="3076" y="4190"/>
                  </a:lnTo>
                  <a:lnTo>
                    <a:pt x="3078" y="4194"/>
                  </a:lnTo>
                  <a:lnTo>
                    <a:pt x="3080" y="4196"/>
                  </a:lnTo>
                  <a:lnTo>
                    <a:pt x="3084" y="4202"/>
                  </a:lnTo>
                  <a:lnTo>
                    <a:pt x="3088" y="4212"/>
                  </a:lnTo>
                  <a:lnTo>
                    <a:pt x="3092" y="4224"/>
                  </a:lnTo>
                  <a:lnTo>
                    <a:pt x="3098" y="4238"/>
                  </a:lnTo>
                  <a:lnTo>
                    <a:pt x="3102" y="4244"/>
                  </a:lnTo>
                  <a:lnTo>
                    <a:pt x="3104" y="4244"/>
                  </a:lnTo>
                  <a:lnTo>
                    <a:pt x="3106" y="4244"/>
                  </a:lnTo>
                  <a:lnTo>
                    <a:pt x="3112" y="4240"/>
                  </a:lnTo>
                  <a:lnTo>
                    <a:pt x="3116" y="4232"/>
                  </a:lnTo>
                  <a:lnTo>
                    <a:pt x="3118" y="4224"/>
                  </a:lnTo>
                  <a:lnTo>
                    <a:pt x="3118" y="4220"/>
                  </a:lnTo>
                  <a:lnTo>
                    <a:pt x="3116" y="4216"/>
                  </a:lnTo>
                  <a:lnTo>
                    <a:pt x="3116" y="4208"/>
                  </a:lnTo>
                  <a:lnTo>
                    <a:pt x="3118" y="4204"/>
                  </a:lnTo>
                  <a:lnTo>
                    <a:pt x="3116" y="4198"/>
                  </a:lnTo>
                  <a:lnTo>
                    <a:pt x="3114" y="4194"/>
                  </a:lnTo>
                  <a:lnTo>
                    <a:pt x="3110" y="4190"/>
                  </a:lnTo>
                  <a:lnTo>
                    <a:pt x="3100" y="4184"/>
                  </a:lnTo>
                  <a:lnTo>
                    <a:pt x="3086" y="4178"/>
                  </a:lnTo>
                  <a:close/>
                  <a:moveTo>
                    <a:pt x="3138" y="4192"/>
                  </a:moveTo>
                  <a:lnTo>
                    <a:pt x="3138" y="4192"/>
                  </a:lnTo>
                  <a:lnTo>
                    <a:pt x="3140" y="4190"/>
                  </a:lnTo>
                  <a:lnTo>
                    <a:pt x="3142" y="4186"/>
                  </a:lnTo>
                  <a:lnTo>
                    <a:pt x="3140" y="4180"/>
                  </a:lnTo>
                  <a:lnTo>
                    <a:pt x="3138" y="4178"/>
                  </a:lnTo>
                  <a:lnTo>
                    <a:pt x="3134" y="4178"/>
                  </a:lnTo>
                  <a:lnTo>
                    <a:pt x="3132" y="4178"/>
                  </a:lnTo>
                  <a:lnTo>
                    <a:pt x="3130" y="4178"/>
                  </a:lnTo>
                  <a:lnTo>
                    <a:pt x="3130" y="4184"/>
                  </a:lnTo>
                  <a:lnTo>
                    <a:pt x="3130" y="4188"/>
                  </a:lnTo>
                  <a:lnTo>
                    <a:pt x="3132" y="4192"/>
                  </a:lnTo>
                  <a:lnTo>
                    <a:pt x="3134" y="4194"/>
                  </a:lnTo>
                  <a:lnTo>
                    <a:pt x="3138" y="4192"/>
                  </a:lnTo>
                  <a:close/>
                  <a:moveTo>
                    <a:pt x="3386" y="4736"/>
                  </a:moveTo>
                  <a:lnTo>
                    <a:pt x="3386" y="4736"/>
                  </a:lnTo>
                  <a:lnTo>
                    <a:pt x="3388" y="4742"/>
                  </a:lnTo>
                  <a:lnTo>
                    <a:pt x="3392" y="4742"/>
                  </a:lnTo>
                  <a:lnTo>
                    <a:pt x="3396" y="4740"/>
                  </a:lnTo>
                  <a:lnTo>
                    <a:pt x="3398" y="4736"/>
                  </a:lnTo>
                  <a:lnTo>
                    <a:pt x="3402" y="4732"/>
                  </a:lnTo>
                  <a:lnTo>
                    <a:pt x="3404" y="4726"/>
                  </a:lnTo>
                  <a:lnTo>
                    <a:pt x="3404" y="4720"/>
                  </a:lnTo>
                  <a:lnTo>
                    <a:pt x="3404" y="4714"/>
                  </a:lnTo>
                  <a:lnTo>
                    <a:pt x="3400" y="4712"/>
                  </a:lnTo>
                  <a:lnTo>
                    <a:pt x="3398" y="4712"/>
                  </a:lnTo>
                  <a:lnTo>
                    <a:pt x="3394" y="4714"/>
                  </a:lnTo>
                  <a:lnTo>
                    <a:pt x="3392" y="4718"/>
                  </a:lnTo>
                  <a:lnTo>
                    <a:pt x="3388" y="4726"/>
                  </a:lnTo>
                  <a:lnTo>
                    <a:pt x="3386" y="4736"/>
                  </a:lnTo>
                  <a:close/>
                  <a:moveTo>
                    <a:pt x="3378" y="4912"/>
                  </a:moveTo>
                  <a:lnTo>
                    <a:pt x="3378" y="4912"/>
                  </a:lnTo>
                  <a:lnTo>
                    <a:pt x="3374" y="4908"/>
                  </a:lnTo>
                  <a:lnTo>
                    <a:pt x="3370" y="4906"/>
                  </a:lnTo>
                  <a:lnTo>
                    <a:pt x="3364" y="4904"/>
                  </a:lnTo>
                  <a:lnTo>
                    <a:pt x="3362" y="4904"/>
                  </a:lnTo>
                  <a:lnTo>
                    <a:pt x="3358" y="4906"/>
                  </a:lnTo>
                  <a:lnTo>
                    <a:pt x="3356" y="4908"/>
                  </a:lnTo>
                  <a:lnTo>
                    <a:pt x="3354" y="4912"/>
                  </a:lnTo>
                  <a:lnTo>
                    <a:pt x="3354" y="4916"/>
                  </a:lnTo>
                  <a:lnTo>
                    <a:pt x="3354" y="4922"/>
                  </a:lnTo>
                  <a:lnTo>
                    <a:pt x="3358" y="4924"/>
                  </a:lnTo>
                  <a:lnTo>
                    <a:pt x="3366" y="4922"/>
                  </a:lnTo>
                  <a:lnTo>
                    <a:pt x="3382" y="4922"/>
                  </a:lnTo>
                  <a:lnTo>
                    <a:pt x="3384" y="4922"/>
                  </a:lnTo>
                  <a:lnTo>
                    <a:pt x="3384" y="4920"/>
                  </a:lnTo>
                  <a:lnTo>
                    <a:pt x="3378" y="4912"/>
                  </a:lnTo>
                  <a:close/>
                  <a:moveTo>
                    <a:pt x="3378" y="5236"/>
                  </a:moveTo>
                  <a:lnTo>
                    <a:pt x="3378" y="5236"/>
                  </a:lnTo>
                  <a:lnTo>
                    <a:pt x="3374" y="5234"/>
                  </a:lnTo>
                  <a:lnTo>
                    <a:pt x="3370" y="5234"/>
                  </a:lnTo>
                  <a:lnTo>
                    <a:pt x="3368" y="5236"/>
                  </a:lnTo>
                  <a:lnTo>
                    <a:pt x="3372" y="5240"/>
                  </a:lnTo>
                  <a:lnTo>
                    <a:pt x="3376" y="5242"/>
                  </a:lnTo>
                  <a:lnTo>
                    <a:pt x="3380" y="5240"/>
                  </a:lnTo>
                  <a:lnTo>
                    <a:pt x="3380" y="5238"/>
                  </a:lnTo>
                  <a:lnTo>
                    <a:pt x="3378" y="5236"/>
                  </a:lnTo>
                  <a:close/>
                  <a:moveTo>
                    <a:pt x="3444" y="5230"/>
                  </a:moveTo>
                  <a:lnTo>
                    <a:pt x="3444" y="5230"/>
                  </a:lnTo>
                  <a:lnTo>
                    <a:pt x="3448" y="5232"/>
                  </a:lnTo>
                  <a:lnTo>
                    <a:pt x="3450" y="5230"/>
                  </a:lnTo>
                  <a:lnTo>
                    <a:pt x="3452" y="5228"/>
                  </a:lnTo>
                  <a:lnTo>
                    <a:pt x="3452" y="5224"/>
                  </a:lnTo>
                  <a:lnTo>
                    <a:pt x="3448" y="5220"/>
                  </a:lnTo>
                  <a:lnTo>
                    <a:pt x="3442" y="5218"/>
                  </a:lnTo>
                  <a:lnTo>
                    <a:pt x="3440" y="5220"/>
                  </a:lnTo>
                  <a:lnTo>
                    <a:pt x="3442" y="5224"/>
                  </a:lnTo>
                  <a:lnTo>
                    <a:pt x="3444" y="5230"/>
                  </a:lnTo>
                  <a:close/>
                  <a:moveTo>
                    <a:pt x="3364" y="4876"/>
                  </a:moveTo>
                  <a:lnTo>
                    <a:pt x="3364" y="4876"/>
                  </a:lnTo>
                  <a:lnTo>
                    <a:pt x="3364" y="4878"/>
                  </a:lnTo>
                  <a:lnTo>
                    <a:pt x="3366" y="4880"/>
                  </a:lnTo>
                  <a:lnTo>
                    <a:pt x="3370" y="4882"/>
                  </a:lnTo>
                  <a:lnTo>
                    <a:pt x="3372" y="4880"/>
                  </a:lnTo>
                  <a:lnTo>
                    <a:pt x="3374" y="4876"/>
                  </a:lnTo>
                  <a:lnTo>
                    <a:pt x="3372" y="4874"/>
                  </a:lnTo>
                  <a:lnTo>
                    <a:pt x="3368" y="4874"/>
                  </a:lnTo>
                  <a:lnTo>
                    <a:pt x="3364" y="4876"/>
                  </a:lnTo>
                  <a:close/>
                  <a:moveTo>
                    <a:pt x="3374" y="5022"/>
                  </a:moveTo>
                  <a:lnTo>
                    <a:pt x="3374" y="5022"/>
                  </a:lnTo>
                  <a:lnTo>
                    <a:pt x="3378" y="5024"/>
                  </a:lnTo>
                  <a:lnTo>
                    <a:pt x="3384" y="5022"/>
                  </a:lnTo>
                  <a:lnTo>
                    <a:pt x="3388" y="5018"/>
                  </a:lnTo>
                  <a:lnTo>
                    <a:pt x="3390" y="5012"/>
                  </a:lnTo>
                  <a:lnTo>
                    <a:pt x="3390" y="5010"/>
                  </a:lnTo>
                  <a:lnTo>
                    <a:pt x="3388" y="5010"/>
                  </a:lnTo>
                  <a:lnTo>
                    <a:pt x="3382" y="5012"/>
                  </a:lnTo>
                  <a:lnTo>
                    <a:pt x="3376" y="5018"/>
                  </a:lnTo>
                  <a:lnTo>
                    <a:pt x="3374" y="5020"/>
                  </a:lnTo>
                  <a:lnTo>
                    <a:pt x="3374" y="5022"/>
                  </a:lnTo>
                  <a:close/>
                  <a:moveTo>
                    <a:pt x="3412" y="3200"/>
                  </a:moveTo>
                  <a:lnTo>
                    <a:pt x="3412" y="3200"/>
                  </a:lnTo>
                  <a:lnTo>
                    <a:pt x="3408" y="3200"/>
                  </a:lnTo>
                  <a:lnTo>
                    <a:pt x="3406" y="3202"/>
                  </a:lnTo>
                  <a:lnTo>
                    <a:pt x="3404" y="3206"/>
                  </a:lnTo>
                  <a:lnTo>
                    <a:pt x="3406" y="3208"/>
                  </a:lnTo>
                  <a:lnTo>
                    <a:pt x="3408" y="3208"/>
                  </a:lnTo>
                  <a:lnTo>
                    <a:pt x="3414" y="3206"/>
                  </a:lnTo>
                  <a:lnTo>
                    <a:pt x="3416" y="3204"/>
                  </a:lnTo>
                  <a:lnTo>
                    <a:pt x="3416" y="3202"/>
                  </a:lnTo>
                  <a:lnTo>
                    <a:pt x="3412" y="3200"/>
                  </a:lnTo>
                  <a:close/>
                  <a:moveTo>
                    <a:pt x="3402" y="3084"/>
                  </a:moveTo>
                  <a:lnTo>
                    <a:pt x="3402" y="3084"/>
                  </a:lnTo>
                  <a:lnTo>
                    <a:pt x="3400" y="3088"/>
                  </a:lnTo>
                  <a:lnTo>
                    <a:pt x="3398" y="3092"/>
                  </a:lnTo>
                  <a:lnTo>
                    <a:pt x="3400" y="3096"/>
                  </a:lnTo>
                  <a:lnTo>
                    <a:pt x="3402" y="3098"/>
                  </a:lnTo>
                  <a:lnTo>
                    <a:pt x="3404" y="3096"/>
                  </a:lnTo>
                  <a:lnTo>
                    <a:pt x="3406" y="3092"/>
                  </a:lnTo>
                  <a:lnTo>
                    <a:pt x="3406" y="3088"/>
                  </a:lnTo>
                  <a:lnTo>
                    <a:pt x="3406" y="3084"/>
                  </a:lnTo>
                  <a:lnTo>
                    <a:pt x="3404" y="3084"/>
                  </a:lnTo>
                  <a:lnTo>
                    <a:pt x="3402" y="3084"/>
                  </a:lnTo>
                  <a:close/>
                  <a:moveTo>
                    <a:pt x="3416" y="3464"/>
                  </a:moveTo>
                  <a:lnTo>
                    <a:pt x="3416" y="3464"/>
                  </a:lnTo>
                  <a:lnTo>
                    <a:pt x="3420" y="3466"/>
                  </a:lnTo>
                  <a:lnTo>
                    <a:pt x="3422" y="3464"/>
                  </a:lnTo>
                  <a:lnTo>
                    <a:pt x="3422" y="3460"/>
                  </a:lnTo>
                  <a:lnTo>
                    <a:pt x="3420" y="3454"/>
                  </a:lnTo>
                  <a:lnTo>
                    <a:pt x="3418" y="3452"/>
                  </a:lnTo>
                  <a:lnTo>
                    <a:pt x="3416" y="3454"/>
                  </a:lnTo>
                  <a:lnTo>
                    <a:pt x="3414" y="3458"/>
                  </a:lnTo>
                  <a:lnTo>
                    <a:pt x="3416" y="3464"/>
                  </a:lnTo>
                  <a:close/>
                  <a:moveTo>
                    <a:pt x="2806" y="3776"/>
                  </a:moveTo>
                  <a:lnTo>
                    <a:pt x="2806" y="3776"/>
                  </a:lnTo>
                  <a:lnTo>
                    <a:pt x="2810" y="3778"/>
                  </a:lnTo>
                  <a:lnTo>
                    <a:pt x="2814" y="3778"/>
                  </a:lnTo>
                  <a:lnTo>
                    <a:pt x="2816" y="3776"/>
                  </a:lnTo>
                  <a:lnTo>
                    <a:pt x="2818" y="3774"/>
                  </a:lnTo>
                  <a:lnTo>
                    <a:pt x="2820" y="3768"/>
                  </a:lnTo>
                  <a:lnTo>
                    <a:pt x="2818" y="3762"/>
                  </a:lnTo>
                  <a:lnTo>
                    <a:pt x="2820" y="3758"/>
                  </a:lnTo>
                  <a:lnTo>
                    <a:pt x="2820" y="3754"/>
                  </a:lnTo>
                  <a:lnTo>
                    <a:pt x="2820" y="3752"/>
                  </a:lnTo>
                  <a:lnTo>
                    <a:pt x="2818" y="3752"/>
                  </a:lnTo>
                  <a:lnTo>
                    <a:pt x="2814" y="3752"/>
                  </a:lnTo>
                  <a:lnTo>
                    <a:pt x="2812" y="3752"/>
                  </a:lnTo>
                  <a:lnTo>
                    <a:pt x="2814" y="3752"/>
                  </a:lnTo>
                  <a:lnTo>
                    <a:pt x="2814" y="3750"/>
                  </a:lnTo>
                  <a:lnTo>
                    <a:pt x="2812" y="3748"/>
                  </a:lnTo>
                  <a:lnTo>
                    <a:pt x="2810" y="3750"/>
                  </a:lnTo>
                  <a:lnTo>
                    <a:pt x="2808" y="3752"/>
                  </a:lnTo>
                  <a:lnTo>
                    <a:pt x="2808" y="3756"/>
                  </a:lnTo>
                  <a:lnTo>
                    <a:pt x="2806" y="3758"/>
                  </a:lnTo>
                  <a:lnTo>
                    <a:pt x="2802" y="3760"/>
                  </a:lnTo>
                  <a:lnTo>
                    <a:pt x="2802" y="3766"/>
                  </a:lnTo>
                  <a:lnTo>
                    <a:pt x="2802" y="3774"/>
                  </a:lnTo>
                  <a:lnTo>
                    <a:pt x="2800" y="3774"/>
                  </a:lnTo>
                  <a:lnTo>
                    <a:pt x="2802" y="3774"/>
                  </a:lnTo>
                  <a:lnTo>
                    <a:pt x="2804" y="3774"/>
                  </a:lnTo>
                  <a:lnTo>
                    <a:pt x="2806" y="3776"/>
                  </a:lnTo>
                  <a:close/>
                  <a:moveTo>
                    <a:pt x="3380" y="3090"/>
                  </a:moveTo>
                  <a:lnTo>
                    <a:pt x="3380" y="3090"/>
                  </a:lnTo>
                  <a:lnTo>
                    <a:pt x="3378" y="3088"/>
                  </a:lnTo>
                  <a:lnTo>
                    <a:pt x="3376" y="3086"/>
                  </a:lnTo>
                  <a:lnTo>
                    <a:pt x="3372" y="3088"/>
                  </a:lnTo>
                  <a:lnTo>
                    <a:pt x="3370" y="3090"/>
                  </a:lnTo>
                  <a:lnTo>
                    <a:pt x="3370" y="3092"/>
                  </a:lnTo>
                  <a:lnTo>
                    <a:pt x="3376" y="3096"/>
                  </a:lnTo>
                  <a:lnTo>
                    <a:pt x="3378" y="3096"/>
                  </a:lnTo>
                  <a:lnTo>
                    <a:pt x="3380" y="3096"/>
                  </a:lnTo>
                  <a:lnTo>
                    <a:pt x="3380" y="3090"/>
                  </a:lnTo>
                  <a:close/>
                  <a:moveTo>
                    <a:pt x="3918" y="2740"/>
                  </a:moveTo>
                  <a:lnTo>
                    <a:pt x="3918" y="2740"/>
                  </a:lnTo>
                  <a:lnTo>
                    <a:pt x="3918" y="2736"/>
                  </a:lnTo>
                  <a:lnTo>
                    <a:pt x="3918" y="2734"/>
                  </a:lnTo>
                  <a:lnTo>
                    <a:pt x="3914" y="2732"/>
                  </a:lnTo>
                  <a:lnTo>
                    <a:pt x="3908" y="2730"/>
                  </a:lnTo>
                  <a:lnTo>
                    <a:pt x="3902" y="2728"/>
                  </a:lnTo>
                  <a:lnTo>
                    <a:pt x="3900" y="2726"/>
                  </a:lnTo>
                  <a:lnTo>
                    <a:pt x="3898" y="2728"/>
                  </a:lnTo>
                  <a:lnTo>
                    <a:pt x="3894" y="2736"/>
                  </a:lnTo>
                  <a:lnTo>
                    <a:pt x="3894" y="2740"/>
                  </a:lnTo>
                  <a:lnTo>
                    <a:pt x="3894" y="2744"/>
                  </a:lnTo>
                  <a:lnTo>
                    <a:pt x="3898" y="2746"/>
                  </a:lnTo>
                  <a:lnTo>
                    <a:pt x="3902" y="2744"/>
                  </a:lnTo>
                  <a:lnTo>
                    <a:pt x="3906" y="2744"/>
                  </a:lnTo>
                  <a:lnTo>
                    <a:pt x="3910" y="2746"/>
                  </a:lnTo>
                  <a:lnTo>
                    <a:pt x="3910" y="2748"/>
                  </a:lnTo>
                  <a:lnTo>
                    <a:pt x="3912" y="2752"/>
                  </a:lnTo>
                  <a:lnTo>
                    <a:pt x="3908" y="2760"/>
                  </a:lnTo>
                  <a:lnTo>
                    <a:pt x="3906" y="2762"/>
                  </a:lnTo>
                  <a:lnTo>
                    <a:pt x="3904" y="2760"/>
                  </a:lnTo>
                  <a:lnTo>
                    <a:pt x="3900" y="2758"/>
                  </a:lnTo>
                  <a:lnTo>
                    <a:pt x="3898" y="2760"/>
                  </a:lnTo>
                  <a:lnTo>
                    <a:pt x="3894" y="2762"/>
                  </a:lnTo>
                  <a:lnTo>
                    <a:pt x="3890" y="2764"/>
                  </a:lnTo>
                  <a:lnTo>
                    <a:pt x="3888" y="2762"/>
                  </a:lnTo>
                  <a:lnTo>
                    <a:pt x="3888" y="2756"/>
                  </a:lnTo>
                  <a:lnTo>
                    <a:pt x="3886" y="2746"/>
                  </a:lnTo>
                  <a:lnTo>
                    <a:pt x="3884" y="2742"/>
                  </a:lnTo>
                  <a:lnTo>
                    <a:pt x="3880" y="2740"/>
                  </a:lnTo>
                  <a:lnTo>
                    <a:pt x="3878" y="2742"/>
                  </a:lnTo>
                  <a:lnTo>
                    <a:pt x="3876" y="2744"/>
                  </a:lnTo>
                  <a:lnTo>
                    <a:pt x="3874" y="2750"/>
                  </a:lnTo>
                  <a:lnTo>
                    <a:pt x="3874" y="2758"/>
                  </a:lnTo>
                  <a:lnTo>
                    <a:pt x="3872" y="2764"/>
                  </a:lnTo>
                  <a:lnTo>
                    <a:pt x="3870" y="2768"/>
                  </a:lnTo>
                  <a:lnTo>
                    <a:pt x="3866" y="2768"/>
                  </a:lnTo>
                  <a:lnTo>
                    <a:pt x="3862" y="2770"/>
                  </a:lnTo>
                  <a:lnTo>
                    <a:pt x="3858" y="2770"/>
                  </a:lnTo>
                  <a:lnTo>
                    <a:pt x="3856" y="2772"/>
                  </a:lnTo>
                  <a:lnTo>
                    <a:pt x="3856" y="2776"/>
                  </a:lnTo>
                  <a:lnTo>
                    <a:pt x="3856" y="2786"/>
                  </a:lnTo>
                  <a:lnTo>
                    <a:pt x="3858" y="2796"/>
                  </a:lnTo>
                  <a:lnTo>
                    <a:pt x="3860" y="2802"/>
                  </a:lnTo>
                  <a:lnTo>
                    <a:pt x="3858" y="2806"/>
                  </a:lnTo>
                  <a:lnTo>
                    <a:pt x="3856" y="2808"/>
                  </a:lnTo>
                  <a:lnTo>
                    <a:pt x="3852" y="2810"/>
                  </a:lnTo>
                  <a:lnTo>
                    <a:pt x="3850" y="2812"/>
                  </a:lnTo>
                  <a:lnTo>
                    <a:pt x="3850" y="2814"/>
                  </a:lnTo>
                  <a:lnTo>
                    <a:pt x="3850" y="2816"/>
                  </a:lnTo>
                  <a:lnTo>
                    <a:pt x="3852" y="2818"/>
                  </a:lnTo>
                  <a:lnTo>
                    <a:pt x="3854" y="2818"/>
                  </a:lnTo>
                  <a:lnTo>
                    <a:pt x="3858" y="2820"/>
                  </a:lnTo>
                  <a:lnTo>
                    <a:pt x="3860" y="2824"/>
                  </a:lnTo>
                  <a:lnTo>
                    <a:pt x="3860" y="2832"/>
                  </a:lnTo>
                  <a:lnTo>
                    <a:pt x="3858" y="2846"/>
                  </a:lnTo>
                  <a:lnTo>
                    <a:pt x="3854" y="2866"/>
                  </a:lnTo>
                  <a:lnTo>
                    <a:pt x="3850" y="2884"/>
                  </a:lnTo>
                  <a:lnTo>
                    <a:pt x="3844" y="2896"/>
                  </a:lnTo>
                  <a:lnTo>
                    <a:pt x="3840" y="2904"/>
                  </a:lnTo>
                  <a:lnTo>
                    <a:pt x="3834" y="2912"/>
                  </a:lnTo>
                  <a:lnTo>
                    <a:pt x="3822" y="2926"/>
                  </a:lnTo>
                  <a:lnTo>
                    <a:pt x="3808" y="2942"/>
                  </a:lnTo>
                  <a:lnTo>
                    <a:pt x="3802" y="2952"/>
                  </a:lnTo>
                  <a:lnTo>
                    <a:pt x="3794" y="2960"/>
                  </a:lnTo>
                  <a:lnTo>
                    <a:pt x="3788" y="2964"/>
                  </a:lnTo>
                  <a:lnTo>
                    <a:pt x="3782" y="2968"/>
                  </a:lnTo>
                  <a:lnTo>
                    <a:pt x="3768" y="2974"/>
                  </a:lnTo>
                  <a:lnTo>
                    <a:pt x="3760" y="2978"/>
                  </a:lnTo>
                  <a:lnTo>
                    <a:pt x="3752" y="2984"/>
                  </a:lnTo>
                  <a:lnTo>
                    <a:pt x="3742" y="2990"/>
                  </a:lnTo>
                  <a:lnTo>
                    <a:pt x="3742" y="2988"/>
                  </a:lnTo>
                  <a:lnTo>
                    <a:pt x="3742" y="2986"/>
                  </a:lnTo>
                  <a:lnTo>
                    <a:pt x="3744" y="2978"/>
                  </a:lnTo>
                  <a:lnTo>
                    <a:pt x="3744" y="2974"/>
                  </a:lnTo>
                  <a:lnTo>
                    <a:pt x="3740" y="2970"/>
                  </a:lnTo>
                  <a:lnTo>
                    <a:pt x="3740" y="2968"/>
                  </a:lnTo>
                  <a:lnTo>
                    <a:pt x="3740" y="2966"/>
                  </a:lnTo>
                  <a:lnTo>
                    <a:pt x="3748" y="2960"/>
                  </a:lnTo>
                  <a:lnTo>
                    <a:pt x="3754" y="2952"/>
                  </a:lnTo>
                  <a:lnTo>
                    <a:pt x="3756" y="2948"/>
                  </a:lnTo>
                  <a:lnTo>
                    <a:pt x="3754" y="2944"/>
                  </a:lnTo>
                  <a:lnTo>
                    <a:pt x="3752" y="2944"/>
                  </a:lnTo>
                  <a:lnTo>
                    <a:pt x="3748" y="2944"/>
                  </a:lnTo>
                  <a:lnTo>
                    <a:pt x="3738" y="2948"/>
                  </a:lnTo>
                  <a:lnTo>
                    <a:pt x="3734" y="2952"/>
                  </a:lnTo>
                  <a:lnTo>
                    <a:pt x="3730" y="2956"/>
                  </a:lnTo>
                  <a:lnTo>
                    <a:pt x="3728" y="2962"/>
                  </a:lnTo>
                  <a:lnTo>
                    <a:pt x="3730" y="2966"/>
                  </a:lnTo>
                  <a:lnTo>
                    <a:pt x="3730" y="2976"/>
                  </a:lnTo>
                  <a:lnTo>
                    <a:pt x="3728" y="2986"/>
                  </a:lnTo>
                  <a:lnTo>
                    <a:pt x="3722" y="2996"/>
                  </a:lnTo>
                  <a:lnTo>
                    <a:pt x="3716" y="3006"/>
                  </a:lnTo>
                  <a:lnTo>
                    <a:pt x="3704" y="3022"/>
                  </a:lnTo>
                  <a:lnTo>
                    <a:pt x="3700" y="3026"/>
                  </a:lnTo>
                  <a:lnTo>
                    <a:pt x="3698" y="3030"/>
                  </a:lnTo>
                  <a:lnTo>
                    <a:pt x="3700" y="3036"/>
                  </a:lnTo>
                  <a:lnTo>
                    <a:pt x="3700" y="3044"/>
                  </a:lnTo>
                  <a:lnTo>
                    <a:pt x="3698" y="3046"/>
                  </a:lnTo>
                  <a:lnTo>
                    <a:pt x="3694" y="3050"/>
                  </a:lnTo>
                  <a:lnTo>
                    <a:pt x="3690" y="3052"/>
                  </a:lnTo>
                  <a:lnTo>
                    <a:pt x="3682" y="3054"/>
                  </a:lnTo>
                  <a:lnTo>
                    <a:pt x="3676" y="3054"/>
                  </a:lnTo>
                  <a:lnTo>
                    <a:pt x="3672" y="3052"/>
                  </a:lnTo>
                  <a:lnTo>
                    <a:pt x="3672" y="3048"/>
                  </a:lnTo>
                  <a:lnTo>
                    <a:pt x="3674" y="3044"/>
                  </a:lnTo>
                  <a:lnTo>
                    <a:pt x="3672" y="3042"/>
                  </a:lnTo>
                  <a:lnTo>
                    <a:pt x="3668" y="3040"/>
                  </a:lnTo>
                  <a:lnTo>
                    <a:pt x="3662" y="3042"/>
                  </a:lnTo>
                  <a:lnTo>
                    <a:pt x="3652" y="3044"/>
                  </a:lnTo>
                  <a:lnTo>
                    <a:pt x="3626" y="3052"/>
                  </a:lnTo>
                  <a:lnTo>
                    <a:pt x="3614" y="3056"/>
                  </a:lnTo>
                  <a:lnTo>
                    <a:pt x="3602" y="3058"/>
                  </a:lnTo>
                  <a:lnTo>
                    <a:pt x="3594" y="3058"/>
                  </a:lnTo>
                  <a:lnTo>
                    <a:pt x="3592" y="3056"/>
                  </a:lnTo>
                  <a:lnTo>
                    <a:pt x="3590" y="3054"/>
                  </a:lnTo>
                  <a:lnTo>
                    <a:pt x="3588" y="3050"/>
                  </a:lnTo>
                  <a:lnTo>
                    <a:pt x="3584" y="3050"/>
                  </a:lnTo>
                  <a:lnTo>
                    <a:pt x="3580" y="3050"/>
                  </a:lnTo>
                  <a:lnTo>
                    <a:pt x="3574" y="3052"/>
                  </a:lnTo>
                  <a:lnTo>
                    <a:pt x="3562" y="3062"/>
                  </a:lnTo>
                  <a:lnTo>
                    <a:pt x="3548" y="3080"/>
                  </a:lnTo>
                  <a:lnTo>
                    <a:pt x="3542" y="3088"/>
                  </a:lnTo>
                  <a:lnTo>
                    <a:pt x="3536" y="3092"/>
                  </a:lnTo>
                  <a:lnTo>
                    <a:pt x="3530" y="3096"/>
                  </a:lnTo>
                  <a:lnTo>
                    <a:pt x="3524" y="3098"/>
                  </a:lnTo>
                  <a:lnTo>
                    <a:pt x="3518" y="3106"/>
                  </a:lnTo>
                  <a:lnTo>
                    <a:pt x="3514" y="3112"/>
                  </a:lnTo>
                  <a:lnTo>
                    <a:pt x="3510" y="3114"/>
                  </a:lnTo>
                  <a:lnTo>
                    <a:pt x="3502" y="3114"/>
                  </a:lnTo>
                  <a:lnTo>
                    <a:pt x="3500" y="3116"/>
                  </a:lnTo>
                  <a:lnTo>
                    <a:pt x="3498" y="3116"/>
                  </a:lnTo>
                  <a:lnTo>
                    <a:pt x="3496" y="3120"/>
                  </a:lnTo>
                  <a:lnTo>
                    <a:pt x="3496" y="3126"/>
                  </a:lnTo>
                  <a:lnTo>
                    <a:pt x="3496" y="3132"/>
                  </a:lnTo>
                  <a:lnTo>
                    <a:pt x="3500" y="3136"/>
                  </a:lnTo>
                  <a:lnTo>
                    <a:pt x="3504" y="3136"/>
                  </a:lnTo>
                  <a:lnTo>
                    <a:pt x="3508" y="3136"/>
                  </a:lnTo>
                  <a:lnTo>
                    <a:pt x="3522" y="3134"/>
                  </a:lnTo>
                  <a:lnTo>
                    <a:pt x="3528" y="3134"/>
                  </a:lnTo>
                  <a:lnTo>
                    <a:pt x="3536" y="3138"/>
                  </a:lnTo>
                  <a:lnTo>
                    <a:pt x="3542" y="3140"/>
                  </a:lnTo>
                  <a:lnTo>
                    <a:pt x="3544" y="3140"/>
                  </a:lnTo>
                  <a:lnTo>
                    <a:pt x="3546" y="3138"/>
                  </a:lnTo>
                  <a:lnTo>
                    <a:pt x="3546" y="3134"/>
                  </a:lnTo>
                  <a:lnTo>
                    <a:pt x="3546" y="3124"/>
                  </a:lnTo>
                  <a:lnTo>
                    <a:pt x="3548" y="3120"/>
                  </a:lnTo>
                  <a:lnTo>
                    <a:pt x="3550" y="3118"/>
                  </a:lnTo>
                  <a:lnTo>
                    <a:pt x="3556" y="3116"/>
                  </a:lnTo>
                  <a:lnTo>
                    <a:pt x="3558" y="3118"/>
                  </a:lnTo>
                  <a:lnTo>
                    <a:pt x="3562" y="3120"/>
                  </a:lnTo>
                  <a:lnTo>
                    <a:pt x="3570" y="3120"/>
                  </a:lnTo>
                  <a:lnTo>
                    <a:pt x="3596" y="3116"/>
                  </a:lnTo>
                  <a:lnTo>
                    <a:pt x="3620" y="3108"/>
                  </a:lnTo>
                  <a:lnTo>
                    <a:pt x="3626" y="3104"/>
                  </a:lnTo>
                  <a:lnTo>
                    <a:pt x="3630" y="3102"/>
                  </a:lnTo>
                  <a:lnTo>
                    <a:pt x="3632" y="3098"/>
                  </a:lnTo>
                  <a:lnTo>
                    <a:pt x="3632" y="3096"/>
                  </a:lnTo>
                  <a:lnTo>
                    <a:pt x="3636" y="3096"/>
                  </a:lnTo>
                  <a:lnTo>
                    <a:pt x="3648" y="3098"/>
                  </a:lnTo>
                  <a:lnTo>
                    <a:pt x="3656" y="3100"/>
                  </a:lnTo>
                  <a:lnTo>
                    <a:pt x="3662" y="3100"/>
                  </a:lnTo>
                  <a:lnTo>
                    <a:pt x="3670" y="3098"/>
                  </a:lnTo>
                  <a:lnTo>
                    <a:pt x="3674" y="3098"/>
                  </a:lnTo>
                  <a:lnTo>
                    <a:pt x="3676" y="3102"/>
                  </a:lnTo>
                  <a:lnTo>
                    <a:pt x="3678" y="3106"/>
                  </a:lnTo>
                  <a:lnTo>
                    <a:pt x="3676" y="3110"/>
                  </a:lnTo>
                  <a:lnTo>
                    <a:pt x="3672" y="3114"/>
                  </a:lnTo>
                  <a:lnTo>
                    <a:pt x="3666" y="3118"/>
                  </a:lnTo>
                  <a:lnTo>
                    <a:pt x="3666" y="3120"/>
                  </a:lnTo>
                  <a:lnTo>
                    <a:pt x="3666" y="3124"/>
                  </a:lnTo>
                  <a:lnTo>
                    <a:pt x="3666" y="3130"/>
                  </a:lnTo>
                  <a:lnTo>
                    <a:pt x="3664" y="3136"/>
                  </a:lnTo>
                  <a:lnTo>
                    <a:pt x="3664" y="3142"/>
                  </a:lnTo>
                  <a:lnTo>
                    <a:pt x="3664" y="3144"/>
                  </a:lnTo>
                  <a:lnTo>
                    <a:pt x="3668" y="3146"/>
                  </a:lnTo>
                  <a:lnTo>
                    <a:pt x="3674" y="3150"/>
                  </a:lnTo>
                  <a:lnTo>
                    <a:pt x="3674" y="3152"/>
                  </a:lnTo>
                  <a:lnTo>
                    <a:pt x="3676" y="3156"/>
                  </a:lnTo>
                  <a:lnTo>
                    <a:pt x="3684" y="3162"/>
                  </a:lnTo>
                  <a:lnTo>
                    <a:pt x="3684" y="3164"/>
                  </a:lnTo>
                  <a:lnTo>
                    <a:pt x="3688" y="3166"/>
                  </a:lnTo>
                  <a:lnTo>
                    <a:pt x="3692" y="3164"/>
                  </a:lnTo>
                  <a:lnTo>
                    <a:pt x="3696" y="3160"/>
                  </a:lnTo>
                  <a:lnTo>
                    <a:pt x="3700" y="3156"/>
                  </a:lnTo>
                  <a:lnTo>
                    <a:pt x="3716" y="3130"/>
                  </a:lnTo>
                  <a:lnTo>
                    <a:pt x="3720" y="3124"/>
                  </a:lnTo>
                  <a:lnTo>
                    <a:pt x="3724" y="3122"/>
                  </a:lnTo>
                  <a:lnTo>
                    <a:pt x="3734" y="3118"/>
                  </a:lnTo>
                  <a:lnTo>
                    <a:pt x="3738" y="3116"/>
                  </a:lnTo>
                  <a:lnTo>
                    <a:pt x="3738" y="3114"/>
                  </a:lnTo>
                  <a:lnTo>
                    <a:pt x="3736" y="3112"/>
                  </a:lnTo>
                  <a:lnTo>
                    <a:pt x="3730" y="3108"/>
                  </a:lnTo>
                  <a:lnTo>
                    <a:pt x="3724" y="3104"/>
                  </a:lnTo>
                  <a:lnTo>
                    <a:pt x="3722" y="3098"/>
                  </a:lnTo>
                  <a:lnTo>
                    <a:pt x="3722" y="3090"/>
                  </a:lnTo>
                  <a:lnTo>
                    <a:pt x="3724" y="3086"/>
                  </a:lnTo>
                  <a:lnTo>
                    <a:pt x="3728" y="3082"/>
                  </a:lnTo>
                  <a:lnTo>
                    <a:pt x="3732" y="3080"/>
                  </a:lnTo>
                  <a:lnTo>
                    <a:pt x="3734" y="3082"/>
                  </a:lnTo>
                  <a:lnTo>
                    <a:pt x="3734" y="3086"/>
                  </a:lnTo>
                  <a:lnTo>
                    <a:pt x="3736" y="3092"/>
                  </a:lnTo>
                  <a:lnTo>
                    <a:pt x="3738" y="3094"/>
                  </a:lnTo>
                  <a:lnTo>
                    <a:pt x="3742" y="3096"/>
                  </a:lnTo>
                  <a:lnTo>
                    <a:pt x="3746" y="3096"/>
                  </a:lnTo>
                  <a:lnTo>
                    <a:pt x="3750" y="3096"/>
                  </a:lnTo>
                  <a:lnTo>
                    <a:pt x="3746" y="3100"/>
                  </a:lnTo>
                  <a:lnTo>
                    <a:pt x="3742" y="3104"/>
                  </a:lnTo>
                  <a:lnTo>
                    <a:pt x="3750" y="3104"/>
                  </a:lnTo>
                  <a:lnTo>
                    <a:pt x="3762" y="3102"/>
                  </a:lnTo>
                  <a:lnTo>
                    <a:pt x="3774" y="3102"/>
                  </a:lnTo>
                  <a:lnTo>
                    <a:pt x="3782" y="3104"/>
                  </a:lnTo>
                  <a:lnTo>
                    <a:pt x="3786" y="3104"/>
                  </a:lnTo>
                  <a:lnTo>
                    <a:pt x="3788" y="3100"/>
                  </a:lnTo>
                  <a:lnTo>
                    <a:pt x="3792" y="3092"/>
                  </a:lnTo>
                  <a:lnTo>
                    <a:pt x="3800" y="3082"/>
                  </a:lnTo>
                  <a:lnTo>
                    <a:pt x="3806" y="3076"/>
                  </a:lnTo>
                  <a:lnTo>
                    <a:pt x="3810" y="3076"/>
                  </a:lnTo>
                  <a:lnTo>
                    <a:pt x="3810" y="3078"/>
                  </a:lnTo>
                  <a:lnTo>
                    <a:pt x="3812" y="3082"/>
                  </a:lnTo>
                  <a:lnTo>
                    <a:pt x="3810" y="3090"/>
                  </a:lnTo>
                  <a:lnTo>
                    <a:pt x="3810" y="3096"/>
                  </a:lnTo>
                  <a:lnTo>
                    <a:pt x="3810" y="3102"/>
                  </a:lnTo>
                  <a:lnTo>
                    <a:pt x="3812" y="3104"/>
                  </a:lnTo>
                  <a:lnTo>
                    <a:pt x="3814" y="3104"/>
                  </a:lnTo>
                  <a:lnTo>
                    <a:pt x="3820" y="3098"/>
                  </a:lnTo>
                  <a:lnTo>
                    <a:pt x="3824" y="3086"/>
                  </a:lnTo>
                  <a:lnTo>
                    <a:pt x="3826" y="3076"/>
                  </a:lnTo>
                  <a:lnTo>
                    <a:pt x="3828" y="3068"/>
                  </a:lnTo>
                  <a:lnTo>
                    <a:pt x="3830" y="3066"/>
                  </a:lnTo>
                  <a:lnTo>
                    <a:pt x="3834" y="3066"/>
                  </a:lnTo>
                  <a:lnTo>
                    <a:pt x="3842" y="3070"/>
                  </a:lnTo>
                  <a:lnTo>
                    <a:pt x="3848" y="3074"/>
                  </a:lnTo>
                  <a:lnTo>
                    <a:pt x="3848" y="3072"/>
                  </a:lnTo>
                  <a:lnTo>
                    <a:pt x="3848" y="3064"/>
                  </a:lnTo>
                  <a:lnTo>
                    <a:pt x="3848" y="3060"/>
                  </a:lnTo>
                  <a:lnTo>
                    <a:pt x="3850" y="3054"/>
                  </a:lnTo>
                  <a:lnTo>
                    <a:pt x="3852" y="3050"/>
                  </a:lnTo>
                  <a:lnTo>
                    <a:pt x="3856" y="3048"/>
                  </a:lnTo>
                  <a:lnTo>
                    <a:pt x="3862" y="3046"/>
                  </a:lnTo>
                  <a:lnTo>
                    <a:pt x="3864" y="3048"/>
                  </a:lnTo>
                  <a:lnTo>
                    <a:pt x="3864" y="3050"/>
                  </a:lnTo>
                  <a:lnTo>
                    <a:pt x="3864" y="3052"/>
                  </a:lnTo>
                  <a:lnTo>
                    <a:pt x="3862" y="3056"/>
                  </a:lnTo>
                  <a:lnTo>
                    <a:pt x="3858" y="3066"/>
                  </a:lnTo>
                  <a:lnTo>
                    <a:pt x="3854" y="3080"/>
                  </a:lnTo>
                  <a:lnTo>
                    <a:pt x="3854" y="3090"/>
                  </a:lnTo>
                  <a:lnTo>
                    <a:pt x="3856" y="3090"/>
                  </a:lnTo>
                  <a:lnTo>
                    <a:pt x="3860" y="3086"/>
                  </a:lnTo>
                  <a:lnTo>
                    <a:pt x="3864" y="3080"/>
                  </a:lnTo>
                  <a:lnTo>
                    <a:pt x="3866" y="3078"/>
                  </a:lnTo>
                  <a:lnTo>
                    <a:pt x="3872" y="3076"/>
                  </a:lnTo>
                  <a:lnTo>
                    <a:pt x="3874" y="3076"/>
                  </a:lnTo>
                  <a:lnTo>
                    <a:pt x="3876" y="3072"/>
                  </a:lnTo>
                  <a:lnTo>
                    <a:pt x="3878" y="3060"/>
                  </a:lnTo>
                  <a:lnTo>
                    <a:pt x="3880" y="3052"/>
                  </a:lnTo>
                  <a:lnTo>
                    <a:pt x="3886" y="3048"/>
                  </a:lnTo>
                  <a:lnTo>
                    <a:pt x="3890" y="3048"/>
                  </a:lnTo>
                  <a:lnTo>
                    <a:pt x="3894" y="3048"/>
                  </a:lnTo>
                  <a:lnTo>
                    <a:pt x="3898" y="3048"/>
                  </a:lnTo>
                  <a:lnTo>
                    <a:pt x="3900" y="3046"/>
                  </a:lnTo>
                  <a:lnTo>
                    <a:pt x="3898" y="3042"/>
                  </a:lnTo>
                  <a:lnTo>
                    <a:pt x="3892" y="3034"/>
                  </a:lnTo>
                  <a:lnTo>
                    <a:pt x="3888" y="3028"/>
                  </a:lnTo>
                  <a:lnTo>
                    <a:pt x="3886" y="3022"/>
                  </a:lnTo>
                  <a:lnTo>
                    <a:pt x="3884" y="3010"/>
                  </a:lnTo>
                  <a:lnTo>
                    <a:pt x="3886" y="3000"/>
                  </a:lnTo>
                  <a:lnTo>
                    <a:pt x="3892" y="2988"/>
                  </a:lnTo>
                  <a:lnTo>
                    <a:pt x="3896" y="2978"/>
                  </a:lnTo>
                  <a:lnTo>
                    <a:pt x="3902" y="2966"/>
                  </a:lnTo>
                  <a:lnTo>
                    <a:pt x="3902" y="2952"/>
                  </a:lnTo>
                  <a:lnTo>
                    <a:pt x="3900" y="2938"/>
                  </a:lnTo>
                  <a:lnTo>
                    <a:pt x="3898" y="2928"/>
                  </a:lnTo>
                  <a:lnTo>
                    <a:pt x="3898" y="2920"/>
                  </a:lnTo>
                  <a:lnTo>
                    <a:pt x="3898" y="2912"/>
                  </a:lnTo>
                  <a:lnTo>
                    <a:pt x="3900" y="2906"/>
                  </a:lnTo>
                  <a:lnTo>
                    <a:pt x="3904" y="2902"/>
                  </a:lnTo>
                  <a:lnTo>
                    <a:pt x="3908" y="2900"/>
                  </a:lnTo>
                  <a:lnTo>
                    <a:pt x="3912" y="2900"/>
                  </a:lnTo>
                  <a:lnTo>
                    <a:pt x="3918" y="2902"/>
                  </a:lnTo>
                  <a:lnTo>
                    <a:pt x="3922" y="2906"/>
                  </a:lnTo>
                  <a:lnTo>
                    <a:pt x="3924" y="2906"/>
                  </a:lnTo>
                  <a:lnTo>
                    <a:pt x="3924" y="2898"/>
                  </a:lnTo>
                  <a:lnTo>
                    <a:pt x="3924" y="2884"/>
                  </a:lnTo>
                  <a:lnTo>
                    <a:pt x="3926" y="2876"/>
                  </a:lnTo>
                  <a:lnTo>
                    <a:pt x="3930" y="2868"/>
                  </a:lnTo>
                  <a:lnTo>
                    <a:pt x="3936" y="2860"/>
                  </a:lnTo>
                  <a:lnTo>
                    <a:pt x="3940" y="2850"/>
                  </a:lnTo>
                  <a:lnTo>
                    <a:pt x="3942" y="2840"/>
                  </a:lnTo>
                  <a:lnTo>
                    <a:pt x="3944" y="2830"/>
                  </a:lnTo>
                  <a:lnTo>
                    <a:pt x="3942" y="2820"/>
                  </a:lnTo>
                  <a:lnTo>
                    <a:pt x="3940" y="2810"/>
                  </a:lnTo>
                  <a:lnTo>
                    <a:pt x="3936" y="2802"/>
                  </a:lnTo>
                  <a:lnTo>
                    <a:pt x="3932" y="2794"/>
                  </a:lnTo>
                  <a:lnTo>
                    <a:pt x="3926" y="2788"/>
                  </a:lnTo>
                  <a:lnTo>
                    <a:pt x="3922" y="2780"/>
                  </a:lnTo>
                  <a:lnTo>
                    <a:pt x="3918" y="2766"/>
                  </a:lnTo>
                  <a:lnTo>
                    <a:pt x="3918" y="2752"/>
                  </a:lnTo>
                  <a:lnTo>
                    <a:pt x="3918" y="2740"/>
                  </a:lnTo>
                  <a:close/>
                  <a:moveTo>
                    <a:pt x="3276" y="3612"/>
                  </a:moveTo>
                  <a:lnTo>
                    <a:pt x="3276" y="3612"/>
                  </a:lnTo>
                  <a:lnTo>
                    <a:pt x="3274" y="3610"/>
                  </a:lnTo>
                  <a:lnTo>
                    <a:pt x="3270" y="3612"/>
                  </a:lnTo>
                  <a:lnTo>
                    <a:pt x="3268" y="3614"/>
                  </a:lnTo>
                  <a:lnTo>
                    <a:pt x="3268" y="3618"/>
                  </a:lnTo>
                  <a:lnTo>
                    <a:pt x="3272" y="3618"/>
                  </a:lnTo>
                  <a:lnTo>
                    <a:pt x="3274" y="3618"/>
                  </a:lnTo>
                  <a:lnTo>
                    <a:pt x="3276" y="3614"/>
                  </a:lnTo>
                  <a:lnTo>
                    <a:pt x="3276" y="3612"/>
                  </a:lnTo>
                  <a:close/>
                  <a:moveTo>
                    <a:pt x="3322" y="3130"/>
                  </a:moveTo>
                  <a:lnTo>
                    <a:pt x="3322" y="3130"/>
                  </a:lnTo>
                  <a:lnTo>
                    <a:pt x="3324" y="3128"/>
                  </a:lnTo>
                  <a:lnTo>
                    <a:pt x="3322" y="3126"/>
                  </a:lnTo>
                  <a:lnTo>
                    <a:pt x="3318" y="3126"/>
                  </a:lnTo>
                  <a:lnTo>
                    <a:pt x="3316" y="3128"/>
                  </a:lnTo>
                  <a:lnTo>
                    <a:pt x="3318" y="3130"/>
                  </a:lnTo>
                  <a:lnTo>
                    <a:pt x="3320" y="3130"/>
                  </a:lnTo>
                  <a:lnTo>
                    <a:pt x="3322" y="3130"/>
                  </a:lnTo>
                  <a:close/>
                  <a:moveTo>
                    <a:pt x="3302" y="3176"/>
                  </a:moveTo>
                  <a:lnTo>
                    <a:pt x="3302" y="3176"/>
                  </a:lnTo>
                  <a:lnTo>
                    <a:pt x="3304" y="3178"/>
                  </a:lnTo>
                  <a:lnTo>
                    <a:pt x="3310" y="3178"/>
                  </a:lnTo>
                  <a:lnTo>
                    <a:pt x="3320" y="3176"/>
                  </a:lnTo>
                  <a:lnTo>
                    <a:pt x="3330" y="3170"/>
                  </a:lnTo>
                  <a:lnTo>
                    <a:pt x="3334" y="3166"/>
                  </a:lnTo>
                  <a:lnTo>
                    <a:pt x="3334" y="3162"/>
                  </a:lnTo>
                  <a:lnTo>
                    <a:pt x="3332" y="3158"/>
                  </a:lnTo>
                  <a:lnTo>
                    <a:pt x="3326" y="3158"/>
                  </a:lnTo>
                  <a:lnTo>
                    <a:pt x="3322" y="3158"/>
                  </a:lnTo>
                  <a:lnTo>
                    <a:pt x="3314" y="3160"/>
                  </a:lnTo>
                  <a:lnTo>
                    <a:pt x="3310" y="3164"/>
                  </a:lnTo>
                  <a:lnTo>
                    <a:pt x="3304" y="3166"/>
                  </a:lnTo>
                  <a:lnTo>
                    <a:pt x="3302" y="3172"/>
                  </a:lnTo>
                  <a:lnTo>
                    <a:pt x="3302" y="3176"/>
                  </a:lnTo>
                  <a:close/>
                  <a:moveTo>
                    <a:pt x="3372" y="3542"/>
                  </a:moveTo>
                  <a:lnTo>
                    <a:pt x="3372" y="3542"/>
                  </a:lnTo>
                  <a:lnTo>
                    <a:pt x="3374" y="3538"/>
                  </a:lnTo>
                  <a:lnTo>
                    <a:pt x="3376" y="3534"/>
                  </a:lnTo>
                  <a:lnTo>
                    <a:pt x="3386" y="3520"/>
                  </a:lnTo>
                  <a:lnTo>
                    <a:pt x="3392" y="3512"/>
                  </a:lnTo>
                  <a:lnTo>
                    <a:pt x="3394" y="3508"/>
                  </a:lnTo>
                  <a:lnTo>
                    <a:pt x="3390" y="3508"/>
                  </a:lnTo>
                  <a:lnTo>
                    <a:pt x="3384" y="3512"/>
                  </a:lnTo>
                  <a:lnTo>
                    <a:pt x="3374" y="3522"/>
                  </a:lnTo>
                  <a:lnTo>
                    <a:pt x="3370" y="3528"/>
                  </a:lnTo>
                  <a:lnTo>
                    <a:pt x="3366" y="3538"/>
                  </a:lnTo>
                  <a:lnTo>
                    <a:pt x="3366" y="3544"/>
                  </a:lnTo>
                  <a:lnTo>
                    <a:pt x="3368" y="3546"/>
                  </a:lnTo>
                  <a:lnTo>
                    <a:pt x="3372" y="3544"/>
                  </a:lnTo>
                  <a:lnTo>
                    <a:pt x="3372" y="3542"/>
                  </a:lnTo>
                  <a:close/>
                  <a:moveTo>
                    <a:pt x="3932" y="2136"/>
                  </a:moveTo>
                  <a:lnTo>
                    <a:pt x="3932" y="2136"/>
                  </a:lnTo>
                  <a:lnTo>
                    <a:pt x="3930" y="2138"/>
                  </a:lnTo>
                  <a:lnTo>
                    <a:pt x="3932" y="2138"/>
                  </a:lnTo>
                  <a:lnTo>
                    <a:pt x="3936" y="2142"/>
                  </a:lnTo>
                  <a:lnTo>
                    <a:pt x="3942" y="2150"/>
                  </a:lnTo>
                  <a:lnTo>
                    <a:pt x="3950" y="2162"/>
                  </a:lnTo>
                  <a:lnTo>
                    <a:pt x="3952" y="2168"/>
                  </a:lnTo>
                  <a:lnTo>
                    <a:pt x="3952" y="2174"/>
                  </a:lnTo>
                  <a:lnTo>
                    <a:pt x="3948" y="2186"/>
                  </a:lnTo>
                  <a:lnTo>
                    <a:pt x="3944" y="2198"/>
                  </a:lnTo>
                  <a:lnTo>
                    <a:pt x="3944" y="2206"/>
                  </a:lnTo>
                  <a:lnTo>
                    <a:pt x="3946" y="2214"/>
                  </a:lnTo>
                  <a:lnTo>
                    <a:pt x="3948" y="2224"/>
                  </a:lnTo>
                  <a:lnTo>
                    <a:pt x="3948" y="2236"/>
                  </a:lnTo>
                  <a:lnTo>
                    <a:pt x="3948" y="2266"/>
                  </a:lnTo>
                  <a:lnTo>
                    <a:pt x="3944" y="2294"/>
                  </a:lnTo>
                  <a:lnTo>
                    <a:pt x="3940" y="2304"/>
                  </a:lnTo>
                  <a:lnTo>
                    <a:pt x="3938" y="2312"/>
                  </a:lnTo>
                  <a:lnTo>
                    <a:pt x="3936" y="2316"/>
                  </a:lnTo>
                  <a:lnTo>
                    <a:pt x="3938" y="2320"/>
                  </a:lnTo>
                  <a:lnTo>
                    <a:pt x="3944" y="2330"/>
                  </a:lnTo>
                  <a:lnTo>
                    <a:pt x="3946" y="2336"/>
                  </a:lnTo>
                  <a:lnTo>
                    <a:pt x="3948" y="2344"/>
                  </a:lnTo>
                  <a:lnTo>
                    <a:pt x="3946" y="2356"/>
                  </a:lnTo>
                  <a:lnTo>
                    <a:pt x="3942" y="2370"/>
                  </a:lnTo>
                  <a:lnTo>
                    <a:pt x="3940" y="2378"/>
                  </a:lnTo>
                  <a:lnTo>
                    <a:pt x="3940" y="2386"/>
                  </a:lnTo>
                  <a:lnTo>
                    <a:pt x="3942" y="2400"/>
                  </a:lnTo>
                  <a:lnTo>
                    <a:pt x="3944" y="2412"/>
                  </a:lnTo>
                  <a:lnTo>
                    <a:pt x="3944" y="2418"/>
                  </a:lnTo>
                  <a:lnTo>
                    <a:pt x="3940" y="2424"/>
                  </a:lnTo>
                  <a:lnTo>
                    <a:pt x="3936" y="2436"/>
                  </a:lnTo>
                  <a:lnTo>
                    <a:pt x="3934" y="2444"/>
                  </a:lnTo>
                  <a:lnTo>
                    <a:pt x="3936" y="2454"/>
                  </a:lnTo>
                  <a:lnTo>
                    <a:pt x="3938" y="2468"/>
                  </a:lnTo>
                  <a:lnTo>
                    <a:pt x="3942" y="2478"/>
                  </a:lnTo>
                  <a:lnTo>
                    <a:pt x="3944" y="2478"/>
                  </a:lnTo>
                  <a:lnTo>
                    <a:pt x="3946" y="2478"/>
                  </a:lnTo>
                  <a:lnTo>
                    <a:pt x="3950" y="2470"/>
                  </a:lnTo>
                  <a:lnTo>
                    <a:pt x="3954" y="2456"/>
                  </a:lnTo>
                  <a:lnTo>
                    <a:pt x="3958" y="2442"/>
                  </a:lnTo>
                  <a:lnTo>
                    <a:pt x="3962" y="2434"/>
                  </a:lnTo>
                  <a:lnTo>
                    <a:pt x="3966" y="2432"/>
                  </a:lnTo>
                  <a:lnTo>
                    <a:pt x="3968" y="2432"/>
                  </a:lnTo>
                  <a:lnTo>
                    <a:pt x="3972" y="2434"/>
                  </a:lnTo>
                  <a:lnTo>
                    <a:pt x="3976" y="2438"/>
                  </a:lnTo>
                  <a:lnTo>
                    <a:pt x="3980" y="2440"/>
                  </a:lnTo>
                  <a:lnTo>
                    <a:pt x="3984" y="2438"/>
                  </a:lnTo>
                  <a:lnTo>
                    <a:pt x="3990" y="2440"/>
                  </a:lnTo>
                  <a:lnTo>
                    <a:pt x="3994" y="2442"/>
                  </a:lnTo>
                  <a:lnTo>
                    <a:pt x="3996" y="2446"/>
                  </a:lnTo>
                  <a:lnTo>
                    <a:pt x="3998" y="2456"/>
                  </a:lnTo>
                  <a:lnTo>
                    <a:pt x="4000" y="2464"/>
                  </a:lnTo>
                  <a:lnTo>
                    <a:pt x="4000" y="2466"/>
                  </a:lnTo>
                  <a:lnTo>
                    <a:pt x="4002" y="2466"/>
                  </a:lnTo>
                  <a:lnTo>
                    <a:pt x="4006" y="2454"/>
                  </a:lnTo>
                  <a:lnTo>
                    <a:pt x="4006" y="2448"/>
                  </a:lnTo>
                  <a:lnTo>
                    <a:pt x="4004" y="2444"/>
                  </a:lnTo>
                  <a:lnTo>
                    <a:pt x="4002" y="2434"/>
                  </a:lnTo>
                  <a:lnTo>
                    <a:pt x="4002" y="2426"/>
                  </a:lnTo>
                  <a:lnTo>
                    <a:pt x="3998" y="2426"/>
                  </a:lnTo>
                  <a:lnTo>
                    <a:pt x="3992" y="2426"/>
                  </a:lnTo>
                  <a:lnTo>
                    <a:pt x="3990" y="2422"/>
                  </a:lnTo>
                  <a:lnTo>
                    <a:pt x="3986" y="2420"/>
                  </a:lnTo>
                  <a:lnTo>
                    <a:pt x="3984" y="2410"/>
                  </a:lnTo>
                  <a:lnTo>
                    <a:pt x="3980" y="2400"/>
                  </a:lnTo>
                  <a:lnTo>
                    <a:pt x="3976" y="2394"/>
                  </a:lnTo>
                  <a:lnTo>
                    <a:pt x="3972" y="2390"/>
                  </a:lnTo>
                  <a:lnTo>
                    <a:pt x="3966" y="2382"/>
                  </a:lnTo>
                  <a:lnTo>
                    <a:pt x="3964" y="2372"/>
                  </a:lnTo>
                  <a:lnTo>
                    <a:pt x="3964" y="2362"/>
                  </a:lnTo>
                  <a:lnTo>
                    <a:pt x="3964" y="2350"/>
                  </a:lnTo>
                  <a:lnTo>
                    <a:pt x="3970" y="2328"/>
                  </a:lnTo>
                  <a:lnTo>
                    <a:pt x="3978" y="2314"/>
                  </a:lnTo>
                  <a:lnTo>
                    <a:pt x="3980" y="2308"/>
                  </a:lnTo>
                  <a:lnTo>
                    <a:pt x="3982" y="2304"/>
                  </a:lnTo>
                  <a:lnTo>
                    <a:pt x="3982" y="2294"/>
                  </a:lnTo>
                  <a:lnTo>
                    <a:pt x="3984" y="2290"/>
                  </a:lnTo>
                  <a:lnTo>
                    <a:pt x="3984" y="2288"/>
                  </a:lnTo>
                  <a:lnTo>
                    <a:pt x="3988" y="2284"/>
                  </a:lnTo>
                  <a:lnTo>
                    <a:pt x="3994" y="2282"/>
                  </a:lnTo>
                  <a:lnTo>
                    <a:pt x="4004" y="2280"/>
                  </a:lnTo>
                  <a:lnTo>
                    <a:pt x="4014" y="2280"/>
                  </a:lnTo>
                  <a:lnTo>
                    <a:pt x="4026" y="2286"/>
                  </a:lnTo>
                  <a:lnTo>
                    <a:pt x="4036" y="2294"/>
                  </a:lnTo>
                  <a:lnTo>
                    <a:pt x="4048" y="2314"/>
                  </a:lnTo>
                  <a:lnTo>
                    <a:pt x="4052" y="2316"/>
                  </a:lnTo>
                  <a:lnTo>
                    <a:pt x="4052" y="2312"/>
                  </a:lnTo>
                  <a:lnTo>
                    <a:pt x="4048" y="2302"/>
                  </a:lnTo>
                  <a:lnTo>
                    <a:pt x="4040" y="2294"/>
                  </a:lnTo>
                  <a:lnTo>
                    <a:pt x="4034" y="2282"/>
                  </a:lnTo>
                  <a:lnTo>
                    <a:pt x="4032" y="2276"/>
                  </a:lnTo>
                  <a:lnTo>
                    <a:pt x="4030" y="2268"/>
                  </a:lnTo>
                  <a:lnTo>
                    <a:pt x="4026" y="2252"/>
                  </a:lnTo>
                  <a:lnTo>
                    <a:pt x="4020" y="2234"/>
                  </a:lnTo>
                  <a:lnTo>
                    <a:pt x="4012" y="2214"/>
                  </a:lnTo>
                  <a:lnTo>
                    <a:pt x="4010" y="2206"/>
                  </a:lnTo>
                  <a:lnTo>
                    <a:pt x="4010" y="2196"/>
                  </a:lnTo>
                  <a:lnTo>
                    <a:pt x="4008" y="2180"/>
                  </a:lnTo>
                  <a:lnTo>
                    <a:pt x="4004" y="2168"/>
                  </a:lnTo>
                  <a:lnTo>
                    <a:pt x="4002" y="2158"/>
                  </a:lnTo>
                  <a:lnTo>
                    <a:pt x="3998" y="2148"/>
                  </a:lnTo>
                  <a:lnTo>
                    <a:pt x="3998" y="2144"/>
                  </a:lnTo>
                  <a:lnTo>
                    <a:pt x="3994" y="2146"/>
                  </a:lnTo>
                  <a:lnTo>
                    <a:pt x="3992" y="2146"/>
                  </a:lnTo>
                  <a:lnTo>
                    <a:pt x="3992" y="2138"/>
                  </a:lnTo>
                  <a:lnTo>
                    <a:pt x="3994" y="2128"/>
                  </a:lnTo>
                  <a:lnTo>
                    <a:pt x="3992" y="2128"/>
                  </a:lnTo>
                  <a:lnTo>
                    <a:pt x="3990" y="2128"/>
                  </a:lnTo>
                  <a:lnTo>
                    <a:pt x="3988" y="2124"/>
                  </a:lnTo>
                  <a:lnTo>
                    <a:pt x="3988" y="2116"/>
                  </a:lnTo>
                  <a:lnTo>
                    <a:pt x="3988" y="2108"/>
                  </a:lnTo>
                  <a:lnTo>
                    <a:pt x="3992" y="2096"/>
                  </a:lnTo>
                  <a:lnTo>
                    <a:pt x="3994" y="2090"/>
                  </a:lnTo>
                  <a:lnTo>
                    <a:pt x="3996" y="2082"/>
                  </a:lnTo>
                  <a:lnTo>
                    <a:pt x="3996" y="2072"/>
                  </a:lnTo>
                  <a:lnTo>
                    <a:pt x="3994" y="2058"/>
                  </a:lnTo>
                  <a:lnTo>
                    <a:pt x="3990" y="2042"/>
                  </a:lnTo>
                  <a:lnTo>
                    <a:pt x="3988" y="2036"/>
                  </a:lnTo>
                  <a:lnTo>
                    <a:pt x="3986" y="2034"/>
                  </a:lnTo>
                  <a:lnTo>
                    <a:pt x="3988" y="2032"/>
                  </a:lnTo>
                  <a:lnTo>
                    <a:pt x="3988" y="2028"/>
                  </a:lnTo>
                  <a:lnTo>
                    <a:pt x="3986" y="2026"/>
                  </a:lnTo>
                  <a:lnTo>
                    <a:pt x="3984" y="2026"/>
                  </a:lnTo>
                  <a:lnTo>
                    <a:pt x="3982" y="2022"/>
                  </a:lnTo>
                  <a:lnTo>
                    <a:pt x="3982" y="2014"/>
                  </a:lnTo>
                  <a:lnTo>
                    <a:pt x="3978" y="2010"/>
                  </a:lnTo>
                  <a:lnTo>
                    <a:pt x="3978" y="2006"/>
                  </a:lnTo>
                  <a:lnTo>
                    <a:pt x="3980" y="2000"/>
                  </a:lnTo>
                  <a:lnTo>
                    <a:pt x="3984" y="1994"/>
                  </a:lnTo>
                  <a:lnTo>
                    <a:pt x="3982" y="1988"/>
                  </a:lnTo>
                  <a:lnTo>
                    <a:pt x="3978" y="1984"/>
                  </a:lnTo>
                  <a:lnTo>
                    <a:pt x="3974" y="1976"/>
                  </a:lnTo>
                  <a:lnTo>
                    <a:pt x="3970" y="1972"/>
                  </a:lnTo>
                  <a:lnTo>
                    <a:pt x="3970" y="1974"/>
                  </a:lnTo>
                  <a:lnTo>
                    <a:pt x="3966" y="1978"/>
                  </a:lnTo>
                  <a:lnTo>
                    <a:pt x="3962" y="1980"/>
                  </a:lnTo>
                  <a:lnTo>
                    <a:pt x="3958" y="1982"/>
                  </a:lnTo>
                  <a:lnTo>
                    <a:pt x="3954" y="1982"/>
                  </a:lnTo>
                  <a:lnTo>
                    <a:pt x="3954" y="1984"/>
                  </a:lnTo>
                  <a:lnTo>
                    <a:pt x="3960" y="1990"/>
                  </a:lnTo>
                  <a:lnTo>
                    <a:pt x="3966" y="1998"/>
                  </a:lnTo>
                  <a:lnTo>
                    <a:pt x="3968" y="2004"/>
                  </a:lnTo>
                  <a:lnTo>
                    <a:pt x="3970" y="2008"/>
                  </a:lnTo>
                  <a:lnTo>
                    <a:pt x="3966" y="2016"/>
                  </a:lnTo>
                  <a:lnTo>
                    <a:pt x="3964" y="2018"/>
                  </a:lnTo>
                  <a:lnTo>
                    <a:pt x="3962" y="2018"/>
                  </a:lnTo>
                  <a:lnTo>
                    <a:pt x="3960" y="2020"/>
                  </a:lnTo>
                  <a:lnTo>
                    <a:pt x="3960" y="2024"/>
                  </a:lnTo>
                  <a:lnTo>
                    <a:pt x="3962" y="2024"/>
                  </a:lnTo>
                  <a:lnTo>
                    <a:pt x="3964" y="2026"/>
                  </a:lnTo>
                  <a:lnTo>
                    <a:pt x="3966" y="2028"/>
                  </a:lnTo>
                  <a:lnTo>
                    <a:pt x="3966" y="2030"/>
                  </a:lnTo>
                  <a:lnTo>
                    <a:pt x="3962" y="2034"/>
                  </a:lnTo>
                  <a:lnTo>
                    <a:pt x="3958" y="2038"/>
                  </a:lnTo>
                  <a:lnTo>
                    <a:pt x="3954" y="2038"/>
                  </a:lnTo>
                  <a:lnTo>
                    <a:pt x="3954" y="2036"/>
                  </a:lnTo>
                  <a:lnTo>
                    <a:pt x="3952" y="2034"/>
                  </a:lnTo>
                  <a:lnTo>
                    <a:pt x="3952" y="2030"/>
                  </a:lnTo>
                  <a:lnTo>
                    <a:pt x="3950" y="2028"/>
                  </a:lnTo>
                  <a:lnTo>
                    <a:pt x="3946" y="2030"/>
                  </a:lnTo>
                  <a:lnTo>
                    <a:pt x="3940" y="2032"/>
                  </a:lnTo>
                  <a:lnTo>
                    <a:pt x="3936" y="2034"/>
                  </a:lnTo>
                  <a:lnTo>
                    <a:pt x="3932" y="2036"/>
                  </a:lnTo>
                  <a:lnTo>
                    <a:pt x="3934" y="2044"/>
                  </a:lnTo>
                  <a:lnTo>
                    <a:pt x="3936" y="2054"/>
                  </a:lnTo>
                  <a:lnTo>
                    <a:pt x="3938" y="2066"/>
                  </a:lnTo>
                  <a:lnTo>
                    <a:pt x="3936" y="2078"/>
                  </a:lnTo>
                  <a:lnTo>
                    <a:pt x="3930" y="2090"/>
                  </a:lnTo>
                  <a:lnTo>
                    <a:pt x="3928" y="2098"/>
                  </a:lnTo>
                  <a:lnTo>
                    <a:pt x="3928" y="2104"/>
                  </a:lnTo>
                  <a:lnTo>
                    <a:pt x="3930" y="2108"/>
                  </a:lnTo>
                  <a:lnTo>
                    <a:pt x="3928" y="2118"/>
                  </a:lnTo>
                  <a:lnTo>
                    <a:pt x="3926" y="2124"/>
                  </a:lnTo>
                  <a:lnTo>
                    <a:pt x="3928" y="2128"/>
                  </a:lnTo>
                  <a:lnTo>
                    <a:pt x="3930" y="2132"/>
                  </a:lnTo>
                  <a:lnTo>
                    <a:pt x="3934" y="2134"/>
                  </a:lnTo>
                  <a:lnTo>
                    <a:pt x="3934" y="2136"/>
                  </a:lnTo>
                  <a:lnTo>
                    <a:pt x="3932" y="2136"/>
                  </a:lnTo>
                  <a:close/>
                  <a:moveTo>
                    <a:pt x="4070" y="2610"/>
                  </a:moveTo>
                  <a:lnTo>
                    <a:pt x="4070" y="2610"/>
                  </a:lnTo>
                  <a:lnTo>
                    <a:pt x="4068" y="2602"/>
                  </a:lnTo>
                  <a:lnTo>
                    <a:pt x="4068" y="2594"/>
                  </a:lnTo>
                  <a:lnTo>
                    <a:pt x="4070" y="2586"/>
                  </a:lnTo>
                  <a:lnTo>
                    <a:pt x="4072" y="2580"/>
                  </a:lnTo>
                  <a:lnTo>
                    <a:pt x="4078" y="2572"/>
                  </a:lnTo>
                  <a:lnTo>
                    <a:pt x="4078" y="2570"/>
                  </a:lnTo>
                  <a:lnTo>
                    <a:pt x="4076" y="2568"/>
                  </a:lnTo>
                  <a:lnTo>
                    <a:pt x="4072" y="2570"/>
                  </a:lnTo>
                  <a:lnTo>
                    <a:pt x="4068" y="2572"/>
                  </a:lnTo>
                  <a:lnTo>
                    <a:pt x="4062" y="2582"/>
                  </a:lnTo>
                  <a:lnTo>
                    <a:pt x="4054" y="2590"/>
                  </a:lnTo>
                  <a:lnTo>
                    <a:pt x="4050" y="2592"/>
                  </a:lnTo>
                  <a:lnTo>
                    <a:pt x="4044" y="2592"/>
                  </a:lnTo>
                  <a:lnTo>
                    <a:pt x="4040" y="2592"/>
                  </a:lnTo>
                  <a:lnTo>
                    <a:pt x="4038" y="2590"/>
                  </a:lnTo>
                  <a:lnTo>
                    <a:pt x="4036" y="2586"/>
                  </a:lnTo>
                  <a:lnTo>
                    <a:pt x="4034" y="2582"/>
                  </a:lnTo>
                  <a:lnTo>
                    <a:pt x="4032" y="2580"/>
                  </a:lnTo>
                  <a:lnTo>
                    <a:pt x="4028" y="2578"/>
                  </a:lnTo>
                  <a:lnTo>
                    <a:pt x="4022" y="2578"/>
                  </a:lnTo>
                  <a:lnTo>
                    <a:pt x="4012" y="2576"/>
                  </a:lnTo>
                  <a:lnTo>
                    <a:pt x="4004" y="2570"/>
                  </a:lnTo>
                  <a:lnTo>
                    <a:pt x="3994" y="2562"/>
                  </a:lnTo>
                  <a:lnTo>
                    <a:pt x="3984" y="2554"/>
                  </a:lnTo>
                  <a:lnTo>
                    <a:pt x="3966" y="2534"/>
                  </a:lnTo>
                  <a:lnTo>
                    <a:pt x="3952" y="2516"/>
                  </a:lnTo>
                  <a:lnTo>
                    <a:pt x="3946" y="2510"/>
                  </a:lnTo>
                  <a:lnTo>
                    <a:pt x="3940" y="2506"/>
                  </a:lnTo>
                  <a:lnTo>
                    <a:pt x="3934" y="2504"/>
                  </a:lnTo>
                  <a:lnTo>
                    <a:pt x="3930" y="2504"/>
                  </a:lnTo>
                  <a:lnTo>
                    <a:pt x="3926" y="2508"/>
                  </a:lnTo>
                  <a:lnTo>
                    <a:pt x="3924" y="2512"/>
                  </a:lnTo>
                  <a:lnTo>
                    <a:pt x="3924" y="2520"/>
                  </a:lnTo>
                  <a:lnTo>
                    <a:pt x="3928" y="2530"/>
                  </a:lnTo>
                  <a:lnTo>
                    <a:pt x="3932" y="2540"/>
                  </a:lnTo>
                  <a:lnTo>
                    <a:pt x="3932" y="2546"/>
                  </a:lnTo>
                  <a:lnTo>
                    <a:pt x="3932" y="2552"/>
                  </a:lnTo>
                  <a:lnTo>
                    <a:pt x="3930" y="2556"/>
                  </a:lnTo>
                  <a:lnTo>
                    <a:pt x="3928" y="2564"/>
                  </a:lnTo>
                  <a:lnTo>
                    <a:pt x="3926" y="2568"/>
                  </a:lnTo>
                  <a:lnTo>
                    <a:pt x="3928" y="2574"/>
                  </a:lnTo>
                  <a:lnTo>
                    <a:pt x="3928" y="2580"/>
                  </a:lnTo>
                  <a:lnTo>
                    <a:pt x="3928" y="2584"/>
                  </a:lnTo>
                  <a:lnTo>
                    <a:pt x="3922" y="2594"/>
                  </a:lnTo>
                  <a:lnTo>
                    <a:pt x="3918" y="2602"/>
                  </a:lnTo>
                  <a:lnTo>
                    <a:pt x="3916" y="2606"/>
                  </a:lnTo>
                  <a:lnTo>
                    <a:pt x="3916" y="2610"/>
                  </a:lnTo>
                  <a:lnTo>
                    <a:pt x="3918" y="2620"/>
                  </a:lnTo>
                  <a:lnTo>
                    <a:pt x="3918" y="2630"/>
                  </a:lnTo>
                  <a:lnTo>
                    <a:pt x="3914" y="2634"/>
                  </a:lnTo>
                  <a:lnTo>
                    <a:pt x="3912" y="2636"/>
                  </a:lnTo>
                  <a:lnTo>
                    <a:pt x="3906" y="2636"/>
                  </a:lnTo>
                  <a:lnTo>
                    <a:pt x="3900" y="2632"/>
                  </a:lnTo>
                  <a:lnTo>
                    <a:pt x="3886" y="2626"/>
                  </a:lnTo>
                  <a:lnTo>
                    <a:pt x="3876" y="2624"/>
                  </a:lnTo>
                  <a:lnTo>
                    <a:pt x="3874" y="2624"/>
                  </a:lnTo>
                  <a:lnTo>
                    <a:pt x="3872" y="2628"/>
                  </a:lnTo>
                  <a:lnTo>
                    <a:pt x="3874" y="2630"/>
                  </a:lnTo>
                  <a:lnTo>
                    <a:pt x="3878" y="2636"/>
                  </a:lnTo>
                  <a:lnTo>
                    <a:pt x="3880" y="2640"/>
                  </a:lnTo>
                  <a:lnTo>
                    <a:pt x="3880" y="2642"/>
                  </a:lnTo>
                  <a:lnTo>
                    <a:pt x="3878" y="2648"/>
                  </a:lnTo>
                  <a:lnTo>
                    <a:pt x="3872" y="2656"/>
                  </a:lnTo>
                  <a:lnTo>
                    <a:pt x="3866" y="2662"/>
                  </a:lnTo>
                  <a:lnTo>
                    <a:pt x="3858" y="2670"/>
                  </a:lnTo>
                  <a:lnTo>
                    <a:pt x="3854" y="2676"/>
                  </a:lnTo>
                  <a:lnTo>
                    <a:pt x="3852" y="2680"/>
                  </a:lnTo>
                  <a:lnTo>
                    <a:pt x="3852" y="2682"/>
                  </a:lnTo>
                  <a:lnTo>
                    <a:pt x="3854" y="2686"/>
                  </a:lnTo>
                  <a:lnTo>
                    <a:pt x="3856" y="2690"/>
                  </a:lnTo>
                  <a:lnTo>
                    <a:pt x="3862" y="2694"/>
                  </a:lnTo>
                  <a:lnTo>
                    <a:pt x="3866" y="2700"/>
                  </a:lnTo>
                  <a:lnTo>
                    <a:pt x="3866" y="2706"/>
                  </a:lnTo>
                  <a:lnTo>
                    <a:pt x="3864" y="2710"/>
                  </a:lnTo>
                  <a:lnTo>
                    <a:pt x="3860" y="2722"/>
                  </a:lnTo>
                  <a:lnTo>
                    <a:pt x="3862" y="2726"/>
                  </a:lnTo>
                  <a:lnTo>
                    <a:pt x="3864" y="2732"/>
                  </a:lnTo>
                  <a:lnTo>
                    <a:pt x="3866" y="2734"/>
                  </a:lnTo>
                  <a:lnTo>
                    <a:pt x="3870" y="2736"/>
                  </a:lnTo>
                  <a:lnTo>
                    <a:pt x="3874" y="2732"/>
                  </a:lnTo>
                  <a:lnTo>
                    <a:pt x="3880" y="2720"/>
                  </a:lnTo>
                  <a:lnTo>
                    <a:pt x="3884" y="2712"/>
                  </a:lnTo>
                  <a:lnTo>
                    <a:pt x="3888" y="2710"/>
                  </a:lnTo>
                  <a:lnTo>
                    <a:pt x="3890" y="2712"/>
                  </a:lnTo>
                  <a:lnTo>
                    <a:pt x="3896" y="2714"/>
                  </a:lnTo>
                  <a:lnTo>
                    <a:pt x="3900" y="2714"/>
                  </a:lnTo>
                  <a:lnTo>
                    <a:pt x="3908" y="2712"/>
                  </a:lnTo>
                  <a:lnTo>
                    <a:pt x="3912" y="2710"/>
                  </a:lnTo>
                  <a:lnTo>
                    <a:pt x="3910" y="2706"/>
                  </a:lnTo>
                  <a:lnTo>
                    <a:pt x="3894" y="2698"/>
                  </a:lnTo>
                  <a:lnTo>
                    <a:pt x="3886" y="2692"/>
                  </a:lnTo>
                  <a:lnTo>
                    <a:pt x="3878" y="2686"/>
                  </a:lnTo>
                  <a:lnTo>
                    <a:pt x="3874" y="2680"/>
                  </a:lnTo>
                  <a:lnTo>
                    <a:pt x="3874" y="2676"/>
                  </a:lnTo>
                  <a:lnTo>
                    <a:pt x="3876" y="2672"/>
                  </a:lnTo>
                  <a:lnTo>
                    <a:pt x="3882" y="2666"/>
                  </a:lnTo>
                  <a:lnTo>
                    <a:pt x="3886" y="2666"/>
                  </a:lnTo>
                  <a:lnTo>
                    <a:pt x="3888" y="2668"/>
                  </a:lnTo>
                  <a:lnTo>
                    <a:pt x="3892" y="2670"/>
                  </a:lnTo>
                  <a:lnTo>
                    <a:pt x="3896" y="2674"/>
                  </a:lnTo>
                  <a:lnTo>
                    <a:pt x="3900" y="2676"/>
                  </a:lnTo>
                  <a:lnTo>
                    <a:pt x="3906" y="2676"/>
                  </a:lnTo>
                  <a:lnTo>
                    <a:pt x="3912" y="2674"/>
                  </a:lnTo>
                  <a:lnTo>
                    <a:pt x="3918" y="2670"/>
                  </a:lnTo>
                  <a:lnTo>
                    <a:pt x="3924" y="2668"/>
                  </a:lnTo>
                  <a:lnTo>
                    <a:pt x="3930" y="2666"/>
                  </a:lnTo>
                  <a:lnTo>
                    <a:pt x="3936" y="2668"/>
                  </a:lnTo>
                  <a:lnTo>
                    <a:pt x="3954" y="2678"/>
                  </a:lnTo>
                  <a:lnTo>
                    <a:pt x="3984" y="2698"/>
                  </a:lnTo>
                  <a:lnTo>
                    <a:pt x="3992" y="2700"/>
                  </a:lnTo>
                  <a:lnTo>
                    <a:pt x="3996" y="2698"/>
                  </a:lnTo>
                  <a:lnTo>
                    <a:pt x="4000" y="2692"/>
                  </a:lnTo>
                  <a:lnTo>
                    <a:pt x="4002" y="2684"/>
                  </a:lnTo>
                  <a:lnTo>
                    <a:pt x="4008" y="2664"/>
                  </a:lnTo>
                  <a:lnTo>
                    <a:pt x="4012" y="2656"/>
                  </a:lnTo>
                  <a:lnTo>
                    <a:pt x="4018" y="2652"/>
                  </a:lnTo>
                  <a:lnTo>
                    <a:pt x="4030" y="2648"/>
                  </a:lnTo>
                  <a:lnTo>
                    <a:pt x="4042" y="2646"/>
                  </a:lnTo>
                  <a:lnTo>
                    <a:pt x="4054" y="2644"/>
                  </a:lnTo>
                  <a:lnTo>
                    <a:pt x="4068" y="2640"/>
                  </a:lnTo>
                  <a:lnTo>
                    <a:pt x="4090" y="2630"/>
                  </a:lnTo>
                  <a:lnTo>
                    <a:pt x="4096" y="2626"/>
                  </a:lnTo>
                  <a:lnTo>
                    <a:pt x="4096" y="2624"/>
                  </a:lnTo>
                  <a:lnTo>
                    <a:pt x="4094" y="2622"/>
                  </a:lnTo>
                  <a:lnTo>
                    <a:pt x="4092" y="2620"/>
                  </a:lnTo>
                  <a:lnTo>
                    <a:pt x="4090" y="2620"/>
                  </a:lnTo>
                  <a:lnTo>
                    <a:pt x="4084" y="2622"/>
                  </a:lnTo>
                  <a:lnTo>
                    <a:pt x="4082" y="2622"/>
                  </a:lnTo>
                  <a:lnTo>
                    <a:pt x="4078" y="2622"/>
                  </a:lnTo>
                  <a:lnTo>
                    <a:pt x="4074" y="2618"/>
                  </a:lnTo>
                  <a:lnTo>
                    <a:pt x="4070" y="2610"/>
                  </a:lnTo>
                  <a:close/>
                  <a:moveTo>
                    <a:pt x="3802" y="2924"/>
                  </a:moveTo>
                  <a:lnTo>
                    <a:pt x="3802" y="2924"/>
                  </a:lnTo>
                  <a:lnTo>
                    <a:pt x="3806" y="2916"/>
                  </a:lnTo>
                  <a:lnTo>
                    <a:pt x="3806" y="2908"/>
                  </a:lnTo>
                  <a:lnTo>
                    <a:pt x="3804" y="2906"/>
                  </a:lnTo>
                  <a:lnTo>
                    <a:pt x="3802" y="2904"/>
                  </a:lnTo>
                  <a:lnTo>
                    <a:pt x="3800" y="2906"/>
                  </a:lnTo>
                  <a:lnTo>
                    <a:pt x="3796" y="2910"/>
                  </a:lnTo>
                  <a:lnTo>
                    <a:pt x="3792" y="2914"/>
                  </a:lnTo>
                  <a:lnTo>
                    <a:pt x="3792" y="2918"/>
                  </a:lnTo>
                  <a:lnTo>
                    <a:pt x="3792" y="2922"/>
                  </a:lnTo>
                  <a:lnTo>
                    <a:pt x="3792" y="2924"/>
                  </a:lnTo>
                  <a:lnTo>
                    <a:pt x="3794" y="2926"/>
                  </a:lnTo>
                  <a:lnTo>
                    <a:pt x="3798" y="2928"/>
                  </a:lnTo>
                  <a:lnTo>
                    <a:pt x="3800" y="2926"/>
                  </a:lnTo>
                  <a:lnTo>
                    <a:pt x="3802" y="2924"/>
                  </a:lnTo>
                  <a:close/>
                  <a:moveTo>
                    <a:pt x="3594" y="3018"/>
                  </a:moveTo>
                  <a:lnTo>
                    <a:pt x="3594" y="3018"/>
                  </a:lnTo>
                  <a:lnTo>
                    <a:pt x="3596" y="3016"/>
                  </a:lnTo>
                  <a:lnTo>
                    <a:pt x="3596" y="3014"/>
                  </a:lnTo>
                  <a:lnTo>
                    <a:pt x="3594" y="3010"/>
                  </a:lnTo>
                  <a:lnTo>
                    <a:pt x="3592" y="3010"/>
                  </a:lnTo>
                  <a:lnTo>
                    <a:pt x="3590" y="3012"/>
                  </a:lnTo>
                  <a:lnTo>
                    <a:pt x="3588" y="3014"/>
                  </a:lnTo>
                  <a:lnTo>
                    <a:pt x="3590" y="3018"/>
                  </a:lnTo>
                  <a:lnTo>
                    <a:pt x="3594" y="3018"/>
                  </a:lnTo>
                  <a:close/>
                  <a:moveTo>
                    <a:pt x="3048" y="4040"/>
                  </a:moveTo>
                  <a:lnTo>
                    <a:pt x="3048" y="4040"/>
                  </a:lnTo>
                  <a:lnTo>
                    <a:pt x="3046" y="4042"/>
                  </a:lnTo>
                  <a:lnTo>
                    <a:pt x="3044" y="4044"/>
                  </a:lnTo>
                  <a:lnTo>
                    <a:pt x="3042" y="4050"/>
                  </a:lnTo>
                  <a:lnTo>
                    <a:pt x="3044" y="4056"/>
                  </a:lnTo>
                  <a:lnTo>
                    <a:pt x="3046" y="4062"/>
                  </a:lnTo>
                  <a:lnTo>
                    <a:pt x="3048" y="4064"/>
                  </a:lnTo>
                  <a:lnTo>
                    <a:pt x="3050" y="4068"/>
                  </a:lnTo>
                  <a:lnTo>
                    <a:pt x="3052" y="4098"/>
                  </a:lnTo>
                  <a:lnTo>
                    <a:pt x="3054" y="4116"/>
                  </a:lnTo>
                  <a:lnTo>
                    <a:pt x="3056" y="4120"/>
                  </a:lnTo>
                  <a:lnTo>
                    <a:pt x="3058" y="4120"/>
                  </a:lnTo>
                  <a:lnTo>
                    <a:pt x="3062" y="4120"/>
                  </a:lnTo>
                  <a:lnTo>
                    <a:pt x="3064" y="4122"/>
                  </a:lnTo>
                  <a:lnTo>
                    <a:pt x="3066" y="4126"/>
                  </a:lnTo>
                  <a:lnTo>
                    <a:pt x="3070" y="4134"/>
                  </a:lnTo>
                  <a:lnTo>
                    <a:pt x="3074" y="4138"/>
                  </a:lnTo>
                  <a:lnTo>
                    <a:pt x="3076" y="4134"/>
                  </a:lnTo>
                  <a:lnTo>
                    <a:pt x="3076" y="4128"/>
                  </a:lnTo>
                  <a:lnTo>
                    <a:pt x="3078" y="4120"/>
                  </a:lnTo>
                  <a:lnTo>
                    <a:pt x="3078" y="4118"/>
                  </a:lnTo>
                  <a:lnTo>
                    <a:pt x="3082" y="4118"/>
                  </a:lnTo>
                  <a:lnTo>
                    <a:pt x="3086" y="4122"/>
                  </a:lnTo>
                  <a:lnTo>
                    <a:pt x="3090" y="4126"/>
                  </a:lnTo>
                  <a:lnTo>
                    <a:pt x="3092" y="4130"/>
                  </a:lnTo>
                  <a:lnTo>
                    <a:pt x="3090" y="4134"/>
                  </a:lnTo>
                  <a:lnTo>
                    <a:pt x="3086" y="4140"/>
                  </a:lnTo>
                  <a:lnTo>
                    <a:pt x="3080" y="4146"/>
                  </a:lnTo>
                  <a:lnTo>
                    <a:pt x="3076" y="4156"/>
                  </a:lnTo>
                  <a:lnTo>
                    <a:pt x="3078" y="4164"/>
                  </a:lnTo>
                  <a:lnTo>
                    <a:pt x="3078" y="4166"/>
                  </a:lnTo>
                  <a:lnTo>
                    <a:pt x="3082" y="4166"/>
                  </a:lnTo>
                  <a:lnTo>
                    <a:pt x="3084" y="4164"/>
                  </a:lnTo>
                  <a:lnTo>
                    <a:pt x="3088" y="4166"/>
                  </a:lnTo>
                  <a:lnTo>
                    <a:pt x="3092" y="4170"/>
                  </a:lnTo>
                  <a:lnTo>
                    <a:pt x="3096" y="4174"/>
                  </a:lnTo>
                  <a:lnTo>
                    <a:pt x="3100" y="4176"/>
                  </a:lnTo>
                  <a:lnTo>
                    <a:pt x="3104" y="4178"/>
                  </a:lnTo>
                  <a:lnTo>
                    <a:pt x="3112" y="4176"/>
                  </a:lnTo>
                  <a:lnTo>
                    <a:pt x="3112" y="4174"/>
                  </a:lnTo>
                  <a:lnTo>
                    <a:pt x="3112" y="4168"/>
                  </a:lnTo>
                  <a:lnTo>
                    <a:pt x="3112" y="4166"/>
                  </a:lnTo>
                  <a:lnTo>
                    <a:pt x="3116" y="4164"/>
                  </a:lnTo>
                  <a:lnTo>
                    <a:pt x="3120" y="4160"/>
                  </a:lnTo>
                  <a:lnTo>
                    <a:pt x="3124" y="4160"/>
                  </a:lnTo>
                  <a:lnTo>
                    <a:pt x="3138" y="4172"/>
                  </a:lnTo>
                  <a:lnTo>
                    <a:pt x="3144" y="4176"/>
                  </a:lnTo>
                  <a:lnTo>
                    <a:pt x="3148" y="4180"/>
                  </a:lnTo>
                  <a:lnTo>
                    <a:pt x="3152" y="4188"/>
                  </a:lnTo>
                  <a:lnTo>
                    <a:pt x="3154" y="4196"/>
                  </a:lnTo>
                  <a:lnTo>
                    <a:pt x="3156" y="4198"/>
                  </a:lnTo>
                  <a:lnTo>
                    <a:pt x="3158" y="4198"/>
                  </a:lnTo>
                  <a:lnTo>
                    <a:pt x="3162" y="4198"/>
                  </a:lnTo>
                  <a:lnTo>
                    <a:pt x="3162" y="4196"/>
                  </a:lnTo>
                  <a:lnTo>
                    <a:pt x="3162" y="4188"/>
                  </a:lnTo>
                  <a:lnTo>
                    <a:pt x="3154" y="4170"/>
                  </a:lnTo>
                  <a:lnTo>
                    <a:pt x="3154" y="4166"/>
                  </a:lnTo>
                  <a:lnTo>
                    <a:pt x="3154" y="4164"/>
                  </a:lnTo>
                  <a:lnTo>
                    <a:pt x="3160" y="4164"/>
                  </a:lnTo>
                  <a:lnTo>
                    <a:pt x="3164" y="4168"/>
                  </a:lnTo>
                  <a:lnTo>
                    <a:pt x="3168" y="4174"/>
                  </a:lnTo>
                  <a:lnTo>
                    <a:pt x="3172" y="4180"/>
                  </a:lnTo>
                  <a:lnTo>
                    <a:pt x="3176" y="4182"/>
                  </a:lnTo>
                  <a:lnTo>
                    <a:pt x="3180" y="4186"/>
                  </a:lnTo>
                  <a:lnTo>
                    <a:pt x="3184" y="4192"/>
                  </a:lnTo>
                  <a:lnTo>
                    <a:pt x="3186" y="4198"/>
                  </a:lnTo>
                  <a:lnTo>
                    <a:pt x="3186" y="4202"/>
                  </a:lnTo>
                  <a:lnTo>
                    <a:pt x="3188" y="4206"/>
                  </a:lnTo>
                  <a:lnTo>
                    <a:pt x="3196" y="4210"/>
                  </a:lnTo>
                  <a:lnTo>
                    <a:pt x="3206" y="4216"/>
                  </a:lnTo>
                  <a:lnTo>
                    <a:pt x="3210" y="4218"/>
                  </a:lnTo>
                  <a:lnTo>
                    <a:pt x="3212" y="4222"/>
                  </a:lnTo>
                  <a:lnTo>
                    <a:pt x="3212" y="4228"/>
                  </a:lnTo>
                  <a:lnTo>
                    <a:pt x="3216" y="4232"/>
                  </a:lnTo>
                  <a:lnTo>
                    <a:pt x="3218" y="4230"/>
                  </a:lnTo>
                  <a:lnTo>
                    <a:pt x="3220" y="4224"/>
                  </a:lnTo>
                  <a:lnTo>
                    <a:pt x="3222" y="4216"/>
                  </a:lnTo>
                  <a:lnTo>
                    <a:pt x="3222" y="4208"/>
                  </a:lnTo>
                  <a:lnTo>
                    <a:pt x="3220" y="4204"/>
                  </a:lnTo>
                  <a:lnTo>
                    <a:pt x="3218" y="4202"/>
                  </a:lnTo>
                  <a:lnTo>
                    <a:pt x="3210" y="4200"/>
                  </a:lnTo>
                  <a:lnTo>
                    <a:pt x="3206" y="4200"/>
                  </a:lnTo>
                  <a:lnTo>
                    <a:pt x="3206" y="4196"/>
                  </a:lnTo>
                  <a:lnTo>
                    <a:pt x="3206" y="4194"/>
                  </a:lnTo>
                  <a:lnTo>
                    <a:pt x="3206" y="4192"/>
                  </a:lnTo>
                  <a:lnTo>
                    <a:pt x="3204" y="4186"/>
                  </a:lnTo>
                  <a:lnTo>
                    <a:pt x="3198" y="4182"/>
                  </a:lnTo>
                  <a:lnTo>
                    <a:pt x="3196" y="4178"/>
                  </a:lnTo>
                  <a:lnTo>
                    <a:pt x="3194" y="4174"/>
                  </a:lnTo>
                  <a:lnTo>
                    <a:pt x="3196" y="4174"/>
                  </a:lnTo>
                  <a:lnTo>
                    <a:pt x="3198" y="4174"/>
                  </a:lnTo>
                  <a:lnTo>
                    <a:pt x="3206" y="4174"/>
                  </a:lnTo>
                  <a:lnTo>
                    <a:pt x="3210" y="4172"/>
                  </a:lnTo>
                  <a:lnTo>
                    <a:pt x="3212" y="4172"/>
                  </a:lnTo>
                  <a:lnTo>
                    <a:pt x="3214" y="4168"/>
                  </a:lnTo>
                  <a:lnTo>
                    <a:pt x="3210" y="4164"/>
                  </a:lnTo>
                  <a:lnTo>
                    <a:pt x="3194" y="4156"/>
                  </a:lnTo>
                  <a:lnTo>
                    <a:pt x="3190" y="4154"/>
                  </a:lnTo>
                  <a:lnTo>
                    <a:pt x="3186" y="4156"/>
                  </a:lnTo>
                  <a:lnTo>
                    <a:pt x="3186" y="4158"/>
                  </a:lnTo>
                  <a:lnTo>
                    <a:pt x="3184" y="4162"/>
                  </a:lnTo>
                  <a:lnTo>
                    <a:pt x="3184" y="4170"/>
                  </a:lnTo>
                  <a:lnTo>
                    <a:pt x="3182" y="4172"/>
                  </a:lnTo>
                  <a:lnTo>
                    <a:pt x="3180" y="4170"/>
                  </a:lnTo>
                  <a:lnTo>
                    <a:pt x="3178" y="4168"/>
                  </a:lnTo>
                  <a:lnTo>
                    <a:pt x="3176" y="4164"/>
                  </a:lnTo>
                  <a:lnTo>
                    <a:pt x="3176" y="4158"/>
                  </a:lnTo>
                  <a:lnTo>
                    <a:pt x="3176" y="4154"/>
                  </a:lnTo>
                  <a:lnTo>
                    <a:pt x="3174" y="4150"/>
                  </a:lnTo>
                  <a:lnTo>
                    <a:pt x="3170" y="4146"/>
                  </a:lnTo>
                  <a:lnTo>
                    <a:pt x="3164" y="4142"/>
                  </a:lnTo>
                  <a:lnTo>
                    <a:pt x="3158" y="4140"/>
                  </a:lnTo>
                  <a:lnTo>
                    <a:pt x="3154" y="4140"/>
                  </a:lnTo>
                  <a:lnTo>
                    <a:pt x="3152" y="4140"/>
                  </a:lnTo>
                  <a:lnTo>
                    <a:pt x="3150" y="4142"/>
                  </a:lnTo>
                  <a:lnTo>
                    <a:pt x="3148" y="4146"/>
                  </a:lnTo>
                  <a:lnTo>
                    <a:pt x="3144" y="4146"/>
                  </a:lnTo>
                  <a:lnTo>
                    <a:pt x="3142" y="4146"/>
                  </a:lnTo>
                  <a:lnTo>
                    <a:pt x="3140" y="4148"/>
                  </a:lnTo>
                  <a:lnTo>
                    <a:pt x="3140" y="4152"/>
                  </a:lnTo>
                  <a:lnTo>
                    <a:pt x="3140" y="4158"/>
                  </a:lnTo>
                  <a:lnTo>
                    <a:pt x="3138" y="4158"/>
                  </a:lnTo>
                  <a:lnTo>
                    <a:pt x="3136" y="4158"/>
                  </a:lnTo>
                  <a:lnTo>
                    <a:pt x="3130" y="4156"/>
                  </a:lnTo>
                  <a:lnTo>
                    <a:pt x="3126" y="4152"/>
                  </a:lnTo>
                  <a:lnTo>
                    <a:pt x="3122" y="4142"/>
                  </a:lnTo>
                  <a:lnTo>
                    <a:pt x="3120" y="4132"/>
                  </a:lnTo>
                  <a:lnTo>
                    <a:pt x="3120" y="4124"/>
                  </a:lnTo>
                  <a:lnTo>
                    <a:pt x="3120" y="4120"/>
                  </a:lnTo>
                  <a:lnTo>
                    <a:pt x="3120" y="4116"/>
                  </a:lnTo>
                  <a:lnTo>
                    <a:pt x="3116" y="4104"/>
                  </a:lnTo>
                  <a:lnTo>
                    <a:pt x="3112" y="4092"/>
                  </a:lnTo>
                  <a:lnTo>
                    <a:pt x="3112" y="4086"/>
                  </a:lnTo>
                  <a:lnTo>
                    <a:pt x="3116" y="4082"/>
                  </a:lnTo>
                  <a:lnTo>
                    <a:pt x="3120" y="4072"/>
                  </a:lnTo>
                  <a:lnTo>
                    <a:pt x="3120" y="4066"/>
                  </a:lnTo>
                  <a:lnTo>
                    <a:pt x="3120" y="4062"/>
                  </a:lnTo>
                  <a:lnTo>
                    <a:pt x="3124" y="4054"/>
                  </a:lnTo>
                  <a:lnTo>
                    <a:pt x="3128" y="4052"/>
                  </a:lnTo>
                  <a:lnTo>
                    <a:pt x="3130" y="4050"/>
                  </a:lnTo>
                  <a:lnTo>
                    <a:pt x="3132" y="4052"/>
                  </a:lnTo>
                  <a:lnTo>
                    <a:pt x="3134" y="4052"/>
                  </a:lnTo>
                  <a:lnTo>
                    <a:pt x="3136" y="4056"/>
                  </a:lnTo>
                  <a:lnTo>
                    <a:pt x="3138" y="4056"/>
                  </a:lnTo>
                  <a:lnTo>
                    <a:pt x="3144" y="4046"/>
                  </a:lnTo>
                  <a:lnTo>
                    <a:pt x="3148" y="4034"/>
                  </a:lnTo>
                  <a:lnTo>
                    <a:pt x="3154" y="4008"/>
                  </a:lnTo>
                  <a:lnTo>
                    <a:pt x="3154" y="4006"/>
                  </a:lnTo>
                  <a:lnTo>
                    <a:pt x="3152" y="4002"/>
                  </a:lnTo>
                  <a:lnTo>
                    <a:pt x="3146" y="3992"/>
                  </a:lnTo>
                  <a:lnTo>
                    <a:pt x="3144" y="3986"/>
                  </a:lnTo>
                  <a:lnTo>
                    <a:pt x="3142" y="3978"/>
                  </a:lnTo>
                  <a:lnTo>
                    <a:pt x="3142" y="3970"/>
                  </a:lnTo>
                  <a:lnTo>
                    <a:pt x="3144" y="3960"/>
                  </a:lnTo>
                  <a:lnTo>
                    <a:pt x="3148" y="3944"/>
                  </a:lnTo>
                  <a:lnTo>
                    <a:pt x="3146" y="3936"/>
                  </a:lnTo>
                  <a:lnTo>
                    <a:pt x="3146" y="3934"/>
                  </a:lnTo>
                  <a:lnTo>
                    <a:pt x="3142" y="3934"/>
                  </a:lnTo>
                  <a:lnTo>
                    <a:pt x="3140" y="3936"/>
                  </a:lnTo>
                  <a:lnTo>
                    <a:pt x="3136" y="3942"/>
                  </a:lnTo>
                  <a:lnTo>
                    <a:pt x="3132" y="3946"/>
                  </a:lnTo>
                  <a:lnTo>
                    <a:pt x="3126" y="3944"/>
                  </a:lnTo>
                  <a:lnTo>
                    <a:pt x="3122" y="3942"/>
                  </a:lnTo>
                  <a:lnTo>
                    <a:pt x="3114" y="3938"/>
                  </a:lnTo>
                  <a:lnTo>
                    <a:pt x="3100" y="3930"/>
                  </a:lnTo>
                  <a:lnTo>
                    <a:pt x="3094" y="3926"/>
                  </a:lnTo>
                  <a:lnTo>
                    <a:pt x="3086" y="3928"/>
                  </a:lnTo>
                  <a:lnTo>
                    <a:pt x="3076" y="3932"/>
                  </a:lnTo>
                  <a:lnTo>
                    <a:pt x="3076" y="3936"/>
                  </a:lnTo>
                  <a:lnTo>
                    <a:pt x="3074" y="3938"/>
                  </a:lnTo>
                  <a:lnTo>
                    <a:pt x="3074" y="3946"/>
                  </a:lnTo>
                  <a:lnTo>
                    <a:pt x="3074" y="3952"/>
                  </a:lnTo>
                  <a:lnTo>
                    <a:pt x="3072" y="3958"/>
                  </a:lnTo>
                  <a:lnTo>
                    <a:pt x="3068" y="3966"/>
                  </a:lnTo>
                  <a:lnTo>
                    <a:pt x="3068" y="3972"/>
                  </a:lnTo>
                  <a:lnTo>
                    <a:pt x="3068" y="3986"/>
                  </a:lnTo>
                  <a:lnTo>
                    <a:pt x="3070" y="4000"/>
                  </a:lnTo>
                  <a:lnTo>
                    <a:pt x="3068" y="4010"/>
                  </a:lnTo>
                  <a:lnTo>
                    <a:pt x="3066" y="4018"/>
                  </a:lnTo>
                  <a:lnTo>
                    <a:pt x="3064" y="4026"/>
                  </a:lnTo>
                  <a:lnTo>
                    <a:pt x="3062" y="4032"/>
                  </a:lnTo>
                  <a:lnTo>
                    <a:pt x="3064" y="4038"/>
                  </a:lnTo>
                  <a:lnTo>
                    <a:pt x="3066" y="4040"/>
                  </a:lnTo>
                  <a:lnTo>
                    <a:pt x="3068" y="4046"/>
                  </a:lnTo>
                  <a:lnTo>
                    <a:pt x="3070" y="4050"/>
                  </a:lnTo>
                  <a:lnTo>
                    <a:pt x="3068" y="4054"/>
                  </a:lnTo>
                  <a:lnTo>
                    <a:pt x="3066" y="4058"/>
                  </a:lnTo>
                  <a:lnTo>
                    <a:pt x="3062" y="4060"/>
                  </a:lnTo>
                  <a:lnTo>
                    <a:pt x="3060" y="4056"/>
                  </a:lnTo>
                  <a:lnTo>
                    <a:pt x="3058" y="4054"/>
                  </a:lnTo>
                  <a:lnTo>
                    <a:pt x="3052" y="4044"/>
                  </a:lnTo>
                  <a:lnTo>
                    <a:pt x="3050" y="4042"/>
                  </a:lnTo>
                  <a:lnTo>
                    <a:pt x="3048" y="4040"/>
                  </a:lnTo>
                  <a:close/>
                  <a:moveTo>
                    <a:pt x="3012" y="4336"/>
                  </a:moveTo>
                  <a:lnTo>
                    <a:pt x="3012" y="4336"/>
                  </a:lnTo>
                  <a:lnTo>
                    <a:pt x="2996" y="4362"/>
                  </a:lnTo>
                  <a:lnTo>
                    <a:pt x="2978" y="4384"/>
                  </a:lnTo>
                  <a:lnTo>
                    <a:pt x="2960" y="4400"/>
                  </a:lnTo>
                  <a:lnTo>
                    <a:pt x="2950" y="4412"/>
                  </a:lnTo>
                  <a:lnTo>
                    <a:pt x="2948" y="4420"/>
                  </a:lnTo>
                  <a:lnTo>
                    <a:pt x="2944" y="4428"/>
                  </a:lnTo>
                  <a:lnTo>
                    <a:pt x="2944" y="4432"/>
                  </a:lnTo>
                  <a:lnTo>
                    <a:pt x="2946" y="4434"/>
                  </a:lnTo>
                  <a:lnTo>
                    <a:pt x="2950" y="4432"/>
                  </a:lnTo>
                  <a:lnTo>
                    <a:pt x="2954" y="4426"/>
                  </a:lnTo>
                  <a:lnTo>
                    <a:pt x="2960" y="4422"/>
                  </a:lnTo>
                  <a:lnTo>
                    <a:pt x="2968" y="4410"/>
                  </a:lnTo>
                  <a:lnTo>
                    <a:pt x="2994" y="4388"/>
                  </a:lnTo>
                  <a:lnTo>
                    <a:pt x="3002" y="4380"/>
                  </a:lnTo>
                  <a:lnTo>
                    <a:pt x="3006" y="4372"/>
                  </a:lnTo>
                  <a:lnTo>
                    <a:pt x="3008" y="4368"/>
                  </a:lnTo>
                  <a:lnTo>
                    <a:pt x="3008" y="4364"/>
                  </a:lnTo>
                  <a:lnTo>
                    <a:pt x="3010" y="4358"/>
                  </a:lnTo>
                  <a:lnTo>
                    <a:pt x="3012" y="4356"/>
                  </a:lnTo>
                  <a:lnTo>
                    <a:pt x="3016" y="4354"/>
                  </a:lnTo>
                  <a:lnTo>
                    <a:pt x="3022" y="4352"/>
                  </a:lnTo>
                  <a:lnTo>
                    <a:pt x="3024" y="4350"/>
                  </a:lnTo>
                  <a:lnTo>
                    <a:pt x="3028" y="4344"/>
                  </a:lnTo>
                  <a:lnTo>
                    <a:pt x="3030" y="4338"/>
                  </a:lnTo>
                  <a:lnTo>
                    <a:pt x="3030" y="4336"/>
                  </a:lnTo>
                  <a:lnTo>
                    <a:pt x="3034" y="4336"/>
                  </a:lnTo>
                  <a:lnTo>
                    <a:pt x="3038" y="4334"/>
                  </a:lnTo>
                  <a:lnTo>
                    <a:pt x="3042" y="4330"/>
                  </a:lnTo>
                  <a:lnTo>
                    <a:pt x="3044" y="4324"/>
                  </a:lnTo>
                  <a:lnTo>
                    <a:pt x="3042" y="4316"/>
                  </a:lnTo>
                  <a:lnTo>
                    <a:pt x="3040" y="4312"/>
                  </a:lnTo>
                  <a:lnTo>
                    <a:pt x="3040" y="4306"/>
                  </a:lnTo>
                  <a:lnTo>
                    <a:pt x="3040" y="4296"/>
                  </a:lnTo>
                  <a:lnTo>
                    <a:pt x="3040" y="4288"/>
                  </a:lnTo>
                  <a:lnTo>
                    <a:pt x="3038" y="4286"/>
                  </a:lnTo>
                  <a:lnTo>
                    <a:pt x="3036" y="4284"/>
                  </a:lnTo>
                  <a:lnTo>
                    <a:pt x="3034" y="4284"/>
                  </a:lnTo>
                  <a:lnTo>
                    <a:pt x="3032" y="4286"/>
                  </a:lnTo>
                  <a:lnTo>
                    <a:pt x="3032" y="4294"/>
                  </a:lnTo>
                  <a:lnTo>
                    <a:pt x="3030" y="4302"/>
                  </a:lnTo>
                  <a:lnTo>
                    <a:pt x="3028" y="4304"/>
                  </a:lnTo>
                  <a:lnTo>
                    <a:pt x="3026" y="4306"/>
                  </a:lnTo>
                  <a:lnTo>
                    <a:pt x="3024" y="4306"/>
                  </a:lnTo>
                  <a:lnTo>
                    <a:pt x="3024" y="4308"/>
                  </a:lnTo>
                  <a:lnTo>
                    <a:pt x="3026" y="4312"/>
                  </a:lnTo>
                  <a:lnTo>
                    <a:pt x="3028" y="4318"/>
                  </a:lnTo>
                  <a:lnTo>
                    <a:pt x="3028" y="4322"/>
                  </a:lnTo>
                  <a:lnTo>
                    <a:pt x="3026" y="4326"/>
                  </a:lnTo>
                  <a:lnTo>
                    <a:pt x="3022" y="4330"/>
                  </a:lnTo>
                  <a:lnTo>
                    <a:pt x="3020" y="4328"/>
                  </a:lnTo>
                  <a:lnTo>
                    <a:pt x="3018" y="4328"/>
                  </a:lnTo>
                  <a:lnTo>
                    <a:pt x="3012" y="4336"/>
                  </a:lnTo>
                  <a:close/>
                  <a:moveTo>
                    <a:pt x="3126" y="3596"/>
                  </a:moveTo>
                  <a:lnTo>
                    <a:pt x="3126" y="3596"/>
                  </a:lnTo>
                  <a:lnTo>
                    <a:pt x="3122" y="3592"/>
                  </a:lnTo>
                  <a:lnTo>
                    <a:pt x="3118" y="3590"/>
                  </a:lnTo>
                  <a:lnTo>
                    <a:pt x="3116" y="3590"/>
                  </a:lnTo>
                  <a:lnTo>
                    <a:pt x="3114" y="3590"/>
                  </a:lnTo>
                  <a:lnTo>
                    <a:pt x="3110" y="3594"/>
                  </a:lnTo>
                  <a:lnTo>
                    <a:pt x="3104" y="3598"/>
                  </a:lnTo>
                  <a:lnTo>
                    <a:pt x="3098" y="3600"/>
                  </a:lnTo>
                  <a:lnTo>
                    <a:pt x="3092" y="3608"/>
                  </a:lnTo>
                  <a:lnTo>
                    <a:pt x="3072" y="3644"/>
                  </a:lnTo>
                  <a:lnTo>
                    <a:pt x="3062" y="3662"/>
                  </a:lnTo>
                  <a:lnTo>
                    <a:pt x="3060" y="3678"/>
                  </a:lnTo>
                  <a:lnTo>
                    <a:pt x="3060" y="3694"/>
                  </a:lnTo>
                  <a:lnTo>
                    <a:pt x="3062" y="3712"/>
                  </a:lnTo>
                  <a:lnTo>
                    <a:pt x="3066" y="3726"/>
                  </a:lnTo>
                  <a:lnTo>
                    <a:pt x="3070" y="3730"/>
                  </a:lnTo>
                  <a:lnTo>
                    <a:pt x="3074" y="3734"/>
                  </a:lnTo>
                  <a:lnTo>
                    <a:pt x="3078" y="3742"/>
                  </a:lnTo>
                  <a:lnTo>
                    <a:pt x="3082" y="3752"/>
                  </a:lnTo>
                  <a:lnTo>
                    <a:pt x="3086" y="3762"/>
                  </a:lnTo>
                  <a:lnTo>
                    <a:pt x="3088" y="3764"/>
                  </a:lnTo>
                  <a:lnTo>
                    <a:pt x="3090" y="3762"/>
                  </a:lnTo>
                  <a:lnTo>
                    <a:pt x="3090" y="3756"/>
                  </a:lnTo>
                  <a:lnTo>
                    <a:pt x="3090" y="3748"/>
                  </a:lnTo>
                  <a:lnTo>
                    <a:pt x="3092" y="3738"/>
                  </a:lnTo>
                  <a:lnTo>
                    <a:pt x="3094" y="3730"/>
                  </a:lnTo>
                  <a:lnTo>
                    <a:pt x="3096" y="3726"/>
                  </a:lnTo>
                  <a:lnTo>
                    <a:pt x="3098" y="3722"/>
                  </a:lnTo>
                  <a:lnTo>
                    <a:pt x="3102" y="3718"/>
                  </a:lnTo>
                  <a:lnTo>
                    <a:pt x="3106" y="3712"/>
                  </a:lnTo>
                  <a:lnTo>
                    <a:pt x="3110" y="3702"/>
                  </a:lnTo>
                  <a:lnTo>
                    <a:pt x="3114" y="3690"/>
                  </a:lnTo>
                  <a:lnTo>
                    <a:pt x="3120" y="3662"/>
                  </a:lnTo>
                  <a:lnTo>
                    <a:pt x="3126" y="3644"/>
                  </a:lnTo>
                  <a:lnTo>
                    <a:pt x="3130" y="3632"/>
                  </a:lnTo>
                  <a:lnTo>
                    <a:pt x="3130" y="3628"/>
                  </a:lnTo>
                  <a:lnTo>
                    <a:pt x="3128" y="3622"/>
                  </a:lnTo>
                  <a:lnTo>
                    <a:pt x="3128" y="3618"/>
                  </a:lnTo>
                  <a:lnTo>
                    <a:pt x="3128" y="3614"/>
                  </a:lnTo>
                  <a:lnTo>
                    <a:pt x="3130" y="3610"/>
                  </a:lnTo>
                  <a:lnTo>
                    <a:pt x="3132" y="3608"/>
                  </a:lnTo>
                  <a:lnTo>
                    <a:pt x="3132" y="3604"/>
                  </a:lnTo>
                  <a:lnTo>
                    <a:pt x="3130" y="3600"/>
                  </a:lnTo>
                  <a:lnTo>
                    <a:pt x="3126" y="3596"/>
                  </a:lnTo>
                  <a:close/>
                  <a:moveTo>
                    <a:pt x="4186" y="2510"/>
                  </a:moveTo>
                  <a:lnTo>
                    <a:pt x="4186" y="2510"/>
                  </a:lnTo>
                  <a:lnTo>
                    <a:pt x="4182" y="2506"/>
                  </a:lnTo>
                  <a:lnTo>
                    <a:pt x="4182" y="2510"/>
                  </a:lnTo>
                  <a:lnTo>
                    <a:pt x="4180" y="2516"/>
                  </a:lnTo>
                  <a:lnTo>
                    <a:pt x="4180" y="2518"/>
                  </a:lnTo>
                  <a:lnTo>
                    <a:pt x="4176" y="2522"/>
                  </a:lnTo>
                  <a:lnTo>
                    <a:pt x="4166" y="2526"/>
                  </a:lnTo>
                  <a:lnTo>
                    <a:pt x="4156" y="2534"/>
                  </a:lnTo>
                  <a:lnTo>
                    <a:pt x="4148" y="2544"/>
                  </a:lnTo>
                  <a:lnTo>
                    <a:pt x="4140" y="2558"/>
                  </a:lnTo>
                  <a:lnTo>
                    <a:pt x="4140" y="2560"/>
                  </a:lnTo>
                  <a:lnTo>
                    <a:pt x="4140" y="2562"/>
                  </a:lnTo>
                  <a:lnTo>
                    <a:pt x="4142" y="2564"/>
                  </a:lnTo>
                  <a:lnTo>
                    <a:pt x="4144" y="2562"/>
                  </a:lnTo>
                  <a:lnTo>
                    <a:pt x="4152" y="2556"/>
                  </a:lnTo>
                  <a:lnTo>
                    <a:pt x="4162" y="2546"/>
                  </a:lnTo>
                  <a:lnTo>
                    <a:pt x="4170" y="2536"/>
                  </a:lnTo>
                  <a:lnTo>
                    <a:pt x="4176" y="2532"/>
                  </a:lnTo>
                  <a:lnTo>
                    <a:pt x="4182" y="2528"/>
                  </a:lnTo>
                  <a:lnTo>
                    <a:pt x="4192" y="2522"/>
                  </a:lnTo>
                  <a:lnTo>
                    <a:pt x="4196" y="2518"/>
                  </a:lnTo>
                  <a:lnTo>
                    <a:pt x="4202" y="2516"/>
                  </a:lnTo>
                  <a:lnTo>
                    <a:pt x="4212" y="2512"/>
                  </a:lnTo>
                  <a:lnTo>
                    <a:pt x="4216" y="2510"/>
                  </a:lnTo>
                  <a:lnTo>
                    <a:pt x="4218" y="2508"/>
                  </a:lnTo>
                  <a:lnTo>
                    <a:pt x="4218" y="2506"/>
                  </a:lnTo>
                  <a:lnTo>
                    <a:pt x="4216" y="2502"/>
                  </a:lnTo>
                  <a:lnTo>
                    <a:pt x="4214" y="2500"/>
                  </a:lnTo>
                  <a:lnTo>
                    <a:pt x="4210" y="2500"/>
                  </a:lnTo>
                  <a:lnTo>
                    <a:pt x="4204" y="2504"/>
                  </a:lnTo>
                  <a:lnTo>
                    <a:pt x="4194" y="2510"/>
                  </a:lnTo>
                  <a:lnTo>
                    <a:pt x="4190" y="2510"/>
                  </a:lnTo>
                  <a:lnTo>
                    <a:pt x="4186" y="2510"/>
                  </a:lnTo>
                  <a:close/>
                  <a:moveTo>
                    <a:pt x="3264" y="4226"/>
                  </a:moveTo>
                  <a:lnTo>
                    <a:pt x="3264" y="4226"/>
                  </a:lnTo>
                  <a:lnTo>
                    <a:pt x="3258" y="4226"/>
                  </a:lnTo>
                  <a:lnTo>
                    <a:pt x="3250" y="4226"/>
                  </a:lnTo>
                  <a:lnTo>
                    <a:pt x="3242" y="4228"/>
                  </a:lnTo>
                  <a:lnTo>
                    <a:pt x="3234" y="4226"/>
                  </a:lnTo>
                  <a:lnTo>
                    <a:pt x="3230" y="4226"/>
                  </a:lnTo>
                  <a:lnTo>
                    <a:pt x="3228" y="4228"/>
                  </a:lnTo>
                  <a:lnTo>
                    <a:pt x="3228" y="4234"/>
                  </a:lnTo>
                  <a:lnTo>
                    <a:pt x="3234" y="4244"/>
                  </a:lnTo>
                  <a:lnTo>
                    <a:pt x="3242" y="4252"/>
                  </a:lnTo>
                  <a:lnTo>
                    <a:pt x="3246" y="4258"/>
                  </a:lnTo>
                  <a:lnTo>
                    <a:pt x="3248" y="4260"/>
                  </a:lnTo>
                  <a:lnTo>
                    <a:pt x="3250" y="4262"/>
                  </a:lnTo>
                  <a:lnTo>
                    <a:pt x="3254" y="4264"/>
                  </a:lnTo>
                  <a:lnTo>
                    <a:pt x="3258" y="4266"/>
                  </a:lnTo>
                  <a:lnTo>
                    <a:pt x="3258" y="4268"/>
                  </a:lnTo>
                  <a:lnTo>
                    <a:pt x="3256" y="4272"/>
                  </a:lnTo>
                  <a:lnTo>
                    <a:pt x="3254" y="4276"/>
                  </a:lnTo>
                  <a:lnTo>
                    <a:pt x="3252" y="4276"/>
                  </a:lnTo>
                  <a:lnTo>
                    <a:pt x="3252" y="4278"/>
                  </a:lnTo>
                  <a:lnTo>
                    <a:pt x="3256" y="4282"/>
                  </a:lnTo>
                  <a:lnTo>
                    <a:pt x="3260" y="4288"/>
                  </a:lnTo>
                  <a:lnTo>
                    <a:pt x="3264" y="4296"/>
                  </a:lnTo>
                  <a:lnTo>
                    <a:pt x="3266" y="4298"/>
                  </a:lnTo>
                  <a:lnTo>
                    <a:pt x="3268" y="4300"/>
                  </a:lnTo>
                  <a:lnTo>
                    <a:pt x="3272" y="4298"/>
                  </a:lnTo>
                  <a:lnTo>
                    <a:pt x="3276" y="4298"/>
                  </a:lnTo>
                  <a:lnTo>
                    <a:pt x="3280" y="4298"/>
                  </a:lnTo>
                  <a:lnTo>
                    <a:pt x="3282" y="4300"/>
                  </a:lnTo>
                  <a:lnTo>
                    <a:pt x="3286" y="4302"/>
                  </a:lnTo>
                  <a:lnTo>
                    <a:pt x="3288" y="4300"/>
                  </a:lnTo>
                  <a:lnTo>
                    <a:pt x="3286" y="4296"/>
                  </a:lnTo>
                  <a:lnTo>
                    <a:pt x="3282" y="4292"/>
                  </a:lnTo>
                  <a:lnTo>
                    <a:pt x="3282" y="4290"/>
                  </a:lnTo>
                  <a:lnTo>
                    <a:pt x="3282" y="4288"/>
                  </a:lnTo>
                  <a:lnTo>
                    <a:pt x="3282" y="4284"/>
                  </a:lnTo>
                  <a:lnTo>
                    <a:pt x="3278" y="4280"/>
                  </a:lnTo>
                  <a:lnTo>
                    <a:pt x="3276" y="4276"/>
                  </a:lnTo>
                  <a:lnTo>
                    <a:pt x="3276" y="4272"/>
                  </a:lnTo>
                  <a:lnTo>
                    <a:pt x="3276" y="4260"/>
                  </a:lnTo>
                  <a:lnTo>
                    <a:pt x="3276" y="4248"/>
                  </a:lnTo>
                  <a:lnTo>
                    <a:pt x="3276" y="4242"/>
                  </a:lnTo>
                  <a:lnTo>
                    <a:pt x="3274" y="4240"/>
                  </a:lnTo>
                  <a:lnTo>
                    <a:pt x="3270" y="4236"/>
                  </a:lnTo>
                  <a:lnTo>
                    <a:pt x="3270" y="4234"/>
                  </a:lnTo>
                  <a:lnTo>
                    <a:pt x="3268" y="4230"/>
                  </a:lnTo>
                  <a:lnTo>
                    <a:pt x="3264" y="4226"/>
                  </a:lnTo>
                  <a:close/>
                  <a:moveTo>
                    <a:pt x="2906" y="4970"/>
                  </a:moveTo>
                  <a:lnTo>
                    <a:pt x="2906" y="4970"/>
                  </a:lnTo>
                  <a:lnTo>
                    <a:pt x="2908" y="4964"/>
                  </a:lnTo>
                  <a:lnTo>
                    <a:pt x="2910" y="4962"/>
                  </a:lnTo>
                  <a:lnTo>
                    <a:pt x="2914" y="4960"/>
                  </a:lnTo>
                  <a:lnTo>
                    <a:pt x="2918" y="4958"/>
                  </a:lnTo>
                  <a:lnTo>
                    <a:pt x="2918" y="4956"/>
                  </a:lnTo>
                  <a:lnTo>
                    <a:pt x="2918" y="4950"/>
                  </a:lnTo>
                  <a:lnTo>
                    <a:pt x="2916" y="4942"/>
                  </a:lnTo>
                  <a:lnTo>
                    <a:pt x="2914" y="4932"/>
                  </a:lnTo>
                  <a:lnTo>
                    <a:pt x="2914" y="4924"/>
                  </a:lnTo>
                  <a:lnTo>
                    <a:pt x="2916" y="4918"/>
                  </a:lnTo>
                  <a:lnTo>
                    <a:pt x="2920" y="4912"/>
                  </a:lnTo>
                  <a:lnTo>
                    <a:pt x="2930" y="4902"/>
                  </a:lnTo>
                  <a:lnTo>
                    <a:pt x="2934" y="4898"/>
                  </a:lnTo>
                  <a:lnTo>
                    <a:pt x="2938" y="4892"/>
                  </a:lnTo>
                  <a:lnTo>
                    <a:pt x="2940" y="4888"/>
                  </a:lnTo>
                  <a:lnTo>
                    <a:pt x="2944" y="4886"/>
                  </a:lnTo>
                  <a:lnTo>
                    <a:pt x="2952" y="4882"/>
                  </a:lnTo>
                  <a:lnTo>
                    <a:pt x="2954" y="4882"/>
                  </a:lnTo>
                  <a:lnTo>
                    <a:pt x="2958" y="4878"/>
                  </a:lnTo>
                  <a:lnTo>
                    <a:pt x="2958" y="4872"/>
                  </a:lnTo>
                  <a:lnTo>
                    <a:pt x="2958" y="4862"/>
                  </a:lnTo>
                  <a:lnTo>
                    <a:pt x="2956" y="4840"/>
                  </a:lnTo>
                  <a:lnTo>
                    <a:pt x="2958" y="4822"/>
                  </a:lnTo>
                  <a:lnTo>
                    <a:pt x="2962" y="4808"/>
                  </a:lnTo>
                  <a:lnTo>
                    <a:pt x="2964" y="4804"/>
                  </a:lnTo>
                  <a:lnTo>
                    <a:pt x="2968" y="4800"/>
                  </a:lnTo>
                  <a:lnTo>
                    <a:pt x="2972" y="4796"/>
                  </a:lnTo>
                  <a:lnTo>
                    <a:pt x="2974" y="4792"/>
                  </a:lnTo>
                  <a:lnTo>
                    <a:pt x="2978" y="4792"/>
                  </a:lnTo>
                  <a:lnTo>
                    <a:pt x="2982" y="4796"/>
                  </a:lnTo>
                  <a:lnTo>
                    <a:pt x="2988" y="4800"/>
                  </a:lnTo>
                  <a:lnTo>
                    <a:pt x="2992" y="4802"/>
                  </a:lnTo>
                  <a:lnTo>
                    <a:pt x="3002" y="4802"/>
                  </a:lnTo>
                  <a:lnTo>
                    <a:pt x="3010" y="4800"/>
                  </a:lnTo>
                  <a:lnTo>
                    <a:pt x="3012" y="4798"/>
                  </a:lnTo>
                  <a:lnTo>
                    <a:pt x="3014" y="4796"/>
                  </a:lnTo>
                  <a:lnTo>
                    <a:pt x="3012" y="4792"/>
                  </a:lnTo>
                  <a:lnTo>
                    <a:pt x="3006" y="4786"/>
                  </a:lnTo>
                  <a:lnTo>
                    <a:pt x="2988" y="4770"/>
                  </a:lnTo>
                  <a:lnTo>
                    <a:pt x="2980" y="4760"/>
                  </a:lnTo>
                  <a:lnTo>
                    <a:pt x="2972" y="4752"/>
                  </a:lnTo>
                  <a:lnTo>
                    <a:pt x="2970" y="4744"/>
                  </a:lnTo>
                  <a:lnTo>
                    <a:pt x="2970" y="4742"/>
                  </a:lnTo>
                  <a:lnTo>
                    <a:pt x="2970" y="4738"/>
                  </a:lnTo>
                  <a:lnTo>
                    <a:pt x="2974" y="4734"/>
                  </a:lnTo>
                  <a:lnTo>
                    <a:pt x="2976" y="4730"/>
                  </a:lnTo>
                  <a:lnTo>
                    <a:pt x="2974" y="4726"/>
                  </a:lnTo>
                  <a:lnTo>
                    <a:pt x="2972" y="4722"/>
                  </a:lnTo>
                  <a:lnTo>
                    <a:pt x="2966" y="4714"/>
                  </a:lnTo>
                  <a:lnTo>
                    <a:pt x="2964" y="4708"/>
                  </a:lnTo>
                  <a:lnTo>
                    <a:pt x="2962" y="4702"/>
                  </a:lnTo>
                  <a:lnTo>
                    <a:pt x="2960" y="4696"/>
                  </a:lnTo>
                  <a:lnTo>
                    <a:pt x="2958" y="4692"/>
                  </a:lnTo>
                  <a:lnTo>
                    <a:pt x="2954" y="4690"/>
                  </a:lnTo>
                  <a:lnTo>
                    <a:pt x="2950" y="4686"/>
                  </a:lnTo>
                  <a:lnTo>
                    <a:pt x="2948" y="4684"/>
                  </a:lnTo>
                  <a:lnTo>
                    <a:pt x="2950" y="4678"/>
                  </a:lnTo>
                  <a:lnTo>
                    <a:pt x="2950" y="4672"/>
                  </a:lnTo>
                  <a:lnTo>
                    <a:pt x="2952" y="4668"/>
                  </a:lnTo>
                  <a:lnTo>
                    <a:pt x="2956" y="4666"/>
                  </a:lnTo>
                  <a:lnTo>
                    <a:pt x="2958" y="4666"/>
                  </a:lnTo>
                  <a:lnTo>
                    <a:pt x="2964" y="4666"/>
                  </a:lnTo>
                  <a:lnTo>
                    <a:pt x="2966" y="4666"/>
                  </a:lnTo>
                  <a:lnTo>
                    <a:pt x="2966" y="4662"/>
                  </a:lnTo>
                  <a:lnTo>
                    <a:pt x="2964" y="4658"/>
                  </a:lnTo>
                  <a:lnTo>
                    <a:pt x="2956" y="4648"/>
                  </a:lnTo>
                  <a:lnTo>
                    <a:pt x="2954" y="4644"/>
                  </a:lnTo>
                  <a:lnTo>
                    <a:pt x="2954" y="4642"/>
                  </a:lnTo>
                  <a:lnTo>
                    <a:pt x="2954" y="4640"/>
                  </a:lnTo>
                  <a:lnTo>
                    <a:pt x="2956" y="4638"/>
                  </a:lnTo>
                  <a:lnTo>
                    <a:pt x="2958" y="4638"/>
                  </a:lnTo>
                  <a:lnTo>
                    <a:pt x="2960" y="4636"/>
                  </a:lnTo>
                  <a:lnTo>
                    <a:pt x="2958" y="4630"/>
                  </a:lnTo>
                  <a:lnTo>
                    <a:pt x="2958" y="4628"/>
                  </a:lnTo>
                  <a:lnTo>
                    <a:pt x="2966" y="4632"/>
                  </a:lnTo>
                  <a:lnTo>
                    <a:pt x="2972" y="4636"/>
                  </a:lnTo>
                  <a:lnTo>
                    <a:pt x="2976" y="4636"/>
                  </a:lnTo>
                  <a:lnTo>
                    <a:pt x="2980" y="4632"/>
                  </a:lnTo>
                  <a:lnTo>
                    <a:pt x="2986" y="4632"/>
                  </a:lnTo>
                  <a:lnTo>
                    <a:pt x="2992" y="4630"/>
                  </a:lnTo>
                  <a:lnTo>
                    <a:pt x="2998" y="4628"/>
                  </a:lnTo>
                  <a:lnTo>
                    <a:pt x="2998" y="4626"/>
                  </a:lnTo>
                  <a:lnTo>
                    <a:pt x="2998" y="4624"/>
                  </a:lnTo>
                  <a:lnTo>
                    <a:pt x="2990" y="4618"/>
                  </a:lnTo>
                  <a:lnTo>
                    <a:pt x="2982" y="4610"/>
                  </a:lnTo>
                  <a:lnTo>
                    <a:pt x="2980" y="4606"/>
                  </a:lnTo>
                  <a:lnTo>
                    <a:pt x="2982" y="4602"/>
                  </a:lnTo>
                  <a:lnTo>
                    <a:pt x="2986" y="4598"/>
                  </a:lnTo>
                  <a:lnTo>
                    <a:pt x="2988" y="4598"/>
                  </a:lnTo>
                  <a:lnTo>
                    <a:pt x="2990" y="4598"/>
                  </a:lnTo>
                  <a:lnTo>
                    <a:pt x="2994" y="4600"/>
                  </a:lnTo>
                  <a:lnTo>
                    <a:pt x="3002" y="4600"/>
                  </a:lnTo>
                  <a:lnTo>
                    <a:pt x="3014" y="4596"/>
                  </a:lnTo>
                  <a:lnTo>
                    <a:pt x="3020" y="4592"/>
                  </a:lnTo>
                  <a:lnTo>
                    <a:pt x="3024" y="4586"/>
                  </a:lnTo>
                  <a:lnTo>
                    <a:pt x="3024" y="4580"/>
                  </a:lnTo>
                  <a:lnTo>
                    <a:pt x="3022" y="4578"/>
                  </a:lnTo>
                  <a:lnTo>
                    <a:pt x="3022" y="4576"/>
                  </a:lnTo>
                  <a:lnTo>
                    <a:pt x="3018" y="4576"/>
                  </a:lnTo>
                  <a:lnTo>
                    <a:pt x="3014" y="4578"/>
                  </a:lnTo>
                  <a:lnTo>
                    <a:pt x="3012" y="4578"/>
                  </a:lnTo>
                  <a:lnTo>
                    <a:pt x="3010" y="4576"/>
                  </a:lnTo>
                  <a:lnTo>
                    <a:pt x="3006" y="4572"/>
                  </a:lnTo>
                  <a:lnTo>
                    <a:pt x="3004" y="4572"/>
                  </a:lnTo>
                  <a:lnTo>
                    <a:pt x="3000" y="4570"/>
                  </a:lnTo>
                  <a:lnTo>
                    <a:pt x="2998" y="4566"/>
                  </a:lnTo>
                  <a:lnTo>
                    <a:pt x="2994" y="4562"/>
                  </a:lnTo>
                  <a:lnTo>
                    <a:pt x="2988" y="4560"/>
                  </a:lnTo>
                  <a:lnTo>
                    <a:pt x="2984" y="4560"/>
                  </a:lnTo>
                  <a:lnTo>
                    <a:pt x="2982" y="4560"/>
                  </a:lnTo>
                  <a:lnTo>
                    <a:pt x="2976" y="4564"/>
                  </a:lnTo>
                  <a:lnTo>
                    <a:pt x="2974" y="4564"/>
                  </a:lnTo>
                  <a:lnTo>
                    <a:pt x="2972" y="4562"/>
                  </a:lnTo>
                  <a:lnTo>
                    <a:pt x="2972" y="4560"/>
                  </a:lnTo>
                  <a:lnTo>
                    <a:pt x="2974" y="4558"/>
                  </a:lnTo>
                  <a:lnTo>
                    <a:pt x="2976" y="4556"/>
                  </a:lnTo>
                  <a:lnTo>
                    <a:pt x="2976" y="4550"/>
                  </a:lnTo>
                  <a:lnTo>
                    <a:pt x="2974" y="4548"/>
                  </a:lnTo>
                  <a:lnTo>
                    <a:pt x="2972" y="4548"/>
                  </a:lnTo>
                  <a:lnTo>
                    <a:pt x="2968" y="4548"/>
                  </a:lnTo>
                  <a:lnTo>
                    <a:pt x="2964" y="4550"/>
                  </a:lnTo>
                  <a:lnTo>
                    <a:pt x="2962" y="4550"/>
                  </a:lnTo>
                  <a:lnTo>
                    <a:pt x="2960" y="4548"/>
                  </a:lnTo>
                  <a:lnTo>
                    <a:pt x="2960" y="4542"/>
                  </a:lnTo>
                  <a:lnTo>
                    <a:pt x="2960" y="4536"/>
                  </a:lnTo>
                  <a:lnTo>
                    <a:pt x="2962" y="4530"/>
                  </a:lnTo>
                  <a:lnTo>
                    <a:pt x="2958" y="4522"/>
                  </a:lnTo>
                  <a:lnTo>
                    <a:pt x="2954" y="4518"/>
                  </a:lnTo>
                  <a:lnTo>
                    <a:pt x="2952" y="4520"/>
                  </a:lnTo>
                  <a:lnTo>
                    <a:pt x="2948" y="4520"/>
                  </a:lnTo>
                  <a:lnTo>
                    <a:pt x="2946" y="4518"/>
                  </a:lnTo>
                  <a:lnTo>
                    <a:pt x="2944" y="4510"/>
                  </a:lnTo>
                  <a:lnTo>
                    <a:pt x="2942" y="4504"/>
                  </a:lnTo>
                  <a:lnTo>
                    <a:pt x="2940" y="4502"/>
                  </a:lnTo>
                  <a:lnTo>
                    <a:pt x="2938" y="4502"/>
                  </a:lnTo>
                  <a:lnTo>
                    <a:pt x="2936" y="4504"/>
                  </a:lnTo>
                  <a:lnTo>
                    <a:pt x="2934" y="4508"/>
                  </a:lnTo>
                  <a:lnTo>
                    <a:pt x="2932" y="4514"/>
                  </a:lnTo>
                  <a:lnTo>
                    <a:pt x="2928" y="4520"/>
                  </a:lnTo>
                  <a:lnTo>
                    <a:pt x="2926" y="4522"/>
                  </a:lnTo>
                  <a:lnTo>
                    <a:pt x="2924" y="4520"/>
                  </a:lnTo>
                  <a:lnTo>
                    <a:pt x="2926" y="4512"/>
                  </a:lnTo>
                  <a:lnTo>
                    <a:pt x="2928" y="4504"/>
                  </a:lnTo>
                  <a:lnTo>
                    <a:pt x="2926" y="4500"/>
                  </a:lnTo>
                  <a:lnTo>
                    <a:pt x="2924" y="4500"/>
                  </a:lnTo>
                  <a:lnTo>
                    <a:pt x="2920" y="4502"/>
                  </a:lnTo>
                  <a:lnTo>
                    <a:pt x="2918" y="4506"/>
                  </a:lnTo>
                  <a:lnTo>
                    <a:pt x="2916" y="4514"/>
                  </a:lnTo>
                  <a:lnTo>
                    <a:pt x="2910" y="4528"/>
                  </a:lnTo>
                  <a:lnTo>
                    <a:pt x="2904" y="4538"/>
                  </a:lnTo>
                  <a:lnTo>
                    <a:pt x="2900" y="4542"/>
                  </a:lnTo>
                  <a:lnTo>
                    <a:pt x="2896" y="4544"/>
                  </a:lnTo>
                  <a:lnTo>
                    <a:pt x="2896" y="4548"/>
                  </a:lnTo>
                  <a:lnTo>
                    <a:pt x="2894" y="4556"/>
                  </a:lnTo>
                  <a:lnTo>
                    <a:pt x="2892" y="4558"/>
                  </a:lnTo>
                  <a:lnTo>
                    <a:pt x="2890" y="4560"/>
                  </a:lnTo>
                  <a:lnTo>
                    <a:pt x="2890" y="4562"/>
                  </a:lnTo>
                  <a:lnTo>
                    <a:pt x="2888" y="4570"/>
                  </a:lnTo>
                  <a:lnTo>
                    <a:pt x="2884" y="4572"/>
                  </a:lnTo>
                  <a:lnTo>
                    <a:pt x="2882" y="4574"/>
                  </a:lnTo>
                  <a:lnTo>
                    <a:pt x="2880" y="4572"/>
                  </a:lnTo>
                  <a:lnTo>
                    <a:pt x="2876" y="4570"/>
                  </a:lnTo>
                  <a:lnTo>
                    <a:pt x="2874" y="4572"/>
                  </a:lnTo>
                  <a:lnTo>
                    <a:pt x="2868" y="4580"/>
                  </a:lnTo>
                  <a:lnTo>
                    <a:pt x="2868" y="4582"/>
                  </a:lnTo>
                  <a:lnTo>
                    <a:pt x="2868" y="4584"/>
                  </a:lnTo>
                  <a:lnTo>
                    <a:pt x="2872" y="4586"/>
                  </a:lnTo>
                  <a:lnTo>
                    <a:pt x="2876" y="4592"/>
                  </a:lnTo>
                  <a:lnTo>
                    <a:pt x="2874" y="4594"/>
                  </a:lnTo>
                  <a:lnTo>
                    <a:pt x="2872" y="4598"/>
                  </a:lnTo>
                  <a:lnTo>
                    <a:pt x="2868" y="4602"/>
                  </a:lnTo>
                  <a:lnTo>
                    <a:pt x="2864" y="4600"/>
                  </a:lnTo>
                  <a:lnTo>
                    <a:pt x="2862" y="4600"/>
                  </a:lnTo>
                  <a:lnTo>
                    <a:pt x="2858" y="4604"/>
                  </a:lnTo>
                  <a:lnTo>
                    <a:pt x="2854" y="4608"/>
                  </a:lnTo>
                  <a:lnTo>
                    <a:pt x="2854" y="4604"/>
                  </a:lnTo>
                  <a:lnTo>
                    <a:pt x="2856" y="4598"/>
                  </a:lnTo>
                  <a:lnTo>
                    <a:pt x="2856" y="4596"/>
                  </a:lnTo>
                  <a:lnTo>
                    <a:pt x="2854" y="4596"/>
                  </a:lnTo>
                  <a:lnTo>
                    <a:pt x="2850" y="4598"/>
                  </a:lnTo>
                  <a:lnTo>
                    <a:pt x="2844" y="4602"/>
                  </a:lnTo>
                  <a:lnTo>
                    <a:pt x="2836" y="4610"/>
                  </a:lnTo>
                  <a:lnTo>
                    <a:pt x="2828" y="4616"/>
                  </a:lnTo>
                  <a:lnTo>
                    <a:pt x="2822" y="4618"/>
                  </a:lnTo>
                  <a:lnTo>
                    <a:pt x="2816" y="4618"/>
                  </a:lnTo>
                  <a:lnTo>
                    <a:pt x="2814" y="4618"/>
                  </a:lnTo>
                  <a:lnTo>
                    <a:pt x="2812" y="4618"/>
                  </a:lnTo>
                  <a:lnTo>
                    <a:pt x="2812" y="4630"/>
                  </a:lnTo>
                  <a:lnTo>
                    <a:pt x="2810" y="4634"/>
                  </a:lnTo>
                  <a:lnTo>
                    <a:pt x="2806" y="4640"/>
                  </a:lnTo>
                  <a:lnTo>
                    <a:pt x="2798" y="4652"/>
                  </a:lnTo>
                  <a:lnTo>
                    <a:pt x="2786" y="4666"/>
                  </a:lnTo>
                  <a:lnTo>
                    <a:pt x="2780" y="4674"/>
                  </a:lnTo>
                  <a:lnTo>
                    <a:pt x="2778" y="4684"/>
                  </a:lnTo>
                  <a:lnTo>
                    <a:pt x="2774" y="4688"/>
                  </a:lnTo>
                  <a:lnTo>
                    <a:pt x="2766" y="4692"/>
                  </a:lnTo>
                  <a:lnTo>
                    <a:pt x="2746" y="4696"/>
                  </a:lnTo>
                  <a:lnTo>
                    <a:pt x="2724" y="4700"/>
                  </a:lnTo>
                  <a:lnTo>
                    <a:pt x="2716" y="4704"/>
                  </a:lnTo>
                  <a:lnTo>
                    <a:pt x="2712" y="4706"/>
                  </a:lnTo>
                  <a:lnTo>
                    <a:pt x="2710" y="4710"/>
                  </a:lnTo>
                  <a:lnTo>
                    <a:pt x="2708" y="4716"/>
                  </a:lnTo>
                  <a:lnTo>
                    <a:pt x="2710" y="4724"/>
                  </a:lnTo>
                  <a:lnTo>
                    <a:pt x="2708" y="4728"/>
                  </a:lnTo>
                  <a:lnTo>
                    <a:pt x="2704" y="4726"/>
                  </a:lnTo>
                  <a:lnTo>
                    <a:pt x="2702" y="4724"/>
                  </a:lnTo>
                  <a:lnTo>
                    <a:pt x="2700" y="4724"/>
                  </a:lnTo>
                  <a:lnTo>
                    <a:pt x="2698" y="4728"/>
                  </a:lnTo>
                  <a:lnTo>
                    <a:pt x="2698" y="4734"/>
                  </a:lnTo>
                  <a:lnTo>
                    <a:pt x="2700" y="4738"/>
                  </a:lnTo>
                  <a:lnTo>
                    <a:pt x="2702" y="4738"/>
                  </a:lnTo>
                  <a:lnTo>
                    <a:pt x="2702" y="4740"/>
                  </a:lnTo>
                  <a:lnTo>
                    <a:pt x="2700" y="4742"/>
                  </a:lnTo>
                  <a:lnTo>
                    <a:pt x="2698" y="4750"/>
                  </a:lnTo>
                  <a:lnTo>
                    <a:pt x="2696" y="4756"/>
                  </a:lnTo>
                  <a:lnTo>
                    <a:pt x="2692" y="4760"/>
                  </a:lnTo>
                  <a:lnTo>
                    <a:pt x="2692" y="4764"/>
                  </a:lnTo>
                  <a:lnTo>
                    <a:pt x="2696" y="4768"/>
                  </a:lnTo>
                  <a:lnTo>
                    <a:pt x="2698" y="4772"/>
                  </a:lnTo>
                  <a:lnTo>
                    <a:pt x="2698" y="4774"/>
                  </a:lnTo>
                  <a:lnTo>
                    <a:pt x="2690" y="4768"/>
                  </a:lnTo>
                  <a:lnTo>
                    <a:pt x="2684" y="4766"/>
                  </a:lnTo>
                  <a:lnTo>
                    <a:pt x="2678" y="4766"/>
                  </a:lnTo>
                  <a:lnTo>
                    <a:pt x="2672" y="4764"/>
                  </a:lnTo>
                  <a:lnTo>
                    <a:pt x="2672" y="4762"/>
                  </a:lnTo>
                  <a:lnTo>
                    <a:pt x="2672" y="4760"/>
                  </a:lnTo>
                  <a:lnTo>
                    <a:pt x="2674" y="4756"/>
                  </a:lnTo>
                  <a:lnTo>
                    <a:pt x="2672" y="4756"/>
                  </a:lnTo>
                  <a:lnTo>
                    <a:pt x="2670" y="4756"/>
                  </a:lnTo>
                  <a:lnTo>
                    <a:pt x="2666" y="4754"/>
                  </a:lnTo>
                  <a:lnTo>
                    <a:pt x="2664" y="4752"/>
                  </a:lnTo>
                  <a:lnTo>
                    <a:pt x="2664" y="4754"/>
                  </a:lnTo>
                  <a:lnTo>
                    <a:pt x="2662" y="4756"/>
                  </a:lnTo>
                  <a:lnTo>
                    <a:pt x="2656" y="4758"/>
                  </a:lnTo>
                  <a:lnTo>
                    <a:pt x="2650" y="4758"/>
                  </a:lnTo>
                  <a:lnTo>
                    <a:pt x="2644" y="4756"/>
                  </a:lnTo>
                  <a:lnTo>
                    <a:pt x="2640" y="4750"/>
                  </a:lnTo>
                  <a:lnTo>
                    <a:pt x="2638" y="4742"/>
                  </a:lnTo>
                  <a:lnTo>
                    <a:pt x="2632" y="4744"/>
                  </a:lnTo>
                  <a:lnTo>
                    <a:pt x="2628" y="4746"/>
                  </a:lnTo>
                  <a:lnTo>
                    <a:pt x="2622" y="4750"/>
                  </a:lnTo>
                  <a:lnTo>
                    <a:pt x="2620" y="4758"/>
                  </a:lnTo>
                  <a:lnTo>
                    <a:pt x="2618" y="4764"/>
                  </a:lnTo>
                  <a:lnTo>
                    <a:pt x="2614" y="4772"/>
                  </a:lnTo>
                  <a:lnTo>
                    <a:pt x="2610" y="4780"/>
                  </a:lnTo>
                  <a:lnTo>
                    <a:pt x="2606" y="4802"/>
                  </a:lnTo>
                  <a:lnTo>
                    <a:pt x="2606" y="4812"/>
                  </a:lnTo>
                  <a:lnTo>
                    <a:pt x="2608" y="4820"/>
                  </a:lnTo>
                  <a:lnTo>
                    <a:pt x="2610" y="4826"/>
                  </a:lnTo>
                  <a:lnTo>
                    <a:pt x="2616" y="4830"/>
                  </a:lnTo>
                  <a:lnTo>
                    <a:pt x="2620" y="4834"/>
                  </a:lnTo>
                  <a:lnTo>
                    <a:pt x="2620" y="4836"/>
                  </a:lnTo>
                  <a:lnTo>
                    <a:pt x="2616" y="4844"/>
                  </a:lnTo>
                  <a:lnTo>
                    <a:pt x="2614" y="4848"/>
                  </a:lnTo>
                  <a:lnTo>
                    <a:pt x="2614" y="4854"/>
                  </a:lnTo>
                  <a:lnTo>
                    <a:pt x="2614" y="4858"/>
                  </a:lnTo>
                  <a:lnTo>
                    <a:pt x="2618" y="4864"/>
                  </a:lnTo>
                  <a:lnTo>
                    <a:pt x="2622" y="4870"/>
                  </a:lnTo>
                  <a:lnTo>
                    <a:pt x="2624" y="4874"/>
                  </a:lnTo>
                  <a:lnTo>
                    <a:pt x="2624" y="4876"/>
                  </a:lnTo>
                  <a:lnTo>
                    <a:pt x="2622" y="4878"/>
                  </a:lnTo>
                  <a:lnTo>
                    <a:pt x="2620" y="4880"/>
                  </a:lnTo>
                  <a:lnTo>
                    <a:pt x="2626" y="4882"/>
                  </a:lnTo>
                  <a:lnTo>
                    <a:pt x="2630" y="4886"/>
                  </a:lnTo>
                  <a:lnTo>
                    <a:pt x="2632" y="4888"/>
                  </a:lnTo>
                  <a:lnTo>
                    <a:pt x="2632" y="4890"/>
                  </a:lnTo>
                  <a:lnTo>
                    <a:pt x="2630" y="4892"/>
                  </a:lnTo>
                  <a:lnTo>
                    <a:pt x="2628" y="4898"/>
                  </a:lnTo>
                  <a:lnTo>
                    <a:pt x="2626" y="4900"/>
                  </a:lnTo>
                  <a:lnTo>
                    <a:pt x="2628" y="4902"/>
                  </a:lnTo>
                  <a:lnTo>
                    <a:pt x="2632" y="4904"/>
                  </a:lnTo>
                  <a:lnTo>
                    <a:pt x="2634" y="4904"/>
                  </a:lnTo>
                  <a:lnTo>
                    <a:pt x="2640" y="4900"/>
                  </a:lnTo>
                  <a:lnTo>
                    <a:pt x="2646" y="4898"/>
                  </a:lnTo>
                  <a:lnTo>
                    <a:pt x="2650" y="4898"/>
                  </a:lnTo>
                  <a:lnTo>
                    <a:pt x="2652" y="4902"/>
                  </a:lnTo>
                  <a:lnTo>
                    <a:pt x="2652" y="4908"/>
                  </a:lnTo>
                  <a:lnTo>
                    <a:pt x="2652" y="4910"/>
                  </a:lnTo>
                  <a:lnTo>
                    <a:pt x="2650" y="4918"/>
                  </a:lnTo>
                  <a:lnTo>
                    <a:pt x="2648" y="4926"/>
                  </a:lnTo>
                  <a:lnTo>
                    <a:pt x="2648" y="4934"/>
                  </a:lnTo>
                  <a:lnTo>
                    <a:pt x="2652" y="4942"/>
                  </a:lnTo>
                  <a:lnTo>
                    <a:pt x="2658" y="4960"/>
                  </a:lnTo>
                  <a:lnTo>
                    <a:pt x="2660" y="4972"/>
                  </a:lnTo>
                  <a:lnTo>
                    <a:pt x="2660" y="4980"/>
                  </a:lnTo>
                  <a:lnTo>
                    <a:pt x="2660" y="4984"/>
                  </a:lnTo>
                  <a:lnTo>
                    <a:pt x="2660" y="4986"/>
                  </a:lnTo>
                  <a:lnTo>
                    <a:pt x="2666" y="4986"/>
                  </a:lnTo>
                  <a:lnTo>
                    <a:pt x="2678" y="4988"/>
                  </a:lnTo>
                  <a:lnTo>
                    <a:pt x="2684" y="4992"/>
                  </a:lnTo>
                  <a:lnTo>
                    <a:pt x="2692" y="4992"/>
                  </a:lnTo>
                  <a:lnTo>
                    <a:pt x="2698" y="4986"/>
                  </a:lnTo>
                  <a:lnTo>
                    <a:pt x="2702" y="4982"/>
                  </a:lnTo>
                  <a:lnTo>
                    <a:pt x="2706" y="4982"/>
                  </a:lnTo>
                  <a:lnTo>
                    <a:pt x="2712" y="4982"/>
                  </a:lnTo>
                  <a:lnTo>
                    <a:pt x="2716" y="4984"/>
                  </a:lnTo>
                  <a:lnTo>
                    <a:pt x="2720" y="4986"/>
                  </a:lnTo>
                  <a:lnTo>
                    <a:pt x="2722" y="4992"/>
                  </a:lnTo>
                  <a:lnTo>
                    <a:pt x="2724" y="4996"/>
                  </a:lnTo>
                  <a:lnTo>
                    <a:pt x="2724" y="5002"/>
                  </a:lnTo>
                  <a:lnTo>
                    <a:pt x="2724" y="5010"/>
                  </a:lnTo>
                  <a:lnTo>
                    <a:pt x="2726" y="5012"/>
                  </a:lnTo>
                  <a:lnTo>
                    <a:pt x="2728" y="5012"/>
                  </a:lnTo>
                  <a:lnTo>
                    <a:pt x="2734" y="5010"/>
                  </a:lnTo>
                  <a:lnTo>
                    <a:pt x="2740" y="5004"/>
                  </a:lnTo>
                  <a:lnTo>
                    <a:pt x="2742" y="5002"/>
                  </a:lnTo>
                  <a:lnTo>
                    <a:pt x="2746" y="5002"/>
                  </a:lnTo>
                  <a:lnTo>
                    <a:pt x="2754" y="5004"/>
                  </a:lnTo>
                  <a:lnTo>
                    <a:pt x="2756" y="5004"/>
                  </a:lnTo>
                  <a:lnTo>
                    <a:pt x="2760" y="5004"/>
                  </a:lnTo>
                  <a:lnTo>
                    <a:pt x="2764" y="5002"/>
                  </a:lnTo>
                  <a:lnTo>
                    <a:pt x="2768" y="4998"/>
                  </a:lnTo>
                  <a:lnTo>
                    <a:pt x="2770" y="4992"/>
                  </a:lnTo>
                  <a:lnTo>
                    <a:pt x="2774" y="4990"/>
                  </a:lnTo>
                  <a:lnTo>
                    <a:pt x="2776" y="4990"/>
                  </a:lnTo>
                  <a:lnTo>
                    <a:pt x="2778" y="4992"/>
                  </a:lnTo>
                  <a:lnTo>
                    <a:pt x="2784" y="4996"/>
                  </a:lnTo>
                  <a:lnTo>
                    <a:pt x="2788" y="4998"/>
                  </a:lnTo>
                  <a:lnTo>
                    <a:pt x="2792" y="4998"/>
                  </a:lnTo>
                  <a:lnTo>
                    <a:pt x="2794" y="4998"/>
                  </a:lnTo>
                  <a:lnTo>
                    <a:pt x="2796" y="5000"/>
                  </a:lnTo>
                  <a:lnTo>
                    <a:pt x="2796" y="5004"/>
                  </a:lnTo>
                  <a:lnTo>
                    <a:pt x="2796" y="5006"/>
                  </a:lnTo>
                  <a:lnTo>
                    <a:pt x="2798" y="5008"/>
                  </a:lnTo>
                  <a:lnTo>
                    <a:pt x="2800" y="5008"/>
                  </a:lnTo>
                  <a:lnTo>
                    <a:pt x="2806" y="5006"/>
                  </a:lnTo>
                  <a:lnTo>
                    <a:pt x="2814" y="5004"/>
                  </a:lnTo>
                  <a:lnTo>
                    <a:pt x="2820" y="5004"/>
                  </a:lnTo>
                  <a:lnTo>
                    <a:pt x="2826" y="5008"/>
                  </a:lnTo>
                  <a:lnTo>
                    <a:pt x="2830" y="5012"/>
                  </a:lnTo>
                  <a:lnTo>
                    <a:pt x="2834" y="5016"/>
                  </a:lnTo>
                  <a:lnTo>
                    <a:pt x="2836" y="5022"/>
                  </a:lnTo>
                  <a:lnTo>
                    <a:pt x="2836" y="5030"/>
                  </a:lnTo>
                  <a:lnTo>
                    <a:pt x="2836" y="5036"/>
                  </a:lnTo>
                  <a:lnTo>
                    <a:pt x="2836" y="5040"/>
                  </a:lnTo>
                  <a:lnTo>
                    <a:pt x="2840" y="5042"/>
                  </a:lnTo>
                  <a:lnTo>
                    <a:pt x="2846" y="5040"/>
                  </a:lnTo>
                  <a:lnTo>
                    <a:pt x="2852" y="5036"/>
                  </a:lnTo>
                  <a:lnTo>
                    <a:pt x="2868" y="5026"/>
                  </a:lnTo>
                  <a:lnTo>
                    <a:pt x="2876" y="5024"/>
                  </a:lnTo>
                  <a:lnTo>
                    <a:pt x="2882" y="5022"/>
                  </a:lnTo>
                  <a:lnTo>
                    <a:pt x="2886" y="5020"/>
                  </a:lnTo>
                  <a:lnTo>
                    <a:pt x="2890" y="5018"/>
                  </a:lnTo>
                  <a:lnTo>
                    <a:pt x="2894" y="5008"/>
                  </a:lnTo>
                  <a:lnTo>
                    <a:pt x="2896" y="4996"/>
                  </a:lnTo>
                  <a:lnTo>
                    <a:pt x="2898" y="4986"/>
                  </a:lnTo>
                  <a:lnTo>
                    <a:pt x="2898" y="4982"/>
                  </a:lnTo>
                  <a:lnTo>
                    <a:pt x="2902" y="4980"/>
                  </a:lnTo>
                  <a:lnTo>
                    <a:pt x="2904" y="4978"/>
                  </a:lnTo>
                  <a:lnTo>
                    <a:pt x="2906" y="4970"/>
                  </a:lnTo>
                  <a:close/>
                  <a:moveTo>
                    <a:pt x="2606" y="3938"/>
                  </a:moveTo>
                  <a:lnTo>
                    <a:pt x="2606" y="3938"/>
                  </a:lnTo>
                  <a:lnTo>
                    <a:pt x="2616" y="3942"/>
                  </a:lnTo>
                  <a:lnTo>
                    <a:pt x="2622" y="3944"/>
                  </a:lnTo>
                  <a:lnTo>
                    <a:pt x="2624" y="3944"/>
                  </a:lnTo>
                  <a:lnTo>
                    <a:pt x="2626" y="3944"/>
                  </a:lnTo>
                  <a:lnTo>
                    <a:pt x="2630" y="3948"/>
                  </a:lnTo>
                  <a:lnTo>
                    <a:pt x="2634" y="3950"/>
                  </a:lnTo>
                  <a:lnTo>
                    <a:pt x="2638" y="3948"/>
                  </a:lnTo>
                  <a:lnTo>
                    <a:pt x="2640" y="3942"/>
                  </a:lnTo>
                  <a:lnTo>
                    <a:pt x="2640" y="3940"/>
                  </a:lnTo>
                  <a:lnTo>
                    <a:pt x="2642" y="3940"/>
                  </a:lnTo>
                  <a:lnTo>
                    <a:pt x="2646" y="3940"/>
                  </a:lnTo>
                  <a:lnTo>
                    <a:pt x="2652" y="3938"/>
                  </a:lnTo>
                  <a:lnTo>
                    <a:pt x="2654" y="3938"/>
                  </a:lnTo>
                  <a:lnTo>
                    <a:pt x="2654" y="3934"/>
                  </a:lnTo>
                  <a:lnTo>
                    <a:pt x="2656" y="3930"/>
                  </a:lnTo>
                  <a:lnTo>
                    <a:pt x="2658" y="3928"/>
                  </a:lnTo>
                  <a:lnTo>
                    <a:pt x="2664" y="3926"/>
                  </a:lnTo>
                  <a:lnTo>
                    <a:pt x="2666" y="3924"/>
                  </a:lnTo>
                  <a:lnTo>
                    <a:pt x="2670" y="3922"/>
                  </a:lnTo>
                  <a:lnTo>
                    <a:pt x="2670" y="3918"/>
                  </a:lnTo>
                  <a:lnTo>
                    <a:pt x="2672" y="3912"/>
                  </a:lnTo>
                  <a:lnTo>
                    <a:pt x="2674" y="3902"/>
                  </a:lnTo>
                  <a:lnTo>
                    <a:pt x="2678" y="3892"/>
                  </a:lnTo>
                  <a:lnTo>
                    <a:pt x="2684" y="3884"/>
                  </a:lnTo>
                  <a:lnTo>
                    <a:pt x="2690" y="3878"/>
                  </a:lnTo>
                  <a:lnTo>
                    <a:pt x="2692" y="3874"/>
                  </a:lnTo>
                  <a:lnTo>
                    <a:pt x="2692" y="3868"/>
                  </a:lnTo>
                  <a:lnTo>
                    <a:pt x="2690" y="3862"/>
                  </a:lnTo>
                  <a:lnTo>
                    <a:pt x="2686" y="3858"/>
                  </a:lnTo>
                  <a:lnTo>
                    <a:pt x="2682" y="3856"/>
                  </a:lnTo>
                  <a:lnTo>
                    <a:pt x="2680" y="3854"/>
                  </a:lnTo>
                  <a:lnTo>
                    <a:pt x="2676" y="3852"/>
                  </a:lnTo>
                  <a:lnTo>
                    <a:pt x="2674" y="3854"/>
                  </a:lnTo>
                  <a:lnTo>
                    <a:pt x="2670" y="3856"/>
                  </a:lnTo>
                  <a:lnTo>
                    <a:pt x="2666" y="3856"/>
                  </a:lnTo>
                  <a:lnTo>
                    <a:pt x="2660" y="3856"/>
                  </a:lnTo>
                  <a:lnTo>
                    <a:pt x="2654" y="3858"/>
                  </a:lnTo>
                  <a:lnTo>
                    <a:pt x="2652" y="3860"/>
                  </a:lnTo>
                  <a:lnTo>
                    <a:pt x="2648" y="3860"/>
                  </a:lnTo>
                  <a:lnTo>
                    <a:pt x="2642" y="3858"/>
                  </a:lnTo>
                  <a:lnTo>
                    <a:pt x="2636" y="3858"/>
                  </a:lnTo>
                  <a:lnTo>
                    <a:pt x="2634" y="3858"/>
                  </a:lnTo>
                  <a:lnTo>
                    <a:pt x="2632" y="3862"/>
                  </a:lnTo>
                  <a:lnTo>
                    <a:pt x="2630" y="3864"/>
                  </a:lnTo>
                  <a:lnTo>
                    <a:pt x="2626" y="3864"/>
                  </a:lnTo>
                  <a:lnTo>
                    <a:pt x="2622" y="3862"/>
                  </a:lnTo>
                  <a:lnTo>
                    <a:pt x="2620" y="3864"/>
                  </a:lnTo>
                  <a:lnTo>
                    <a:pt x="2618" y="3866"/>
                  </a:lnTo>
                  <a:lnTo>
                    <a:pt x="2616" y="3870"/>
                  </a:lnTo>
                  <a:lnTo>
                    <a:pt x="2616" y="3872"/>
                  </a:lnTo>
                  <a:lnTo>
                    <a:pt x="2614" y="3874"/>
                  </a:lnTo>
                  <a:lnTo>
                    <a:pt x="2608" y="3882"/>
                  </a:lnTo>
                  <a:lnTo>
                    <a:pt x="2604" y="3886"/>
                  </a:lnTo>
                  <a:lnTo>
                    <a:pt x="2598" y="3890"/>
                  </a:lnTo>
                  <a:lnTo>
                    <a:pt x="2596" y="3896"/>
                  </a:lnTo>
                  <a:lnTo>
                    <a:pt x="2596" y="3908"/>
                  </a:lnTo>
                  <a:lnTo>
                    <a:pt x="2596" y="3920"/>
                  </a:lnTo>
                  <a:lnTo>
                    <a:pt x="2596" y="3926"/>
                  </a:lnTo>
                  <a:lnTo>
                    <a:pt x="2600" y="3932"/>
                  </a:lnTo>
                  <a:lnTo>
                    <a:pt x="2606" y="3938"/>
                  </a:lnTo>
                  <a:close/>
                  <a:moveTo>
                    <a:pt x="3234" y="3626"/>
                  </a:moveTo>
                  <a:lnTo>
                    <a:pt x="3234" y="3626"/>
                  </a:lnTo>
                  <a:lnTo>
                    <a:pt x="3234" y="3624"/>
                  </a:lnTo>
                  <a:lnTo>
                    <a:pt x="3232" y="3624"/>
                  </a:lnTo>
                  <a:lnTo>
                    <a:pt x="3226" y="3626"/>
                  </a:lnTo>
                  <a:lnTo>
                    <a:pt x="3222" y="3632"/>
                  </a:lnTo>
                  <a:lnTo>
                    <a:pt x="3222" y="3634"/>
                  </a:lnTo>
                  <a:lnTo>
                    <a:pt x="3224" y="3636"/>
                  </a:lnTo>
                  <a:lnTo>
                    <a:pt x="3226" y="3636"/>
                  </a:lnTo>
                  <a:lnTo>
                    <a:pt x="3230" y="3634"/>
                  </a:lnTo>
                  <a:lnTo>
                    <a:pt x="3234" y="3626"/>
                  </a:lnTo>
                  <a:close/>
                  <a:moveTo>
                    <a:pt x="3140" y="4236"/>
                  </a:moveTo>
                  <a:lnTo>
                    <a:pt x="3140" y="4236"/>
                  </a:lnTo>
                  <a:lnTo>
                    <a:pt x="3142" y="4224"/>
                  </a:lnTo>
                  <a:lnTo>
                    <a:pt x="3142" y="4222"/>
                  </a:lnTo>
                  <a:lnTo>
                    <a:pt x="3138" y="4224"/>
                  </a:lnTo>
                  <a:lnTo>
                    <a:pt x="3136" y="4226"/>
                  </a:lnTo>
                  <a:lnTo>
                    <a:pt x="3136" y="4230"/>
                  </a:lnTo>
                  <a:lnTo>
                    <a:pt x="3134" y="4236"/>
                  </a:lnTo>
                  <a:lnTo>
                    <a:pt x="3134" y="4240"/>
                  </a:lnTo>
                  <a:lnTo>
                    <a:pt x="3136" y="4242"/>
                  </a:lnTo>
                  <a:lnTo>
                    <a:pt x="3138" y="4242"/>
                  </a:lnTo>
                  <a:lnTo>
                    <a:pt x="3140" y="4236"/>
                  </a:lnTo>
                  <a:close/>
                  <a:moveTo>
                    <a:pt x="3216" y="3638"/>
                  </a:moveTo>
                  <a:lnTo>
                    <a:pt x="3216" y="3638"/>
                  </a:lnTo>
                  <a:lnTo>
                    <a:pt x="3216" y="3634"/>
                  </a:lnTo>
                  <a:lnTo>
                    <a:pt x="3212" y="3632"/>
                  </a:lnTo>
                  <a:lnTo>
                    <a:pt x="3208" y="3632"/>
                  </a:lnTo>
                  <a:lnTo>
                    <a:pt x="3206" y="3636"/>
                  </a:lnTo>
                  <a:lnTo>
                    <a:pt x="3208" y="3638"/>
                  </a:lnTo>
                  <a:lnTo>
                    <a:pt x="3210" y="3640"/>
                  </a:lnTo>
                  <a:lnTo>
                    <a:pt x="3214" y="3640"/>
                  </a:lnTo>
                  <a:lnTo>
                    <a:pt x="3216" y="3638"/>
                  </a:lnTo>
                  <a:close/>
                  <a:moveTo>
                    <a:pt x="3130" y="4102"/>
                  </a:moveTo>
                  <a:lnTo>
                    <a:pt x="3130" y="4102"/>
                  </a:lnTo>
                  <a:lnTo>
                    <a:pt x="3128" y="4106"/>
                  </a:lnTo>
                  <a:lnTo>
                    <a:pt x="3128" y="4108"/>
                  </a:lnTo>
                  <a:lnTo>
                    <a:pt x="3132" y="4120"/>
                  </a:lnTo>
                  <a:lnTo>
                    <a:pt x="3134" y="4124"/>
                  </a:lnTo>
                  <a:lnTo>
                    <a:pt x="3136" y="4124"/>
                  </a:lnTo>
                  <a:lnTo>
                    <a:pt x="3136" y="4120"/>
                  </a:lnTo>
                  <a:lnTo>
                    <a:pt x="3136" y="4116"/>
                  </a:lnTo>
                  <a:lnTo>
                    <a:pt x="3134" y="4104"/>
                  </a:lnTo>
                  <a:lnTo>
                    <a:pt x="3132" y="4102"/>
                  </a:lnTo>
                  <a:lnTo>
                    <a:pt x="3130" y="4102"/>
                  </a:lnTo>
                  <a:close/>
                  <a:moveTo>
                    <a:pt x="3462" y="5402"/>
                  </a:moveTo>
                  <a:lnTo>
                    <a:pt x="3462" y="5402"/>
                  </a:lnTo>
                  <a:lnTo>
                    <a:pt x="3462" y="5410"/>
                  </a:lnTo>
                  <a:lnTo>
                    <a:pt x="3462" y="5414"/>
                  </a:lnTo>
                  <a:lnTo>
                    <a:pt x="3466" y="5416"/>
                  </a:lnTo>
                  <a:lnTo>
                    <a:pt x="3472" y="5418"/>
                  </a:lnTo>
                  <a:lnTo>
                    <a:pt x="3476" y="5418"/>
                  </a:lnTo>
                  <a:lnTo>
                    <a:pt x="3478" y="5416"/>
                  </a:lnTo>
                  <a:lnTo>
                    <a:pt x="3478" y="5412"/>
                  </a:lnTo>
                  <a:lnTo>
                    <a:pt x="3474" y="5404"/>
                  </a:lnTo>
                  <a:lnTo>
                    <a:pt x="3468" y="5398"/>
                  </a:lnTo>
                  <a:lnTo>
                    <a:pt x="3464" y="5394"/>
                  </a:lnTo>
                  <a:lnTo>
                    <a:pt x="3462" y="5396"/>
                  </a:lnTo>
                  <a:lnTo>
                    <a:pt x="3462" y="5402"/>
                  </a:lnTo>
                  <a:close/>
                  <a:moveTo>
                    <a:pt x="4244" y="2492"/>
                  </a:moveTo>
                  <a:lnTo>
                    <a:pt x="4244" y="2492"/>
                  </a:lnTo>
                  <a:lnTo>
                    <a:pt x="4244" y="2496"/>
                  </a:lnTo>
                  <a:lnTo>
                    <a:pt x="4248" y="2496"/>
                  </a:lnTo>
                  <a:lnTo>
                    <a:pt x="4256" y="2492"/>
                  </a:lnTo>
                  <a:lnTo>
                    <a:pt x="4264" y="2486"/>
                  </a:lnTo>
                  <a:lnTo>
                    <a:pt x="4280" y="2470"/>
                  </a:lnTo>
                  <a:lnTo>
                    <a:pt x="4284" y="2464"/>
                  </a:lnTo>
                  <a:lnTo>
                    <a:pt x="4284" y="2460"/>
                  </a:lnTo>
                  <a:lnTo>
                    <a:pt x="4282" y="2460"/>
                  </a:lnTo>
                  <a:lnTo>
                    <a:pt x="4276" y="2460"/>
                  </a:lnTo>
                  <a:lnTo>
                    <a:pt x="4266" y="2466"/>
                  </a:lnTo>
                  <a:lnTo>
                    <a:pt x="4254" y="2476"/>
                  </a:lnTo>
                  <a:lnTo>
                    <a:pt x="4248" y="2484"/>
                  </a:lnTo>
                  <a:lnTo>
                    <a:pt x="4244" y="2492"/>
                  </a:lnTo>
                  <a:close/>
                  <a:moveTo>
                    <a:pt x="4364" y="2396"/>
                  </a:moveTo>
                  <a:lnTo>
                    <a:pt x="4364" y="2396"/>
                  </a:lnTo>
                  <a:lnTo>
                    <a:pt x="4368" y="2398"/>
                  </a:lnTo>
                  <a:lnTo>
                    <a:pt x="4370" y="2396"/>
                  </a:lnTo>
                  <a:lnTo>
                    <a:pt x="4370" y="2394"/>
                  </a:lnTo>
                  <a:lnTo>
                    <a:pt x="4368" y="2392"/>
                  </a:lnTo>
                  <a:lnTo>
                    <a:pt x="4366" y="2390"/>
                  </a:lnTo>
                  <a:lnTo>
                    <a:pt x="4364" y="2392"/>
                  </a:lnTo>
                  <a:lnTo>
                    <a:pt x="4364" y="2394"/>
                  </a:lnTo>
                  <a:lnTo>
                    <a:pt x="4364" y="2396"/>
                  </a:lnTo>
                  <a:close/>
                  <a:moveTo>
                    <a:pt x="4388" y="2374"/>
                  </a:moveTo>
                  <a:lnTo>
                    <a:pt x="4388" y="2374"/>
                  </a:lnTo>
                  <a:lnTo>
                    <a:pt x="4392" y="2376"/>
                  </a:lnTo>
                  <a:lnTo>
                    <a:pt x="4392" y="2374"/>
                  </a:lnTo>
                  <a:lnTo>
                    <a:pt x="4394" y="2370"/>
                  </a:lnTo>
                  <a:lnTo>
                    <a:pt x="4392" y="2368"/>
                  </a:lnTo>
                  <a:lnTo>
                    <a:pt x="4390" y="2366"/>
                  </a:lnTo>
                  <a:lnTo>
                    <a:pt x="4388" y="2368"/>
                  </a:lnTo>
                  <a:lnTo>
                    <a:pt x="4388" y="2372"/>
                  </a:lnTo>
                  <a:lnTo>
                    <a:pt x="4388" y="2374"/>
                  </a:lnTo>
                  <a:close/>
                  <a:moveTo>
                    <a:pt x="264" y="3518"/>
                  </a:moveTo>
                  <a:lnTo>
                    <a:pt x="264" y="3518"/>
                  </a:lnTo>
                  <a:lnTo>
                    <a:pt x="266" y="3518"/>
                  </a:lnTo>
                  <a:lnTo>
                    <a:pt x="264" y="3518"/>
                  </a:lnTo>
                  <a:close/>
                  <a:moveTo>
                    <a:pt x="5798" y="1166"/>
                  </a:moveTo>
                  <a:lnTo>
                    <a:pt x="5798" y="1166"/>
                  </a:lnTo>
                  <a:lnTo>
                    <a:pt x="5790" y="1156"/>
                  </a:lnTo>
                  <a:lnTo>
                    <a:pt x="5782" y="1148"/>
                  </a:lnTo>
                  <a:lnTo>
                    <a:pt x="5772" y="1144"/>
                  </a:lnTo>
                  <a:lnTo>
                    <a:pt x="5760" y="1140"/>
                  </a:lnTo>
                  <a:lnTo>
                    <a:pt x="5732" y="1138"/>
                  </a:lnTo>
                  <a:lnTo>
                    <a:pt x="5698" y="1136"/>
                  </a:lnTo>
                  <a:lnTo>
                    <a:pt x="5692" y="1138"/>
                  </a:lnTo>
                  <a:lnTo>
                    <a:pt x="5688" y="1140"/>
                  </a:lnTo>
                  <a:lnTo>
                    <a:pt x="5686" y="1144"/>
                  </a:lnTo>
                  <a:lnTo>
                    <a:pt x="5686" y="1148"/>
                  </a:lnTo>
                  <a:lnTo>
                    <a:pt x="5690" y="1160"/>
                  </a:lnTo>
                  <a:lnTo>
                    <a:pt x="5696" y="1172"/>
                  </a:lnTo>
                  <a:lnTo>
                    <a:pt x="5702" y="1184"/>
                  </a:lnTo>
                  <a:lnTo>
                    <a:pt x="5704" y="1190"/>
                  </a:lnTo>
                  <a:lnTo>
                    <a:pt x="5704" y="1192"/>
                  </a:lnTo>
                  <a:lnTo>
                    <a:pt x="5700" y="1192"/>
                  </a:lnTo>
                  <a:lnTo>
                    <a:pt x="5684" y="1186"/>
                  </a:lnTo>
                  <a:lnTo>
                    <a:pt x="5676" y="1180"/>
                  </a:lnTo>
                  <a:lnTo>
                    <a:pt x="5670" y="1174"/>
                  </a:lnTo>
                  <a:lnTo>
                    <a:pt x="5666" y="1168"/>
                  </a:lnTo>
                  <a:lnTo>
                    <a:pt x="5664" y="1162"/>
                  </a:lnTo>
                  <a:lnTo>
                    <a:pt x="5664" y="1150"/>
                  </a:lnTo>
                  <a:lnTo>
                    <a:pt x="5666" y="1138"/>
                  </a:lnTo>
                  <a:lnTo>
                    <a:pt x="5666" y="1126"/>
                  </a:lnTo>
                  <a:lnTo>
                    <a:pt x="5664" y="1120"/>
                  </a:lnTo>
                  <a:lnTo>
                    <a:pt x="5660" y="1114"/>
                  </a:lnTo>
                  <a:lnTo>
                    <a:pt x="5654" y="1106"/>
                  </a:lnTo>
                  <a:lnTo>
                    <a:pt x="5646" y="1100"/>
                  </a:lnTo>
                  <a:lnTo>
                    <a:pt x="5634" y="1092"/>
                  </a:lnTo>
                  <a:lnTo>
                    <a:pt x="5618" y="1084"/>
                  </a:lnTo>
                  <a:lnTo>
                    <a:pt x="5580" y="1068"/>
                  </a:lnTo>
                  <a:lnTo>
                    <a:pt x="5546" y="1050"/>
                  </a:lnTo>
                  <a:lnTo>
                    <a:pt x="5478" y="1014"/>
                  </a:lnTo>
                  <a:lnTo>
                    <a:pt x="5478" y="1008"/>
                  </a:lnTo>
                  <a:lnTo>
                    <a:pt x="5448" y="994"/>
                  </a:lnTo>
                  <a:lnTo>
                    <a:pt x="5418" y="982"/>
                  </a:lnTo>
                  <a:lnTo>
                    <a:pt x="5386" y="970"/>
                  </a:lnTo>
                  <a:lnTo>
                    <a:pt x="5356" y="962"/>
                  </a:lnTo>
                  <a:lnTo>
                    <a:pt x="5310" y="952"/>
                  </a:lnTo>
                  <a:lnTo>
                    <a:pt x="5294" y="946"/>
                  </a:lnTo>
                  <a:lnTo>
                    <a:pt x="5270" y="944"/>
                  </a:lnTo>
                  <a:lnTo>
                    <a:pt x="5210" y="940"/>
                  </a:lnTo>
                  <a:lnTo>
                    <a:pt x="5170" y="936"/>
                  </a:lnTo>
                  <a:lnTo>
                    <a:pt x="5144" y="930"/>
                  </a:lnTo>
                  <a:lnTo>
                    <a:pt x="5126" y="924"/>
                  </a:lnTo>
                  <a:lnTo>
                    <a:pt x="5116" y="918"/>
                  </a:lnTo>
                  <a:lnTo>
                    <a:pt x="5108" y="916"/>
                  </a:lnTo>
                  <a:lnTo>
                    <a:pt x="5102" y="918"/>
                  </a:lnTo>
                  <a:lnTo>
                    <a:pt x="5096" y="926"/>
                  </a:lnTo>
                  <a:lnTo>
                    <a:pt x="5086" y="942"/>
                  </a:lnTo>
                  <a:lnTo>
                    <a:pt x="5080" y="950"/>
                  </a:lnTo>
                  <a:lnTo>
                    <a:pt x="5078" y="958"/>
                  </a:lnTo>
                  <a:lnTo>
                    <a:pt x="5078" y="964"/>
                  </a:lnTo>
                  <a:lnTo>
                    <a:pt x="5080" y="968"/>
                  </a:lnTo>
                  <a:lnTo>
                    <a:pt x="5084" y="972"/>
                  </a:lnTo>
                  <a:lnTo>
                    <a:pt x="5088" y="974"/>
                  </a:lnTo>
                  <a:lnTo>
                    <a:pt x="5100" y="978"/>
                  </a:lnTo>
                  <a:lnTo>
                    <a:pt x="5110" y="982"/>
                  </a:lnTo>
                  <a:lnTo>
                    <a:pt x="5114" y="986"/>
                  </a:lnTo>
                  <a:lnTo>
                    <a:pt x="5116" y="988"/>
                  </a:lnTo>
                  <a:lnTo>
                    <a:pt x="5116" y="992"/>
                  </a:lnTo>
                  <a:lnTo>
                    <a:pt x="5114" y="998"/>
                  </a:lnTo>
                  <a:lnTo>
                    <a:pt x="5108" y="1004"/>
                  </a:lnTo>
                  <a:lnTo>
                    <a:pt x="5100" y="1012"/>
                  </a:lnTo>
                  <a:lnTo>
                    <a:pt x="5084" y="1024"/>
                  </a:lnTo>
                  <a:lnTo>
                    <a:pt x="5076" y="1028"/>
                  </a:lnTo>
                  <a:lnTo>
                    <a:pt x="5072" y="1030"/>
                  </a:lnTo>
                  <a:lnTo>
                    <a:pt x="5068" y="1028"/>
                  </a:lnTo>
                  <a:lnTo>
                    <a:pt x="5064" y="1026"/>
                  </a:lnTo>
                  <a:lnTo>
                    <a:pt x="5058" y="1020"/>
                  </a:lnTo>
                  <a:lnTo>
                    <a:pt x="5052" y="1012"/>
                  </a:lnTo>
                  <a:lnTo>
                    <a:pt x="5044" y="1004"/>
                  </a:lnTo>
                  <a:lnTo>
                    <a:pt x="5040" y="1000"/>
                  </a:lnTo>
                  <a:lnTo>
                    <a:pt x="5034" y="996"/>
                  </a:lnTo>
                  <a:lnTo>
                    <a:pt x="5028" y="996"/>
                  </a:lnTo>
                  <a:lnTo>
                    <a:pt x="5020" y="994"/>
                  </a:lnTo>
                  <a:lnTo>
                    <a:pt x="5012" y="994"/>
                  </a:lnTo>
                  <a:lnTo>
                    <a:pt x="5006" y="992"/>
                  </a:lnTo>
                  <a:lnTo>
                    <a:pt x="5004" y="990"/>
                  </a:lnTo>
                  <a:lnTo>
                    <a:pt x="5002" y="988"/>
                  </a:lnTo>
                  <a:lnTo>
                    <a:pt x="5000" y="978"/>
                  </a:lnTo>
                  <a:lnTo>
                    <a:pt x="5000" y="970"/>
                  </a:lnTo>
                  <a:lnTo>
                    <a:pt x="5000" y="962"/>
                  </a:lnTo>
                  <a:lnTo>
                    <a:pt x="4998" y="960"/>
                  </a:lnTo>
                  <a:lnTo>
                    <a:pt x="4994" y="958"/>
                  </a:lnTo>
                  <a:lnTo>
                    <a:pt x="4988" y="956"/>
                  </a:lnTo>
                  <a:lnTo>
                    <a:pt x="4980" y="958"/>
                  </a:lnTo>
                  <a:lnTo>
                    <a:pt x="4958" y="964"/>
                  </a:lnTo>
                  <a:lnTo>
                    <a:pt x="4944" y="968"/>
                  </a:lnTo>
                  <a:lnTo>
                    <a:pt x="4930" y="970"/>
                  </a:lnTo>
                  <a:lnTo>
                    <a:pt x="4920" y="972"/>
                  </a:lnTo>
                  <a:lnTo>
                    <a:pt x="4908" y="972"/>
                  </a:lnTo>
                  <a:lnTo>
                    <a:pt x="4890" y="968"/>
                  </a:lnTo>
                  <a:lnTo>
                    <a:pt x="4870" y="964"/>
                  </a:lnTo>
                  <a:lnTo>
                    <a:pt x="4850" y="958"/>
                  </a:lnTo>
                  <a:lnTo>
                    <a:pt x="4828" y="954"/>
                  </a:lnTo>
                  <a:lnTo>
                    <a:pt x="4814" y="954"/>
                  </a:lnTo>
                  <a:lnTo>
                    <a:pt x="4800" y="954"/>
                  </a:lnTo>
                  <a:lnTo>
                    <a:pt x="4784" y="956"/>
                  </a:lnTo>
                  <a:lnTo>
                    <a:pt x="4766" y="958"/>
                  </a:lnTo>
                  <a:lnTo>
                    <a:pt x="4732" y="966"/>
                  </a:lnTo>
                  <a:lnTo>
                    <a:pt x="4706" y="966"/>
                  </a:lnTo>
                  <a:lnTo>
                    <a:pt x="4686" y="964"/>
                  </a:lnTo>
                  <a:lnTo>
                    <a:pt x="4674" y="960"/>
                  </a:lnTo>
                  <a:lnTo>
                    <a:pt x="4668" y="956"/>
                  </a:lnTo>
                  <a:lnTo>
                    <a:pt x="4666" y="952"/>
                  </a:lnTo>
                  <a:lnTo>
                    <a:pt x="4662" y="944"/>
                  </a:lnTo>
                  <a:lnTo>
                    <a:pt x="4664" y="934"/>
                  </a:lnTo>
                  <a:lnTo>
                    <a:pt x="4668" y="924"/>
                  </a:lnTo>
                  <a:lnTo>
                    <a:pt x="4670" y="918"/>
                  </a:lnTo>
                  <a:lnTo>
                    <a:pt x="4670" y="912"/>
                  </a:lnTo>
                  <a:lnTo>
                    <a:pt x="4668" y="906"/>
                  </a:lnTo>
                  <a:lnTo>
                    <a:pt x="4662" y="898"/>
                  </a:lnTo>
                  <a:lnTo>
                    <a:pt x="4656" y="892"/>
                  </a:lnTo>
                  <a:lnTo>
                    <a:pt x="4648" y="884"/>
                  </a:lnTo>
                  <a:lnTo>
                    <a:pt x="4636" y="878"/>
                  </a:lnTo>
                  <a:lnTo>
                    <a:pt x="4624" y="872"/>
                  </a:lnTo>
                  <a:lnTo>
                    <a:pt x="4608" y="868"/>
                  </a:lnTo>
                  <a:lnTo>
                    <a:pt x="4592" y="862"/>
                  </a:lnTo>
                  <a:lnTo>
                    <a:pt x="4572" y="860"/>
                  </a:lnTo>
                  <a:lnTo>
                    <a:pt x="4552" y="856"/>
                  </a:lnTo>
                  <a:lnTo>
                    <a:pt x="4528" y="856"/>
                  </a:lnTo>
                  <a:lnTo>
                    <a:pt x="4504" y="856"/>
                  </a:lnTo>
                  <a:lnTo>
                    <a:pt x="4476" y="860"/>
                  </a:lnTo>
                  <a:lnTo>
                    <a:pt x="4448" y="864"/>
                  </a:lnTo>
                  <a:lnTo>
                    <a:pt x="4420" y="868"/>
                  </a:lnTo>
                  <a:lnTo>
                    <a:pt x="4396" y="870"/>
                  </a:lnTo>
                  <a:lnTo>
                    <a:pt x="4374" y="868"/>
                  </a:lnTo>
                  <a:lnTo>
                    <a:pt x="4358" y="866"/>
                  </a:lnTo>
                  <a:lnTo>
                    <a:pt x="4342" y="860"/>
                  </a:lnTo>
                  <a:lnTo>
                    <a:pt x="4328" y="854"/>
                  </a:lnTo>
                  <a:lnTo>
                    <a:pt x="4318" y="848"/>
                  </a:lnTo>
                  <a:lnTo>
                    <a:pt x="4308" y="840"/>
                  </a:lnTo>
                  <a:lnTo>
                    <a:pt x="4292" y="822"/>
                  </a:lnTo>
                  <a:lnTo>
                    <a:pt x="4278" y="804"/>
                  </a:lnTo>
                  <a:lnTo>
                    <a:pt x="4264" y="788"/>
                  </a:lnTo>
                  <a:lnTo>
                    <a:pt x="4256" y="782"/>
                  </a:lnTo>
                  <a:lnTo>
                    <a:pt x="4246" y="778"/>
                  </a:lnTo>
                  <a:lnTo>
                    <a:pt x="4228" y="772"/>
                  </a:lnTo>
                  <a:lnTo>
                    <a:pt x="4214" y="768"/>
                  </a:lnTo>
                  <a:lnTo>
                    <a:pt x="4186" y="768"/>
                  </a:lnTo>
                  <a:lnTo>
                    <a:pt x="4154" y="764"/>
                  </a:lnTo>
                  <a:lnTo>
                    <a:pt x="4130" y="762"/>
                  </a:lnTo>
                  <a:lnTo>
                    <a:pt x="4100" y="754"/>
                  </a:lnTo>
                  <a:lnTo>
                    <a:pt x="4068" y="748"/>
                  </a:lnTo>
                  <a:lnTo>
                    <a:pt x="4044" y="744"/>
                  </a:lnTo>
                  <a:lnTo>
                    <a:pt x="4002" y="740"/>
                  </a:lnTo>
                  <a:lnTo>
                    <a:pt x="3964" y="738"/>
                  </a:lnTo>
                  <a:lnTo>
                    <a:pt x="3944" y="734"/>
                  </a:lnTo>
                  <a:lnTo>
                    <a:pt x="3922" y="730"/>
                  </a:lnTo>
                  <a:lnTo>
                    <a:pt x="3902" y="724"/>
                  </a:lnTo>
                  <a:lnTo>
                    <a:pt x="3892" y="724"/>
                  </a:lnTo>
                  <a:lnTo>
                    <a:pt x="3892" y="726"/>
                  </a:lnTo>
                  <a:lnTo>
                    <a:pt x="3890" y="728"/>
                  </a:lnTo>
                  <a:lnTo>
                    <a:pt x="3890" y="734"/>
                  </a:lnTo>
                  <a:lnTo>
                    <a:pt x="3892" y="740"/>
                  </a:lnTo>
                  <a:lnTo>
                    <a:pt x="3890" y="744"/>
                  </a:lnTo>
                  <a:lnTo>
                    <a:pt x="3888" y="746"/>
                  </a:lnTo>
                  <a:lnTo>
                    <a:pt x="3882" y="750"/>
                  </a:lnTo>
                  <a:lnTo>
                    <a:pt x="3876" y="752"/>
                  </a:lnTo>
                  <a:lnTo>
                    <a:pt x="3854" y="754"/>
                  </a:lnTo>
                  <a:lnTo>
                    <a:pt x="3842" y="756"/>
                  </a:lnTo>
                  <a:lnTo>
                    <a:pt x="3834" y="758"/>
                  </a:lnTo>
                  <a:lnTo>
                    <a:pt x="3830" y="764"/>
                  </a:lnTo>
                  <a:lnTo>
                    <a:pt x="3830" y="768"/>
                  </a:lnTo>
                  <a:lnTo>
                    <a:pt x="3832" y="776"/>
                  </a:lnTo>
                  <a:lnTo>
                    <a:pt x="3836" y="782"/>
                  </a:lnTo>
                  <a:lnTo>
                    <a:pt x="3846" y="798"/>
                  </a:lnTo>
                  <a:lnTo>
                    <a:pt x="3856" y="812"/>
                  </a:lnTo>
                  <a:lnTo>
                    <a:pt x="3860" y="818"/>
                  </a:lnTo>
                  <a:lnTo>
                    <a:pt x="3862" y="822"/>
                  </a:lnTo>
                  <a:lnTo>
                    <a:pt x="3860" y="826"/>
                  </a:lnTo>
                  <a:lnTo>
                    <a:pt x="3856" y="828"/>
                  </a:lnTo>
                  <a:lnTo>
                    <a:pt x="3848" y="826"/>
                  </a:lnTo>
                  <a:lnTo>
                    <a:pt x="3836" y="824"/>
                  </a:lnTo>
                  <a:lnTo>
                    <a:pt x="3810" y="818"/>
                  </a:lnTo>
                  <a:lnTo>
                    <a:pt x="3792" y="818"/>
                  </a:lnTo>
                  <a:lnTo>
                    <a:pt x="3778" y="818"/>
                  </a:lnTo>
                  <a:lnTo>
                    <a:pt x="3770" y="820"/>
                  </a:lnTo>
                  <a:lnTo>
                    <a:pt x="3760" y="824"/>
                  </a:lnTo>
                  <a:lnTo>
                    <a:pt x="3750" y="824"/>
                  </a:lnTo>
                  <a:lnTo>
                    <a:pt x="3736" y="824"/>
                  </a:lnTo>
                  <a:lnTo>
                    <a:pt x="3716" y="820"/>
                  </a:lnTo>
                  <a:lnTo>
                    <a:pt x="3704" y="818"/>
                  </a:lnTo>
                  <a:lnTo>
                    <a:pt x="3694" y="818"/>
                  </a:lnTo>
                  <a:lnTo>
                    <a:pt x="3686" y="818"/>
                  </a:lnTo>
                  <a:lnTo>
                    <a:pt x="3676" y="820"/>
                  </a:lnTo>
                  <a:lnTo>
                    <a:pt x="3662" y="826"/>
                  </a:lnTo>
                  <a:lnTo>
                    <a:pt x="3650" y="832"/>
                  </a:lnTo>
                  <a:lnTo>
                    <a:pt x="3638" y="836"/>
                  </a:lnTo>
                  <a:lnTo>
                    <a:pt x="3632" y="838"/>
                  </a:lnTo>
                  <a:lnTo>
                    <a:pt x="3624" y="836"/>
                  </a:lnTo>
                  <a:lnTo>
                    <a:pt x="3616" y="836"/>
                  </a:lnTo>
                  <a:lnTo>
                    <a:pt x="3608" y="832"/>
                  </a:lnTo>
                  <a:lnTo>
                    <a:pt x="3598" y="826"/>
                  </a:lnTo>
                  <a:lnTo>
                    <a:pt x="3586" y="818"/>
                  </a:lnTo>
                  <a:lnTo>
                    <a:pt x="3576" y="812"/>
                  </a:lnTo>
                  <a:lnTo>
                    <a:pt x="3566" y="810"/>
                  </a:lnTo>
                  <a:lnTo>
                    <a:pt x="3558" y="810"/>
                  </a:lnTo>
                  <a:lnTo>
                    <a:pt x="3552" y="814"/>
                  </a:lnTo>
                  <a:lnTo>
                    <a:pt x="3546" y="820"/>
                  </a:lnTo>
                  <a:lnTo>
                    <a:pt x="3540" y="828"/>
                  </a:lnTo>
                  <a:lnTo>
                    <a:pt x="3530" y="848"/>
                  </a:lnTo>
                  <a:lnTo>
                    <a:pt x="3520" y="864"/>
                  </a:lnTo>
                  <a:lnTo>
                    <a:pt x="3514" y="872"/>
                  </a:lnTo>
                  <a:lnTo>
                    <a:pt x="3508" y="876"/>
                  </a:lnTo>
                  <a:lnTo>
                    <a:pt x="3500" y="878"/>
                  </a:lnTo>
                  <a:lnTo>
                    <a:pt x="3492" y="878"/>
                  </a:lnTo>
                  <a:lnTo>
                    <a:pt x="3482" y="872"/>
                  </a:lnTo>
                  <a:lnTo>
                    <a:pt x="3470" y="864"/>
                  </a:lnTo>
                  <a:lnTo>
                    <a:pt x="3428" y="824"/>
                  </a:lnTo>
                  <a:lnTo>
                    <a:pt x="3402" y="796"/>
                  </a:lnTo>
                  <a:lnTo>
                    <a:pt x="3390" y="784"/>
                  </a:lnTo>
                  <a:lnTo>
                    <a:pt x="3380" y="776"/>
                  </a:lnTo>
                  <a:lnTo>
                    <a:pt x="3368" y="768"/>
                  </a:lnTo>
                  <a:lnTo>
                    <a:pt x="3352" y="762"/>
                  </a:lnTo>
                  <a:lnTo>
                    <a:pt x="3346" y="760"/>
                  </a:lnTo>
                  <a:lnTo>
                    <a:pt x="3342" y="760"/>
                  </a:lnTo>
                  <a:lnTo>
                    <a:pt x="3338" y="762"/>
                  </a:lnTo>
                  <a:lnTo>
                    <a:pt x="3338" y="764"/>
                  </a:lnTo>
                  <a:lnTo>
                    <a:pt x="3340" y="772"/>
                  </a:lnTo>
                  <a:lnTo>
                    <a:pt x="3344" y="782"/>
                  </a:lnTo>
                  <a:lnTo>
                    <a:pt x="3348" y="792"/>
                  </a:lnTo>
                  <a:lnTo>
                    <a:pt x="3350" y="798"/>
                  </a:lnTo>
                  <a:lnTo>
                    <a:pt x="3348" y="798"/>
                  </a:lnTo>
                  <a:lnTo>
                    <a:pt x="3346" y="798"/>
                  </a:lnTo>
                  <a:lnTo>
                    <a:pt x="3336" y="790"/>
                  </a:lnTo>
                  <a:lnTo>
                    <a:pt x="3318" y="778"/>
                  </a:lnTo>
                  <a:lnTo>
                    <a:pt x="3296" y="766"/>
                  </a:lnTo>
                  <a:lnTo>
                    <a:pt x="3270" y="754"/>
                  </a:lnTo>
                  <a:lnTo>
                    <a:pt x="3242" y="744"/>
                  </a:lnTo>
                  <a:lnTo>
                    <a:pt x="3208" y="734"/>
                  </a:lnTo>
                  <a:lnTo>
                    <a:pt x="3170" y="728"/>
                  </a:lnTo>
                  <a:lnTo>
                    <a:pt x="3128" y="722"/>
                  </a:lnTo>
                  <a:lnTo>
                    <a:pt x="3082" y="716"/>
                  </a:lnTo>
                  <a:lnTo>
                    <a:pt x="3030" y="712"/>
                  </a:lnTo>
                  <a:lnTo>
                    <a:pt x="3012" y="708"/>
                  </a:lnTo>
                  <a:lnTo>
                    <a:pt x="3000" y="704"/>
                  </a:lnTo>
                  <a:lnTo>
                    <a:pt x="2994" y="702"/>
                  </a:lnTo>
                  <a:lnTo>
                    <a:pt x="2992" y="698"/>
                  </a:lnTo>
                  <a:lnTo>
                    <a:pt x="2992" y="694"/>
                  </a:lnTo>
                  <a:lnTo>
                    <a:pt x="2994" y="690"/>
                  </a:lnTo>
                  <a:lnTo>
                    <a:pt x="3002" y="684"/>
                  </a:lnTo>
                  <a:lnTo>
                    <a:pt x="3008" y="678"/>
                  </a:lnTo>
                  <a:lnTo>
                    <a:pt x="3008" y="676"/>
                  </a:lnTo>
                  <a:lnTo>
                    <a:pt x="3006" y="674"/>
                  </a:lnTo>
                  <a:lnTo>
                    <a:pt x="3002" y="672"/>
                  </a:lnTo>
                  <a:lnTo>
                    <a:pt x="2992" y="670"/>
                  </a:lnTo>
                  <a:lnTo>
                    <a:pt x="2946" y="666"/>
                  </a:lnTo>
                  <a:lnTo>
                    <a:pt x="2904" y="664"/>
                  </a:lnTo>
                  <a:lnTo>
                    <a:pt x="2864" y="664"/>
                  </a:lnTo>
                  <a:lnTo>
                    <a:pt x="2844" y="666"/>
                  </a:lnTo>
                  <a:lnTo>
                    <a:pt x="2822" y="670"/>
                  </a:lnTo>
                  <a:lnTo>
                    <a:pt x="2814" y="670"/>
                  </a:lnTo>
                  <a:lnTo>
                    <a:pt x="2806" y="670"/>
                  </a:lnTo>
                  <a:lnTo>
                    <a:pt x="2800" y="670"/>
                  </a:lnTo>
                  <a:lnTo>
                    <a:pt x="2794" y="668"/>
                  </a:lnTo>
                  <a:lnTo>
                    <a:pt x="2790" y="662"/>
                  </a:lnTo>
                  <a:lnTo>
                    <a:pt x="2786" y="654"/>
                  </a:lnTo>
                  <a:lnTo>
                    <a:pt x="2784" y="648"/>
                  </a:lnTo>
                  <a:lnTo>
                    <a:pt x="2780" y="644"/>
                  </a:lnTo>
                  <a:lnTo>
                    <a:pt x="2778" y="642"/>
                  </a:lnTo>
                  <a:lnTo>
                    <a:pt x="2774" y="642"/>
                  </a:lnTo>
                  <a:lnTo>
                    <a:pt x="2762" y="648"/>
                  </a:lnTo>
                  <a:lnTo>
                    <a:pt x="2748" y="654"/>
                  </a:lnTo>
                  <a:lnTo>
                    <a:pt x="2738" y="654"/>
                  </a:lnTo>
                  <a:lnTo>
                    <a:pt x="2730" y="652"/>
                  </a:lnTo>
                  <a:lnTo>
                    <a:pt x="2722" y="648"/>
                  </a:lnTo>
                  <a:lnTo>
                    <a:pt x="2714" y="644"/>
                  </a:lnTo>
                  <a:lnTo>
                    <a:pt x="2704" y="640"/>
                  </a:lnTo>
                  <a:lnTo>
                    <a:pt x="2692" y="638"/>
                  </a:lnTo>
                  <a:lnTo>
                    <a:pt x="2676" y="640"/>
                  </a:lnTo>
                  <a:lnTo>
                    <a:pt x="2660" y="644"/>
                  </a:lnTo>
                  <a:lnTo>
                    <a:pt x="2652" y="650"/>
                  </a:lnTo>
                  <a:lnTo>
                    <a:pt x="2650" y="658"/>
                  </a:lnTo>
                  <a:lnTo>
                    <a:pt x="2648" y="664"/>
                  </a:lnTo>
                  <a:lnTo>
                    <a:pt x="2642" y="672"/>
                  </a:lnTo>
                  <a:lnTo>
                    <a:pt x="2634" y="680"/>
                  </a:lnTo>
                  <a:lnTo>
                    <a:pt x="2614" y="686"/>
                  </a:lnTo>
                  <a:lnTo>
                    <a:pt x="2586" y="692"/>
                  </a:lnTo>
                  <a:lnTo>
                    <a:pt x="2554" y="696"/>
                  </a:lnTo>
                  <a:lnTo>
                    <a:pt x="2530" y="698"/>
                  </a:lnTo>
                  <a:lnTo>
                    <a:pt x="2516" y="696"/>
                  </a:lnTo>
                  <a:lnTo>
                    <a:pt x="2512" y="694"/>
                  </a:lnTo>
                  <a:lnTo>
                    <a:pt x="2512" y="692"/>
                  </a:lnTo>
                  <a:lnTo>
                    <a:pt x="2512" y="690"/>
                  </a:lnTo>
                  <a:lnTo>
                    <a:pt x="2516" y="686"/>
                  </a:lnTo>
                  <a:lnTo>
                    <a:pt x="2528" y="676"/>
                  </a:lnTo>
                  <a:lnTo>
                    <a:pt x="2550" y="666"/>
                  </a:lnTo>
                  <a:lnTo>
                    <a:pt x="2580" y="652"/>
                  </a:lnTo>
                  <a:lnTo>
                    <a:pt x="2610" y="640"/>
                  </a:lnTo>
                  <a:lnTo>
                    <a:pt x="2632" y="628"/>
                  </a:lnTo>
                  <a:lnTo>
                    <a:pt x="2660" y="610"/>
                  </a:lnTo>
                  <a:lnTo>
                    <a:pt x="2672" y="602"/>
                  </a:lnTo>
                  <a:lnTo>
                    <a:pt x="2688" y="594"/>
                  </a:lnTo>
                  <a:lnTo>
                    <a:pt x="2706" y="586"/>
                  </a:lnTo>
                  <a:lnTo>
                    <a:pt x="2734" y="576"/>
                  </a:lnTo>
                  <a:lnTo>
                    <a:pt x="2762" y="566"/>
                  </a:lnTo>
                  <a:lnTo>
                    <a:pt x="2782" y="554"/>
                  </a:lnTo>
                  <a:lnTo>
                    <a:pt x="2788" y="548"/>
                  </a:lnTo>
                  <a:lnTo>
                    <a:pt x="2794" y="542"/>
                  </a:lnTo>
                  <a:lnTo>
                    <a:pt x="2802" y="528"/>
                  </a:lnTo>
                  <a:lnTo>
                    <a:pt x="2806" y="514"/>
                  </a:lnTo>
                  <a:lnTo>
                    <a:pt x="2806" y="502"/>
                  </a:lnTo>
                  <a:lnTo>
                    <a:pt x="2802" y="490"/>
                  </a:lnTo>
                  <a:lnTo>
                    <a:pt x="2798" y="478"/>
                  </a:lnTo>
                  <a:lnTo>
                    <a:pt x="2792" y="470"/>
                  </a:lnTo>
                  <a:lnTo>
                    <a:pt x="2784" y="464"/>
                  </a:lnTo>
                  <a:lnTo>
                    <a:pt x="2776" y="462"/>
                  </a:lnTo>
                  <a:lnTo>
                    <a:pt x="2768" y="460"/>
                  </a:lnTo>
                  <a:lnTo>
                    <a:pt x="2748" y="454"/>
                  </a:lnTo>
                  <a:lnTo>
                    <a:pt x="2738" y="448"/>
                  </a:lnTo>
                  <a:lnTo>
                    <a:pt x="2724" y="438"/>
                  </a:lnTo>
                  <a:lnTo>
                    <a:pt x="2712" y="430"/>
                  </a:lnTo>
                  <a:lnTo>
                    <a:pt x="2700" y="426"/>
                  </a:lnTo>
                  <a:lnTo>
                    <a:pt x="2686" y="424"/>
                  </a:lnTo>
                  <a:lnTo>
                    <a:pt x="2672" y="424"/>
                  </a:lnTo>
                  <a:lnTo>
                    <a:pt x="2644" y="428"/>
                  </a:lnTo>
                  <a:lnTo>
                    <a:pt x="2628" y="428"/>
                  </a:lnTo>
                  <a:lnTo>
                    <a:pt x="2612" y="426"/>
                  </a:lnTo>
                  <a:lnTo>
                    <a:pt x="2598" y="424"/>
                  </a:lnTo>
                  <a:lnTo>
                    <a:pt x="2590" y="424"/>
                  </a:lnTo>
                  <a:lnTo>
                    <a:pt x="2582" y="426"/>
                  </a:lnTo>
                  <a:lnTo>
                    <a:pt x="2578" y="428"/>
                  </a:lnTo>
                  <a:lnTo>
                    <a:pt x="2574" y="432"/>
                  </a:lnTo>
                  <a:lnTo>
                    <a:pt x="2566" y="436"/>
                  </a:lnTo>
                  <a:lnTo>
                    <a:pt x="2554" y="440"/>
                  </a:lnTo>
                  <a:lnTo>
                    <a:pt x="2538" y="444"/>
                  </a:lnTo>
                  <a:lnTo>
                    <a:pt x="2516" y="444"/>
                  </a:lnTo>
                  <a:lnTo>
                    <a:pt x="2512" y="444"/>
                  </a:lnTo>
                  <a:lnTo>
                    <a:pt x="2512" y="442"/>
                  </a:lnTo>
                  <a:lnTo>
                    <a:pt x="2516" y="436"/>
                  </a:lnTo>
                  <a:lnTo>
                    <a:pt x="2528" y="428"/>
                  </a:lnTo>
                  <a:lnTo>
                    <a:pt x="2538" y="420"/>
                  </a:lnTo>
                  <a:lnTo>
                    <a:pt x="2540" y="416"/>
                  </a:lnTo>
                  <a:lnTo>
                    <a:pt x="2542" y="412"/>
                  </a:lnTo>
                  <a:lnTo>
                    <a:pt x="2540" y="410"/>
                  </a:lnTo>
                  <a:lnTo>
                    <a:pt x="2534" y="406"/>
                  </a:lnTo>
                  <a:lnTo>
                    <a:pt x="2524" y="404"/>
                  </a:lnTo>
                  <a:lnTo>
                    <a:pt x="2508" y="402"/>
                  </a:lnTo>
                  <a:lnTo>
                    <a:pt x="2478" y="400"/>
                  </a:lnTo>
                  <a:lnTo>
                    <a:pt x="2458" y="398"/>
                  </a:lnTo>
                  <a:lnTo>
                    <a:pt x="2448" y="394"/>
                  </a:lnTo>
                  <a:lnTo>
                    <a:pt x="2446" y="394"/>
                  </a:lnTo>
                  <a:lnTo>
                    <a:pt x="2446" y="392"/>
                  </a:lnTo>
                  <a:lnTo>
                    <a:pt x="2450" y="388"/>
                  </a:lnTo>
                  <a:lnTo>
                    <a:pt x="2458" y="386"/>
                  </a:lnTo>
                  <a:lnTo>
                    <a:pt x="2486" y="378"/>
                  </a:lnTo>
                  <a:lnTo>
                    <a:pt x="2492" y="376"/>
                  </a:lnTo>
                  <a:lnTo>
                    <a:pt x="2496" y="374"/>
                  </a:lnTo>
                  <a:lnTo>
                    <a:pt x="2496" y="370"/>
                  </a:lnTo>
                  <a:lnTo>
                    <a:pt x="2496" y="366"/>
                  </a:lnTo>
                  <a:lnTo>
                    <a:pt x="2492" y="364"/>
                  </a:lnTo>
                  <a:lnTo>
                    <a:pt x="2486" y="360"/>
                  </a:lnTo>
                  <a:lnTo>
                    <a:pt x="2470" y="352"/>
                  </a:lnTo>
                  <a:lnTo>
                    <a:pt x="2448" y="348"/>
                  </a:lnTo>
                  <a:lnTo>
                    <a:pt x="2422" y="348"/>
                  </a:lnTo>
                  <a:lnTo>
                    <a:pt x="2408" y="348"/>
                  </a:lnTo>
                  <a:lnTo>
                    <a:pt x="2392" y="352"/>
                  </a:lnTo>
                  <a:lnTo>
                    <a:pt x="2378" y="356"/>
                  </a:lnTo>
                  <a:lnTo>
                    <a:pt x="2362" y="362"/>
                  </a:lnTo>
                  <a:lnTo>
                    <a:pt x="2342" y="370"/>
                  </a:lnTo>
                  <a:lnTo>
                    <a:pt x="2326" y="380"/>
                  </a:lnTo>
                  <a:lnTo>
                    <a:pt x="2314" y="388"/>
                  </a:lnTo>
                  <a:lnTo>
                    <a:pt x="2304" y="396"/>
                  </a:lnTo>
                  <a:lnTo>
                    <a:pt x="2296" y="402"/>
                  </a:lnTo>
                  <a:lnTo>
                    <a:pt x="2292" y="408"/>
                  </a:lnTo>
                  <a:lnTo>
                    <a:pt x="2286" y="420"/>
                  </a:lnTo>
                  <a:lnTo>
                    <a:pt x="2284" y="428"/>
                  </a:lnTo>
                  <a:lnTo>
                    <a:pt x="2280" y="434"/>
                  </a:lnTo>
                  <a:lnTo>
                    <a:pt x="2276" y="436"/>
                  </a:lnTo>
                  <a:lnTo>
                    <a:pt x="2272" y="438"/>
                  </a:lnTo>
                  <a:lnTo>
                    <a:pt x="2256" y="440"/>
                  </a:lnTo>
                  <a:lnTo>
                    <a:pt x="2224" y="442"/>
                  </a:lnTo>
                  <a:lnTo>
                    <a:pt x="2208" y="444"/>
                  </a:lnTo>
                  <a:lnTo>
                    <a:pt x="2206" y="444"/>
                  </a:lnTo>
                  <a:lnTo>
                    <a:pt x="2206" y="446"/>
                  </a:lnTo>
                  <a:lnTo>
                    <a:pt x="2206" y="448"/>
                  </a:lnTo>
                  <a:lnTo>
                    <a:pt x="2210" y="452"/>
                  </a:lnTo>
                  <a:lnTo>
                    <a:pt x="2208" y="456"/>
                  </a:lnTo>
                  <a:lnTo>
                    <a:pt x="2206" y="458"/>
                  </a:lnTo>
                  <a:lnTo>
                    <a:pt x="2192" y="464"/>
                  </a:lnTo>
                  <a:lnTo>
                    <a:pt x="2162" y="472"/>
                  </a:lnTo>
                  <a:lnTo>
                    <a:pt x="2132" y="478"/>
                  </a:lnTo>
                  <a:lnTo>
                    <a:pt x="2118" y="478"/>
                  </a:lnTo>
                  <a:lnTo>
                    <a:pt x="2114" y="476"/>
                  </a:lnTo>
                  <a:lnTo>
                    <a:pt x="2112" y="474"/>
                  </a:lnTo>
                  <a:lnTo>
                    <a:pt x="2112" y="470"/>
                  </a:lnTo>
                  <a:lnTo>
                    <a:pt x="2110" y="468"/>
                  </a:lnTo>
                  <a:lnTo>
                    <a:pt x="2108" y="464"/>
                  </a:lnTo>
                  <a:lnTo>
                    <a:pt x="2106" y="462"/>
                  </a:lnTo>
                  <a:lnTo>
                    <a:pt x="2098" y="462"/>
                  </a:lnTo>
                  <a:lnTo>
                    <a:pt x="2076" y="460"/>
                  </a:lnTo>
                  <a:lnTo>
                    <a:pt x="2034" y="464"/>
                  </a:lnTo>
                  <a:lnTo>
                    <a:pt x="1994" y="472"/>
                  </a:lnTo>
                  <a:lnTo>
                    <a:pt x="1982" y="474"/>
                  </a:lnTo>
                  <a:lnTo>
                    <a:pt x="1974" y="478"/>
                  </a:lnTo>
                  <a:lnTo>
                    <a:pt x="1970" y="482"/>
                  </a:lnTo>
                  <a:lnTo>
                    <a:pt x="1968" y="484"/>
                  </a:lnTo>
                  <a:lnTo>
                    <a:pt x="1970" y="490"/>
                  </a:lnTo>
                  <a:lnTo>
                    <a:pt x="1970" y="494"/>
                  </a:lnTo>
                  <a:lnTo>
                    <a:pt x="1970" y="496"/>
                  </a:lnTo>
                  <a:lnTo>
                    <a:pt x="1968" y="500"/>
                  </a:lnTo>
                  <a:lnTo>
                    <a:pt x="1964" y="502"/>
                  </a:lnTo>
                  <a:lnTo>
                    <a:pt x="1954" y="504"/>
                  </a:lnTo>
                  <a:lnTo>
                    <a:pt x="1942" y="506"/>
                  </a:lnTo>
                  <a:lnTo>
                    <a:pt x="1898" y="512"/>
                  </a:lnTo>
                  <a:lnTo>
                    <a:pt x="1850" y="516"/>
                  </a:lnTo>
                  <a:lnTo>
                    <a:pt x="1818" y="522"/>
                  </a:lnTo>
                  <a:lnTo>
                    <a:pt x="1800" y="526"/>
                  </a:lnTo>
                  <a:lnTo>
                    <a:pt x="1790" y="532"/>
                  </a:lnTo>
                  <a:lnTo>
                    <a:pt x="1784" y="538"/>
                  </a:lnTo>
                  <a:lnTo>
                    <a:pt x="1776" y="542"/>
                  </a:lnTo>
                  <a:lnTo>
                    <a:pt x="1764" y="546"/>
                  </a:lnTo>
                  <a:lnTo>
                    <a:pt x="1742" y="550"/>
                  </a:lnTo>
                  <a:lnTo>
                    <a:pt x="1728" y="550"/>
                  </a:lnTo>
                  <a:lnTo>
                    <a:pt x="1718" y="554"/>
                  </a:lnTo>
                  <a:lnTo>
                    <a:pt x="1708" y="558"/>
                  </a:lnTo>
                  <a:lnTo>
                    <a:pt x="1698" y="562"/>
                  </a:lnTo>
                  <a:lnTo>
                    <a:pt x="1692" y="566"/>
                  </a:lnTo>
                  <a:lnTo>
                    <a:pt x="1686" y="572"/>
                  </a:lnTo>
                  <a:lnTo>
                    <a:pt x="1682" y="578"/>
                  </a:lnTo>
                  <a:lnTo>
                    <a:pt x="1680" y="584"/>
                  </a:lnTo>
                  <a:lnTo>
                    <a:pt x="1678" y="590"/>
                  </a:lnTo>
                  <a:lnTo>
                    <a:pt x="1678" y="596"/>
                  </a:lnTo>
                  <a:lnTo>
                    <a:pt x="1680" y="602"/>
                  </a:lnTo>
                  <a:lnTo>
                    <a:pt x="1682" y="608"/>
                  </a:lnTo>
                  <a:lnTo>
                    <a:pt x="1686" y="612"/>
                  </a:lnTo>
                  <a:lnTo>
                    <a:pt x="1690" y="616"/>
                  </a:lnTo>
                  <a:lnTo>
                    <a:pt x="1696" y="618"/>
                  </a:lnTo>
                  <a:lnTo>
                    <a:pt x="1704" y="620"/>
                  </a:lnTo>
                  <a:lnTo>
                    <a:pt x="1716" y="622"/>
                  </a:lnTo>
                  <a:lnTo>
                    <a:pt x="1724" y="624"/>
                  </a:lnTo>
                  <a:lnTo>
                    <a:pt x="1726" y="628"/>
                  </a:lnTo>
                  <a:lnTo>
                    <a:pt x="1724" y="634"/>
                  </a:lnTo>
                  <a:lnTo>
                    <a:pt x="1716" y="638"/>
                  </a:lnTo>
                  <a:lnTo>
                    <a:pt x="1704" y="644"/>
                  </a:lnTo>
                  <a:lnTo>
                    <a:pt x="1690" y="648"/>
                  </a:lnTo>
                  <a:lnTo>
                    <a:pt x="1672" y="652"/>
                  </a:lnTo>
                  <a:lnTo>
                    <a:pt x="1638" y="658"/>
                  </a:lnTo>
                  <a:lnTo>
                    <a:pt x="1604" y="662"/>
                  </a:lnTo>
                  <a:lnTo>
                    <a:pt x="1542" y="662"/>
                  </a:lnTo>
                  <a:lnTo>
                    <a:pt x="1514" y="662"/>
                  </a:lnTo>
                  <a:lnTo>
                    <a:pt x="1490" y="666"/>
                  </a:lnTo>
                  <a:lnTo>
                    <a:pt x="1480" y="668"/>
                  </a:lnTo>
                  <a:lnTo>
                    <a:pt x="1470" y="672"/>
                  </a:lnTo>
                  <a:lnTo>
                    <a:pt x="1462" y="676"/>
                  </a:lnTo>
                  <a:lnTo>
                    <a:pt x="1458" y="682"/>
                  </a:lnTo>
                  <a:lnTo>
                    <a:pt x="1450" y="692"/>
                  </a:lnTo>
                  <a:lnTo>
                    <a:pt x="1450" y="696"/>
                  </a:lnTo>
                  <a:lnTo>
                    <a:pt x="1452" y="698"/>
                  </a:lnTo>
                  <a:lnTo>
                    <a:pt x="1456" y="702"/>
                  </a:lnTo>
                  <a:lnTo>
                    <a:pt x="1462" y="704"/>
                  </a:lnTo>
                  <a:lnTo>
                    <a:pt x="1470" y="706"/>
                  </a:lnTo>
                  <a:lnTo>
                    <a:pt x="1476" y="710"/>
                  </a:lnTo>
                  <a:lnTo>
                    <a:pt x="1476" y="714"/>
                  </a:lnTo>
                  <a:lnTo>
                    <a:pt x="1476" y="718"/>
                  </a:lnTo>
                  <a:lnTo>
                    <a:pt x="1476" y="724"/>
                  </a:lnTo>
                  <a:lnTo>
                    <a:pt x="1472" y="732"/>
                  </a:lnTo>
                  <a:lnTo>
                    <a:pt x="1468" y="738"/>
                  </a:lnTo>
                  <a:lnTo>
                    <a:pt x="1468" y="744"/>
                  </a:lnTo>
                  <a:lnTo>
                    <a:pt x="1468" y="748"/>
                  </a:lnTo>
                  <a:lnTo>
                    <a:pt x="1472" y="752"/>
                  </a:lnTo>
                  <a:lnTo>
                    <a:pt x="1480" y="756"/>
                  </a:lnTo>
                  <a:lnTo>
                    <a:pt x="1492" y="758"/>
                  </a:lnTo>
                  <a:lnTo>
                    <a:pt x="1506" y="760"/>
                  </a:lnTo>
                  <a:lnTo>
                    <a:pt x="1520" y="764"/>
                  </a:lnTo>
                  <a:lnTo>
                    <a:pt x="1524" y="766"/>
                  </a:lnTo>
                  <a:lnTo>
                    <a:pt x="1528" y="770"/>
                  </a:lnTo>
                  <a:lnTo>
                    <a:pt x="1532" y="774"/>
                  </a:lnTo>
                  <a:lnTo>
                    <a:pt x="1532" y="780"/>
                  </a:lnTo>
                  <a:lnTo>
                    <a:pt x="1534" y="786"/>
                  </a:lnTo>
                  <a:lnTo>
                    <a:pt x="1536" y="790"/>
                  </a:lnTo>
                  <a:lnTo>
                    <a:pt x="1540" y="792"/>
                  </a:lnTo>
                  <a:lnTo>
                    <a:pt x="1546" y="794"/>
                  </a:lnTo>
                  <a:lnTo>
                    <a:pt x="1556" y="796"/>
                  </a:lnTo>
                  <a:lnTo>
                    <a:pt x="1568" y="796"/>
                  </a:lnTo>
                  <a:lnTo>
                    <a:pt x="1580" y="798"/>
                  </a:lnTo>
                  <a:lnTo>
                    <a:pt x="1584" y="800"/>
                  </a:lnTo>
                  <a:lnTo>
                    <a:pt x="1586" y="804"/>
                  </a:lnTo>
                  <a:lnTo>
                    <a:pt x="1588" y="806"/>
                  </a:lnTo>
                  <a:lnTo>
                    <a:pt x="1588" y="812"/>
                  </a:lnTo>
                  <a:lnTo>
                    <a:pt x="1586" y="818"/>
                  </a:lnTo>
                  <a:lnTo>
                    <a:pt x="1582" y="828"/>
                  </a:lnTo>
                  <a:lnTo>
                    <a:pt x="1578" y="836"/>
                  </a:lnTo>
                  <a:lnTo>
                    <a:pt x="1576" y="844"/>
                  </a:lnTo>
                  <a:lnTo>
                    <a:pt x="1576" y="852"/>
                  </a:lnTo>
                  <a:lnTo>
                    <a:pt x="1578" y="858"/>
                  </a:lnTo>
                  <a:lnTo>
                    <a:pt x="1582" y="868"/>
                  </a:lnTo>
                  <a:lnTo>
                    <a:pt x="1590" y="876"/>
                  </a:lnTo>
                  <a:lnTo>
                    <a:pt x="1596" y="882"/>
                  </a:lnTo>
                  <a:lnTo>
                    <a:pt x="1598" y="886"/>
                  </a:lnTo>
                  <a:lnTo>
                    <a:pt x="1598" y="890"/>
                  </a:lnTo>
                  <a:lnTo>
                    <a:pt x="1598" y="896"/>
                  </a:lnTo>
                  <a:lnTo>
                    <a:pt x="1596" y="900"/>
                  </a:lnTo>
                  <a:lnTo>
                    <a:pt x="1590" y="906"/>
                  </a:lnTo>
                  <a:lnTo>
                    <a:pt x="1584" y="912"/>
                  </a:lnTo>
                  <a:lnTo>
                    <a:pt x="1570" y="922"/>
                  </a:lnTo>
                  <a:lnTo>
                    <a:pt x="1566" y="924"/>
                  </a:lnTo>
                  <a:lnTo>
                    <a:pt x="1564" y="922"/>
                  </a:lnTo>
                  <a:lnTo>
                    <a:pt x="1566" y="912"/>
                  </a:lnTo>
                  <a:lnTo>
                    <a:pt x="1568" y="898"/>
                  </a:lnTo>
                  <a:lnTo>
                    <a:pt x="1572" y="884"/>
                  </a:lnTo>
                  <a:lnTo>
                    <a:pt x="1572" y="878"/>
                  </a:lnTo>
                  <a:lnTo>
                    <a:pt x="1572" y="872"/>
                  </a:lnTo>
                  <a:lnTo>
                    <a:pt x="1570" y="866"/>
                  </a:lnTo>
                  <a:lnTo>
                    <a:pt x="1566" y="864"/>
                  </a:lnTo>
                  <a:lnTo>
                    <a:pt x="1560" y="864"/>
                  </a:lnTo>
                  <a:lnTo>
                    <a:pt x="1552" y="866"/>
                  </a:lnTo>
                  <a:lnTo>
                    <a:pt x="1542" y="868"/>
                  </a:lnTo>
                  <a:lnTo>
                    <a:pt x="1538" y="868"/>
                  </a:lnTo>
                  <a:lnTo>
                    <a:pt x="1536" y="866"/>
                  </a:lnTo>
                  <a:lnTo>
                    <a:pt x="1536" y="864"/>
                  </a:lnTo>
                  <a:lnTo>
                    <a:pt x="1542" y="856"/>
                  </a:lnTo>
                  <a:lnTo>
                    <a:pt x="1550" y="844"/>
                  </a:lnTo>
                  <a:lnTo>
                    <a:pt x="1560" y="832"/>
                  </a:lnTo>
                  <a:lnTo>
                    <a:pt x="1562" y="826"/>
                  </a:lnTo>
                  <a:lnTo>
                    <a:pt x="1564" y="820"/>
                  </a:lnTo>
                  <a:lnTo>
                    <a:pt x="1562" y="816"/>
                  </a:lnTo>
                  <a:lnTo>
                    <a:pt x="1558" y="812"/>
                  </a:lnTo>
                  <a:lnTo>
                    <a:pt x="1552" y="810"/>
                  </a:lnTo>
                  <a:lnTo>
                    <a:pt x="1540" y="810"/>
                  </a:lnTo>
                  <a:lnTo>
                    <a:pt x="1518" y="810"/>
                  </a:lnTo>
                  <a:lnTo>
                    <a:pt x="1504" y="806"/>
                  </a:lnTo>
                  <a:lnTo>
                    <a:pt x="1492" y="798"/>
                  </a:lnTo>
                  <a:lnTo>
                    <a:pt x="1482" y="792"/>
                  </a:lnTo>
                  <a:lnTo>
                    <a:pt x="1472" y="782"/>
                  </a:lnTo>
                  <a:lnTo>
                    <a:pt x="1460" y="774"/>
                  </a:lnTo>
                  <a:lnTo>
                    <a:pt x="1442" y="768"/>
                  </a:lnTo>
                  <a:lnTo>
                    <a:pt x="1416" y="762"/>
                  </a:lnTo>
                  <a:lnTo>
                    <a:pt x="1400" y="760"/>
                  </a:lnTo>
                  <a:lnTo>
                    <a:pt x="1386" y="760"/>
                  </a:lnTo>
                  <a:lnTo>
                    <a:pt x="1374" y="760"/>
                  </a:lnTo>
                  <a:lnTo>
                    <a:pt x="1364" y="762"/>
                  </a:lnTo>
                  <a:lnTo>
                    <a:pt x="1358" y="764"/>
                  </a:lnTo>
                  <a:lnTo>
                    <a:pt x="1352" y="768"/>
                  </a:lnTo>
                  <a:lnTo>
                    <a:pt x="1346" y="776"/>
                  </a:lnTo>
                  <a:lnTo>
                    <a:pt x="1342" y="784"/>
                  </a:lnTo>
                  <a:lnTo>
                    <a:pt x="1340" y="790"/>
                  </a:lnTo>
                  <a:lnTo>
                    <a:pt x="1336" y="794"/>
                  </a:lnTo>
                  <a:lnTo>
                    <a:pt x="1334" y="794"/>
                  </a:lnTo>
                  <a:lnTo>
                    <a:pt x="1330" y="792"/>
                  </a:lnTo>
                  <a:lnTo>
                    <a:pt x="1316" y="788"/>
                  </a:lnTo>
                  <a:lnTo>
                    <a:pt x="1302" y="788"/>
                  </a:lnTo>
                  <a:lnTo>
                    <a:pt x="1292" y="792"/>
                  </a:lnTo>
                  <a:lnTo>
                    <a:pt x="1284" y="796"/>
                  </a:lnTo>
                  <a:lnTo>
                    <a:pt x="1282" y="800"/>
                  </a:lnTo>
                  <a:lnTo>
                    <a:pt x="1282" y="804"/>
                  </a:lnTo>
                  <a:lnTo>
                    <a:pt x="1282" y="808"/>
                  </a:lnTo>
                  <a:lnTo>
                    <a:pt x="1284" y="812"/>
                  </a:lnTo>
                  <a:lnTo>
                    <a:pt x="1288" y="816"/>
                  </a:lnTo>
                  <a:lnTo>
                    <a:pt x="1294" y="820"/>
                  </a:lnTo>
                  <a:lnTo>
                    <a:pt x="1314" y="828"/>
                  </a:lnTo>
                  <a:lnTo>
                    <a:pt x="1332" y="834"/>
                  </a:lnTo>
                  <a:lnTo>
                    <a:pt x="1342" y="840"/>
                  </a:lnTo>
                  <a:lnTo>
                    <a:pt x="1344" y="842"/>
                  </a:lnTo>
                  <a:lnTo>
                    <a:pt x="1344" y="844"/>
                  </a:lnTo>
                  <a:lnTo>
                    <a:pt x="1340" y="846"/>
                  </a:lnTo>
                  <a:lnTo>
                    <a:pt x="1332" y="848"/>
                  </a:lnTo>
                  <a:lnTo>
                    <a:pt x="1318" y="848"/>
                  </a:lnTo>
                  <a:lnTo>
                    <a:pt x="1280" y="844"/>
                  </a:lnTo>
                  <a:lnTo>
                    <a:pt x="1270" y="842"/>
                  </a:lnTo>
                  <a:lnTo>
                    <a:pt x="1264" y="840"/>
                  </a:lnTo>
                  <a:lnTo>
                    <a:pt x="1260" y="836"/>
                  </a:lnTo>
                  <a:lnTo>
                    <a:pt x="1256" y="830"/>
                  </a:lnTo>
                  <a:lnTo>
                    <a:pt x="1256" y="824"/>
                  </a:lnTo>
                  <a:lnTo>
                    <a:pt x="1256" y="818"/>
                  </a:lnTo>
                  <a:lnTo>
                    <a:pt x="1260" y="804"/>
                  </a:lnTo>
                  <a:lnTo>
                    <a:pt x="1264" y="788"/>
                  </a:lnTo>
                  <a:lnTo>
                    <a:pt x="1268" y="772"/>
                  </a:lnTo>
                  <a:lnTo>
                    <a:pt x="1270" y="758"/>
                  </a:lnTo>
                  <a:lnTo>
                    <a:pt x="1268" y="750"/>
                  </a:lnTo>
                  <a:lnTo>
                    <a:pt x="1266" y="744"/>
                  </a:lnTo>
                  <a:lnTo>
                    <a:pt x="1258" y="734"/>
                  </a:lnTo>
                  <a:lnTo>
                    <a:pt x="1250" y="726"/>
                  </a:lnTo>
                  <a:lnTo>
                    <a:pt x="1244" y="722"/>
                  </a:lnTo>
                  <a:lnTo>
                    <a:pt x="1240" y="722"/>
                  </a:lnTo>
                  <a:lnTo>
                    <a:pt x="1236" y="724"/>
                  </a:lnTo>
                  <a:lnTo>
                    <a:pt x="1234" y="730"/>
                  </a:lnTo>
                  <a:lnTo>
                    <a:pt x="1234" y="738"/>
                  </a:lnTo>
                  <a:lnTo>
                    <a:pt x="1238" y="752"/>
                  </a:lnTo>
                  <a:lnTo>
                    <a:pt x="1240" y="762"/>
                  </a:lnTo>
                  <a:lnTo>
                    <a:pt x="1238" y="772"/>
                  </a:lnTo>
                  <a:lnTo>
                    <a:pt x="1236" y="778"/>
                  </a:lnTo>
                  <a:lnTo>
                    <a:pt x="1230" y="784"/>
                  </a:lnTo>
                  <a:lnTo>
                    <a:pt x="1224" y="788"/>
                  </a:lnTo>
                  <a:lnTo>
                    <a:pt x="1216" y="792"/>
                  </a:lnTo>
                  <a:lnTo>
                    <a:pt x="1198" y="798"/>
                  </a:lnTo>
                  <a:lnTo>
                    <a:pt x="1182" y="804"/>
                  </a:lnTo>
                  <a:lnTo>
                    <a:pt x="1176" y="808"/>
                  </a:lnTo>
                  <a:lnTo>
                    <a:pt x="1170" y="812"/>
                  </a:lnTo>
                  <a:lnTo>
                    <a:pt x="1168" y="818"/>
                  </a:lnTo>
                  <a:lnTo>
                    <a:pt x="1168" y="824"/>
                  </a:lnTo>
                  <a:lnTo>
                    <a:pt x="1172" y="832"/>
                  </a:lnTo>
                  <a:lnTo>
                    <a:pt x="1178" y="842"/>
                  </a:lnTo>
                  <a:lnTo>
                    <a:pt x="1200" y="870"/>
                  </a:lnTo>
                  <a:lnTo>
                    <a:pt x="1208" y="878"/>
                  </a:lnTo>
                  <a:lnTo>
                    <a:pt x="1212" y="886"/>
                  </a:lnTo>
                  <a:lnTo>
                    <a:pt x="1212" y="894"/>
                  </a:lnTo>
                  <a:lnTo>
                    <a:pt x="1210" y="902"/>
                  </a:lnTo>
                  <a:lnTo>
                    <a:pt x="1204" y="912"/>
                  </a:lnTo>
                  <a:lnTo>
                    <a:pt x="1194" y="926"/>
                  </a:lnTo>
                  <a:lnTo>
                    <a:pt x="1184" y="940"/>
                  </a:lnTo>
                  <a:lnTo>
                    <a:pt x="1180" y="950"/>
                  </a:lnTo>
                  <a:lnTo>
                    <a:pt x="1180" y="956"/>
                  </a:lnTo>
                  <a:lnTo>
                    <a:pt x="1182" y="962"/>
                  </a:lnTo>
                  <a:lnTo>
                    <a:pt x="1190" y="974"/>
                  </a:lnTo>
                  <a:lnTo>
                    <a:pt x="1192" y="982"/>
                  </a:lnTo>
                  <a:lnTo>
                    <a:pt x="1194" y="992"/>
                  </a:lnTo>
                  <a:lnTo>
                    <a:pt x="1194" y="996"/>
                  </a:lnTo>
                  <a:lnTo>
                    <a:pt x="1196" y="1000"/>
                  </a:lnTo>
                  <a:lnTo>
                    <a:pt x="1200" y="1002"/>
                  </a:lnTo>
                  <a:lnTo>
                    <a:pt x="1204" y="1002"/>
                  </a:lnTo>
                  <a:lnTo>
                    <a:pt x="1218" y="1000"/>
                  </a:lnTo>
                  <a:lnTo>
                    <a:pt x="1234" y="996"/>
                  </a:lnTo>
                  <a:lnTo>
                    <a:pt x="1254" y="992"/>
                  </a:lnTo>
                  <a:lnTo>
                    <a:pt x="1276" y="992"/>
                  </a:lnTo>
                  <a:lnTo>
                    <a:pt x="1288" y="992"/>
                  </a:lnTo>
                  <a:lnTo>
                    <a:pt x="1298" y="994"/>
                  </a:lnTo>
                  <a:lnTo>
                    <a:pt x="1310" y="998"/>
                  </a:lnTo>
                  <a:lnTo>
                    <a:pt x="1322" y="1004"/>
                  </a:lnTo>
                  <a:lnTo>
                    <a:pt x="1340" y="1016"/>
                  </a:lnTo>
                  <a:lnTo>
                    <a:pt x="1352" y="1028"/>
                  </a:lnTo>
                  <a:lnTo>
                    <a:pt x="1358" y="1036"/>
                  </a:lnTo>
                  <a:lnTo>
                    <a:pt x="1360" y="1044"/>
                  </a:lnTo>
                  <a:lnTo>
                    <a:pt x="1360" y="1050"/>
                  </a:lnTo>
                  <a:lnTo>
                    <a:pt x="1356" y="1054"/>
                  </a:lnTo>
                  <a:lnTo>
                    <a:pt x="1350" y="1066"/>
                  </a:lnTo>
                  <a:lnTo>
                    <a:pt x="1342" y="1078"/>
                  </a:lnTo>
                  <a:lnTo>
                    <a:pt x="1334" y="1092"/>
                  </a:lnTo>
                  <a:lnTo>
                    <a:pt x="1332" y="1096"/>
                  </a:lnTo>
                  <a:lnTo>
                    <a:pt x="1330" y="1098"/>
                  </a:lnTo>
                  <a:lnTo>
                    <a:pt x="1330" y="1092"/>
                  </a:lnTo>
                  <a:lnTo>
                    <a:pt x="1332" y="1082"/>
                  </a:lnTo>
                  <a:lnTo>
                    <a:pt x="1334" y="1066"/>
                  </a:lnTo>
                  <a:lnTo>
                    <a:pt x="1334" y="1052"/>
                  </a:lnTo>
                  <a:lnTo>
                    <a:pt x="1330" y="1038"/>
                  </a:lnTo>
                  <a:lnTo>
                    <a:pt x="1322" y="1026"/>
                  </a:lnTo>
                  <a:lnTo>
                    <a:pt x="1318" y="1020"/>
                  </a:lnTo>
                  <a:lnTo>
                    <a:pt x="1312" y="1016"/>
                  </a:lnTo>
                  <a:lnTo>
                    <a:pt x="1304" y="1014"/>
                  </a:lnTo>
                  <a:lnTo>
                    <a:pt x="1298" y="1012"/>
                  </a:lnTo>
                  <a:lnTo>
                    <a:pt x="1288" y="1010"/>
                  </a:lnTo>
                  <a:lnTo>
                    <a:pt x="1278" y="1010"/>
                  </a:lnTo>
                  <a:lnTo>
                    <a:pt x="1266" y="1012"/>
                  </a:lnTo>
                  <a:lnTo>
                    <a:pt x="1254" y="1016"/>
                  </a:lnTo>
                  <a:lnTo>
                    <a:pt x="1242" y="1020"/>
                  </a:lnTo>
                  <a:lnTo>
                    <a:pt x="1234" y="1026"/>
                  </a:lnTo>
                  <a:lnTo>
                    <a:pt x="1228" y="1032"/>
                  </a:lnTo>
                  <a:lnTo>
                    <a:pt x="1224" y="1036"/>
                  </a:lnTo>
                  <a:lnTo>
                    <a:pt x="1222" y="1044"/>
                  </a:lnTo>
                  <a:lnTo>
                    <a:pt x="1222" y="1050"/>
                  </a:lnTo>
                  <a:lnTo>
                    <a:pt x="1226" y="1062"/>
                  </a:lnTo>
                  <a:lnTo>
                    <a:pt x="1230" y="1076"/>
                  </a:lnTo>
                  <a:lnTo>
                    <a:pt x="1234" y="1088"/>
                  </a:lnTo>
                  <a:lnTo>
                    <a:pt x="1234" y="1092"/>
                  </a:lnTo>
                  <a:lnTo>
                    <a:pt x="1232" y="1098"/>
                  </a:lnTo>
                  <a:lnTo>
                    <a:pt x="1228" y="1102"/>
                  </a:lnTo>
                  <a:lnTo>
                    <a:pt x="1222" y="1106"/>
                  </a:lnTo>
                  <a:lnTo>
                    <a:pt x="1210" y="1112"/>
                  </a:lnTo>
                  <a:lnTo>
                    <a:pt x="1202" y="1120"/>
                  </a:lnTo>
                  <a:lnTo>
                    <a:pt x="1198" y="1128"/>
                  </a:lnTo>
                  <a:lnTo>
                    <a:pt x="1196" y="1136"/>
                  </a:lnTo>
                  <a:lnTo>
                    <a:pt x="1194" y="1144"/>
                  </a:lnTo>
                  <a:lnTo>
                    <a:pt x="1188" y="1152"/>
                  </a:lnTo>
                  <a:lnTo>
                    <a:pt x="1180" y="1160"/>
                  </a:lnTo>
                  <a:lnTo>
                    <a:pt x="1166" y="1168"/>
                  </a:lnTo>
                  <a:lnTo>
                    <a:pt x="1152" y="1176"/>
                  </a:lnTo>
                  <a:lnTo>
                    <a:pt x="1144" y="1184"/>
                  </a:lnTo>
                  <a:lnTo>
                    <a:pt x="1136" y="1196"/>
                  </a:lnTo>
                  <a:lnTo>
                    <a:pt x="1130" y="1200"/>
                  </a:lnTo>
                  <a:lnTo>
                    <a:pt x="1118" y="1202"/>
                  </a:lnTo>
                  <a:lnTo>
                    <a:pt x="1100" y="1200"/>
                  </a:lnTo>
                  <a:lnTo>
                    <a:pt x="1070" y="1196"/>
                  </a:lnTo>
                  <a:lnTo>
                    <a:pt x="1044" y="1190"/>
                  </a:lnTo>
                  <a:lnTo>
                    <a:pt x="1036" y="1186"/>
                  </a:lnTo>
                  <a:lnTo>
                    <a:pt x="1040" y="1184"/>
                  </a:lnTo>
                  <a:lnTo>
                    <a:pt x="1052" y="1180"/>
                  </a:lnTo>
                  <a:lnTo>
                    <a:pt x="1072" y="1176"/>
                  </a:lnTo>
                  <a:lnTo>
                    <a:pt x="1094" y="1168"/>
                  </a:lnTo>
                  <a:lnTo>
                    <a:pt x="1104" y="1162"/>
                  </a:lnTo>
                  <a:lnTo>
                    <a:pt x="1114" y="1156"/>
                  </a:lnTo>
                  <a:lnTo>
                    <a:pt x="1122" y="1148"/>
                  </a:lnTo>
                  <a:lnTo>
                    <a:pt x="1128" y="1138"/>
                  </a:lnTo>
                  <a:lnTo>
                    <a:pt x="1138" y="1122"/>
                  </a:lnTo>
                  <a:lnTo>
                    <a:pt x="1146" y="1112"/>
                  </a:lnTo>
                  <a:lnTo>
                    <a:pt x="1154" y="1106"/>
                  </a:lnTo>
                  <a:lnTo>
                    <a:pt x="1160" y="1104"/>
                  </a:lnTo>
                  <a:lnTo>
                    <a:pt x="1166" y="1100"/>
                  </a:lnTo>
                  <a:lnTo>
                    <a:pt x="1170" y="1096"/>
                  </a:lnTo>
                  <a:lnTo>
                    <a:pt x="1174" y="1088"/>
                  </a:lnTo>
                  <a:lnTo>
                    <a:pt x="1176" y="1072"/>
                  </a:lnTo>
                  <a:lnTo>
                    <a:pt x="1176" y="1058"/>
                  </a:lnTo>
                  <a:lnTo>
                    <a:pt x="1174" y="1044"/>
                  </a:lnTo>
                  <a:lnTo>
                    <a:pt x="1166" y="1034"/>
                  </a:lnTo>
                  <a:lnTo>
                    <a:pt x="1160" y="1026"/>
                  </a:lnTo>
                  <a:lnTo>
                    <a:pt x="1152" y="1016"/>
                  </a:lnTo>
                  <a:lnTo>
                    <a:pt x="1146" y="1004"/>
                  </a:lnTo>
                  <a:lnTo>
                    <a:pt x="1142" y="988"/>
                  </a:lnTo>
                  <a:lnTo>
                    <a:pt x="1142" y="968"/>
                  </a:lnTo>
                  <a:lnTo>
                    <a:pt x="1150" y="928"/>
                  </a:lnTo>
                  <a:lnTo>
                    <a:pt x="1152" y="910"/>
                  </a:lnTo>
                  <a:lnTo>
                    <a:pt x="1154" y="896"/>
                  </a:lnTo>
                  <a:lnTo>
                    <a:pt x="1152" y="882"/>
                  </a:lnTo>
                  <a:lnTo>
                    <a:pt x="1148" y="868"/>
                  </a:lnTo>
                  <a:lnTo>
                    <a:pt x="1140" y="856"/>
                  </a:lnTo>
                  <a:lnTo>
                    <a:pt x="1126" y="844"/>
                  </a:lnTo>
                  <a:lnTo>
                    <a:pt x="1116" y="832"/>
                  </a:lnTo>
                  <a:lnTo>
                    <a:pt x="1114" y="828"/>
                  </a:lnTo>
                  <a:lnTo>
                    <a:pt x="1112" y="824"/>
                  </a:lnTo>
                  <a:lnTo>
                    <a:pt x="1114" y="822"/>
                  </a:lnTo>
                  <a:lnTo>
                    <a:pt x="1118" y="818"/>
                  </a:lnTo>
                  <a:lnTo>
                    <a:pt x="1126" y="812"/>
                  </a:lnTo>
                  <a:lnTo>
                    <a:pt x="1136" y="804"/>
                  </a:lnTo>
                  <a:lnTo>
                    <a:pt x="1146" y="796"/>
                  </a:lnTo>
                  <a:lnTo>
                    <a:pt x="1150" y="790"/>
                  </a:lnTo>
                  <a:lnTo>
                    <a:pt x="1154" y="782"/>
                  </a:lnTo>
                  <a:lnTo>
                    <a:pt x="1156" y="774"/>
                  </a:lnTo>
                  <a:lnTo>
                    <a:pt x="1156" y="764"/>
                  </a:lnTo>
                  <a:lnTo>
                    <a:pt x="1156" y="754"/>
                  </a:lnTo>
                  <a:lnTo>
                    <a:pt x="1152" y="744"/>
                  </a:lnTo>
                  <a:lnTo>
                    <a:pt x="1148" y="738"/>
                  </a:lnTo>
                  <a:lnTo>
                    <a:pt x="1142" y="732"/>
                  </a:lnTo>
                  <a:lnTo>
                    <a:pt x="1134" y="728"/>
                  </a:lnTo>
                  <a:lnTo>
                    <a:pt x="1126" y="724"/>
                  </a:lnTo>
                  <a:lnTo>
                    <a:pt x="1106" y="722"/>
                  </a:lnTo>
                  <a:lnTo>
                    <a:pt x="1086" y="722"/>
                  </a:lnTo>
                  <a:lnTo>
                    <a:pt x="1064" y="724"/>
                  </a:lnTo>
                  <a:lnTo>
                    <a:pt x="1044" y="724"/>
                  </a:lnTo>
                  <a:lnTo>
                    <a:pt x="1028" y="722"/>
                  </a:lnTo>
                  <a:lnTo>
                    <a:pt x="1020" y="722"/>
                  </a:lnTo>
                  <a:lnTo>
                    <a:pt x="1012" y="722"/>
                  </a:lnTo>
                  <a:lnTo>
                    <a:pt x="1006" y="726"/>
                  </a:lnTo>
                  <a:lnTo>
                    <a:pt x="1002" y="732"/>
                  </a:lnTo>
                  <a:lnTo>
                    <a:pt x="994" y="748"/>
                  </a:lnTo>
                  <a:lnTo>
                    <a:pt x="988" y="766"/>
                  </a:lnTo>
                  <a:lnTo>
                    <a:pt x="980" y="788"/>
                  </a:lnTo>
                  <a:lnTo>
                    <a:pt x="970" y="808"/>
                  </a:lnTo>
                  <a:lnTo>
                    <a:pt x="964" y="816"/>
                  </a:lnTo>
                  <a:lnTo>
                    <a:pt x="958" y="824"/>
                  </a:lnTo>
                  <a:lnTo>
                    <a:pt x="948" y="832"/>
                  </a:lnTo>
                  <a:lnTo>
                    <a:pt x="938" y="838"/>
                  </a:lnTo>
                  <a:lnTo>
                    <a:pt x="916" y="848"/>
                  </a:lnTo>
                  <a:lnTo>
                    <a:pt x="908" y="854"/>
                  </a:lnTo>
                  <a:lnTo>
                    <a:pt x="906" y="858"/>
                  </a:lnTo>
                  <a:lnTo>
                    <a:pt x="904" y="862"/>
                  </a:lnTo>
                  <a:lnTo>
                    <a:pt x="906" y="866"/>
                  </a:lnTo>
                  <a:lnTo>
                    <a:pt x="912" y="874"/>
                  </a:lnTo>
                  <a:lnTo>
                    <a:pt x="920" y="884"/>
                  </a:lnTo>
                  <a:lnTo>
                    <a:pt x="922" y="888"/>
                  </a:lnTo>
                  <a:lnTo>
                    <a:pt x="926" y="894"/>
                  </a:lnTo>
                  <a:lnTo>
                    <a:pt x="926" y="902"/>
                  </a:lnTo>
                  <a:lnTo>
                    <a:pt x="926" y="910"/>
                  </a:lnTo>
                  <a:lnTo>
                    <a:pt x="922" y="918"/>
                  </a:lnTo>
                  <a:lnTo>
                    <a:pt x="916" y="928"/>
                  </a:lnTo>
                  <a:lnTo>
                    <a:pt x="912" y="938"/>
                  </a:lnTo>
                  <a:lnTo>
                    <a:pt x="910" y="948"/>
                  </a:lnTo>
                  <a:lnTo>
                    <a:pt x="912" y="954"/>
                  </a:lnTo>
                  <a:lnTo>
                    <a:pt x="916" y="962"/>
                  </a:lnTo>
                  <a:lnTo>
                    <a:pt x="924" y="968"/>
                  </a:lnTo>
                  <a:lnTo>
                    <a:pt x="932" y="974"/>
                  </a:lnTo>
                  <a:lnTo>
                    <a:pt x="952" y="986"/>
                  </a:lnTo>
                  <a:lnTo>
                    <a:pt x="974" y="996"/>
                  </a:lnTo>
                  <a:lnTo>
                    <a:pt x="982" y="1002"/>
                  </a:lnTo>
                  <a:lnTo>
                    <a:pt x="990" y="1008"/>
                  </a:lnTo>
                  <a:lnTo>
                    <a:pt x="996" y="1014"/>
                  </a:lnTo>
                  <a:lnTo>
                    <a:pt x="998" y="1022"/>
                  </a:lnTo>
                  <a:lnTo>
                    <a:pt x="998" y="1030"/>
                  </a:lnTo>
                  <a:lnTo>
                    <a:pt x="992" y="1040"/>
                  </a:lnTo>
                  <a:lnTo>
                    <a:pt x="982" y="1054"/>
                  </a:lnTo>
                  <a:lnTo>
                    <a:pt x="978" y="1058"/>
                  </a:lnTo>
                  <a:lnTo>
                    <a:pt x="974" y="1060"/>
                  </a:lnTo>
                  <a:lnTo>
                    <a:pt x="970" y="1060"/>
                  </a:lnTo>
                  <a:lnTo>
                    <a:pt x="966" y="1060"/>
                  </a:lnTo>
                  <a:lnTo>
                    <a:pt x="956" y="1052"/>
                  </a:lnTo>
                  <a:lnTo>
                    <a:pt x="942" y="1040"/>
                  </a:lnTo>
                  <a:lnTo>
                    <a:pt x="918" y="1024"/>
                  </a:lnTo>
                  <a:lnTo>
                    <a:pt x="884" y="1004"/>
                  </a:lnTo>
                  <a:lnTo>
                    <a:pt x="862" y="994"/>
                  </a:lnTo>
                  <a:lnTo>
                    <a:pt x="838" y="984"/>
                  </a:lnTo>
                  <a:lnTo>
                    <a:pt x="810" y="974"/>
                  </a:lnTo>
                  <a:lnTo>
                    <a:pt x="786" y="966"/>
                  </a:lnTo>
                  <a:lnTo>
                    <a:pt x="762" y="960"/>
                  </a:lnTo>
                  <a:lnTo>
                    <a:pt x="742" y="956"/>
                  </a:lnTo>
                  <a:lnTo>
                    <a:pt x="724" y="954"/>
                  </a:lnTo>
                  <a:lnTo>
                    <a:pt x="706" y="952"/>
                  </a:lnTo>
                  <a:lnTo>
                    <a:pt x="692" y="952"/>
                  </a:lnTo>
                  <a:lnTo>
                    <a:pt x="678" y="954"/>
                  </a:lnTo>
                  <a:lnTo>
                    <a:pt x="668" y="956"/>
                  </a:lnTo>
                  <a:lnTo>
                    <a:pt x="660" y="960"/>
                  </a:lnTo>
                  <a:lnTo>
                    <a:pt x="654" y="964"/>
                  </a:lnTo>
                  <a:lnTo>
                    <a:pt x="650" y="968"/>
                  </a:lnTo>
                  <a:lnTo>
                    <a:pt x="650" y="974"/>
                  </a:lnTo>
                  <a:lnTo>
                    <a:pt x="650" y="980"/>
                  </a:lnTo>
                  <a:lnTo>
                    <a:pt x="654" y="986"/>
                  </a:lnTo>
                  <a:lnTo>
                    <a:pt x="660" y="994"/>
                  </a:lnTo>
                  <a:lnTo>
                    <a:pt x="664" y="998"/>
                  </a:lnTo>
                  <a:lnTo>
                    <a:pt x="664" y="1004"/>
                  </a:lnTo>
                  <a:lnTo>
                    <a:pt x="664" y="1010"/>
                  </a:lnTo>
                  <a:lnTo>
                    <a:pt x="662" y="1016"/>
                  </a:lnTo>
                  <a:lnTo>
                    <a:pt x="654" y="1028"/>
                  </a:lnTo>
                  <a:lnTo>
                    <a:pt x="642" y="1038"/>
                  </a:lnTo>
                  <a:lnTo>
                    <a:pt x="628" y="1044"/>
                  </a:lnTo>
                  <a:lnTo>
                    <a:pt x="622" y="1046"/>
                  </a:lnTo>
                  <a:lnTo>
                    <a:pt x="618" y="1046"/>
                  </a:lnTo>
                  <a:lnTo>
                    <a:pt x="612" y="1046"/>
                  </a:lnTo>
                  <a:lnTo>
                    <a:pt x="608" y="1042"/>
                  </a:lnTo>
                  <a:lnTo>
                    <a:pt x="606" y="1038"/>
                  </a:lnTo>
                  <a:lnTo>
                    <a:pt x="606" y="1030"/>
                  </a:lnTo>
                  <a:lnTo>
                    <a:pt x="604" y="1018"/>
                  </a:lnTo>
                  <a:lnTo>
                    <a:pt x="602" y="1010"/>
                  </a:lnTo>
                  <a:lnTo>
                    <a:pt x="596" y="1006"/>
                  </a:lnTo>
                  <a:lnTo>
                    <a:pt x="590" y="1006"/>
                  </a:lnTo>
                  <a:lnTo>
                    <a:pt x="582" y="1010"/>
                  </a:lnTo>
                  <a:lnTo>
                    <a:pt x="570" y="1016"/>
                  </a:lnTo>
                  <a:lnTo>
                    <a:pt x="542" y="1034"/>
                  </a:lnTo>
                  <a:lnTo>
                    <a:pt x="526" y="1042"/>
                  </a:lnTo>
                  <a:lnTo>
                    <a:pt x="520" y="1042"/>
                  </a:lnTo>
                  <a:lnTo>
                    <a:pt x="516" y="1042"/>
                  </a:lnTo>
                  <a:lnTo>
                    <a:pt x="506" y="1040"/>
                  </a:lnTo>
                  <a:lnTo>
                    <a:pt x="498" y="1036"/>
                  </a:lnTo>
                  <a:lnTo>
                    <a:pt x="488" y="1032"/>
                  </a:lnTo>
                  <a:lnTo>
                    <a:pt x="478" y="1032"/>
                  </a:lnTo>
                  <a:lnTo>
                    <a:pt x="470" y="1032"/>
                  </a:lnTo>
                  <a:lnTo>
                    <a:pt x="462" y="1034"/>
                  </a:lnTo>
                  <a:lnTo>
                    <a:pt x="440" y="1046"/>
                  </a:lnTo>
                  <a:lnTo>
                    <a:pt x="420" y="1056"/>
                  </a:lnTo>
                  <a:lnTo>
                    <a:pt x="412" y="1060"/>
                  </a:lnTo>
                  <a:lnTo>
                    <a:pt x="406" y="1060"/>
                  </a:lnTo>
                  <a:lnTo>
                    <a:pt x="400" y="1060"/>
                  </a:lnTo>
                  <a:lnTo>
                    <a:pt x="396" y="1058"/>
                  </a:lnTo>
                  <a:lnTo>
                    <a:pt x="392" y="1054"/>
                  </a:lnTo>
                  <a:lnTo>
                    <a:pt x="390" y="1052"/>
                  </a:lnTo>
                  <a:lnTo>
                    <a:pt x="388" y="1042"/>
                  </a:lnTo>
                  <a:lnTo>
                    <a:pt x="392" y="1030"/>
                  </a:lnTo>
                  <a:lnTo>
                    <a:pt x="396" y="1020"/>
                  </a:lnTo>
                  <a:lnTo>
                    <a:pt x="406" y="1012"/>
                  </a:lnTo>
                  <a:lnTo>
                    <a:pt x="410" y="1006"/>
                  </a:lnTo>
                  <a:lnTo>
                    <a:pt x="412" y="1004"/>
                  </a:lnTo>
                  <a:lnTo>
                    <a:pt x="410" y="1004"/>
                  </a:lnTo>
                  <a:lnTo>
                    <a:pt x="402" y="1004"/>
                  </a:lnTo>
                  <a:lnTo>
                    <a:pt x="388" y="1008"/>
                  </a:lnTo>
                  <a:lnTo>
                    <a:pt x="368" y="1014"/>
                  </a:lnTo>
                  <a:lnTo>
                    <a:pt x="342" y="1024"/>
                  </a:lnTo>
                  <a:lnTo>
                    <a:pt x="312" y="1038"/>
                  </a:lnTo>
                  <a:lnTo>
                    <a:pt x="276" y="1054"/>
                  </a:lnTo>
                  <a:lnTo>
                    <a:pt x="242" y="1070"/>
                  </a:lnTo>
                  <a:lnTo>
                    <a:pt x="216" y="1078"/>
                  </a:lnTo>
                  <a:lnTo>
                    <a:pt x="196" y="1084"/>
                  </a:lnTo>
                  <a:lnTo>
                    <a:pt x="180" y="1086"/>
                  </a:lnTo>
                  <a:lnTo>
                    <a:pt x="168" y="1088"/>
                  </a:lnTo>
                  <a:lnTo>
                    <a:pt x="158" y="1094"/>
                  </a:lnTo>
                  <a:lnTo>
                    <a:pt x="152" y="1106"/>
                  </a:lnTo>
                  <a:lnTo>
                    <a:pt x="144" y="1124"/>
                  </a:lnTo>
                  <a:lnTo>
                    <a:pt x="138" y="1142"/>
                  </a:lnTo>
                  <a:lnTo>
                    <a:pt x="132" y="1152"/>
                  </a:lnTo>
                  <a:lnTo>
                    <a:pt x="126" y="1158"/>
                  </a:lnTo>
                  <a:lnTo>
                    <a:pt x="120" y="1158"/>
                  </a:lnTo>
                  <a:lnTo>
                    <a:pt x="106" y="1156"/>
                  </a:lnTo>
                  <a:lnTo>
                    <a:pt x="98" y="1156"/>
                  </a:lnTo>
                  <a:lnTo>
                    <a:pt x="86" y="1160"/>
                  </a:lnTo>
                  <a:lnTo>
                    <a:pt x="78" y="1164"/>
                  </a:lnTo>
                  <a:lnTo>
                    <a:pt x="54" y="1230"/>
                  </a:lnTo>
                  <a:lnTo>
                    <a:pt x="44" y="1256"/>
                  </a:lnTo>
                  <a:lnTo>
                    <a:pt x="36" y="1274"/>
                  </a:lnTo>
                  <a:lnTo>
                    <a:pt x="28" y="1292"/>
                  </a:lnTo>
                  <a:lnTo>
                    <a:pt x="20" y="1312"/>
                  </a:lnTo>
                  <a:lnTo>
                    <a:pt x="8" y="1346"/>
                  </a:lnTo>
                  <a:lnTo>
                    <a:pt x="0" y="1382"/>
                  </a:lnTo>
                  <a:lnTo>
                    <a:pt x="0" y="1562"/>
                  </a:lnTo>
                  <a:lnTo>
                    <a:pt x="60" y="1706"/>
                  </a:lnTo>
                  <a:lnTo>
                    <a:pt x="180" y="1898"/>
                  </a:lnTo>
                  <a:lnTo>
                    <a:pt x="236" y="2142"/>
                  </a:lnTo>
                  <a:lnTo>
                    <a:pt x="172" y="2176"/>
                  </a:lnTo>
                  <a:lnTo>
                    <a:pt x="166" y="2200"/>
                  </a:lnTo>
                  <a:lnTo>
                    <a:pt x="124" y="2214"/>
                  </a:lnTo>
                  <a:lnTo>
                    <a:pt x="104" y="2206"/>
                  </a:lnTo>
                  <a:lnTo>
                    <a:pt x="92" y="2204"/>
                  </a:lnTo>
                  <a:lnTo>
                    <a:pt x="86" y="2204"/>
                  </a:lnTo>
                  <a:lnTo>
                    <a:pt x="84" y="2208"/>
                  </a:lnTo>
                  <a:lnTo>
                    <a:pt x="70" y="2258"/>
                  </a:lnTo>
                  <a:lnTo>
                    <a:pt x="60" y="2304"/>
                  </a:lnTo>
                  <a:lnTo>
                    <a:pt x="76" y="2364"/>
                  </a:lnTo>
                  <a:lnTo>
                    <a:pt x="114" y="2388"/>
                  </a:lnTo>
                  <a:lnTo>
                    <a:pt x="142" y="2422"/>
                  </a:lnTo>
                  <a:lnTo>
                    <a:pt x="148" y="2454"/>
                  </a:lnTo>
                  <a:lnTo>
                    <a:pt x="130" y="2486"/>
                  </a:lnTo>
                  <a:lnTo>
                    <a:pt x="98" y="2508"/>
                  </a:lnTo>
                  <a:lnTo>
                    <a:pt x="70" y="2552"/>
                  </a:lnTo>
                  <a:lnTo>
                    <a:pt x="80" y="2588"/>
                  </a:lnTo>
                  <a:lnTo>
                    <a:pt x="132" y="2652"/>
                  </a:lnTo>
                  <a:lnTo>
                    <a:pt x="156" y="2704"/>
                  </a:lnTo>
                  <a:lnTo>
                    <a:pt x="182" y="2744"/>
                  </a:lnTo>
                  <a:lnTo>
                    <a:pt x="180" y="2776"/>
                  </a:lnTo>
                  <a:lnTo>
                    <a:pt x="182" y="2792"/>
                  </a:lnTo>
                  <a:lnTo>
                    <a:pt x="186" y="2844"/>
                  </a:lnTo>
                  <a:lnTo>
                    <a:pt x="190" y="2864"/>
                  </a:lnTo>
                  <a:lnTo>
                    <a:pt x="186" y="2882"/>
                  </a:lnTo>
                  <a:lnTo>
                    <a:pt x="188" y="2896"/>
                  </a:lnTo>
                  <a:lnTo>
                    <a:pt x="182" y="2898"/>
                  </a:lnTo>
                  <a:lnTo>
                    <a:pt x="178" y="2898"/>
                  </a:lnTo>
                  <a:lnTo>
                    <a:pt x="176" y="2896"/>
                  </a:lnTo>
                  <a:lnTo>
                    <a:pt x="176" y="2894"/>
                  </a:lnTo>
                  <a:lnTo>
                    <a:pt x="174" y="2888"/>
                  </a:lnTo>
                  <a:lnTo>
                    <a:pt x="172" y="2886"/>
                  </a:lnTo>
                  <a:lnTo>
                    <a:pt x="170" y="2886"/>
                  </a:lnTo>
                  <a:lnTo>
                    <a:pt x="172" y="2886"/>
                  </a:lnTo>
                  <a:lnTo>
                    <a:pt x="174" y="2888"/>
                  </a:lnTo>
                  <a:lnTo>
                    <a:pt x="176" y="2894"/>
                  </a:lnTo>
                  <a:lnTo>
                    <a:pt x="176" y="2896"/>
                  </a:lnTo>
                  <a:lnTo>
                    <a:pt x="178" y="2898"/>
                  </a:lnTo>
                  <a:lnTo>
                    <a:pt x="182" y="2898"/>
                  </a:lnTo>
                  <a:lnTo>
                    <a:pt x="188" y="2896"/>
                  </a:lnTo>
                  <a:lnTo>
                    <a:pt x="174" y="2986"/>
                  </a:lnTo>
                  <a:lnTo>
                    <a:pt x="174" y="3028"/>
                  </a:lnTo>
                  <a:lnTo>
                    <a:pt x="168" y="3124"/>
                  </a:lnTo>
                  <a:lnTo>
                    <a:pt x="174" y="3168"/>
                  </a:lnTo>
                  <a:lnTo>
                    <a:pt x="210" y="3264"/>
                  </a:lnTo>
                  <a:lnTo>
                    <a:pt x="248" y="3338"/>
                  </a:lnTo>
                  <a:lnTo>
                    <a:pt x="248" y="3362"/>
                  </a:lnTo>
                  <a:lnTo>
                    <a:pt x="254" y="3368"/>
                  </a:lnTo>
                  <a:lnTo>
                    <a:pt x="258" y="3372"/>
                  </a:lnTo>
                  <a:lnTo>
                    <a:pt x="262" y="3384"/>
                  </a:lnTo>
                  <a:lnTo>
                    <a:pt x="264" y="3394"/>
                  </a:lnTo>
                  <a:lnTo>
                    <a:pt x="268" y="3400"/>
                  </a:lnTo>
                  <a:lnTo>
                    <a:pt x="272" y="3406"/>
                  </a:lnTo>
                  <a:lnTo>
                    <a:pt x="276" y="3412"/>
                  </a:lnTo>
                  <a:lnTo>
                    <a:pt x="278" y="3416"/>
                  </a:lnTo>
                  <a:lnTo>
                    <a:pt x="278" y="3424"/>
                  </a:lnTo>
                  <a:lnTo>
                    <a:pt x="280" y="3432"/>
                  </a:lnTo>
                  <a:lnTo>
                    <a:pt x="282" y="3438"/>
                  </a:lnTo>
                  <a:lnTo>
                    <a:pt x="286" y="3444"/>
                  </a:lnTo>
                  <a:lnTo>
                    <a:pt x="294" y="3452"/>
                  </a:lnTo>
                  <a:lnTo>
                    <a:pt x="302" y="3456"/>
                  </a:lnTo>
                  <a:lnTo>
                    <a:pt x="320" y="3464"/>
                  </a:lnTo>
                  <a:lnTo>
                    <a:pt x="334" y="3470"/>
                  </a:lnTo>
                  <a:lnTo>
                    <a:pt x="338" y="3474"/>
                  </a:lnTo>
                  <a:lnTo>
                    <a:pt x="338" y="3478"/>
                  </a:lnTo>
                  <a:lnTo>
                    <a:pt x="338" y="3480"/>
                  </a:lnTo>
                  <a:lnTo>
                    <a:pt x="340" y="3484"/>
                  </a:lnTo>
                  <a:lnTo>
                    <a:pt x="350" y="3490"/>
                  </a:lnTo>
                  <a:lnTo>
                    <a:pt x="360" y="3496"/>
                  </a:lnTo>
                  <a:lnTo>
                    <a:pt x="366" y="3500"/>
                  </a:lnTo>
                  <a:lnTo>
                    <a:pt x="374" y="3508"/>
                  </a:lnTo>
                  <a:lnTo>
                    <a:pt x="382" y="3512"/>
                  </a:lnTo>
                  <a:lnTo>
                    <a:pt x="388" y="3514"/>
                  </a:lnTo>
                  <a:lnTo>
                    <a:pt x="394" y="3514"/>
                  </a:lnTo>
                  <a:lnTo>
                    <a:pt x="404" y="3516"/>
                  </a:lnTo>
                  <a:lnTo>
                    <a:pt x="410" y="3516"/>
                  </a:lnTo>
                  <a:lnTo>
                    <a:pt x="414" y="3522"/>
                  </a:lnTo>
                  <a:lnTo>
                    <a:pt x="420" y="3524"/>
                  </a:lnTo>
                  <a:lnTo>
                    <a:pt x="424" y="3526"/>
                  </a:lnTo>
                  <a:lnTo>
                    <a:pt x="428" y="3524"/>
                  </a:lnTo>
                  <a:lnTo>
                    <a:pt x="432" y="3522"/>
                  </a:lnTo>
                  <a:lnTo>
                    <a:pt x="442" y="3514"/>
                  </a:lnTo>
                  <a:lnTo>
                    <a:pt x="446" y="3512"/>
                  </a:lnTo>
                  <a:lnTo>
                    <a:pt x="450" y="3512"/>
                  </a:lnTo>
                  <a:lnTo>
                    <a:pt x="456" y="3510"/>
                  </a:lnTo>
                  <a:lnTo>
                    <a:pt x="458" y="3508"/>
                  </a:lnTo>
                  <a:lnTo>
                    <a:pt x="462" y="3504"/>
                  </a:lnTo>
                  <a:lnTo>
                    <a:pt x="464" y="3502"/>
                  </a:lnTo>
                  <a:lnTo>
                    <a:pt x="468" y="3502"/>
                  </a:lnTo>
                  <a:lnTo>
                    <a:pt x="472" y="3500"/>
                  </a:lnTo>
                  <a:lnTo>
                    <a:pt x="476" y="3498"/>
                  </a:lnTo>
                  <a:lnTo>
                    <a:pt x="480" y="3494"/>
                  </a:lnTo>
                  <a:lnTo>
                    <a:pt x="482" y="3492"/>
                  </a:lnTo>
                  <a:lnTo>
                    <a:pt x="488" y="3490"/>
                  </a:lnTo>
                  <a:lnTo>
                    <a:pt x="492" y="3490"/>
                  </a:lnTo>
                  <a:lnTo>
                    <a:pt x="500" y="3492"/>
                  </a:lnTo>
                  <a:lnTo>
                    <a:pt x="508" y="3496"/>
                  </a:lnTo>
                  <a:lnTo>
                    <a:pt x="514" y="3502"/>
                  </a:lnTo>
                  <a:lnTo>
                    <a:pt x="518" y="3512"/>
                  </a:lnTo>
                  <a:lnTo>
                    <a:pt x="520" y="3522"/>
                  </a:lnTo>
                  <a:lnTo>
                    <a:pt x="524" y="3542"/>
                  </a:lnTo>
                  <a:lnTo>
                    <a:pt x="526" y="3558"/>
                  </a:lnTo>
                  <a:lnTo>
                    <a:pt x="528" y="3562"/>
                  </a:lnTo>
                  <a:lnTo>
                    <a:pt x="532" y="3564"/>
                  </a:lnTo>
                  <a:lnTo>
                    <a:pt x="542" y="3566"/>
                  </a:lnTo>
                  <a:lnTo>
                    <a:pt x="550" y="3568"/>
                  </a:lnTo>
                  <a:lnTo>
                    <a:pt x="554" y="3570"/>
                  </a:lnTo>
                  <a:lnTo>
                    <a:pt x="558" y="3572"/>
                  </a:lnTo>
                  <a:lnTo>
                    <a:pt x="562" y="3576"/>
                  </a:lnTo>
                  <a:lnTo>
                    <a:pt x="566" y="3574"/>
                  </a:lnTo>
                  <a:lnTo>
                    <a:pt x="570" y="3574"/>
                  </a:lnTo>
                  <a:lnTo>
                    <a:pt x="580" y="3574"/>
                  </a:lnTo>
                  <a:lnTo>
                    <a:pt x="586" y="3574"/>
                  </a:lnTo>
                  <a:lnTo>
                    <a:pt x="590" y="3576"/>
                  </a:lnTo>
                  <a:lnTo>
                    <a:pt x="596" y="3580"/>
                  </a:lnTo>
                  <a:lnTo>
                    <a:pt x="600" y="3584"/>
                  </a:lnTo>
                  <a:lnTo>
                    <a:pt x="604" y="3584"/>
                  </a:lnTo>
                  <a:lnTo>
                    <a:pt x="608" y="3582"/>
                  </a:lnTo>
                  <a:lnTo>
                    <a:pt x="614" y="3580"/>
                  </a:lnTo>
                  <a:lnTo>
                    <a:pt x="620" y="3582"/>
                  </a:lnTo>
                  <a:lnTo>
                    <a:pt x="636" y="3584"/>
                  </a:lnTo>
                  <a:lnTo>
                    <a:pt x="650" y="3588"/>
                  </a:lnTo>
                  <a:lnTo>
                    <a:pt x="652" y="3588"/>
                  </a:lnTo>
                  <a:lnTo>
                    <a:pt x="654" y="3586"/>
                  </a:lnTo>
                  <a:lnTo>
                    <a:pt x="654" y="3582"/>
                  </a:lnTo>
                  <a:lnTo>
                    <a:pt x="656" y="3580"/>
                  </a:lnTo>
                  <a:lnTo>
                    <a:pt x="658" y="3582"/>
                  </a:lnTo>
                  <a:lnTo>
                    <a:pt x="662" y="3586"/>
                  </a:lnTo>
                  <a:lnTo>
                    <a:pt x="664" y="3590"/>
                  </a:lnTo>
                  <a:lnTo>
                    <a:pt x="670" y="3592"/>
                  </a:lnTo>
                  <a:lnTo>
                    <a:pt x="678" y="3594"/>
                  </a:lnTo>
                  <a:lnTo>
                    <a:pt x="688" y="3598"/>
                  </a:lnTo>
                  <a:lnTo>
                    <a:pt x="692" y="3600"/>
                  </a:lnTo>
                  <a:lnTo>
                    <a:pt x="696" y="3600"/>
                  </a:lnTo>
                  <a:lnTo>
                    <a:pt x="696" y="3596"/>
                  </a:lnTo>
                  <a:lnTo>
                    <a:pt x="698" y="3592"/>
                  </a:lnTo>
                  <a:lnTo>
                    <a:pt x="700" y="3592"/>
                  </a:lnTo>
                  <a:lnTo>
                    <a:pt x="702" y="3592"/>
                  </a:lnTo>
                  <a:lnTo>
                    <a:pt x="706" y="3598"/>
                  </a:lnTo>
                  <a:lnTo>
                    <a:pt x="710" y="3600"/>
                  </a:lnTo>
                  <a:lnTo>
                    <a:pt x="712" y="3600"/>
                  </a:lnTo>
                  <a:lnTo>
                    <a:pt x="716" y="3598"/>
                  </a:lnTo>
                  <a:lnTo>
                    <a:pt x="724" y="3594"/>
                  </a:lnTo>
                  <a:lnTo>
                    <a:pt x="726" y="3592"/>
                  </a:lnTo>
                  <a:lnTo>
                    <a:pt x="730" y="3594"/>
                  </a:lnTo>
                  <a:lnTo>
                    <a:pt x="732" y="3594"/>
                  </a:lnTo>
                  <a:lnTo>
                    <a:pt x="734" y="3594"/>
                  </a:lnTo>
                  <a:lnTo>
                    <a:pt x="738" y="3590"/>
                  </a:lnTo>
                  <a:lnTo>
                    <a:pt x="740" y="3588"/>
                  </a:lnTo>
                  <a:lnTo>
                    <a:pt x="746" y="3588"/>
                  </a:lnTo>
                  <a:lnTo>
                    <a:pt x="752" y="3588"/>
                  </a:lnTo>
                  <a:lnTo>
                    <a:pt x="762" y="3590"/>
                  </a:lnTo>
                  <a:lnTo>
                    <a:pt x="770" y="3594"/>
                  </a:lnTo>
                  <a:lnTo>
                    <a:pt x="774" y="3594"/>
                  </a:lnTo>
                  <a:lnTo>
                    <a:pt x="776" y="3592"/>
                  </a:lnTo>
                  <a:lnTo>
                    <a:pt x="778" y="3590"/>
                  </a:lnTo>
                  <a:lnTo>
                    <a:pt x="780" y="3588"/>
                  </a:lnTo>
                  <a:lnTo>
                    <a:pt x="782" y="3586"/>
                  </a:lnTo>
                  <a:lnTo>
                    <a:pt x="786" y="3586"/>
                  </a:lnTo>
                  <a:lnTo>
                    <a:pt x="794" y="3586"/>
                  </a:lnTo>
                  <a:lnTo>
                    <a:pt x="810" y="3590"/>
                  </a:lnTo>
                  <a:lnTo>
                    <a:pt x="820" y="3594"/>
                  </a:lnTo>
                  <a:lnTo>
                    <a:pt x="824" y="3594"/>
                  </a:lnTo>
                  <a:lnTo>
                    <a:pt x="828" y="3590"/>
                  </a:lnTo>
                  <a:lnTo>
                    <a:pt x="832" y="3588"/>
                  </a:lnTo>
                  <a:lnTo>
                    <a:pt x="840" y="3586"/>
                  </a:lnTo>
                  <a:lnTo>
                    <a:pt x="866" y="3582"/>
                  </a:lnTo>
                  <a:lnTo>
                    <a:pt x="892" y="3582"/>
                  </a:lnTo>
                  <a:lnTo>
                    <a:pt x="900" y="3584"/>
                  </a:lnTo>
                  <a:lnTo>
                    <a:pt x="904" y="3586"/>
                  </a:lnTo>
                  <a:lnTo>
                    <a:pt x="904" y="3588"/>
                  </a:lnTo>
                  <a:lnTo>
                    <a:pt x="904" y="3598"/>
                  </a:lnTo>
                  <a:lnTo>
                    <a:pt x="904" y="3606"/>
                  </a:lnTo>
                  <a:lnTo>
                    <a:pt x="904" y="3608"/>
                  </a:lnTo>
                  <a:lnTo>
                    <a:pt x="906" y="3610"/>
                  </a:lnTo>
                  <a:lnTo>
                    <a:pt x="916" y="3612"/>
                  </a:lnTo>
                  <a:lnTo>
                    <a:pt x="920" y="3612"/>
                  </a:lnTo>
                  <a:lnTo>
                    <a:pt x="924" y="3614"/>
                  </a:lnTo>
                  <a:lnTo>
                    <a:pt x="926" y="3616"/>
                  </a:lnTo>
                  <a:lnTo>
                    <a:pt x="926" y="3620"/>
                  </a:lnTo>
                  <a:lnTo>
                    <a:pt x="926" y="3626"/>
                  </a:lnTo>
                  <a:lnTo>
                    <a:pt x="926" y="3630"/>
                  </a:lnTo>
                  <a:lnTo>
                    <a:pt x="928" y="3634"/>
                  </a:lnTo>
                  <a:lnTo>
                    <a:pt x="932" y="3638"/>
                  </a:lnTo>
                  <a:lnTo>
                    <a:pt x="932" y="3642"/>
                  </a:lnTo>
                  <a:lnTo>
                    <a:pt x="932" y="3646"/>
                  </a:lnTo>
                  <a:lnTo>
                    <a:pt x="934" y="3652"/>
                  </a:lnTo>
                  <a:lnTo>
                    <a:pt x="938" y="3654"/>
                  </a:lnTo>
                  <a:lnTo>
                    <a:pt x="936" y="3656"/>
                  </a:lnTo>
                  <a:lnTo>
                    <a:pt x="936" y="3658"/>
                  </a:lnTo>
                  <a:lnTo>
                    <a:pt x="940" y="3662"/>
                  </a:lnTo>
                  <a:lnTo>
                    <a:pt x="944" y="3664"/>
                  </a:lnTo>
                  <a:lnTo>
                    <a:pt x="946" y="3664"/>
                  </a:lnTo>
                  <a:lnTo>
                    <a:pt x="950" y="3664"/>
                  </a:lnTo>
                  <a:lnTo>
                    <a:pt x="952" y="3662"/>
                  </a:lnTo>
                  <a:lnTo>
                    <a:pt x="956" y="3664"/>
                  </a:lnTo>
                  <a:lnTo>
                    <a:pt x="958" y="3666"/>
                  </a:lnTo>
                  <a:lnTo>
                    <a:pt x="962" y="3670"/>
                  </a:lnTo>
                  <a:lnTo>
                    <a:pt x="966" y="3674"/>
                  </a:lnTo>
                  <a:lnTo>
                    <a:pt x="972" y="3676"/>
                  </a:lnTo>
                  <a:lnTo>
                    <a:pt x="976" y="3680"/>
                  </a:lnTo>
                  <a:lnTo>
                    <a:pt x="982" y="3690"/>
                  </a:lnTo>
                  <a:lnTo>
                    <a:pt x="986" y="3696"/>
                  </a:lnTo>
                  <a:lnTo>
                    <a:pt x="992" y="3702"/>
                  </a:lnTo>
                  <a:lnTo>
                    <a:pt x="1000" y="3708"/>
                  </a:lnTo>
                  <a:lnTo>
                    <a:pt x="1008" y="3712"/>
                  </a:lnTo>
                  <a:lnTo>
                    <a:pt x="1016" y="3716"/>
                  </a:lnTo>
                  <a:lnTo>
                    <a:pt x="1024" y="3716"/>
                  </a:lnTo>
                  <a:lnTo>
                    <a:pt x="1032" y="3716"/>
                  </a:lnTo>
                  <a:lnTo>
                    <a:pt x="1038" y="3712"/>
                  </a:lnTo>
                  <a:lnTo>
                    <a:pt x="1044" y="3708"/>
                  </a:lnTo>
                  <a:lnTo>
                    <a:pt x="1048" y="3708"/>
                  </a:lnTo>
                  <a:lnTo>
                    <a:pt x="1052" y="3710"/>
                  </a:lnTo>
                  <a:lnTo>
                    <a:pt x="1052" y="3714"/>
                  </a:lnTo>
                  <a:lnTo>
                    <a:pt x="1050" y="3720"/>
                  </a:lnTo>
                  <a:lnTo>
                    <a:pt x="1046" y="3726"/>
                  </a:lnTo>
                  <a:lnTo>
                    <a:pt x="1040" y="3730"/>
                  </a:lnTo>
                  <a:lnTo>
                    <a:pt x="1028" y="3734"/>
                  </a:lnTo>
                  <a:lnTo>
                    <a:pt x="1016" y="3736"/>
                  </a:lnTo>
                  <a:lnTo>
                    <a:pt x="1006" y="3734"/>
                  </a:lnTo>
                  <a:lnTo>
                    <a:pt x="992" y="3732"/>
                  </a:lnTo>
                  <a:lnTo>
                    <a:pt x="992" y="3734"/>
                  </a:lnTo>
                  <a:lnTo>
                    <a:pt x="994" y="3740"/>
                  </a:lnTo>
                  <a:lnTo>
                    <a:pt x="1018" y="3770"/>
                  </a:lnTo>
                  <a:lnTo>
                    <a:pt x="1048" y="3804"/>
                  </a:lnTo>
                  <a:lnTo>
                    <a:pt x="1060" y="3814"/>
                  </a:lnTo>
                  <a:lnTo>
                    <a:pt x="1070" y="3820"/>
                  </a:lnTo>
                  <a:lnTo>
                    <a:pt x="1078" y="3822"/>
                  </a:lnTo>
                  <a:lnTo>
                    <a:pt x="1090" y="3818"/>
                  </a:lnTo>
                  <a:lnTo>
                    <a:pt x="1102" y="3810"/>
                  </a:lnTo>
                  <a:lnTo>
                    <a:pt x="1116" y="3798"/>
                  </a:lnTo>
                  <a:lnTo>
                    <a:pt x="1124" y="3790"/>
                  </a:lnTo>
                  <a:lnTo>
                    <a:pt x="1128" y="3782"/>
                  </a:lnTo>
                  <a:lnTo>
                    <a:pt x="1128" y="3772"/>
                  </a:lnTo>
                  <a:lnTo>
                    <a:pt x="1128" y="3764"/>
                  </a:lnTo>
                  <a:lnTo>
                    <a:pt x="1128" y="3756"/>
                  </a:lnTo>
                  <a:lnTo>
                    <a:pt x="1128" y="3750"/>
                  </a:lnTo>
                  <a:lnTo>
                    <a:pt x="1132" y="3744"/>
                  </a:lnTo>
                  <a:lnTo>
                    <a:pt x="1138" y="3742"/>
                  </a:lnTo>
                  <a:lnTo>
                    <a:pt x="1144" y="3740"/>
                  </a:lnTo>
                  <a:lnTo>
                    <a:pt x="1148" y="3740"/>
                  </a:lnTo>
                  <a:lnTo>
                    <a:pt x="1148" y="3742"/>
                  </a:lnTo>
                  <a:lnTo>
                    <a:pt x="1146" y="3746"/>
                  </a:lnTo>
                  <a:lnTo>
                    <a:pt x="1142" y="3754"/>
                  </a:lnTo>
                  <a:lnTo>
                    <a:pt x="1142" y="3760"/>
                  </a:lnTo>
                  <a:lnTo>
                    <a:pt x="1144" y="3764"/>
                  </a:lnTo>
                  <a:lnTo>
                    <a:pt x="1146" y="3770"/>
                  </a:lnTo>
                  <a:lnTo>
                    <a:pt x="1146" y="3774"/>
                  </a:lnTo>
                  <a:lnTo>
                    <a:pt x="1144" y="3778"/>
                  </a:lnTo>
                  <a:lnTo>
                    <a:pt x="1144" y="3782"/>
                  </a:lnTo>
                  <a:lnTo>
                    <a:pt x="1144" y="3788"/>
                  </a:lnTo>
                  <a:lnTo>
                    <a:pt x="1146" y="3794"/>
                  </a:lnTo>
                  <a:lnTo>
                    <a:pt x="1150" y="3804"/>
                  </a:lnTo>
                  <a:lnTo>
                    <a:pt x="1154" y="3814"/>
                  </a:lnTo>
                  <a:lnTo>
                    <a:pt x="1154" y="3822"/>
                  </a:lnTo>
                  <a:lnTo>
                    <a:pt x="1150" y="3838"/>
                  </a:lnTo>
                  <a:lnTo>
                    <a:pt x="1148" y="3848"/>
                  </a:lnTo>
                  <a:lnTo>
                    <a:pt x="1148" y="3864"/>
                  </a:lnTo>
                  <a:lnTo>
                    <a:pt x="1148" y="3884"/>
                  </a:lnTo>
                  <a:lnTo>
                    <a:pt x="1152" y="3912"/>
                  </a:lnTo>
                  <a:lnTo>
                    <a:pt x="1170" y="4010"/>
                  </a:lnTo>
                  <a:lnTo>
                    <a:pt x="1176" y="4042"/>
                  </a:lnTo>
                  <a:lnTo>
                    <a:pt x="1184" y="4060"/>
                  </a:lnTo>
                  <a:lnTo>
                    <a:pt x="1194" y="4084"/>
                  </a:lnTo>
                  <a:lnTo>
                    <a:pt x="1210" y="4122"/>
                  </a:lnTo>
                  <a:lnTo>
                    <a:pt x="1224" y="4164"/>
                  </a:lnTo>
                  <a:lnTo>
                    <a:pt x="1230" y="4184"/>
                  </a:lnTo>
                  <a:lnTo>
                    <a:pt x="1232" y="4204"/>
                  </a:lnTo>
                  <a:lnTo>
                    <a:pt x="1236" y="4220"/>
                  </a:lnTo>
                  <a:lnTo>
                    <a:pt x="1240" y="4232"/>
                  </a:lnTo>
                  <a:lnTo>
                    <a:pt x="1254" y="4256"/>
                  </a:lnTo>
                  <a:lnTo>
                    <a:pt x="1262" y="4268"/>
                  </a:lnTo>
                  <a:lnTo>
                    <a:pt x="1268" y="4284"/>
                  </a:lnTo>
                  <a:lnTo>
                    <a:pt x="1276" y="4304"/>
                  </a:lnTo>
                  <a:lnTo>
                    <a:pt x="1282" y="4330"/>
                  </a:lnTo>
                  <a:lnTo>
                    <a:pt x="1290" y="4358"/>
                  </a:lnTo>
                  <a:lnTo>
                    <a:pt x="1296" y="4384"/>
                  </a:lnTo>
                  <a:lnTo>
                    <a:pt x="1306" y="4406"/>
                  </a:lnTo>
                  <a:lnTo>
                    <a:pt x="1314" y="4424"/>
                  </a:lnTo>
                  <a:lnTo>
                    <a:pt x="1324" y="4436"/>
                  </a:lnTo>
                  <a:lnTo>
                    <a:pt x="1328" y="4442"/>
                  </a:lnTo>
                  <a:lnTo>
                    <a:pt x="1334" y="4444"/>
                  </a:lnTo>
                  <a:lnTo>
                    <a:pt x="1338" y="4446"/>
                  </a:lnTo>
                  <a:lnTo>
                    <a:pt x="1344" y="4446"/>
                  </a:lnTo>
                  <a:lnTo>
                    <a:pt x="1348" y="4444"/>
                  </a:lnTo>
                  <a:lnTo>
                    <a:pt x="1354" y="4440"/>
                  </a:lnTo>
                  <a:lnTo>
                    <a:pt x="1362" y="4432"/>
                  </a:lnTo>
                  <a:lnTo>
                    <a:pt x="1366" y="4424"/>
                  </a:lnTo>
                  <a:lnTo>
                    <a:pt x="1368" y="4416"/>
                  </a:lnTo>
                  <a:lnTo>
                    <a:pt x="1368" y="4410"/>
                  </a:lnTo>
                  <a:lnTo>
                    <a:pt x="1368" y="4406"/>
                  </a:lnTo>
                  <a:lnTo>
                    <a:pt x="1372" y="4400"/>
                  </a:lnTo>
                  <a:lnTo>
                    <a:pt x="1376" y="4396"/>
                  </a:lnTo>
                  <a:lnTo>
                    <a:pt x="1384" y="4394"/>
                  </a:lnTo>
                  <a:lnTo>
                    <a:pt x="1402" y="4390"/>
                  </a:lnTo>
                  <a:lnTo>
                    <a:pt x="1412" y="4390"/>
                  </a:lnTo>
                  <a:lnTo>
                    <a:pt x="1418" y="4390"/>
                  </a:lnTo>
                  <a:lnTo>
                    <a:pt x="1420" y="4390"/>
                  </a:lnTo>
                  <a:lnTo>
                    <a:pt x="1420" y="4388"/>
                  </a:lnTo>
                  <a:lnTo>
                    <a:pt x="1420" y="4386"/>
                  </a:lnTo>
                  <a:lnTo>
                    <a:pt x="1416" y="4384"/>
                  </a:lnTo>
                  <a:lnTo>
                    <a:pt x="1408" y="4382"/>
                  </a:lnTo>
                  <a:lnTo>
                    <a:pt x="1404" y="4380"/>
                  </a:lnTo>
                  <a:lnTo>
                    <a:pt x="1400" y="4376"/>
                  </a:lnTo>
                  <a:lnTo>
                    <a:pt x="1402" y="4370"/>
                  </a:lnTo>
                  <a:lnTo>
                    <a:pt x="1406" y="4362"/>
                  </a:lnTo>
                  <a:lnTo>
                    <a:pt x="1410" y="4354"/>
                  </a:lnTo>
                  <a:lnTo>
                    <a:pt x="1412" y="4348"/>
                  </a:lnTo>
                  <a:lnTo>
                    <a:pt x="1412" y="4342"/>
                  </a:lnTo>
                  <a:lnTo>
                    <a:pt x="1414" y="4340"/>
                  </a:lnTo>
                  <a:lnTo>
                    <a:pt x="1428" y="4338"/>
                  </a:lnTo>
                  <a:lnTo>
                    <a:pt x="1434" y="4336"/>
                  </a:lnTo>
                  <a:lnTo>
                    <a:pt x="1436" y="4334"/>
                  </a:lnTo>
                  <a:lnTo>
                    <a:pt x="1438" y="4332"/>
                  </a:lnTo>
                  <a:lnTo>
                    <a:pt x="1438" y="4322"/>
                  </a:lnTo>
                  <a:lnTo>
                    <a:pt x="1436" y="4312"/>
                  </a:lnTo>
                  <a:lnTo>
                    <a:pt x="1434" y="4298"/>
                  </a:lnTo>
                  <a:lnTo>
                    <a:pt x="1432" y="4284"/>
                  </a:lnTo>
                  <a:lnTo>
                    <a:pt x="1434" y="4266"/>
                  </a:lnTo>
                  <a:lnTo>
                    <a:pt x="1440" y="4246"/>
                  </a:lnTo>
                  <a:lnTo>
                    <a:pt x="1448" y="4226"/>
                  </a:lnTo>
                  <a:lnTo>
                    <a:pt x="1454" y="4206"/>
                  </a:lnTo>
                  <a:lnTo>
                    <a:pt x="1456" y="4196"/>
                  </a:lnTo>
                  <a:lnTo>
                    <a:pt x="1454" y="4186"/>
                  </a:lnTo>
                  <a:lnTo>
                    <a:pt x="1452" y="4172"/>
                  </a:lnTo>
                  <a:lnTo>
                    <a:pt x="1448" y="4154"/>
                  </a:lnTo>
                  <a:lnTo>
                    <a:pt x="1448" y="4144"/>
                  </a:lnTo>
                  <a:lnTo>
                    <a:pt x="1450" y="4138"/>
                  </a:lnTo>
                  <a:lnTo>
                    <a:pt x="1450" y="4128"/>
                  </a:lnTo>
                  <a:lnTo>
                    <a:pt x="1446" y="4108"/>
                  </a:lnTo>
                  <a:lnTo>
                    <a:pt x="1444" y="4098"/>
                  </a:lnTo>
                  <a:lnTo>
                    <a:pt x="1442" y="4088"/>
                  </a:lnTo>
                  <a:lnTo>
                    <a:pt x="1444" y="4082"/>
                  </a:lnTo>
                  <a:lnTo>
                    <a:pt x="1444" y="4076"/>
                  </a:lnTo>
                  <a:lnTo>
                    <a:pt x="1448" y="4074"/>
                  </a:lnTo>
                  <a:lnTo>
                    <a:pt x="1452" y="4070"/>
                  </a:lnTo>
                  <a:lnTo>
                    <a:pt x="1460" y="4068"/>
                  </a:lnTo>
                  <a:lnTo>
                    <a:pt x="1470" y="4066"/>
                  </a:lnTo>
                  <a:lnTo>
                    <a:pt x="1480" y="4064"/>
                  </a:lnTo>
                  <a:lnTo>
                    <a:pt x="1488" y="4058"/>
                  </a:lnTo>
                  <a:lnTo>
                    <a:pt x="1490" y="4054"/>
                  </a:lnTo>
                  <a:lnTo>
                    <a:pt x="1492" y="4050"/>
                  </a:lnTo>
                  <a:lnTo>
                    <a:pt x="1494" y="4040"/>
                  </a:lnTo>
                  <a:lnTo>
                    <a:pt x="1496" y="4038"/>
                  </a:lnTo>
                  <a:lnTo>
                    <a:pt x="1498" y="4038"/>
                  </a:lnTo>
                  <a:lnTo>
                    <a:pt x="1502" y="4040"/>
                  </a:lnTo>
                  <a:lnTo>
                    <a:pt x="1506" y="4042"/>
                  </a:lnTo>
                  <a:lnTo>
                    <a:pt x="1512" y="4042"/>
                  </a:lnTo>
                  <a:lnTo>
                    <a:pt x="1520" y="4040"/>
                  </a:lnTo>
                  <a:lnTo>
                    <a:pt x="1530" y="4032"/>
                  </a:lnTo>
                  <a:lnTo>
                    <a:pt x="1536" y="4024"/>
                  </a:lnTo>
                  <a:lnTo>
                    <a:pt x="1538" y="4020"/>
                  </a:lnTo>
                  <a:lnTo>
                    <a:pt x="1538" y="4016"/>
                  </a:lnTo>
                  <a:lnTo>
                    <a:pt x="1538" y="4014"/>
                  </a:lnTo>
                  <a:lnTo>
                    <a:pt x="1538" y="4010"/>
                  </a:lnTo>
                  <a:lnTo>
                    <a:pt x="1542" y="4004"/>
                  </a:lnTo>
                  <a:lnTo>
                    <a:pt x="1550" y="3996"/>
                  </a:lnTo>
                  <a:lnTo>
                    <a:pt x="1566" y="3982"/>
                  </a:lnTo>
                  <a:lnTo>
                    <a:pt x="1584" y="3966"/>
                  </a:lnTo>
                  <a:lnTo>
                    <a:pt x="1600" y="3950"/>
                  </a:lnTo>
                  <a:lnTo>
                    <a:pt x="1624" y="3918"/>
                  </a:lnTo>
                  <a:lnTo>
                    <a:pt x="1644" y="3892"/>
                  </a:lnTo>
                  <a:lnTo>
                    <a:pt x="1654" y="3880"/>
                  </a:lnTo>
                  <a:lnTo>
                    <a:pt x="1666" y="3870"/>
                  </a:lnTo>
                  <a:lnTo>
                    <a:pt x="1674" y="3866"/>
                  </a:lnTo>
                  <a:lnTo>
                    <a:pt x="1680" y="3864"/>
                  </a:lnTo>
                  <a:lnTo>
                    <a:pt x="1688" y="3864"/>
                  </a:lnTo>
                  <a:lnTo>
                    <a:pt x="1692" y="3864"/>
                  </a:lnTo>
                  <a:lnTo>
                    <a:pt x="1696" y="3860"/>
                  </a:lnTo>
                  <a:lnTo>
                    <a:pt x="1704" y="3852"/>
                  </a:lnTo>
                  <a:lnTo>
                    <a:pt x="1714" y="3840"/>
                  </a:lnTo>
                  <a:lnTo>
                    <a:pt x="1722" y="3828"/>
                  </a:lnTo>
                  <a:lnTo>
                    <a:pt x="1724" y="3816"/>
                  </a:lnTo>
                  <a:lnTo>
                    <a:pt x="1724" y="3808"/>
                  </a:lnTo>
                  <a:lnTo>
                    <a:pt x="1722" y="3802"/>
                  </a:lnTo>
                  <a:lnTo>
                    <a:pt x="1720" y="3796"/>
                  </a:lnTo>
                  <a:lnTo>
                    <a:pt x="1720" y="3790"/>
                  </a:lnTo>
                  <a:lnTo>
                    <a:pt x="1724" y="3784"/>
                  </a:lnTo>
                  <a:lnTo>
                    <a:pt x="1736" y="3778"/>
                  </a:lnTo>
                  <a:lnTo>
                    <a:pt x="1748" y="3772"/>
                  </a:lnTo>
                  <a:lnTo>
                    <a:pt x="1756" y="3766"/>
                  </a:lnTo>
                  <a:lnTo>
                    <a:pt x="1768" y="3758"/>
                  </a:lnTo>
                  <a:lnTo>
                    <a:pt x="1770" y="3756"/>
                  </a:lnTo>
                  <a:lnTo>
                    <a:pt x="1772" y="3756"/>
                  </a:lnTo>
                  <a:lnTo>
                    <a:pt x="1774" y="3766"/>
                  </a:lnTo>
                  <a:lnTo>
                    <a:pt x="1774" y="3772"/>
                  </a:lnTo>
                  <a:lnTo>
                    <a:pt x="1778" y="3776"/>
                  </a:lnTo>
                  <a:lnTo>
                    <a:pt x="1780" y="3778"/>
                  </a:lnTo>
                  <a:lnTo>
                    <a:pt x="1784" y="3778"/>
                  </a:lnTo>
                  <a:lnTo>
                    <a:pt x="1790" y="3774"/>
                  </a:lnTo>
                  <a:lnTo>
                    <a:pt x="1794" y="3774"/>
                  </a:lnTo>
                  <a:lnTo>
                    <a:pt x="1798" y="3774"/>
                  </a:lnTo>
                  <a:lnTo>
                    <a:pt x="1804" y="3776"/>
                  </a:lnTo>
                  <a:lnTo>
                    <a:pt x="1808" y="3776"/>
                  </a:lnTo>
                  <a:lnTo>
                    <a:pt x="1810" y="3774"/>
                  </a:lnTo>
                  <a:lnTo>
                    <a:pt x="1808" y="3768"/>
                  </a:lnTo>
                  <a:lnTo>
                    <a:pt x="1806" y="3760"/>
                  </a:lnTo>
                  <a:lnTo>
                    <a:pt x="1806" y="3758"/>
                  </a:lnTo>
                  <a:lnTo>
                    <a:pt x="1810" y="3756"/>
                  </a:lnTo>
                  <a:lnTo>
                    <a:pt x="1812" y="3762"/>
                  </a:lnTo>
                  <a:lnTo>
                    <a:pt x="1816" y="3766"/>
                  </a:lnTo>
                  <a:lnTo>
                    <a:pt x="1818" y="3766"/>
                  </a:lnTo>
                  <a:lnTo>
                    <a:pt x="1820" y="3766"/>
                  </a:lnTo>
                  <a:lnTo>
                    <a:pt x="1824" y="3766"/>
                  </a:lnTo>
                  <a:lnTo>
                    <a:pt x="1826" y="3766"/>
                  </a:lnTo>
                  <a:lnTo>
                    <a:pt x="1828" y="3768"/>
                  </a:lnTo>
                  <a:lnTo>
                    <a:pt x="1830" y="3770"/>
                  </a:lnTo>
                  <a:lnTo>
                    <a:pt x="1832" y="3770"/>
                  </a:lnTo>
                  <a:lnTo>
                    <a:pt x="1836" y="3764"/>
                  </a:lnTo>
                  <a:lnTo>
                    <a:pt x="1842" y="3760"/>
                  </a:lnTo>
                  <a:lnTo>
                    <a:pt x="1844" y="3760"/>
                  </a:lnTo>
                  <a:lnTo>
                    <a:pt x="1848" y="3762"/>
                  </a:lnTo>
                  <a:lnTo>
                    <a:pt x="1852" y="3766"/>
                  </a:lnTo>
                  <a:lnTo>
                    <a:pt x="1856" y="3764"/>
                  </a:lnTo>
                  <a:lnTo>
                    <a:pt x="1860" y="3762"/>
                  </a:lnTo>
                  <a:lnTo>
                    <a:pt x="1864" y="3756"/>
                  </a:lnTo>
                  <a:lnTo>
                    <a:pt x="1866" y="3748"/>
                  </a:lnTo>
                  <a:lnTo>
                    <a:pt x="1868" y="3740"/>
                  </a:lnTo>
                  <a:lnTo>
                    <a:pt x="1868" y="3734"/>
                  </a:lnTo>
                  <a:lnTo>
                    <a:pt x="1866" y="3726"/>
                  </a:lnTo>
                  <a:lnTo>
                    <a:pt x="1864" y="3716"/>
                  </a:lnTo>
                  <a:lnTo>
                    <a:pt x="1866" y="3706"/>
                  </a:lnTo>
                  <a:lnTo>
                    <a:pt x="1866" y="3698"/>
                  </a:lnTo>
                  <a:lnTo>
                    <a:pt x="1866" y="3690"/>
                  </a:lnTo>
                  <a:lnTo>
                    <a:pt x="1864" y="3686"/>
                  </a:lnTo>
                  <a:lnTo>
                    <a:pt x="1866" y="3684"/>
                  </a:lnTo>
                  <a:lnTo>
                    <a:pt x="1868" y="3680"/>
                  </a:lnTo>
                  <a:lnTo>
                    <a:pt x="1870" y="3676"/>
                  </a:lnTo>
                  <a:lnTo>
                    <a:pt x="1872" y="3678"/>
                  </a:lnTo>
                  <a:lnTo>
                    <a:pt x="1872" y="3684"/>
                  </a:lnTo>
                  <a:lnTo>
                    <a:pt x="1876" y="3710"/>
                  </a:lnTo>
                  <a:lnTo>
                    <a:pt x="1880" y="3720"/>
                  </a:lnTo>
                  <a:lnTo>
                    <a:pt x="1882" y="3724"/>
                  </a:lnTo>
                  <a:lnTo>
                    <a:pt x="1884" y="3726"/>
                  </a:lnTo>
                  <a:lnTo>
                    <a:pt x="1888" y="3726"/>
                  </a:lnTo>
                  <a:lnTo>
                    <a:pt x="1890" y="3726"/>
                  </a:lnTo>
                  <a:lnTo>
                    <a:pt x="1898" y="3722"/>
                  </a:lnTo>
                  <a:lnTo>
                    <a:pt x="1900" y="3720"/>
                  </a:lnTo>
                  <a:lnTo>
                    <a:pt x="1904" y="3720"/>
                  </a:lnTo>
                  <a:lnTo>
                    <a:pt x="1906" y="3722"/>
                  </a:lnTo>
                  <a:lnTo>
                    <a:pt x="1910" y="3726"/>
                  </a:lnTo>
                  <a:lnTo>
                    <a:pt x="1916" y="3738"/>
                  </a:lnTo>
                  <a:lnTo>
                    <a:pt x="1922" y="3760"/>
                  </a:lnTo>
                  <a:lnTo>
                    <a:pt x="1926" y="3768"/>
                  </a:lnTo>
                  <a:lnTo>
                    <a:pt x="1928" y="3772"/>
                  </a:lnTo>
                  <a:lnTo>
                    <a:pt x="1928" y="3774"/>
                  </a:lnTo>
                  <a:lnTo>
                    <a:pt x="1928" y="3780"/>
                  </a:lnTo>
                  <a:lnTo>
                    <a:pt x="1926" y="3786"/>
                  </a:lnTo>
                  <a:lnTo>
                    <a:pt x="1926" y="3792"/>
                  </a:lnTo>
                  <a:lnTo>
                    <a:pt x="1930" y="3804"/>
                  </a:lnTo>
                  <a:lnTo>
                    <a:pt x="1934" y="3814"/>
                  </a:lnTo>
                  <a:lnTo>
                    <a:pt x="1936" y="3810"/>
                  </a:lnTo>
                  <a:lnTo>
                    <a:pt x="1936" y="3800"/>
                  </a:lnTo>
                  <a:lnTo>
                    <a:pt x="1938" y="3806"/>
                  </a:lnTo>
                  <a:lnTo>
                    <a:pt x="1942" y="3816"/>
                  </a:lnTo>
                  <a:lnTo>
                    <a:pt x="1946" y="3828"/>
                  </a:lnTo>
                  <a:lnTo>
                    <a:pt x="1952" y="3838"/>
                  </a:lnTo>
                  <a:lnTo>
                    <a:pt x="1968" y="3862"/>
                  </a:lnTo>
                  <a:lnTo>
                    <a:pt x="1972" y="3864"/>
                  </a:lnTo>
                  <a:lnTo>
                    <a:pt x="1974" y="3860"/>
                  </a:lnTo>
                  <a:lnTo>
                    <a:pt x="1976" y="3856"/>
                  </a:lnTo>
                  <a:lnTo>
                    <a:pt x="1978" y="3854"/>
                  </a:lnTo>
                  <a:lnTo>
                    <a:pt x="1980" y="3854"/>
                  </a:lnTo>
                  <a:lnTo>
                    <a:pt x="1982" y="3854"/>
                  </a:lnTo>
                  <a:lnTo>
                    <a:pt x="1990" y="3862"/>
                  </a:lnTo>
                  <a:lnTo>
                    <a:pt x="1994" y="3870"/>
                  </a:lnTo>
                  <a:lnTo>
                    <a:pt x="1998" y="3876"/>
                  </a:lnTo>
                  <a:lnTo>
                    <a:pt x="2004" y="3882"/>
                  </a:lnTo>
                  <a:lnTo>
                    <a:pt x="2008" y="3886"/>
                  </a:lnTo>
                  <a:lnTo>
                    <a:pt x="2008" y="3888"/>
                  </a:lnTo>
                  <a:lnTo>
                    <a:pt x="2006" y="3890"/>
                  </a:lnTo>
                  <a:lnTo>
                    <a:pt x="2002" y="3892"/>
                  </a:lnTo>
                  <a:lnTo>
                    <a:pt x="2000" y="3892"/>
                  </a:lnTo>
                  <a:lnTo>
                    <a:pt x="1996" y="3890"/>
                  </a:lnTo>
                  <a:lnTo>
                    <a:pt x="1992" y="3886"/>
                  </a:lnTo>
                  <a:lnTo>
                    <a:pt x="1990" y="3886"/>
                  </a:lnTo>
                  <a:lnTo>
                    <a:pt x="1988" y="3888"/>
                  </a:lnTo>
                  <a:lnTo>
                    <a:pt x="1986" y="3890"/>
                  </a:lnTo>
                  <a:lnTo>
                    <a:pt x="1986" y="3894"/>
                  </a:lnTo>
                  <a:lnTo>
                    <a:pt x="1992" y="3904"/>
                  </a:lnTo>
                  <a:lnTo>
                    <a:pt x="1998" y="3910"/>
                  </a:lnTo>
                  <a:lnTo>
                    <a:pt x="2000" y="3912"/>
                  </a:lnTo>
                  <a:lnTo>
                    <a:pt x="2000" y="3910"/>
                  </a:lnTo>
                  <a:lnTo>
                    <a:pt x="2002" y="3904"/>
                  </a:lnTo>
                  <a:lnTo>
                    <a:pt x="2004" y="3900"/>
                  </a:lnTo>
                  <a:lnTo>
                    <a:pt x="2006" y="3900"/>
                  </a:lnTo>
                  <a:lnTo>
                    <a:pt x="2010" y="3912"/>
                  </a:lnTo>
                  <a:lnTo>
                    <a:pt x="2016" y="3930"/>
                  </a:lnTo>
                  <a:lnTo>
                    <a:pt x="2024" y="3950"/>
                  </a:lnTo>
                  <a:lnTo>
                    <a:pt x="2028" y="3960"/>
                  </a:lnTo>
                  <a:lnTo>
                    <a:pt x="2032" y="3972"/>
                  </a:lnTo>
                  <a:lnTo>
                    <a:pt x="2032" y="3982"/>
                  </a:lnTo>
                  <a:lnTo>
                    <a:pt x="2030" y="3992"/>
                  </a:lnTo>
                  <a:lnTo>
                    <a:pt x="2016" y="4034"/>
                  </a:lnTo>
                  <a:lnTo>
                    <a:pt x="2014" y="4050"/>
                  </a:lnTo>
                  <a:lnTo>
                    <a:pt x="2014" y="4056"/>
                  </a:lnTo>
                  <a:lnTo>
                    <a:pt x="2016" y="4058"/>
                  </a:lnTo>
                  <a:lnTo>
                    <a:pt x="2020" y="4058"/>
                  </a:lnTo>
                  <a:lnTo>
                    <a:pt x="2022" y="4056"/>
                  </a:lnTo>
                  <a:lnTo>
                    <a:pt x="2026" y="4050"/>
                  </a:lnTo>
                  <a:lnTo>
                    <a:pt x="2028" y="4044"/>
                  </a:lnTo>
                  <a:lnTo>
                    <a:pt x="2030" y="4042"/>
                  </a:lnTo>
                  <a:lnTo>
                    <a:pt x="2034" y="4042"/>
                  </a:lnTo>
                  <a:lnTo>
                    <a:pt x="2036" y="4042"/>
                  </a:lnTo>
                  <a:lnTo>
                    <a:pt x="2036" y="4044"/>
                  </a:lnTo>
                  <a:lnTo>
                    <a:pt x="2032" y="4048"/>
                  </a:lnTo>
                  <a:lnTo>
                    <a:pt x="2032" y="4054"/>
                  </a:lnTo>
                  <a:lnTo>
                    <a:pt x="2032" y="4056"/>
                  </a:lnTo>
                  <a:lnTo>
                    <a:pt x="2036" y="4060"/>
                  </a:lnTo>
                  <a:lnTo>
                    <a:pt x="2040" y="4064"/>
                  </a:lnTo>
                  <a:lnTo>
                    <a:pt x="2042" y="4064"/>
                  </a:lnTo>
                  <a:lnTo>
                    <a:pt x="2046" y="4062"/>
                  </a:lnTo>
                  <a:lnTo>
                    <a:pt x="2048" y="4060"/>
                  </a:lnTo>
                  <a:lnTo>
                    <a:pt x="2050" y="4060"/>
                  </a:lnTo>
                  <a:lnTo>
                    <a:pt x="2052" y="4062"/>
                  </a:lnTo>
                  <a:lnTo>
                    <a:pt x="2056" y="4066"/>
                  </a:lnTo>
                  <a:lnTo>
                    <a:pt x="2062" y="4070"/>
                  </a:lnTo>
                  <a:lnTo>
                    <a:pt x="2066" y="4068"/>
                  </a:lnTo>
                  <a:lnTo>
                    <a:pt x="2068" y="4066"/>
                  </a:lnTo>
                  <a:lnTo>
                    <a:pt x="2072" y="4060"/>
                  </a:lnTo>
                  <a:lnTo>
                    <a:pt x="2080" y="4048"/>
                  </a:lnTo>
                  <a:lnTo>
                    <a:pt x="2086" y="4042"/>
                  </a:lnTo>
                  <a:lnTo>
                    <a:pt x="2092" y="4038"/>
                  </a:lnTo>
                  <a:lnTo>
                    <a:pt x="2106" y="4032"/>
                  </a:lnTo>
                  <a:lnTo>
                    <a:pt x="2112" y="4028"/>
                  </a:lnTo>
                  <a:lnTo>
                    <a:pt x="2118" y="4024"/>
                  </a:lnTo>
                  <a:lnTo>
                    <a:pt x="2122" y="4016"/>
                  </a:lnTo>
                  <a:lnTo>
                    <a:pt x="2124" y="4008"/>
                  </a:lnTo>
                  <a:lnTo>
                    <a:pt x="2126" y="3998"/>
                  </a:lnTo>
                  <a:lnTo>
                    <a:pt x="2122" y="3986"/>
                  </a:lnTo>
                  <a:lnTo>
                    <a:pt x="2128" y="3990"/>
                  </a:lnTo>
                  <a:lnTo>
                    <a:pt x="2130" y="3992"/>
                  </a:lnTo>
                  <a:lnTo>
                    <a:pt x="2132" y="3998"/>
                  </a:lnTo>
                  <a:lnTo>
                    <a:pt x="2132" y="4002"/>
                  </a:lnTo>
                  <a:lnTo>
                    <a:pt x="2136" y="4004"/>
                  </a:lnTo>
                  <a:lnTo>
                    <a:pt x="2138" y="4008"/>
                  </a:lnTo>
                  <a:lnTo>
                    <a:pt x="2140" y="4020"/>
                  </a:lnTo>
                  <a:lnTo>
                    <a:pt x="2144" y="4028"/>
                  </a:lnTo>
                  <a:lnTo>
                    <a:pt x="2146" y="4030"/>
                  </a:lnTo>
                  <a:lnTo>
                    <a:pt x="2148" y="4032"/>
                  </a:lnTo>
                  <a:lnTo>
                    <a:pt x="2152" y="4030"/>
                  </a:lnTo>
                  <a:lnTo>
                    <a:pt x="2156" y="4028"/>
                  </a:lnTo>
                  <a:lnTo>
                    <a:pt x="2158" y="4028"/>
                  </a:lnTo>
                  <a:lnTo>
                    <a:pt x="2156" y="4032"/>
                  </a:lnTo>
                  <a:lnTo>
                    <a:pt x="2152" y="4040"/>
                  </a:lnTo>
                  <a:lnTo>
                    <a:pt x="2150" y="4046"/>
                  </a:lnTo>
                  <a:lnTo>
                    <a:pt x="2150" y="4052"/>
                  </a:lnTo>
                  <a:lnTo>
                    <a:pt x="2154" y="4060"/>
                  </a:lnTo>
                  <a:lnTo>
                    <a:pt x="2156" y="4070"/>
                  </a:lnTo>
                  <a:lnTo>
                    <a:pt x="2158" y="4092"/>
                  </a:lnTo>
                  <a:lnTo>
                    <a:pt x="2160" y="4114"/>
                  </a:lnTo>
                  <a:lnTo>
                    <a:pt x="2164" y="4128"/>
                  </a:lnTo>
                  <a:lnTo>
                    <a:pt x="2168" y="4140"/>
                  </a:lnTo>
                  <a:lnTo>
                    <a:pt x="2172" y="4154"/>
                  </a:lnTo>
                  <a:lnTo>
                    <a:pt x="2172" y="4172"/>
                  </a:lnTo>
                  <a:lnTo>
                    <a:pt x="2174" y="4172"/>
                  </a:lnTo>
                  <a:lnTo>
                    <a:pt x="2176" y="4166"/>
                  </a:lnTo>
                  <a:lnTo>
                    <a:pt x="2178" y="4168"/>
                  </a:lnTo>
                  <a:lnTo>
                    <a:pt x="2180" y="4172"/>
                  </a:lnTo>
                  <a:lnTo>
                    <a:pt x="2184" y="4186"/>
                  </a:lnTo>
                  <a:lnTo>
                    <a:pt x="2188" y="4198"/>
                  </a:lnTo>
                  <a:lnTo>
                    <a:pt x="2190" y="4208"/>
                  </a:lnTo>
                  <a:lnTo>
                    <a:pt x="2192" y="4216"/>
                  </a:lnTo>
                  <a:lnTo>
                    <a:pt x="2194" y="4224"/>
                  </a:lnTo>
                  <a:lnTo>
                    <a:pt x="2192" y="4232"/>
                  </a:lnTo>
                  <a:lnTo>
                    <a:pt x="2192" y="4240"/>
                  </a:lnTo>
                  <a:lnTo>
                    <a:pt x="2192" y="4242"/>
                  </a:lnTo>
                  <a:lnTo>
                    <a:pt x="2194" y="4246"/>
                  </a:lnTo>
                  <a:lnTo>
                    <a:pt x="2194" y="4248"/>
                  </a:lnTo>
                  <a:lnTo>
                    <a:pt x="2194" y="4250"/>
                  </a:lnTo>
                  <a:lnTo>
                    <a:pt x="2192" y="4258"/>
                  </a:lnTo>
                  <a:lnTo>
                    <a:pt x="2190" y="4266"/>
                  </a:lnTo>
                  <a:lnTo>
                    <a:pt x="2192" y="4268"/>
                  </a:lnTo>
                  <a:lnTo>
                    <a:pt x="2196" y="4268"/>
                  </a:lnTo>
                  <a:lnTo>
                    <a:pt x="2198" y="4268"/>
                  </a:lnTo>
                  <a:lnTo>
                    <a:pt x="2200" y="4270"/>
                  </a:lnTo>
                  <a:lnTo>
                    <a:pt x="2200" y="4276"/>
                  </a:lnTo>
                  <a:lnTo>
                    <a:pt x="2196" y="4286"/>
                  </a:lnTo>
                  <a:lnTo>
                    <a:pt x="2196" y="4298"/>
                  </a:lnTo>
                  <a:lnTo>
                    <a:pt x="2194" y="4306"/>
                  </a:lnTo>
                  <a:lnTo>
                    <a:pt x="2192" y="4310"/>
                  </a:lnTo>
                  <a:lnTo>
                    <a:pt x="2190" y="4320"/>
                  </a:lnTo>
                  <a:lnTo>
                    <a:pt x="2188" y="4344"/>
                  </a:lnTo>
                  <a:lnTo>
                    <a:pt x="2188" y="4352"/>
                  </a:lnTo>
                  <a:lnTo>
                    <a:pt x="2190" y="4352"/>
                  </a:lnTo>
                  <a:lnTo>
                    <a:pt x="2198" y="4336"/>
                  </a:lnTo>
                  <a:lnTo>
                    <a:pt x="2198" y="4340"/>
                  </a:lnTo>
                  <a:lnTo>
                    <a:pt x="2198" y="4346"/>
                  </a:lnTo>
                  <a:lnTo>
                    <a:pt x="2190" y="4360"/>
                  </a:lnTo>
                  <a:lnTo>
                    <a:pt x="2186" y="4368"/>
                  </a:lnTo>
                  <a:lnTo>
                    <a:pt x="2188" y="4372"/>
                  </a:lnTo>
                  <a:lnTo>
                    <a:pt x="2188" y="4374"/>
                  </a:lnTo>
                  <a:lnTo>
                    <a:pt x="2186" y="4380"/>
                  </a:lnTo>
                  <a:lnTo>
                    <a:pt x="2182" y="4390"/>
                  </a:lnTo>
                  <a:lnTo>
                    <a:pt x="2182" y="4396"/>
                  </a:lnTo>
                  <a:lnTo>
                    <a:pt x="2182" y="4400"/>
                  </a:lnTo>
                  <a:lnTo>
                    <a:pt x="2180" y="4406"/>
                  </a:lnTo>
                  <a:lnTo>
                    <a:pt x="2178" y="4416"/>
                  </a:lnTo>
                  <a:lnTo>
                    <a:pt x="2176" y="4426"/>
                  </a:lnTo>
                  <a:lnTo>
                    <a:pt x="2178" y="4434"/>
                  </a:lnTo>
                  <a:lnTo>
                    <a:pt x="2180" y="4440"/>
                  </a:lnTo>
                  <a:lnTo>
                    <a:pt x="2182" y="4442"/>
                  </a:lnTo>
                  <a:lnTo>
                    <a:pt x="2184" y="4442"/>
                  </a:lnTo>
                  <a:lnTo>
                    <a:pt x="2186" y="4438"/>
                  </a:lnTo>
                  <a:lnTo>
                    <a:pt x="2190" y="4432"/>
                  </a:lnTo>
                  <a:lnTo>
                    <a:pt x="2190" y="4430"/>
                  </a:lnTo>
                  <a:lnTo>
                    <a:pt x="2192" y="4430"/>
                  </a:lnTo>
                  <a:lnTo>
                    <a:pt x="2198" y="4438"/>
                  </a:lnTo>
                  <a:lnTo>
                    <a:pt x="2204" y="4450"/>
                  </a:lnTo>
                  <a:lnTo>
                    <a:pt x="2210" y="4464"/>
                  </a:lnTo>
                  <a:lnTo>
                    <a:pt x="2220" y="4480"/>
                  </a:lnTo>
                  <a:lnTo>
                    <a:pt x="2224" y="4484"/>
                  </a:lnTo>
                  <a:lnTo>
                    <a:pt x="2228" y="4484"/>
                  </a:lnTo>
                  <a:lnTo>
                    <a:pt x="2232" y="4486"/>
                  </a:lnTo>
                  <a:lnTo>
                    <a:pt x="2234" y="4488"/>
                  </a:lnTo>
                  <a:lnTo>
                    <a:pt x="2234" y="4494"/>
                  </a:lnTo>
                  <a:lnTo>
                    <a:pt x="2234" y="4498"/>
                  </a:lnTo>
                  <a:lnTo>
                    <a:pt x="2236" y="4502"/>
                  </a:lnTo>
                  <a:lnTo>
                    <a:pt x="2238" y="4508"/>
                  </a:lnTo>
                  <a:lnTo>
                    <a:pt x="2248" y="4516"/>
                  </a:lnTo>
                  <a:lnTo>
                    <a:pt x="2254" y="4526"/>
                  </a:lnTo>
                  <a:lnTo>
                    <a:pt x="2258" y="4536"/>
                  </a:lnTo>
                  <a:lnTo>
                    <a:pt x="2262" y="4544"/>
                  </a:lnTo>
                  <a:lnTo>
                    <a:pt x="2266" y="4562"/>
                  </a:lnTo>
                  <a:lnTo>
                    <a:pt x="2266" y="4578"/>
                  </a:lnTo>
                  <a:lnTo>
                    <a:pt x="2266" y="4588"/>
                  </a:lnTo>
                  <a:lnTo>
                    <a:pt x="2264" y="4592"/>
                  </a:lnTo>
                  <a:lnTo>
                    <a:pt x="2264" y="4596"/>
                  </a:lnTo>
                  <a:lnTo>
                    <a:pt x="2268" y="4600"/>
                  </a:lnTo>
                  <a:lnTo>
                    <a:pt x="2270" y="4602"/>
                  </a:lnTo>
                  <a:lnTo>
                    <a:pt x="2272" y="4606"/>
                  </a:lnTo>
                  <a:lnTo>
                    <a:pt x="2274" y="4612"/>
                  </a:lnTo>
                  <a:lnTo>
                    <a:pt x="2272" y="4622"/>
                  </a:lnTo>
                  <a:lnTo>
                    <a:pt x="2272" y="4634"/>
                  </a:lnTo>
                  <a:lnTo>
                    <a:pt x="2276" y="4638"/>
                  </a:lnTo>
                  <a:lnTo>
                    <a:pt x="2278" y="4640"/>
                  </a:lnTo>
                  <a:lnTo>
                    <a:pt x="2278" y="4644"/>
                  </a:lnTo>
                  <a:lnTo>
                    <a:pt x="2278" y="4648"/>
                  </a:lnTo>
                  <a:lnTo>
                    <a:pt x="2282" y="4654"/>
                  </a:lnTo>
                  <a:lnTo>
                    <a:pt x="2292" y="4666"/>
                  </a:lnTo>
                  <a:lnTo>
                    <a:pt x="2296" y="4672"/>
                  </a:lnTo>
                  <a:lnTo>
                    <a:pt x="2300" y="4680"/>
                  </a:lnTo>
                  <a:lnTo>
                    <a:pt x="2302" y="4688"/>
                  </a:lnTo>
                  <a:lnTo>
                    <a:pt x="2302" y="4696"/>
                  </a:lnTo>
                  <a:lnTo>
                    <a:pt x="2302" y="4700"/>
                  </a:lnTo>
                  <a:lnTo>
                    <a:pt x="2302" y="4702"/>
                  </a:lnTo>
                  <a:lnTo>
                    <a:pt x="2308" y="4708"/>
                  </a:lnTo>
                  <a:lnTo>
                    <a:pt x="2320" y="4716"/>
                  </a:lnTo>
                  <a:lnTo>
                    <a:pt x="2330" y="4724"/>
                  </a:lnTo>
                  <a:lnTo>
                    <a:pt x="2344" y="4736"/>
                  </a:lnTo>
                  <a:lnTo>
                    <a:pt x="2354" y="4746"/>
                  </a:lnTo>
                  <a:lnTo>
                    <a:pt x="2364" y="4754"/>
                  </a:lnTo>
                  <a:lnTo>
                    <a:pt x="2376" y="4760"/>
                  </a:lnTo>
                  <a:lnTo>
                    <a:pt x="2382" y="4764"/>
                  </a:lnTo>
                  <a:lnTo>
                    <a:pt x="2384" y="4766"/>
                  </a:lnTo>
                  <a:lnTo>
                    <a:pt x="2386" y="4770"/>
                  </a:lnTo>
                  <a:lnTo>
                    <a:pt x="2390" y="4776"/>
                  </a:lnTo>
                  <a:lnTo>
                    <a:pt x="2392" y="4774"/>
                  </a:lnTo>
                  <a:lnTo>
                    <a:pt x="2396" y="4770"/>
                  </a:lnTo>
                  <a:lnTo>
                    <a:pt x="2400" y="4770"/>
                  </a:lnTo>
                  <a:lnTo>
                    <a:pt x="2404" y="4770"/>
                  </a:lnTo>
                  <a:lnTo>
                    <a:pt x="2408" y="4770"/>
                  </a:lnTo>
                  <a:lnTo>
                    <a:pt x="2410" y="4768"/>
                  </a:lnTo>
                  <a:lnTo>
                    <a:pt x="2410" y="4764"/>
                  </a:lnTo>
                  <a:lnTo>
                    <a:pt x="2414" y="4764"/>
                  </a:lnTo>
                  <a:lnTo>
                    <a:pt x="2416" y="4766"/>
                  </a:lnTo>
                  <a:lnTo>
                    <a:pt x="2414" y="4770"/>
                  </a:lnTo>
                  <a:lnTo>
                    <a:pt x="2414" y="4772"/>
                  </a:lnTo>
                  <a:lnTo>
                    <a:pt x="2418" y="4774"/>
                  </a:lnTo>
                  <a:lnTo>
                    <a:pt x="2420" y="4774"/>
                  </a:lnTo>
                  <a:lnTo>
                    <a:pt x="2422" y="4772"/>
                  </a:lnTo>
                  <a:lnTo>
                    <a:pt x="2422" y="4766"/>
                  </a:lnTo>
                  <a:lnTo>
                    <a:pt x="2420" y="4756"/>
                  </a:lnTo>
                  <a:lnTo>
                    <a:pt x="2416" y="4750"/>
                  </a:lnTo>
                  <a:lnTo>
                    <a:pt x="2414" y="4744"/>
                  </a:lnTo>
                  <a:lnTo>
                    <a:pt x="2412" y="4740"/>
                  </a:lnTo>
                  <a:lnTo>
                    <a:pt x="2410" y="4730"/>
                  </a:lnTo>
                  <a:lnTo>
                    <a:pt x="2406" y="4718"/>
                  </a:lnTo>
                  <a:lnTo>
                    <a:pt x="2402" y="4714"/>
                  </a:lnTo>
                  <a:lnTo>
                    <a:pt x="2398" y="4708"/>
                  </a:lnTo>
                  <a:lnTo>
                    <a:pt x="2392" y="4704"/>
                  </a:lnTo>
                  <a:lnTo>
                    <a:pt x="2388" y="4698"/>
                  </a:lnTo>
                  <a:lnTo>
                    <a:pt x="2388" y="4690"/>
                  </a:lnTo>
                  <a:lnTo>
                    <a:pt x="2388" y="4684"/>
                  </a:lnTo>
                  <a:lnTo>
                    <a:pt x="2390" y="4672"/>
                  </a:lnTo>
                  <a:lnTo>
                    <a:pt x="2390" y="4668"/>
                  </a:lnTo>
                  <a:lnTo>
                    <a:pt x="2386" y="4664"/>
                  </a:lnTo>
                  <a:lnTo>
                    <a:pt x="2384" y="4658"/>
                  </a:lnTo>
                  <a:lnTo>
                    <a:pt x="2386" y="4654"/>
                  </a:lnTo>
                  <a:lnTo>
                    <a:pt x="2386" y="4648"/>
                  </a:lnTo>
                  <a:lnTo>
                    <a:pt x="2388" y="4642"/>
                  </a:lnTo>
                  <a:lnTo>
                    <a:pt x="2388" y="4636"/>
                  </a:lnTo>
                  <a:lnTo>
                    <a:pt x="2388" y="4628"/>
                  </a:lnTo>
                  <a:lnTo>
                    <a:pt x="2390" y="4616"/>
                  </a:lnTo>
                  <a:lnTo>
                    <a:pt x="2386" y="4600"/>
                  </a:lnTo>
                  <a:lnTo>
                    <a:pt x="2384" y="4592"/>
                  </a:lnTo>
                  <a:lnTo>
                    <a:pt x="2378" y="4584"/>
                  </a:lnTo>
                  <a:lnTo>
                    <a:pt x="2366" y="4570"/>
                  </a:lnTo>
                  <a:lnTo>
                    <a:pt x="2354" y="4558"/>
                  </a:lnTo>
                  <a:lnTo>
                    <a:pt x="2350" y="4552"/>
                  </a:lnTo>
                  <a:lnTo>
                    <a:pt x="2348" y="4546"/>
                  </a:lnTo>
                  <a:lnTo>
                    <a:pt x="2344" y="4540"/>
                  </a:lnTo>
                  <a:lnTo>
                    <a:pt x="2342" y="4538"/>
                  </a:lnTo>
                  <a:lnTo>
                    <a:pt x="2334" y="4536"/>
                  </a:lnTo>
                  <a:lnTo>
                    <a:pt x="2324" y="4526"/>
                  </a:lnTo>
                  <a:lnTo>
                    <a:pt x="2310" y="4508"/>
                  </a:lnTo>
                  <a:lnTo>
                    <a:pt x="2306" y="4502"/>
                  </a:lnTo>
                  <a:lnTo>
                    <a:pt x="2304" y="4502"/>
                  </a:lnTo>
                  <a:lnTo>
                    <a:pt x="2300" y="4504"/>
                  </a:lnTo>
                  <a:lnTo>
                    <a:pt x="2296" y="4504"/>
                  </a:lnTo>
                  <a:lnTo>
                    <a:pt x="2292" y="4504"/>
                  </a:lnTo>
                  <a:lnTo>
                    <a:pt x="2286" y="4500"/>
                  </a:lnTo>
                  <a:lnTo>
                    <a:pt x="2276" y="4494"/>
                  </a:lnTo>
                  <a:lnTo>
                    <a:pt x="2272" y="4486"/>
                  </a:lnTo>
                  <a:lnTo>
                    <a:pt x="2270" y="4476"/>
                  </a:lnTo>
                  <a:lnTo>
                    <a:pt x="2264" y="4454"/>
                  </a:lnTo>
                  <a:lnTo>
                    <a:pt x="2262" y="4434"/>
                  </a:lnTo>
                  <a:lnTo>
                    <a:pt x="2260" y="4428"/>
                  </a:lnTo>
                  <a:lnTo>
                    <a:pt x="2258" y="4426"/>
                  </a:lnTo>
                  <a:lnTo>
                    <a:pt x="2254" y="4426"/>
                  </a:lnTo>
                  <a:lnTo>
                    <a:pt x="2252" y="4424"/>
                  </a:lnTo>
                  <a:lnTo>
                    <a:pt x="2248" y="4416"/>
                  </a:lnTo>
                  <a:lnTo>
                    <a:pt x="2244" y="4402"/>
                  </a:lnTo>
                  <a:lnTo>
                    <a:pt x="2244" y="4388"/>
                  </a:lnTo>
                  <a:lnTo>
                    <a:pt x="2242" y="4386"/>
                  </a:lnTo>
                  <a:lnTo>
                    <a:pt x="2240" y="4384"/>
                  </a:lnTo>
                  <a:lnTo>
                    <a:pt x="2230" y="4388"/>
                  </a:lnTo>
                  <a:lnTo>
                    <a:pt x="2226" y="4390"/>
                  </a:lnTo>
                  <a:lnTo>
                    <a:pt x="2222" y="4390"/>
                  </a:lnTo>
                  <a:lnTo>
                    <a:pt x="2220" y="4388"/>
                  </a:lnTo>
                  <a:lnTo>
                    <a:pt x="2220" y="4382"/>
                  </a:lnTo>
                  <a:lnTo>
                    <a:pt x="2218" y="4352"/>
                  </a:lnTo>
                  <a:lnTo>
                    <a:pt x="2218" y="4330"/>
                  </a:lnTo>
                  <a:lnTo>
                    <a:pt x="2220" y="4320"/>
                  </a:lnTo>
                  <a:lnTo>
                    <a:pt x="2224" y="4316"/>
                  </a:lnTo>
                  <a:lnTo>
                    <a:pt x="2226" y="4310"/>
                  </a:lnTo>
                  <a:lnTo>
                    <a:pt x="2228" y="4306"/>
                  </a:lnTo>
                  <a:lnTo>
                    <a:pt x="2232" y="4296"/>
                  </a:lnTo>
                  <a:lnTo>
                    <a:pt x="2234" y="4284"/>
                  </a:lnTo>
                  <a:lnTo>
                    <a:pt x="2236" y="4274"/>
                  </a:lnTo>
                  <a:lnTo>
                    <a:pt x="2242" y="4258"/>
                  </a:lnTo>
                  <a:lnTo>
                    <a:pt x="2248" y="4232"/>
                  </a:lnTo>
                  <a:lnTo>
                    <a:pt x="2252" y="4208"/>
                  </a:lnTo>
                  <a:lnTo>
                    <a:pt x="2252" y="4200"/>
                  </a:lnTo>
                  <a:lnTo>
                    <a:pt x="2252" y="4196"/>
                  </a:lnTo>
                  <a:lnTo>
                    <a:pt x="2248" y="4192"/>
                  </a:lnTo>
                  <a:lnTo>
                    <a:pt x="2248" y="4190"/>
                  </a:lnTo>
                  <a:lnTo>
                    <a:pt x="2248" y="4186"/>
                  </a:lnTo>
                  <a:lnTo>
                    <a:pt x="2250" y="4184"/>
                  </a:lnTo>
                  <a:lnTo>
                    <a:pt x="2252" y="4180"/>
                  </a:lnTo>
                  <a:lnTo>
                    <a:pt x="2256" y="4178"/>
                  </a:lnTo>
                  <a:lnTo>
                    <a:pt x="2272" y="4176"/>
                  </a:lnTo>
                  <a:lnTo>
                    <a:pt x="2278" y="4178"/>
                  </a:lnTo>
                  <a:lnTo>
                    <a:pt x="2282" y="4180"/>
                  </a:lnTo>
                  <a:lnTo>
                    <a:pt x="2286" y="4182"/>
                  </a:lnTo>
                  <a:lnTo>
                    <a:pt x="2286" y="4184"/>
                  </a:lnTo>
                  <a:lnTo>
                    <a:pt x="2284" y="4194"/>
                  </a:lnTo>
                  <a:lnTo>
                    <a:pt x="2282" y="4210"/>
                  </a:lnTo>
                  <a:lnTo>
                    <a:pt x="2282" y="4220"/>
                  </a:lnTo>
                  <a:lnTo>
                    <a:pt x="2284" y="4222"/>
                  </a:lnTo>
                  <a:lnTo>
                    <a:pt x="2286" y="4222"/>
                  </a:lnTo>
                  <a:lnTo>
                    <a:pt x="2292" y="4222"/>
                  </a:lnTo>
                  <a:lnTo>
                    <a:pt x="2296" y="4222"/>
                  </a:lnTo>
                  <a:lnTo>
                    <a:pt x="2300" y="4222"/>
                  </a:lnTo>
                  <a:lnTo>
                    <a:pt x="2304" y="4224"/>
                  </a:lnTo>
                  <a:lnTo>
                    <a:pt x="2306" y="4224"/>
                  </a:lnTo>
                  <a:lnTo>
                    <a:pt x="2310" y="4220"/>
                  </a:lnTo>
                  <a:lnTo>
                    <a:pt x="2316" y="4218"/>
                  </a:lnTo>
                  <a:lnTo>
                    <a:pt x="2318" y="4218"/>
                  </a:lnTo>
                  <a:lnTo>
                    <a:pt x="2322" y="4220"/>
                  </a:lnTo>
                  <a:lnTo>
                    <a:pt x="2330" y="4228"/>
                  </a:lnTo>
                  <a:lnTo>
                    <a:pt x="2336" y="4236"/>
                  </a:lnTo>
                  <a:lnTo>
                    <a:pt x="2342" y="4244"/>
                  </a:lnTo>
                  <a:lnTo>
                    <a:pt x="2346" y="4246"/>
                  </a:lnTo>
                  <a:lnTo>
                    <a:pt x="2350" y="4248"/>
                  </a:lnTo>
                  <a:lnTo>
                    <a:pt x="2354" y="4250"/>
                  </a:lnTo>
                  <a:lnTo>
                    <a:pt x="2356" y="4252"/>
                  </a:lnTo>
                  <a:lnTo>
                    <a:pt x="2360" y="4258"/>
                  </a:lnTo>
                  <a:lnTo>
                    <a:pt x="2362" y="4266"/>
                  </a:lnTo>
                  <a:lnTo>
                    <a:pt x="2364" y="4268"/>
                  </a:lnTo>
                  <a:lnTo>
                    <a:pt x="2368" y="4268"/>
                  </a:lnTo>
                  <a:lnTo>
                    <a:pt x="2362" y="4256"/>
                  </a:lnTo>
                  <a:lnTo>
                    <a:pt x="2362" y="4246"/>
                  </a:lnTo>
                  <a:lnTo>
                    <a:pt x="2362" y="4256"/>
                  </a:lnTo>
                  <a:lnTo>
                    <a:pt x="2368" y="4268"/>
                  </a:lnTo>
                  <a:lnTo>
                    <a:pt x="2374" y="4280"/>
                  </a:lnTo>
                  <a:lnTo>
                    <a:pt x="2376" y="4286"/>
                  </a:lnTo>
                  <a:lnTo>
                    <a:pt x="2374" y="4292"/>
                  </a:lnTo>
                  <a:lnTo>
                    <a:pt x="2374" y="4300"/>
                  </a:lnTo>
                  <a:lnTo>
                    <a:pt x="2376" y="4310"/>
                  </a:lnTo>
                  <a:lnTo>
                    <a:pt x="2378" y="4310"/>
                  </a:lnTo>
                  <a:lnTo>
                    <a:pt x="2380" y="4308"/>
                  </a:lnTo>
                  <a:lnTo>
                    <a:pt x="2386" y="4308"/>
                  </a:lnTo>
                  <a:lnTo>
                    <a:pt x="2388" y="4308"/>
                  </a:lnTo>
                  <a:lnTo>
                    <a:pt x="2388" y="4304"/>
                  </a:lnTo>
                  <a:lnTo>
                    <a:pt x="2388" y="4298"/>
                  </a:lnTo>
                  <a:lnTo>
                    <a:pt x="2388" y="4296"/>
                  </a:lnTo>
                  <a:lnTo>
                    <a:pt x="2390" y="4294"/>
                  </a:lnTo>
                  <a:lnTo>
                    <a:pt x="2392" y="4296"/>
                  </a:lnTo>
                  <a:lnTo>
                    <a:pt x="2396" y="4300"/>
                  </a:lnTo>
                  <a:lnTo>
                    <a:pt x="2398" y="4304"/>
                  </a:lnTo>
                  <a:lnTo>
                    <a:pt x="2398" y="4308"/>
                  </a:lnTo>
                  <a:lnTo>
                    <a:pt x="2394" y="4314"/>
                  </a:lnTo>
                  <a:lnTo>
                    <a:pt x="2390" y="4320"/>
                  </a:lnTo>
                  <a:lnTo>
                    <a:pt x="2390" y="4322"/>
                  </a:lnTo>
                  <a:lnTo>
                    <a:pt x="2392" y="4324"/>
                  </a:lnTo>
                  <a:lnTo>
                    <a:pt x="2396" y="4326"/>
                  </a:lnTo>
                  <a:lnTo>
                    <a:pt x="2398" y="4326"/>
                  </a:lnTo>
                  <a:lnTo>
                    <a:pt x="2402" y="4324"/>
                  </a:lnTo>
                  <a:lnTo>
                    <a:pt x="2404" y="4322"/>
                  </a:lnTo>
                  <a:lnTo>
                    <a:pt x="2406" y="4320"/>
                  </a:lnTo>
                  <a:lnTo>
                    <a:pt x="2406" y="4322"/>
                  </a:lnTo>
                  <a:lnTo>
                    <a:pt x="2412" y="4324"/>
                  </a:lnTo>
                  <a:lnTo>
                    <a:pt x="2416" y="4324"/>
                  </a:lnTo>
                  <a:lnTo>
                    <a:pt x="2422" y="4326"/>
                  </a:lnTo>
                  <a:lnTo>
                    <a:pt x="2424" y="4328"/>
                  </a:lnTo>
                  <a:lnTo>
                    <a:pt x="2428" y="4334"/>
                  </a:lnTo>
                  <a:lnTo>
                    <a:pt x="2430" y="4340"/>
                  </a:lnTo>
                  <a:lnTo>
                    <a:pt x="2434" y="4344"/>
                  </a:lnTo>
                  <a:lnTo>
                    <a:pt x="2436" y="4344"/>
                  </a:lnTo>
                  <a:lnTo>
                    <a:pt x="2438" y="4344"/>
                  </a:lnTo>
                  <a:lnTo>
                    <a:pt x="2444" y="4342"/>
                  </a:lnTo>
                  <a:lnTo>
                    <a:pt x="2446" y="4342"/>
                  </a:lnTo>
                  <a:lnTo>
                    <a:pt x="2450" y="4346"/>
                  </a:lnTo>
                  <a:lnTo>
                    <a:pt x="2452" y="4350"/>
                  </a:lnTo>
                  <a:lnTo>
                    <a:pt x="2452" y="4352"/>
                  </a:lnTo>
                  <a:lnTo>
                    <a:pt x="2448" y="4360"/>
                  </a:lnTo>
                  <a:lnTo>
                    <a:pt x="2444" y="4370"/>
                  </a:lnTo>
                  <a:lnTo>
                    <a:pt x="2442" y="4378"/>
                  </a:lnTo>
                  <a:lnTo>
                    <a:pt x="2440" y="4388"/>
                  </a:lnTo>
                  <a:lnTo>
                    <a:pt x="2440" y="4410"/>
                  </a:lnTo>
                  <a:lnTo>
                    <a:pt x="2442" y="4422"/>
                  </a:lnTo>
                  <a:lnTo>
                    <a:pt x="2444" y="4424"/>
                  </a:lnTo>
                  <a:lnTo>
                    <a:pt x="2446" y="4424"/>
                  </a:lnTo>
                  <a:lnTo>
                    <a:pt x="2450" y="4422"/>
                  </a:lnTo>
                  <a:lnTo>
                    <a:pt x="2456" y="4416"/>
                  </a:lnTo>
                  <a:lnTo>
                    <a:pt x="2478" y="4396"/>
                  </a:lnTo>
                  <a:lnTo>
                    <a:pt x="2488" y="4388"/>
                  </a:lnTo>
                  <a:lnTo>
                    <a:pt x="2496" y="4384"/>
                  </a:lnTo>
                  <a:lnTo>
                    <a:pt x="2500" y="4382"/>
                  </a:lnTo>
                  <a:lnTo>
                    <a:pt x="2502" y="4380"/>
                  </a:lnTo>
                  <a:lnTo>
                    <a:pt x="2502" y="4376"/>
                  </a:lnTo>
                  <a:lnTo>
                    <a:pt x="2502" y="4374"/>
                  </a:lnTo>
                  <a:lnTo>
                    <a:pt x="2508" y="4372"/>
                  </a:lnTo>
                  <a:lnTo>
                    <a:pt x="2512" y="4370"/>
                  </a:lnTo>
                  <a:lnTo>
                    <a:pt x="2516" y="4364"/>
                  </a:lnTo>
                  <a:lnTo>
                    <a:pt x="2520" y="4346"/>
                  </a:lnTo>
                  <a:lnTo>
                    <a:pt x="2524" y="4328"/>
                  </a:lnTo>
                  <a:lnTo>
                    <a:pt x="2526" y="4324"/>
                  </a:lnTo>
                  <a:lnTo>
                    <a:pt x="2526" y="4322"/>
                  </a:lnTo>
                  <a:lnTo>
                    <a:pt x="2528" y="4324"/>
                  </a:lnTo>
                  <a:lnTo>
                    <a:pt x="2534" y="4328"/>
                  </a:lnTo>
                  <a:lnTo>
                    <a:pt x="2536" y="4330"/>
                  </a:lnTo>
                  <a:lnTo>
                    <a:pt x="2538" y="4332"/>
                  </a:lnTo>
                  <a:lnTo>
                    <a:pt x="2544" y="4332"/>
                  </a:lnTo>
                  <a:lnTo>
                    <a:pt x="2548" y="4330"/>
                  </a:lnTo>
                  <a:lnTo>
                    <a:pt x="2556" y="4326"/>
                  </a:lnTo>
                  <a:lnTo>
                    <a:pt x="2566" y="4318"/>
                  </a:lnTo>
                  <a:lnTo>
                    <a:pt x="2576" y="4310"/>
                  </a:lnTo>
                  <a:lnTo>
                    <a:pt x="2584" y="4304"/>
                  </a:lnTo>
                  <a:lnTo>
                    <a:pt x="2598" y="4296"/>
                  </a:lnTo>
                  <a:lnTo>
                    <a:pt x="2604" y="4292"/>
                  </a:lnTo>
                  <a:lnTo>
                    <a:pt x="2610" y="4286"/>
                  </a:lnTo>
                  <a:lnTo>
                    <a:pt x="2614" y="4280"/>
                  </a:lnTo>
                  <a:lnTo>
                    <a:pt x="2618" y="4272"/>
                  </a:lnTo>
                  <a:lnTo>
                    <a:pt x="2622" y="4252"/>
                  </a:lnTo>
                  <a:lnTo>
                    <a:pt x="2622" y="4238"/>
                  </a:lnTo>
                  <a:lnTo>
                    <a:pt x="2624" y="4228"/>
                  </a:lnTo>
                  <a:lnTo>
                    <a:pt x="2624" y="4224"/>
                  </a:lnTo>
                  <a:lnTo>
                    <a:pt x="2626" y="4222"/>
                  </a:lnTo>
                  <a:lnTo>
                    <a:pt x="2628" y="4222"/>
                  </a:lnTo>
                  <a:lnTo>
                    <a:pt x="2630" y="4220"/>
                  </a:lnTo>
                  <a:lnTo>
                    <a:pt x="2630" y="4214"/>
                  </a:lnTo>
                  <a:lnTo>
                    <a:pt x="2628" y="4206"/>
                  </a:lnTo>
                  <a:lnTo>
                    <a:pt x="2624" y="4198"/>
                  </a:lnTo>
                  <a:lnTo>
                    <a:pt x="2622" y="4194"/>
                  </a:lnTo>
                  <a:lnTo>
                    <a:pt x="2622" y="4190"/>
                  </a:lnTo>
                  <a:lnTo>
                    <a:pt x="2624" y="4174"/>
                  </a:lnTo>
                  <a:lnTo>
                    <a:pt x="2624" y="4152"/>
                  </a:lnTo>
                  <a:lnTo>
                    <a:pt x="2622" y="4138"/>
                  </a:lnTo>
                  <a:lnTo>
                    <a:pt x="2616" y="4122"/>
                  </a:lnTo>
                  <a:lnTo>
                    <a:pt x="2606" y="4096"/>
                  </a:lnTo>
                  <a:lnTo>
                    <a:pt x="2598" y="4080"/>
                  </a:lnTo>
                  <a:lnTo>
                    <a:pt x="2590" y="4068"/>
                  </a:lnTo>
                  <a:lnTo>
                    <a:pt x="2584" y="4056"/>
                  </a:lnTo>
                  <a:lnTo>
                    <a:pt x="2580" y="4046"/>
                  </a:lnTo>
                  <a:lnTo>
                    <a:pt x="2572" y="4042"/>
                  </a:lnTo>
                  <a:lnTo>
                    <a:pt x="2562" y="4034"/>
                  </a:lnTo>
                  <a:lnTo>
                    <a:pt x="2548" y="4020"/>
                  </a:lnTo>
                  <a:lnTo>
                    <a:pt x="2534" y="4002"/>
                  </a:lnTo>
                  <a:lnTo>
                    <a:pt x="2522" y="3986"/>
                  </a:lnTo>
                  <a:lnTo>
                    <a:pt x="2514" y="3972"/>
                  </a:lnTo>
                  <a:lnTo>
                    <a:pt x="2510" y="3966"/>
                  </a:lnTo>
                  <a:lnTo>
                    <a:pt x="2510" y="3960"/>
                  </a:lnTo>
                  <a:lnTo>
                    <a:pt x="2508" y="3954"/>
                  </a:lnTo>
                  <a:lnTo>
                    <a:pt x="2506" y="3950"/>
                  </a:lnTo>
                  <a:lnTo>
                    <a:pt x="2500" y="3946"/>
                  </a:lnTo>
                  <a:lnTo>
                    <a:pt x="2492" y="3940"/>
                  </a:lnTo>
                  <a:lnTo>
                    <a:pt x="2486" y="3934"/>
                  </a:lnTo>
                  <a:lnTo>
                    <a:pt x="2482" y="3926"/>
                  </a:lnTo>
                  <a:lnTo>
                    <a:pt x="2478" y="3916"/>
                  </a:lnTo>
                  <a:lnTo>
                    <a:pt x="2478" y="3904"/>
                  </a:lnTo>
                  <a:lnTo>
                    <a:pt x="2480" y="3894"/>
                  </a:lnTo>
                  <a:lnTo>
                    <a:pt x="2482" y="3884"/>
                  </a:lnTo>
                  <a:lnTo>
                    <a:pt x="2486" y="3874"/>
                  </a:lnTo>
                  <a:lnTo>
                    <a:pt x="2492" y="3864"/>
                  </a:lnTo>
                  <a:lnTo>
                    <a:pt x="2498" y="3856"/>
                  </a:lnTo>
                  <a:lnTo>
                    <a:pt x="2506" y="3848"/>
                  </a:lnTo>
                  <a:lnTo>
                    <a:pt x="2512" y="3842"/>
                  </a:lnTo>
                  <a:lnTo>
                    <a:pt x="2516" y="3836"/>
                  </a:lnTo>
                  <a:lnTo>
                    <a:pt x="2518" y="3826"/>
                  </a:lnTo>
                  <a:lnTo>
                    <a:pt x="2520" y="3816"/>
                  </a:lnTo>
                  <a:lnTo>
                    <a:pt x="2522" y="3812"/>
                  </a:lnTo>
                  <a:lnTo>
                    <a:pt x="2526" y="3808"/>
                  </a:lnTo>
                  <a:lnTo>
                    <a:pt x="2532" y="3806"/>
                  </a:lnTo>
                  <a:lnTo>
                    <a:pt x="2534" y="3806"/>
                  </a:lnTo>
                  <a:lnTo>
                    <a:pt x="2536" y="3808"/>
                  </a:lnTo>
                  <a:lnTo>
                    <a:pt x="2540" y="3808"/>
                  </a:lnTo>
                  <a:lnTo>
                    <a:pt x="2544" y="3804"/>
                  </a:lnTo>
                  <a:lnTo>
                    <a:pt x="2546" y="3800"/>
                  </a:lnTo>
                  <a:lnTo>
                    <a:pt x="2548" y="3794"/>
                  </a:lnTo>
                  <a:lnTo>
                    <a:pt x="2554" y="3790"/>
                  </a:lnTo>
                  <a:lnTo>
                    <a:pt x="2562" y="3784"/>
                  </a:lnTo>
                  <a:lnTo>
                    <a:pt x="2568" y="3782"/>
                  </a:lnTo>
                  <a:lnTo>
                    <a:pt x="2572" y="3782"/>
                  </a:lnTo>
                  <a:lnTo>
                    <a:pt x="2574" y="3778"/>
                  </a:lnTo>
                  <a:lnTo>
                    <a:pt x="2576" y="3780"/>
                  </a:lnTo>
                  <a:lnTo>
                    <a:pt x="2578" y="3780"/>
                  </a:lnTo>
                  <a:lnTo>
                    <a:pt x="2582" y="3780"/>
                  </a:lnTo>
                  <a:lnTo>
                    <a:pt x="2584" y="3776"/>
                  </a:lnTo>
                  <a:lnTo>
                    <a:pt x="2584" y="3774"/>
                  </a:lnTo>
                  <a:lnTo>
                    <a:pt x="2586" y="3776"/>
                  </a:lnTo>
                  <a:lnTo>
                    <a:pt x="2590" y="3778"/>
                  </a:lnTo>
                  <a:lnTo>
                    <a:pt x="2592" y="3778"/>
                  </a:lnTo>
                  <a:lnTo>
                    <a:pt x="2594" y="3774"/>
                  </a:lnTo>
                  <a:lnTo>
                    <a:pt x="2592" y="3772"/>
                  </a:lnTo>
                  <a:lnTo>
                    <a:pt x="2592" y="3768"/>
                  </a:lnTo>
                  <a:lnTo>
                    <a:pt x="2592" y="3762"/>
                  </a:lnTo>
                  <a:lnTo>
                    <a:pt x="2592" y="3760"/>
                  </a:lnTo>
                  <a:lnTo>
                    <a:pt x="2594" y="3762"/>
                  </a:lnTo>
                  <a:lnTo>
                    <a:pt x="2596" y="3766"/>
                  </a:lnTo>
                  <a:lnTo>
                    <a:pt x="2602" y="3772"/>
                  </a:lnTo>
                  <a:lnTo>
                    <a:pt x="2604" y="3774"/>
                  </a:lnTo>
                  <a:lnTo>
                    <a:pt x="2610" y="3776"/>
                  </a:lnTo>
                  <a:lnTo>
                    <a:pt x="2614" y="3776"/>
                  </a:lnTo>
                  <a:lnTo>
                    <a:pt x="2616" y="3778"/>
                  </a:lnTo>
                  <a:lnTo>
                    <a:pt x="2614" y="3782"/>
                  </a:lnTo>
                  <a:lnTo>
                    <a:pt x="2614" y="3784"/>
                  </a:lnTo>
                  <a:lnTo>
                    <a:pt x="2616" y="3786"/>
                  </a:lnTo>
                  <a:lnTo>
                    <a:pt x="2620" y="3786"/>
                  </a:lnTo>
                  <a:lnTo>
                    <a:pt x="2630" y="3784"/>
                  </a:lnTo>
                  <a:lnTo>
                    <a:pt x="2632" y="3782"/>
                  </a:lnTo>
                  <a:lnTo>
                    <a:pt x="2634" y="3778"/>
                  </a:lnTo>
                  <a:lnTo>
                    <a:pt x="2632" y="3772"/>
                  </a:lnTo>
                  <a:lnTo>
                    <a:pt x="2634" y="3772"/>
                  </a:lnTo>
                  <a:lnTo>
                    <a:pt x="2636" y="3778"/>
                  </a:lnTo>
                  <a:lnTo>
                    <a:pt x="2640" y="3782"/>
                  </a:lnTo>
                  <a:lnTo>
                    <a:pt x="2642" y="3782"/>
                  </a:lnTo>
                  <a:lnTo>
                    <a:pt x="2644" y="3782"/>
                  </a:lnTo>
                  <a:lnTo>
                    <a:pt x="2648" y="3784"/>
                  </a:lnTo>
                  <a:lnTo>
                    <a:pt x="2648" y="3786"/>
                  </a:lnTo>
                  <a:lnTo>
                    <a:pt x="2646" y="3788"/>
                  </a:lnTo>
                  <a:lnTo>
                    <a:pt x="2642" y="3794"/>
                  </a:lnTo>
                  <a:lnTo>
                    <a:pt x="2640" y="3802"/>
                  </a:lnTo>
                  <a:lnTo>
                    <a:pt x="2638" y="3810"/>
                  </a:lnTo>
                  <a:lnTo>
                    <a:pt x="2640" y="3816"/>
                  </a:lnTo>
                  <a:lnTo>
                    <a:pt x="2642" y="3818"/>
                  </a:lnTo>
                  <a:lnTo>
                    <a:pt x="2642" y="3820"/>
                  </a:lnTo>
                  <a:lnTo>
                    <a:pt x="2642" y="3824"/>
                  </a:lnTo>
                  <a:lnTo>
                    <a:pt x="2644" y="3828"/>
                  </a:lnTo>
                  <a:lnTo>
                    <a:pt x="2646" y="3832"/>
                  </a:lnTo>
                  <a:lnTo>
                    <a:pt x="2648" y="3836"/>
                  </a:lnTo>
                  <a:lnTo>
                    <a:pt x="2648" y="3840"/>
                  </a:lnTo>
                  <a:lnTo>
                    <a:pt x="2648" y="3842"/>
                  </a:lnTo>
                  <a:lnTo>
                    <a:pt x="2652" y="3844"/>
                  </a:lnTo>
                  <a:lnTo>
                    <a:pt x="2664" y="3842"/>
                  </a:lnTo>
                  <a:lnTo>
                    <a:pt x="2672" y="3838"/>
                  </a:lnTo>
                  <a:lnTo>
                    <a:pt x="2674" y="3836"/>
                  </a:lnTo>
                  <a:lnTo>
                    <a:pt x="2674" y="3834"/>
                  </a:lnTo>
                  <a:lnTo>
                    <a:pt x="2670" y="3828"/>
                  </a:lnTo>
                  <a:lnTo>
                    <a:pt x="2668" y="3820"/>
                  </a:lnTo>
                  <a:lnTo>
                    <a:pt x="2666" y="3814"/>
                  </a:lnTo>
                  <a:lnTo>
                    <a:pt x="2662" y="3812"/>
                  </a:lnTo>
                  <a:lnTo>
                    <a:pt x="2660" y="3812"/>
                  </a:lnTo>
                  <a:lnTo>
                    <a:pt x="2658" y="3810"/>
                  </a:lnTo>
                  <a:lnTo>
                    <a:pt x="2660" y="3804"/>
                  </a:lnTo>
                  <a:lnTo>
                    <a:pt x="2666" y="3800"/>
                  </a:lnTo>
                  <a:lnTo>
                    <a:pt x="2684" y="3788"/>
                  </a:lnTo>
                  <a:lnTo>
                    <a:pt x="2692" y="3784"/>
                  </a:lnTo>
                  <a:lnTo>
                    <a:pt x="2698" y="3782"/>
                  </a:lnTo>
                  <a:lnTo>
                    <a:pt x="2704" y="3784"/>
                  </a:lnTo>
                  <a:lnTo>
                    <a:pt x="2716" y="3780"/>
                  </a:lnTo>
                  <a:lnTo>
                    <a:pt x="2722" y="3778"/>
                  </a:lnTo>
                  <a:lnTo>
                    <a:pt x="2726" y="3774"/>
                  </a:lnTo>
                  <a:lnTo>
                    <a:pt x="2730" y="3768"/>
                  </a:lnTo>
                  <a:lnTo>
                    <a:pt x="2730" y="3764"/>
                  </a:lnTo>
                  <a:lnTo>
                    <a:pt x="2736" y="3766"/>
                  </a:lnTo>
                  <a:lnTo>
                    <a:pt x="2740" y="3768"/>
                  </a:lnTo>
                  <a:lnTo>
                    <a:pt x="2742" y="3772"/>
                  </a:lnTo>
                  <a:lnTo>
                    <a:pt x="2746" y="3768"/>
                  </a:lnTo>
                  <a:lnTo>
                    <a:pt x="2750" y="3764"/>
                  </a:lnTo>
                  <a:lnTo>
                    <a:pt x="2752" y="3766"/>
                  </a:lnTo>
                  <a:lnTo>
                    <a:pt x="2754" y="3768"/>
                  </a:lnTo>
                  <a:lnTo>
                    <a:pt x="2758" y="3764"/>
                  </a:lnTo>
                  <a:lnTo>
                    <a:pt x="2762" y="3760"/>
                  </a:lnTo>
                  <a:lnTo>
                    <a:pt x="2764" y="3760"/>
                  </a:lnTo>
                  <a:lnTo>
                    <a:pt x="2768" y="3760"/>
                  </a:lnTo>
                  <a:lnTo>
                    <a:pt x="2772" y="3762"/>
                  </a:lnTo>
                  <a:lnTo>
                    <a:pt x="2774" y="3760"/>
                  </a:lnTo>
                  <a:lnTo>
                    <a:pt x="2774" y="3756"/>
                  </a:lnTo>
                  <a:lnTo>
                    <a:pt x="2776" y="3750"/>
                  </a:lnTo>
                  <a:lnTo>
                    <a:pt x="2778" y="3752"/>
                  </a:lnTo>
                  <a:lnTo>
                    <a:pt x="2780" y="3754"/>
                  </a:lnTo>
                  <a:lnTo>
                    <a:pt x="2782" y="3754"/>
                  </a:lnTo>
                  <a:lnTo>
                    <a:pt x="2784" y="3752"/>
                  </a:lnTo>
                  <a:lnTo>
                    <a:pt x="2788" y="3748"/>
                  </a:lnTo>
                  <a:lnTo>
                    <a:pt x="2790" y="3748"/>
                  </a:lnTo>
                  <a:lnTo>
                    <a:pt x="2792" y="3748"/>
                  </a:lnTo>
                  <a:lnTo>
                    <a:pt x="2796" y="3744"/>
                  </a:lnTo>
                  <a:lnTo>
                    <a:pt x="2798" y="3740"/>
                  </a:lnTo>
                  <a:lnTo>
                    <a:pt x="2798" y="3736"/>
                  </a:lnTo>
                  <a:lnTo>
                    <a:pt x="2794" y="3724"/>
                  </a:lnTo>
                  <a:lnTo>
                    <a:pt x="2792" y="3714"/>
                  </a:lnTo>
                  <a:lnTo>
                    <a:pt x="2790" y="3712"/>
                  </a:lnTo>
                  <a:lnTo>
                    <a:pt x="2792" y="3708"/>
                  </a:lnTo>
                  <a:lnTo>
                    <a:pt x="2794" y="3708"/>
                  </a:lnTo>
                  <a:lnTo>
                    <a:pt x="2796" y="3710"/>
                  </a:lnTo>
                  <a:lnTo>
                    <a:pt x="2804" y="3720"/>
                  </a:lnTo>
                  <a:lnTo>
                    <a:pt x="2808" y="3726"/>
                  </a:lnTo>
                  <a:lnTo>
                    <a:pt x="2812" y="3730"/>
                  </a:lnTo>
                  <a:lnTo>
                    <a:pt x="2810" y="3734"/>
                  </a:lnTo>
                  <a:lnTo>
                    <a:pt x="2810" y="3738"/>
                  </a:lnTo>
                  <a:lnTo>
                    <a:pt x="2812" y="3738"/>
                  </a:lnTo>
                  <a:lnTo>
                    <a:pt x="2818" y="3740"/>
                  </a:lnTo>
                  <a:lnTo>
                    <a:pt x="2820" y="3742"/>
                  </a:lnTo>
                  <a:lnTo>
                    <a:pt x="2824" y="3742"/>
                  </a:lnTo>
                  <a:lnTo>
                    <a:pt x="2826" y="3740"/>
                  </a:lnTo>
                  <a:lnTo>
                    <a:pt x="2828" y="3736"/>
                  </a:lnTo>
                  <a:lnTo>
                    <a:pt x="2828" y="3734"/>
                  </a:lnTo>
                  <a:lnTo>
                    <a:pt x="2826" y="3730"/>
                  </a:lnTo>
                  <a:lnTo>
                    <a:pt x="2826" y="3726"/>
                  </a:lnTo>
                  <a:lnTo>
                    <a:pt x="2826" y="3724"/>
                  </a:lnTo>
                  <a:lnTo>
                    <a:pt x="2828" y="3724"/>
                  </a:lnTo>
                  <a:lnTo>
                    <a:pt x="2830" y="3728"/>
                  </a:lnTo>
                  <a:lnTo>
                    <a:pt x="2834" y="3730"/>
                  </a:lnTo>
                  <a:lnTo>
                    <a:pt x="2836" y="3732"/>
                  </a:lnTo>
                  <a:lnTo>
                    <a:pt x="2838" y="3730"/>
                  </a:lnTo>
                  <a:lnTo>
                    <a:pt x="2840" y="3728"/>
                  </a:lnTo>
                  <a:lnTo>
                    <a:pt x="2838" y="3724"/>
                  </a:lnTo>
                  <a:lnTo>
                    <a:pt x="2836" y="3720"/>
                  </a:lnTo>
                  <a:lnTo>
                    <a:pt x="2838" y="3718"/>
                  </a:lnTo>
                  <a:lnTo>
                    <a:pt x="2840" y="3716"/>
                  </a:lnTo>
                  <a:lnTo>
                    <a:pt x="2842" y="3716"/>
                  </a:lnTo>
                  <a:lnTo>
                    <a:pt x="2844" y="3718"/>
                  </a:lnTo>
                  <a:lnTo>
                    <a:pt x="2846" y="3724"/>
                  </a:lnTo>
                  <a:lnTo>
                    <a:pt x="2846" y="3726"/>
                  </a:lnTo>
                  <a:lnTo>
                    <a:pt x="2848" y="3728"/>
                  </a:lnTo>
                  <a:lnTo>
                    <a:pt x="2850" y="3728"/>
                  </a:lnTo>
                  <a:lnTo>
                    <a:pt x="2854" y="3724"/>
                  </a:lnTo>
                  <a:lnTo>
                    <a:pt x="2860" y="3718"/>
                  </a:lnTo>
                  <a:lnTo>
                    <a:pt x="2864" y="3716"/>
                  </a:lnTo>
                  <a:lnTo>
                    <a:pt x="2874" y="3722"/>
                  </a:lnTo>
                  <a:lnTo>
                    <a:pt x="2876" y="3722"/>
                  </a:lnTo>
                  <a:lnTo>
                    <a:pt x="2878" y="3722"/>
                  </a:lnTo>
                  <a:lnTo>
                    <a:pt x="2878" y="3718"/>
                  </a:lnTo>
                  <a:lnTo>
                    <a:pt x="2878" y="3714"/>
                  </a:lnTo>
                  <a:lnTo>
                    <a:pt x="2878" y="3712"/>
                  </a:lnTo>
                  <a:lnTo>
                    <a:pt x="2880" y="3712"/>
                  </a:lnTo>
                  <a:lnTo>
                    <a:pt x="2882" y="3712"/>
                  </a:lnTo>
                  <a:lnTo>
                    <a:pt x="2884" y="3716"/>
                  </a:lnTo>
                  <a:lnTo>
                    <a:pt x="2886" y="3718"/>
                  </a:lnTo>
                  <a:lnTo>
                    <a:pt x="2894" y="3716"/>
                  </a:lnTo>
                  <a:lnTo>
                    <a:pt x="2902" y="3712"/>
                  </a:lnTo>
                  <a:lnTo>
                    <a:pt x="2910" y="3710"/>
                  </a:lnTo>
                  <a:lnTo>
                    <a:pt x="2914" y="3706"/>
                  </a:lnTo>
                  <a:lnTo>
                    <a:pt x="2916" y="3702"/>
                  </a:lnTo>
                  <a:lnTo>
                    <a:pt x="2918" y="3698"/>
                  </a:lnTo>
                  <a:lnTo>
                    <a:pt x="2918" y="3696"/>
                  </a:lnTo>
                  <a:lnTo>
                    <a:pt x="2922" y="3694"/>
                  </a:lnTo>
                  <a:lnTo>
                    <a:pt x="2926" y="3692"/>
                  </a:lnTo>
                  <a:lnTo>
                    <a:pt x="2924" y="3690"/>
                  </a:lnTo>
                  <a:lnTo>
                    <a:pt x="2922" y="3688"/>
                  </a:lnTo>
                  <a:lnTo>
                    <a:pt x="2924" y="3686"/>
                  </a:lnTo>
                  <a:lnTo>
                    <a:pt x="2926" y="3684"/>
                  </a:lnTo>
                  <a:lnTo>
                    <a:pt x="2930" y="3678"/>
                  </a:lnTo>
                  <a:lnTo>
                    <a:pt x="2932" y="3674"/>
                  </a:lnTo>
                  <a:lnTo>
                    <a:pt x="2936" y="3674"/>
                  </a:lnTo>
                  <a:lnTo>
                    <a:pt x="2940" y="3674"/>
                  </a:lnTo>
                  <a:lnTo>
                    <a:pt x="2944" y="3672"/>
                  </a:lnTo>
                  <a:lnTo>
                    <a:pt x="2948" y="3668"/>
                  </a:lnTo>
                  <a:lnTo>
                    <a:pt x="2954" y="3662"/>
                  </a:lnTo>
                  <a:lnTo>
                    <a:pt x="2956" y="3662"/>
                  </a:lnTo>
                  <a:lnTo>
                    <a:pt x="2956" y="3664"/>
                  </a:lnTo>
                  <a:lnTo>
                    <a:pt x="2958" y="3666"/>
                  </a:lnTo>
                  <a:lnTo>
                    <a:pt x="2960" y="3662"/>
                  </a:lnTo>
                  <a:lnTo>
                    <a:pt x="2974" y="3648"/>
                  </a:lnTo>
                  <a:lnTo>
                    <a:pt x="2980" y="3642"/>
                  </a:lnTo>
                  <a:lnTo>
                    <a:pt x="2980" y="3638"/>
                  </a:lnTo>
                  <a:lnTo>
                    <a:pt x="2978" y="3636"/>
                  </a:lnTo>
                  <a:lnTo>
                    <a:pt x="2976" y="3632"/>
                  </a:lnTo>
                  <a:lnTo>
                    <a:pt x="2978" y="3626"/>
                  </a:lnTo>
                  <a:lnTo>
                    <a:pt x="2980" y="3624"/>
                  </a:lnTo>
                  <a:lnTo>
                    <a:pt x="2982" y="3624"/>
                  </a:lnTo>
                  <a:lnTo>
                    <a:pt x="2984" y="3626"/>
                  </a:lnTo>
                  <a:lnTo>
                    <a:pt x="2986" y="3628"/>
                  </a:lnTo>
                  <a:lnTo>
                    <a:pt x="2988" y="3626"/>
                  </a:lnTo>
                  <a:lnTo>
                    <a:pt x="2990" y="3626"/>
                  </a:lnTo>
                  <a:lnTo>
                    <a:pt x="2994" y="3628"/>
                  </a:lnTo>
                  <a:lnTo>
                    <a:pt x="2998" y="3630"/>
                  </a:lnTo>
                  <a:lnTo>
                    <a:pt x="3000" y="3624"/>
                  </a:lnTo>
                  <a:lnTo>
                    <a:pt x="3004" y="3616"/>
                  </a:lnTo>
                  <a:lnTo>
                    <a:pt x="3008" y="3614"/>
                  </a:lnTo>
                  <a:lnTo>
                    <a:pt x="3012" y="3610"/>
                  </a:lnTo>
                  <a:lnTo>
                    <a:pt x="3016" y="3608"/>
                  </a:lnTo>
                  <a:lnTo>
                    <a:pt x="3016" y="3606"/>
                  </a:lnTo>
                  <a:lnTo>
                    <a:pt x="3012" y="3602"/>
                  </a:lnTo>
                  <a:lnTo>
                    <a:pt x="3010" y="3598"/>
                  </a:lnTo>
                  <a:lnTo>
                    <a:pt x="3010" y="3594"/>
                  </a:lnTo>
                  <a:lnTo>
                    <a:pt x="3012" y="3590"/>
                  </a:lnTo>
                  <a:lnTo>
                    <a:pt x="3014" y="3594"/>
                  </a:lnTo>
                  <a:lnTo>
                    <a:pt x="3018" y="3596"/>
                  </a:lnTo>
                  <a:lnTo>
                    <a:pt x="3022" y="3596"/>
                  </a:lnTo>
                  <a:lnTo>
                    <a:pt x="3026" y="3594"/>
                  </a:lnTo>
                  <a:lnTo>
                    <a:pt x="3030" y="3590"/>
                  </a:lnTo>
                  <a:lnTo>
                    <a:pt x="3030" y="3588"/>
                  </a:lnTo>
                  <a:lnTo>
                    <a:pt x="3028" y="3588"/>
                  </a:lnTo>
                  <a:lnTo>
                    <a:pt x="3024" y="3588"/>
                  </a:lnTo>
                  <a:lnTo>
                    <a:pt x="3020" y="3586"/>
                  </a:lnTo>
                  <a:lnTo>
                    <a:pt x="3020" y="3582"/>
                  </a:lnTo>
                  <a:lnTo>
                    <a:pt x="3022" y="3578"/>
                  </a:lnTo>
                  <a:lnTo>
                    <a:pt x="3024" y="3576"/>
                  </a:lnTo>
                  <a:lnTo>
                    <a:pt x="3026" y="3576"/>
                  </a:lnTo>
                  <a:lnTo>
                    <a:pt x="3030" y="3578"/>
                  </a:lnTo>
                  <a:lnTo>
                    <a:pt x="3032" y="3580"/>
                  </a:lnTo>
                  <a:lnTo>
                    <a:pt x="3038" y="3586"/>
                  </a:lnTo>
                  <a:lnTo>
                    <a:pt x="3040" y="3586"/>
                  </a:lnTo>
                  <a:lnTo>
                    <a:pt x="3042" y="3582"/>
                  </a:lnTo>
                  <a:lnTo>
                    <a:pt x="3038" y="3576"/>
                  </a:lnTo>
                  <a:lnTo>
                    <a:pt x="3036" y="3572"/>
                  </a:lnTo>
                  <a:lnTo>
                    <a:pt x="3038" y="3568"/>
                  </a:lnTo>
                  <a:lnTo>
                    <a:pt x="3042" y="3558"/>
                  </a:lnTo>
                  <a:lnTo>
                    <a:pt x="3044" y="3552"/>
                  </a:lnTo>
                  <a:lnTo>
                    <a:pt x="3040" y="3552"/>
                  </a:lnTo>
                  <a:lnTo>
                    <a:pt x="3038" y="3552"/>
                  </a:lnTo>
                  <a:lnTo>
                    <a:pt x="3036" y="3550"/>
                  </a:lnTo>
                  <a:lnTo>
                    <a:pt x="3038" y="3546"/>
                  </a:lnTo>
                  <a:lnTo>
                    <a:pt x="3042" y="3540"/>
                  </a:lnTo>
                  <a:lnTo>
                    <a:pt x="3048" y="3536"/>
                  </a:lnTo>
                  <a:lnTo>
                    <a:pt x="3052" y="3534"/>
                  </a:lnTo>
                  <a:lnTo>
                    <a:pt x="3052" y="3532"/>
                  </a:lnTo>
                  <a:lnTo>
                    <a:pt x="3050" y="3532"/>
                  </a:lnTo>
                  <a:lnTo>
                    <a:pt x="3046" y="3526"/>
                  </a:lnTo>
                  <a:lnTo>
                    <a:pt x="3042" y="3522"/>
                  </a:lnTo>
                  <a:lnTo>
                    <a:pt x="3040" y="3518"/>
                  </a:lnTo>
                  <a:lnTo>
                    <a:pt x="3038" y="3518"/>
                  </a:lnTo>
                  <a:lnTo>
                    <a:pt x="3042" y="3516"/>
                  </a:lnTo>
                  <a:lnTo>
                    <a:pt x="3046" y="3514"/>
                  </a:lnTo>
                  <a:lnTo>
                    <a:pt x="3046" y="3516"/>
                  </a:lnTo>
                  <a:lnTo>
                    <a:pt x="3048" y="3520"/>
                  </a:lnTo>
                  <a:lnTo>
                    <a:pt x="3050" y="3524"/>
                  </a:lnTo>
                  <a:lnTo>
                    <a:pt x="3054" y="3524"/>
                  </a:lnTo>
                  <a:lnTo>
                    <a:pt x="3058" y="3522"/>
                  </a:lnTo>
                  <a:lnTo>
                    <a:pt x="3060" y="3520"/>
                  </a:lnTo>
                  <a:lnTo>
                    <a:pt x="3062" y="3518"/>
                  </a:lnTo>
                  <a:lnTo>
                    <a:pt x="3062" y="3512"/>
                  </a:lnTo>
                  <a:lnTo>
                    <a:pt x="3060" y="3510"/>
                  </a:lnTo>
                  <a:lnTo>
                    <a:pt x="3060" y="3508"/>
                  </a:lnTo>
                  <a:lnTo>
                    <a:pt x="3062" y="3506"/>
                  </a:lnTo>
                  <a:lnTo>
                    <a:pt x="3068" y="3502"/>
                  </a:lnTo>
                  <a:lnTo>
                    <a:pt x="3074" y="3492"/>
                  </a:lnTo>
                  <a:lnTo>
                    <a:pt x="3080" y="3482"/>
                  </a:lnTo>
                  <a:lnTo>
                    <a:pt x="3080" y="3478"/>
                  </a:lnTo>
                  <a:lnTo>
                    <a:pt x="3080" y="3474"/>
                  </a:lnTo>
                  <a:lnTo>
                    <a:pt x="3080" y="3470"/>
                  </a:lnTo>
                  <a:lnTo>
                    <a:pt x="3080" y="3468"/>
                  </a:lnTo>
                  <a:lnTo>
                    <a:pt x="3084" y="3462"/>
                  </a:lnTo>
                  <a:lnTo>
                    <a:pt x="3090" y="3454"/>
                  </a:lnTo>
                  <a:lnTo>
                    <a:pt x="3098" y="3440"/>
                  </a:lnTo>
                  <a:lnTo>
                    <a:pt x="3100" y="3436"/>
                  </a:lnTo>
                  <a:lnTo>
                    <a:pt x="3102" y="3432"/>
                  </a:lnTo>
                  <a:lnTo>
                    <a:pt x="3104" y="3434"/>
                  </a:lnTo>
                  <a:lnTo>
                    <a:pt x="3106" y="3436"/>
                  </a:lnTo>
                  <a:lnTo>
                    <a:pt x="3108" y="3440"/>
                  </a:lnTo>
                  <a:lnTo>
                    <a:pt x="3110" y="3440"/>
                  </a:lnTo>
                  <a:lnTo>
                    <a:pt x="3112" y="3440"/>
                  </a:lnTo>
                  <a:lnTo>
                    <a:pt x="3116" y="3436"/>
                  </a:lnTo>
                  <a:lnTo>
                    <a:pt x="3120" y="3434"/>
                  </a:lnTo>
                  <a:lnTo>
                    <a:pt x="3122" y="3432"/>
                  </a:lnTo>
                  <a:lnTo>
                    <a:pt x="3118" y="3424"/>
                  </a:lnTo>
                  <a:lnTo>
                    <a:pt x="3116" y="3420"/>
                  </a:lnTo>
                  <a:lnTo>
                    <a:pt x="3116" y="3416"/>
                  </a:lnTo>
                  <a:lnTo>
                    <a:pt x="3118" y="3414"/>
                  </a:lnTo>
                  <a:lnTo>
                    <a:pt x="3122" y="3412"/>
                  </a:lnTo>
                  <a:lnTo>
                    <a:pt x="3122" y="3410"/>
                  </a:lnTo>
                  <a:lnTo>
                    <a:pt x="3122" y="3408"/>
                  </a:lnTo>
                  <a:lnTo>
                    <a:pt x="3122" y="3402"/>
                  </a:lnTo>
                  <a:lnTo>
                    <a:pt x="3122" y="3400"/>
                  </a:lnTo>
                  <a:lnTo>
                    <a:pt x="3124" y="3398"/>
                  </a:lnTo>
                  <a:lnTo>
                    <a:pt x="3120" y="3392"/>
                  </a:lnTo>
                  <a:lnTo>
                    <a:pt x="3118" y="3390"/>
                  </a:lnTo>
                  <a:lnTo>
                    <a:pt x="3124" y="3390"/>
                  </a:lnTo>
                  <a:lnTo>
                    <a:pt x="3128" y="3390"/>
                  </a:lnTo>
                  <a:lnTo>
                    <a:pt x="3132" y="3388"/>
                  </a:lnTo>
                  <a:lnTo>
                    <a:pt x="3134" y="3384"/>
                  </a:lnTo>
                  <a:lnTo>
                    <a:pt x="3134" y="3376"/>
                  </a:lnTo>
                  <a:lnTo>
                    <a:pt x="3134" y="3370"/>
                  </a:lnTo>
                  <a:lnTo>
                    <a:pt x="3132" y="3366"/>
                  </a:lnTo>
                  <a:lnTo>
                    <a:pt x="3128" y="3362"/>
                  </a:lnTo>
                  <a:lnTo>
                    <a:pt x="3136" y="3356"/>
                  </a:lnTo>
                  <a:lnTo>
                    <a:pt x="3140" y="3352"/>
                  </a:lnTo>
                  <a:lnTo>
                    <a:pt x="3136" y="3350"/>
                  </a:lnTo>
                  <a:lnTo>
                    <a:pt x="3128" y="3348"/>
                  </a:lnTo>
                  <a:lnTo>
                    <a:pt x="3122" y="3344"/>
                  </a:lnTo>
                  <a:lnTo>
                    <a:pt x="3118" y="3338"/>
                  </a:lnTo>
                  <a:lnTo>
                    <a:pt x="3112" y="3332"/>
                  </a:lnTo>
                  <a:lnTo>
                    <a:pt x="3108" y="3330"/>
                  </a:lnTo>
                  <a:lnTo>
                    <a:pt x="3102" y="3330"/>
                  </a:lnTo>
                  <a:lnTo>
                    <a:pt x="3096" y="3334"/>
                  </a:lnTo>
                  <a:lnTo>
                    <a:pt x="3086" y="3338"/>
                  </a:lnTo>
                  <a:lnTo>
                    <a:pt x="3082" y="3338"/>
                  </a:lnTo>
                  <a:lnTo>
                    <a:pt x="3078" y="3334"/>
                  </a:lnTo>
                  <a:lnTo>
                    <a:pt x="3076" y="3332"/>
                  </a:lnTo>
                  <a:lnTo>
                    <a:pt x="3074" y="3330"/>
                  </a:lnTo>
                  <a:lnTo>
                    <a:pt x="3070" y="3332"/>
                  </a:lnTo>
                  <a:lnTo>
                    <a:pt x="3070" y="3328"/>
                  </a:lnTo>
                  <a:lnTo>
                    <a:pt x="3072" y="3326"/>
                  </a:lnTo>
                  <a:lnTo>
                    <a:pt x="3074" y="3324"/>
                  </a:lnTo>
                  <a:lnTo>
                    <a:pt x="3082" y="3326"/>
                  </a:lnTo>
                  <a:lnTo>
                    <a:pt x="3088" y="3326"/>
                  </a:lnTo>
                  <a:lnTo>
                    <a:pt x="3090" y="3326"/>
                  </a:lnTo>
                  <a:lnTo>
                    <a:pt x="3092" y="3324"/>
                  </a:lnTo>
                  <a:lnTo>
                    <a:pt x="3098" y="3316"/>
                  </a:lnTo>
                  <a:lnTo>
                    <a:pt x="3106" y="3310"/>
                  </a:lnTo>
                  <a:lnTo>
                    <a:pt x="3116" y="3304"/>
                  </a:lnTo>
                  <a:lnTo>
                    <a:pt x="3124" y="3302"/>
                  </a:lnTo>
                  <a:lnTo>
                    <a:pt x="3128" y="3300"/>
                  </a:lnTo>
                  <a:lnTo>
                    <a:pt x="3132" y="3298"/>
                  </a:lnTo>
                  <a:lnTo>
                    <a:pt x="3132" y="3294"/>
                  </a:lnTo>
                  <a:lnTo>
                    <a:pt x="3130" y="3290"/>
                  </a:lnTo>
                  <a:lnTo>
                    <a:pt x="3122" y="3278"/>
                  </a:lnTo>
                  <a:lnTo>
                    <a:pt x="3110" y="3268"/>
                  </a:lnTo>
                  <a:lnTo>
                    <a:pt x="3100" y="3258"/>
                  </a:lnTo>
                  <a:lnTo>
                    <a:pt x="3090" y="3254"/>
                  </a:lnTo>
                  <a:lnTo>
                    <a:pt x="3086" y="3252"/>
                  </a:lnTo>
                  <a:lnTo>
                    <a:pt x="3086" y="3250"/>
                  </a:lnTo>
                  <a:lnTo>
                    <a:pt x="3086" y="3248"/>
                  </a:lnTo>
                  <a:lnTo>
                    <a:pt x="3086" y="3246"/>
                  </a:lnTo>
                  <a:lnTo>
                    <a:pt x="3086" y="3244"/>
                  </a:lnTo>
                  <a:lnTo>
                    <a:pt x="3082" y="3242"/>
                  </a:lnTo>
                  <a:lnTo>
                    <a:pt x="3078" y="3240"/>
                  </a:lnTo>
                  <a:lnTo>
                    <a:pt x="3074" y="3242"/>
                  </a:lnTo>
                  <a:lnTo>
                    <a:pt x="3068" y="3246"/>
                  </a:lnTo>
                  <a:lnTo>
                    <a:pt x="3062" y="3246"/>
                  </a:lnTo>
                  <a:lnTo>
                    <a:pt x="3056" y="3244"/>
                  </a:lnTo>
                  <a:lnTo>
                    <a:pt x="3050" y="3242"/>
                  </a:lnTo>
                  <a:lnTo>
                    <a:pt x="3046" y="3236"/>
                  </a:lnTo>
                  <a:lnTo>
                    <a:pt x="3044" y="3232"/>
                  </a:lnTo>
                  <a:lnTo>
                    <a:pt x="3042" y="3228"/>
                  </a:lnTo>
                  <a:lnTo>
                    <a:pt x="3044" y="3224"/>
                  </a:lnTo>
                  <a:lnTo>
                    <a:pt x="3046" y="3224"/>
                  </a:lnTo>
                  <a:lnTo>
                    <a:pt x="3048" y="3224"/>
                  </a:lnTo>
                  <a:lnTo>
                    <a:pt x="3052" y="3230"/>
                  </a:lnTo>
                  <a:lnTo>
                    <a:pt x="3056" y="3238"/>
                  </a:lnTo>
                  <a:lnTo>
                    <a:pt x="3060" y="3242"/>
                  </a:lnTo>
                  <a:lnTo>
                    <a:pt x="3062" y="3244"/>
                  </a:lnTo>
                  <a:lnTo>
                    <a:pt x="3066" y="3242"/>
                  </a:lnTo>
                  <a:lnTo>
                    <a:pt x="3072" y="3240"/>
                  </a:lnTo>
                  <a:lnTo>
                    <a:pt x="3078" y="3236"/>
                  </a:lnTo>
                  <a:lnTo>
                    <a:pt x="3080" y="3236"/>
                  </a:lnTo>
                  <a:lnTo>
                    <a:pt x="3084" y="3236"/>
                  </a:lnTo>
                  <a:lnTo>
                    <a:pt x="3088" y="3240"/>
                  </a:lnTo>
                  <a:lnTo>
                    <a:pt x="3090" y="3242"/>
                  </a:lnTo>
                  <a:lnTo>
                    <a:pt x="3092" y="3246"/>
                  </a:lnTo>
                  <a:lnTo>
                    <a:pt x="3094" y="3248"/>
                  </a:lnTo>
                  <a:lnTo>
                    <a:pt x="3098" y="3248"/>
                  </a:lnTo>
                  <a:lnTo>
                    <a:pt x="3104" y="3248"/>
                  </a:lnTo>
                  <a:lnTo>
                    <a:pt x="3110" y="3250"/>
                  </a:lnTo>
                  <a:lnTo>
                    <a:pt x="3122" y="3256"/>
                  </a:lnTo>
                  <a:lnTo>
                    <a:pt x="3128" y="3258"/>
                  </a:lnTo>
                  <a:lnTo>
                    <a:pt x="3130" y="3258"/>
                  </a:lnTo>
                  <a:lnTo>
                    <a:pt x="3132" y="3256"/>
                  </a:lnTo>
                  <a:lnTo>
                    <a:pt x="3132" y="3254"/>
                  </a:lnTo>
                  <a:lnTo>
                    <a:pt x="3128" y="3244"/>
                  </a:lnTo>
                  <a:lnTo>
                    <a:pt x="3120" y="3236"/>
                  </a:lnTo>
                  <a:lnTo>
                    <a:pt x="3114" y="3230"/>
                  </a:lnTo>
                  <a:lnTo>
                    <a:pt x="3112" y="3226"/>
                  </a:lnTo>
                  <a:lnTo>
                    <a:pt x="3108" y="3220"/>
                  </a:lnTo>
                  <a:lnTo>
                    <a:pt x="3100" y="3212"/>
                  </a:lnTo>
                  <a:lnTo>
                    <a:pt x="3092" y="3206"/>
                  </a:lnTo>
                  <a:lnTo>
                    <a:pt x="3090" y="3200"/>
                  </a:lnTo>
                  <a:lnTo>
                    <a:pt x="3090" y="3192"/>
                  </a:lnTo>
                  <a:lnTo>
                    <a:pt x="3088" y="3186"/>
                  </a:lnTo>
                  <a:lnTo>
                    <a:pt x="3086" y="3178"/>
                  </a:lnTo>
                  <a:lnTo>
                    <a:pt x="3082" y="3168"/>
                  </a:lnTo>
                  <a:lnTo>
                    <a:pt x="3078" y="3158"/>
                  </a:lnTo>
                  <a:lnTo>
                    <a:pt x="3072" y="3138"/>
                  </a:lnTo>
                  <a:lnTo>
                    <a:pt x="3070" y="3130"/>
                  </a:lnTo>
                  <a:lnTo>
                    <a:pt x="3066" y="3122"/>
                  </a:lnTo>
                  <a:lnTo>
                    <a:pt x="3060" y="3116"/>
                  </a:lnTo>
                  <a:lnTo>
                    <a:pt x="3052" y="3112"/>
                  </a:lnTo>
                  <a:lnTo>
                    <a:pt x="3044" y="3108"/>
                  </a:lnTo>
                  <a:lnTo>
                    <a:pt x="3040" y="3104"/>
                  </a:lnTo>
                  <a:lnTo>
                    <a:pt x="3036" y="3098"/>
                  </a:lnTo>
                  <a:lnTo>
                    <a:pt x="3034" y="3094"/>
                  </a:lnTo>
                  <a:lnTo>
                    <a:pt x="3032" y="3094"/>
                  </a:lnTo>
                  <a:lnTo>
                    <a:pt x="3026" y="3096"/>
                  </a:lnTo>
                  <a:lnTo>
                    <a:pt x="3022" y="3096"/>
                  </a:lnTo>
                  <a:lnTo>
                    <a:pt x="3022" y="3092"/>
                  </a:lnTo>
                  <a:lnTo>
                    <a:pt x="3024" y="3084"/>
                  </a:lnTo>
                  <a:lnTo>
                    <a:pt x="3026" y="3076"/>
                  </a:lnTo>
                  <a:lnTo>
                    <a:pt x="3038" y="3058"/>
                  </a:lnTo>
                  <a:lnTo>
                    <a:pt x="3044" y="3052"/>
                  </a:lnTo>
                  <a:lnTo>
                    <a:pt x="3048" y="3048"/>
                  </a:lnTo>
                  <a:lnTo>
                    <a:pt x="3054" y="3044"/>
                  </a:lnTo>
                  <a:lnTo>
                    <a:pt x="3056" y="3042"/>
                  </a:lnTo>
                  <a:lnTo>
                    <a:pt x="3058" y="3038"/>
                  </a:lnTo>
                  <a:lnTo>
                    <a:pt x="3062" y="3034"/>
                  </a:lnTo>
                  <a:lnTo>
                    <a:pt x="3064" y="3032"/>
                  </a:lnTo>
                  <a:lnTo>
                    <a:pt x="3064" y="3028"/>
                  </a:lnTo>
                  <a:lnTo>
                    <a:pt x="3062" y="3024"/>
                  </a:lnTo>
                  <a:lnTo>
                    <a:pt x="3060" y="3020"/>
                  </a:lnTo>
                  <a:lnTo>
                    <a:pt x="3060" y="3018"/>
                  </a:lnTo>
                  <a:lnTo>
                    <a:pt x="3062" y="3018"/>
                  </a:lnTo>
                  <a:lnTo>
                    <a:pt x="3064" y="3016"/>
                  </a:lnTo>
                  <a:lnTo>
                    <a:pt x="3066" y="3016"/>
                  </a:lnTo>
                  <a:lnTo>
                    <a:pt x="3066" y="3020"/>
                  </a:lnTo>
                  <a:lnTo>
                    <a:pt x="3068" y="3022"/>
                  </a:lnTo>
                  <a:lnTo>
                    <a:pt x="3070" y="3024"/>
                  </a:lnTo>
                  <a:lnTo>
                    <a:pt x="3072" y="3024"/>
                  </a:lnTo>
                  <a:lnTo>
                    <a:pt x="3076" y="3022"/>
                  </a:lnTo>
                  <a:lnTo>
                    <a:pt x="3080" y="3020"/>
                  </a:lnTo>
                  <a:lnTo>
                    <a:pt x="3082" y="3018"/>
                  </a:lnTo>
                  <a:lnTo>
                    <a:pt x="3084" y="3012"/>
                  </a:lnTo>
                  <a:lnTo>
                    <a:pt x="3086" y="3008"/>
                  </a:lnTo>
                  <a:lnTo>
                    <a:pt x="3088" y="3006"/>
                  </a:lnTo>
                  <a:lnTo>
                    <a:pt x="3090" y="3008"/>
                  </a:lnTo>
                  <a:lnTo>
                    <a:pt x="3092" y="3008"/>
                  </a:lnTo>
                  <a:lnTo>
                    <a:pt x="3094" y="3006"/>
                  </a:lnTo>
                  <a:lnTo>
                    <a:pt x="3096" y="3002"/>
                  </a:lnTo>
                  <a:lnTo>
                    <a:pt x="3100" y="2996"/>
                  </a:lnTo>
                  <a:lnTo>
                    <a:pt x="3106" y="2990"/>
                  </a:lnTo>
                  <a:lnTo>
                    <a:pt x="3114" y="2988"/>
                  </a:lnTo>
                  <a:lnTo>
                    <a:pt x="3118" y="2988"/>
                  </a:lnTo>
                  <a:lnTo>
                    <a:pt x="3122" y="2986"/>
                  </a:lnTo>
                  <a:lnTo>
                    <a:pt x="3128" y="2982"/>
                  </a:lnTo>
                  <a:lnTo>
                    <a:pt x="3134" y="2976"/>
                  </a:lnTo>
                  <a:lnTo>
                    <a:pt x="3136" y="2976"/>
                  </a:lnTo>
                  <a:lnTo>
                    <a:pt x="3138" y="2978"/>
                  </a:lnTo>
                  <a:lnTo>
                    <a:pt x="3140" y="2978"/>
                  </a:lnTo>
                  <a:lnTo>
                    <a:pt x="3142" y="2976"/>
                  </a:lnTo>
                  <a:lnTo>
                    <a:pt x="3142" y="2978"/>
                  </a:lnTo>
                  <a:lnTo>
                    <a:pt x="3144" y="2980"/>
                  </a:lnTo>
                  <a:lnTo>
                    <a:pt x="3144" y="2982"/>
                  </a:lnTo>
                  <a:lnTo>
                    <a:pt x="3148" y="2984"/>
                  </a:lnTo>
                  <a:lnTo>
                    <a:pt x="3152" y="2982"/>
                  </a:lnTo>
                  <a:lnTo>
                    <a:pt x="3156" y="2980"/>
                  </a:lnTo>
                  <a:lnTo>
                    <a:pt x="3158" y="2978"/>
                  </a:lnTo>
                  <a:lnTo>
                    <a:pt x="3156" y="2974"/>
                  </a:lnTo>
                  <a:lnTo>
                    <a:pt x="3156" y="2972"/>
                  </a:lnTo>
                  <a:lnTo>
                    <a:pt x="3156" y="2970"/>
                  </a:lnTo>
                  <a:lnTo>
                    <a:pt x="3158" y="2966"/>
                  </a:lnTo>
                  <a:lnTo>
                    <a:pt x="3162" y="2960"/>
                  </a:lnTo>
                  <a:lnTo>
                    <a:pt x="3164" y="2958"/>
                  </a:lnTo>
                  <a:lnTo>
                    <a:pt x="3164" y="2956"/>
                  </a:lnTo>
                  <a:lnTo>
                    <a:pt x="3158" y="2952"/>
                  </a:lnTo>
                  <a:lnTo>
                    <a:pt x="3150" y="2950"/>
                  </a:lnTo>
                  <a:lnTo>
                    <a:pt x="3144" y="2946"/>
                  </a:lnTo>
                  <a:lnTo>
                    <a:pt x="3140" y="2942"/>
                  </a:lnTo>
                  <a:lnTo>
                    <a:pt x="3138" y="2944"/>
                  </a:lnTo>
                  <a:lnTo>
                    <a:pt x="3134" y="2948"/>
                  </a:lnTo>
                  <a:lnTo>
                    <a:pt x="3132" y="2948"/>
                  </a:lnTo>
                  <a:lnTo>
                    <a:pt x="3126" y="2950"/>
                  </a:lnTo>
                  <a:lnTo>
                    <a:pt x="3116" y="2948"/>
                  </a:lnTo>
                  <a:lnTo>
                    <a:pt x="3114" y="2944"/>
                  </a:lnTo>
                  <a:lnTo>
                    <a:pt x="3112" y="2942"/>
                  </a:lnTo>
                  <a:lnTo>
                    <a:pt x="3108" y="2942"/>
                  </a:lnTo>
                  <a:lnTo>
                    <a:pt x="3102" y="2942"/>
                  </a:lnTo>
                  <a:lnTo>
                    <a:pt x="3100" y="2938"/>
                  </a:lnTo>
                  <a:lnTo>
                    <a:pt x="3096" y="2934"/>
                  </a:lnTo>
                  <a:lnTo>
                    <a:pt x="3094" y="2930"/>
                  </a:lnTo>
                  <a:lnTo>
                    <a:pt x="3090" y="2930"/>
                  </a:lnTo>
                  <a:lnTo>
                    <a:pt x="3080" y="2930"/>
                  </a:lnTo>
                  <a:lnTo>
                    <a:pt x="3072" y="2934"/>
                  </a:lnTo>
                  <a:lnTo>
                    <a:pt x="3066" y="2940"/>
                  </a:lnTo>
                  <a:lnTo>
                    <a:pt x="3062" y="2946"/>
                  </a:lnTo>
                  <a:lnTo>
                    <a:pt x="3056" y="2950"/>
                  </a:lnTo>
                  <a:lnTo>
                    <a:pt x="3052" y="2952"/>
                  </a:lnTo>
                  <a:lnTo>
                    <a:pt x="3050" y="2954"/>
                  </a:lnTo>
                  <a:lnTo>
                    <a:pt x="3050" y="2958"/>
                  </a:lnTo>
                  <a:lnTo>
                    <a:pt x="3052" y="2962"/>
                  </a:lnTo>
                  <a:lnTo>
                    <a:pt x="3050" y="2964"/>
                  </a:lnTo>
                  <a:lnTo>
                    <a:pt x="3044" y="2966"/>
                  </a:lnTo>
                  <a:lnTo>
                    <a:pt x="3032" y="2968"/>
                  </a:lnTo>
                  <a:lnTo>
                    <a:pt x="3026" y="2968"/>
                  </a:lnTo>
                  <a:lnTo>
                    <a:pt x="3020" y="2964"/>
                  </a:lnTo>
                  <a:lnTo>
                    <a:pt x="3018" y="2960"/>
                  </a:lnTo>
                  <a:lnTo>
                    <a:pt x="3014" y="2956"/>
                  </a:lnTo>
                  <a:lnTo>
                    <a:pt x="3014" y="2946"/>
                  </a:lnTo>
                  <a:lnTo>
                    <a:pt x="3014" y="2940"/>
                  </a:lnTo>
                  <a:lnTo>
                    <a:pt x="3016" y="2938"/>
                  </a:lnTo>
                  <a:lnTo>
                    <a:pt x="3018" y="2934"/>
                  </a:lnTo>
                  <a:lnTo>
                    <a:pt x="3018" y="2930"/>
                  </a:lnTo>
                  <a:lnTo>
                    <a:pt x="3014" y="2922"/>
                  </a:lnTo>
                  <a:lnTo>
                    <a:pt x="3008" y="2914"/>
                  </a:lnTo>
                  <a:lnTo>
                    <a:pt x="3004" y="2912"/>
                  </a:lnTo>
                  <a:lnTo>
                    <a:pt x="3002" y="2912"/>
                  </a:lnTo>
                  <a:lnTo>
                    <a:pt x="2996" y="2914"/>
                  </a:lnTo>
                  <a:lnTo>
                    <a:pt x="2988" y="2914"/>
                  </a:lnTo>
                  <a:lnTo>
                    <a:pt x="2980" y="2914"/>
                  </a:lnTo>
                  <a:lnTo>
                    <a:pt x="2976" y="2912"/>
                  </a:lnTo>
                  <a:lnTo>
                    <a:pt x="2974" y="2910"/>
                  </a:lnTo>
                  <a:lnTo>
                    <a:pt x="2970" y="2906"/>
                  </a:lnTo>
                  <a:lnTo>
                    <a:pt x="2966" y="2904"/>
                  </a:lnTo>
                  <a:lnTo>
                    <a:pt x="2962" y="2900"/>
                  </a:lnTo>
                  <a:lnTo>
                    <a:pt x="2958" y="2890"/>
                  </a:lnTo>
                  <a:lnTo>
                    <a:pt x="2958" y="2880"/>
                  </a:lnTo>
                  <a:lnTo>
                    <a:pt x="2960" y="2872"/>
                  </a:lnTo>
                  <a:lnTo>
                    <a:pt x="2962" y="2868"/>
                  </a:lnTo>
                  <a:lnTo>
                    <a:pt x="2964" y="2862"/>
                  </a:lnTo>
                  <a:lnTo>
                    <a:pt x="2966" y="2856"/>
                  </a:lnTo>
                  <a:lnTo>
                    <a:pt x="2970" y="2854"/>
                  </a:lnTo>
                  <a:lnTo>
                    <a:pt x="2976" y="2854"/>
                  </a:lnTo>
                  <a:lnTo>
                    <a:pt x="2982" y="2860"/>
                  </a:lnTo>
                  <a:lnTo>
                    <a:pt x="2986" y="2864"/>
                  </a:lnTo>
                  <a:lnTo>
                    <a:pt x="2988" y="2864"/>
                  </a:lnTo>
                  <a:lnTo>
                    <a:pt x="2992" y="2862"/>
                  </a:lnTo>
                  <a:lnTo>
                    <a:pt x="2996" y="2856"/>
                  </a:lnTo>
                  <a:lnTo>
                    <a:pt x="3000" y="2856"/>
                  </a:lnTo>
                  <a:lnTo>
                    <a:pt x="3002" y="2856"/>
                  </a:lnTo>
                  <a:lnTo>
                    <a:pt x="3010" y="2856"/>
                  </a:lnTo>
                  <a:lnTo>
                    <a:pt x="3018" y="2854"/>
                  </a:lnTo>
                  <a:lnTo>
                    <a:pt x="3024" y="2846"/>
                  </a:lnTo>
                  <a:lnTo>
                    <a:pt x="3026" y="2836"/>
                  </a:lnTo>
                  <a:lnTo>
                    <a:pt x="3026" y="2830"/>
                  </a:lnTo>
                  <a:lnTo>
                    <a:pt x="3032" y="2824"/>
                  </a:lnTo>
                  <a:lnTo>
                    <a:pt x="3044" y="2814"/>
                  </a:lnTo>
                  <a:lnTo>
                    <a:pt x="3058" y="2806"/>
                  </a:lnTo>
                  <a:lnTo>
                    <a:pt x="3070" y="2802"/>
                  </a:lnTo>
                  <a:lnTo>
                    <a:pt x="3076" y="2798"/>
                  </a:lnTo>
                  <a:lnTo>
                    <a:pt x="3078" y="2794"/>
                  </a:lnTo>
                  <a:lnTo>
                    <a:pt x="3080" y="2786"/>
                  </a:lnTo>
                  <a:lnTo>
                    <a:pt x="3088" y="2778"/>
                  </a:lnTo>
                  <a:lnTo>
                    <a:pt x="3094" y="2770"/>
                  </a:lnTo>
                  <a:lnTo>
                    <a:pt x="3094" y="2768"/>
                  </a:lnTo>
                  <a:lnTo>
                    <a:pt x="3096" y="2766"/>
                  </a:lnTo>
                  <a:lnTo>
                    <a:pt x="3100" y="2762"/>
                  </a:lnTo>
                  <a:lnTo>
                    <a:pt x="3104" y="2760"/>
                  </a:lnTo>
                  <a:lnTo>
                    <a:pt x="3108" y="2760"/>
                  </a:lnTo>
                  <a:lnTo>
                    <a:pt x="3114" y="2760"/>
                  </a:lnTo>
                  <a:lnTo>
                    <a:pt x="3120" y="2762"/>
                  </a:lnTo>
                  <a:lnTo>
                    <a:pt x="3122" y="2762"/>
                  </a:lnTo>
                  <a:lnTo>
                    <a:pt x="3124" y="2762"/>
                  </a:lnTo>
                  <a:lnTo>
                    <a:pt x="3128" y="2760"/>
                  </a:lnTo>
                  <a:lnTo>
                    <a:pt x="3130" y="2760"/>
                  </a:lnTo>
                  <a:lnTo>
                    <a:pt x="3132" y="2764"/>
                  </a:lnTo>
                  <a:lnTo>
                    <a:pt x="3138" y="2770"/>
                  </a:lnTo>
                  <a:lnTo>
                    <a:pt x="3144" y="2778"/>
                  </a:lnTo>
                  <a:lnTo>
                    <a:pt x="3146" y="2782"/>
                  </a:lnTo>
                  <a:lnTo>
                    <a:pt x="3144" y="2790"/>
                  </a:lnTo>
                  <a:lnTo>
                    <a:pt x="3138" y="2800"/>
                  </a:lnTo>
                  <a:lnTo>
                    <a:pt x="3132" y="2806"/>
                  </a:lnTo>
                  <a:lnTo>
                    <a:pt x="3128" y="2810"/>
                  </a:lnTo>
                  <a:lnTo>
                    <a:pt x="3120" y="2816"/>
                  </a:lnTo>
                  <a:lnTo>
                    <a:pt x="3114" y="2820"/>
                  </a:lnTo>
                  <a:lnTo>
                    <a:pt x="3114" y="2822"/>
                  </a:lnTo>
                  <a:lnTo>
                    <a:pt x="3114" y="2824"/>
                  </a:lnTo>
                  <a:lnTo>
                    <a:pt x="3116" y="2826"/>
                  </a:lnTo>
                  <a:lnTo>
                    <a:pt x="3114" y="2828"/>
                  </a:lnTo>
                  <a:lnTo>
                    <a:pt x="3110" y="2832"/>
                  </a:lnTo>
                  <a:lnTo>
                    <a:pt x="3104" y="2834"/>
                  </a:lnTo>
                  <a:lnTo>
                    <a:pt x="3104" y="2836"/>
                  </a:lnTo>
                  <a:lnTo>
                    <a:pt x="3106" y="2836"/>
                  </a:lnTo>
                  <a:lnTo>
                    <a:pt x="3110" y="2840"/>
                  </a:lnTo>
                  <a:lnTo>
                    <a:pt x="3116" y="2844"/>
                  </a:lnTo>
                  <a:lnTo>
                    <a:pt x="3120" y="2850"/>
                  </a:lnTo>
                  <a:lnTo>
                    <a:pt x="3122" y="2854"/>
                  </a:lnTo>
                  <a:lnTo>
                    <a:pt x="3122" y="2858"/>
                  </a:lnTo>
                  <a:lnTo>
                    <a:pt x="3120" y="2862"/>
                  </a:lnTo>
                  <a:lnTo>
                    <a:pt x="3118" y="2864"/>
                  </a:lnTo>
                  <a:lnTo>
                    <a:pt x="3116" y="2862"/>
                  </a:lnTo>
                  <a:lnTo>
                    <a:pt x="3112" y="2860"/>
                  </a:lnTo>
                  <a:lnTo>
                    <a:pt x="3110" y="2862"/>
                  </a:lnTo>
                  <a:lnTo>
                    <a:pt x="3108" y="2864"/>
                  </a:lnTo>
                  <a:lnTo>
                    <a:pt x="3106" y="2868"/>
                  </a:lnTo>
                  <a:lnTo>
                    <a:pt x="3102" y="2868"/>
                  </a:lnTo>
                  <a:lnTo>
                    <a:pt x="3100" y="2876"/>
                  </a:lnTo>
                  <a:lnTo>
                    <a:pt x="3100" y="2880"/>
                  </a:lnTo>
                  <a:lnTo>
                    <a:pt x="3102" y="2882"/>
                  </a:lnTo>
                  <a:lnTo>
                    <a:pt x="3104" y="2882"/>
                  </a:lnTo>
                  <a:lnTo>
                    <a:pt x="3106" y="2880"/>
                  </a:lnTo>
                  <a:lnTo>
                    <a:pt x="3112" y="2878"/>
                  </a:lnTo>
                  <a:lnTo>
                    <a:pt x="3120" y="2874"/>
                  </a:lnTo>
                  <a:lnTo>
                    <a:pt x="3124" y="2874"/>
                  </a:lnTo>
                  <a:lnTo>
                    <a:pt x="3124" y="2872"/>
                  </a:lnTo>
                  <a:lnTo>
                    <a:pt x="3124" y="2868"/>
                  </a:lnTo>
                  <a:lnTo>
                    <a:pt x="3124" y="2866"/>
                  </a:lnTo>
                  <a:lnTo>
                    <a:pt x="3128" y="2866"/>
                  </a:lnTo>
                  <a:lnTo>
                    <a:pt x="3132" y="2866"/>
                  </a:lnTo>
                  <a:lnTo>
                    <a:pt x="3136" y="2864"/>
                  </a:lnTo>
                  <a:lnTo>
                    <a:pt x="3142" y="2856"/>
                  </a:lnTo>
                  <a:lnTo>
                    <a:pt x="3148" y="2848"/>
                  </a:lnTo>
                  <a:lnTo>
                    <a:pt x="3152" y="2844"/>
                  </a:lnTo>
                  <a:lnTo>
                    <a:pt x="3156" y="2840"/>
                  </a:lnTo>
                  <a:lnTo>
                    <a:pt x="3162" y="2836"/>
                  </a:lnTo>
                  <a:lnTo>
                    <a:pt x="3164" y="2834"/>
                  </a:lnTo>
                  <a:lnTo>
                    <a:pt x="3168" y="2832"/>
                  </a:lnTo>
                  <a:lnTo>
                    <a:pt x="3176" y="2830"/>
                  </a:lnTo>
                  <a:lnTo>
                    <a:pt x="3182" y="2830"/>
                  </a:lnTo>
                  <a:lnTo>
                    <a:pt x="3186" y="2828"/>
                  </a:lnTo>
                  <a:lnTo>
                    <a:pt x="3188" y="2826"/>
                  </a:lnTo>
                  <a:lnTo>
                    <a:pt x="3190" y="2822"/>
                  </a:lnTo>
                  <a:lnTo>
                    <a:pt x="3194" y="2822"/>
                  </a:lnTo>
                  <a:lnTo>
                    <a:pt x="3196" y="2824"/>
                  </a:lnTo>
                  <a:lnTo>
                    <a:pt x="3200" y="2822"/>
                  </a:lnTo>
                  <a:lnTo>
                    <a:pt x="3202" y="2820"/>
                  </a:lnTo>
                  <a:lnTo>
                    <a:pt x="3206" y="2820"/>
                  </a:lnTo>
                  <a:lnTo>
                    <a:pt x="3212" y="2820"/>
                  </a:lnTo>
                  <a:lnTo>
                    <a:pt x="3220" y="2818"/>
                  </a:lnTo>
                  <a:lnTo>
                    <a:pt x="3226" y="2816"/>
                  </a:lnTo>
                  <a:lnTo>
                    <a:pt x="3230" y="2812"/>
                  </a:lnTo>
                  <a:lnTo>
                    <a:pt x="3232" y="2808"/>
                  </a:lnTo>
                  <a:lnTo>
                    <a:pt x="3230" y="2812"/>
                  </a:lnTo>
                  <a:lnTo>
                    <a:pt x="3232" y="2818"/>
                  </a:lnTo>
                  <a:lnTo>
                    <a:pt x="3236" y="2824"/>
                  </a:lnTo>
                  <a:lnTo>
                    <a:pt x="3242" y="2828"/>
                  </a:lnTo>
                  <a:lnTo>
                    <a:pt x="3244" y="2830"/>
                  </a:lnTo>
                  <a:lnTo>
                    <a:pt x="3246" y="2828"/>
                  </a:lnTo>
                  <a:lnTo>
                    <a:pt x="3250" y="2828"/>
                  </a:lnTo>
                  <a:lnTo>
                    <a:pt x="3254" y="2828"/>
                  </a:lnTo>
                  <a:lnTo>
                    <a:pt x="3264" y="2832"/>
                  </a:lnTo>
                  <a:lnTo>
                    <a:pt x="3268" y="2836"/>
                  </a:lnTo>
                  <a:lnTo>
                    <a:pt x="3272" y="2840"/>
                  </a:lnTo>
                  <a:lnTo>
                    <a:pt x="3274" y="2846"/>
                  </a:lnTo>
                  <a:lnTo>
                    <a:pt x="3272" y="2850"/>
                  </a:lnTo>
                  <a:lnTo>
                    <a:pt x="3264" y="2868"/>
                  </a:lnTo>
                  <a:lnTo>
                    <a:pt x="3262" y="2876"/>
                  </a:lnTo>
                  <a:lnTo>
                    <a:pt x="3262" y="2878"/>
                  </a:lnTo>
                  <a:lnTo>
                    <a:pt x="3264" y="2880"/>
                  </a:lnTo>
                  <a:lnTo>
                    <a:pt x="3266" y="2884"/>
                  </a:lnTo>
                  <a:lnTo>
                    <a:pt x="3262" y="2886"/>
                  </a:lnTo>
                  <a:lnTo>
                    <a:pt x="3258" y="2892"/>
                  </a:lnTo>
                  <a:lnTo>
                    <a:pt x="3254" y="2900"/>
                  </a:lnTo>
                  <a:lnTo>
                    <a:pt x="3250" y="2906"/>
                  </a:lnTo>
                  <a:lnTo>
                    <a:pt x="3248" y="2910"/>
                  </a:lnTo>
                  <a:lnTo>
                    <a:pt x="3244" y="2914"/>
                  </a:lnTo>
                  <a:lnTo>
                    <a:pt x="3242" y="2914"/>
                  </a:lnTo>
                  <a:lnTo>
                    <a:pt x="3252" y="2916"/>
                  </a:lnTo>
                  <a:lnTo>
                    <a:pt x="3258" y="2918"/>
                  </a:lnTo>
                  <a:lnTo>
                    <a:pt x="3260" y="2918"/>
                  </a:lnTo>
                  <a:lnTo>
                    <a:pt x="3258" y="2920"/>
                  </a:lnTo>
                  <a:lnTo>
                    <a:pt x="3258" y="2922"/>
                  </a:lnTo>
                  <a:lnTo>
                    <a:pt x="3254" y="2924"/>
                  </a:lnTo>
                  <a:lnTo>
                    <a:pt x="3256" y="2926"/>
                  </a:lnTo>
                  <a:lnTo>
                    <a:pt x="3262" y="2928"/>
                  </a:lnTo>
                  <a:lnTo>
                    <a:pt x="3268" y="2928"/>
                  </a:lnTo>
                  <a:lnTo>
                    <a:pt x="3270" y="2930"/>
                  </a:lnTo>
                  <a:lnTo>
                    <a:pt x="3270" y="2932"/>
                  </a:lnTo>
                  <a:lnTo>
                    <a:pt x="3270" y="2934"/>
                  </a:lnTo>
                  <a:lnTo>
                    <a:pt x="3270" y="2938"/>
                  </a:lnTo>
                  <a:lnTo>
                    <a:pt x="3274" y="2936"/>
                  </a:lnTo>
                  <a:lnTo>
                    <a:pt x="3278" y="2934"/>
                  </a:lnTo>
                  <a:lnTo>
                    <a:pt x="3280" y="2930"/>
                  </a:lnTo>
                  <a:lnTo>
                    <a:pt x="3282" y="2924"/>
                  </a:lnTo>
                  <a:lnTo>
                    <a:pt x="3284" y="2922"/>
                  </a:lnTo>
                  <a:lnTo>
                    <a:pt x="3292" y="2926"/>
                  </a:lnTo>
                  <a:lnTo>
                    <a:pt x="3300" y="2934"/>
                  </a:lnTo>
                  <a:lnTo>
                    <a:pt x="3302" y="2934"/>
                  </a:lnTo>
                  <a:lnTo>
                    <a:pt x="3304" y="2930"/>
                  </a:lnTo>
                  <a:lnTo>
                    <a:pt x="3304" y="2928"/>
                  </a:lnTo>
                  <a:lnTo>
                    <a:pt x="3306" y="2926"/>
                  </a:lnTo>
                  <a:lnTo>
                    <a:pt x="3312" y="2928"/>
                  </a:lnTo>
                  <a:lnTo>
                    <a:pt x="3318" y="2930"/>
                  </a:lnTo>
                  <a:lnTo>
                    <a:pt x="3324" y="2930"/>
                  </a:lnTo>
                  <a:lnTo>
                    <a:pt x="3324" y="2934"/>
                  </a:lnTo>
                  <a:lnTo>
                    <a:pt x="3322" y="2934"/>
                  </a:lnTo>
                  <a:lnTo>
                    <a:pt x="3320" y="2938"/>
                  </a:lnTo>
                  <a:lnTo>
                    <a:pt x="3320" y="2942"/>
                  </a:lnTo>
                  <a:lnTo>
                    <a:pt x="3324" y="2948"/>
                  </a:lnTo>
                  <a:lnTo>
                    <a:pt x="3326" y="2954"/>
                  </a:lnTo>
                  <a:lnTo>
                    <a:pt x="3326" y="2958"/>
                  </a:lnTo>
                  <a:lnTo>
                    <a:pt x="3324" y="2960"/>
                  </a:lnTo>
                  <a:lnTo>
                    <a:pt x="3324" y="2962"/>
                  </a:lnTo>
                  <a:lnTo>
                    <a:pt x="3324" y="2966"/>
                  </a:lnTo>
                  <a:lnTo>
                    <a:pt x="3328" y="2970"/>
                  </a:lnTo>
                  <a:lnTo>
                    <a:pt x="3332" y="2974"/>
                  </a:lnTo>
                  <a:lnTo>
                    <a:pt x="3334" y="2976"/>
                  </a:lnTo>
                  <a:lnTo>
                    <a:pt x="3334" y="2980"/>
                  </a:lnTo>
                  <a:lnTo>
                    <a:pt x="3332" y="2982"/>
                  </a:lnTo>
                  <a:lnTo>
                    <a:pt x="3330" y="2980"/>
                  </a:lnTo>
                  <a:lnTo>
                    <a:pt x="3328" y="2976"/>
                  </a:lnTo>
                  <a:lnTo>
                    <a:pt x="3326" y="2974"/>
                  </a:lnTo>
                  <a:lnTo>
                    <a:pt x="3322" y="2974"/>
                  </a:lnTo>
                  <a:lnTo>
                    <a:pt x="3312" y="2974"/>
                  </a:lnTo>
                  <a:lnTo>
                    <a:pt x="3310" y="2974"/>
                  </a:lnTo>
                  <a:lnTo>
                    <a:pt x="3312" y="2978"/>
                  </a:lnTo>
                  <a:lnTo>
                    <a:pt x="3312" y="2980"/>
                  </a:lnTo>
                  <a:lnTo>
                    <a:pt x="3312" y="2982"/>
                  </a:lnTo>
                  <a:lnTo>
                    <a:pt x="3310" y="2982"/>
                  </a:lnTo>
                  <a:lnTo>
                    <a:pt x="3308" y="2980"/>
                  </a:lnTo>
                  <a:lnTo>
                    <a:pt x="3306" y="2980"/>
                  </a:lnTo>
                  <a:lnTo>
                    <a:pt x="3302" y="2984"/>
                  </a:lnTo>
                  <a:lnTo>
                    <a:pt x="3302" y="2988"/>
                  </a:lnTo>
                  <a:lnTo>
                    <a:pt x="3304" y="2992"/>
                  </a:lnTo>
                  <a:lnTo>
                    <a:pt x="3308" y="2994"/>
                  </a:lnTo>
                  <a:lnTo>
                    <a:pt x="3312" y="2992"/>
                  </a:lnTo>
                  <a:lnTo>
                    <a:pt x="3314" y="2992"/>
                  </a:lnTo>
                  <a:lnTo>
                    <a:pt x="3316" y="2998"/>
                  </a:lnTo>
                  <a:lnTo>
                    <a:pt x="3318" y="3014"/>
                  </a:lnTo>
                  <a:lnTo>
                    <a:pt x="3318" y="3020"/>
                  </a:lnTo>
                  <a:lnTo>
                    <a:pt x="3320" y="3022"/>
                  </a:lnTo>
                  <a:lnTo>
                    <a:pt x="3324" y="3026"/>
                  </a:lnTo>
                  <a:lnTo>
                    <a:pt x="3324" y="3028"/>
                  </a:lnTo>
                  <a:lnTo>
                    <a:pt x="3322" y="3030"/>
                  </a:lnTo>
                  <a:lnTo>
                    <a:pt x="3324" y="3034"/>
                  </a:lnTo>
                  <a:lnTo>
                    <a:pt x="3326" y="3038"/>
                  </a:lnTo>
                  <a:lnTo>
                    <a:pt x="3324" y="3042"/>
                  </a:lnTo>
                  <a:lnTo>
                    <a:pt x="3320" y="3046"/>
                  </a:lnTo>
                  <a:lnTo>
                    <a:pt x="3316" y="3054"/>
                  </a:lnTo>
                  <a:lnTo>
                    <a:pt x="3308" y="3070"/>
                  </a:lnTo>
                  <a:lnTo>
                    <a:pt x="3308" y="3076"/>
                  </a:lnTo>
                  <a:lnTo>
                    <a:pt x="3308" y="3078"/>
                  </a:lnTo>
                  <a:lnTo>
                    <a:pt x="3310" y="3082"/>
                  </a:lnTo>
                  <a:lnTo>
                    <a:pt x="3310" y="3084"/>
                  </a:lnTo>
                  <a:lnTo>
                    <a:pt x="3312" y="3088"/>
                  </a:lnTo>
                  <a:lnTo>
                    <a:pt x="3312" y="3092"/>
                  </a:lnTo>
                  <a:lnTo>
                    <a:pt x="3314" y="3096"/>
                  </a:lnTo>
                  <a:lnTo>
                    <a:pt x="3312" y="3096"/>
                  </a:lnTo>
                  <a:lnTo>
                    <a:pt x="3308" y="3096"/>
                  </a:lnTo>
                  <a:lnTo>
                    <a:pt x="3308" y="3100"/>
                  </a:lnTo>
                  <a:lnTo>
                    <a:pt x="3310" y="3104"/>
                  </a:lnTo>
                  <a:lnTo>
                    <a:pt x="3312" y="3104"/>
                  </a:lnTo>
                  <a:lnTo>
                    <a:pt x="3316" y="3104"/>
                  </a:lnTo>
                  <a:lnTo>
                    <a:pt x="3316" y="3110"/>
                  </a:lnTo>
                  <a:lnTo>
                    <a:pt x="3316" y="3116"/>
                  </a:lnTo>
                  <a:lnTo>
                    <a:pt x="3318" y="3118"/>
                  </a:lnTo>
                  <a:lnTo>
                    <a:pt x="3322" y="3116"/>
                  </a:lnTo>
                  <a:lnTo>
                    <a:pt x="3326" y="3110"/>
                  </a:lnTo>
                  <a:lnTo>
                    <a:pt x="3330" y="3104"/>
                  </a:lnTo>
                  <a:lnTo>
                    <a:pt x="3330" y="3106"/>
                  </a:lnTo>
                  <a:lnTo>
                    <a:pt x="3330" y="3110"/>
                  </a:lnTo>
                  <a:lnTo>
                    <a:pt x="3330" y="3112"/>
                  </a:lnTo>
                  <a:lnTo>
                    <a:pt x="3334" y="3110"/>
                  </a:lnTo>
                  <a:lnTo>
                    <a:pt x="3334" y="3108"/>
                  </a:lnTo>
                  <a:lnTo>
                    <a:pt x="3338" y="3102"/>
                  </a:lnTo>
                  <a:lnTo>
                    <a:pt x="3342" y="3098"/>
                  </a:lnTo>
                  <a:lnTo>
                    <a:pt x="3346" y="3094"/>
                  </a:lnTo>
                  <a:lnTo>
                    <a:pt x="3348" y="3094"/>
                  </a:lnTo>
                  <a:lnTo>
                    <a:pt x="3348" y="3096"/>
                  </a:lnTo>
                  <a:lnTo>
                    <a:pt x="3346" y="3100"/>
                  </a:lnTo>
                  <a:lnTo>
                    <a:pt x="3344" y="3106"/>
                  </a:lnTo>
                  <a:lnTo>
                    <a:pt x="3346" y="3108"/>
                  </a:lnTo>
                  <a:lnTo>
                    <a:pt x="3350" y="3110"/>
                  </a:lnTo>
                  <a:lnTo>
                    <a:pt x="3354" y="3108"/>
                  </a:lnTo>
                  <a:lnTo>
                    <a:pt x="3356" y="3106"/>
                  </a:lnTo>
                  <a:lnTo>
                    <a:pt x="3356" y="3104"/>
                  </a:lnTo>
                  <a:lnTo>
                    <a:pt x="3354" y="3096"/>
                  </a:lnTo>
                  <a:lnTo>
                    <a:pt x="3354" y="3094"/>
                  </a:lnTo>
                  <a:lnTo>
                    <a:pt x="3356" y="3092"/>
                  </a:lnTo>
                  <a:lnTo>
                    <a:pt x="3358" y="3092"/>
                  </a:lnTo>
                  <a:lnTo>
                    <a:pt x="3358" y="3094"/>
                  </a:lnTo>
                  <a:lnTo>
                    <a:pt x="3360" y="3102"/>
                  </a:lnTo>
                  <a:lnTo>
                    <a:pt x="3362" y="3100"/>
                  </a:lnTo>
                  <a:lnTo>
                    <a:pt x="3366" y="3096"/>
                  </a:lnTo>
                  <a:lnTo>
                    <a:pt x="3368" y="3094"/>
                  </a:lnTo>
                  <a:lnTo>
                    <a:pt x="3368" y="3092"/>
                  </a:lnTo>
                  <a:lnTo>
                    <a:pt x="3364" y="3088"/>
                  </a:lnTo>
                  <a:lnTo>
                    <a:pt x="3362" y="3086"/>
                  </a:lnTo>
                  <a:lnTo>
                    <a:pt x="3366" y="3084"/>
                  </a:lnTo>
                  <a:lnTo>
                    <a:pt x="3376" y="3084"/>
                  </a:lnTo>
                  <a:lnTo>
                    <a:pt x="3384" y="3086"/>
                  </a:lnTo>
                  <a:lnTo>
                    <a:pt x="3390" y="3090"/>
                  </a:lnTo>
                  <a:lnTo>
                    <a:pt x="3394" y="3090"/>
                  </a:lnTo>
                  <a:lnTo>
                    <a:pt x="3396" y="3088"/>
                  </a:lnTo>
                  <a:lnTo>
                    <a:pt x="3396" y="3084"/>
                  </a:lnTo>
                  <a:lnTo>
                    <a:pt x="3396" y="3082"/>
                  </a:lnTo>
                  <a:lnTo>
                    <a:pt x="3400" y="3078"/>
                  </a:lnTo>
                  <a:lnTo>
                    <a:pt x="3406" y="3076"/>
                  </a:lnTo>
                  <a:lnTo>
                    <a:pt x="3412" y="3078"/>
                  </a:lnTo>
                  <a:lnTo>
                    <a:pt x="3418" y="3078"/>
                  </a:lnTo>
                  <a:lnTo>
                    <a:pt x="3422" y="3076"/>
                  </a:lnTo>
                  <a:lnTo>
                    <a:pt x="3428" y="3070"/>
                  </a:lnTo>
                  <a:lnTo>
                    <a:pt x="3434" y="3058"/>
                  </a:lnTo>
                  <a:lnTo>
                    <a:pt x="3438" y="3044"/>
                  </a:lnTo>
                  <a:lnTo>
                    <a:pt x="3440" y="3032"/>
                  </a:lnTo>
                  <a:lnTo>
                    <a:pt x="3440" y="3026"/>
                  </a:lnTo>
                  <a:lnTo>
                    <a:pt x="3436" y="3026"/>
                  </a:lnTo>
                  <a:lnTo>
                    <a:pt x="3434" y="3026"/>
                  </a:lnTo>
                  <a:lnTo>
                    <a:pt x="3432" y="3018"/>
                  </a:lnTo>
                  <a:lnTo>
                    <a:pt x="3434" y="3008"/>
                  </a:lnTo>
                  <a:lnTo>
                    <a:pt x="3436" y="3002"/>
                  </a:lnTo>
                  <a:lnTo>
                    <a:pt x="3436" y="2994"/>
                  </a:lnTo>
                  <a:lnTo>
                    <a:pt x="3436" y="2980"/>
                  </a:lnTo>
                  <a:lnTo>
                    <a:pt x="3432" y="2964"/>
                  </a:lnTo>
                  <a:lnTo>
                    <a:pt x="3426" y="2948"/>
                  </a:lnTo>
                  <a:lnTo>
                    <a:pt x="3418" y="2934"/>
                  </a:lnTo>
                  <a:lnTo>
                    <a:pt x="3410" y="2922"/>
                  </a:lnTo>
                  <a:lnTo>
                    <a:pt x="3402" y="2910"/>
                  </a:lnTo>
                  <a:lnTo>
                    <a:pt x="3398" y="2902"/>
                  </a:lnTo>
                  <a:lnTo>
                    <a:pt x="3392" y="2886"/>
                  </a:lnTo>
                  <a:lnTo>
                    <a:pt x="3388" y="2882"/>
                  </a:lnTo>
                  <a:lnTo>
                    <a:pt x="3386" y="2880"/>
                  </a:lnTo>
                  <a:lnTo>
                    <a:pt x="3380" y="2876"/>
                  </a:lnTo>
                  <a:lnTo>
                    <a:pt x="3374" y="2866"/>
                  </a:lnTo>
                  <a:lnTo>
                    <a:pt x="3370" y="2862"/>
                  </a:lnTo>
                  <a:lnTo>
                    <a:pt x="3366" y="2858"/>
                  </a:lnTo>
                  <a:lnTo>
                    <a:pt x="3360" y="2856"/>
                  </a:lnTo>
                  <a:lnTo>
                    <a:pt x="3354" y="2856"/>
                  </a:lnTo>
                  <a:lnTo>
                    <a:pt x="3352" y="2852"/>
                  </a:lnTo>
                  <a:lnTo>
                    <a:pt x="3352" y="2850"/>
                  </a:lnTo>
                  <a:lnTo>
                    <a:pt x="3354" y="2848"/>
                  </a:lnTo>
                  <a:lnTo>
                    <a:pt x="3356" y="2848"/>
                  </a:lnTo>
                  <a:lnTo>
                    <a:pt x="3358" y="2848"/>
                  </a:lnTo>
                  <a:lnTo>
                    <a:pt x="3360" y="2848"/>
                  </a:lnTo>
                  <a:lnTo>
                    <a:pt x="3360" y="2838"/>
                  </a:lnTo>
                  <a:lnTo>
                    <a:pt x="3358" y="2830"/>
                  </a:lnTo>
                  <a:lnTo>
                    <a:pt x="3358" y="2826"/>
                  </a:lnTo>
                  <a:lnTo>
                    <a:pt x="3360" y="2822"/>
                  </a:lnTo>
                  <a:lnTo>
                    <a:pt x="3362" y="2822"/>
                  </a:lnTo>
                  <a:lnTo>
                    <a:pt x="3368" y="2820"/>
                  </a:lnTo>
                  <a:lnTo>
                    <a:pt x="3372" y="2818"/>
                  </a:lnTo>
                  <a:lnTo>
                    <a:pt x="3374" y="2814"/>
                  </a:lnTo>
                  <a:lnTo>
                    <a:pt x="3376" y="2810"/>
                  </a:lnTo>
                  <a:lnTo>
                    <a:pt x="3378" y="2808"/>
                  </a:lnTo>
                  <a:lnTo>
                    <a:pt x="3384" y="2810"/>
                  </a:lnTo>
                  <a:lnTo>
                    <a:pt x="3386" y="2810"/>
                  </a:lnTo>
                  <a:lnTo>
                    <a:pt x="3390" y="2810"/>
                  </a:lnTo>
                  <a:lnTo>
                    <a:pt x="3396" y="2806"/>
                  </a:lnTo>
                  <a:lnTo>
                    <a:pt x="3402" y="2800"/>
                  </a:lnTo>
                  <a:lnTo>
                    <a:pt x="3426" y="2776"/>
                  </a:lnTo>
                  <a:lnTo>
                    <a:pt x="3434" y="2768"/>
                  </a:lnTo>
                  <a:lnTo>
                    <a:pt x="3442" y="2766"/>
                  </a:lnTo>
                  <a:lnTo>
                    <a:pt x="3444" y="2764"/>
                  </a:lnTo>
                  <a:lnTo>
                    <a:pt x="3446" y="2762"/>
                  </a:lnTo>
                  <a:lnTo>
                    <a:pt x="3448" y="2754"/>
                  </a:lnTo>
                  <a:lnTo>
                    <a:pt x="3448" y="2746"/>
                  </a:lnTo>
                  <a:lnTo>
                    <a:pt x="3448" y="2738"/>
                  </a:lnTo>
                  <a:lnTo>
                    <a:pt x="3448" y="2734"/>
                  </a:lnTo>
                  <a:lnTo>
                    <a:pt x="3448" y="2732"/>
                  </a:lnTo>
                  <a:lnTo>
                    <a:pt x="3446" y="2730"/>
                  </a:lnTo>
                  <a:lnTo>
                    <a:pt x="3444" y="2728"/>
                  </a:lnTo>
                  <a:lnTo>
                    <a:pt x="3444" y="2724"/>
                  </a:lnTo>
                  <a:lnTo>
                    <a:pt x="3450" y="2714"/>
                  </a:lnTo>
                  <a:lnTo>
                    <a:pt x="3464" y="2694"/>
                  </a:lnTo>
                  <a:lnTo>
                    <a:pt x="3474" y="2684"/>
                  </a:lnTo>
                  <a:lnTo>
                    <a:pt x="3478" y="2682"/>
                  </a:lnTo>
                  <a:lnTo>
                    <a:pt x="3480" y="2684"/>
                  </a:lnTo>
                  <a:lnTo>
                    <a:pt x="3482" y="2684"/>
                  </a:lnTo>
                  <a:lnTo>
                    <a:pt x="3488" y="2682"/>
                  </a:lnTo>
                  <a:lnTo>
                    <a:pt x="3492" y="2678"/>
                  </a:lnTo>
                  <a:lnTo>
                    <a:pt x="3492" y="2674"/>
                  </a:lnTo>
                  <a:lnTo>
                    <a:pt x="3492" y="2666"/>
                  </a:lnTo>
                  <a:lnTo>
                    <a:pt x="3492" y="2664"/>
                  </a:lnTo>
                  <a:lnTo>
                    <a:pt x="3498" y="2664"/>
                  </a:lnTo>
                  <a:lnTo>
                    <a:pt x="3506" y="2666"/>
                  </a:lnTo>
                  <a:lnTo>
                    <a:pt x="3510" y="2664"/>
                  </a:lnTo>
                  <a:lnTo>
                    <a:pt x="3514" y="2658"/>
                  </a:lnTo>
                  <a:lnTo>
                    <a:pt x="3518" y="2650"/>
                  </a:lnTo>
                  <a:lnTo>
                    <a:pt x="3524" y="2640"/>
                  </a:lnTo>
                  <a:lnTo>
                    <a:pt x="3524" y="2632"/>
                  </a:lnTo>
                  <a:lnTo>
                    <a:pt x="3526" y="2628"/>
                  </a:lnTo>
                  <a:lnTo>
                    <a:pt x="3528" y="2626"/>
                  </a:lnTo>
                  <a:lnTo>
                    <a:pt x="3532" y="2626"/>
                  </a:lnTo>
                  <a:lnTo>
                    <a:pt x="3536" y="2626"/>
                  </a:lnTo>
                  <a:lnTo>
                    <a:pt x="3536" y="2628"/>
                  </a:lnTo>
                  <a:lnTo>
                    <a:pt x="3536" y="2634"/>
                  </a:lnTo>
                  <a:lnTo>
                    <a:pt x="3534" y="2638"/>
                  </a:lnTo>
                  <a:lnTo>
                    <a:pt x="3536" y="2638"/>
                  </a:lnTo>
                  <a:lnTo>
                    <a:pt x="3538" y="2638"/>
                  </a:lnTo>
                  <a:lnTo>
                    <a:pt x="3542" y="2636"/>
                  </a:lnTo>
                  <a:lnTo>
                    <a:pt x="3548" y="2632"/>
                  </a:lnTo>
                  <a:lnTo>
                    <a:pt x="3550" y="2632"/>
                  </a:lnTo>
                  <a:lnTo>
                    <a:pt x="3552" y="2634"/>
                  </a:lnTo>
                  <a:lnTo>
                    <a:pt x="3552" y="2638"/>
                  </a:lnTo>
                  <a:lnTo>
                    <a:pt x="3552" y="2646"/>
                  </a:lnTo>
                  <a:lnTo>
                    <a:pt x="3554" y="2648"/>
                  </a:lnTo>
                  <a:lnTo>
                    <a:pt x="3556" y="2650"/>
                  </a:lnTo>
                  <a:lnTo>
                    <a:pt x="3570" y="2654"/>
                  </a:lnTo>
                  <a:lnTo>
                    <a:pt x="3580" y="2660"/>
                  </a:lnTo>
                  <a:lnTo>
                    <a:pt x="3584" y="2660"/>
                  </a:lnTo>
                  <a:lnTo>
                    <a:pt x="3590" y="2658"/>
                  </a:lnTo>
                  <a:lnTo>
                    <a:pt x="3598" y="2656"/>
                  </a:lnTo>
                  <a:lnTo>
                    <a:pt x="3608" y="2652"/>
                  </a:lnTo>
                  <a:lnTo>
                    <a:pt x="3616" y="2650"/>
                  </a:lnTo>
                  <a:lnTo>
                    <a:pt x="3622" y="2644"/>
                  </a:lnTo>
                  <a:lnTo>
                    <a:pt x="3632" y="2638"/>
                  </a:lnTo>
                  <a:lnTo>
                    <a:pt x="3648" y="2628"/>
                  </a:lnTo>
                  <a:lnTo>
                    <a:pt x="3658" y="2620"/>
                  </a:lnTo>
                  <a:lnTo>
                    <a:pt x="3666" y="2610"/>
                  </a:lnTo>
                  <a:lnTo>
                    <a:pt x="3686" y="2584"/>
                  </a:lnTo>
                  <a:lnTo>
                    <a:pt x="3712" y="2550"/>
                  </a:lnTo>
                  <a:lnTo>
                    <a:pt x="3728" y="2530"/>
                  </a:lnTo>
                  <a:lnTo>
                    <a:pt x="3748" y="2508"/>
                  </a:lnTo>
                  <a:lnTo>
                    <a:pt x="3768" y="2488"/>
                  </a:lnTo>
                  <a:lnTo>
                    <a:pt x="3780" y="2468"/>
                  </a:lnTo>
                  <a:lnTo>
                    <a:pt x="3790" y="2454"/>
                  </a:lnTo>
                  <a:lnTo>
                    <a:pt x="3796" y="2440"/>
                  </a:lnTo>
                  <a:lnTo>
                    <a:pt x="3804" y="2418"/>
                  </a:lnTo>
                  <a:lnTo>
                    <a:pt x="3808" y="2408"/>
                  </a:lnTo>
                  <a:lnTo>
                    <a:pt x="3816" y="2400"/>
                  </a:lnTo>
                  <a:lnTo>
                    <a:pt x="3824" y="2394"/>
                  </a:lnTo>
                  <a:lnTo>
                    <a:pt x="3828" y="2388"/>
                  </a:lnTo>
                  <a:lnTo>
                    <a:pt x="3832" y="2378"/>
                  </a:lnTo>
                  <a:lnTo>
                    <a:pt x="3834" y="2372"/>
                  </a:lnTo>
                  <a:lnTo>
                    <a:pt x="3838" y="2366"/>
                  </a:lnTo>
                  <a:lnTo>
                    <a:pt x="3844" y="2358"/>
                  </a:lnTo>
                  <a:lnTo>
                    <a:pt x="3854" y="2346"/>
                  </a:lnTo>
                  <a:lnTo>
                    <a:pt x="3860" y="2340"/>
                  </a:lnTo>
                  <a:lnTo>
                    <a:pt x="3866" y="2334"/>
                  </a:lnTo>
                  <a:lnTo>
                    <a:pt x="3874" y="2316"/>
                  </a:lnTo>
                  <a:lnTo>
                    <a:pt x="3880" y="2296"/>
                  </a:lnTo>
                  <a:lnTo>
                    <a:pt x="3882" y="2276"/>
                  </a:lnTo>
                  <a:lnTo>
                    <a:pt x="3884" y="2256"/>
                  </a:lnTo>
                  <a:lnTo>
                    <a:pt x="3884" y="2238"/>
                  </a:lnTo>
                  <a:lnTo>
                    <a:pt x="3882" y="2224"/>
                  </a:lnTo>
                  <a:lnTo>
                    <a:pt x="3880" y="2212"/>
                  </a:lnTo>
                  <a:lnTo>
                    <a:pt x="3878" y="2204"/>
                  </a:lnTo>
                  <a:lnTo>
                    <a:pt x="3878" y="2198"/>
                  </a:lnTo>
                  <a:lnTo>
                    <a:pt x="3880" y="2192"/>
                  </a:lnTo>
                  <a:lnTo>
                    <a:pt x="3882" y="2188"/>
                  </a:lnTo>
                  <a:lnTo>
                    <a:pt x="3888" y="2178"/>
                  </a:lnTo>
                  <a:lnTo>
                    <a:pt x="3892" y="2170"/>
                  </a:lnTo>
                  <a:lnTo>
                    <a:pt x="3896" y="2160"/>
                  </a:lnTo>
                  <a:lnTo>
                    <a:pt x="3898" y="2150"/>
                  </a:lnTo>
                  <a:lnTo>
                    <a:pt x="3904" y="2142"/>
                  </a:lnTo>
                  <a:lnTo>
                    <a:pt x="3914" y="2128"/>
                  </a:lnTo>
                  <a:lnTo>
                    <a:pt x="3920" y="2122"/>
                  </a:lnTo>
                  <a:lnTo>
                    <a:pt x="3922" y="2116"/>
                  </a:lnTo>
                  <a:lnTo>
                    <a:pt x="3920" y="2110"/>
                  </a:lnTo>
                  <a:lnTo>
                    <a:pt x="3916" y="2104"/>
                  </a:lnTo>
                  <a:lnTo>
                    <a:pt x="3910" y="2098"/>
                  </a:lnTo>
                  <a:lnTo>
                    <a:pt x="3908" y="2094"/>
                  </a:lnTo>
                  <a:lnTo>
                    <a:pt x="3908" y="2090"/>
                  </a:lnTo>
                  <a:lnTo>
                    <a:pt x="3910" y="2086"/>
                  </a:lnTo>
                  <a:lnTo>
                    <a:pt x="3910" y="2078"/>
                  </a:lnTo>
                  <a:lnTo>
                    <a:pt x="3910" y="2072"/>
                  </a:lnTo>
                  <a:lnTo>
                    <a:pt x="3906" y="2066"/>
                  </a:lnTo>
                  <a:lnTo>
                    <a:pt x="3904" y="2062"/>
                  </a:lnTo>
                  <a:lnTo>
                    <a:pt x="3906" y="2058"/>
                  </a:lnTo>
                  <a:lnTo>
                    <a:pt x="3914" y="2052"/>
                  </a:lnTo>
                  <a:lnTo>
                    <a:pt x="3918" y="2050"/>
                  </a:lnTo>
                  <a:lnTo>
                    <a:pt x="3920" y="2046"/>
                  </a:lnTo>
                  <a:lnTo>
                    <a:pt x="3918" y="2042"/>
                  </a:lnTo>
                  <a:lnTo>
                    <a:pt x="3910" y="2034"/>
                  </a:lnTo>
                  <a:lnTo>
                    <a:pt x="3892" y="2020"/>
                  </a:lnTo>
                  <a:lnTo>
                    <a:pt x="3880" y="2010"/>
                  </a:lnTo>
                  <a:lnTo>
                    <a:pt x="3864" y="1990"/>
                  </a:lnTo>
                  <a:lnTo>
                    <a:pt x="3858" y="1986"/>
                  </a:lnTo>
                  <a:lnTo>
                    <a:pt x="3854" y="1984"/>
                  </a:lnTo>
                  <a:lnTo>
                    <a:pt x="3842" y="1984"/>
                  </a:lnTo>
                  <a:lnTo>
                    <a:pt x="3832" y="1986"/>
                  </a:lnTo>
                  <a:lnTo>
                    <a:pt x="3826" y="1986"/>
                  </a:lnTo>
                  <a:lnTo>
                    <a:pt x="3820" y="1984"/>
                  </a:lnTo>
                  <a:lnTo>
                    <a:pt x="3814" y="1982"/>
                  </a:lnTo>
                  <a:lnTo>
                    <a:pt x="3812" y="1984"/>
                  </a:lnTo>
                  <a:lnTo>
                    <a:pt x="3808" y="1996"/>
                  </a:lnTo>
                  <a:lnTo>
                    <a:pt x="3804" y="2004"/>
                  </a:lnTo>
                  <a:lnTo>
                    <a:pt x="3800" y="2012"/>
                  </a:lnTo>
                  <a:lnTo>
                    <a:pt x="3792" y="2018"/>
                  </a:lnTo>
                  <a:lnTo>
                    <a:pt x="3780" y="2024"/>
                  </a:lnTo>
                  <a:lnTo>
                    <a:pt x="3772" y="2026"/>
                  </a:lnTo>
                  <a:lnTo>
                    <a:pt x="3766" y="2026"/>
                  </a:lnTo>
                  <a:lnTo>
                    <a:pt x="3764" y="2024"/>
                  </a:lnTo>
                  <a:lnTo>
                    <a:pt x="3762" y="2022"/>
                  </a:lnTo>
                  <a:lnTo>
                    <a:pt x="3760" y="2018"/>
                  </a:lnTo>
                  <a:lnTo>
                    <a:pt x="3762" y="2014"/>
                  </a:lnTo>
                  <a:lnTo>
                    <a:pt x="3764" y="2002"/>
                  </a:lnTo>
                  <a:lnTo>
                    <a:pt x="3768" y="1992"/>
                  </a:lnTo>
                  <a:lnTo>
                    <a:pt x="3772" y="1984"/>
                  </a:lnTo>
                  <a:lnTo>
                    <a:pt x="3770" y="1982"/>
                  </a:lnTo>
                  <a:lnTo>
                    <a:pt x="3768" y="1980"/>
                  </a:lnTo>
                  <a:lnTo>
                    <a:pt x="3766" y="1980"/>
                  </a:lnTo>
                  <a:lnTo>
                    <a:pt x="3760" y="1982"/>
                  </a:lnTo>
                  <a:lnTo>
                    <a:pt x="3750" y="1986"/>
                  </a:lnTo>
                  <a:lnTo>
                    <a:pt x="3746" y="1992"/>
                  </a:lnTo>
                  <a:lnTo>
                    <a:pt x="3746" y="1996"/>
                  </a:lnTo>
                  <a:lnTo>
                    <a:pt x="3748" y="2000"/>
                  </a:lnTo>
                  <a:lnTo>
                    <a:pt x="3750" y="2002"/>
                  </a:lnTo>
                  <a:lnTo>
                    <a:pt x="3750" y="2004"/>
                  </a:lnTo>
                  <a:lnTo>
                    <a:pt x="3746" y="2008"/>
                  </a:lnTo>
                  <a:lnTo>
                    <a:pt x="3738" y="2008"/>
                  </a:lnTo>
                  <a:lnTo>
                    <a:pt x="3732" y="2008"/>
                  </a:lnTo>
                  <a:lnTo>
                    <a:pt x="3730" y="2008"/>
                  </a:lnTo>
                  <a:lnTo>
                    <a:pt x="3728" y="2006"/>
                  </a:lnTo>
                  <a:lnTo>
                    <a:pt x="3728" y="2002"/>
                  </a:lnTo>
                  <a:lnTo>
                    <a:pt x="3730" y="1994"/>
                  </a:lnTo>
                  <a:lnTo>
                    <a:pt x="3734" y="1986"/>
                  </a:lnTo>
                  <a:lnTo>
                    <a:pt x="3736" y="1976"/>
                  </a:lnTo>
                  <a:lnTo>
                    <a:pt x="3736" y="1972"/>
                  </a:lnTo>
                  <a:lnTo>
                    <a:pt x="3734" y="1968"/>
                  </a:lnTo>
                  <a:lnTo>
                    <a:pt x="3732" y="1966"/>
                  </a:lnTo>
                  <a:lnTo>
                    <a:pt x="3728" y="1962"/>
                  </a:lnTo>
                  <a:lnTo>
                    <a:pt x="3722" y="1962"/>
                  </a:lnTo>
                  <a:lnTo>
                    <a:pt x="3714" y="1960"/>
                  </a:lnTo>
                  <a:lnTo>
                    <a:pt x="3696" y="1962"/>
                  </a:lnTo>
                  <a:lnTo>
                    <a:pt x="3682" y="1960"/>
                  </a:lnTo>
                  <a:lnTo>
                    <a:pt x="3672" y="1958"/>
                  </a:lnTo>
                  <a:lnTo>
                    <a:pt x="3666" y="1954"/>
                  </a:lnTo>
                  <a:lnTo>
                    <a:pt x="3666" y="1950"/>
                  </a:lnTo>
                  <a:lnTo>
                    <a:pt x="3666" y="1948"/>
                  </a:lnTo>
                  <a:lnTo>
                    <a:pt x="3674" y="1938"/>
                  </a:lnTo>
                  <a:lnTo>
                    <a:pt x="3686" y="1928"/>
                  </a:lnTo>
                  <a:lnTo>
                    <a:pt x="3706" y="1912"/>
                  </a:lnTo>
                  <a:lnTo>
                    <a:pt x="3746" y="1886"/>
                  </a:lnTo>
                  <a:lnTo>
                    <a:pt x="3768" y="1868"/>
                  </a:lnTo>
                  <a:lnTo>
                    <a:pt x="3776" y="1862"/>
                  </a:lnTo>
                  <a:lnTo>
                    <a:pt x="3782" y="1852"/>
                  </a:lnTo>
                  <a:lnTo>
                    <a:pt x="3788" y="1844"/>
                  </a:lnTo>
                  <a:lnTo>
                    <a:pt x="3794" y="1832"/>
                  </a:lnTo>
                  <a:lnTo>
                    <a:pt x="3802" y="1818"/>
                  </a:lnTo>
                  <a:lnTo>
                    <a:pt x="3812" y="1808"/>
                  </a:lnTo>
                  <a:lnTo>
                    <a:pt x="3824" y="1800"/>
                  </a:lnTo>
                  <a:lnTo>
                    <a:pt x="3838" y="1790"/>
                  </a:lnTo>
                  <a:lnTo>
                    <a:pt x="3852" y="1782"/>
                  </a:lnTo>
                  <a:lnTo>
                    <a:pt x="3866" y="1772"/>
                  </a:lnTo>
                  <a:lnTo>
                    <a:pt x="3878" y="1760"/>
                  </a:lnTo>
                  <a:lnTo>
                    <a:pt x="3882" y="1752"/>
                  </a:lnTo>
                  <a:lnTo>
                    <a:pt x="3886" y="1746"/>
                  </a:lnTo>
                  <a:lnTo>
                    <a:pt x="3894" y="1728"/>
                  </a:lnTo>
                  <a:lnTo>
                    <a:pt x="3908" y="1712"/>
                  </a:lnTo>
                  <a:lnTo>
                    <a:pt x="3926" y="1696"/>
                  </a:lnTo>
                  <a:lnTo>
                    <a:pt x="3944" y="1682"/>
                  </a:lnTo>
                  <a:lnTo>
                    <a:pt x="3966" y="1672"/>
                  </a:lnTo>
                  <a:lnTo>
                    <a:pt x="3986" y="1664"/>
                  </a:lnTo>
                  <a:lnTo>
                    <a:pt x="4006" y="1660"/>
                  </a:lnTo>
                  <a:lnTo>
                    <a:pt x="4014" y="1660"/>
                  </a:lnTo>
                  <a:lnTo>
                    <a:pt x="4022" y="1662"/>
                  </a:lnTo>
                  <a:lnTo>
                    <a:pt x="4036" y="1664"/>
                  </a:lnTo>
                  <a:lnTo>
                    <a:pt x="4048" y="1666"/>
                  </a:lnTo>
                  <a:lnTo>
                    <a:pt x="4068" y="1664"/>
                  </a:lnTo>
                  <a:lnTo>
                    <a:pt x="4082" y="1664"/>
                  </a:lnTo>
                  <a:lnTo>
                    <a:pt x="4090" y="1666"/>
                  </a:lnTo>
                  <a:lnTo>
                    <a:pt x="4098" y="1670"/>
                  </a:lnTo>
                  <a:lnTo>
                    <a:pt x="4104" y="1672"/>
                  </a:lnTo>
                  <a:lnTo>
                    <a:pt x="4108" y="1672"/>
                  </a:lnTo>
                  <a:lnTo>
                    <a:pt x="4110" y="1670"/>
                  </a:lnTo>
                  <a:lnTo>
                    <a:pt x="4112" y="1666"/>
                  </a:lnTo>
                  <a:lnTo>
                    <a:pt x="4116" y="1662"/>
                  </a:lnTo>
                  <a:lnTo>
                    <a:pt x="4124" y="1660"/>
                  </a:lnTo>
                  <a:lnTo>
                    <a:pt x="4136" y="1658"/>
                  </a:lnTo>
                  <a:lnTo>
                    <a:pt x="4154" y="1660"/>
                  </a:lnTo>
                  <a:lnTo>
                    <a:pt x="4188" y="1668"/>
                  </a:lnTo>
                  <a:lnTo>
                    <a:pt x="4200" y="1670"/>
                  </a:lnTo>
                  <a:lnTo>
                    <a:pt x="4208" y="1670"/>
                  </a:lnTo>
                  <a:lnTo>
                    <a:pt x="4214" y="1670"/>
                  </a:lnTo>
                  <a:lnTo>
                    <a:pt x="4220" y="1666"/>
                  </a:lnTo>
                  <a:lnTo>
                    <a:pt x="4224" y="1658"/>
                  </a:lnTo>
                  <a:lnTo>
                    <a:pt x="4228" y="1648"/>
                  </a:lnTo>
                  <a:lnTo>
                    <a:pt x="4230" y="1646"/>
                  </a:lnTo>
                  <a:lnTo>
                    <a:pt x="4236" y="1644"/>
                  </a:lnTo>
                  <a:lnTo>
                    <a:pt x="4250" y="1642"/>
                  </a:lnTo>
                  <a:lnTo>
                    <a:pt x="4272" y="1642"/>
                  </a:lnTo>
                  <a:lnTo>
                    <a:pt x="4294" y="1644"/>
                  </a:lnTo>
                  <a:lnTo>
                    <a:pt x="4314" y="1648"/>
                  </a:lnTo>
                  <a:lnTo>
                    <a:pt x="4322" y="1652"/>
                  </a:lnTo>
                  <a:lnTo>
                    <a:pt x="4328" y="1656"/>
                  </a:lnTo>
                  <a:lnTo>
                    <a:pt x="4330" y="1660"/>
                  </a:lnTo>
                  <a:lnTo>
                    <a:pt x="4330" y="1664"/>
                  </a:lnTo>
                  <a:lnTo>
                    <a:pt x="4328" y="1670"/>
                  </a:lnTo>
                  <a:lnTo>
                    <a:pt x="4320" y="1676"/>
                  </a:lnTo>
                  <a:lnTo>
                    <a:pt x="4314" y="1682"/>
                  </a:lnTo>
                  <a:lnTo>
                    <a:pt x="4312" y="1686"/>
                  </a:lnTo>
                  <a:lnTo>
                    <a:pt x="4312" y="1688"/>
                  </a:lnTo>
                  <a:lnTo>
                    <a:pt x="4314" y="1690"/>
                  </a:lnTo>
                  <a:lnTo>
                    <a:pt x="4324" y="1692"/>
                  </a:lnTo>
                  <a:lnTo>
                    <a:pt x="4340" y="1690"/>
                  </a:lnTo>
                  <a:lnTo>
                    <a:pt x="4358" y="1688"/>
                  </a:lnTo>
                  <a:lnTo>
                    <a:pt x="4374" y="1684"/>
                  </a:lnTo>
                  <a:lnTo>
                    <a:pt x="4386" y="1680"/>
                  </a:lnTo>
                  <a:lnTo>
                    <a:pt x="4394" y="1676"/>
                  </a:lnTo>
                  <a:lnTo>
                    <a:pt x="4398" y="1670"/>
                  </a:lnTo>
                  <a:lnTo>
                    <a:pt x="4404" y="1670"/>
                  </a:lnTo>
                  <a:lnTo>
                    <a:pt x="4410" y="1674"/>
                  </a:lnTo>
                  <a:lnTo>
                    <a:pt x="4418" y="1678"/>
                  </a:lnTo>
                  <a:lnTo>
                    <a:pt x="4426" y="1682"/>
                  </a:lnTo>
                  <a:lnTo>
                    <a:pt x="4436" y="1684"/>
                  </a:lnTo>
                  <a:lnTo>
                    <a:pt x="4448" y="1682"/>
                  </a:lnTo>
                  <a:lnTo>
                    <a:pt x="4454" y="1680"/>
                  </a:lnTo>
                  <a:lnTo>
                    <a:pt x="4462" y="1676"/>
                  </a:lnTo>
                  <a:lnTo>
                    <a:pt x="4466" y="1672"/>
                  </a:lnTo>
                  <a:lnTo>
                    <a:pt x="4468" y="1668"/>
                  </a:lnTo>
                  <a:lnTo>
                    <a:pt x="4468" y="1664"/>
                  </a:lnTo>
                  <a:lnTo>
                    <a:pt x="4466" y="1660"/>
                  </a:lnTo>
                  <a:lnTo>
                    <a:pt x="4458" y="1652"/>
                  </a:lnTo>
                  <a:lnTo>
                    <a:pt x="4448" y="1646"/>
                  </a:lnTo>
                  <a:lnTo>
                    <a:pt x="4442" y="1642"/>
                  </a:lnTo>
                  <a:lnTo>
                    <a:pt x="4440" y="1636"/>
                  </a:lnTo>
                  <a:lnTo>
                    <a:pt x="4438" y="1632"/>
                  </a:lnTo>
                  <a:lnTo>
                    <a:pt x="4438" y="1626"/>
                  </a:lnTo>
                  <a:lnTo>
                    <a:pt x="4440" y="1618"/>
                  </a:lnTo>
                  <a:lnTo>
                    <a:pt x="4446" y="1612"/>
                  </a:lnTo>
                  <a:lnTo>
                    <a:pt x="4456" y="1602"/>
                  </a:lnTo>
                  <a:lnTo>
                    <a:pt x="4468" y="1592"/>
                  </a:lnTo>
                  <a:lnTo>
                    <a:pt x="4496" y="1572"/>
                  </a:lnTo>
                  <a:lnTo>
                    <a:pt x="4514" y="1556"/>
                  </a:lnTo>
                  <a:lnTo>
                    <a:pt x="4536" y="1530"/>
                  </a:lnTo>
                  <a:lnTo>
                    <a:pt x="4546" y="1522"/>
                  </a:lnTo>
                  <a:lnTo>
                    <a:pt x="4562" y="1514"/>
                  </a:lnTo>
                  <a:lnTo>
                    <a:pt x="4584" y="1508"/>
                  </a:lnTo>
                  <a:lnTo>
                    <a:pt x="4616" y="1502"/>
                  </a:lnTo>
                  <a:lnTo>
                    <a:pt x="4630" y="1502"/>
                  </a:lnTo>
                  <a:lnTo>
                    <a:pt x="4642" y="1504"/>
                  </a:lnTo>
                  <a:lnTo>
                    <a:pt x="4650" y="1508"/>
                  </a:lnTo>
                  <a:lnTo>
                    <a:pt x="4656" y="1514"/>
                  </a:lnTo>
                  <a:lnTo>
                    <a:pt x="4660" y="1520"/>
                  </a:lnTo>
                  <a:lnTo>
                    <a:pt x="4664" y="1528"/>
                  </a:lnTo>
                  <a:lnTo>
                    <a:pt x="4664" y="1546"/>
                  </a:lnTo>
                  <a:lnTo>
                    <a:pt x="4666" y="1562"/>
                  </a:lnTo>
                  <a:lnTo>
                    <a:pt x="4666" y="1568"/>
                  </a:lnTo>
                  <a:lnTo>
                    <a:pt x="4668" y="1574"/>
                  </a:lnTo>
                  <a:lnTo>
                    <a:pt x="4672" y="1578"/>
                  </a:lnTo>
                  <a:lnTo>
                    <a:pt x="4676" y="1580"/>
                  </a:lnTo>
                  <a:lnTo>
                    <a:pt x="4684" y="1578"/>
                  </a:lnTo>
                  <a:lnTo>
                    <a:pt x="4694" y="1574"/>
                  </a:lnTo>
                  <a:lnTo>
                    <a:pt x="4714" y="1562"/>
                  </a:lnTo>
                  <a:lnTo>
                    <a:pt x="4728" y="1550"/>
                  </a:lnTo>
                  <a:lnTo>
                    <a:pt x="4738" y="1540"/>
                  </a:lnTo>
                  <a:lnTo>
                    <a:pt x="4746" y="1530"/>
                  </a:lnTo>
                  <a:lnTo>
                    <a:pt x="4752" y="1524"/>
                  </a:lnTo>
                  <a:lnTo>
                    <a:pt x="4758" y="1520"/>
                  </a:lnTo>
                  <a:lnTo>
                    <a:pt x="4766" y="1518"/>
                  </a:lnTo>
                  <a:lnTo>
                    <a:pt x="4778" y="1520"/>
                  </a:lnTo>
                  <a:lnTo>
                    <a:pt x="4784" y="1522"/>
                  </a:lnTo>
                  <a:lnTo>
                    <a:pt x="4788" y="1520"/>
                  </a:lnTo>
                  <a:lnTo>
                    <a:pt x="4790" y="1518"/>
                  </a:lnTo>
                  <a:lnTo>
                    <a:pt x="4792" y="1514"/>
                  </a:lnTo>
                  <a:lnTo>
                    <a:pt x="4790" y="1502"/>
                  </a:lnTo>
                  <a:lnTo>
                    <a:pt x="4788" y="1486"/>
                  </a:lnTo>
                  <a:lnTo>
                    <a:pt x="4788" y="1472"/>
                  </a:lnTo>
                  <a:lnTo>
                    <a:pt x="4790" y="1464"/>
                  </a:lnTo>
                  <a:lnTo>
                    <a:pt x="4792" y="1458"/>
                  </a:lnTo>
                  <a:lnTo>
                    <a:pt x="4796" y="1452"/>
                  </a:lnTo>
                  <a:lnTo>
                    <a:pt x="4802" y="1448"/>
                  </a:lnTo>
                  <a:lnTo>
                    <a:pt x="4812" y="1446"/>
                  </a:lnTo>
                  <a:lnTo>
                    <a:pt x="4824" y="1446"/>
                  </a:lnTo>
                  <a:lnTo>
                    <a:pt x="4854" y="1446"/>
                  </a:lnTo>
                  <a:lnTo>
                    <a:pt x="4856" y="1448"/>
                  </a:lnTo>
                  <a:lnTo>
                    <a:pt x="4858" y="1448"/>
                  </a:lnTo>
                  <a:lnTo>
                    <a:pt x="4854" y="1452"/>
                  </a:lnTo>
                  <a:lnTo>
                    <a:pt x="4848" y="1460"/>
                  </a:lnTo>
                  <a:lnTo>
                    <a:pt x="4838" y="1472"/>
                  </a:lnTo>
                  <a:lnTo>
                    <a:pt x="4830" y="1490"/>
                  </a:lnTo>
                  <a:lnTo>
                    <a:pt x="4828" y="1500"/>
                  </a:lnTo>
                  <a:lnTo>
                    <a:pt x="4824" y="1512"/>
                  </a:lnTo>
                  <a:lnTo>
                    <a:pt x="4822" y="1526"/>
                  </a:lnTo>
                  <a:lnTo>
                    <a:pt x="4818" y="1536"/>
                  </a:lnTo>
                  <a:lnTo>
                    <a:pt x="4814" y="1544"/>
                  </a:lnTo>
                  <a:lnTo>
                    <a:pt x="4810" y="1552"/>
                  </a:lnTo>
                  <a:lnTo>
                    <a:pt x="4798" y="1564"/>
                  </a:lnTo>
                  <a:lnTo>
                    <a:pt x="4784" y="1572"/>
                  </a:lnTo>
                  <a:lnTo>
                    <a:pt x="4766" y="1582"/>
                  </a:lnTo>
                  <a:lnTo>
                    <a:pt x="4748" y="1594"/>
                  </a:lnTo>
                  <a:lnTo>
                    <a:pt x="4726" y="1612"/>
                  </a:lnTo>
                  <a:lnTo>
                    <a:pt x="4716" y="1622"/>
                  </a:lnTo>
                  <a:lnTo>
                    <a:pt x="4704" y="1636"/>
                  </a:lnTo>
                  <a:lnTo>
                    <a:pt x="4664" y="1686"/>
                  </a:lnTo>
                  <a:lnTo>
                    <a:pt x="4646" y="1706"/>
                  </a:lnTo>
                  <a:lnTo>
                    <a:pt x="4630" y="1722"/>
                  </a:lnTo>
                  <a:lnTo>
                    <a:pt x="4614" y="1734"/>
                  </a:lnTo>
                  <a:lnTo>
                    <a:pt x="4600" y="1744"/>
                  </a:lnTo>
                  <a:lnTo>
                    <a:pt x="4584" y="1752"/>
                  </a:lnTo>
                  <a:lnTo>
                    <a:pt x="4568" y="1756"/>
                  </a:lnTo>
                  <a:lnTo>
                    <a:pt x="4554" y="1760"/>
                  </a:lnTo>
                  <a:lnTo>
                    <a:pt x="4546" y="1764"/>
                  </a:lnTo>
                  <a:lnTo>
                    <a:pt x="4544" y="1770"/>
                  </a:lnTo>
                  <a:lnTo>
                    <a:pt x="4542" y="1776"/>
                  </a:lnTo>
                  <a:lnTo>
                    <a:pt x="4542" y="1784"/>
                  </a:lnTo>
                  <a:lnTo>
                    <a:pt x="4540" y="1792"/>
                  </a:lnTo>
                  <a:lnTo>
                    <a:pt x="4532" y="1802"/>
                  </a:lnTo>
                  <a:lnTo>
                    <a:pt x="4520" y="1812"/>
                  </a:lnTo>
                  <a:lnTo>
                    <a:pt x="4514" y="1820"/>
                  </a:lnTo>
                  <a:lnTo>
                    <a:pt x="4508" y="1828"/>
                  </a:lnTo>
                  <a:lnTo>
                    <a:pt x="4502" y="1840"/>
                  </a:lnTo>
                  <a:lnTo>
                    <a:pt x="4498" y="1854"/>
                  </a:lnTo>
                  <a:lnTo>
                    <a:pt x="4496" y="1868"/>
                  </a:lnTo>
                  <a:lnTo>
                    <a:pt x="4494" y="1886"/>
                  </a:lnTo>
                  <a:lnTo>
                    <a:pt x="4494" y="1922"/>
                  </a:lnTo>
                  <a:lnTo>
                    <a:pt x="4496" y="1962"/>
                  </a:lnTo>
                  <a:lnTo>
                    <a:pt x="4502" y="2006"/>
                  </a:lnTo>
                  <a:lnTo>
                    <a:pt x="4508" y="2050"/>
                  </a:lnTo>
                  <a:lnTo>
                    <a:pt x="4518" y="2092"/>
                  </a:lnTo>
                  <a:lnTo>
                    <a:pt x="4520" y="2110"/>
                  </a:lnTo>
                  <a:lnTo>
                    <a:pt x="4522" y="2132"/>
                  </a:lnTo>
                  <a:lnTo>
                    <a:pt x="4526" y="2152"/>
                  </a:lnTo>
                  <a:lnTo>
                    <a:pt x="4530" y="2168"/>
                  </a:lnTo>
                  <a:lnTo>
                    <a:pt x="4532" y="2172"/>
                  </a:lnTo>
                  <a:lnTo>
                    <a:pt x="4536" y="2176"/>
                  </a:lnTo>
                  <a:lnTo>
                    <a:pt x="4542" y="2178"/>
                  </a:lnTo>
                  <a:lnTo>
                    <a:pt x="4548" y="2176"/>
                  </a:lnTo>
                  <a:lnTo>
                    <a:pt x="4556" y="2172"/>
                  </a:lnTo>
                  <a:lnTo>
                    <a:pt x="4564" y="2164"/>
                  </a:lnTo>
                  <a:lnTo>
                    <a:pt x="4574" y="2152"/>
                  </a:lnTo>
                  <a:lnTo>
                    <a:pt x="4588" y="2136"/>
                  </a:lnTo>
                  <a:lnTo>
                    <a:pt x="4594" y="2124"/>
                  </a:lnTo>
                  <a:lnTo>
                    <a:pt x="4600" y="2114"/>
                  </a:lnTo>
                  <a:lnTo>
                    <a:pt x="4608" y="2094"/>
                  </a:lnTo>
                  <a:lnTo>
                    <a:pt x="4610" y="2080"/>
                  </a:lnTo>
                  <a:lnTo>
                    <a:pt x="4612" y="2068"/>
                  </a:lnTo>
                  <a:lnTo>
                    <a:pt x="4612" y="2060"/>
                  </a:lnTo>
                  <a:lnTo>
                    <a:pt x="4614" y="2056"/>
                  </a:lnTo>
                  <a:lnTo>
                    <a:pt x="4618" y="2054"/>
                  </a:lnTo>
                  <a:lnTo>
                    <a:pt x="4626" y="2050"/>
                  </a:lnTo>
                  <a:lnTo>
                    <a:pt x="4644" y="2050"/>
                  </a:lnTo>
                  <a:lnTo>
                    <a:pt x="4654" y="2048"/>
                  </a:lnTo>
                  <a:lnTo>
                    <a:pt x="4660" y="2046"/>
                  </a:lnTo>
                  <a:lnTo>
                    <a:pt x="4664" y="2042"/>
                  </a:lnTo>
                  <a:lnTo>
                    <a:pt x="4668" y="2038"/>
                  </a:lnTo>
                  <a:lnTo>
                    <a:pt x="4670" y="2024"/>
                  </a:lnTo>
                  <a:lnTo>
                    <a:pt x="4670" y="2010"/>
                  </a:lnTo>
                  <a:lnTo>
                    <a:pt x="4670" y="1996"/>
                  </a:lnTo>
                  <a:lnTo>
                    <a:pt x="4672" y="1988"/>
                  </a:lnTo>
                  <a:lnTo>
                    <a:pt x="4676" y="1982"/>
                  </a:lnTo>
                  <a:lnTo>
                    <a:pt x="4680" y="1976"/>
                  </a:lnTo>
                  <a:lnTo>
                    <a:pt x="4686" y="1972"/>
                  </a:lnTo>
                  <a:lnTo>
                    <a:pt x="4694" y="1968"/>
                  </a:lnTo>
                  <a:lnTo>
                    <a:pt x="4704" y="1968"/>
                  </a:lnTo>
                  <a:lnTo>
                    <a:pt x="4730" y="1964"/>
                  </a:lnTo>
                  <a:lnTo>
                    <a:pt x="4740" y="1960"/>
                  </a:lnTo>
                  <a:lnTo>
                    <a:pt x="4744" y="1956"/>
                  </a:lnTo>
                  <a:lnTo>
                    <a:pt x="4748" y="1952"/>
                  </a:lnTo>
                  <a:lnTo>
                    <a:pt x="4750" y="1948"/>
                  </a:lnTo>
                  <a:lnTo>
                    <a:pt x="4750" y="1944"/>
                  </a:lnTo>
                  <a:lnTo>
                    <a:pt x="4748" y="1938"/>
                  </a:lnTo>
                  <a:lnTo>
                    <a:pt x="4744" y="1926"/>
                  </a:lnTo>
                  <a:lnTo>
                    <a:pt x="4740" y="1912"/>
                  </a:lnTo>
                  <a:lnTo>
                    <a:pt x="4738" y="1904"/>
                  </a:lnTo>
                  <a:lnTo>
                    <a:pt x="4738" y="1896"/>
                  </a:lnTo>
                  <a:lnTo>
                    <a:pt x="4740" y="1888"/>
                  </a:lnTo>
                  <a:lnTo>
                    <a:pt x="4744" y="1880"/>
                  </a:lnTo>
                  <a:lnTo>
                    <a:pt x="4748" y="1874"/>
                  </a:lnTo>
                  <a:lnTo>
                    <a:pt x="4752" y="1870"/>
                  </a:lnTo>
                  <a:lnTo>
                    <a:pt x="4756" y="1866"/>
                  </a:lnTo>
                  <a:lnTo>
                    <a:pt x="4760" y="1866"/>
                  </a:lnTo>
                  <a:lnTo>
                    <a:pt x="4770" y="1866"/>
                  </a:lnTo>
                  <a:lnTo>
                    <a:pt x="4778" y="1870"/>
                  </a:lnTo>
                  <a:lnTo>
                    <a:pt x="4784" y="1874"/>
                  </a:lnTo>
                  <a:lnTo>
                    <a:pt x="4792" y="1874"/>
                  </a:lnTo>
                  <a:lnTo>
                    <a:pt x="4794" y="1874"/>
                  </a:lnTo>
                  <a:lnTo>
                    <a:pt x="4796" y="1872"/>
                  </a:lnTo>
                  <a:lnTo>
                    <a:pt x="4800" y="1862"/>
                  </a:lnTo>
                  <a:lnTo>
                    <a:pt x="4800" y="1854"/>
                  </a:lnTo>
                  <a:lnTo>
                    <a:pt x="4800" y="1846"/>
                  </a:lnTo>
                  <a:lnTo>
                    <a:pt x="4798" y="1840"/>
                  </a:lnTo>
                  <a:lnTo>
                    <a:pt x="4796" y="1836"/>
                  </a:lnTo>
                  <a:lnTo>
                    <a:pt x="4788" y="1828"/>
                  </a:lnTo>
                  <a:lnTo>
                    <a:pt x="4782" y="1822"/>
                  </a:lnTo>
                  <a:lnTo>
                    <a:pt x="4774" y="1816"/>
                  </a:lnTo>
                  <a:lnTo>
                    <a:pt x="4772" y="1814"/>
                  </a:lnTo>
                  <a:lnTo>
                    <a:pt x="4772" y="1810"/>
                  </a:lnTo>
                  <a:lnTo>
                    <a:pt x="4772" y="1806"/>
                  </a:lnTo>
                  <a:lnTo>
                    <a:pt x="4774" y="1802"/>
                  </a:lnTo>
                  <a:lnTo>
                    <a:pt x="4782" y="1790"/>
                  </a:lnTo>
                  <a:lnTo>
                    <a:pt x="4790" y="1780"/>
                  </a:lnTo>
                  <a:lnTo>
                    <a:pt x="4794" y="1772"/>
                  </a:lnTo>
                  <a:lnTo>
                    <a:pt x="4794" y="1766"/>
                  </a:lnTo>
                  <a:lnTo>
                    <a:pt x="4792" y="1760"/>
                  </a:lnTo>
                  <a:lnTo>
                    <a:pt x="4788" y="1756"/>
                  </a:lnTo>
                  <a:lnTo>
                    <a:pt x="4782" y="1752"/>
                  </a:lnTo>
                  <a:lnTo>
                    <a:pt x="4768" y="1748"/>
                  </a:lnTo>
                  <a:lnTo>
                    <a:pt x="4756" y="1744"/>
                  </a:lnTo>
                  <a:lnTo>
                    <a:pt x="4750" y="1740"/>
                  </a:lnTo>
                  <a:lnTo>
                    <a:pt x="4746" y="1738"/>
                  </a:lnTo>
                  <a:lnTo>
                    <a:pt x="4746" y="1732"/>
                  </a:lnTo>
                  <a:lnTo>
                    <a:pt x="4748" y="1728"/>
                  </a:lnTo>
                  <a:lnTo>
                    <a:pt x="4752" y="1720"/>
                  </a:lnTo>
                  <a:lnTo>
                    <a:pt x="4762" y="1712"/>
                  </a:lnTo>
                  <a:lnTo>
                    <a:pt x="4782" y="1694"/>
                  </a:lnTo>
                  <a:lnTo>
                    <a:pt x="4794" y="1678"/>
                  </a:lnTo>
                  <a:lnTo>
                    <a:pt x="4800" y="1664"/>
                  </a:lnTo>
                  <a:lnTo>
                    <a:pt x="4804" y="1652"/>
                  </a:lnTo>
                  <a:lnTo>
                    <a:pt x="4806" y="1642"/>
                  </a:lnTo>
                  <a:lnTo>
                    <a:pt x="4810" y="1634"/>
                  </a:lnTo>
                  <a:lnTo>
                    <a:pt x="4816" y="1628"/>
                  </a:lnTo>
                  <a:lnTo>
                    <a:pt x="4828" y="1622"/>
                  </a:lnTo>
                  <a:lnTo>
                    <a:pt x="4840" y="1618"/>
                  </a:lnTo>
                  <a:lnTo>
                    <a:pt x="4848" y="1618"/>
                  </a:lnTo>
                  <a:lnTo>
                    <a:pt x="4852" y="1620"/>
                  </a:lnTo>
                  <a:lnTo>
                    <a:pt x="4854" y="1622"/>
                  </a:lnTo>
                  <a:lnTo>
                    <a:pt x="4856" y="1624"/>
                  </a:lnTo>
                  <a:lnTo>
                    <a:pt x="4862" y="1622"/>
                  </a:lnTo>
                  <a:lnTo>
                    <a:pt x="4872" y="1616"/>
                  </a:lnTo>
                  <a:lnTo>
                    <a:pt x="4888" y="1606"/>
                  </a:lnTo>
                  <a:lnTo>
                    <a:pt x="4900" y="1598"/>
                  </a:lnTo>
                  <a:lnTo>
                    <a:pt x="4908" y="1592"/>
                  </a:lnTo>
                  <a:lnTo>
                    <a:pt x="4914" y="1592"/>
                  </a:lnTo>
                  <a:lnTo>
                    <a:pt x="4916" y="1592"/>
                  </a:lnTo>
                  <a:lnTo>
                    <a:pt x="4918" y="1596"/>
                  </a:lnTo>
                  <a:lnTo>
                    <a:pt x="4918" y="1600"/>
                  </a:lnTo>
                  <a:lnTo>
                    <a:pt x="4914" y="1612"/>
                  </a:lnTo>
                  <a:lnTo>
                    <a:pt x="4910" y="1624"/>
                  </a:lnTo>
                  <a:lnTo>
                    <a:pt x="4910" y="1628"/>
                  </a:lnTo>
                  <a:lnTo>
                    <a:pt x="4910" y="1632"/>
                  </a:lnTo>
                  <a:lnTo>
                    <a:pt x="4912" y="1632"/>
                  </a:lnTo>
                  <a:lnTo>
                    <a:pt x="4916" y="1632"/>
                  </a:lnTo>
                  <a:lnTo>
                    <a:pt x="4934" y="1618"/>
                  </a:lnTo>
                  <a:lnTo>
                    <a:pt x="4958" y="1600"/>
                  </a:lnTo>
                  <a:lnTo>
                    <a:pt x="4980" y="1588"/>
                  </a:lnTo>
                  <a:lnTo>
                    <a:pt x="4990" y="1586"/>
                  </a:lnTo>
                  <a:lnTo>
                    <a:pt x="5000" y="1584"/>
                  </a:lnTo>
                  <a:lnTo>
                    <a:pt x="5016" y="1584"/>
                  </a:lnTo>
                  <a:lnTo>
                    <a:pt x="5032" y="1588"/>
                  </a:lnTo>
                  <a:lnTo>
                    <a:pt x="5048" y="1596"/>
                  </a:lnTo>
                  <a:lnTo>
                    <a:pt x="5060" y="1606"/>
                  </a:lnTo>
                  <a:lnTo>
                    <a:pt x="5072" y="1618"/>
                  </a:lnTo>
                  <a:lnTo>
                    <a:pt x="5080" y="1628"/>
                  </a:lnTo>
                  <a:lnTo>
                    <a:pt x="5082" y="1630"/>
                  </a:lnTo>
                  <a:lnTo>
                    <a:pt x="5084" y="1628"/>
                  </a:lnTo>
                  <a:lnTo>
                    <a:pt x="5086" y="1620"/>
                  </a:lnTo>
                  <a:lnTo>
                    <a:pt x="5094" y="1608"/>
                  </a:lnTo>
                  <a:lnTo>
                    <a:pt x="5108" y="1592"/>
                  </a:lnTo>
                  <a:lnTo>
                    <a:pt x="5118" y="1584"/>
                  </a:lnTo>
                  <a:lnTo>
                    <a:pt x="5132" y="1574"/>
                  </a:lnTo>
                  <a:lnTo>
                    <a:pt x="5148" y="1564"/>
                  </a:lnTo>
                  <a:lnTo>
                    <a:pt x="5168" y="1552"/>
                  </a:lnTo>
                  <a:lnTo>
                    <a:pt x="5186" y="1542"/>
                  </a:lnTo>
                  <a:lnTo>
                    <a:pt x="5202" y="1532"/>
                  </a:lnTo>
                  <a:lnTo>
                    <a:pt x="5236" y="1508"/>
                  </a:lnTo>
                  <a:lnTo>
                    <a:pt x="5252" y="1496"/>
                  </a:lnTo>
                  <a:lnTo>
                    <a:pt x="5272" y="1484"/>
                  </a:lnTo>
                  <a:lnTo>
                    <a:pt x="5290" y="1474"/>
                  </a:lnTo>
                  <a:lnTo>
                    <a:pt x="5312" y="1466"/>
                  </a:lnTo>
                  <a:lnTo>
                    <a:pt x="5330" y="1460"/>
                  </a:lnTo>
                  <a:lnTo>
                    <a:pt x="5348" y="1456"/>
                  </a:lnTo>
                  <a:lnTo>
                    <a:pt x="5362" y="1454"/>
                  </a:lnTo>
                  <a:lnTo>
                    <a:pt x="5374" y="1454"/>
                  </a:lnTo>
                  <a:lnTo>
                    <a:pt x="5396" y="1456"/>
                  </a:lnTo>
                  <a:lnTo>
                    <a:pt x="5410" y="1460"/>
                  </a:lnTo>
                  <a:lnTo>
                    <a:pt x="5422" y="1464"/>
                  </a:lnTo>
                  <a:lnTo>
                    <a:pt x="5430" y="1466"/>
                  </a:lnTo>
                  <a:lnTo>
                    <a:pt x="5434" y="1466"/>
                  </a:lnTo>
                  <a:lnTo>
                    <a:pt x="5438" y="1464"/>
                  </a:lnTo>
                  <a:lnTo>
                    <a:pt x="5448" y="1458"/>
                  </a:lnTo>
                  <a:lnTo>
                    <a:pt x="5454" y="1448"/>
                  </a:lnTo>
                  <a:lnTo>
                    <a:pt x="5458" y="1440"/>
                  </a:lnTo>
                  <a:lnTo>
                    <a:pt x="5456" y="1432"/>
                  </a:lnTo>
                  <a:lnTo>
                    <a:pt x="5450" y="1422"/>
                  </a:lnTo>
                  <a:lnTo>
                    <a:pt x="5436" y="1400"/>
                  </a:lnTo>
                  <a:lnTo>
                    <a:pt x="5428" y="1386"/>
                  </a:lnTo>
                  <a:lnTo>
                    <a:pt x="5420" y="1368"/>
                  </a:lnTo>
                  <a:lnTo>
                    <a:pt x="5412" y="1348"/>
                  </a:lnTo>
                  <a:lnTo>
                    <a:pt x="5404" y="1338"/>
                  </a:lnTo>
                  <a:lnTo>
                    <a:pt x="5400" y="1336"/>
                  </a:lnTo>
                  <a:lnTo>
                    <a:pt x="5396" y="1336"/>
                  </a:lnTo>
                  <a:lnTo>
                    <a:pt x="5390" y="1336"/>
                  </a:lnTo>
                  <a:lnTo>
                    <a:pt x="5384" y="1338"/>
                  </a:lnTo>
                  <a:lnTo>
                    <a:pt x="5378" y="1338"/>
                  </a:lnTo>
                  <a:lnTo>
                    <a:pt x="5376" y="1336"/>
                  </a:lnTo>
                  <a:lnTo>
                    <a:pt x="5374" y="1334"/>
                  </a:lnTo>
                  <a:lnTo>
                    <a:pt x="5368" y="1322"/>
                  </a:lnTo>
                  <a:lnTo>
                    <a:pt x="5368" y="1316"/>
                  </a:lnTo>
                  <a:lnTo>
                    <a:pt x="5368" y="1312"/>
                  </a:lnTo>
                  <a:lnTo>
                    <a:pt x="5372" y="1310"/>
                  </a:lnTo>
                  <a:lnTo>
                    <a:pt x="5374" y="1308"/>
                  </a:lnTo>
                  <a:lnTo>
                    <a:pt x="5384" y="1308"/>
                  </a:lnTo>
                  <a:lnTo>
                    <a:pt x="5398" y="1310"/>
                  </a:lnTo>
                  <a:lnTo>
                    <a:pt x="5414" y="1312"/>
                  </a:lnTo>
                  <a:lnTo>
                    <a:pt x="5432" y="1310"/>
                  </a:lnTo>
                  <a:lnTo>
                    <a:pt x="5440" y="1308"/>
                  </a:lnTo>
                  <a:lnTo>
                    <a:pt x="5448" y="1304"/>
                  </a:lnTo>
                  <a:lnTo>
                    <a:pt x="5454" y="1298"/>
                  </a:lnTo>
                  <a:lnTo>
                    <a:pt x="5462" y="1292"/>
                  </a:lnTo>
                  <a:lnTo>
                    <a:pt x="5478" y="1272"/>
                  </a:lnTo>
                  <a:lnTo>
                    <a:pt x="5478" y="1258"/>
                  </a:lnTo>
                  <a:lnTo>
                    <a:pt x="5486" y="1248"/>
                  </a:lnTo>
                  <a:lnTo>
                    <a:pt x="5490" y="1244"/>
                  </a:lnTo>
                  <a:lnTo>
                    <a:pt x="5490" y="1240"/>
                  </a:lnTo>
                  <a:lnTo>
                    <a:pt x="5490" y="1236"/>
                  </a:lnTo>
                  <a:lnTo>
                    <a:pt x="5488" y="1232"/>
                  </a:lnTo>
                  <a:lnTo>
                    <a:pt x="5480" y="1220"/>
                  </a:lnTo>
                  <a:lnTo>
                    <a:pt x="5478" y="1216"/>
                  </a:lnTo>
                  <a:lnTo>
                    <a:pt x="5478" y="1204"/>
                  </a:lnTo>
                  <a:lnTo>
                    <a:pt x="5480" y="1200"/>
                  </a:lnTo>
                  <a:lnTo>
                    <a:pt x="5484" y="1200"/>
                  </a:lnTo>
                  <a:lnTo>
                    <a:pt x="5490" y="1200"/>
                  </a:lnTo>
                  <a:lnTo>
                    <a:pt x="5496" y="1202"/>
                  </a:lnTo>
                  <a:lnTo>
                    <a:pt x="5502" y="1206"/>
                  </a:lnTo>
                  <a:lnTo>
                    <a:pt x="5510" y="1212"/>
                  </a:lnTo>
                  <a:lnTo>
                    <a:pt x="5516" y="1220"/>
                  </a:lnTo>
                  <a:lnTo>
                    <a:pt x="5520" y="1230"/>
                  </a:lnTo>
                  <a:lnTo>
                    <a:pt x="5524" y="1238"/>
                  </a:lnTo>
                  <a:lnTo>
                    <a:pt x="5530" y="1242"/>
                  </a:lnTo>
                  <a:lnTo>
                    <a:pt x="5536" y="1244"/>
                  </a:lnTo>
                  <a:lnTo>
                    <a:pt x="5542" y="1246"/>
                  </a:lnTo>
                  <a:lnTo>
                    <a:pt x="5556" y="1244"/>
                  </a:lnTo>
                  <a:lnTo>
                    <a:pt x="5572" y="1242"/>
                  </a:lnTo>
                  <a:lnTo>
                    <a:pt x="5588" y="1238"/>
                  </a:lnTo>
                  <a:lnTo>
                    <a:pt x="5596" y="1238"/>
                  </a:lnTo>
                  <a:lnTo>
                    <a:pt x="5604" y="1238"/>
                  </a:lnTo>
                  <a:lnTo>
                    <a:pt x="5610" y="1242"/>
                  </a:lnTo>
                  <a:lnTo>
                    <a:pt x="5618" y="1246"/>
                  </a:lnTo>
                  <a:lnTo>
                    <a:pt x="5624" y="1252"/>
                  </a:lnTo>
                  <a:lnTo>
                    <a:pt x="5628" y="1262"/>
                  </a:lnTo>
                  <a:lnTo>
                    <a:pt x="5638" y="1278"/>
                  </a:lnTo>
                  <a:lnTo>
                    <a:pt x="5648" y="1290"/>
                  </a:lnTo>
                  <a:lnTo>
                    <a:pt x="5656" y="1294"/>
                  </a:lnTo>
                  <a:lnTo>
                    <a:pt x="5664" y="1296"/>
                  </a:lnTo>
                  <a:lnTo>
                    <a:pt x="5674" y="1298"/>
                  </a:lnTo>
                  <a:lnTo>
                    <a:pt x="5682" y="1298"/>
                  </a:lnTo>
                  <a:lnTo>
                    <a:pt x="5690" y="1302"/>
                  </a:lnTo>
                  <a:lnTo>
                    <a:pt x="5696" y="1310"/>
                  </a:lnTo>
                  <a:lnTo>
                    <a:pt x="5700" y="1316"/>
                  </a:lnTo>
                  <a:lnTo>
                    <a:pt x="5706" y="1320"/>
                  </a:lnTo>
                  <a:lnTo>
                    <a:pt x="5710" y="1322"/>
                  </a:lnTo>
                  <a:lnTo>
                    <a:pt x="5716" y="1322"/>
                  </a:lnTo>
                  <a:lnTo>
                    <a:pt x="5726" y="1322"/>
                  </a:lnTo>
                  <a:lnTo>
                    <a:pt x="5738" y="1318"/>
                  </a:lnTo>
                  <a:lnTo>
                    <a:pt x="5748" y="1310"/>
                  </a:lnTo>
                  <a:lnTo>
                    <a:pt x="5756" y="1298"/>
                  </a:lnTo>
                  <a:lnTo>
                    <a:pt x="5764" y="1284"/>
                  </a:lnTo>
                  <a:lnTo>
                    <a:pt x="5766" y="1268"/>
                  </a:lnTo>
                  <a:lnTo>
                    <a:pt x="5768" y="1254"/>
                  </a:lnTo>
                  <a:lnTo>
                    <a:pt x="5770" y="1248"/>
                  </a:lnTo>
                  <a:lnTo>
                    <a:pt x="5774" y="1246"/>
                  </a:lnTo>
                  <a:lnTo>
                    <a:pt x="5782" y="1240"/>
                  </a:lnTo>
                  <a:lnTo>
                    <a:pt x="5792" y="1238"/>
                  </a:lnTo>
                  <a:lnTo>
                    <a:pt x="5802" y="1238"/>
                  </a:lnTo>
                  <a:lnTo>
                    <a:pt x="5816" y="1234"/>
                  </a:lnTo>
                  <a:lnTo>
                    <a:pt x="5830" y="1228"/>
                  </a:lnTo>
                  <a:lnTo>
                    <a:pt x="5836" y="1222"/>
                  </a:lnTo>
                  <a:lnTo>
                    <a:pt x="5844" y="1216"/>
                  </a:lnTo>
                  <a:lnTo>
                    <a:pt x="5854" y="1204"/>
                  </a:lnTo>
                  <a:lnTo>
                    <a:pt x="5856" y="1198"/>
                  </a:lnTo>
                  <a:lnTo>
                    <a:pt x="5856" y="1196"/>
                  </a:lnTo>
                  <a:lnTo>
                    <a:pt x="5854" y="1194"/>
                  </a:lnTo>
                  <a:lnTo>
                    <a:pt x="5846" y="1194"/>
                  </a:lnTo>
                  <a:lnTo>
                    <a:pt x="5836" y="1192"/>
                  </a:lnTo>
                  <a:lnTo>
                    <a:pt x="5824" y="1188"/>
                  </a:lnTo>
                  <a:lnTo>
                    <a:pt x="5816" y="1184"/>
                  </a:lnTo>
                  <a:lnTo>
                    <a:pt x="5810" y="1180"/>
                  </a:lnTo>
                  <a:lnTo>
                    <a:pt x="5804" y="1174"/>
                  </a:lnTo>
                  <a:lnTo>
                    <a:pt x="5798" y="1166"/>
                  </a:lnTo>
                  <a:close/>
                </a:path>
              </a:pathLst>
            </a:custGeom>
            <a:solidFill>
              <a:srgbClr val="016AA3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498" name="Freeform 6004"/>
            <p:cNvSpPr>
              <a:spLocks/>
            </p:cNvSpPr>
            <p:nvPr/>
          </p:nvSpPr>
          <p:spPr bwMode="auto">
            <a:xfrm>
              <a:off x="3948495" y="4209922"/>
              <a:ext cx="3572" cy="403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8" h="10">
                  <a:moveTo>
                    <a:pt x="0" y="6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grpSp>
          <p:nvGrpSpPr>
            <p:cNvPr id="499" name="Gruppe 224"/>
            <p:cNvGrpSpPr/>
            <p:nvPr/>
          </p:nvGrpSpPr>
          <p:grpSpPr bwMode="auto">
            <a:xfrm>
              <a:off x="1504597" y="2399471"/>
              <a:ext cx="2802847" cy="1873326"/>
              <a:chOff x="93979" y="699453"/>
              <a:chExt cx="3986530" cy="2951480"/>
            </a:xfrm>
            <a:grpFill/>
          </p:grpSpPr>
          <p:sp>
            <p:nvSpPr>
              <p:cNvPr id="507" name="Freeform 6016"/>
              <p:cNvSpPr>
                <a:spLocks/>
              </p:cNvSpPr>
              <p:nvPr/>
            </p:nvSpPr>
            <p:spPr bwMode="auto">
              <a:xfrm>
                <a:off x="1352550" y="1099503"/>
                <a:ext cx="40640" cy="26670"/>
              </a:xfrm>
              <a:custGeom>
                <a:avLst/>
                <a:gdLst/>
                <a:ahLst/>
                <a:cxnLst>
                  <a:cxn ang="0">
                    <a:pos x="54" y="2"/>
                  </a:cxn>
                  <a:cxn ang="0">
                    <a:pos x="54" y="2"/>
                  </a:cxn>
                  <a:cxn ang="0">
                    <a:pos x="32" y="12"/>
                  </a:cxn>
                  <a:cxn ang="0">
                    <a:pos x="10" y="24"/>
                  </a:cxn>
                  <a:cxn ang="0">
                    <a:pos x="4" y="30"/>
                  </a:cxn>
                  <a:cxn ang="0">
                    <a:pos x="0" y="36"/>
                  </a:cxn>
                  <a:cxn ang="0">
                    <a:pos x="2" y="38"/>
                  </a:cxn>
                  <a:cxn ang="0">
                    <a:pos x="4" y="40"/>
                  </a:cxn>
                  <a:cxn ang="0">
                    <a:pos x="16" y="42"/>
                  </a:cxn>
                  <a:cxn ang="0">
                    <a:pos x="16" y="42"/>
                  </a:cxn>
                  <a:cxn ang="0">
                    <a:pos x="22" y="42"/>
                  </a:cxn>
                  <a:cxn ang="0">
                    <a:pos x="28" y="42"/>
                  </a:cxn>
                  <a:cxn ang="0">
                    <a:pos x="40" y="36"/>
                  </a:cxn>
                  <a:cxn ang="0">
                    <a:pos x="50" y="28"/>
                  </a:cxn>
                  <a:cxn ang="0">
                    <a:pos x="58" y="20"/>
                  </a:cxn>
                  <a:cxn ang="0">
                    <a:pos x="62" y="10"/>
                  </a:cxn>
                  <a:cxn ang="0">
                    <a:pos x="64" y="4"/>
                  </a:cxn>
                  <a:cxn ang="0">
                    <a:pos x="64" y="2"/>
                  </a:cxn>
                  <a:cxn ang="0">
                    <a:pos x="62" y="0"/>
                  </a:cxn>
                  <a:cxn ang="0">
                    <a:pos x="58" y="0"/>
                  </a:cxn>
                  <a:cxn ang="0">
                    <a:pos x="54" y="2"/>
                  </a:cxn>
                  <a:cxn ang="0">
                    <a:pos x="54" y="2"/>
                  </a:cxn>
                </a:cxnLst>
                <a:rect l="0" t="0" r="r" b="b"/>
                <a:pathLst>
                  <a:path w="64" h="42">
                    <a:moveTo>
                      <a:pt x="54" y="2"/>
                    </a:moveTo>
                    <a:lnTo>
                      <a:pt x="54" y="2"/>
                    </a:lnTo>
                    <a:lnTo>
                      <a:pt x="32" y="12"/>
                    </a:lnTo>
                    <a:lnTo>
                      <a:pt x="10" y="24"/>
                    </a:lnTo>
                    <a:lnTo>
                      <a:pt x="4" y="30"/>
                    </a:lnTo>
                    <a:lnTo>
                      <a:pt x="0" y="36"/>
                    </a:lnTo>
                    <a:lnTo>
                      <a:pt x="2" y="38"/>
                    </a:lnTo>
                    <a:lnTo>
                      <a:pt x="4" y="40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22" y="42"/>
                    </a:lnTo>
                    <a:lnTo>
                      <a:pt x="28" y="42"/>
                    </a:lnTo>
                    <a:lnTo>
                      <a:pt x="40" y="36"/>
                    </a:lnTo>
                    <a:lnTo>
                      <a:pt x="50" y="28"/>
                    </a:lnTo>
                    <a:lnTo>
                      <a:pt x="58" y="20"/>
                    </a:lnTo>
                    <a:lnTo>
                      <a:pt x="62" y="10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4" y="2"/>
                    </a:lnTo>
                    <a:lnTo>
                      <a:pt x="54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08" name="Freeform 6017"/>
              <p:cNvSpPr>
                <a:spLocks/>
              </p:cNvSpPr>
              <p:nvPr/>
            </p:nvSpPr>
            <p:spPr bwMode="auto">
              <a:xfrm>
                <a:off x="1184910" y="1173163"/>
                <a:ext cx="270510" cy="165100"/>
              </a:xfrm>
              <a:custGeom>
                <a:avLst/>
                <a:gdLst/>
                <a:ahLst/>
                <a:cxnLst>
                  <a:cxn ang="0">
                    <a:pos x="20" y="198"/>
                  </a:cxn>
                  <a:cxn ang="0">
                    <a:pos x="68" y="214"/>
                  </a:cxn>
                  <a:cxn ang="0">
                    <a:pos x="92" y="232"/>
                  </a:cxn>
                  <a:cxn ang="0">
                    <a:pos x="106" y="256"/>
                  </a:cxn>
                  <a:cxn ang="0">
                    <a:pos x="116" y="260"/>
                  </a:cxn>
                  <a:cxn ang="0">
                    <a:pos x="146" y="248"/>
                  </a:cxn>
                  <a:cxn ang="0">
                    <a:pos x="168" y="236"/>
                  </a:cxn>
                  <a:cxn ang="0">
                    <a:pos x="184" y="238"/>
                  </a:cxn>
                  <a:cxn ang="0">
                    <a:pos x="208" y="232"/>
                  </a:cxn>
                  <a:cxn ang="0">
                    <a:pos x="216" y="226"/>
                  </a:cxn>
                  <a:cxn ang="0">
                    <a:pos x="224" y="200"/>
                  </a:cxn>
                  <a:cxn ang="0">
                    <a:pos x="232" y="178"/>
                  </a:cxn>
                  <a:cxn ang="0">
                    <a:pos x="254" y="172"/>
                  </a:cxn>
                  <a:cxn ang="0">
                    <a:pos x="266" y="158"/>
                  </a:cxn>
                  <a:cxn ang="0">
                    <a:pos x="280" y="140"/>
                  </a:cxn>
                  <a:cxn ang="0">
                    <a:pos x="322" y="124"/>
                  </a:cxn>
                  <a:cxn ang="0">
                    <a:pos x="392" y="94"/>
                  </a:cxn>
                  <a:cxn ang="0">
                    <a:pos x="418" y="86"/>
                  </a:cxn>
                  <a:cxn ang="0">
                    <a:pos x="424" y="72"/>
                  </a:cxn>
                  <a:cxn ang="0">
                    <a:pos x="408" y="64"/>
                  </a:cxn>
                  <a:cxn ang="0">
                    <a:pos x="370" y="40"/>
                  </a:cxn>
                  <a:cxn ang="0">
                    <a:pos x="334" y="22"/>
                  </a:cxn>
                  <a:cxn ang="0">
                    <a:pos x="302" y="22"/>
                  </a:cxn>
                  <a:cxn ang="0">
                    <a:pos x="284" y="30"/>
                  </a:cxn>
                  <a:cxn ang="0">
                    <a:pos x="276" y="40"/>
                  </a:cxn>
                  <a:cxn ang="0">
                    <a:pos x="272" y="36"/>
                  </a:cxn>
                  <a:cxn ang="0">
                    <a:pos x="268" y="26"/>
                  </a:cxn>
                  <a:cxn ang="0">
                    <a:pos x="260" y="26"/>
                  </a:cxn>
                  <a:cxn ang="0">
                    <a:pos x="234" y="22"/>
                  </a:cxn>
                  <a:cxn ang="0">
                    <a:pos x="192" y="2"/>
                  </a:cxn>
                  <a:cxn ang="0">
                    <a:pos x="168" y="0"/>
                  </a:cxn>
                  <a:cxn ang="0">
                    <a:pos x="138" y="6"/>
                  </a:cxn>
                  <a:cxn ang="0">
                    <a:pos x="54" y="16"/>
                  </a:cxn>
                  <a:cxn ang="0">
                    <a:pos x="50" y="20"/>
                  </a:cxn>
                  <a:cxn ang="0">
                    <a:pos x="56" y="28"/>
                  </a:cxn>
                  <a:cxn ang="0">
                    <a:pos x="64" y="46"/>
                  </a:cxn>
                  <a:cxn ang="0">
                    <a:pos x="76" y="52"/>
                  </a:cxn>
                  <a:cxn ang="0">
                    <a:pos x="86" y="60"/>
                  </a:cxn>
                  <a:cxn ang="0">
                    <a:pos x="74" y="72"/>
                  </a:cxn>
                  <a:cxn ang="0">
                    <a:pos x="72" y="80"/>
                  </a:cxn>
                  <a:cxn ang="0">
                    <a:pos x="58" y="84"/>
                  </a:cxn>
                  <a:cxn ang="0">
                    <a:pos x="56" y="90"/>
                  </a:cxn>
                  <a:cxn ang="0">
                    <a:pos x="48" y="106"/>
                  </a:cxn>
                  <a:cxn ang="0">
                    <a:pos x="46" y="114"/>
                  </a:cxn>
                  <a:cxn ang="0">
                    <a:pos x="56" y="122"/>
                  </a:cxn>
                  <a:cxn ang="0">
                    <a:pos x="44" y="126"/>
                  </a:cxn>
                  <a:cxn ang="0">
                    <a:pos x="30" y="130"/>
                  </a:cxn>
                  <a:cxn ang="0">
                    <a:pos x="34" y="140"/>
                  </a:cxn>
                  <a:cxn ang="0">
                    <a:pos x="22" y="160"/>
                  </a:cxn>
                  <a:cxn ang="0">
                    <a:pos x="4" y="182"/>
                  </a:cxn>
                  <a:cxn ang="0">
                    <a:pos x="0" y="192"/>
                  </a:cxn>
                  <a:cxn ang="0">
                    <a:pos x="2" y="196"/>
                  </a:cxn>
                </a:cxnLst>
                <a:rect l="0" t="0" r="r" b="b"/>
                <a:pathLst>
                  <a:path w="426" h="260">
                    <a:moveTo>
                      <a:pt x="2" y="196"/>
                    </a:moveTo>
                    <a:lnTo>
                      <a:pt x="2" y="196"/>
                    </a:lnTo>
                    <a:lnTo>
                      <a:pt x="20" y="198"/>
                    </a:lnTo>
                    <a:lnTo>
                      <a:pt x="38" y="204"/>
                    </a:lnTo>
                    <a:lnTo>
                      <a:pt x="68" y="214"/>
                    </a:lnTo>
                    <a:lnTo>
                      <a:pt x="68" y="214"/>
                    </a:lnTo>
                    <a:lnTo>
                      <a:pt x="78" y="220"/>
                    </a:lnTo>
                    <a:lnTo>
                      <a:pt x="86" y="226"/>
                    </a:lnTo>
                    <a:lnTo>
                      <a:pt x="92" y="232"/>
                    </a:lnTo>
                    <a:lnTo>
                      <a:pt x="96" y="240"/>
                    </a:lnTo>
                    <a:lnTo>
                      <a:pt x="102" y="252"/>
                    </a:lnTo>
                    <a:lnTo>
                      <a:pt x="106" y="256"/>
                    </a:lnTo>
                    <a:lnTo>
                      <a:pt x="110" y="260"/>
                    </a:lnTo>
                    <a:lnTo>
                      <a:pt x="110" y="260"/>
                    </a:lnTo>
                    <a:lnTo>
                      <a:pt x="116" y="260"/>
                    </a:lnTo>
                    <a:lnTo>
                      <a:pt x="122" y="260"/>
                    </a:lnTo>
                    <a:lnTo>
                      <a:pt x="134" y="256"/>
                    </a:lnTo>
                    <a:lnTo>
                      <a:pt x="146" y="248"/>
                    </a:lnTo>
                    <a:lnTo>
                      <a:pt x="160" y="240"/>
                    </a:lnTo>
                    <a:lnTo>
                      <a:pt x="160" y="240"/>
                    </a:lnTo>
                    <a:lnTo>
                      <a:pt x="168" y="236"/>
                    </a:lnTo>
                    <a:lnTo>
                      <a:pt x="172" y="234"/>
                    </a:lnTo>
                    <a:lnTo>
                      <a:pt x="180" y="236"/>
                    </a:lnTo>
                    <a:lnTo>
                      <a:pt x="184" y="238"/>
                    </a:lnTo>
                    <a:lnTo>
                      <a:pt x="190" y="238"/>
                    </a:lnTo>
                    <a:lnTo>
                      <a:pt x="198" y="236"/>
                    </a:lnTo>
                    <a:lnTo>
                      <a:pt x="208" y="232"/>
                    </a:lnTo>
                    <a:lnTo>
                      <a:pt x="208" y="232"/>
                    </a:lnTo>
                    <a:lnTo>
                      <a:pt x="212" y="230"/>
                    </a:lnTo>
                    <a:lnTo>
                      <a:pt x="216" y="226"/>
                    </a:lnTo>
                    <a:lnTo>
                      <a:pt x="222" y="218"/>
                    </a:lnTo>
                    <a:lnTo>
                      <a:pt x="224" y="210"/>
                    </a:lnTo>
                    <a:lnTo>
                      <a:pt x="224" y="200"/>
                    </a:lnTo>
                    <a:lnTo>
                      <a:pt x="224" y="192"/>
                    </a:lnTo>
                    <a:lnTo>
                      <a:pt x="226" y="184"/>
                    </a:lnTo>
                    <a:lnTo>
                      <a:pt x="232" y="178"/>
                    </a:lnTo>
                    <a:lnTo>
                      <a:pt x="244" y="174"/>
                    </a:lnTo>
                    <a:lnTo>
                      <a:pt x="244" y="174"/>
                    </a:lnTo>
                    <a:lnTo>
                      <a:pt x="254" y="172"/>
                    </a:lnTo>
                    <a:lnTo>
                      <a:pt x="260" y="170"/>
                    </a:lnTo>
                    <a:lnTo>
                      <a:pt x="264" y="164"/>
                    </a:lnTo>
                    <a:lnTo>
                      <a:pt x="266" y="158"/>
                    </a:lnTo>
                    <a:lnTo>
                      <a:pt x="268" y="152"/>
                    </a:lnTo>
                    <a:lnTo>
                      <a:pt x="272" y="146"/>
                    </a:lnTo>
                    <a:lnTo>
                      <a:pt x="280" y="140"/>
                    </a:lnTo>
                    <a:lnTo>
                      <a:pt x="292" y="136"/>
                    </a:lnTo>
                    <a:lnTo>
                      <a:pt x="292" y="136"/>
                    </a:lnTo>
                    <a:lnTo>
                      <a:pt x="322" y="124"/>
                    </a:lnTo>
                    <a:lnTo>
                      <a:pt x="348" y="112"/>
                    </a:lnTo>
                    <a:lnTo>
                      <a:pt x="370" y="102"/>
                    </a:lnTo>
                    <a:lnTo>
                      <a:pt x="392" y="94"/>
                    </a:lnTo>
                    <a:lnTo>
                      <a:pt x="392" y="94"/>
                    </a:lnTo>
                    <a:lnTo>
                      <a:pt x="408" y="90"/>
                    </a:lnTo>
                    <a:lnTo>
                      <a:pt x="418" y="86"/>
                    </a:lnTo>
                    <a:lnTo>
                      <a:pt x="424" y="82"/>
                    </a:lnTo>
                    <a:lnTo>
                      <a:pt x="426" y="76"/>
                    </a:lnTo>
                    <a:lnTo>
                      <a:pt x="424" y="72"/>
                    </a:lnTo>
                    <a:lnTo>
                      <a:pt x="420" y="70"/>
                    </a:lnTo>
                    <a:lnTo>
                      <a:pt x="408" y="64"/>
                    </a:lnTo>
                    <a:lnTo>
                      <a:pt x="408" y="64"/>
                    </a:lnTo>
                    <a:lnTo>
                      <a:pt x="398" y="60"/>
                    </a:lnTo>
                    <a:lnTo>
                      <a:pt x="390" y="54"/>
                    </a:lnTo>
                    <a:lnTo>
                      <a:pt x="370" y="40"/>
                    </a:lnTo>
                    <a:lnTo>
                      <a:pt x="360" y="32"/>
                    </a:lnTo>
                    <a:lnTo>
                      <a:pt x="348" y="26"/>
                    </a:lnTo>
                    <a:lnTo>
                      <a:pt x="334" y="22"/>
                    </a:lnTo>
                    <a:lnTo>
                      <a:pt x="318" y="22"/>
                    </a:lnTo>
                    <a:lnTo>
                      <a:pt x="318" y="22"/>
                    </a:lnTo>
                    <a:lnTo>
                      <a:pt x="302" y="22"/>
                    </a:lnTo>
                    <a:lnTo>
                      <a:pt x="294" y="24"/>
                    </a:lnTo>
                    <a:lnTo>
                      <a:pt x="288" y="26"/>
                    </a:lnTo>
                    <a:lnTo>
                      <a:pt x="284" y="30"/>
                    </a:lnTo>
                    <a:lnTo>
                      <a:pt x="282" y="36"/>
                    </a:lnTo>
                    <a:lnTo>
                      <a:pt x="280" y="38"/>
                    </a:lnTo>
                    <a:lnTo>
                      <a:pt x="276" y="40"/>
                    </a:lnTo>
                    <a:lnTo>
                      <a:pt x="276" y="40"/>
                    </a:lnTo>
                    <a:lnTo>
                      <a:pt x="272" y="40"/>
                    </a:lnTo>
                    <a:lnTo>
                      <a:pt x="272" y="36"/>
                    </a:lnTo>
                    <a:lnTo>
                      <a:pt x="272" y="32"/>
                    </a:lnTo>
                    <a:lnTo>
                      <a:pt x="272" y="30"/>
                    </a:lnTo>
                    <a:lnTo>
                      <a:pt x="268" y="26"/>
                    </a:lnTo>
                    <a:lnTo>
                      <a:pt x="268" y="26"/>
                    </a:lnTo>
                    <a:lnTo>
                      <a:pt x="266" y="26"/>
                    </a:lnTo>
                    <a:lnTo>
                      <a:pt x="260" y="26"/>
                    </a:lnTo>
                    <a:lnTo>
                      <a:pt x="250" y="24"/>
                    </a:lnTo>
                    <a:lnTo>
                      <a:pt x="234" y="22"/>
                    </a:lnTo>
                    <a:lnTo>
                      <a:pt x="234" y="22"/>
                    </a:lnTo>
                    <a:lnTo>
                      <a:pt x="218" y="16"/>
                    </a:lnTo>
                    <a:lnTo>
                      <a:pt x="208" y="12"/>
                    </a:lnTo>
                    <a:lnTo>
                      <a:pt x="192" y="2"/>
                    </a:lnTo>
                    <a:lnTo>
                      <a:pt x="186" y="0"/>
                    </a:lnTo>
                    <a:lnTo>
                      <a:pt x="178" y="0"/>
                    </a:lnTo>
                    <a:lnTo>
                      <a:pt x="168" y="0"/>
                    </a:lnTo>
                    <a:lnTo>
                      <a:pt x="154" y="2"/>
                    </a:lnTo>
                    <a:lnTo>
                      <a:pt x="154" y="2"/>
                    </a:lnTo>
                    <a:lnTo>
                      <a:pt x="138" y="6"/>
                    </a:lnTo>
                    <a:lnTo>
                      <a:pt x="120" y="8"/>
                    </a:lnTo>
                    <a:lnTo>
                      <a:pt x="82" y="12"/>
                    </a:lnTo>
                    <a:lnTo>
                      <a:pt x="54" y="16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4" y="24"/>
                    </a:lnTo>
                    <a:lnTo>
                      <a:pt x="56" y="28"/>
                    </a:lnTo>
                    <a:lnTo>
                      <a:pt x="58" y="36"/>
                    </a:lnTo>
                    <a:lnTo>
                      <a:pt x="60" y="42"/>
                    </a:lnTo>
                    <a:lnTo>
                      <a:pt x="64" y="46"/>
                    </a:lnTo>
                    <a:lnTo>
                      <a:pt x="68" y="48"/>
                    </a:lnTo>
                    <a:lnTo>
                      <a:pt x="76" y="52"/>
                    </a:lnTo>
                    <a:lnTo>
                      <a:pt x="76" y="52"/>
                    </a:lnTo>
                    <a:lnTo>
                      <a:pt x="84" y="5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84" y="64"/>
                    </a:lnTo>
                    <a:lnTo>
                      <a:pt x="76" y="68"/>
                    </a:lnTo>
                    <a:lnTo>
                      <a:pt x="74" y="72"/>
                    </a:lnTo>
                    <a:lnTo>
                      <a:pt x="72" y="76"/>
                    </a:lnTo>
                    <a:lnTo>
                      <a:pt x="72" y="76"/>
                    </a:lnTo>
                    <a:lnTo>
                      <a:pt x="72" y="80"/>
                    </a:lnTo>
                    <a:lnTo>
                      <a:pt x="70" y="82"/>
                    </a:lnTo>
                    <a:lnTo>
                      <a:pt x="64" y="82"/>
                    </a:lnTo>
                    <a:lnTo>
                      <a:pt x="58" y="84"/>
                    </a:lnTo>
                    <a:lnTo>
                      <a:pt x="56" y="86"/>
                    </a:lnTo>
                    <a:lnTo>
                      <a:pt x="56" y="90"/>
                    </a:lnTo>
                    <a:lnTo>
                      <a:pt x="56" y="90"/>
                    </a:lnTo>
                    <a:lnTo>
                      <a:pt x="56" y="94"/>
                    </a:lnTo>
                    <a:lnTo>
                      <a:pt x="54" y="98"/>
                    </a:lnTo>
                    <a:lnTo>
                      <a:pt x="48" y="106"/>
                    </a:lnTo>
                    <a:lnTo>
                      <a:pt x="44" y="110"/>
                    </a:lnTo>
                    <a:lnTo>
                      <a:pt x="44" y="112"/>
                    </a:lnTo>
                    <a:lnTo>
                      <a:pt x="46" y="114"/>
                    </a:lnTo>
                    <a:lnTo>
                      <a:pt x="46" y="114"/>
                    </a:lnTo>
                    <a:lnTo>
                      <a:pt x="54" y="118"/>
                    </a:lnTo>
                    <a:lnTo>
                      <a:pt x="56" y="122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34" y="128"/>
                    </a:lnTo>
                    <a:lnTo>
                      <a:pt x="30" y="130"/>
                    </a:lnTo>
                    <a:lnTo>
                      <a:pt x="30" y="134"/>
                    </a:lnTo>
                    <a:lnTo>
                      <a:pt x="34" y="140"/>
                    </a:lnTo>
                    <a:lnTo>
                      <a:pt x="34" y="140"/>
                    </a:lnTo>
                    <a:lnTo>
                      <a:pt x="34" y="144"/>
                    </a:lnTo>
                    <a:lnTo>
                      <a:pt x="32" y="150"/>
                    </a:lnTo>
                    <a:lnTo>
                      <a:pt x="22" y="160"/>
                    </a:lnTo>
                    <a:lnTo>
                      <a:pt x="10" y="172"/>
                    </a:lnTo>
                    <a:lnTo>
                      <a:pt x="6" y="178"/>
                    </a:lnTo>
                    <a:lnTo>
                      <a:pt x="4" y="182"/>
                    </a:lnTo>
                    <a:lnTo>
                      <a:pt x="4" y="182"/>
                    </a:lnTo>
                    <a:lnTo>
                      <a:pt x="2" y="188"/>
                    </a:lnTo>
                    <a:lnTo>
                      <a:pt x="0" y="192"/>
                    </a:lnTo>
                    <a:lnTo>
                      <a:pt x="0" y="194"/>
                    </a:lnTo>
                    <a:lnTo>
                      <a:pt x="2" y="196"/>
                    </a:lnTo>
                    <a:lnTo>
                      <a:pt x="2" y="19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09" name="Freeform 6018"/>
              <p:cNvSpPr>
                <a:spLocks/>
              </p:cNvSpPr>
              <p:nvPr/>
            </p:nvSpPr>
            <p:spPr bwMode="auto">
              <a:xfrm>
                <a:off x="1258570" y="1024573"/>
                <a:ext cx="190500" cy="87630"/>
              </a:xfrm>
              <a:custGeom>
                <a:avLst/>
                <a:gdLst/>
                <a:ahLst/>
                <a:cxnLst>
                  <a:cxn ang="0">
                    <a:pos x="12" y="124"/>
                  </a:cxn>
                  <a:cxn ang="0">
                    <a:pos x="16" y="130"/>
                  </a:cxn>
                  <a:cxn ang="0">
                    <a:pos x="36" y="120"/>
                  </a:cxn>
                  <a:cxn ang="0">
                    <a:pos x="50" y="118"/>
                  </a:cxn>
                  <a:cxn ang="0">
                    <a:pos x="66" y="124"/>
                  </a:cxn>
                  <a:cxn ang="0">
                    <a:pos x="76" y="124"/>
                  </a:cxn>
                  <a:cxn ang="0">
                    <a:pos x="88" y="114"/>
                  </a:cxn>
                  <a:cxn ang="0">
                    <a:pos x="94" y="122"/>
                  </a:cxn>
                  <a:cxn ang="0">
                    <a:pos x="112" y="138"/>
                  </a:cxn>
                  <a:cxn ang="0">
                    <a:pos x="132" y="132"/>
                  </a:cxn>
                  <a:cxn ang="0">
                    <a:pos x="138" y="114"/>
                  </a:cxn>
                  <a:cxn ang="0">
                    <a:pos x="146" y="110"/>
                  </a:cxn>
                  <a:cxn ang="0">
                    <a:pos x="156" y="114"/>
                  </a:cxn>
                  <a:cxn ang="0">
                    <a:pos x="174" y="94"/>
                  </a:cxn>
                  <a:cxn ang="0">
                    <a:pos x="182" y="76"/>
                  </a:cxn>
                  <a:cxn ang="0">
                    <a:pos x="186" y="66"/>
                  </a:cxn>
                  <a:cxn ang="0">
                    <a:pos x="206" y="56"/>
                  </a:cxn>
                  <a:cxn ang="0">
                    <a:pos x="208" y="64"/>
                  </a:cxn>
                  <a:cxn ang="0">
                    <a:pos x="206" y="88"/>
                  </a:cxn>
                  <a:cxn ang="0">
                    <a:pos x="214" y="96"/>
                  </a:cxn>
                  <a:cxn ang="0">
                    <a:pos x="236" y="100"/>
                  </a:cxn>
                  <a:cxn ang="0">
                    <a:pos x="244" y="92"/>
                  </a:cxn>
                  <a:cxn ang="0">
                    <a:pos x="246" y="80"/>
                  </a:cxn>
                  <a:cxn ang="0">
                    <a:pos x="274" y="74"/>
                  </a:cxn>
                  <a:cxn ang="0">
                    <a:pos x="294" y="60"/>
                  </a:cxn>
                  <a:cxn ang="0">
                    <a:pos x="280" y="42"/>
                  </a:cxn>
                  <a:cxn ang="0">
                    <a:pos x="272" y="36"/>
                  </a:cxn>
                  <a:cxn ang="0">
                    <a:pos x="278" y="28"/>
                  </a:cxn>
                  <a:cxn ang="0">
                    <a:pos x="300" y="18"/>
                  </a:cxn>
                  <a:cxn ang="0">
                    <a:pos x="288" y="8"/>
                  </a:cxn>
                  <a:cxn ang="0">
                    <a:pos x="258" y="0"/>
                  </a:cxn>
                  <a:cxn ang="0">
                    <a:pos x="244" y="4"/>
                  </a:cxn>
                  <a:cxn ang="0">
                    <a:pos x="234" y="16"/>
                  </a:cxn>
                  <a:cxn ang="0">
                    <a:pos x="202" y="12"/>
                  </a:cxn>
                  <a:cxn ang="0">
                    <a:pos x="160" y="18"/>
                  </a:cxn>
                  <a:cxn ang="0">
                    <a:pos x="128" y="38"/>
                  </a:cxn>
                  <a:cxn ang="0">
                    <a:pos x="102" y="58"/>
                  </a:cxn>
                  <a:cxn ang="0">
                    <a:pos x="82" y="66"/>
                  </a:cxn>
                  <a:cxn ang="0">
                    <a:pos x="66" y="78"/>
                  </a:cxn>
                  <a:cxn ang="0">
                    <a:pos x="44" y="90"/>
                  </a:cxn>
                  <a:cxn ang="0">
                    <a:pos x="28" y="86"/>
                  </a:cxn>
                  <a:cxn ang="0">
                    <a:pos x="12" y="96"/>
                  </a:cxn>
                  <a:cxn ang="0">
                    <a:pos x="2" y="112"/>
                  </a:cxn>
                  <a:cxn ang="0">
                    <a:pos x="14" y="116"/>
                  </a:cxn>
                </a:cxnLst>
                <a:rect l="0" t="0" r="r" b="b"/>
                <a:pathLst>
                  <a:path w="300" h="138">
                    <a:moveTo>
                      <a:pt x="14" y="120"/>
                    </a:moveTo>
                    <a:lnTo>
                      <a:pt x="14" y="120"/>
                    </a:lnTo>
                    <a:lnTo>
                      <a:pt x="12" y="124"/>
                    </a:lnTo>
                    <a:lnTo>
                      <a:pt x="12" y="126"/>
                    </a:lnTo>
                    <a:lnTo>
                      <a:pt x="14" y="128"/>
                    </a:lnTo>
                    <a:lnTo>
                      <a:pt x="16" y="130"/>
                    </a:lnTo>
                    <a:lnTo>
                      <a:pt x="24" y="128"/>
                    </a:lnTo>
                    <a:lnTo>
                      <a:pt x="36" y="120"/>
                    </a:lnTo>
                    <a:lnTo>
                      <a:pt x="36" y="120"/>
                    </a:lnTo>
                    <a:lnTo>
                      <a:pt x="42" y="118"/>
                    </a:lnTo>
                    <a:lnTo>
                      <a:pt x="46" y="116"/>
                    </a:lnTo>
                    <a:lnTo>
                      <a:pt x="50" y="118"/>
                    </a:lnTo>
                    <a:lnTo>
                      <a:pt x="52" y="118"/>
                    </a:lnTo>
                    <a:lnTo>
                      <a:pt x="60" y="124"/>
                    </a:lnTo>
                    <a:lnTo>
                      <a:pt x="66" y="124"/>
                    </a:lnTo>
                    <a:lnTo>
                      <a:pt x="72" y="126"/>
                    </a:lnTo>
                    <a:lnTo>
                      <a:pt x="72" y="126"/>
                    </a:lnTo>
                    <a:lnTo>
                      <a:pt x="76" y="124"/>
                    </a:lnTo>
                    <a:lnTo>
                      <a:pt x="82" y="122"/>
                    </a:lnTo>
                    <a:lnTo>
                      <a:pt x="86" y="116"/>
                    </a:lnTo>
                    <a:lnTo>
                      <a:pt x="88" y="114"/>
                    </a:lnTo>
                    <a:lnTo>
                      <a:pt x="90" y="114"/>
                    </a:lnTo>
                    <a:lnTo>
                      <a:pt x="94" y="122"/>
                    </a:lnTo>
                    <a:lnTo>
                      <a:pt x="94" y="122"/>
                    </a:lnTo>
                    <a:lnTo>
                      <a:pt x="98" y="130"/>
                    </a:lnTo>
                    <a:lnTo>
                      <a:pt x="104" y="134"/>
                    </a:lnTo>
                    <a:lnTo>
                      <a:pt x="112" y="138"/>
                    </a:lnTo>
                    <a:lnTo>
                      <a:pt x="118" y="138"/>
                    </a:lnTo>
                    <a:lnTo>
                      <a:pt x="126" y="136"/>
                    </a:lnTo>
                    <a:lnTo>
                      <a:pt x="132" y="132"/>
                    </a:lnTo>
                    <a:lnTo>
                      <a:pt x="136" y="124"/>
                    </a:lnTo>
                    <a:lnTo>
                      <a:pt x="138" y="114"/>
                    </a:lnTo>
                    <a:lnTo>
                      <a:pt x="138" y="114"/>
                    </a:lnTo>
                    <a:lnTo>
                      <a:pt x="138" y="106"/>
                    </a:lnTo>
                    <a:lnTo>
                      <a:pt x="140" y="104"/>
                    </a:lnTo>
                    <a:lnTo>
                      <a:pt x="146" y="110"/>
                    </a:lnTo>
                    <a:lnTo>
                      <a:pt x="150" y="114"/>
                    </a:lnTo>
                    <a:lnTo>
                      <a:pt x="154" y="114"/>
                    </a:lnTo>
                    <a:lnTo>
                      <a:pt x="156" y="114"/>
                    </a:lnTo>
                    <a:lnTo>
                      <a:pt x="160" y="112"/>
                    </a:lnTo>
                    <a:lnTo>
                      <a:pt x="164" y="108"/>
                    </a:lnTo>
                    <a:lnTo>
                      <a:pt x="174" y="94"/>
                    </a:lnTo>
                    <a:lnTo>
                      <a:pt x="174" y="94"/>
                    </a:lnTo>
                    <a:lnTo>
                      <a:pt x="180" y="82"/>
                    </a:lnTo>
                    <a:lnTo>
                      <a:pt x="182" y="76"/>
                    </a:lnTo>
                    <a:lnTo>
                      <a:pt x="182" y="68"/>
                    </a:lnTo>
                    <a:lnTo>
                      <a:pt x="184" y="66"/>
                    </a:lnTo>
                    <a:lnTo>
                      <a:pt x="186" y="66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206" y="56"/>
                    </a:lnTo>
                    <a:lnTo>
                      <a:pt x="208" y="58"/>
                    </a:lnTo>
                    <a:lnTo>
                      <a:pt x="210" y="58"/>
                    </a:lnTo>
                    <a:lnTo>
                      <a:pt x="208" y="64"/>
                    </a:lnTo>
                    <a:lnTo>
                      <a:pt x="206" y="72"/>
                    </a:lnTo>
                    <a:lnTo>
                      <a:pt x="204" y="80"/>
                    </a:lnTo>
                    <a:lnTo>
                      <a:pt x="206" y="88"/>
                    </a:lnTo>
                    <a:lnTo>
                      <a:pt x="208" y="92"/>
                    </a:lnTo>
                    <a:lnTo>
                      <a:pt x="210" y="94"/>
                    </a:lnTo>
                    <a:lnTo>
                      <a:pt x="214" y="96"/>
                    </a:lnTo>
                    <a:lnTo>
                      <a:pt x="222" y="98"/>
                    </a:lnTo>
                    <a:lnTo>
                      <a:pt x="222" y="98"/>
                    </a:lnTo>
                    <a:lnTo>
                      <a:pt x="236" y="100"/>
                    </a:lnTo>
                    <a:lnTo>
                      <a:pt x="242" y="98"/>
                    </a:lnTo>
                    <a:lnTo>
                      <a:pt x="246" y="96"/>
                    </a:lnTo>
                    <a:lnTo>
                      <a:pt x="244" y="92"/>
                    </a:lnTo>
                    <a:lnTo>
                      <a:pt x="244" y="86"/>
                    </a:lnTo>
                    <a:lnTo>
                      <a:pt x="244" y="82"/>
                    </a:lnTo>
                    <a:lnTo>
                      <a:pt x="246" y="80"/>
                    </a:lnTo>
                    <a:lnTo>
                      <a:pt x="254" y="78"/>
                    </a:lnTo>
                    <a:lnTo>
                      <a:pt x="254" y="78"/>
                    </a:lnTo>
                    <a:lnTo>
                      <a:pt x="274" y="74"/>
                    </a:lnTo>
                    <a:lnTo>
                      <a:pt x="284" y="70"/>
                    </a:lnTo>
                    <a:lnTo>
                      <a:pt x="290" y="66"/>
                    </a:lnTo>
                    <a:lnTo>
                      <a:pt x="294" y="60"/>
                    </a:lnTo>
                    <a:lnTo>
                      <a:pt x="294" y="54"/>
                    </a:lnTo>
                    <a:lnTo>
                      <a:pt x="290" y="48"/>
                    </a:lnTo>
                    <a:lnTo>
                      <a:pt x="280" y="42"/>
                    </a:lnTo>
                    <a:lnTo>
                      <a:pt x="280" y="42"/>
                    </a:lnTo>
                    <a:lnTo>
                      <a:pt x="274" y="38"/>
                    </a:lnTo>
                    <a:lnTo>
                      <a:pt x="272" y="36"/>
                    </a:lnTo>
                    <a:lnTo>
                      <a:pt x="272" y="34"/>
                    </a:lnTo>
                    <a:lnTo>
                      <a:pt x="272" y="32"/>
                    </a:lnTo>
                    <a:lnTo>
                      <a:pt x="278" y="28"/>
                    </a:lnTo>
                    <a:lnTo>
                      <a:pt x="288" y="24"/>
                    </a:lnTo>
                    <a:lnTo>
                      <a:pt x="296" y="22"/>
                    </a:lnTo>
                    <a:lnTo>
                      <a:pt x="300" y="18"/>
                    </a:lnTo>
                    <a:lnTo>
                      <a:pt x="300" y="16"/>
                    </a:lnTo>
                    <a:lnTo>
                      <a:pt x="298" y="14"/>
                    </a:lnTo>
                    <a:lnTo>
                      <a:pt x="288" y="8"/>
                    </a:lnTo>
                    <a:lnTo>
                      <a:pt x="288" y="8"/>
                    </a:lnTo>
                    <a:lnTo>
                      <a:pt x="266" y="0"/>
                    </a:lnTo>
                    <a:lnTo>
                      <a:pt x="258" y="0"/>
                    </a:lnTo>
                    <a:lnTo>
                      <a:pt x="254" y="0"/>
                    </a:lnTo>
                    <a:lnTo>
                      <a:pt x="248" y="2"/>
                    </a:lnTo>
                    <a:lnTo>
                      <a:pt x="244" y="4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34" y="16"/>
                    </a:lnTo>
                    <a:lnTo>
                      <a:pt x="232" y="16"/>
                    </a:lnTo>
                    <a:lnTo>
                      <a:pt x="224" y="16"/>
                    </a:lnTo>
                    <a:lnTo>
                      <a:pt x="202" y="12"/>
                    </a:lnTo>
                    <a:lnTo>
                      <a:pt x="186" y="12"/>
                    </a:lnTo>
                    <a:lnTo>
                      <a:pt x="170" y="14"/>
                    </a:lnTo>
                    <a:lnTo>
                      <a:pt x="160" y="18"/>
                    </a:lnTo>
                    <a:lnTo>
                      <a:pt x="150" y="22"/>
                    </a:lnTo>
                    <a:lnTo>
                      <a:pt x="140" y="28"/>
                    </a:lnTo>
                    <a:lnTo>
                      <a:pt x="128" y="38"/>
                    </a:lnTo>
                    <a:lnTo>
                      <a:pt x="128" y="38"/>
                    </a:lnTo>
                    <a:lnTo>
                      <a:pt x="112" y="50"/>
                    </a:lnTo>
                    <a:lnTo>
                      <a:pt x="102" y="58"/>
                    </a:lnTo>
                    <a:lnTo>
                      <a:pt x="94" y="62"/>
                    </a:lnTo>
                    <a:lnTo>
                      <a:pt x="90" y="62"/>
                    </a:lnTo>
                    <a:lnTo>
                      <a:pt x="82" y="66"/>
                    </a:lnTo>
                    <a:lnTo>
                      <a:pt x="76" y="70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58" y="86"/>
                    </a:lnTo>
                    <a:lnTo>
                      <a:pt x="50" y="88"/>
                    </a:lnTo>
                    <a:lnTo>
                      <a:pt x="44" y="90"/>
                    </a:lnTo>
                    <a:lnTo>
                      <a:pt x="38" y="88"/>
                    </a:lnTo>
                    <a:lnTo>
                      <a:pt x="34" y="86"/>
                    </a:lnTo>
                    <a:lnTo>
                      <a:pt x="28" y="86"/>
                    </a:lnTo>
                    <a:lnTo>
                      <a:pt x="20" y="90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4" y="104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4" y="112"/>
                    </a:lnTo>
                    <a:lnTo>
                      <a:pt x="12" y="114"/>
                    </a:lnTo>
                    <a:lnTo>
                      <a:pt x="14" y="116"/>
                    </a:lnTo>
                    <a:lnTo>
                      <a:pt x="14" y="120"/>
                    </a:lnTo>
                    <a:lnTo>
                      <a:pt x="14" y="1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0" name="Freeform 6019"/>
              <p:cNvSpPr>
                <a:spLocks/>
              </p:cNvSpPr>
              <p:nvPr/>
            </p:nvSpPr>
            <p:spPr bwMode="auto">
              <a:xfrm>
                <a:off x="1468120" y="1056323"/>
                <a:ext cx="35560" cy="1016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4" y="14"/>
                  </a:cxn>
                  <a:cxn ang="0">
                    <a:pos x="18" y="16"/>
                  </a:cxn>
                  <a:cxn ang="0">
                    <a:pos x="38" y="16"/>
                  </a:cxn>
                  <a:cxn ang="0">
                    <a:pos x="46" y="14"/>
                  </a:cxn>
                  <a:cxn ang="0">
                    <a:pos x="54" y="12"/>
                  </a:cxn>
                  <a:cxn ang="0">
                    <a:pos x="54" y="12"/>
                  </a:cxn>
                  <a:cxn ang="0">
                    <a:pos x="56" y="10"/>
                  </a:cxn>
                  <a:cxn ang="0">
                    <a:pos x="56" y="8"/>
                  </a:cxn>
                  <a:cxn ang="0">
                    <a:pos x="54" y="6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6" y="0"/>
                  </a:cxn>
                  <a:cxn ang="0">
                    <a:pos x="16" y="2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56" h="16">
                    <a:moveTo>
                      <a:pt x="0" y="8"/>
                    </a:moveTo>
                    <a:lnTo>
                      <a:pt x="0" y="8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8" y="16"/>
                    </a:lnTo>
                    <a:lnTo>
                      <a:pt x="38" y="16"/>
                    </a:lnTo>
                    <a:lnTo>
                      <a:pt x="46" y="14"/>
                    </a:lnTo>
                    <a:lnTo>
                      <a:pt x="54" y="12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56" y="8"/>
                    </a:lnTo>
                    <a:lnTo>
                      <a:pt x="54" y="6"/>
                    </a:lnTo>
                    <a:lnTo>
                      <a:pt x="46" y="2"/>
                    </a:lnTo>
                    <a:lnTo>
                      <a:pt x="36" y="2"/>
                    </a:lnTo>
                    <a:lnTo>
                      <a:pt x="26" y="0"/>
                    </a:lnTo>
                    <a:lnTo>
                      <a:pt x="16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1" name="Freeform 6020"/>
              <p:cNvSpPr>
                <a:spLocks/>
              </p:cNvSpPr>
              <p:nvPr/>
            </p:nvSpPr>
            <p:spPr bwMode="auto">
              <a:xfrm>
                <a:off x="1464310" y="996633"/>
                <a:ext cx="34290" cy="19050"/>
              </a:xfrm>
              <a:custGeom>
                <a:avLst/>
                <a:gdLst/>
                <a:ahLst/>
                <a:cxnLst>
                  <a:cxn ang="0">
                    <a:pos x="42" y="30"/>
                  </a:cxn>
                  <a:cxn ang="0">
                    <a:pos x="42" y="30"/>
                  </a:cxn>
                  <a:cxn ang="0">
                    <a:pos x="52" y="28"/>
                  </a:cxn>
                  <a:cxn ang="0">
                    <a:pos x="54" y="26"/>
                  </a:cxn>
                  <a:cxn ang="0">
                    <a:pos x="54" y="24"/>
                  </a:cxn>
                  <a:cxn ang="0">
                    <a:pos x="50" y="18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34" y="4"/>
                  </a:cxn>
                  <a:cxn ang="0">
                    <a:pos x="26" y="0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8" y="22"/>
                  </a:cxn>
                  <a:cxn ang="0">
                    <a:pos x="24" y="28"/>
                  </a:cxn>
                  <a:cxn ang="0">
                    <a:pos x="32" y="28"/>
                  </a:cxn>
                  <a:cxn ang="0">
                    <a:pos x="42" y="30"/>
                  </a:cxn>
                  <a:cxn ang="0">
                    <a:pos x="42" y="30"/>
                  </a:cxn>
                </a:cxnLst>
                <a:rect l="0" t="0" r="r" b="b"/>
                <a:pathLst>
                  <a:path w="54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4" y="24"/>
                    </a:lnTo>
                    <a:lnTo>
                      <a:pt x="50" y="1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4" y="4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8" y="22"/>
                    </a:lnTo>
                    <a:lnTo>
                      <a:pt x="24" y="28"/>
                    </a:lnTo>
                    <a:lnTo>
                      <a:pt x="32" y="28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2" name="Freeform 6021"/>
              <p:cNvSpPr>
                <a:spLocks/>
              </p:cNvSpPr>
              <p:nvPr/>
            </p:nvSpPr>
            <p:spPr bwMode="auto">
              <a:xfrm>
                <a:off x="1504950" y="994093"/>
                <a:ext cx="97790" cy="39370"/>
              </a:xfrm>
              <a:custGeom>
                <a:avLst/>
                <a:gdLst/>
                <a:ahLst/>
                <a:cxnLst>
                  <a:cxn ang="0">
                    <a:pos x="106" y="56"/>
                  </a:cxn>
                  <a:cxn ang="0">
                    <a:pos x="106" y="56"/>
                  </a:cxn>
                  <a:cxn ang="0">
                    <a:pos x="120" y="52"/>
                  </a:cxn>
                  <a:cxn ang="0">
                    <a:pos x="130" y="48"/>
                  </a:cxn>
                  <a:cxn ang="0">
                    <a:pos x="136" y="44"/>
                  </a:cxn>
                  <a:cxn ang="0">
                    <a:pos x="138" y="40"/>
                  </a:cxn>
                  <a:cxn ang="0">
                    <a:pos x="138" y="34"/>
                  </a:cxn>
                  <a:cxn ang="0">
                    <a:pos x="132" y="30"/>
                  </a:cxn>
                  <a:cxn ang="0">
                    <a:pos x="124" y="28"/>
                  </a:cxn>
                  <a:cxn ang="0">
                    <a:pos x="114" y="26"/>
                  </a:cxn>
                  <a:cxn ang="0">
                    <a:pos x="114" y="26"/>
                  </a:cxn>
                  <a:cxn ang="0">
                    <a:pos x="104" y="24"/>
                  </a:cxn>
                  <a:cxn ang="0">
                    <a:pos x="104" y="24"/>
                  </a:cxn>
                  <a:cxn ang="0">
                    <a:pos x="118" y="22"/>
                  </a:cxn>
                  <a:cxn ang="0">
                    <a:pos x="138" y="16"/>
                  </a:cxn>
                  <a:cxn ang="0">
                    <a:pos x="148" y="12"/>
                  </a:cxn>
                  <a:cxn ang="0">
                    <a:pos x="152" y="8"/>
                  </a:cxn>
                  <a:cxn ang="0">
                    <a:pos x="152" y="8"/>
                  </a:cxn>
                  <a:cxn ang="0">
                    <a:pos x="154" y="4"/>
                  </a:cxn>
                  <a:cxn ang="0">
                    <a:pos x="152" y="2"/>
                  </a:cxn>
                  <a:cxn ang="0">
                    <a:pos x="148" y="0"/>
                  </a:cxn>
                  <a:cxn ang="0">
                    <a:pos x="138" y="0"/>
                  </a:cxn>
                  <a:cxn ang="0">
                    <a:pos x="124" y="0"/>
                  </a:cxn>
                  <a:cxn ang="0">
                    <a:pos x="90" y="4"/>
                  </a:cxn>
                  <a:cxn ang="0">
                    <a:pos x="50" y="8"/>
                  </a:cxn>
                  <a:cxn ang="0">
                    <a:pos x="50" y="8"/>
                  </a:cxn>
                  <a:cxn ang="0">
                    <a:pos x="18" y="14"/>
                  </a:cxn>
                  <a:cxn ang="0">
                    <a:pos x="8" y="18"/>
                  </a:cxn>
                  <a:cxn ang="0">
                    <a:pos x="4" y="22"/>
                  </a:cxn>
                  <a:cxn ang="0">
                    <a:pos x="0" y="26"/>
                  </a:cxn>
                  <a:cxn ang="0">
                    <a:pos x="0" y="30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14" y="52"/>
                  </a:cxn>
                  <a:cxn ang="0">
                    <a:pos x="22" y="58"/>
                  </a:cxn>
                  <a:cxn ang="0">
                    <a:pos x="32" y="60"/>
                  </a:cxn>
                  <a:cxn ang="0">
                    <a:pos x="46" y="62"/>
                  </a:cxn>
                  <a:cxn ang="0">
                    <a:pos x="74" y="60"/>
                  </a:cxn>
                  <a:cxn ang="0">
                    <a:pos x="106" y="56"/>
                  </a:cxn>
                  <a:cxn ang="0">
                    <a:pos x="106" y="56"/>
                  </a:cxn>
                </a:cxnLst>
                <a:rect l="0" t="0" r="r" b="b"/>
                <a:pathLst>
                  <a:path w="154" h="62">
                    <a:moveTo>
                      <a:pt x="106" y="56"/>
                    </a:moveTo>
                    <a:lnTo>
                      <a:pt x="106" y="56"/>
                    </a:lnTo>
                    <a:lnTo>
                      <a:pt x="120" y="52"/>
                    </a:lnTo>
                    <a:lnTo>
                      <a:pt x="130" y="48"/>
                    </a:lnTo>
                    <a:lnTo>
                      <a:pt x="136" y="44"/>
                    </a:lnTo>
                    <a:lnTo>
                      <a:pt x="138" y="40"/>
                    </a:lnTo>
                    <a:lnTo>
                      <a:pt x="138" y="34"/>
                    </a:lnTo>
                    <a:lnTo>
                      <a:pt x="132" y="30"/>
                    </a:lnTo>
                    <a:lnTo>
                      <a:pt x="124" y="28"/>
                    </a:lnTo>
                    <a:lnTo>
                      <a:pt x="114" y="26"/>
                    </a:lnTo>
                    <a:lnTo>
                      <a:pt x="114" y="26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18" y="22"/>
                    </a:lnTo>
                    <a:lnTo>
                      <a:pt x="138" y="16"/>
                    </a:lnTo>
                    <a:lnTo>
                      <a:pt x="148" y="12"/>
                    </a:lnTo>
                    <a:lnTo>
                      <a:pt x="152" y="8"/>
                    </a:lnTo>
                    <a:lnTo>
                      <a:pt x="152" y="8"/>
                    </a:lnTo>
                    <a:lnTo>
                      <a:pt x="154" y="4"/>
                    </a:lnTo>
                    <a:lnTo>
                      <a:pt x="152" y="2"/>
                    </a:lnTo>
                    <a:lnTo>
                      <a:pt x="148" y="0"/>
                    </a:lnTo>
                    <a:lnTo>
                      <a:pt x="138" y="0"/>
                    </a:lnTo>
                    <a:lnTo>
                      <a:pt x="124" y="0"/>
                    </a:lnTo>
                    <a:lnTo>
                      <a:pt x="90" y="4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18" y="14"/>
                    </a:lnTo>
                    <a:lnTo>
                      <a:pt x="8" y="18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14" y="52"/>
                    </a:lnTo>
                    <a:lnTo>
                      <a:pt x="22" y="58"/>
                    </a:lnTo>
                    <a:lnTo>
                      <a:pt x="32" y="60"/>
                    </a:lnTo>
                    <a:lnTo>
                      <a:pt x="46" y="62"/>
                    </a:lnTo>
                    <a:lnTo>
                      <a:pt x="74" y="60"/>
                    </a:lnTo>
                    <a:lnTo>
                      <a:pt x="106" y="56"/>
                    </a:lnTo>
                    <a:lnTo>
                      <a:pt x="106" y="5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3" name="Freeform 6022"/>
              <p:cNvSpPr>
                <a:spLocks/>
              </p:cNvSpPr>
              <p:nvPr/>
            </p:nvSpPr>
            <p:spPr bwMode="auto">
              <a:xfrm>
                <a:off x="1772920" y="1067753"/>
                <a:ext cx="143510" cy="87630"/>
              </a:xfrm>
              <a:custGeom>
                <a:avLst/>
                <a:gdLst/>
                <a:ahLst/>
                <a:cxnLst>
                  <a:cxn ang="0">
                    <a:pos x="144" y="12"/>
                  </a:cxn>
                  <a:cxn ang="0">
                    <a:pos x="130" y="4"/>
                  </a:cxn>
                  <a:cxn ang="0">
                    <a:pos x="104" y="4"/>
                  </a:cxn>
                  <a:cxn ang="0">
                    <a:pos x="88" y="8"/>
                  </a:cxn>
                  <a:cxn ang="0">
                    <a:pos x="78" y="14"/>
                  </a:cxn>
                  <a:cxn ang="0">
                    <a:pos x="84" y="22"/>
                  </a:cxn>
                  <a:cxn ang="0">
                    <a:pos x="124" y="62"/>
                  </a:cxn>
                  <a:cxn ang="0">
                    <a:pos x="102" y="50"/>
                  </a:cxn>
                  <a:cxn ang="0">
                    <a:pos x="82" y="34"/>
                  </a:cxn>
                  <a:cxn ang="0">
                    <a:pos x="74" y="24"/>
                  </a:cxn>
                  <a:cxn ang="0">
                    <a:pos x="64" y="20"/>
                  </a:cxn>
                  <a:cxn ang="0">
                    <a:pos x="54" y="18"/>
                  </a:cxn>
                  <a:cxn ang="0">
                    <a:pos x="32" y="20"/>
                  </a:cxn>
                  <a:cxn ang="0">
                    <a:pos x="26" y="26"/>
                  </a:cxn>
                  <a:cxn ang="0">
                    <a:pos x="32" y="36"/>
                  </a:cxn>
                  <a:cxn ang="0">
                    <a:pos x="46" y="52"/>
                  </a:cxn>
                  <a:cxn ang="0">
                    <a:pos x="56" y="64"/>
                  </a:cxn>
                  <a:cxn ang="0">
                    <a:pos x="42" y="60"/>
                  </a:cxn>
                  <a:cxn ang="0">
                    <a:pos x="32" y="62"/>
                  </a:cxn>
                  <a:cxn ang="0">
                    <a:pos x="26" y="66"/>
                  </a:cxn>
                  <a:cxn ang="0">
                    <a:pos x="8" y="74"/>
                  </a:cxn>
                  <a:cxn ang="0">
                    <a:pos x="0" y="78"/>
                  </a:cxn>
                  <a:cxn ang="0">
                    <a:pos x="4" y="86"/>
                  </a:cxn>
                  <a:cxn ang="0">
                    <a:pos x="8" y="88"/>
                  </a:cxn>
                  <a:cxn ang="0">
                    <a:pos x="26" y="90"/>
                  </a:cxn>
                  <a:cxn ang="0">
                    <a:pos x="66" y="86"/>
                  </a:cxn>
                  <a:cxn ang="0">
                    <a:pos x="122" y="76"/>
                  </a:cxn>
                  <a:cxn ang="0">
                    <a:pos x="136" y="76"/>
                  </a:cxn>
                  <a:cxn ang="0">
                    <a:pos x="138" y="80"/>
                  </a:cxn>
                  <a:cxn ang="0">
                    <a:pos x="106" y="90"/>
                  </a:cxn>
                  <a:cxn ang="0">
                    <a:pos x="92" y="98"/>
                  </a:cxn>
                  <a:cxn ang="0">
                    <a:pos x="90" y="104"/>
                  </a:cxn>
                  <a:cxn ang="0">
                    <a:pos x="92" y="106"/>
                  </a:cxn>
                  <a:cxn ang="0">
                    <a:pos x="100" y="120"/>
                  </a:cxn>
                  <a:cxn ang="0">
                    <a:pos x="104" y="136"/>
                  </a:cxn>
                  <a:cxn ang="0">
                    <a:pos x="116" y="136"/>
                  </a:cxn>
                  <a:cxn ang="0">
                    <a:pos x="126" y="134"/>
                  </a:cxn>
                  <a:cxn ang="0">
                    <a:pos x="142" y="128"/>
                  </a:cxn>
                  <a:cxn ang="0">
                    <a:pos x="166" y="132"/>
                  </a:cxn>
                  <a:cxn ang="0">
                    <a:pos x="200" y="128"/>
                  </a:cxn>
                  <a:cxn ang="0">
                    <a:pos x="208" y="122"/>
                  </a:cxn>
                  <a:cxn ang="0">
                    <a:pos x="208" y="112"/>
                  </a:cxn>
                  <a:cxn ang="0">
                    <a:pos x="202" y="100"/>
                  </a:cxn>
                  <a:cxn ang="0">
                    <a:pos x="202" y="88"/>
                  </a:cxn>
                  <a:cxn ang="0">
                    <a:pos x="210" y="88"/>
                  </a:cxn>
                  <a:cxn ang="0">
                    <a:pos x="214" y="92"/>
                  </a:cxn>
                  <a:cxn ang="0">
                    <a:pos x="226" y="98"/>
                  </a:cxn>
                  <a:cxn ang="0">
                    <a:pos x="224" y="90"/>
                  </a:cxn>
                  <a:cxn ang="0">
                    <a:pos x="216" y="76"/>
                  </a:cxn>
                  <a:cxn ang="0">
                    <a:pos x="212" y="60"/>
                  </a:cxn>
                  <a:cxn ang="0">
                    <a:pos x="208" y="30"/>
                  </a:cxn>
                  <a:cxn ang="0">
                    <a:pos x="196" y="10"/>
                  </a:cxn>
                  <a:cxn ang="0">
                    <a:pos x="184" y="4"/>
                  </a:cxn>
                  <a:cxn ang="0">
                    <a:pos x="164" y="0"/>
                  </a:cxn>
                  <a:cxn ang="0">
                    <a:pos x="156" y="6"/>
                  </a:cxn>
                  <a:cxn ang="0">
                    <a:pos x="148" y="14"/>
                  </a:cxn>
                  <a:cxn ang="0">
                    <a:pos x="144" y="12"/>
                  </a:cxn>
                </a:cxnLst>
                <a:rect l="0" t="0" r="r" b="b"/>
                <a:pathLst>
                  <a:path w="226" h="138">
                    <a:moveTo>
                      <a:pt x="144" y="12"/>
                    </a:moveTo>
                    <a:lnTo>
                      <a:pt x="144" y="12"/>
                    </a:lnTo>
                    <a:lnTo>
                      <a:pt x="138" y="6"/>
                    </a:lnTo>
                    <a:lnTo>
                      <a:pt x="130" y="4"/>
                    </a:lnTo>
                    <a:lnTo>
                      <a:pt x="118" y="2"/>
                    </a:lnTo>
                    <a:lnTo>
                      <a:pt x="104" y="4"/>
                    </a:lnTo>
                    <a:lnTo>
                      <a:pt x="88" y="8"/>
                    </a:lnTo>
                    <a:lnTo>
                      <a:pt x="88" y="8"/>
                    </a:lnTo>
                    <a:lnTo>
                      <a:pt x="80" y="10"/>
                    </a:lnTo>
                    <a:lnTo>
                      <a:pt x="78" y="14"/>
                    </a:lnTo>
                    <a:lnTo>
                      <a:pt x="80" y="18"/>
                    </a:lnTo>
                    <a:lnTo>
                      <a:pt x="84" y="22"/>
                    </a:lnTo>
                    <a:lnTo>
                      <a:pt x="102" y="38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02" y="50"/>
                    </a:lnTo>
                    <a:lnTo>
                      <a:pt x="90" y="42"/>
                    </a:lnTo>
                    <a:lnTo>
                      <a:pt x="82" y="34"/>
                    </a:lnTo>
                    <a:lnTo>
                      <a:pt x="78" y="28"/>
                    </a:lnTo>
                    <a:lnTo>
                      <a:pt x="74" y="24"/>
                    </a:lnTo>
                    <a:lnTo>
                      <a:pt x="70" y="22"/>
                    </a:lnTo>
                    <a:lnTo>
                      <a:pt x="64" y="20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40" y="18"/>
                    </a:lnTo>
                    <a:lnTo>
                      <a:pt x="32" y="20"/>
                    </a:lnTo>
                    <a:lnTo>
                      <a:pt x="28" y="22"/>
                    </a:lnTo>
                    <a:lnTo>
                      <a:pt x="26" y="26"/>
                    </a:lnTo>
                    <a:lnTo>
                      <a:pt x="28" y="30"/>
                    </a:lnTo>
                    <a:lnTo>
                      <a:pt x="32" y="36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56" y="64"/>
                    </a:lnTo>
                    <a:lnTo>
                      <a:pt x="56" y="64"/>
                    </a:lnTo>
                    <a:lnTo>
                      <a:pt x="52" y="62"/>
                    </a:lnTo>
                    <a:lnTo>
                      <a:pt x="42" y="60"/>
                    </a:lnTo>
                    <a:lnTo>
                      <a:pt x="36" y="60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26" y="66"/>
                    </a:lnTo>
                    <a:lnTo>
                      <a:pt x="20" y="70"/>
                    </a:lnTo>
                    <a:lnTo>
                      <a:pt x="8" y="74"/>
                    </a:lnTo>
                    <a:lnTo>
                      <a:pt x="4" y="76"/>
                    </a:lnTo>
                    <a:lnTo>
                      <a:pt x="0" y="78"/>
                    </a:lnTo>
                    <a:lnTo>
                      <a:pt x="0" y="82"/>
                    </a:lnTo>
                    <a:lnTo>
                      <a:pt x="4" y="86"/>
                    </a:lnTo>
                    <a:lnTo>
                      <a:pt x="4" y="86"/>
                    </a:lnTo>
                    <a:lnTo>
                      <a:pt x="8" y="88"/>
                    </a:lnTo>
                    <a:lnTo>
                      <a:pt x="12" y="90"/>
                    </a:lnTo>
                    <a:lnTo>
                      <a:pt x="26" y="90"/>
                    </a:lnTo>
                    <a:lnTo>
                      <a:pt x="44" y="88"/>
                    </a:lnTo>
                    <a:lnTo>
                      <a:pt x="66" y="86"/>
                    </a:lnTo>
                    <a:lnTo>
                      <a:pt x="106" y="78"/>
                    </a:lnTo>
                    <a:lnTo>
                      <a:pt x="122" y="76"/>
                    </a:lnTo>
                    <a:lnTo>
                      <a:pt x="136" y="76"/>
                    </a:lnTo>
                    <a:lnTo>
                      <a:pt x="136" y="76"/>
                    </a:lnTo>
                    <a:lnTo>
                      <a:pt x="140" y="78"/>
                    </a:lnTo>
                    <a:lnTo>
                      <a:pt x="138" y="80"/>
                    </a:lnTo>
                    <a:lnTo>
                      <a:pt x="118" y="86"/>
                    </a:lnTo>
                    <a:lnTo>
                      <a:pt x="106" y="90"/>
                    </a:lnTo>
                    <a:lnTo>
                      <a:pt x="96" y="94"/>
                    </a:lnTo>
                    <a:lnTo>
                      <a:pt x="92" y="98"/>
                    </a:lnTo>
                    <a:lnTo>
                      <a:pt x="90" y="100"/>
                    </a:lnTo>
                    <a:lnTo>
                      <a:pt x="90" y="104"/>
                    </a:lnTo>
                    <a:lnTo>
                      <a:pt x="92" y="106"/>
                    </a:lnTo>
                    <a:lnTo>
                      <a:pt x="92" y="106"/>
                    </a:lnTo>
                    <a:lnTo>
                      <a:pt x="98" y="114"/>
                    </a:lnTo>
                    <a:lnTo>
                      <a:pt x="100" y="120"/>
                    </a:lnTo>
                    <a:lnTo>
                      <a:pt x="102" y="132"/>
                    </a:lnTo>
                    <a:lnTo>
                      <a:pt x="104" y="136"/>
                    </a:lnTo>
                    <a:lnTo>
                      <a:pt x="108" y="138"/>
                    </a:lnTo>
                    <a:lnTo>
                      <a:pt x="116" y="136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36" y="130"/>
                    </a:lnTo>
                    <a:lnTo>
                      <a:pt x="142" y="128"/>
                    </a:lnTo>
                    <a:lnTo>
                      <a:pt x="166" y="132"/>
                    </a:lnTo>
                    <a:lnTo>
                      <a:pt x="166" y="132"/>
                    </a:lnTo>
                    <a:lnTo>
                      <a:pt x="184" y="132"/>
                    </a:lnTo>
                    <a:lnTo>
                      <a:pt x="200" y="128"/>
                    </a:lnTo>
                    <a:lnTo>
                      <a:pt x="206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08" y="112"/>
                    </a:lnTo>
                    <a:lnTo>
                      <a:pt x="208" y="112"/>
                    </a:lnTo>
                    <a:lnTo>
                      <a:pt x="202" y="100"/>
                    </a:lnTo>
                    <a:lnTo>
                      <a:pt x="202" y="92"/>
                    </a:lnTo>
                    <a:lnTo>
                      <a:pt x="202" y="88"/>
                    </a:lnTo>
                    <a:lnTo>
                      <a:pt x="206" y="88"/>
                    </a:lnTo>
                    <a:lnTo>
                      <a:pt x="210" y="88"/>
                    </a:lnTo>
                    <a:lnTo>
                      <a:pt x="214" y="92"/>
                    </a:lnTo>
                    <a:lnTo>
                      <a:pt x="214" y="92"/>
                    </a:lnTo>
                    <a:lnTo>
                      <a:pt x="224" y="98"/>
                    </a:lnTo>
                    <a:lnTo>
                      <a:pt x="226" y="98"/>
                    </a:lnTo>
                    <a:lnTo>
                      <a:pt x="226" y="98"/>
                    </a:lnTo>
                    <a:lnTo>
                      <a:pt x="224" y="90"/>
                    </a:lnTo>
                    <a:lnTo>
                      <a:pt x="216" y="76"/>
                    </a:lnTo>
                    <a:lnTo>
                      <a:pt x="216" y="76"/>
                    </a:lnTo>
                    <a:lnTo>
                      <a:pt x="214" y="68"/>
                    </a:lnTo>
                    <a:lnTo>
                      <a:pt x="212" y="60"/>
                    </a:lnTo>
                    <a:lnTo>
                      <a:pt x="210" y="40"/>
                    </a:lnTo>
                    <a:lnTo>
                      <a:pt x="208" y="30"/>
                    </a:lnTo>
                    <a:lnTo>
                      <a:pt x="204" y="20"/>
                    </a:lnTo>
                    <a:lnTo>
                      <a:pt x="196" y="10"/>
                    </a:lnTo>
                    <a:lnTo>
                      <a:pt x="184" y="4"/>
                    </a:lnTo>
                    <a:lnTo>
                      <a:pt x="184" y="4"/>
                    </a:lnTo>
                    <a:lnTo>
                      <a:pt x="172" y="0"/>
                    </a:lnTo>
                    <a:lnTo>
                      <a:pt x="164" y="0"/>
                    </a:lnTo>
                    <a:lnTo>
                      <a:pt x="160" y="2"/>
                    </a:lnTo>
                    <a:lnTo>
                      <a:pt x="156" y="6"/>
                    </a:lnTo>
                    <a:lnTo>
                      <a:pt x="152" y="14"/>
                    </a:lnTo>
                    <a:lnTo>
                      <a:pt x="148" y="14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4" name="Freeform 6023"/>
              <p:cNvSpPr>
                <a:spLocks/>
              </p:cNvSpPr>
              <p:nvPr/>
            </p:nvSpPr>
            <p:spPr bwMode="auto">
              <a:xfrm>
                <a:off x="1842770" y="887413"/>
                <a:ext cx="36830" cy="25400"/>
              </a:xfrm>
              <a:custGeom>
                <a:avLst/>
                <a:gdLst/>
                <a:ahLst/>
                <a:cxnLst>
                  <a:cxn ang="0">
                    <a:pos x="30" y="32"/>
                  </a:cxn>
                  <a:cxn ang="0">
                    <a:pos x="30" y="32"/>
                  </a:cxn>
                  <a:cxn ang="0">
                    <a:pos x="40" y="38"/>
                  </a:cxn>
                  <a:cxn ang="0">
                    <a:pos x="46" y="40"/>
                  </a:cxn>
                  <a:cxn ang="0">
                    <a:pos x="50" y="40"/>
                  </a:cxn>
                  <a:cxn ang="0">
                    <a:pos x="54" y="38"/>
                  </a:cxn>
                  <a:cxn ang="0">
                    <a:pos x="56" y="34"/>
                  </a:cxn>
                  <a:cxn ang="0">
                    <a:pos x="58" y="28"/>
                  </a:cxn>
                  <a:cxn ang="0">
                    <a:pos x="56" y="20"/>
                  </a:cxn>
                  <a:cxn ang="0">
                    <a:pos x="56" y="20"/>
                  </a:cxn>
                  <a:cxn ang="0">
                    <a:pos x="52" y="12"/>
                  </a:cxn>
                  <a:cxn ang="0">
                    <a:pos x="46" y="6"/>
                  </a:cxn>
                  <a:cxn ang="0">
                    <a:pos x="36" y="2"/>
                  </a:cxn>
                  <a:cxn ang="0">
                    <a:pos x="26" y="0"/>
                  </a:cxn>
                  <a:cxn ang="0">
                    <a:pos x="16" y="0"/>
                  </a:cxn>
                  <a:cxn ang="0">
                    <a:pos x="6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10" y="24"/>
                  </a:cxn>
                  <a:cxn ang="0">
                    <a:pos x="18" y="26"/>
                  </a:cxn>
                  <a:cxn ang="0">
                    <a:pos x="24" y="28"/>
                  </a:cxn>
                  <a:cxn ang="0">
                    <a:pos x="30" y="32"/>
                  </a:cxn>
                  <a:cxn ang="0">
                    <a:pos x="30" y="32"/>
                  </a:cxn>
                </a:cxnLst>
                <a:rect l="0" t="0" r="r" b="b"/>
                <a:pathLst>
                  <a:path w="58" h="40">
                    <a:moveTo>
                      <a:pt x="30" y="32"/>
                    </a:moveTo>
                    <a:lnTo>
                      <a:pt x="30" y="32"/>
                    </a:lnTo>
                    <a:lnTo>
                      <a:pt x="40" y="38"/>
                    </a:lnTo>
                    <a:lnTo>
                      <a:pt x="46" y="40"/>
                    </a:lnTo>
                    <a:lnTo>
                      <a:pt x="50" y="40"/>
                    </a:lnTo>
                    <a:lnTo>
                      <a:pt x="54" y="38"/>
                    </a:lnTo>
                    <a:lnTo>
                      <a:pt x="56" y="34"/>
                    </a:lnTo>
                    <a:lnTo>
                      <a:pt x="58" y="28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2" y="12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6" y="0"/>
                    </a:lnTo>
                    <a:lnTo>
                      <a:pt x="16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2"/>
                    </a:lnTo>
                    <a:lnTo>
                      <a:pt x="10" y="24"/>
                    </a:lnTo>
                    <a:lnTo>
                      <a:pt x="18" y="26"/>
                    </a:lnTo>
                    <a:lnTo>
                      <a:pt x="24" y="28"/>
                    </a:lnTo>
                    <a:lnTo>
                      <a:pt x="30" y="32"/>
                    </a:lnTo>
                    <a:lnTo>
                      <a:pt x="30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5" name="Freeform 6024"/>
              <p:cNvSpPr>
                <a:spLocks/>
              </p:cNvSpPr>
              <p:nvPr/>
            </p:nvSpPr>
            <p:spPr bwMode="auto">
              <a:xfrm>
                <a:off x="1507490" y="963613"/>
                <a:ext cx="102870" cy="24130"/>
              </a:xfrm>
              <a:custGeom>
                <a:avLst/>
                <a:gdLst/>
                <a:ahLst/>
                <a:cxnLst>
                  <a:cxn ang="0">
                    <a:pos x="20" y="34"/>
                  </a:cxn>
                  <a:cxn ang="0">
                    <a:pos x="20" y="34"/>
                  </a:cxn>
                  <a:cxn ang="0">
                    <a:pos x="26" y="32"/>
                  </a:cxn>
                  <a:cxn ang="0">
                    <a:pos x="34" y="32"/>
                  </a:cxn>
                  <a:cxn ang="0">
                    <a:pos x="60" y="36"/>
                  </a:cxn>
                  <a:cxn ang="0">
                    <a:pos x="60" y="36"/>
                  </a:cxn>
                  <a:cxn ang="0">
                    <a:pos x="72" y="38"/>
                  </a:cxn>
                  <a:cxn ang="0">
                    <a:pos x="76" y="36"/>
                  </a:cxn>
                  <a:cxn ang="0">
                    <a:pos x="84" y="34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24" y="36"/>
                  </a:cxn>
                  <a:cxn ang="0">
                    <a:pos x="138" y="34"/>
                  </a:cxn>
                  <a:cxn ang="0">
                    <a:pos x="150" y="32"/>
                  </a:cxn>
                  <a:cxn ang="0">
                    <a:pos x="158" y="28"/>
                  </a:cxn>
                  <a:cxn ang="0">
                    <a:pos x="162" y="24"/>
                  </a:cxn>
                  <a:cxn ang="0">
                    <a:pos x="162" y="22"/>
                  </a:cxn>
                  <a:cxn ang="0">
                    <a:pos x="160" y="18"/>
                  </a:cxn>
                  <a:cxn ang="0">
                    <a:pos x="152" y="12"/>
                  </a:cxn>
                  <a:cxn ang="0">
                    <a:pos x="138" y="6"/>
                  </a:cxn>
                  <a:cxn ang="0">
                    <a:pos x="138" y="6"/>
                  </a:cxn>
                  <a:cxn ang="0">
                    <a:pos x="122" y="0"/>
                  </a:cxn>
                  <a:cxn ang="0">
                    <a:pos x="108" y="0"/>
                  </a:cxn>
                  <a:cxn ang="0">
                    <a:pos x="96" y="0"/>
                  </a:cxn>
                  <a:cxn ang="0">
                    <a:pos x="86" y="2"/>
                  </a:cxn>
                  <a:cxn ang="0">
                    <a:pos x="64" y="10"/>
                  </a:cxn>
                  <a:cxn ang="0">
                    <a:pos x="52" y="14"/>
                  </a:cxn>
                  <a:cxn ang="0">
                    <a:pos x="36" y="16"/>
                  </a:cxn>
                  <a:cxn ang="0">
                    <a:pos x="36" y="16"/>
                  </a:cxn>
                  <a:cxn ang="0">
                    <a:pos x="22" y="20"/>
                  </a:cxn>
                  <a:cxn ang="0">
                    <a:pos x="10" y="24"/>
                  </a:cxn>
                  <a:cxn ang="0">
                    <a:pos x="4" y="28"/>
                  </a:cxn>
                  <a:cxn ang="0">
                    <a:pos x="0" y="30"/>
                  </a:cxn>
                  <a:cxn ang="0">
                    <a:pos x="0" y="34"/>
                  </a:cxn>
                  <a:cxn ang="0">
                    <a:pos x="4" y="36"/>
                  </a:cxn>
                  <a:cxn ang="0">
                    <a:pos x="10" y="36"/>
                  </a:cxn>
                  <a:cxn ang="0">
                    <a:pos x="20" y="34"/>
                  </a:cxn>
                  <a:cxn ang="0">
                    <a:pos x="20" y="34"/>
                  </a:cxn>
                </a:cxnLst>
                <a:rect l="0" t="0" r="r" b="b"/>
                <a:pathLst>
                  <a:path w="162" h="38">
                    <a:moveTo>
                      <a:pt x="20" y="34"/>
                    </a:moveTo>
                    <a:lnTo>
                      <a:pt x="20" y="34"/>
                    </a:lnTo>
                    <a:lnTo>
                      <a:pt x="26" y="32"/>
                    </a:lnTo>
                    <a:lnTo>
                      <a:pt x="34" y="32"/>
                    </a:lnTo>
                    <a:lnTo>
                      <a:pt x="60" y="36"/>
                    </a:lnTo>
                    <a:lnTo>
                      <a:pt x="60" y="36"/>
                    </a:lnTo>
                    <a:lnTo>
                      <a:pt x="72" y="38"/>
                    </a:lnTo>
                    <a:lnTo>
                      <a:pt x="76" y="36"/>
                    </a:lnTo>
                    <a:lnTo>
                      <a:pt x="84" y="34"/>
                    </a:lnTo>
                    <a:lnTo>
                      <a:pt x="108" y="34"/>
                    </a:lnTo>
                    <a:lnTo>
                      <a:pt x="108" y="34"/>
                    </a:lnTo>
                    <a:lnTo>
                      <a:pt x="124" y="36"/>
                    </a:lnTo>
                    <a:lnTo>
                      <a:pt x="138" y="34"/>
                    </a:lnTo>
                    <a:lnTo>
                      <a:pt x="150" y="32"/>
                    </a:lnTo>
                    <a:lnTo>
                      <a:pt x="158" y="28"/>
                    </a:lnTo>
                    <a:lnTo>
                      <a:pt x="162" y="24"/>
                    </a:lnTo>
                    <a:lnTo>
                      <a:pt x="162" y="22"/>
                    </a:lnTo>
                    <a:lnTo>
                      <a:pt x="160" y="18"/>
                    </a:lnTo>
                    <a:lnTo>
                      <a:pt x="152" y="12"/>
                    </a:lnTo>
                    <a:lnTo>
                      <a:pt x="138" y="6"/>
                    </a:lnTo>
                    <a:lnTo>
                      <a:pt x="138" y="6"/>
                    </a:lnTo>
                    <a:lnTo>
                      <a:pt x="122" y="0"/>
                    </a:lnTo>
                    <a:lnTo>
                      <a:pt x="108" y="0"/>
                    </a:lnTo>
                    <a:lnTo>
                      <a:pt x="96" y="0"/>
                    </a:lnTo>
                    <a:lnTo>
                      <a:pt x="86" y="2"/>
                    </a:lnTo>
                    <a:lnTo>
                      <a:pt x="64" y="10"/>
                    </a:lnTo>
                    <a:lnTo>
                      <a:pt x="52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22" y="20"/>
                    </a:lnTo>
                    <a:lnTo>
                      <a:pt x="10" y="24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4" y="36"/>
                    </a:lnTo>
                    <a:lnTo>
                      <a:pt x="10" y="36"/>
                    </a:lnTo>
                    <a:lnTo>
                      <a:pt x="20" y="34"/>
                    </a:lnTo>
                    <a:lnTo>
                      <a:pt x="20" y="3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6" name="Freeform 6025"/>
              <p:cNvSpPr>
                <a:spLocks/>
              </p:cNvSpPr>
              <p:nvPr/>
            </p:nvSpPr>
            <p:spPr bwMode="auto">
              <a:xfrm>
                <a:off x="1703070" y="928053"/>
                <a:ext cx="168910" cy="82550"/>
              </a:xfrm>
              <a:custGeom>
                <a:avLst/>
                <a:gdLst/>
                <a:ahLst/>
                <a:cxnLst>
                  <a:cxn ang="0">
                    <a:pos x="30" y="40"/>
                  </a:cxn>
                  <a:cxn ang="0">
                    <a:pos x="32" y="50"/>
                  </a:cxn>
                  <a:cxn ang="0">
                    <a:pos x="40" y="46"/>
                  </a:cxn>
                  <a:cxn ang="0">
                    <a:pos x="52" y="44"/>
                  </a:cxn>
                  <a:cxn ang="0">
                    <a:pos x="66" y="54"/>
                  </a:cxn>
                  <a:cxn ang="0">
                    <a:pos x="72" y="62"/>
                  </a:cxn>
                  <a:cxn ang="0">
                    <a:pos x="68" y="70"/>
                  </a:cxn>
                  <a:cxn ang="0">
                    <a:pos x="44" y="68"/>
                  </a:cxn>
                  <a:cxn ang="0">
                    <a:pos x="26" y="70"/>
                  </a:cxn>
                  <a:cxn ang="0">
                    <a:pos x="24" y="74"/>
                  </a:cxn>
                  <a:cxn ang="0">
                    <a:pos x="24" y="82"/>
                  </a:cxn>
                  <a:cxn ang="0">
                    <a:pos x="36" y="90"/>
                  </a:cxn>
                  <a:cxn ang="0">
                    <a:pos x="60" y="92"/>
                  </a:cxn>
                  <a:cxn ang="0">
                    <a:pos x="78" y="88"/>
                  </a:cxn>
                  <a:cxn ang="0">
                    <a:pos x="108" y="82"/>
                  </a:cxn>
                  <a:cxn ang="0">
                    <a:pos x="114" y="86"/>
                  </a:cxn>
                  <a:cxn ang="0">
                    <a:pos x="120" y="92"/>
                  </a:cxn>
                  <a:cxn ang="0">
                    <a:pos x="146" y="90"/>
                  </a:cxn>
                  <a:cxn ang="0">
                    <a:pos x="156" y="90"/>
                  </a:cxn>
                  <a:cxn ang="0">
                    <a:pos x="170" y="92"/>
                  </a:cxn>
                  <a:cxn ang="0">
                    <a:pos x="182" y="102"/>
                  </a:cxn>
                  <a:cxn ang="0">
                    <a:pos x="194" y="120"/>
                  </a:cxn>
                  <a:cxn ang="0">
                    <a:pos x="204" y="126"/>
                  </a:cxn>
                  <a:cxn ang="0">
                    <a:pos x="220" y="130"/>
                  </a:cxn>
                  <a:cxn ang="0">
                    <a:pos x="244" y="128"/>
                  </a:cxn>
                  <a:cxn ang="0">
                    <a:pos x="254" y="126"/>
                  </a:cxn>
                  <a:cxn ang="0">
                    <a:pos x="266" y="122"/>
                  </a:cxn>
                  <a:cxn ang="0">
                    <a:pos x="266" y="114"/>
                  </a:cxn>
                  <a:cxn ang="0">
                    <a:pos x="258" y="102"/>
                  </a:cxn>
                  <a:cxn ang="0">
                    <a:pos x="234" y="82"/>
                  </a:cxn>
                  <a:cxn ang="0">
                    <a:pos x="238" y="78"/>
                  </a:cxn>
                  <a:cxn ang="0">
                    <a:pos x="242" y="76"/>
                  </a:cxn>
                  <a:cxn ang="0">
                    <a:pos x="248" y="68"/>
                  </a:cxn>
                  <a:cxn ang="0">
                    <a:pos x="242" y="58"/>
                  </a:cxn>
                  <a:cxn ang="0">
                    <a:pos x="224" y="50"/>
                  </a:cxn>
                  <a:cxn ang="0">
                    <a:pos x="210" y="48"/>
                  </a:cxn>
                  <a:cxn ang="0">
                    <a:pos x="186" y="44"/>
                  </a:cxn>
                  <a:cxn ang="0">
                    <a:pos x="184" y="40"/>
                  </a:cxn>
                  <a:cxn ang="0">
                    <a:pos x="176" y="32"/>
                  </a:cxn>
                  <a:cxn ang="0">
                    <a:pos x="164" y="28"/>
                  </a:cxn>
                  <a:cxn ang="0">
                    <a:pos x="140" y="26"/>
                  </a:cxn>
                  <a:cxn ang="0">
                    <a:pos x="130" y="32"/>
                  </a:cxn>
                  <a:cxn ang="0">
                    <a:pos x="124" y="36"/>
                  </a:cxn>
                  <a:cxn ang="0">
                    <a:pos x="118" y="28"/>
                  </a:cxn>
                  <a:cxn ang="0">
                    <a:pos x="114" y="24"/>
                  </a:cxn>
                  <a:cxn ang="0">
                    <a:pos x="96" y="10"/>
                  </a:cxn>
                  <a:cxn ang="0">
                    <a:pos x="58" y="0"/>
                  </a:cxn>
                  <a:cxn ang="0">
                    <a:pos x="22" y="2"/>
                  </a:cxn>
                  <a:cxn ang="0">
                    <a:pos x="10" y="8"/>
                  </a:cxn>
                  <a:cxn ang="0">
                    <a:pos x="2" y="18"/>
                  </a:cxn>
                  <a:cxn ang="0">
                    <a:pos x="0" y="28"/>
                  </a:cxn>
                  <a:cxn ang="0">
                    <a:pos x="8" y="34"/>
                  </a:cxn>
                  <a:cxn ang="0">
                    <a:pos x="20" y="30"/>
                  </a:cxn>
                  <a:cxn ang="0">
                    <a:pos x="28" y="34"/>
                  </a:cxn>
                  <a:cxn ang="0">
                    <a:pos x="30" y="40"/>
                  </a:cxn>
                </a:cxnLst>
                <a:rect l="0" t="0" r="r" b="b"/>
                <a:pathLst>
                  <a:path w="266" h="130">
                    <a:moveTo>
                      <a:pt x="30" y="40"/>
                    </a:moveTo>
                    <a:lnTo>
                      <a:pt x="30" y="40"/>
                    </a:lnTo>
                    <a:lnTo>
                      <a:pt x="30" y="48"/>
                    </a:lnTo>
                    <a:lnTo>
                      <a:pt x="32" y="50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6" y="44"/>
                    </a:lnTo>
                    <a:lnTo>
                      <a:pt x="52" y="44"/>
                    </a:lnTo>
                    <a:lnTo>
                      <a:pt x="58" y="46"/>
                    </a:lnTo>
                    <a:lnTo>
                      <a:pt x="66" y="54"/>
                    </a:lnTo>
                    <a:lnTo>
                      <a:pt x="66" y="54"/>
                    </a:lnTo>
                    <a:lnTo>
                      <a:pt x="72" y="62"/>
                    </a:lnTo>
                    <a:lnTo>
                      <a:pt x="72" y="66"/>
                    </a:lnTo>
                    <a:lnTo>
                      <a:pt x="68" y="70"/>
                    </a:lnTo>
                    <a:lnTo>
                      <a:pt x="60" y="70"/>
                    </a:lnTo>
                    <a:lnTo>
                      <a:pt x="44" y="68"/>
                    </a:lnTo>
                    <a:lnTo>
                      <a:pt x="34" y="68"/>
                    </a:lnTo>
                    <a:lnTo>
                      <a:pt x="26" y="70"/>
                    </a:lnTo>
                    <a:lnTo>
                      <a:pt x="26" y="70"/>
                    </a:lnTo>
                    <a:lnTo>
                      <a:pt x="24" y="74"/>
                    </a:lnTo>
                    <a:lnTo>
                      <a:pt x="22" y="78"/>
                    </a:lnTo>
                    <a:lnTo>
                      <a:pt x="24" y="82"/>
                    </a:lnTo>
                    <a:lnTo>
                      <a:pt x="28" y="86"/>
                    </a:lnTo>
                    <a:lnTo>
                      <a:pt x="36" y="90"/>
                    </a:lnTo>
                    <a:lnTo>
                      <a:pt x="46" y="92"/>
                    </a:lnTo>
                    <a:lnTo>
                      <a:pt x="60" y="92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98" y="82"/>
                    </a:lnTo>
                    <a:lnTo>
                      <a:pt x="108" y="82"/>
                    </a:lnTo>
                    <a:lnTo>
                      <a:pt x="112" y="82"/>
                    </a:lnTo>
                    <a:lnTo>
                      <a:pt x="114" y="86"/>
                    </a:lnTo>
                    <a:lnTo>
                      <a:pt x="116" y="88"/>
                    </a:lnTo>
                    <a:lnTo>
                      <a:pt x="120" y="92"/>
                    </a:lnTo>
                    <a:lnTo>
                      <a:pt x="130" y="92"/>
                    </a:lnTo>
                    <a:lnTo>
                      <a:pt x="146" y="90"/>
                    </a:lnTo>
                    <a:lnTo>
                      <a:pt x="146" y="90"/>
                    </a:lnTo>
                    <a:lnTo>
                      <a:pt x="156" y="90"/>
                    </a:lnTo>
                    <a:lnTo>
                      <a:pt x="164" y="90"/>
                    </a:lnTo>
                    <a:lnTo>
                      <a:pt x="170" y="92"/>
                    </a:lnTo>
                    <a:lnTo>
                      <a:pt x="174" y="94"/>
                    </a:lnTo>
                    <a:lnTo>
                      <a:pt x="182" y="102"/>
                    </a:lnTo>
                    <a:lnTo>
                      <a:pt x="186" y="110"/>
                    </a:lnTo>
                    <a:lnTo>
                      <a:pt x="194" y="120"/>
                    </a:lnTo>
                    <a:lnTo>
                      <a:pt x="198" y="124"/>
                    </a:lnTo>
                    <a:lnTo>
                      <a:pt x="204" y="126"/>
                    </a:lnTo>
                    <a:lnTo>
                      <a:pt x="210" y="128"/>
                    </a:lnTo>
                    <a:lnTo>
                      <a:pt x="220" y="130"/>
                    </a:lnTo>
                    <a:lnTo>
                      <a:pt x="230" y="130"/>
                    </a:lnTo>
                    <a:lnTo>
                      <a:pt x="244" y="128"/>
                    </a:lnTo>
                    <a:lnTo>
                      <a:pt x="244" y="128"/>
                    </a:lnTo>
                    <a:lnTo>
                      <a:pt x="254" y="126"/>
                    </a:lnTo>
                    <a:lnTo>
                      <a:pt x="262" y="124"/>
                    </a:lnTo>
                    <a:lnTo>
                      <a:pt x="266" y="122"/>
                    </a:lnTo>
                    <a:lnTo>
                      <a:pt x="266" y="118"/>
                    </a:lnTo>
                    <a:lnTo>
                      <a:pt x="266" y="114"/>
                    </a:lnTo>
                    <a:lnTo>
                      <a:pt x="264" y="110"/>
                    </a:lnTo>
                    <a:lnTo>
                      <a:pt x="258" y="102"/>
                    </a:lnTo>
                    <a:lnTo>
                      <a:pt x="240" y="88"/>
                    </a:lnTo>
                    <a:lnTo>
                      <a:pt x="234" y="82"/>
                    </a:lnTo>
                    <a:lnTo>
                      <a:pt x="234" y="80"/>
                    </a:lnTo>
                    <a:lnTo>
                      <a:pt x="238" y="78"/>
                    </a:lnTo>
                    <a:lnTo>
                      <a:pt x="238" y="78"/>
                    </a:lnTo>
                    <a:lnTo>
                      <a:pt x="242" y="76"/>
                    </a:lnTo>
                    <a:lnTo>
                      <a:pt x="246" y="72"/>
                    </a:lnTo>
                    <a:lnTo>
                      <a:pt x="248" y="68"/>
                    </a:lnTo>
                    <a:lnTo>
                      <a:pt x="246" y="64"/>
                    </a:lnTo>
                    <a:lnTo>
                      <a:pt x="242" y="58"/>
                    </a:lnTo>
                    <a:lnTo>
                      <a:pt x="236" y="54"/>
                    </a:lnTo>
                    <a:lnTo>
                      <a:pt x="224" y="50"/>
                    </a:lnTo>
                    <a:lnTo>
                      <a:pt x="210" y="48"/>
                    </a:lnTo>
                    <a:lnTo>
                      <a:pt x="210" y="48"/>
                    </a:lnTo>
                    <a:lnTo>
                      <a:pt x="190" y="46"/>
                    </a:lnTo>
                    <a:lnTo>
                      <a:pt x="186" y="44"/>
                    </a:lnTo>
                    <a:lnTo>
                      <a:pt x="186" y="42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6" y="32"/>
                    </a:lnTo>
                    <a:lnTo>
                      <a:pt x="164" y="28"/>
                    </a:lnTo>
                    <a:lnTo>
                      <a:pt x="164" y="28"/>
                    </a:lnTo>
                    <a:lnTo>
                      <a:pt x="150" y="26"/>
                    </a:lnTo>
                    <a:lnTo>
                      <a:pt x="140" y="26"/>
                    </a:lnTo>
                    <a:lnTo>
                      <a:pt x="134" y="28"/>
                    </a:lnTo>
                    <a:lnTo>
                      <a:pt x="130" y="32"/>
                    </a:lnTo>
                    <a:lnTo>
                      <a:pt x="126" y="34"/>
                    </a:lnTo>
                    <a:lnTo>
                      <a:pt x="124" y="36"/>
                    </a:lnTo>
                    <a:lnTo>
                      <a:pt x="122" y="34"/>
                    </a:lnTo>
                    <a:lnTo>
                      <a:pt x="118" y="28"/>
                    </a:lnTo>
                    <a:lnTo>
                      <a:pt x="118" y="28"/>
                    </a:lnTo>
                    <a:lnTo>
                      <a:pt x="114" y="24"/>
                    </a:lnTo>
                    <a:lnTo>
                      <a:pt x="110" y="18"/>
                    </a:lnTo>
                    <a:lnTo>
                      <a:pt x="96" y="10"/>
                    </a:lnTo>
                    <a:lnTo>
                      <a:pt x="78" y="4"/>
                    </a:lnTo>
                    <a:lnTo>
                      <a:pt x="58" y="0"/>
                    </a:lnTo>
                    <a:lnTo>
                      <a:pt x="40" y="0"/>
                    </a:lnTo>
                    <a:lnTo>
                      <a:pt x="22" y="2"/>
                    </a:lnTo>
                    <a:lnTo>
                      <a:pt x="14" y="4"/>
                    </a:lnTo>
                    <a:lnTo>
                      <a:pt x="10" y="8"/>
                    </a:lnTo>
                    <a:lnTo>
                      <a:pt x="4" y="1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0" y="28"/>
                    </a:lnTo>
                    <a:lnTo>
                      <a:pt x="2" y="32"/>
                    </a:lnTo>
                    <a:lnTo>
                      <a:pt x="8" y="34"/>
                    </a:lnTo>
                    <a:lnTo>
                      <a:pt x="14" y="32"/>
                    </a:lnTo>
                    <a:lnTo>
                      <a:pt x="20" y="30"/>
                    </a:lnTo>
                    <a:lnTo>
                      <a:pt x="24" y="30"/>
                    </a:lnTo>
                    <a:lnTo>
                      <a:pt x="28" y="34"/>
                    </a:lnTo>
                    <a:lnTo>
                      <a:pt x="30" y="40"/>
                    </a:lnTo>
                    <a:lnTo>
                      <a:pt x="30" y="4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7" name="Freeform 6026"/>
              <p:cNvSpPr>
                <a:spLocks/>
              </p:cNvSpPr>
              <p:nvPr/>
            </p:nvSpPr>
            <p:spPr bwMode="auto">
              <a:xfrm>
                <a:off x="1694180" y="1013143"/>
                <a:ext cx="44450" cy="33020"/>
              </a:xfrm>
              <a:custGeom>
                <a:avLst/>
                <a:gdLst/>
                <a:ahLst/>
                <a:cxnLst>
                  <a:cxn ang="0">
                    <a:pos x="56" y="52"/>
                  </a:cxn>
                  <a:cxn ang="0">
                    <a:pos x="56" y="52"/>
                  </a:cxn>
                  <a:cxn ang="0">
                    <a:pos x="66" y="50"/>
                  </a:cxn>
                  <a:cxn ang="0">
                    <a:pos x="68" y="48"/>
                  </a:cxn>
                  <a:cxn ang="0">
                    <a:pos x="70" y="46"/>
                  </a:cxn>
                  <a:cxn ang="0">
                    <a:pos x="70" y="44"/>
                  </a:cxn>
                  <a:cxn ang="0">
                    <a:pos x="68" y="40"/>
                  </a:cxn>
                  <a:cxn ang="0">
                    <a:pos x="56" y="26"/>
                  </a:cxn>
                  <a:cxn ang="0">
                    <a:pos x="56" y="26"/>
                  </a:cxn>
                  <a:cxn ang="0">
                    <a:pos x="46" y="18"/>
                  </a:cxn>
                  <a:cxn ang="0">
                    <a:pos x="36" y="12"/>
                  </a:cxn>
                  <a:cxn ang="0">
                    <a:pos x="26" y="6"/>
                  </a:cxn>
                  <a:cxn ang="0">
                    <a:pos x="16" y="2"/>
                  </a:cxn>
                  <a:cxn ang="0">
                    <a:pos x="8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22"/>
                  </a:cxn>
                  <a:cxn ang="0">
                    <a:pos x="18" y="36"/>
                  </a:cxn>
                  <a:cxn ang="0">
                    <a:pos x="24" y="44"/>
                  </a:cxn>
                  <a:cxn ang="0">
                    <a:pos x="32" y="48"/>
                  </a:cxn>
                  <a:cxn ang="0">
                    <a:pos x="42" y="52"/>
                  </a:cxn>
                  <a:cxn ang="0">
                    <a:pos x="56" y="52"/>
                  </a:cxn>
                  <a:cxn ang="0">
                    <a:pos x="56" y="52"/>
                  </a:cxn>
                </a:cxnLst>
                <a:rect l="0" t="0" r="r" b="b"/>
                <a:pathLst>
                  <a:path w="70" h="52">
                    <a:moveTo>
                      <a:pt x="56" y="52"/>
                    </a:moveTo>
                    <a:lnTo>
                      <a:pt x="56" y="52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68" y="40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46" y="18"/>
                    </a:lnTo>
                    <a:lnTo>
                      <a:pt x="36" y="12"/>
                    </a:lnTo>
                    <a:lnTo>
                      <a:pt x="26" y="6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22"/>
                    </a:lnTo>
                    <a:lnTo>
                      <a:pt x="18" y="36"/>
                    </a:lnTo>
                    <a:lnTo>
                      <a:pt x="24" y="44"/>
                    </a:lnTo>
                    <a:lnTo>
                      <a:pt x="32" y="48"/>
                    </a:lnTo>
                    <a:lnTo>
                      <a:pt x="42" y="52"/>
                    </a:lnTo>
                    <a:lnTo>
                      <a:pt x="56" y="52"/>
                    </a:lnTo>
                    <a:lnTo>
                      <a:pt x="56" y="5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8" name="Freeform 6027"/>
              <p:cNvSpPr>
                <a:spLocks/>
              </p:cNvSpPr>
              <p:nvPr/>
            </p:nvSpPr>
            <p:spPr bwMode="auto">
              <a:xfrm>
                <a:off x="1883410" y="957263"/>
                <a:ext cx="95250" cy="54610"/>
              </a:xfrm>
              <a:custGeom>
                <a:avLst/>
                <a:gdLst/>
                <a:ahLst/>
                <a:cxnLst>
                  <a:cxn ang="0">
                    <a:pos x="14" y="38"/>
                  </a:cxn>
                  <a:cxn ang="0">
                    <a:pos x="22" y="44"/>
                  </a:cxn>
                  <a:cxn ang="0">
                    <a:pos x="44" y="54"/>
                  </a:cxn>
                  <a:cxn ang="0">
                    <a:pos x="50" y="56"/>
                  </a:cxn>
                  <a:cxn ang="0">
                    <a:pos x="52" y="58"/>
                  </a:cxn>
                  <a:cxn ang="0">
                    <a:pos x="42" y="64"/>
                  </a:cxn>
                  <a:cxn ang="0">
                    <a:pos x="32" y="68"/>
                  </a:cxn>
                  <a:cxn ang="0">
                    <a:pos x="40" y="68"/>
                  </a:cxn>
                  <a:cxn ang="0">
                    <a:pos x="50" y="70"/>
                  </a:cxn>
                  <a:cxn ang="0">
                    <a:pos x="56" y="76"/>
                  </a:cxn>
                  <a:cxn ang="0">
                    <a:pos x="60" y="84"/>
                  </a:cxn>
                  <a:cxn ang="0">
                    <a:pos x="66" y="86"/>
                  </a:cxn>
                  <a:cxn ang="0">
                    <a:pos x="74" y="82"/>
                  </a:cxn>
                  <a:cxn ang="0">
                    <a:pos x="98" y="76"/>
                  </a:cxn>
                  <a:cxn ang="0">
                    <a:pos x="132" y="70"/>
                  </a:cxn>
                  <a:cxn ang="0">
                    <a:pos x="142" y="64"/>
                  </a:cxn>
                  <a:cxn ang="0">
                    <a:pos x="140" y="60"/>
                  </a:cxn>
                  <a:cxn ang="0">
                    <a:pos x="140" y="52"/>
                  </a:cxn>
                  <a:cxn ang="0">
                    <a:pos x="150" y="42"/>
                  </a:cxn>
                  <a:cxn ang="0">
                    <a:pos x="148" y="36"/>
                  </a:cxn>
                  <a:cxn ang="0">
                    <a:pos x="140" y="32"/>
                  </a:cxn>
                  <a:cxn ang="0">
                    <a:pos x="122" y="24"/>
                  </a:cxn>
                  <a:cxn ang="0">
                    <a:pos x="100" y="22"/>
                  </a:cxn>
                  <a:cxn ang="0">
                    <a:pos x="82" y="14"/>
                  </a:cxn>
                  <a:cxn ang="0">
                    <a:pos x="68" y="8"/>
                  </a:cxn>
                  <a:cxn ang="0">
                    <a:pos x="42" y="0"/>
                  </a:cxn>
                  <a:cxn ang="0">
                    <a:pos x="18" y="0"/>
                  </a:cxn>
                  <a:cxn ang="0">
                    <a:pos x="8" y="8"/>
                  </a:cxn>
                  <a:cxn ang="0">
                    <a:pos x="8" y="14"/>
                  </a:cxn>
                  <a:cxn ang="0">
                    <a:pos x="10" y="20"/>
                  </a:cxn>
                  <a:cxn ang="0">
                    <a:pos x="6" y="28"/>
                  </a:cxn>
                  <a:cxn ang="0">
                    <a:pos x="0" y="30"/>
                  </a:cxn>
                  <a:cxn ang="0">
                    <a:pos x="14" y="38"/>
                  </a:cxn>
                </a:cxnLst>
                <a:rect l="0" t="0" r="r" b="b"/>
                <a:pathLst>
                  <a:path w="150" h="86">
                    <a:moveTo>
                      <a:pt x="14" y="38"/>
                    </a:moveTo>
                    <a:lnTo>
                      <a:pt x="14" y="38"/>
                    </a:lnTo>
                    <a:lnTo>
                      <a:pt x="20" y="42"/>
                    </a:lnTo>
                    <a:lnTo>
                      <a:pt x="22" y="44"/>
                    </a:lnTo>
                    <a:lnTo>
                      <a:pt x="28" y="48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50" y="56"/>
                    </a:lnTo>
                    <a:lnTo>
                      <a:pt x="52" y="58"/>
                    </a:lnTo>
                    <a:lnTo>
                      <a:pt x="52" y="58"/>
                    </a:lnTo>
                    <a:lnTo>
                      <a:pt x="48" y="62"/>
                    </a:lnTo>
                    <a:lnTo>
                      <a:pt x="42" y="64"/>
                    </a:lnTo>
                    <a:lnTo>
                      <a:pt x="32" y="66"/>
                    </a:lnTo>
                    <a:lnTo>
                      <a:pt x="32" y="68"/>
                    </a:lnTo>
                    <a:lnTo>
                      <a:pt x="34" y="68"/>
                    </a:lnTo>
                    <a:lnTo>
                      <a:pt x="40" y="68"/>
                    </a:lnTo>
                    <a:lnTo>
                      <a:pt x="40" y="68"/>
                    </a:lnTo>
                    <a:lnTo>
                      <a:pt x="50" y="70"/>
                    </a:lnTo>
                    <a:lnTo>
                      <a:pt x="54" y="74"/>
                    </a:lnTo>
                    <a:lnTo>
                      <a:pt x="56" y="76"/>
                    </a:lnTo>
                    <a:lnTo>
                      <a:pt x="58" y="80"/>
                    </a:lnTo>
                    <a:lnTo>
                      <a:pt x="60" y="84"/>
                    </a:lnTo>
                    <a:lnTo>
                      <a:pt x="62" y="86"/>
                    </a:lnTo>
                    <a:lnTo>
                      <a:pt x="66" y="86"/>
                    </a:lnTo>
                    <a:lnTo>
                      <a:pt x="74" y="82"/>
                    </a:lnTo>
                    <a:lnTo>
                      <a:pt x="74" y="82"/>
                    </a:lnTo>
                    <a:lnTo>
                      <a:pt x="86" y="78"/>
                    </a:lnTo>
                    <a:lnTo>
                      <a:pt x="98" y="76"/>
                    </a:lnTo>
                    <a:lnTo>
                      <a:pt x="122" y="72"/>
                    </a:lnTo>
                    <a:lnTo>
                      <a:pt x="132" y="70"/>
                    </a:lnTo>
                    <a:lnTo>
                      <a:pt x="138" y="68"/>
                    </a:lnTo>
                    <a:lnTo>
                      <a:pt x="142" y="64"/>
                    </a:lnTo>
                    <a:lnTo>
                      <a:pt x="140" y="60"/>
                    </a:lnTo>
                    <a:lnTo>
                      <a:pt x="140" y="60"/>
                    </a:lnTo>
                    <a:lnTo>
                      <a:pt x="138" y="54"/>
                    </a:lnTo>
                    <a:lnTo>
                      <a:pt x="140" y="52"/>
                    </a:lnTo>
                    <a:lnTo>
                      <a:pt x="146" y="46"/>
                    </a:lnTo>
                    <a:lnTo>
                      <a:pt x="150" y="42"/>
                    </a:lnTo>
                    <a:lnTo>
                      <a:pt x="150" y="40"/>
                    </a:lnTo>
                    <a:lnTo>
                      <a:pt x="148" y="36"/>
                    </a:lnTo>
                    <a:lnTo>
                      <a:pt x="140" y="32"/>
                    </a:lnTo>
                    <a:lnTo>
                      <a:pt x="140" y="32"/>
                    </a:lnTo>
                    <a:lnTo>
                      <a:pt x="128" y="26"/>
                    </a:lnTo>
                    <a:lnTo>
                      <a:pt x="122" y="24"/>
                    </a:lnTo>
                    <a:lnTo>
                      <a:pt x="110" y="24"/>
                    </a:lnTo>
                    <a:lnTo>
                      <a:pt x="100" y="22"/>
                    </a:lnTo>
                    <a:lnTo>
                      <a:pt x="92" y="20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68" y="8"/>
                    </a:lnTo>
                    <a:lnTo>
                      <a:pt x="56" y="2"/>
                    </a:lnTo>
                    <a:lnTo>
                      <a:pt x="42" y="0"/>
                    </a:lnTo>
                    <a:lnTo>
                      <a:pt x="30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20"/>
                    </a:lnTo>
                    <a:lnTo>
                      <a:pt x="10" y="24"/>
                    </a:lnTo>
                    <a:lnTo>
                      <a:pt x="6" y="28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14" y="38"/>
                    </a:lnTo>
                    <a:lnTo>
                      <a:pt x="14" y="3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9" name="Freeform 6033"/>
              <p:cNvSpPr>
                <a:spLocks/>
              </p:cNvSpPr>
              <p:nvPr/>
            </p:nvSpPr>
            <p:spPr bwMode="auto">
              <a:xfrm>
                <a:off x="646430" y="1806893"/>
                <a:ext cx="15240" cy="889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4" y="14"/>
                  </a:cxn>
                  <a:cxn ang="0">
                    <a:pos x="8" y="14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4" h="14">
                    <a:moveTo>
                      <a:pt x="14" y="0"/>
                    </a:moveTo>
                    <a:lnTo>
                      <a:pt x="14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8" y="14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0" name="Freeform 6037"/>
              <p:cNvSpPr>
                <a:spLocks/>
              </p:cNvSpPr>
              <p:nvPr/>
            </p:nvSpPr>
            <p:spPr bwMode="auto">
              <a:xfrm>
                <a:off x="615950" y="1811973"/>
                <a:ext cx="24130" cy="22860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8" y="2"/>
                  </a:cxn>
                  <a:cxn ang="0">
                    <a:pos x="18" y="16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0" y="36"/>
                  </a:cxn>
                  <a:cxn ang="0">
                    <a:pos x="4" y="36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20" y="30"/>
                  </a:cxn>
                  <a:cxn ang="0">
                    <a:pos x="22" y="26"/>
                  </a:cxn>
                  <a:cxn ang="0">
                    <a:pos x="26" y="20"/>
                  </a:cxn>
                  <a:cxn ang="0">
                    <a:pos x="32" y="12"/>
                  </a:cxn>
                  <a:cxn ang="0">
                    <a:pos x="32" y="12"/>
                  </a:cxn>
                  <a:cxn ang="0">
                    <a:pos x="36" y="4"/>
                  </a:cxn>
                  <a:cxn ang="0">
                    <a:pos x="38" y="2"/>
                  </a:cxn>
                  <a:cxn ang="0">
                    <a:pos x="36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8" y="2"/>
                  </a:cxn>
                </a:cxnLst>
                <a:rect l="0" t="0" r="r" b="b"/>
                <a:pathLst>
                  <a:path w="38" h="36">
                    <a:moveTo>
                      <a:pt x="28" y="2"/>
                    </a:moveTo>
                    <a:lnTo>
                      <a:pt x="28" y="2"/>
                    </a:lnTo>
                    <a:lnTo>
                      <a:pt x="18" y="1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4" y="36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0" y="30"/>
                    </a:lnTo>
                    <a:lnTo>
                      <a:pt x="22" y="26"/>
                    </a:lnTo>
                    <a:lnTo>
                      <a:pt x="26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6" y="4"/>
                    </a:lnTo>
                    <a:lnTo>
                      <a:pt x="38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1" name="Freeform 6054"/>
              <p:cNvSpPr>
                <a:spLocks/>
              </p:cNvSpPr>
              <p:nvPr/>
            </p:nvSpPr>
            <p:spPr bwMode="auto">
              <a:xfrm>
                <a:off x="1395730" y="1058863"/>
                <a:ext cx="317500" cy="121920"/>
              </a:xfrm>
              <a:custGeom>
                <a:avLst/>
                <a:gdLst/>
                <a:ahLst/>
                <a:cxnLst>
                  <a:cxn ang="0">
                    <a:pos x="314" y="78"/>
                  </a:cxn>
                  <a:cxn ang="0">
                    <a:pos x="338" y="86"/>
                  </a:cxn>
                  <a:cxn ang="0">
                    <a:pos x="354" y="100"/>
                  </a:cxn>
                  <a:cxn ang="0">
                    <a:pos x="340" y="106"/>
                  </a:cxn>
                  <a:cxn ang="0">
                    <a:pos x="280" y="102"/>
                  </a:cxn>
                  <a:cxn ang="0">
                    <a:pos x="258" y="102"/>
                  </a:cxn>
                  <a:cxn ang="0">
                    <a:pos x="236" y="72"/>
                  </a:cxn>
                  <a:cxn ang="0">
                    <a:pos x="186" y="46"/>
                  </a:cxn>
                  <a:cxn ang="0">
                    <a:pos x="154" y="54"/>
                  </a:cxn>
                  <a:cxn ang="0">
                    <a:pos x="138" y="36"/>
                  </a:cxn>
                  <a:cxn ang="0">
                    <a:pos x="102" y="32"/>
                  </a:cxn>
                  <a:cxn ang="0">
                    <a:pos x="42" y="58"/>
                  </a:cxn>
                  <a:cxn ang="0">
                    <a:pos x="46" y="66"/>
                  </a:cxn>
                  <a:cxn ang="0">
                    <a:pos x="22" y="88"/>
                  </a:cxn>
                  <a:cxn ang="0">
                    <a:pos x="24" y="98"/>
                  </a:cxn>
                  <a:cxn ang="0">
                    <a:pos x="14" y="110"/>
                  </a:cxn>
                  <a:cxn ang="0">
                    <a:pos x="6" y="132"/>
                  </a:cxn>
                  <a:cxn ang="0">
                    <a:pos x="66" y="146"/>
                  </a:cxn>
                  <a:cxn ang="0">
                    <a:pos x="94" y="138"/>
                  </a:cxn>
                  <a:cxn ang="0">
                    <a:pos x="106" y="146"/>
                  </a:cxn>
                  <a:cxn ang="0">
                    <a:pos x="124" y="148"/>
                  </a:cxn>
                  <a:cxn ang="0">
                    <a:pos x="144" y="126"/>
                  </a:cxn>
                  <a:cxn ang="0">
                    <a:pos x="152" y="130"/>
                  </a:cxn>
                  <a:cxn ang="0">
                    <a:pos x="158" y="140"/>
                  </a:cxn>
                  <a:cxn ang="0">
                    <a:pos x="232" y="132"/>
                  </a:cxn>
                  <a:cxn ang="0">
                    <a:pos x="264" y="134"/>
                  </a:cxn>
                  <a:cxn ang="0">
                    <a:pos x="212" y="148"/>
                  </a:cxn>
                  <a:cxn ang="0">
                    <a:pos x="144" y="160"/>
                  </a:cxn>
                  <a:cxn ang="0">
                    <a:pos x="134" y="176"/>
                  </a:cxn>
                  <a:cxn ang="0">
                    <a:pos x="166" y="190"/>
                  </a:cxn>
                  <a:cxn ang="0">
                    <a:pos x="234" y="184"/>
                  </a:cxn>
                  <a:cxn ang="0">
                    <a:pos x="296" y="164"/>
                  </a:cxn>
                  <a:cxn ang="0">
                    <a:pos x="350" y="146"/>
                  </a:cxn>
                  <a:cxn ang="0">
                    <a:pos x="378" y="152"/>
                  </a:cxn>
                  <a:cxn ang="0">
                    <a:pos x="394" y="144"/>
                  </a:cxn>
                  <a:cxn ang="0">
                    <a:pos x="420" y="150"/>
                  </a:cxn>
                  <a:cxn ang="0">
                    <a:pos x="460" y="138"/>
                  </a:cxn>
                  <a:cxn ang="0">
                    <a:pos x="492" y="106"/>
                  </a:cxn>
                  <a:cxn ang="0">
                    <a:pos x="498" y="84"/>
                  </a:cxn>
                  <a:cxn ang="0">
                    <a:pos x="470" y="68"/>
                  </a:cxn>
                  <a:cxn ang="0">
                    <a:pos x="436" y="70"/>
                  </a:cxn>
                  <a:cxn ang="0">
                    <a:pos x="398" y="80"/>
                  </a:cxn>
                  <a:cxn ang="0">
                    <a:pos x="400" y="68"/>
                  </a:cxn>
                  <a:cxn ang="0">
                    <a:pos x="384" y="60"/>
                  </a:cxn>
                  <a:cxn ang="0">
                    <a:pos x="384" y="52"/>
                  </a:cxn>
                  <a:cxn ang="0">
                    <a:pos x="382" y="40"/>
                  </a:cxn>
                  <a:cxn ang="0">
                    <a:pos x="370" y="18"/>
                  </a:cxn>
                  <a:cxn ang="0">
                    <a:pos x="358" y="0"/>
                  </a:cxn>
                  <a:cxn ang="0">
                    <a:pos x="300" y="28"/>
                  </a:cxn>
                  <a:cxn ang="0">
                    <a:pos x="290" y="40"/>
                  </a:cxn>
                  <a:cxn ang="0">
                    <a:pos x="318" y="54"/>
                  </a:cxn>
                  <a:cxn ang="0">
                    <a:pos x="328" y="66"/>
                  </a:cxn>
                </a:cxnLst>
                <a:rect l="0" t="0" r="r" b="b"/>
                <a:pathLst>
                  <a:path w="500" h="192">
                    <a:moveTo>
                      <a:pt x="322" y="70"/>
                    </a:moveTo>
                    <a:lnTo>
                      <a:pt x="322" y="70"/>
                    </a:lnTo>
                    <a:lnTo>
                      <a:pt x="316" y="76"/>
                    </a:lnTo>
                    <a:lnTo>
                      <a:pt x="314" y="78"/>
                    </a:lnTo>
                    <a:lnTo>
                      <a:pt x="316" y="80"/>
                    </a:lnTo>
                    <a:lnTo>
                      <a:pt x="320" y="82"/>
                    </a:lnTo>
                    <a:lnTo>
                      <a:pt x="330" y="84"/>
                    </a:lnTo>
                    <a:lnTo>
                      <a:pt x="338" y="86"/>
                    </a:lnTo>
                    <a:lnTo>
                      <a:pt x="348" y="90"/>
                    </a:lnTo>
                    <a:lnTo>
                      <a:pt x="354" y="94"/>
                    </a:lnTo>
                    <a:lnTo>
                      <a:pt x="356" y="96"/>
                    </a:lnTo>
                    <a:lnTo>
                      <a:pt x="354" y="100"/>
                    </a:lnTo>
                    <a:lnTo>
                      <a:pt x="354" y="100"/>
                    </a:lnTo>
                    <a:lnTo>
                      <a:pt x="352" y="104"/>
                    </a:lnTo>
                    <a:lnTo>
                      <a:pt x="346" y="108"/>
                    </a:lnTo>
                    <a:lnTo>
                      <a:pt x="340" y="106"/>
                    </a:lnTo>
                    <a:lnTo>
                      <a:pt x="332" y="106"/>
                    </a:lnTo>
                    <a:lnTo>
                      <a:pt x="310" y="102"/>
                    </a:lnTo>
                    <a:lnTo>
                      <a:pt x="296" y="100"/>
                    </a:lnTo>
                    <a:lnTo>
                      <a:pt x="280" y="102"/>
                    </a:lnTo>
                    <a:lnTo>
                      <a:pt x="280" y="102"/>
                    </a:lnTo>
                    <a:lnTo>
                      <a:pt x="268" y="104"/>
                    </a:lnTo>
                    <a:lnTo>
                      <a:pt x="260" y="104"/>
                    </a:lnTo>
                    <a:lnTo>
                      <a:pt x="258" y="102"/>
                    </a:lnTo>
                    <a:lnTo>
                      <a:pt x="256" y="98"/>
                    </a:lnTo>
                    <a:lnTo>
                      <a:pt x="252" y="90"/>
                    </a:lnTo>
                    <a:lnTo>
                      <a:pt x="246" y="82"/>
                    </a:lnTo>
                    <a:lnTo>
                      <a:pt x="236" y="72"/>
                    </a:lnTo>
                    <a:lnTo>
                      <a:pt x="220" y="60"/>
                    </a:lnTo>
                    <a:lnTo>
                      <a:pt x="220" y="60"/>
                    </a:lnTo>
                    <a:lnTo>
                      <a:pt x="200" y="50"/>
                    </a:lnTo>
                    <a:lnTo>
                      <a:pt x="186" y="46"/>
                    </a:lnTo>
                    <a:lnTo>
                      <a:pt x="174" y="46"/>
                    </a:lnTo>
                    <a:lnTo>
                      <a:pt x="166" y="50"/>
                    </a:lnTo>
                    <a:lnTo>
                      <a:pt x="160" y="52"/>
                    </a:lnTo>
                    <a:lnTo>
                      <a:pt x="154" y="54"/>
                    </a:lnTo>
                    <a:lnTo>
                      <a:pt x="150" y="52"/>
                    </a:lnTo>
                    <a:lnTo>
                      <a:pt x="144" y="44"/>
                    </a:lnTo>
                    <a:lnTo>
                      <a:pt x="144" y="44"/>
                    </a:lnTo>
                    <a:lnTo>
                      <a:pt x="138" y="36"/>
                    </a:lnTo>
                    <a:lnTo>
                      <a:pt x="130" y="30"/>
                    </a:lnTo>
                    <a:lnTo>
                      <a:pt x="122" y="30"/>
                    </a:lnTo>
                    <a:lnTo>
                      <a:pt x="112" y="30"/>
                    </a:lnTo>
                    <a:lnTo>
                      <a:pt x="102" y="32"/>
                    </a:lnTo>
                    <a:lnTo>
                      <a:pt x="88" y="38"/>
                    </a:lnTo>
                    <a:lnTo>
                      <a:pt x="60" y="50"/>
                    </a:lnTo>
                    <a:lnTo>
                      <a:pt x="60" y="50"/>
                    </a:lnTo>
                    <a:lnTo>
                      <a:pt x="42" y="58"/>
                    </a:lnTo>
                    <a:lnTo>
                      <a:pt x="40" y="60"/>
                    </a:lnTo>
                    <a:lnTo>
                      <a:pt x="42" y="60"/>
                    </a:lnTo>
                    <a:lnTo>
                      <a:pt x="44" y="64"/>
                    </a:lnTo>
                    <a:lnTo>
                      <a:pt x="46" y="66"/>
                    </a:lnTo>
                    <a:lnTo>
                      <a:pt x="42" y="72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22" y="88"/>
                    </a:lnTo>
                    <a:lnTo>
                      <a:pt x="20" y="94"/>
                    </a:lnTo>
                    <a:lnTo>
                      <a:pt x="20" y="96"/>
                    </a:lnTo>
                    <a:lnTo>
                      <a:pt x="22" y="98"/>
                    </a:lnTo>
                    <a:lnTo>
                      <a:pt x="24" y="98"/>
                    </a:lnTo>
                    <a:lnTo>
                      <a:pt x="26" y="100"/>
                    </a:lnTo>
                    <a:lnTo>
                      <a:pt x="22" y="104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4" y="118"/>
                    </a:lnTo>
                    <a:lnTo>
                      <a:pt x="0" y="124"/>
                    </a:lnTo>
                    <a:lnTo>
                      <a:pt x="2" y="128"/>
                    </a:lnTo>
                    <a:lnTo>
                      <a:pt x="6" y="132"/>
                    </a:lnTo>
                    <a:lnTo>
                      <a:pt x="26" y="138"/>
                    </a:lnTo>
                    <a:lnTo>
                      <a:pt x="54" y="144"/>
                    </a:lnTo>
                    <a:lnTo>
                      <a:pt x="54" y="144"/>
                    </a:lnTo>
                    <a:lnTo>
                      <a:pt x="66" y="146"/>
                    </a:lnTo>
                    <a:lnTo>
                      <a:pt x="76" y="146"/>
                    </a:lnTo>
                    <a:lnTo>
                      <a:pt x="84" y="144"/>
                    </a:lnTo>
                    <a:lnTo>
                      <a:pt x="88" y="142"/>
                    </a:lnTo>
                    <a:lnTo>
                      <a:pt x="94" y="138"/>
                    </a:lnTo>
                    <a:lnTo>
                      <a:pt x="96" y="136"/>
                    </a:lnTo>
                    <a:lnTo>
                      <a:pt x="98" y="140"/>
                    </a:lnTo>
                    <a:lnTo>
                      <a:pt x="98" y="140"/>
                    </a:lnTo>
                    <a:lnTo>
                      <a:pt x="106" y="146"/>
                    </a:lnTo>
                    <a:lnTo>
                      <a:pt x="110" y="148"/>
                    </a:lnTo>
                    <a:lnTo>
                      <a:pt x="114" y="150"/>
                    </a:lnTo>
                    <a:lnTo>
                      <a:pt x="118" y="150"/>
                    </a:lnTo>
                    <a:lnTo>
                      <a:pt x="124" y="148"/>
                    </a:lnTo>
                    <a:lnTo>
                      <a:pt x="128" y="144"/>
                    </a:lnTo>
                    <a:lnTo>
                      <a:pt x="134" y="138"/>
                    </a:lnTo>
                    <a:lnTo>
                      <a:pt x="134" y="138"/>
                    </a:lnTo>
                    <a:lnTo>
                      <a:pt x="144" y="126"/>
                    </a:lnTo>
                    <a:lnTo>
                      <a:pt x="150" y="122"/>
                    </a:lnTo>
                    <a:lnTo>
                      <a:pt x="152" y="122"/>
                    </a:lnTo>
                    <a:lnTo>
                      <a:pt x="154" y="124"/>
                    </a:lnTo>
                    <a:lnTo>
                      <a:pt x="152" y="130"/>
                    </a:lnTo>
                    <a:lnTo>
                      <a:pt x="152" y="130"/>
                    </a:lnTo>
                    <a:lnTo>
                      <a:pt x="150" y="134"/>
                    </a:lnTo>
                    <a:lnTo>
                      <a:pt x="154" y="138"/>
                    </a:lnTo>
                    <a:lnTo>
                      <a:pt x="158" y="140"/>
                    </a:lnTo>
                    <a:lnTo>
                      <a:pt x="166" y="142"/>
                    </a:lnTo>
                    <a:lnTo>
                      <a:pt x="192" y="140"/>
                    </a:lnTo>
                    <a:lnTo>
                      <a:pt x="232" y="132"/>
                    </a:lnTo>
                    <a:lnTo>
                      <a:pt x="232" y="132"/>
                    </a:lnTo>
                    <a:lnTo>
                      <a:pt x="252" y="130"/>
                    </a:lnTo>
                    <a:lnTo>
                      <a:pt x="262" y="130"/>
                    </a:lnTo>
                    <a:lnTo>
                      <a:pt x="266" y="130"/>
                    </a:lnTo>
                    <a:lnTo>
                      <a:pt x="264" y="134"/>
                    </a:lnTo>
                    <a:lnTo>
                      <a:pt x="256" y="138"/>
                    </a:lnTo>
                    <a:lnTo>
                      <a:pt x="244" y="142"/>
                    </a:lnTo>
                    <a:lnTo>
                      <a:pt x="228" y="144"/>
                    </a:lnTo>
                    <a:lnTo>
                      <a:pt x="212" y="148"/>
                    </a:lnTo>
                    <a:lnTo>
                      <a:pt x="212" y="148"/>
                    </a:lnTo>
                    <a:lnTo>
                      <a:pt x="176" y="152"/>
                    </a:lnTo>
                    <a:lnTo>
                      <a:pt x="158" y="156"/>
                    </a:lnTo>
                    <a:lnTo>
                      <a:pt x="144" y="160"/>
                    </a:lnTo>
                    <a:lnTo>
                      <a:pt x="136" y="166"/>
                    </a:lnTo>
                    <a:lnTo>
                      <a:pt x="134" y="168"/>
                    </a:lnTo>
                    <a:lnTo>
                      <a:pt x="134" y="172"/>
                    </a:lnTo>
                    <a:lnTo>
                      <a:pt x="134" y="176"/>
                    </a:lnTo>
                    <a:lnTo>
                      <a:pt x="138" y="178"/>
                    </a:lnTo>
                    <a:lnTo>
                      <a:pt x="152" y="186"/>
                    </a:lnTo>
                    <a:lnTo>
                      <a:pt x="152" y="186"/>
                    </a:lnTo>
                    <a:lnTo>
                      <a:pt x="166" y="190"/>
                    </a:lnTo>
                    <a:lnTo>
                      <a:pt x="178" y="192"/>
                    </a:lnTo>
                    <a:lnTo>
                      <a:pt x="192" y="192"/>
                    </a:lnTo>
                    <a:lnTo>
                      <a:pt x="206" y="190"/>
                    </a:lnTo>
                    <a:lnTo>
                      <a:pt x="234" y="184"/>
                    </a:lnTo>
                    <a:lnTo>
                      <a:pt x="266" y="174"/>
                    </a:lnTo>
                    <a:lnTo>
                      <a:pt x="266" y="174"/>
                    </a:lnTo>
                    <a:lnTo>
                      <a:pt x="282" y="170"/>
                    </a:lnTo>
                    <a:lnTo>
                      <a:pt x="296" y="164"/>
                    </a:lnTo>
                    <a:lnTo>
                      <a:pt x="318" y="154"/>
                    </a:lnTo>
                    <a:lnTo>
                      <a:pt x="328" y="150"/>
                    </a:lnTo>
                    <a:lnTo>
                      <a:pt x="338" y="146"/>
                    </a:lnTo>
                    <a:lnTo>
                      <a:pt x="350" y="146"/>
                    </a:lnTo>
                    <a:lnTo>
                      <a:pt x="360" y="148"/>
                    </a:lnTo>
                    <a:lnTo>
                      <a:pt x="360" y="148"/>
                    </a:lnTo>
                    <a:lnTo>
                      <a:pt x="370" y="150"/>
                    </a:lnTo>
                    <a:lnTo>
                      <a:pt x="378" y="152"/>
                    </a:lnTo>
                    <a:lnTo>
                      <a:pt x="382" y="150"/>
                    </a:lnTo>
                    <a:lnTo>
                      <a:pt x="386" y="148"/>
                    </a:lnTo>
                    <a:lnTo>
                      <a:pt x="388" y="146"/>
                    </a:lnTo>
                    <a:lnTo>
                      <a:pt x="394" y="144"/>
                    </a:lnTo>
                    <a:lnTo>
                      <a:pt x="400" y="144"/>
                    </a:lnTo>
                    <a:lnTo>
                      <a:pt x="410" y="146"/>
                    </a:lnTo>
                    <a:lnTo>
                      <a:pt x="410" y="146"/>
                    </a:lnTo>
                    <a:lnTo>
                      <a:pt x="420" y="150"/>
                    </a:lnTo>
                    <a:lnTo>
                      <a:pt x="430" y="150"/>
                    </a:lnTo>
                    <a:lnTo>
                      <a:pt x="440" y="148"/>
                    </a:lnTo>
                    <a:lnTo>
                      <a:pt x="450" y="144"/>
                    </a:lnTo>
                    <a:lnTo>
                      <a:pt x="460" y="138"/>
                    </a:lnTo>
                    <a:lnTo>
                      <a:pt x="470" y="130"/>
                    </a:lnTo>
                    <a:lnTo>
                      <a:pt x="482" y="120"/>
                    </a:lnTo>
                    <a:lnTo>
                      <a:pt x="492" y="106"/>
                    </a:lnTo>
                    <a:lnTo>
                      <a:pt x="492" y="106"/>
                    </a:lnTo>
                    <a:lnTo>
                      <a:pt x="496" y="100"/>
                    </a:lnTo>
                    <a:lnTo>
                      <a:pt x="500" y="94"/>
                    </a:lnTo>
                    <a:lnTo>
                      <a:pt x="500" y="88"/>
                    </a:lnTo>
                    <a:lnTo>
                      <a:pt x="498" y="84"/>
                    </a:lnTo>
                    <a:lnTo>
                      <a:pt x="496" y="80"/>
                    </a:lnTo>
                    <a:lnTo>
                      <a:pt x="492" y="76"/>
                    </a:lnTo>
                    <a:lnTo>
                      <a:pt x="482" y="70"/>
                    </a:lnTo>
                    <a:lnTo>
                      <a:pt x="470" y="68"/>
                    </a:lnTo>
                    <a:lnTo>
                      <a:pt x="456" y="66"/>
                    </a:lnTo>
                    <a:lnTo>
                      <a:pt x="444" y="68"/>
                    </a:lnTo>
                    <a:lnTo>
                      <a:pt x="436" y="70"/>
                    </a:lnTo>
                    <a:lnTo>
                      <a:pt x="436" y="70"/>
                    </a:lnTo>
                    <a:lnTo>
                      <a:pt x="420" y="76"/>
                    </a:lnTo>
                    <a:lnTo>
                      <a:pt x="406" y="80"/>
                    </a:lnTo>
                    <a:lnTo>
                      <a:pt x="402" y="82"/>
                    </a:lnTo>
                    <a:lnTo>
                      <a:pt x="398" y="80"/>
                    </a:lnTo>
                    <a:lnTo>
                      <a:pt x="398" y="78"/>
                    </a:lnTo>
                    <a:lnTo>
                      <a:pt x="400" y="72"/>
                    </a:lnTo>
                    <a:lnTo>
                      <a:pt x="400" y="72"/>
                    </a:lnTo>
                    <a:lnTo>
                      <a:pt x="400" y="68"/>
                    </a:lnTo>
                    <a:lnTo>
                      <a:pt x="398" y="64"/>
                    </a:lnTo>
                    <a:lnTo>
                      <a:pt x="394" y="62"/>
                    </a:lnTo>
                    <a:lnTo>
                      <a:pt x="390" y="62"/>
                    </a:lnTo>
                    <a:lnTo>
                      <a:pt x="384" y="60"/>
                    </a:lnTo>
                    <a:lnTo>
                      <a:pt x="380" y="60"/>
                    </a:lnTo>
                    <a:lnTo>
                      <a:pt x="380" y="56"/>
                    </a:lnTo>
                    <a:lnTo>
                      <a:pt x="384" y="52"/>
                    </a:lnTo>
                    <a:lnTo>
                      <a:pt x="384" y="52"/>
                    </a:lnTo>
                    <a:lnTo>
                      <a:pt x="388" y="46"/>
                    </a:lnTo>
                    <a:lnTo>
                      <a:pt x="388" y="44"/>
                    </a:lnTo>
                    <a:lnTo>
                      <a:pt x="386" y="42"/>
                    </a:lnTo>
                    <a:lnTo>
                      <a:pt x="382" y="40"/>
                    </a:lnTo>
                    <a:lnTo>
                      <a:pt x="378" y="38"/>
                    </a:lnTo>
                    <a:lnTo>
                      <a:pt x="374" y="34"/>
                    </a:lnTo>
                    <a:lnTo>
                      <a:pt x="372" y="28"/>
                    </a:lnTo>
                    <a:lnTo>
                      <a:pt x="370" y="18"/>
                    </a:lnTo>
                    <a:lnTo>
                      <a:pt x="370" y="18"/>
                    </a:lnTo>
                    <a:lnTo>
                      <a:pt x="368" y="8"/>
                    </a:lnTo>
                    <a:lnTo>
                      <a:pt x="364" y="2"/>
                    </a:lnTo>
                    <a:lnTo>
                      <a:pt x="358" y="0"/>
                    </a:lnTo>
                    <a:lnTo>
                      <a:pt x="350" y="2"/>
                    </a:lnTo>
                    <a:lnTo>
                      <a:pt x="340" y="6"/>
                    </a:lnTo>
                    <a:lnTo>
                      <a:pt x="328" y="12"/>
                    </a:lnTo>
                    <a:lnTo>
                      <a:pt x="300" y="28"/>
                    </a:lnTo>
                    <a:lnTo>
                      <a:pt x="300" y="28"/>
                    </a:lnTo>
                    <a:lnTo>
                      <a:pt x="294" y="32"/>
                    </a:lnTo>
                    <a:lnTo>
                      <a:pt x="292" y="36"/>
                    </a:lnTo>
                    <a:lnTo>
                      <a:pt x="290" y="40"/>
                    </a:lnTo>
                    <a:lnTo>
                      <a:pt x="292" y="42"/>
                    </a:lnTo>
                    <a:lnTo>
                      <a:pt x="298" y="46"/>
                    </a:lnTo>
                    <a:lnTo>
                      <a:pt x="308" y="50"/>
                    </a:lnTo>
                    <a:lnTo>
                      <a:pt x="318" y="54"/>
                    </a:lnTo>
                    <a:lnTo>
                      <a:pt x="326" y="58"/>
                    </a:lnTo>
                    <a:lnTo>
                      <a:pt x="328" y="60"/>
                    </a:lnTo>
                    <a:lnTo>
                      <a:pt x="328" y="64"/>
                    </a:lnTo>
                    <a:lnTo>
                      <a:pt x="328" y="66"/>
                    </a:lnTo>
                    <a:lnTo>
                      <a:pt x="322" y="70"/>
                    </a:lnTo>
                    <a:lnTo>
                      <a:pt x="322" y="7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2" name="Freeform 6074"/>
              <p:cNvSpPr>
                <a:spLocks/>
              </p:cNvSpPr>
              <p:nvPr/>
            </p:nvSpPr>
            <p:spPr bwMode="auto">
              <a:xfrm>
                <a:off x="2233930" y="3139123"/>
                <a:ext cx="278130" cy="109220"/>
              </a:xfrm>
              <a:custGeom>
                <a:avLst/>
                <a:gdLst/>
                <a:ahLst/>
                <a:cxnLst>
                  <a:cxn ang="0">
                    <a:pos x="416" y="160"/>
                  </a:cxn>
                  <a:cxn ang="0">
                    <a:pos x="436" y="156"/>
                  </a:cxn>
                  <a:cxn ang="0">
                    <a:pos x="428" y="148"/>
                  </a:cxn>
                  <a:cxn ang="0">
                    <a:pos x="414" y="136"/>
                  </a:cxn>
                  <a:cxn ang="0">
                    <a:pos x="384" y="126"/>
                  </a:cxn>
                  <a:cxn ang="0">
                    <a:pos x="374" y="120"/>
                  </a:cxn>
                  <a:cxn ang="0">
                    <a:pos x="376" y="108"/>
                  </a:cxn>
                  <a:cxn ang="0">
                    <a:pos x="358" y="106"/>
                  </a:cxn>
                  <a:cxn ang="0">
                    <a:pos x="350" y="100"/>
                  </a:cxn>
                  <a:cxn ang="0">
                    <a:pos x="338" y="100"/>
                  </a:cxn>
                  <a:cxn ang="0">
                    <a:pos x="326" y="92"/>
                  </a:cxn>
                  <a:cxn ang="0">
                    <a:pos x="300" y="68"/>
                  </a:cxn>
                  <a:cxn ang="0">
                    <a:pos x="300" y="76"/>
                  </a:cxn>
                  <a:cxn ang="0">
                    <a:pos x="292" y="64"/>
                  </a:cxn>
                  <a:cxn ang="0">
                    <a:pos x="286" y="60"/>
                  </a:cxn>
                  <a:cxn ang="0">
                    <a:pos x="260" y="48"/>
                  </a:cxn>
                  <a:cxn ang="0">
                    <a:pos x="230" y="40"/>
                  </a:cxn>
                  <a:cxn ang="0">
                    <a:pos x="216" y="28"/>
                  </a:cxn>
                  <a:cxn ang="0">
                    <a:pos x="194" y="14"/>
                  </a:cxn>
                  <a:cxn ang="0">
                    <a:pos x="180" y="8"/>
                  </a:cxn>
                  <a:cxn ang="0">
                    <a:pos x="164" y="8"/>
                  </a:cxn>
                  <a:cxn ang="0">
                    <a:pos x="150" y="0"/>
                  </a:cxn>
                  <a:cxn ang="0">
                    <a:pos x="136" y="4"/>
                  </a:cxn>
                  <a:cxn ang="0">
                    <a:pos x="112" y="0"/>
                  </a:cxn>
                  <a:cxn ang="0">
                    <a:pos x="92" y="10"/>
                  </a:cxn>
                  <a:cxn ang="0">
                    <a:pos x="56" y="18"/>
                  </a:cxn>
                  <a:cxn ang="0">
                    <a:pos x="24" y="42"/>
                  </a:cxn>
                  <a:cxn ang="0">
                    <a:pos x="24" y="58"/>
                  </a:cxn>
                  <a:cxn ang="0">
                    <a:pos x="2" y="66"/>
                  </a:cxn>
                  <a:cxn ang="0">
                    <a:pos x="4" y="72"/>
                  </a:cxn>
                  <a:cxn ang="0">
                    <a:pos x="18" y="72"/>
                  </a:cxn>
                  <a:cxn ang="0">
                    <a:pos x="24" y="72"/>
                  </a:cxn>
                  <a:cxn ang="0">
                    <a:pos x="40" y="62"/>
                  </a:cxn>
                  <a:cxn ang="0">
                    <a:pos x="70" y="44"/>
                  </a:cxn>
                  <a:cxn ang="0">
                    <a:pos x="92" y="30"/>
                  </a:cxn>
                  <a:cxn ang="0">
                    <a:pos x="132" y="32"/>
                  </a:cxn>
                  <a:cxn ang="0">
                    <a:pos x="124" y="38"/>
                  </a:cxn>
                  <a:cxn ang="0">
                    <a:pos x="118" y="46"/>
                  </a:cxn>
                  <a:cxn ang="0">
                    <a:pos x="164" y="58"/>
                  </a:cxn>
                  <a:cxn ang="0">
                    <a:pos x="186" y="62"/>
                  </a:cxn>
                  <a:cxn ang="0">
                    <a:pos x="214" y="80"/>
                  </a:cxn>
                  <a:cxn ang="0">
                    <a:pos x="242" y="84"/>
                  </a:cxn>
                  <a:cxn ang="0">
                    <a:pos x="256" y="94"/>
                  </a:cxn>
                  <a:cxn ang="0">
                    <a:pos x="268" y="120"/>
                  </a:cxn>
                  <a:cxn ang="0">
                    <a:pos x="288" y="128"/>
                  </a:cxn>
                  <a:cxn ang="0">
                    <a:pos x="318" y="136"/>
                  </a:cxn>
                  <a:cxn ang="0">
                    <a:pos x="310" y="150"/>
                  </a:cxn>
                  <a:cxn ang="0">
                    <a:pos x="290" y="168"/>
                  </a:cxn>
                  <a:cxn ang="0">
                    <a:pos x="348" y="164"/>
                  </a:cxn>
                  <a:cxn ang="0">
                    <a:pos x="382" y="170"/>
                  </a:cxn>
                  <a:cxn ang="0">
                    <a:pos x="400" y="166"/>
                  </a:cxn>
                </a:cxnLst>
                <a:rect l="0" t="0" r="r" b="b"/>
                <a:pathLst>
                  <a:path w="438" h="172">
                    <a:moveTo>
                      <a:pt x="400" y="166"/>
                    </a:moveTo>
                    <a:lnTo>
                      <a:pt x="400" y="166"/>
                    </a:lnTo>
                    <a:lnTo>
                      <a:pt x="410" y="162"/>
                    </a:lnTo>
                    <a:lnTo>
                      <a:pt x="416" y="160"/>
                    </a:lnTo>
                    <a:lnTo>
                      <a:pt x="426" y="160"/>
                    </a:lnTo>
                    <a:lnTo>
                      <a:pt x="432" y="162"/>
                    </a:lnTo>
                    <a:lnTo>
                      <a:pt x="436" y="156"/>
                    </a:lnTo>
                    <a:lnTo>
                      <a:pt x="436" y="156"/>
                    </a:lnTo>
                    <a:lnTo>
                      <a:pt x="438" y="152"/>
                    </a:lnTo>
                    <a:lnTo>
                      <a:pt x="438" y="150"/>
                    </a:lnTo>
                    <a:lnTo>
                      <a:pt x="434" y="150"/>
                    </a:lnTo>
                    <a:lnTo>
                      <a:pt x="428" y="148"/>
                    </a:lnTo>
                    <a:lnTo>
                      <a:pt x="424" y="146"/>
                    </a:lnTo>
                    <a:lnTo>
                      <a:pt x="420" y="144"/>
                    </a:lnTo>
                    <a:lnTo>
                      <a:pt x="420" y="144"/>
                    </a:lnTo>
                    <a:lnTo>
                      <a:pt x="414" y="136"/>
                    </a:lnTo>
                    <a:lnTo>
                      <a:pt x="410" y="132"/>
                    </a:lnTo>
                    <a:lnTo>
                      <a:pt x="400" y="128"/>
                    </a:lnTo>
                    <a:lnTo>
                      <a:pt x="384" y="126"/>
                    </a:lnTo>
                    <a:lnTo>
                      <a:pt x="384" y="126"/>
                    </a:lnTo>
                    <a:lnTo>
                      <a:pt x="372" y="124"/>
                    </a:lnTo>
                    <a:lnTo>
                      <a:pt x="370" y="124"/>
                    </a:lnTo>
                    <a:lnTo>
                      <a:pt x="372" y="122"/>
                    </a:lnTo>
                    <a:lnTo>
                      <a:pt x="374" y="120"/>
                    </a:lnTo>
                    <a:lnTo>
                      <a:pt x="376" y="116"/>
                    </a:lnTo>
                    <a:lnTo>
                      <a:pt x="376" y="112"/>
                    </a:lnTo>
                    <a:lnTo>
                      <a:pt x="376" y="112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68" y="106"/>
                    </a:lnTo>
                    <a:lnTo>
                      <a:pt x="362" y="106"/>
                    </a:lnTo>
                    <a:lnTo>
                      <a:pt x="358" y="106"/>
                    </a:lnTo>
                    <a:lnTo>
                      <a:pt x="356" y="104"/>
                    </a:lnTo>
                    <a:lnTo>
                      <a:pt x="356" y="104"/>
                    </a:lnTo>
                    <a:lnTo>
                      <a:pt x="352" y="102"/>
                    </a:lnTo>
                    <a:lnTo>
                      <a:pt x="350" y="100"/>
                    </a:lnTo>
                    <a:lnTo>
                      <a:pt x="344" y="102"/>
                    </a:lnTo>
                    <a:lnTo>
                      <a:pt x="340" y="102"/>
                    </a:lnTo>
                    <a:lnTo>
                      <a:pt x="338" y="102"/>
                    </a:lnTo>
                    <a:lnTo>
                      <a:pt x="338" y="100"/>
                    </a:lnTo>
                    <a:lnTo>
                      <a:pt x="338" y="100"/>
                    </a:lnTo>
                    <a:lnTo>
                      <a:pt x="334" y="96"/>
                    </a:lnTo>
                    <a:lnTo>
                      <a:pt x="332" y="94"/>
                    </a:lnTo>
                    <a:lnTo>
                      <a:pt x="326" y="92"/>
                    </a:lnTo>
                    <a:lnTo>
                      <a:pt x="320" y="86"/>
                    </a:lnTo>
                    <a:lnTo>
                      <a:pt x="320" y="86"/>
                    </a:lnTo>
                    <a:lnTo>
                      <a:pt x="304" y="70"/>
                    </a:lnTo>
                    <a:lnTo>
                      <a:pt x="300" y="68"/>
                    </a:lnTo>
                    <a:lnTo>
                      <a:pt x="300" y="70"/>
                    </a:lnTo>
                    <a:lnTo>
                      <a:pt x="300" y="72"/>
                    </a:lnTo>
                    <a:lnTo>
                      <a:pt x="300" y="72"/>
                    </a:lnTo>
                    <a:lnTo>
                      <a:pt x="300" y="76"/>
                    </a:lnTo>
                    <a:lnTo>
                      <a:pt x="300" y="76"/>
                    </a:lnTo>
                    <a:lnTo>
                      <a:pt x="296" y="76"/>
                    </a:lnTo>
                    <a:lnTo>
                      <a:pt x="294" y="70"/>
                    </a:lnTo>
                    <a:lnTo>
                      <a:pt x="292" y="64"/>
                    </a:lnTo>
                    <a:lnTo>
                      <a:pt x="292" y="64"/>
                    </a:lnTo>
                    <a:lnTo>
                      <a:pt x="292" y="62"/>
                    </a:lnTo>
                    <a:lnTo>
                      <a:pt x="292" y="60"/>
                    </a:lnTo>
                    <a:lnTo>
                      <a:pt x="286" y="60"/>
                    </a:lnTo>
                    <a:lnTo>
                      <a:pt x="276" y="56"/>
                    </a:lnTo>
                    <a:lnTo>
                      <a:pt x="268" y="54"/>
                    </a:lnTo>
                    <a:lnTo>
                      <a:pt x="260" y="48"/>
                    </a:lnTo>
                    <a:lnTo>
                      <a:pt x="260" y="48"/>
                    </a:lnTo>
                    <a:lnTo>
                      <a:pt x="252" y="42"/>
                    </a:lnTo>
                    <a:lnTo>
                      <a:pt x="244" y="40"/>
                    </a:lnTo>
                    <a:lnTo>
                      <a:pt x="234" y="40"/>
                    </a:lnTo>
                    <a:lnTo>
                      <a:pt x="230" y="40"/>
                    </a:lnTo>
                    <a:lnTo>
                      <a:pt x="226" y="38"/>
                    </a:lnTo>
                    <a:lnTo>
                      <a:pt x="220" y="34"/>
                    </a:lnTo>
                    <a:lnTo>
                      <a:pt x="216" y="28"/>
                    </a:lnTo>
                    <a:lnTo>
                      <a:pt x="216" y="28"/>
                    </a:lnTo>
                    <a:lnTo>
                      <a:pt x="210" y="20"/>
                    </a:lnTo>
                    <a:lnTo>
                      <a:pt x="204" y="16"/>
                    </a:lnTo>
                    <a:lnTo>
                      <a:pt x="200" y="14"/>
                    </a:lnTo>
                    <a:lnTo>
                      <a:pt x="194" y="14"/>
                    </a:lnTo>
                    <a:lnTo>
                      <a:pt x="186" y="14"/>
                    </a:lnTo>
                    <a:lnTo>
                      <a:pt x="182" y="12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76" y="6"/>
                    </a:lnTo>
                    <a:lnTo>
                      <a:pt x="174" y="4"/>
                    </a:lnTo>
                    <a:lnTo>
                      <a:pt x="168" y="6"/>
                    </a:lnTo>
                    <a:lnTo>
                      <a:pt x="164" y="8"/>
                    </a:lnTo>
                    <a:lnTo>
                      <a:pt x="160" y="6"/>
                    </a:lnTo>
                    <a:lnTo>
                      <a:pt x="156" y="4"/>
                    </a:lnTo>
                    <a:lnTo>
                      <a:pt x="156" y="4"/>
                    </a:lnTo>
                    <a:lnTo>
                      <a:pt x="150" y="0"/>
                    </a:lnTo>
                    <a:lnTo>
                      <a:pt x="148" y="2"/>
                    </a:lnTo>
                    <a:lnTo>
                      <a:pt x="146" y="2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26" y="2"/>
                    </a:lnTo>
                    <a:lnTo>
                      <a:pt x="126" y="2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8" y="2"/>
                    </a:lnTo>
                    <a:lnTo>
                      <a:pt x="104" y="4"/>
                    </a:lnTo>
                    <a:lnTo>
                      <a:pt x="98" y="8"/>
                    </a:lnTo>
                    <a:lnTo>
                      <a:pt x="92" y="10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68" y="14"/>
                    </a:lnTo>
                    <a:lnTo>
                      <a:pt x="56" y="18"/>
                    </a:lnTo>
                    <a:lnTo>
                      <a:pt x="44" y="22"/>
                    </a:lnTo>
                    <a:lnTo>
                      <a:pt x="36" y="28"/>
                    </a:lnTo>
                    <a:lnTo>
                      <a:pt x="28" y="34"/>
                    </a:lnTo>
                    <a:lnTo>
                      <a:pt x="24" y="42"/>
                    </a:lnTo>
                    <a:lnTo>
                      <a:pt x="22" y="48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4" y="58"/>
                    </a:lnTo>
                    <a:lnTo>
                      <a:pt x="22" y="60"/>
                    </a:lnTo>
                    <a:lnTo>
                      <a:pt x="14" y="62"/>
                    </a:lnTo>
                    <a:lnTo>
                      <a:pt x="4" y="64"/>
                    </a:lnTo>
                    <a:lnTo>
                      <a:pt x="2" y="66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4" y="72"/>
                    </a:lnTo>
                    <a:lnTo>
                      <a:pt x="8" y="72"/>
                    </a:lnTo>
                    <a:lnTo>
                      <a:pt x="14" y="72"/>
                    </a:lnTo>
                    <a:lnTo>
                      <a:pt x="16" y="72"/>
                    </a:lnTo>
                    <a:lnTo>
                      <a:pt x="18" y="72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2"/>
                    </a:lnTo>
                    <a:lnTo>
                      <a:pt x="30" y="68"/>
                    </a:lnTo>
                    <a:lnTo>
                      <a:pt x="38" y="68"/>
                    </a:lnTo>
                    <a:lnTo>
                      <a:pt x="38" y="68"/>
                    </a:lnTo>
                    <a:lnTo>
                      <a:pt x="40" y="62"/>
                    </a:lnTo>
                    <a:lnTo>
                      <a:pt x="42" y="58"/>
                    </a:lnTo>
                    <a:lnTo>
                      <a:pt x="52" y="54"/>
                    </a:lnTo>
                    <a:lnTo>
                      <a:pt x="62" y="48"/>
                    </a:lnTo>
                    <a:lnTo>
                      <a:pt x="70" y="44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84" y="34"/>
                    </a:lnTo>
                    <a:lnTo>
                      <a:pt x="92" y="30"/>
                    </a:lnTo>
                    <a:lnTo>
                      <a:pt x="100" y="28"/>
                    </a:lnTo>
                    <a:lnTo>
                      <a:pt x="108" y="28"/>
                    </a:lnTo>
                    <a:lnTo>
                      <a:pt x="124" y="28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4" y="34"/>
                    </a:lnTo>
                    <a:lnTo>
                      <a:pt x="132" y="36"/>
                    </a:lnTo>
                    <a:lnTo>
                      <a:pt x="124" y="38"/>
                    </a:lnTo>
                    <a:lnTo>
                      <a:pt x="116" y="42"/>
                    </a:lnTo>
                    <a:lnTo>
                      <a:pt x="116" y="4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26" y="52"/>
                    </a:lnTo>
                    <a:lnTo>
                      <a:pt x="134" y="56"/>
                    </a:lnTo>
                    <a:lnTo>
                      <a:pt x="146" y="58"/>
                    </a:lnTo>
                    <a:lnTo>
                      <a:pt x="164" y="58"/>
                    </a:lnTo>
                    <a:lnTo>
                      <a:pt x="164" y="58"/>
                    </a:lnTo>
                    <a:lnTo>
                      <a:pt x="174" y="58"/>
                    </a:lnTo>
                    <a:lnTo>
                      <a:pt x="180" y="60"/>
                    </a:lnTo>
                    <a:lnTo>
                      <a:pt x="186" y="62"/>
                    </a:lnTo>
                    <a:lnTo>
                      <a:pt x="190" y="66"/>
                    </a:lnTo>
                    <a:lnTo>
                      <a:pt x="200" y="74"/>
                    </a:lnTo>
                    <a:lnTo>
                      <a:pt x="206" y="78"/>
                    </a:lnTo>
                    <a:lnTo>
                      <a:pt x="214" y="80"/>
                    </a:lnTo>
                    <a:lnTo>
                      <a:pt x="214" y="80"/>
                    </a:lnTo>
                    <a:lnTo>
                      <a:pt x="222" y="84"/>
                    </a:lnTo>
                    <a:lnTo>
                      <a:pt x="230" y="84"/>
                    </a:lnTo>
                    <a:lnTo>
                      <a:pt x="242" y="84"/>
                    </a:lnTo>
                    <a:lnTo>
                      <a:pt x="246" y="84"/>
                    </a:lnTo>
                    <a:lnTo>
                      <a:pt x="250" y="86"/>
                    </a:lnTo>
                    <a:lnTo>
                      <a:pt x="252" y="88"/>
                    </a:lnTo>
                    <a:lnTo>
                      <a:pt x="256" y="94"/>
                    </a:lnTo>
                    <a:lnTo>
                      <a:pt x="256" y="94"/>
                    </a:lnTo>
                    <a:lnTo>
                      <a:pt x="260" y="106"/>
                    </a:lnTo>
                    <a:lnTo>
                      <a:pt x="266" y="116"/>
                    </a:lnTo>
                    <a:lnTo>
                      <a:pt x="268" y="120"/>
                    </a:lnTo>
                    <a:lnTo>
                      <a:pt x="274" y="124"/>
                    </a:lnTo>
                    <a:lnTo>
                      <a:pt x="280" y="126"/>
                    </a:lnTo>
                    <a:lnTo>
                      <a:pt x="288" y="128"/>
                    </a:lnTo>
                    <a:lnTo>
                      <a:pt x="288" y="128"/>
                    </a:lnTo>
                    <a:lnTo>
                      <a:pt x="304" y="128"/>
                    </a:lnTo>
                    <a:lnTo>
                      <a:pt x="310" y="130"/>
                    </a:lnTo>
                    <a:lnTo>
                      <a:pt x="316" y="134"/>
                    </a:lnTo>
                    <a:lnTo>
                      <a:pt x="318" y="136"/>
                    </a:lnTo>
                    <a:lnTo>
                      <a:pt x="318" y="140"/>
                    </a:lnTo>
                    <a:lnTo>
                      <a:pt x="316" y="144"/>
                    </a:lnTo>
                    <a:lnTo>
                      <a:pt x="310" y="150"/>
                    </a:lnTo>
                    <a:lnTo>
                      <a:pt x="310" y="150"/>
                    </a:lnTo>
                    <a:lnTo>
                      <a:pt x="298" y="158"/>
                    </a:lnTo>
                    <a:lnTo>
                      <a:pt x="292" y="162"/>
                    </a:lnTo>
                    <a:lnTo>
                      <a:pt x="290" y="166"/>
                    </a:lnTo>
                    <a:lnTo>
                      <a:pt x="290" y="168"/>
                    </a:lnTo>
                    <a:lnTo>
                      <a:pt x="296" y="170"/>
                    </a:lnTo>
                    <a:lnTo>
                      <a:pt x="328" y="166"/>
                    </a:lnTo>
                    <a:lnTo>
                      <a:pt x="328" y="166"/>
                    </a:lnTo>
                    <a:lnTo>
                      <a:pt x="348" y="164"/>
                    </a:lnTo>
                    <a:lnTo>
                      <a:pt x="360" y="166"/>
                    </a:lnTo>
                    <a:lnTo>
                      <a:pt x="370" y="166"/>
                    </a:lnTo>
                    <a:lnTo>
                      <a:pt x="376" y="168"/>
                    </a:lnTo>
                    <a:lnTo>
                      <a:pt x="382" y="170"/>
                    </a:lnTo>
                    <a:lnTo>
                      <a:pt x="386" y="172"/>
                    </a:lnTo>
                    <a:lnTo>
                      <a:pt x="392" y="170"/>
                    </a:lnTo>
                    <a:lnTo>
                      <a:pt x="400" y="166"/>
                    </a:lnTo>
                    <a:lnTo>
                      <a:pt x="400" y="16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3" name="Freeform 6084"/>
              <p:cNvSpPr>
                <a:spLocks/>
              </p:cNvSpPr>
              <p:nvPr/>
            </p:nvSpPr>
            <p:spPr bwMode="auto">
              <a:xfrm>
                <a:off x="2791460" y="3296603"/>
                <a:ext cx="5080" cy="508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8" h="8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4" name="Freeform 6086"/>
              <p:cNvSpPr>
                <a:spLocks noEditPoints="1"/>
              </p:cNvSpPr>
              <p:nvPr/>
            </p:nvSpPr>
            <p:spPr bwMode="auto">
              <a:xfrm>
                <a:off x="93979" y="1296353"/>
                <a:ext cx="2874010" cy="2354580"/>
              </a:xfrm>
              <a:custGeom>
                <a:avLst/>
                <a:gdLst/>
                <a:ahLst/>
                <a:cxnLst>
                  <a:cxn ang="0">
                    <a:pos x="3400" y="3516"/>
                  </a:cxn>
                  <a:cxn ang="0">
                    <a:pos x="3292" y="3276"/>
                  </a:cxn>
                  <a:cxn ang="0">
                    <a:pos x="3246" y="3102"/>
                  </a:cxn>
                  <a:cxn ang="0">
                    <a:pos x="3116" y="3080"/>
                  </a:cxn>
                  <a:cxn ang="0">
                    <a:pos x="2830" y="2916"/>
                  </a:cxn>
                  <a:cxn ang="0">
                    <a:pos x="3078" y="2572"/>
                  </a:cxn>
                  <a:cxn ang="0">
                    <a:pos x="3134" y="2554"/>
                  </a:cxn>
                  <a:cxn ang="0">
                    <a:pos x="3436" y="2646"/>
                  </a:cxn>
                  <a:cxn ang="0">
                    <a:pos x="3526" y="2642"/>
                  </a:cxn>
                  <a:cxn ang="0">
                    <a:pos x="3686" y="2282"/>
                  </a:cxn>
                  <a:cxn ang="0">
                    <a:pos x="3698" y="2162"/>
                  </a:cxn>
                  <a:cxn ang="0">
                    <a:pos x="3748" y="2092"/>
                  </a:cxn>
                  <a:cxn ang="0">
                    <a:pos x="3924" y="1928"/>
                  </a:cxn>
                  <a:cxn ang="0">
                    <a:pos x="4006" y="1782"/>
                  </a:cxn>
                  <a:cxn ang="0">
                    <a:pos x="4138" y="1824"/>
                  </a:cxn>
                  <a:cxn ang="0">
                    <a:pos x="4150" y="1496"/>
                  </a:cxn>
                  <a:cxn ang="0">
                    <a:pos x="4522" y="1296"/>
                  </a:cxn>
                  <a:cxn ang="0">
                    <a:pos x="4314" y="1090"/>
                  </a:cxn>
                  <a:cxn ang="0">
                    <a:pos x="4060" y="934"/>
                  </a:cxn>
                  <a:cxn ang="0">
                    <a:pos x="3720" y="680"/>
                  </a:cxn>
                  <a:cxn ang="0">
                    <a:pos x="3570" y="1166"/>
                  </a:cxn>
                  <a:cxn ang="0">
                    <a:pos x="3346" y="1132"/>
                  </a:cxn>
                  <a:cxn ang="0">
                    <a:pos x="3060" y="648"/>
                  </a:cxn>
                  <a:cxn ang="0">
                    <a:pos x="3304" y="420"/>
                  </a:cxn>
                  <a:cxn ang="0">
                    <a:pos x="3452" y="258"/>
                  </a:cxn>
                  <a:cxn ang="0">
                    <a:pos x="3282" y="322"/>
                  </a:cxn>
                  <a:cxn ang="0">
                    <a:pos x="3048" y="164"/>
                  </a:cxn>
                  <a:cxn ang="0">
                    <a:pos x="2954" y="232"/>
                  </a:cxn>
                  <a:cxn ang="0">
                    <a:pos x="2726" y="298"/>
                  </a:cxn>
                  <a:cxn ang="0">
                    <a:pos x="2330" y="286"/>
                  </a:cxn>
                  <a:cxn ang="0">
                    <a:pos x="1732" y="136"/>
                  </a:cxn>
                  <a:cxn ang="0">
                    <a:pos x="1406" y="178"/>
                  </a:cxn>
                  <a:cxn ang="0">
                    <a:pos x="636" y="94"/>
                  </a:cxn>
                  <a:cxn ang="0">
                    <a:pos x="54" y="266"/>
                  </a:cxn>
                  <a:cxn ang="0">
                    <a:pos x="28" y="440"/>
                  </a:cxn>
                  <a:cxn ang="0">
                    <a:pos x="270" y="598"/>
                  </a:cxn>
                  <a:cxn ang="0">
                    <a:pos x="246" y="900"/>
                  </a:cxn>
                  <a:cxn ang="0">
                    <a:pos x="218" y="1124"/>
                  </a:cxn>
                  <a:cxn ang="0">
                    <a:pos x="548" y="956"/>
                  </a:cxn>
                  <a:cxn ang="0">
                    <a:pos x="648" y="882"/>
                  </a:cxn>
                  <a:cxn ang="0">
                    <a:pos x="1136" y="842"/>
                  </a:cxn>
                  <a:cxn ang="0">
                    <a:pos x="1412" y="1020"/>
                  </a:cxn>
                  <a:cxn ang="0">
                    <a:pos x="1524" y="1162"/>
                  </a:cxn>
                  <a:cxn ang="0">
                    <a:pos x="1646" y="1306"/>
                  </a:cxn>
                  <a:cxn ang="0">
                    <a:pos x="1750" y="1434"/>
                  </a:cxn>
                  <a:cxn ang="0">
                    <a:pos x="1840" y="1570"/>
                  </a:cxn>
                  <a:cxn ang="0">
                    <a:pos x="1838" y="2170"/>
                  </a:cxn>
                  <a:cxn ang="0">
                    <a:pos x="2146" y="2682"/>
                  </a:cxn>
                  <a:cxn ang="0">
                    <a:pos x="2168" y="2564"/>
                  </a:cxn>
                  <a:cxn ang="0">
                    <a:pos x="2530" y="2998"/>
                  </a:cxn>
                  <a:cxn ang="0">
                    <a:pos x="3202" y="3400"/>
                  </a:cxn>
                  <a:cxn ang="0">
                    <a:pos x="3330" y="3570"/>
                  </a:cxn>
                  <a:cxn ang="0">
                    <a:pos x="3432" y="3656"/>
                  </a:cxn>
                  <a:cxn ang="0">
                    <a:pos x="3562" y="3616"/>
                  </a:cxn>
                  <a:cxn ang="0">
                    <a:pos x="3408" y="1922"/>
                  </a:cxn>
                  <a:cxn ang="0">
                    <a:pos x="3590" y="1870"/>
                  </a:cxn>
                  <a:cxn ang="0">
                    <a:pos x="3578" y="1812"/>
                  </a:cxn>
                  <a:cxn ang="0">
                    <a:pos x="3344" y="1588"/>
                  </a:cxn>
                  <a:cxn ang="0">
                    <a:pos x="3548" y="1750"/>
                  </a:cxn>
                  <a:cxn ang="0">
                    <a:pos x="3418" y="1798"/>
                  </a:cxn>
                  <a:cxn ang="0">
                    <a:pos x="3294" y="1766"/>
                  </a:cxn>
                  <a:cxn ang="0">
                    <a:pos x="3244" y="1726"/>
                  </a:cxn>
                  <a:cxn ang="0">
                    <a:pos x="3258" y="1654"/>
                  </a:cxn>
                </a:cxnLst>
                <a:rect l="0" t="0" r="r" b="b"/>
                <a:pathLst>
                  <a:path w="4526" h="3708">
                    <a:moveTo>
                      <a:pt x="3654" y="3626"/>
                    </a:moveTo>
                    <a:lnTo>
                      <a:pt x="3654" y="3626"/>
                    </a:lnTo>
                    <a:lnTo>
                      <a:pt x="3654" y="3626"/>
                    </a:lnTo>
                    <a:lnTo>
                      <a:pt x="3654" y="3626"/>
                    </a:lnTo>
                    <a:lnTo>
                      <a:pt x="3642" y="3614"/>
                    </a:lnTo>
                    <a:lnTo>
                      <a:pt x="3628" y="3600"/>
                    </a:lnTo>
                    <a:lnTo>
                      <a:pt x="3622" y="3596"/>
                    </a:lnTo>
                    <a:lnTo>
                      <a:pt x="3614" y="3592"/>
                    </a:lnTo>
                    <a:lnTo>
                      <a:pt x="3606" y="3590"/>
                    </a:lnTo>
                    <a:lnTo>
                      <a:pt x="3598" y="3588"/>
                    </a:lnTo>
                    <a:lnTo>
                      <a:pt x="3598" y="3588"/>
                    </a:lnTo>
                    <a:lnTo>
                      <a:pt x="3588" y="3590"/>
                    </a:lnTo>
                    <a:lnTo>
                      <a:pt x="3588" y="3588"/>
                    </a:lnTo>
                    <a:lnTo>
                      <a:pt x="3588" y="3588"/>
                    </a:lnTo>
                    <a:lnTo>
                      <a:pt x="3588" y="3586"/>
                    </a:lnTo>
                    <a:lnTo>
                      <a:pt x="3586" y="3584"/>
                    </a:lnTo>
                    <a:lnTo>
                      <a:pt x="3574" y="3582"/>
                    </a:lnTo>
                    <a:lnTo>
                      <a:pt x="3574" y="3582"/>
                    </a:lnTo>
                    <a:lnTo>
                      <a:pt x="3562" y="3582"/>
                    </a:lnTo>
                    <a:lnTo>
                      <a:pt x="3560" y="3582"/>
                    </a:lnTo>
                    <a:lnTo>
                      <a:pt x="3560" y="3584"/>
                    </a:lnTo>
                    <a:lnTo>
                      <a:pt x="3556" y="3590"/>
                    </a:lnTo>
                    <a:lnTo>
                      <a:pt x="3552" y="3594"/>
                    </a:lnTo>
                    <a:lnTo>
                      <a:pt x="3546" y="3598"/>
                    </a:lnTo>
                    <a:lnTo>
                      <a:pt x="3546" y="3598"/>
                    </a:lnTo>
                    <a:lnTo>
                      <a:pt x="3524" y="3608"/>
                    </a:lnTo>
                    <a:lnTo>
                      <a:pt x="3518" y="3612"/>
                    </a:lnTo>
                    <a:lnTo>
                      <a:pt x="3514" y="3616"/>
                    </a:lnTo>
                    <a:lnTo>
                      <a:pt x="3496" y="3622"/>
                    </a:lnTo>
                    <a:lnTo>
                      <a:pt x="3496" y="3622"/>
                    </a:lnTo>
                    <a:lnTo>
                      <a:pt x="3492" y="3622"/>
                    </a:lnTo>
                    <a:lnTo>
                      <a:pt x="3488" y="3620"/>
                    </a:lnTo>
                    <a:lnTo>
                      <a:pt x="3480" y="3612"/>
                    </a:lnTo>
                    <a:lnTo>
                      <a:pt x="3480" y="3612"/>
                    </a:lnTo>
                    <a:lnTo>
                      <a:pt x="3476" y="3608"/>
                    </a:lnTo>
                    <a:lnTo>
                      <a:pt x="3474" y="3604"/>
                    </a:lnTo>
                    <a:lnTo>
                      <a:pt x="3474" y="3604"/>
                    </a:lnTo>
                    <a:lnTo>
                      <a:pt x="3472" y="3602"/>
                    </a:lnTo>
                    <a:lnTo>
                      <a:pt x="3470" y="3602"/>
                    </a:lnTo>
                    <a:lnTo>
                      <a:pt x="3468" y="3604"/>
                    </a:lnTo>
                    <a:lnTo>
                      <a:pt x="3470" y="3610"/>
                    </a:lnTo>
                    <a:lnTo>
                      <a:pt x="3470" y="3610"/>
                    </a:lnTo>
                    <a:lnTo>
                      <a:pt x="3470" y="3610"/>
                    </a:lnTo>
                    <a:lnTo>
                      <a:pt x="3468" y="3612"/>
                    </a:lnTo>
                    <a:lnTo>
                      <a:pt x="3464" y="3612"/>
                    </a:lnTo>
                    <a:lnTo>
                      <a:pt x="3460" y="3610"/>
                    </a:lnTo>
                    <a:lnTo>
                      <a:pt x="3456" y="3608"/>
                    </a:lnTo>
                    <a:lnTo>
                      <a:pt x="3456" y="3608"/>
                    </a:lnTo>
                    <a:lnTo>
                      <a:pt x="3458" y="3604"/>
                    </a:lnTo>
                    <a:lnTo>
                      <a:pt x="3460" y="3604"/>
                    </a:lnTo>
                    <a:lnTo>
                      <a:pt x="3460" y="3602"/>
                    </a:lnTo>
                    <a:lnTo>
                      <a:pt x="3460" y="3600"/>
                    </a:lnTo>
                    <a:lnTo>
                      <a:pt x="3460" y="3600"/>
                    </a:lnTo>
                    <a:lnTo>
                      <a:pt x="3458" y="3600"/>
                    </a:lnTo>
                    <a:lnTo>
                      <a:pt x="3454" y="3600"/>
                    </a:lnTo>
                    <a:lnTo>
                      <a:pt x="3452" y="3600"/>
                    </a:lnTo>
                    <a:lnTo>
                      <a:pt x="3452" y="3596"/>
                    </a:lnTo>
                    <a:lnTo>
                      <a:pt x="3452" y="3596"/>
                    </a:lnTo>
                    <a:lnTo>
                      <a:pt x="3452" y="3590"/>
                    </a:lnTo>
                    <a:lnTo>
                      <a:pt x="3450" y="3588"/>
                    </a:lnTo>
                    <a:lnTo>
                      <a:pt x="3444" y="3584"/>
                    </a:lnTo>
                    <a:lnTo>
                      <a:pt x="3444" y="3584"/>
                    </a:lnTo>
                    <a:lnTo>
                      <a:pt x="3440" y="3578"/>
                    </a:lnTo>
                    <a:lnTo>
                      <a:pt x="3432" y="3568"/>
                    </a:lnTo>
                    <a:lnTo>
                      <a:pt x="3422" y="3558"/>
                    </a:lnTo>
                    <a:lnTo>
                      <a:pt x="3412" y="3544"/>
                    </a:lnTo>
                    <a:lnTo>
                      <a:pt x="3412" y="3544"/>
                    </a:lnTo>
                    <a:lnTo>
                      <a:pt x="3406" y="3534"/>
                    </a:lnTo>
                    <a:lnTo>
                      <a:pt x="3404" y="3528"/>
                    </a:lnTo>
                    <a:lnTo>
                      <a:pt x="3404" y="3522"/>
                    </a:lnTo>
                    <a:lnTo>
                      <a:pt x="3400" y="3516"/>
                    </a:lnTo>
                    <a:lnTo>
                      <a:pt x="3400" y="3516"/>
                    </a:lnTo>
                    <a:lnTo>
                      <a:pt x="3396" y="3512"/>
                    </a:lnTo>
                    <a:lnTo>
                      <a:pt x="3392" y="3504"/>
                    </a:lnTo>
                    <a:lnTo>
                      <a:pt x="3392" y="3504"/>
                    </a:lnTo>
                    <a:lnTo>
                      <a:pt x="3392" y="3498"/>
                    </a:lnTo>
                    <a:lnTo>
                      <a:pt x="3392" y="3492"/>
                    </a:lnTo>
                    <a:lnTo>
                      <a:pt x="3396" y="3486"/>
                    </a:lnTo>
                    <a:lnTo>
                      <a:pt x="3398" y="3484"/>
                    </a:lnTo>
                    <a:lnTo>
                      <a:pt x="3398" y="3484"/>
                    </a:lnTo>
                    <a:lnTo>
                      <a:pt x="3400" y="3482"/>
                    </a:lnTo>
                    <a:lnTo>
                      <a:pt x="3400" y="3478"/>
                    </a:lnTo>
                    <a:lnTo>
                      <a:pt x="3398" y="3474"/>
                    </a:lnTo>
                    <a:lnTo>
                      <a:pt x="3396" y="3472"/>
                    </a:lnTo>
                    <a:lnTo>
                      <a:pt x="3396" y="3472"/>
                    </a:lnTo>
                    <a:lnTo>
                      <a:pt x="3396" y="3470"/>
                    </a:lnTo>
                    <a:lnTo>
                      <a:pt x="3394" y="3470"/>
                    </a:lnTo>
                    <a:lnTo>
                      <a:pt x="3396" y="3464"/>
                    </a:lnTo>
                    <a:lnTo>
                      <a:pt x="3400" y="3452"/>
                    </a:lnTo>
                    <a:lnTo>
                      <a:pt x="3400" y="3452"/>
                    </a:lnTo>
                    <a:lnTo>
                      <a:pt x="3400" y="3446"/>
                    </a:lnTo>
                    <a:lnTo>
                      <a:pt x="3402" y="3444"/>
                    </a:lnTo>
                    <a:lnTo>
                      <a:pt x="3404" y="3444"/>
                    </a:lnTo>
                    <a:lnTo>
                      <a:pt x="3404" y="3444"/>
                    </a:lnTo>
                    <a:lnTo>
                      <a:pt x="3408" y="3444"/>
                    </a:lnTo>
                    <a:lnTo>
                      <a:pt x="3406" y="3438"/>
                    </a:lnTo>
                    <a:lnTo>
                      <a:pt x="3406" y="3438"/>
                    </a:lnTo>
                    <a:lnTo>
                      <a:pt x="3406" y="3424"/>
                    </a:lnTo>
                    <a:lnTo>
                      <a:pt x="3404" y="3404"/>
                    </a:lnTo>
                    <a:lnTo>
                      <a:pt x="3404" y="3404"/>
                    </a:lnTo>
                    <a:lnTo>
                      <a:pt x="3402" y="3396"/>
                    </a:lnTo>
                    <a:lnTo>
                      <a:pt x="3404" y="3392"/>
                    </a:lnTo>
                    <a:lnTo>
                      <a:pt x="3406" y="3386"/>
                    </a:lnTo>
                    <a:lnTo>
                      <a:pt x="3408" y="3378"/>
                    </a:lnTo>
                    <a:lnTo>
                      <a:pt x="3408" y="3378"/>
                    </a:lnTo>
                    <a:lnTo>
                      <a:pt x="3410" y="3368"/>
                    </a:lnTo>
                    <a:lnTo>
                      <a:pt x="3414" y="3358"/>
                    </a:lnTo>
                    <a:lnTo>
                      <a:pt x="3418" y="3350"/>
                    </a:lnTo>
                    <a:lnTo>
                      <a:pt x="3418" y="3346"/>
                    </a:lnTo>
                    <a:lnTo>
                      <a:pt x="3418" y="3342"/>
                    </a:lnTo>
                    <a:lnTo>
                      <a:pt x="3418" y="3342"/>
                    </a:lnTo>
                    <a:lnTo>
                      <a:pt x="3416" y="3334"/>
                    </a:lnTo>
                    <a:lnTo>
                      <a:pt x="3416" y="3328"/>
                    </a:lnTo>
                    <a:lnTo>
                      <a:pt x="3418" y="3324"/>
                    </a:lnTo>
                    <a:lnTo>
                      <a:pt x="3420" y="3318"/>
                    </a:lnTo>
                    <a:lnTo>
                      <a:pt x="3420" y="3318"/>
                    </a:lnTo>
                    <a:lnTo>
                      <a:pt x="3420" y="3314"/>
                    </a:lnTo>
                    <a:lnTo>
                      <a:pt x="3418" y="3310"/>
                    </a:lnTo>
                    <a:lnTo>
                      <a:pt x="3412" y="3304"/>
                    </a:lnTo>
                    <a:lnTo>
                      <a:pt x="3406" y="3300"/>
                    </a:lnTo>
                    <a:lnTo>
                      <a:pt x="3406" y="3300"/>
                    </a:lnTo>
                    <a:lnTo>
                      <a:pt x="3388" y="3290"/>
                    </a:lnTo>
                    <a:lnTo>
                      <a:pt x="3380" y="3280"/>
                    </a:lnTo>
                    <a:lnTo>
                      <a:pt x="3380" y="3280"/>
                    </a:lnTo>
                    <a:lnTo>
                      <a:pt x="3372" y="3274"/>
                    </a:lnTo>
                    <a:lnTo>
                      <a:pt x="3360" y="3270"/>
                    </a:lnTo>
                    <a:lnTo>
                      <a:pt x="3350" y="3268"/>
                    </a:lnTo>
                    <a:lnTo>
                      <a:pt x="3344" y="3268"/>
                    </a:lnTo>
                    <a:lnTo>
                      <a:pt x="3344" y="3268"/>
                    </a:lnTo>
                    <a:lnTo>
                      <a:pt x="3340" y="3270"/>
                    </a:lnTo>
                    <a:lnTo>
                      <a:pt x="3334" y="3270"/>
                    </a:lnTo>
                    <a:lnTo>
                      <a:pt x="3326" y="3270"/>
                    </a:lnTo>
                    <a:lnTo>
                      <a:pt x="3320" y="3268"/>
                    </a:lnTo>
                    <a:lnTo>
                      <a:pt x="3320" y="3268"/>
                    </a:lnTo>
                    <a:lnTo>
                      <a:pt x="3308" y="3264"/>
                    </a:lnTo>
                    <a:lnTo>
                      <a:pt x="3306" y="3264"/>
                    </a:lnTo>
                    <a:lnTo>
                      <a:pt x="3308" y="3266"/>
                    </a:lnTo>
                    <a:lnTo>
                      <a:pt x="3308" y="3266"/>
                    </a:lnTo>
                    <a:lnTo>
                      <a:pt x="3308" y="3268"/>
                    </a:lnTo>
                    <a:lnTo>
                      <a:pt x="3308" y="3270"/>
                    </a:lnTo>
                    <a:lnTo>
                      <a:pt x="3304" y="3272"/>
                    </a:lnTo>
                    <a:lnTo>
                      <a:pt x="3292" y="3276"/>
                    </a:lnTo>
                    <a:lnTo>
                      <a:pt x="3292" y="3276"/>
                    </a:lnTo>
                    <a:lnTo>
                      <a:pt x="3278" y="3278"/>
                    </a:lnTo>
                    <a:lnTo>
                      <a:pt x="3266" y="3276"/>
                    </a:lnTo>
                    <a:lnTo>
                      <a:pt x="3258" y="3274"/>
                    </a:lnTo>
                    <a:lnTo>
                      <a:pt x="3248" y="3274"/>
                    </a:lnTo>
                    <a:lnTo>
                      <a:pt x="3248" y="3274"/>
                    </a:lnTo>
                    <a:lnTo>
                      <a:pt x="3244" y="3276"/>
                    </a:lnTo>
                    <a:lnTo>
                      <a:pt x="3242" y="3274"/>
                    </a:lnTo>
                    <a:lnTo>
                      <a:pt x="3240" y="3272"/>
                    </a:lnTo>
                    <a:lnTo>
                      <a:pt x="3238" y="3270"/>
                    </a:lnTo>
                    <a:lnTo>
                      <a:pt x="3238" y="3270"/>
                    </a:lnTo>
                    <a:lnTo>
                      <a:pt x="3236" y="3270"/>
                    </a:lnTo>
                    <a:lnTo>
                      <a:pt x="3232" y="3272"/>
                    </a:lnTo>
                    <a:lnTo>
                      <a:pt x="3226" y="3276"/>
                    </a:lnTo>
                    <a:lnTo>
                      <a:pt x="3222" y="3282"/>
                    </a:lnTo>
                    <a:lnTo>
                      <a:pt x="3218" y="3282"/>
                    </a:lnTo>
                    <a:lnTo>
                      <a:pt x="3216" y="3280"/>
                    </a:lnTo>
                    <a:lnTo>
                      <a:pt x="3216" y="3280"/>
                    </a:lnTo>
                    <a:lnTo>
                      <a:pt x="3206" y="3272"/>
                    </a:lnTo>
                    <a:lnTo>
                      <a:pt x="3202" y="3268"/>
                    </a:lnTo>
                    <a:lnTo>
                      <a:pt x="3200" y="3268"/>
                    </a:lnTo>
                    <a:lnTo>
                      <a:pt x="3202" y="3270"/>
                    </a:lnTo>
                    <a:lnTo>
                      <a:pt x="3202" y="3270"/>
                    </a:lnTo>
                    <a:lnTo>
                      <a:pt x="3204" y="3274"/>
                    </a:lnTo>
                    <a:lnTo>
                      <a:pt x="3202" y="3280"/>
                    </a:lnTo>
                    <a:lnTo>
                      <a:pt x="3202" y="3280"/>
                    </a:lnTo>
                    <a:lnTo>
                      <a:pt x="3200" y="3282"/>
                    </a:lnTo>
                    <a:lnTo>
                      <a:pt x="3198" y="3280"/>
                    </a:lnTo>
                    <a:lnTo>
                      <a:pt x="3194" y="3274"/>
                    </a:lnTo>
                    <a:lnTo>
                      <a:pt x="3188" y="3270"/>
                    </a:lnTo>
                    <a:lnTo>
                      <a:pt x="3188" y="3270"/>
                    </a:lnTo>
                    <a:lnTo>
                      <a:pt x="3188" y="3268"/>
                    </a:lnTo>
                    <a:lnTo>
                      <a:pt x="3190" y="3264"/>
                    </a:lnTo>
                    <a:lnTo>
                      <a:pt x="3196" y="3256"/>
                    </a:lnTo>
                    <a:lnTo>
                      <a:pt x="3202" y="3250"/>
                    </a:lnTo>
                    <a:lnTo>
                      <a:pt x="3208" y="3242"/>
                    </a:lnTo>
                    <a:lnTo>
                      <a:pt x="3208" y="3242"/>
                    </a:lnTo>
                    <a:lnTo>
                      <a:pt x="3212" y="3236"/>
                    </a:lnTo>
                    <a:lnTo>
                      <a:pt x="3214" y="3228"/>
                    </a:lnTo>
                    <a:lnTo>
                      <a:pt x="3216" y="3206"/>
                    </a:lnTo>
                    <a:lnTo>
                      <a:pt x="3218" y="3182"/>
                    </a:lnTo>
                    <a:lnTo>
                      <a:pt x="3222" y="3160"/>
                    </a:lnTo>
                    <a:lnTo>
                      <a:pt x="3222" y="3160"/>
                    </a:lnTo>
                    <a:lnTo>
                      <a:pt x="3222" y="3154"/>
                    </a:lnTo>
                    <a:lnTo>
                      <a:pt x="3220" y="3150"/>
                    </a:lnTo>
                    <a:lnTo>
                      <a:pt x="3218" y="3148"/>
                    </a:lnTo>
                    <a:lnTo>
                      <a:pt x="3216" y="3148"/>
                    </a:lnTo>
                    <a:lnTo>
                      <a:pt x="3216" y="3148"/>
                    </a:lnTo>
                    <a:lnTo>
                      <a:pt x="3214" y="3150"/>
                    </a:lnTo>
                    <a:lnTo>
                      <a:pt x="3212" y="3150"/>
                    </a:lnTo>
                    <a:lnTo>
                      <a:pt x="3212" y="3144"/>
                    </a:lnTo>
                    <a:lnTo>
                      <a:pt x="3212" y="3144"/>
                    </a:lnTo>
                    <a:lnTo>
                      <a:pt x="3220" y="3128"/>
                    </a:lnTo>
                    <a:lnTo>
                      <a:pt x="3220" y="3128"/>
                    </a:lnTo>
                    <a:lnTo>
                      <a:pt x="3222" y="3124"/>
                    </a:lnTo>
                    <a:lnTo>
                      <a:pt x="3224" y="3124"/>
                    </a:lnTo>
                    <a:lnTo>
                      <a:pt x="3224" y="3128"/>
                    </a:lnTo>
                    <a:lnTo>
                      <a:pt x="3222" y="3134"/>
                    </a:lnTo>
                    <a:lnTo>
                      <a:pt x="3222" y="3134"/>
                    </a:lnTo>
                    <a:lnTo>
                      <a:pt x="3222" y="3140"/>
                    </a:lnTo>
                    <a:lnTo>
                      <a:pt x="3224" y="3144"/>
                    </a:lnTo>
                    <a:lnTo>
                      <a:pt x="3226" y="3148"/>
                    </a:lnTo>
                    <a:lnTo>
                      <a:pt x="3230" y="3154"/>
                    </a:lnTo>
                    <a:lnTo>
                      <a:pt x="3230" y="3154"/>
                    </a:lnTo>
                    <a:lnTo>
                      <a:pt x="3232" y="3156"/>
                    </a:lnTo>
                    <a:lnTo>
                      <a:pt x="3232" y="3152"/>
                    </a:lnTo>
                    <a:lnTo>
                      <a:pt x="3236" y="3138"/>
                    </a:lnTo>
                    <a:lnTo>
                      <a:pt x="3242" y="3118"/>
                    </a:lnTo>
                    <a:lnTo>
                      <a:pt x="3244" y="3104"/>
                    </a:lnTo>
                    <a:lnTo>
                      <a:pt x="3244" y="3104"/>
                    </a:lnTo>
                    <a:lnTo>
                      <a:pt x="3246" y="3102"/>
                    </a:lnTo>
                    <a:lnTo>
                      <a:pt x="3244" y="3102"/>
                    </a:lnTo>
                    <a:lnTo>
                      <a:pt x="3240" y="3102"/>
                    </a:lnTo>
                    <a:lnTo>
                      <a:pt x="3238" y="3102"/>
                    </a:lnTo>
                    <a:lnTo>
                      <a:pt x="3242" y="3098"/>
                    </a:lnTo>
                    <a:lnTo>
                      <a:pt x="3242" y="3098"/>
                    </a:lnTo>
                    <a:lnTo>
                      <a:pt x="3250" y="3088"/>
                    </a:lnTo>
                    <a:lnTo>
                      <a:pt x="3248" y="3086"/>
                    </a:lnTo>
                    <a:lnTo>
                      <a:pt x="3244" y="3088"/>
                    </a:lnTo>
                    <a:lnTo>
                      <a:pt x="3244" y="3088"/>
                    </a:lnTo>
                    <a:lnTo>
                      <a:pt x="3238" y="3090"/>
                    </a:lnTo>
                    <a:lnTo>
                      <a:pt x="3236" y="3088"/>
                    </a:lnTo>
                    <a:lnTo>
                      <a:pt x="3236" y="3084"/>
                    </a:lnTo>
                    <a:lnTo>
                      <a:pt x="3242" y="3078"/>
                    </a:lnTo>
                    <a:lnTo>
                      <a:pt x="3242" y="3078"/>
                    </a:lnTo>
                    <a:lnTo>
                      <a:pt x="3246" y="3076"/>
                    </a:lnTo>
                    <a:lnTo>
                      <a:pt x="3248" y="3072"/>
                    </a:lnTo>
                    <a:lnTo>
                      <a:pt x="3248" y="3064"/>
                    </a:lnTo>
                    <a:lnTo>
                      <a:pt x="3252" y="3050"/>
                    </a:lnTo>
                    <a:lnTo>
                      <a:pt x="3256" y="3040"/>
                    </a:lnTo>
                    <a:lnTo>
                      <a:pt x="3264" y="3030"/>
                    </a:lnTo>
                    <a:lnTo>
                      <a:pt x="3264" y="3030"/>
                    </a:lnTo>
                    <a:lnTo>
                      <a:pt x="3274" y="3016"/>
                    </a:lnTo>
                    <a:lnTo>
                      <a:pt x="3276" y="3010"/>
                    </a:lnTo>
                    <a:lnTo>
                      <a:pt x="3274" y="3006"/>
                    </a:lnTo>
                    <a:lnTo>
                      <a:pt x="3272" y="3002"/>
                    </a:lnTo>
                    <a:lnTo>
                      <a:pt x="3272" y="3002"/>
                    </a:lnTo>
                    <a:lnTo>
                      <a:pt x="3272" y="2996"/>
                    </a:lnTo>
                    <a:lnTo>
                      <a:pt x="3272" y="2994"/>
                    </a:lnTo>
                    <a:lnTo>
                      <a:pt x="3268" y="2992"/>
                    </a:lnTo>
                    <a:lnTo>
                      <a:pt x="3266" y="2988"/>
                    </a:lnTo>
                    <a:lnTo>
                      <a:pt x="3266" y="2988"/>
                    </a:lnTo>
                    <a:lnTo>
                      <a:pt x="3264" y="2986"/>
                    </a:lnTo>
                    <a:lnTo>
                      <a:pt x="3260" y="2986"/>
                    </a:lnTo>
                    <a:lnTo>
                      <a:pt x="3256" y="2986"/>
                    </a:lnTo>
                    <a:lnTo>
                      <a:pt x="3252" y="2988"/>
                    </a:lnTo>
                    <a:lnTo>
                      <a:pt x="3252" y="2988"/>
                    </a:lnTo>
                    <a:lnTo>
                      <a:pt x="3254" y="2990"/>
                    </a:lnTo>
                    <a:lnTo>
                      <a:pt x="3254" y="2990"/>
                    </a:lnTo>
                    <a:lnTo>
                      <a:pt x="3260" y="2990"/>
                    </a:lnTo>
                    <a:lnTo>
                      <a:pt x="3260" y="2992"/>
                    </a:lnTo>
                    <a:lnTo>
                      <a:pt x="3256" y="2994"/>
                    </a:lnTo>
                    <a:lnTo>
                      <a:pt x="3256" y="2994"/>
                    </a:lnTo>
                    <a:lnTo>
                      <a:pt x="3254" y="2994"/>
                    </a:lnTo>
                    <a:lnTo>
                      <a:pt x="3250" y="2994"/>
                    </a:lnTo>
                    <a:lnTo>
                      <a:pt x="3242" y="2990"/>
                    </a:lnTo>
                    <a:lnTo>
                      <a:pt x="3230" y="2988"/>
                    </a:lnTo>
                    <a:lnTo>
                      <a:pt x="3222" y="2986"/>
                    </a:lnTo>
                    <a:lnTo>
                      <a:pt x="3214" y="2986"/>
                    </a:lnTo>
                    <a:lnTo>
                      <a:pt x="3214" y="2986"/>
                    </a:lnTo>
                    <a:lnTo>
                      <a:pt x="3202" y="2990"/>
                    </a:lnTo>
                    <a:lnTo>
                      <a:pt x="3196" y="2992"/>
                    </a:lnTo>
                    <a:lnTo>
                      <a:pt x="3190" y="2996"/>
                    </a:lnTo>
                    <a:lnTo>
                      <a:pt x="3180" y="2998"/>
                    </a:lnTo>
                    <a:lnTo>
                      <a:pt x="3180" y="2998"/>
                    </a:lnTo>
                    <a:lnTo>
                      <a:pt x="3162" y="3000"/>
                    </a:lnTo>
                    <a:lnTo>
                      <a:pt x="3146" y="3004"/>
                    </a:lnTo>
                    <a:lnTo>
                      <a:pt x="3140" y="3008"/>
                    </a:lnTo>
                    <a:lnTo>
                      <a:pt x="3134" y="3012"/>
                    </a:lnTo>
                    <a:lnTo>
                      <a:pt x="3130" y="3016"/>
                    </a:lnTo>
                    <a:lnTo>
                      <a:pt x="3130" y="3020"/>
                    </a:lnTo>
                    <a:lnTo>
                      <a:pt x="3130" y="3020"/>
                    </a:lnTo>
                    <a:lnTo>
                      <a:pt x="3128" y="3028"/>
                    </a:lnTo>
                    <a:lnTo>
                      <a:pt x="3126" y="3034"/>
                    </a:lnTo>
                    <a:lnTo>
                      <a:pt x="3124" y="3040"/>
                    </a:lnTo>
                    <a:lnTo>
                      <a:pt x="3124" y="3056"/>
                    </a:lnTo>
                    <a:lnTo>
                      <a:pt x="3124" y="3056"/>
                    </a:lnTo>
                    <a:lnTo>
                      <a:pt x="3126" y="3068"/>
                    </a:lnTo>
                    <a:lnTo>
                      <a:pt x="3124" y="3070"/>
                    </a:lnTo>
                    <a:lnTo>
                      <a:pt x="3122" y="3072"/>
                    </a:lnTo>
                    <a:lnTo>
                      <a:pt x="3118" y="3076"/>
                    </a:lnTo>
                    <a:lnTo>
                      <a:pt x="3116" y="3080"/>
                    </a:lnTo>
                    <a:lnTo>
                      <a:pt x="3116" y="3088"/>
                    </a:lnTo>
                    <a:lnTo>
                      <a:pt x="3116" y="3088"/>
                    </a:lnTo>
                    <a:lnTo>
                      <a:pt x="3114" y="3096"/>
                    </a:lnTo>
                    <a:lnTo>
                      <a:pt x="3112" y="3102"/>
                    </a:lnTo>
                    <a:lnTo>
                      <a:pt x="3108" y="3108"/>
                    </a:lnTo>
                    <a:lnTo>
                      <a:pt x="3104" y="3112"/>
                    </a:lnTo>
                    <a:lnTo>
                      <a:pt x="3094" y="3118"/>
                    </a:lnTo>
                    <a:lnTo>
                      <a:pt x="3086" y="3122"/>
                    </a:lnTo>
                    <a:lnTo>
                      <a:pt x="3086" y="3122"/>
                    </a:lnTo>
                    <a:lnTo>
                      <a:pt x="3084" y="3126"/>
                    </a:lnTo>
                    <a:lnTo>
                      <a:pt x="3084" y="3126"/>
                    </a:lnTo>
                    <a:lnTo>
                      <a:pt x="3088" y="3128"/>
                    </a:lnTo>
                    <a:lnTo>
                      <a:pt x="3092" y="3132"/>
                    </a:lnTo>
                    <a:lnTo>
                      <a:pt x="3092" y="3134"/>
                    </a:lnTo>
                    <a:lnTo>
                      <a:pt x="3090" y="3138"/>
                    </a:lnTo>
                    <a:lnTo>
                      <a:pt x="3090" y="3138"/>
                    </a:lnTo>
                    <a:lnTo>
                      <a:pt x="3086" y="3142"/>
                    </a:lnTo>
                    <a:lnTo>
                      <a:pt x="3078" y="3144"/>
                    </a:lnTo>
                    <a:lnTo>
                      <a:pt x="3072" y="3144"/>
                    </a:lnTo>
                    <a:lnTo>
                      <a:pt x="3070" y="3142"/>
                    </a:lnTo>
                    <a:lnTo>
                      <a:pt x="3070" y="3140"/>
                    </a:lnTo>
                    <a:lnTo>
                      <a:pt x="3070" y="3140"/>
                    </a:lnTo>
                    <a:lnTo>
                      <a:pt x="3068" y="3134"/>
                    </a:lnTo>
                    <a:lnTo>
                      <a:pt x="3066" y="3132"/>
                    </a:lnTo>
                    <a:lnTo>
                      <a:pt x="3058" y="3132"/>
                    </a:lnTo>
                    <a:lnTo>
                      <a:pt x="3046" y="3132"/>
                    </a:lnTo>
                    <a:lnTo>
                      <a:pt x="3046" y="3132"/>
                    </a:lnTo>
                    <a:lnTo>
                      <a:pt x="3038" y="3134"/>
                    </a:lnTo>
                    <a:lnTo>
                      <a:pt x="3034" y="3138"/>
                    </a:lnTo>
                    <a:lnTo>
                      <a:pt x="3028" y="3142"/>
                    </a:lnTo>
                    <a:lnTo>
                      <a:pt x="3010" y="3144"/>
                    </a:lnTo>
                    <a:lnTo>
                      <a:pt x="3010" y="3144"/>
                    </a:lnTo>
                    <a:lnTo>
                      <a:pt x="2996" y="3146"/>
                    </a:lnTo>
                    <a:lnTo>
                      <a:pt x="2986" y="3152"/>
                    </a:lnTo>
                    <a:lnTo>
                      <a:pt x="2978" y="3156"/>
                    </a:lnTo>
                    <a:lnTo>
                      <a:pt x="2968" y="3160"/>
                    </a:lnTo>
                    <a:lnTo>
                      <a:pt x="2968" y="3160"/>
                    </a:lnTo>
                    <a:lnTo>
                      <a:pt x="2964" y="3160"/>
                    </a:lnTo>
                    <a:lnTo>
                      <a:pt x="2960" y="3158"/>
                    </a:lnTo>
                    <a:lnTo>
                      <a:pt x="2956" y="3148"/>
                    </a:lnTo>
                    <a:lnTo>
                      <a:pt x="2952" y="3144"/>
                    </a:lnTo>
                    <a:lnTo>
                      <a:pt x="2946" y="3138"/>
                    </a:lnTo>
                    <a:lnTo>
                      <a:pt x="2938" y="3134"/>
                    </a:lnTo>
                    <a:lnTo>
                      <a:pt x="2924" y="3130"/>
                    </a:lnTo>
                    <a:lnTo>
                      <a:pt x="2924" y="3130"/>
                    </a:lnTo>
                    <a:lnTo>
                      <a:pt x="2912" y="3126"/>
                    </a:lnTo>
                    <a:lnTo>
                      <a:pt x="2904" y="3120"/>
                    </a:lnTo>
                    <a:lnTo>
                      <a:pt x="2898" y="3112"/>
                    </a:lnTo>
                    <a:lnTo>
                      <a:pt x="2894" y="3102"/>
                    </a:lnTo>
                    <a:lnTo>
                      <a:pt x="2884" y="3076"/>
                    </a:lnTo>
                    <a:lnTo>
                      <a:pt x="2876" y="3062"/>
                    </a:lnTo>
                    <a:lnTo>
                      <a:pt x="2864" y="3046"/>
                    </a:lnTo>
                    <a:lnTo>
                      <a:pt x="2864" y="3046"/>
                    </a:lnTo>
                    <a:lnTo>
                      <a:pt x="2858" y="3036"/>
                    </a:lnTo>
                    <a:lnTo>
                      <a:pt x="2852" y="3028"/>
                    </a:lnTo>
                    <a:lnTo>
                      <a:pt x="2848" y="3010"/>
                    </a:lnTo>
                    <a:lnTo>
                      <a:pt x="2844" y="2998"/>
                    </a:lnTo>
                    <a:lnTo>
                      <a:pt x="2844" y="2994"/>
                    </a:lnTo>
                    <a:lnTo>
                      <a:pt x="2842" y="2992"/>
                    </a:lnTo>
                    <a:lnTo>
                      <a:pt x="2842" y="2992"/>
                    </a:lnTo>
                    <a:lnTo>
                      <a:pt x="2838" y="2990"/>
                    </a:lnTo>
                    <a:lnTo>
                      <a:pt x="2836" y="2988"/>
                    </a:lnTo>
                    <a:lnTo>
                      <a:pt x="2834" y="2976"/>
                    </a:lnTo>
                    <a:lnTo>
                      <a:pt x="2830" y="2948"/>
                    </a:lnTo>
                    <a:lnTo>
                      <a:pt x="2830" y="2948"/>
                    </a:lnTo>
                    <a:lnTo>
                      <a:pt x="2830" y="2938"/>
                    </a:lnTo>
                    <a:lnTo>
                      <a:pt x="2828" y="2934"/>
                    </a:lnTo>
                    <a:lnTo>
                      <a:pt x="2828" y="2932"/>
                    </a:lnTo>
                    <a:lnTo>
                      <a:pt x="2830" y="2926"/>
                    </a:lnTo>
                    <a:lnTo>
                      <a:pt x="2830" y="2926"/>
                    </a:lnTo>
                    <a:lnTo>
                      <a:pt x="2830" y="2916"/>
                    </a:lnTo>
                    <a:lnTo>
                      <a:pt x="2830" y="2906"/>
                    </a:lnTo>
                    <a:lnTo>
                      <a:pt x="2830" y="2886"/>
                    </a:lnTo>
                    <a:lnTo>
                      <a:pt x="2834" y="2854"/>
                    </a:lnTo>
                    <a:lnTo>
                      <a:pt x="2834" y="2854"/>
                    </a:lnTo>
                    <a:lnTo>
                      <a:pt x="2840" y="2820"/>
                    </a:lnTo>
                    <a:lnTo>
                      <a:pt x="2846" y="2800"/>
                    </a:lnTo>
                    <a:lnTo>
                      <a:pt x="2852" y="2784"/>
                    </a:lnTo>
                    <a:lnTo>
                      <a:pt x="2856" y="2766"/>
                    </a:lnTo>
                    <a:lnTo>
                      <a:pt x="2856" y="2766"/>
                    </a:lnTo>
                    <a:lnTo>
                      <a:pt x="2854" y="2748"/>
                    </a:lnTo>
                    <a:lnTo>
                      <a:pt x="2850" y="2728"/>
                    </a:lnTo>
                    <a:lnTo>
                      <a:pt x="2846" y="2710"/>
                    </a:lnTo>
                    <a:lnTo>
                      <a:pt x="2846" y="2696"/>
                    </a:lnTo>
                    <a:lnTo>
                      <a:pt x="2846" y="2696"/>
                    </a:lnTo>
                    <a:lnTo>
                      <a:pt x="2850" y="2686"/>
                    </a:lnTo>
                    <a:lnTo>
                      <a:pt x="2854" y="2678"/>
                    </a:lnTo>
                    <a:lnTo>
                      <a:pt x="2858" y="2672"/>
                    </a:lnTo>
                    <a:lnTo>
                      <a:pt x="2864" y="2662"/>
                    </a:lnTo>
                    <a:lnTo>
                      <a:pt x="2864" y="2662"/>
                    </a:lnTo>
                    <a:lnTo>
                      <a:pt x="2866" y="2658"/>
                    </a:lnTo>
                    <a:lnTo>
                      <a:pt x="2870" y="2654"/>
                    </a:lnTo>
                    <a:lnTo>
                      <a:pt x="2880" y="2646"/>
                    </a:lnTo>
                    <a:lnTo>
                      <a:pt x="2886" y="2642"/>
                    </a:lnTo>
                    <a:lnTo>
                      <a:pt x="2888" y="2640"/>
                    </a:lnTo>
                    <a:lnTo>
                      <a:pt x="2886" y="2638"/>
                    </a:lnTo>
                    <a:lnTo>
                      <a:pt x="2886" y="2638"/>
                    </a:lnTo>
                    <a:lnTo>
                      <a:pt x="2880" y="2628"/>
                    </a:lnTo>
                    <a:lnTo>
                      <a:pt x="2878" y="2626"/>
                    </a:lnTo>
                    <a:lnTo>
                      <a:pt x="2882" y="2628"/>
                    </a:lnTo>
                    <a:lnTo>
                      <a:pt x="2882" y="2628"/>
                    </a:lnTo>
                    <a:lnTo>
                      <a:pt x="2886" y="2628"/>
                    </a:lnTo>
                    <a:lnTo>
                      <a:pt x="2890" y="2628"/>
                    </a:lnTo>
                    <a:lnTo>
                      <a:pt x="2892" y="2626"/>
                    </a:lnTo>
                    <a:lnTo>
                      <a:pt x="2894" y="2628"/>
                    </a:lnTo>
                    <a:lnTo>
                      <a:pt x="2894" y="2628"/>
                    </a:lnTo>
                    <a:lnTo>
                      <a:pt x="2896" y="2628"/>
                    </a:lnTo>
                    <a:lnTo>
                      <a:pt x="2902" y="2628"/>
                    </a:lnTo>
                    <a:lnTo>
                      <a:pt x="2912" y="2624"/>
                    </a:lnTo>
                    <a:lnTo>
                      <a:pt x="2926" y="2616"/>
                    </a:lnTo>
                    <a:lnTo>
                      <a:pt x="2936" y="2606"/>
                    </a:lnTo>
                    <a:lnTo>
                      <a:pt x="2936" y="2606"/>
                    </a:lnTo>
                    <a:lnTo>
                      <a:pt x="2942" y="2600"/>
                    </a:lnTo>
                    <a:lnTo>
                      <a:pt x="2948" y="2594"/>
                    </a:lnTo>
                    <a:lnTo>
                      <a:pt x="2964" y="2584"/>
                    </a:lnTo>
                    <a:lnTo>
                      <a:pt x="2964" y="2584"/>
                    </a:lnTo>
                    <a:lnTo>
                      <a:pt x="2980" y="2572"/>
                    </a:lnTo>
                    <a:lnTo>
                      <a:pt x="2990" y="2570"/>
                    </a:lnTo>
                    <a:lnTo>
                      <a:pt x="3006" y="2568"/>
                    </a:lnTo>
                    <a:lnTo>
                      <a:pt x="3006" y="2568"/>
                    </a:lnTo>
                    <a:lnTo>
                      <a:pt x="3014" y="2568"/>
                    </a:lnTo>
                    <a:lnTo>
                      <a:pt x="3020" y="2570"/>
                    </a:lnTo>
                    <a:lnTo>
                      <a:pt x="3032" y="2574"/>
                    </a:lnTo>
                    <a:lnTo>
                      <a:pt x="3040" y="2580"/>
                    </a:lnTo>
                    <a:lnTo>
                      <a:pt x="3046" y="2580"/>
                    </a:lnTo>
                    <a:lnTo>
                      <a:pt x="3050" y="2580"/>
                    </a:lnTo>
                    <a:lnTo>
                      <a:pt x="3050" y="2580"/>
                    </a:lnTo>
                    <a:lnTo>
                      <a:pt x="3060" y="2578"/>
                    </a:lnTo>
                    <a:lnTo>
                      <a:pt x="3064" y="2580"/>
                    </a:lnTo>
                    <a:lnTo>
                      <a:pt x="3068" y="2582"/>
                    </a:lnTo>
                    <a:lnTo>
                      <a:pt x="3072" y="2580"/>
                    </a:lnTo>
                    <a:lnTo>
                      <a:pt x="3072" y="2580"/>
                    </a:lnTo>
                    <a:lnTo>
                      <a:pt x="3074" y="2578"/>
                    </a:lnTo>
                    <a:lnTo>
                      <a:pt x="3072" y="2578"/>
                    </a:lnTo>
                    <a:lnTo>
                      <a:pt x="3066" y="2576"/>
                    </a:lnTo>
                    <a:lnTo>
                      <a:pt x="3058" y="2572"/>
                    </a:lnTo>
                    <a:lnTo>
                      <a:pt x="3058" y="2572"/>
                    </a:lnTo>
                    <a:lnTo>
                      <a:pt x="3060" y="2568"/>
                    </a:lnTo>
                    <a:lnTo>
                      <a:pt x="3060" y="2568"/>
                    </a:lnTo>
                    <a:lnTo>
                      <a:pt x="3068" y="2566"/>
                    </a:lnTo>
                    <a:lnTo>
                      <a:pt x="3074" y="2568"/>
                    </a:lnTo>
                    <a:lnTo>
                      <a:pt x="3078" y="2572"/>
                    </a:lnTo>
                    <a:lnTo>
                      <a:pt x="3082" y="2578"/>
                    </a:lnTo>
                    <a:lnTo>
                      <a:pt x="3082" y="2578"/>
                    </a:lnTo>
                    <a:lnTo>
                      <a:pt x="3084" y="2580"/>
                    </a:lnTo>
                    <a:lnTo>
                      <a:pt x="3086" y="2582"/>
                    </a:lnTo>
                    <a:lnTo>
                      <a:pt x="3092" y="2584"/>
                    </a:lnTo>
                    <a:lnTo>
                      <a:pt x="3096" y="2586"/>
                    </a:lnTo>
                    <a:lnTo>
                      <a:pt x="3094" y="2588"/>
                    </a:lnTo>
                    <a:lnTo>
                      <a:pt x="3092" y="2590"/>
                    </a:lnTo>
                    <a:lnTo>
                      <a:pt x="3092" y="2590"/>
                    </a:lnTo>
                    <a:lnTo>
                      <a:pt x="3092" y="2594"/>
                    </a:lnTo>
                    <a:lnTo>
                      <a:pt x="3094" y="2596"/>
                    </a:lnTo>
                    <a:lnTo>
                      <a:pt x="3102" y="2600"/>
                    </a:lnTo>
                    <a:lnTo>
                      <a:pt x="3112" y="2600"/>
                    </a:lnTo>
                    <a:lnTo>
                      <a:pt x="3118" y="2600"/>
                    </a:lnTo>
                    <a:lnTo>
                      <a:pt x="3118" y="2600"/>
                    </a:lnTo>
                    <a:lnTo>
                      <a:pt x="3120" y="2596"/>
                    </a:lnTo>
                    <a:lnTo>
                      <a:pt x="3126" y="2594"/>
                    </a:lnTo>
                    <a:lnTo>
                      <a:pt x="3130" y="2594"/>
                    </a:lnTo>
                    <a:lnTo>
                      <a:pt x="3134" y="2600"/>
                    </a:lnTo>
                    <a:lnTo>
                      <a:pt x="3134" y="2600"/>
                    </a:lnTo>
                    <a:lnTo>
                      <a:pt x="3136" y="2602"/>
                    </a:lnTo>
                    <a:lnTo>
                      <a:pt x="3138" y="2604"/>
                    </a:lnTo>
                    <a:lnTo>
                      <a:pt x="3142" y="2602"/>
                    </a:lnTo>
                    <a:lnTo>
                      <a:pt x="3144" y="2596"/>
                    </a:lnTo>
                    <a:lnTo>
                      <a:pt x="3144" y="2592"/>
                    </a:lnTo>
                    <a:lnTo>
                      <a:pt x="3142" y="2588"/>
                    </a:lnTo>
                    <a:lnTo>
                      <a:pt x="3142" y="2588"/>
                    </a:lnTo>
                    <a:lnTo>
                      <a:pt x="3142" y="2584"/>
                    </a:lnTo>
                    <a:lnTo>
                      <a:pt x="3146" y="2584"/>
                    </a:lnTo>
                    <a:lnTo>
                      <a:pt x="3152" y="2586"/>
                    </a:lnTo>
                    <a:lnTo>
                      <a:pt x="3160" y="2594"/>
                    </a:lnTo>
                    <a:lnTo>
                      <a:pt x="3160" y="2594"/>
                    </a:lnTo>
                    <a:lnTo>
                      <a:pt x="3166" y="2602"/>
                    </a:lnTo>
                    <a:lnTo>
                      <a:pt x="3168" y="2608"/>
                    </a:lnTo>
                    <a:lnTo>
                      <a:pt x="3168" y="2610"/>
                    </a:lnTo>
                    <a:lnTo>
                      <a:pt x="3170" y="2610"/>
                    </a:lnTo>
                    <a:lnTo>
                      <a:pt x="3176" y="2606"/>
                    </a:lnTo>
                    <a:lnTo>
                      <a:pt x="3176" y="2606"/>
                    </a:lnTo>
                    <a:lnTo>
                      <a:pt x="3180" y="2602"/>
                    </a:lnTo>
                    <a:lnTo>
                      <a:pt x="3182" y="2600"/>
                    </a:lnTo>
                    <a:lnTo>
                      <a:pt x="3182" y="2596"/>
                    </a:lnTo>
                    <a:lnTo>
                      <a:pt x="3180" y="2594"/>
                    </a:lnTo>
                    <a:lnTo>
                      <a:pt x="3174" y="2590"/>
                    </a:lnTo>
                    <a:lnTo>
                      <a:pt x="3162" y="2584"/>
                    </a:lnTo>
                    <a:lnTo>
                      <a:pt x="3162" y="2584"/>
                    </a:lnTo>
                    <a:lnTo>
                      <a:pt x="3158" y="2580"/>
                    </a:lnTo>
                    <a:lnTo>
                      <a:pt x="3158" y="2578"/>
                    </a:lnTo>
                    <a:lnTo>
                      <a:pt x="3160" y="2576"/>
                    </a:lnTo>
                    <a:lnTo>
                      <a:pt x="3164" y="2574"/>
                    </a:lnTo>
                    <a:lnTo>
                      <a:pt x="3170" y="2568"/>
                    </a:lnTo>
                    <a:lnTo>
                      <a:pt x="3172" y="2564"/>
                    </a:lnTo>
                    <a:lnTo>
                      <a:pt x="3172" y="2560"/>
                    </a:lnTo>
                    <a:lnTo>
                      <a:pt x="3172" y="2560"/>
                    </a:lnTo>
                    <a:lnTo>
                      <a:pt x="3170" y="2556"/>
                    </a:lnTo>
                    <a:lnTo>
                      <a:pt x="3168" y="2556"/>
                    </a:lnTo>
                    <a:lnTo>
                      <a:pt x="3164" y="2558"/>
                    </a:lnTo>
                    <a:lnTo>
                      <a:pt x="3160" y="2562"/>
                    </a:lnTo>
                    <a:lnTo>
                      <a:pt x="3158" y="2562"/>
                    </a:lnTo>
                    <a:lnTo>
                      <a:pt x="3156" y="2562"/>
                    </a:lnTo>
                    <a:lnTo>
                      <a:pt x="3156" y="2562"/>
                    </a:lnTo>
                    <a:lnTo>
                      <a:pt x="3154" y="2560"/>
                    </a:lnTo>
                    <a:lnTo>
                      <a:pt x="3154" y="2558"/>
                    </a:lnTo>
                    <a:lnTo>
                      <a:pt x="3156" y="2556"/>
                    </a:lnTo>
                    <a:lnTo>
                      <a:pt x="3158" y="2552"/>
                    </a:lnTo>
                    <a:lnTo>
                      <a:pt x="3154" y="2550"/>
                    </a:lnTo>
                    <a:lnTo>
                      <a:pt x="3154" y="2550"/>
                    </a:lnTo>
                    <a:lnTo>
                      <a:pt x="3148" y="2550"/>
                    </a:lnTo>
                    <a:lnTo>
                      <a:pt x="3144" y="2554"/>
                    </a:lnTo>
                    <a:lnTo>
                      <a:pt x="3142" y="2556"/>
                    </a:lnTo>
                    <a:lnTo>
                      <a:pt x="3134" y="2554"/>
                    </a:lnTo>
                    <a:lnTo>
                      <a:pt x="3134" y="2554"/>
                    </a:lnTo>
                    <a:lnTo>
                      <a:pt x="3130" y="2550"/>
                    </a:lnTo>
                    <a:lnTo>
                      <a:pt x="3128" y="2548"/>
                    </a:lnTo>
                    <a:lnTo>
                      <a:pt x="3128" y="2544"/>
                    </a:lnTo>
                    <a:lnTo>
                      <a:pt x="3130" y="2540"/>
                    </a:lnTo>
                    <a:lnTo>
                      <a:pt x="3132" y="2538"/>
                    </a:lnTo>
                    <a:lnTo>
                      <a:pt x="3136" y="2536"/>
                    </a:lnTo>
                    <a:lnTo>
                      <a:pt x="3142" y="2536"/>
                    </a:lnTo>
                    <a:lnTo>
                      <a:pt x="3148" y="2538"/>
                    </a:lnTo>
                    <a:lnTo>
                      <a:pt x="3148" y="2538"/>
                    </a:lnTo>
                    <a:lnTo>
                      <a:pt x="3156" y="2544"/>
                    </a:lnTo>
                    <a:lnTo>
                      <a:pt x="3164" y="2546"/>
                    </a:lnTo>
                    <a:lnTo>
                      <a:pt x="3170" y="2544"/>
                    </a:lnTo>
                    <a:lnTo>
                      <a:pt x="3178" y="2538"/>
                    </a:lnTo>
                    <a:lnTo>
                      <a:pt x="3178" y="2538"/>
                    </a:lnTo>
                    <a:lnTo>
                      <a:pt x="3182" y="2536"/>
                    </a:lnTo>
                    <a:lnTo>
                      <a:pt x="3190" y="2536"/>
                    </a:lnTo>
                    <a:lnTo>
                      <a:pt x="3202" y="2536"/>
                    </a:lnTo>
                    <a:lnTo>
                      <a:pt x="3214" y="2538"/>
                    </a:lnTo>
                    <a:lnTo>
                      <a:pt x="3218" y="2538"/>
                    </a:lnTo>
                    <a:lnTo>
                      <a:pt x="3220" y="2536"/>
                    </a:lnTo>
                    <a:lnTo>
                      <a:pt x="3220" y="2536"/>
                    </a:lnTo>
                    <a:lnTo>
                      <a:pt x="3222" y="2522"/>
                    </a:lnTo>
                    <a:lnTo>
                      <a:pt x="3224" y="2520"/>
                    </a:lnTo>
                    <a:lnTo>
                      <a:pt x="3226" y="2522"/>
                    </a:lnTo>
                    <a:lnTo>
                      <a:pt x="3232" y="2534"/>
                    </a:lnTo>
                    <a:lnTo>
                      <a:pt x="3232" y="2534"/>
                    </a:lnTo>
                    <a:lnTo>
                      <a:pt x="3232" y="2538"/>
                    </a:lnTo>
                    <a:lnTo>
                      <a:pt x="3230" y="2540"/>
                    </a:lnTo>
                    <a:lnTo>
                      <a:pt x="3226" y="2544"/>
                    </a:lnTo>
                    <a:lnTo>
                      <a:pt x="3224" y="2546"/>
                    </a:lnTo>
                    <a:lnTo>
                      <a:pt x="3234" y="2544"/>
                    </a:lnTo>
                    <a:lnTo>
                      <a:pt x="3234" y="2544"/>
                    </a:lnTo>
                    <a:lnTo>
                      <a:pt x="3268" y="2536"/>
                    </a:lnTo>
                    <a:lnTo>
                      <a:pt x="3282" y="2536"/>
                    </a:lnTo>
                    <a:lnTo>
                      <a:pt x="3296" y="2538"/>
                    </a:lnTo>
                    <a:lnTo>
                      <a:pt x="3296" y="2538"/>
                    </a:lnTo>
                    <a:lnTo>
                      <a:pt x="3312" y="2544"/>
                    </a:lnTo>
                    <a:lnTo>
                      <a:pt x="3318" y="2546"/>
                    </a:lnTo>
                    <a:lnTo>
                      <a:pt x="3320" y="2552"/>
                    </a:lnTo>
                    <a:lnTo>
                      <a:pt x="3320" y="2552"/>
                    </a:lnTo>
                    <a:lnTo>
                      <a:pt x="3324" y="2556"/>
                    </a:lnTo>
                    <a:lnTo>
                      <a:pt x="3326" y="2556"/>
                    </a:lnTo>
                    <a:lnTo>
                      <a:pt x="3330" y="2560"/>
                    </a:lnTo>
                    <a:lnTo>
                      <a:pt x="3330" y="2566"/>
                    </a:lnTo>
                    <a:lnTo>
                      <a:pt x="3330" y="2566"/>
                    </a:lnTo>
                    <a:lnTo>
                      <a:pt x="3332" y="2570"/>
                    </a:lnTo>
                    <a:lnTo>
                      <a:pt x="3336" y="2572"/>
                    </a:lnTo>
                    <a:lnTo>
                      <a:pt x="3340" y="2570"/>
                    </a:lnTo>
                    <a:lnTo>
                      <a:pt x="3346" y="2570"/>
                    </a:lnTo>
                    <a:lnTo>
                      <a:pt x="3360" y="2564"/>
                    </a:lnTo>
                    <a:lnTo>
                      <a:pt x="3368" y="2562"/>
                    </a:lnTo>
                    <a:lnTo>
                      <a:pt x="3368" y="2562"/>
                    </a:lnTo>
                    <a:lnTo>
                      <a:pt x="3370" y="2560"/>
                    </a:lnTo>
                    <a:lnTo>
                      <a:pt x="3372" y="2560"/>
                    </a:lnTo>
                    <a:lnTo>
                      <a:pt x="3372" y="2556"/>
                    </a:lnTo>
                    <a:lnTo>
                      <a:pt x="3376" y="2552"/>
                    </a:lnTo>
                    <a:lnTo>
                      <a:pt x="3382" y="2552"/>
                    </a:lnTo>
                    <a:lnTo>
                      <a:pt x="3382" y="2552"/>
                    </a:lnTo>
                    <a:lnTo>
                      <a:pt x="3388" y="2554"/>
                    </a:lnTo>
                    <a:lnTo>
                      <a:pt x="3394" y="2558"/>
                    </a:lnTo>
                    <a:lnTo>
                      <a:pt x="3406" y="2574"/>
                    </a:lnTo>
                    <a:lnTo>
                      <a:pt x="3418" y="2592"/>
                    </a:lnTo>
                    <a:lnTo>
                      <a:pt x="3424" y="2596"/>
                    </a:lnTo>
                    <a:lnTo>
                      <a:pt x="3428" y="2598"/>
                    </a:lnTo>
                    <a:lnTo>
                      <a:pt x="3428" y="2598"/>
                    </a:lnTo>
                    <a:lnTo>
                      <a:pt x="3432" y="2600"/>
                    </a:lnTo>
                    <a:lnTo>
                      <a:pt x="3434" y="2604"/>
                    </a:lnTo>
                    <a:lnTo>
                      <a:pt x="3438" y="2616"/>
                    </a:lnTo>
                    <a:lnTo>
                      <a:pt x="3440" y="2630"/>
                    </a:lnTo>
                    <a:lnTo>
                      <a:pt x="3436" y="2646"/>
                    </a:lnTo>
                    <a:lnTo>
                      <a:pt x="3436" y="2646"/>
                    </a:lnTo>
                    <a:lnTo>
                      <a:pt x="3434" y="2658"/>
                    </a:lnTo>
                    <a:lnTo>
                      <a:pt x="3434" y="2670"/>
                    </a:lnTo>
                    <a:lnTo>
                      <a:pt x="3436" y="2676"/>
                    </a:lnTo>
                    <a:lnTo>
                      <a:pt x="3438" y="2678"/>
                    </a:lnTo>
                    <a:lnTo>
                      <a:pt x="3440" y="2676"/>
                    </a:lnTo>
                    <a:lnTo>
                      <a:pt x="3440" y="2676"/>
                    </a:lnTo>
                    <a:lnTo>
                      <a:pt x="3446" y="2672"/>
                    </a:lnTo>
                    <a:lnTo>
                      <a:pt x="3450" y="2670"/>
                    </a:lnTo>
                    <a:lnTo>
                      <a:pt x="3450" y="2670"/>
                    </a:lnTo>
                    <a:lnTo>
                      <a:pt x="3452" y="2672"/>
                    </a:lnTo>
                    <a:lnTo>
                      <a:pt x="3448" y="2678"/>
                    </a:lnTo>
                    <a:lnTo>
                      <a:pt x="3448" y="2678"/>
                    </a:lnTo>
                    <a:lnTo>
                      <a:pt x="3444" y="2682"/>
                    </a:lnTo>
                    <a:lnTo>
                      <a:pt x="3444" y="2688"/>
                    </a:lnTo>
                    <a:lnTo>
                      <a:pt x="3446" y="2698"/>
                    </a:lnTo>
                    <a:lnTo>
                      <a:pt x="3450" y="2710"/>
                    </a:lnTo>
                    <a:lnTo>
                      <a:pt x="3456" y="2718"/>
                    </a:lnTo>
                    <a:lnTo>
                      <a:pt x="3456" y="2718"/>
                    </a:lnTo>
                    <a:lnTo>
                      <a:pt x="3458" y="2720"/>
                    </a:lnTo>
                    <a:lnTo>
                      <a:pt x="3460" y="2720"/>
                    </a:lnTo>
                    <a:lnTo>
                      <a:pt x="3462" y="2720"/>
                    </a:lnTo>
                    <a:lnTo>
                      <a:pt x="3462" y="2718"/>
                    </a:lnTo>
                    <a:lnTo>
                      <a:pt x="3462" y="2720"/>
                    </a:lnTo>
                    <a:lnTo>
                      <a:pt x="3464" y="2726"/>
                    </a:lnTo>
                    <a:lnTo>
                      <a:pt x="3464" y="2726"/>
                    </a:lnTo>
                    <a:lnTo>
                      <a:pt x="3466" y="2734"/>
                    </a:lnTo>
                    <a:lnTo>
                      <a:pt x="3470" y="2738"/>
                    </a:lnTo>
                    <a:lnTo>
                      <a:pt x="3474" y="2742"/>
                    </a:lnTo>
                    <a:lnTo>
                      <a:pt x="3476" y="2754"/>
                    </a:lnTo>
                    <a:lnTo>
                      <a:pt x="3476" y="2754"/>
                    </a:lnTo>
                    <a:lnTo>
                      <a:pt x="3478" y="2760"/>
                    </a:lnTo>
                    <a:lnTo>
                      <a:pt x="3480" y="2764"/>
                    </a:lnTo>
                    <a:lnTo>
                      <a:pt x="3484" y="2768"/>
                    </a:lnTo>
                    <a:lnTo>
                      <a:pt x="3486" y="2768"/>
                    </a:lnTo>
                    <a:lnTo>
                      <a:pt x="3492" y="2772"/>
                    </a:lnTo>
                    <a:lnTo>
                      <a:pt x="3496" y="2776"/>
                    </a:lnTo>
                    <a:lnTo>
                      <a:pt x="3498" y="2782"/>
                    </a:lnTo>
                    <a:lnTo>
                      <a:pt x="3498" y="2782"/>
                    </a:lnTo>
                    <a:lnTo>
                      <a:pt x="3500" y="2792"/>
                    </a:lnTo>
                    <a:lnTo>
                      <a:pt x="3504" y="2796"/>
                    </a:lnTo>
                    <a:lnTo>
                      <a:pt x="3506" y="2796"/>
                    </a:lnTo>
                    <a:lnTo>
                      <a:pt x="3504" y="2798"/>
                    </a:lnTo>
                    <a:lnTo>
                      <a:pt x="3504" y="2798"/>
                    </a:lnTo>
                    <a:lnTo>
                      <a:pt x="3502" y="2804"/>
                    </a:lnTo>
                    <a:lnTo>
                      <a:pt x="3504" y="2808"/>
                    </a:lnTo>
                    <a:lnTo>
                      <a:pt x="3508" y="2808"/>
                    </a:lnTo>
                    <a:lnTo>
                      <a:pt x="3518" y="2806"/>
                    </a:lnTo>
                    <a:lnTo>
                      <a:pt x="3518" y="2806"/>
                    </a:lnTo>
                    <a:lnTo>
                      <a:pt x="3522" y="2806"/>
                    </a:lnTo>
                    <a:lnTo>
                      <a:pt x="3524" y="2806"/>
                    </a:lnTo>
                    <a:lnTo>
                      <a:pt x="3526" y="2810"/>
                    </a:lnTo>
                    <a:lnTo>
                      <a:pt x="3526" y="2810"/>
                    </a:lnTo>
                    <a:lnTo>
                      <a:pt x="3530" y="2804"/>
                    </a:lnTo>
                    <a:lnTo>
                      <a:pt x="3530" y="2804"/>
                    </a:lnTo>
                    <a:lnTo>
                      <a:pt x="3534" y="2796"/>
                    </a:lnTo>
                    <a:lnTo>
                      <a:pt x="3536" y="2790"/>
                    </a:lnTo>
                    <a:lnTo>
                      <a:pt x="3536" y="2786"/>
                    </a:lnTo>
                    <a:lnTo>
                      <a:pt x="3540" y="2778"/>
                    </a:lnTo>
                    <a:lnTo>
                      <a:pt x="3540" y="2778"/>
                    </a:lnTo>
                    <a:lnTo>
                      <a:pt x="3544" y="2768"/>
                    </a:lnTo>
                    <a:lnTo>
                      <a:pt x="3544" y="2758"/>
                    </a:lnTo>
                    <a:lnTo>
                      <a:pt x="3544" y="2746"/>
                    </a:lnTo>
                    <a:lnTo>
                      <a:pt x="3546" y="2732"/>
                    </a:lnTo>
                    <a:lnTo>
                      <a:pt x="3546" y="2732"/>
                    </a:lnTo>
                    <a:lnTo>
                      <a:pt x="3546" y="2722"/>
                    </a:lnTo>
                    <a:lnTo>
                      <a:pt x="3544" y="2712"/>
                    </a:lnTo>
                    <a:lnTo>
                      <a:pt x="3536" y="2686"/>
                    </a:lnTo>
                    <a:lnTo>
                      <a:pt x="3526" y="2662"/>
                    </a:lnTo>
                    <a:lnTo>
                      <a:pt x="3526" y="2650"/>
                    </a:lnTo>
                    <a:lnTo>
                      <a:pt x="3526" y="2642"/>
                    </a:lnTo>
                    <a:lnTo>
                      <a:pt x="3526" y="2642"/>
                    </a:lnTo>
                    <a:lnTo>
                      <a:pt x="3526" y="2636"/>
                    </a:lnTo>
                    <a:lnTo>
                      <a:pt x="3524" y="2630"/>
                    </a:lnTo>
                    <a:lnTo>
                      <a:pt x="3514" y="2610"/>
                    </a:lnTo>
                    <a:lnTo>
                      <a:pt x="3506" y="2598"/>
                    </a:lnTo>
                    <a:lnTo>
                      <a:pt x="3500" y="2582"/>
                    </a:lnTo>
                    <a:lnTo>
                      <a:pt x="3496" y="2564"/>
                    </a:lnTo>
                    <a:lnTo>
                      <a:pt x="3492" y="2542"/>
                    </a:lnTo>
                    <a:lnTo>
                      <a:pt x="3492" y="2542"/>
                    </a:lnTo>
                    <a:lnTo>
                      <a:pt x="3490" y="2520"/>
                    </a:lnTo>
                    <a:lnTo>
                      <a:pt x="3492" y="2500"/>
                    </a:lnTo>
                    <a:lnTo>
                      <a:pt x="3496" y="2484"/>
                    </a:lnTo>
                    <a:lnTo>
                      <a:pt x="3502" y="2470"/>
                    </a:lnTo>
                    <a:lnTo>
                      <a:pt x="3508" y="2458"/>
                    </a:lnTo>
                    <a:lnTo>
                      <a:pt x="3514" y="2448"/>
                    </a:lnTo>
                    <a:lnTo>
                      <a:pt x="3524" y="2438"/>
                    </a:lnTo>
                    <a:lnTo>
                      <a:pt x="3524" y="2438"/>
                    </a:lnTo>
                    <a:lnTo>
                      <a:pt x="3528" y="2434"/>
                    </a:lnTo>
                    <a:lnTo>
                      <a:pt x="3528" y="2432"/>
                    </a:lnTo>
                    <a:lnTo>
                      <a:pt x="3528" y="2428"/>
                    </a:lnTo>
                    <a:lnTo>
                      <a:pt x="3528" y="2426"/>
                    </a:lnTo>
                    <a:lnTo>
                      <a:pt x="3528" y="2426"/>
                    </a:lnTo>
                    <a:lnTo>
                      <a:pt x="3536" y="2424"/>
                    </a:lnTo>
                    <a:lnTo>
                      <a:pt x="3536" y="2424"/>
                    </a:lnTo>
                    <a:lnTo>
                      <a:pt x="3542" y="2424"/>
                    </a:lnTo>
                    <a:lnTo>
                      <a:pt x="3548" y="2420"/>
                    </a:lnTo>
                    <a:lnTo>
                      <a:pt x="3556" y="2412"/>
                    </a:lnTo>
                    <a:lnTo>
                      <a:pt x="3564" y="2402"/>
                    </a:lnTo>
                    <a:lnTo>
                      <a:pt x="3568" y="2400"/>
                    </a:lnTo>
                    <a:lnTo>
                      <a:pt x="3570" y="2398"/>
                    </a:lnTo>
                    <a:lnTo>
                      <a:pt x="3570" y="2398"/>
                    </a:lnTo>
                    <a:lnTo>
                      <a:pt x="3574" y="2398"/>
                    </a:lnTo>
                    <a:lnTo>
                      <a:pt x="3576" y="2394"/>
                    </a:lnTo>
                    <a:lnTo>
                      <a:pt x="3580" y="2384"/>
                    </a:lnTo>
                    <a:lnTo>
                      <a:pt x="3588" y="2370"/>
                    </a:lnTo>
                    <a:lnTo>
                      <a:pt x="3592" y="2362"/>
                    </a:lnTo>
                    <a:lnTo>
                      <a:pt x="3600" y="2356"/>
                    </a:lnTo>
                    <a:lnTo>
                      <a:pt x="3600" y="2356"/>
                    </a:lnTo>
                    <a:lnTo>
                      <a:pt x="3606" y="2352"/>
                    </a:lnTo>
                    <a:lnTo>
                      <a:pt x="3612" y="2350"/>
                    </a:lnTo>
                    <a:lnTo>
                      <a:pt x="3624" y="2350"/>
                    </a:lnTo>
                    <a:lnTo>
                      <a:pt x="3628" y="2350"/>
                    </a:lnTo>
                    <a:lnTo>
                      <a:pt x="3630" y="2350"/>
                    </a:lnTo>
                    <a:lnTo>
                      <a:pt x="3634" y="2346"/>
                    </a:lnTo>
                    <a:lnTo>
                      <a:pt x="3636" y="2342"/>
                    </a:lnTo>
                    <a:lnTo>
                      <a:pt x="3636" y="2342"/>
                    </a:lnTo>
                    <a:lnTo>
                      <a:pt x="3638" y="2334"/>
                    </a:lnTo>
                    <a:lnTo>
                      <a:pt x="3642" y="2328"/>
                    </a:lnTo>
                    <a:lnTo>
                      <a:pt x="3654" y="2318"/>
                    </a:lnTo>
                    <a:lnTo>
                      <a:pt x="3666" y="2310"/>
                    </a:lnTo>
                    <a:lnTo>
                      <a:pt x="3680" y="2306"/>
                    </a:lnTo>
                    <a:lnTo>
                      <a:pt x="3680" y="2306"/>
                    </a:lnTo>
                    <a:lnTo>
                      <a:pt x="3690" y="2304"/>
                    </a:lnTo>
                    <a:lnTo>
                      <a:pt x="3696" y="2300"/>
                    </a:lnTo>
                    <a:lnTo>
                      <a:pt x="3698" y="2294"/>
                    </a:lnTo>
                    <a:lnTo>
                      <a:pt x="3698" y="2292"/>
                    </a:lnTo>
                    <a:lnTo>
                      <a:pt x="3696" y="2290"/>
                    </a:lnTo>
                    <a:lnTo>
                      <a:pt x="3696" y="2290"/>
                    </a:lnTo>
                    <a:lnTo>
                      <a:pt x="3694" y="2290"/>
                    </a:lnTo>
                    <a:lnTo>
                      <a:pt x="3690" y="2290"/>
                    </a:lnTo>
                    <a:lnTo>
                      <a:pt x="3686" y="2294"/>
                    </a:lnTo>
                    <a:lnTo>
                      <a:pt x="3680" y="2296"/>
                    </a:lnTo>
                    <a:lnTo>
                      <a:pt x="3676" y="2298"/>
                    </a:lnTo>
                    <a:lnTo>
                      <a:pt x="3674" y="2296"/>
                    </a:lnTo>
                    <a:lnTo>
                      <a:pt x="3674" y="2296"/>
                    </a:lnTo>
                    <a:lnTo>
                      <a:pt x="3672" y="2294"/>
                    </a:lnTo>
                    <a:lnTo>
                      <a:pt x="3674" y="2292"/>
                    </a:lnTo>
                    <a:lnTo>
                      <a:pt x="3680" y="2290"/>
                    </a:lnTo>
                    <a:lnTo>
                      <a:pt x="3682" y="2288"/>
                    </a:lnTo>
                    <a:lnTo>
                      <a:pt x="3684" y="2286"/>
                    </a:lnTo>
                    <a:lnTo>
                      <a:pt x="3684" y="2286"/>
                    </a:lnTo>
                    <a:lnTo>
                      <a:pt x="3686" y="2282"/>
                    </a:lnTo>
                    <a:lnTo>
                      <a:pt x="3684" y="2278"/>
                    </a:lnTo>
                    <a:lnTo>
                      <a:pt x="3678" y="2272"/>
                    </a:lnTo>
                    <a:lnTo>
                      <a:pt x="3676" y="2268"/>
                    </a:lnTo>
                    <a:lnTo>
                      <a:pt x="3682" y="2268"/>
                    </a:lnTo>
                    <a:lnTo>
                      <a:pt x="3682" y="2268"/>
                    </a:lnTo>
                    <a:lnTo>
                      <a:pt x="3692" y="2272"/>
                    </a:lnTo>
                    <a:lnTo>
                      <a:pt x="3696" y="2274"/>
                    </a:lnTo>
                    <a:lnTo>
                      <a:pt x="3698" y="2276"/>
                    </a:lnTo>
                    <a:lnTo>
                      <a:pt x="3700" y="2274"/>
                    </a:lnTo>
                    <a:lnTo>
                      <a:pt x="3706" y="2270"/>
                    </a:lnTo>
                    <a:lnTo>
                      <a:pt x="3706" y="2270"/>
                    </a:lnTo>
                    <a:lnTo>
                      <a:pt x="3710" y="2264"/>
                    </a:lnTo>
                    <a:lnTo>
                      <a:pt x="3714" y="2262"/>
                    </a:lnTo>
                    <a:lnTo>
                      <a:pt x="3716" y="2260"/>
                    </a:lnTo>
                    <a:lnTo>
                      <a:pt x="3718" y="2254"/>
                    </a:lnTo>
                    <a:lnTo>
                      <a:pt x="3718" y="2254"/>
                    </a:lnTo>
                    <a:lnTo>
                      <a:pt x="3720" y="2246"/>
                    </a:lnTo>
                    <a:lnTo>
                      <a:pt x="3718" y="2242"/>
                    </a:lnTo>
                    <a:lnTo>
                      <a:pt x="3714" y="2240"/>
                    </a:lnTo>
                    <a:lnTo>
                      <a:pt x="3710" y="2244"/>
                    </a:lnTo>
                    <a:lnTo>
                      <a:pt x="3710" y="2244"/>
                    </a:lnTo>
                    <a:lnTo>
                      <a:pt x="3708" y="2244"/>
                    </a:lnTo>
                    <a:lnTo>
                      <a:pt x="3708" y="2242"/>
                    </a:lnTo>
                    <a:lnTo>
                      <a:pt x="3704" y="2240"/>
                    </a:lnTo>
                    <a:lnTo>
                      <a:pt x="3694" y="2240"/>
                    </a:lnTo>
                    <a:lnTo>
                      <a:pt x="3694" y="2240"/>
                    </a:lnTo>
                    <a:lnTo>
                      <a:pt x="3684" y="2242"/>
                    </a:lnTo>
                    <a:lnTo>
                      <a:pt x="3678" y="2240"/>
                    </a:lnTo>
                    <a:lnTo>
                      <a:pt x="3678" y="2236"/>
                    </a:lnTo>
                    <a:lnTo>
                      <a:pt x="3678" y="2230"/>
                    </a:lnTo>
                    <a:lnTo>
                      <a:pt x="3678" y="2230"/>
                    </a:lnTo>
                    <a:lnTo>
                      <a:pt x="3678" y="2228"/>
                    </a:lnTo>
                    <a:lnTo>
                      <a:pt x="3678" y="2228"/>
                    </a:lnTo>
                    <a:lnTo>
                      <a:pt x="3680" y="2232"/>
                    </a:lnTo>
                    <a:lnTo>
                      <a:pt x="3684" y="2236"/>
                    </a:lnTo>
                    <a:lnTo>
                      <a:pt x="3686" y="2236"/>
                    </a:lnTo>
                    <a:lnTo>
                      <a:pt x="3690" y="2236"/>
                    </a:lnTo>
                    <a:lnTo>
                      <a:pt x="3696" y="2234"/>
                    </a:lnTo>
                    <a:lnTo>
                      <a:pt x="3696" y="2234"/>
                    </a:lnTo>
                    <a:lnTo>
                      <a:pt x="3704" y="2230"/>
                    </a:lnTo>
                    <a:lnTo>
                      <a:pt x="3708" y="2230"/>
                    </a:lnTo>
                    <a:lnTo>
                      <a:pt x="3714" y="2232"/>
                    </a:lnTo>
                    <a:lnTo>
                      <a:pt x="3718" y="2236"/>
                    </a:lnTo>
                    <a:lnTo>
                      <a:pt x="3724" y="2244"/>
                    </a:lnTo>
                    <a:lnTo>
                      <a:pt x="3726" y="2248"/>
                    </a:lnTo>
                    <a:lnTo>
                      <a:pt x="3728" y="2248"/>
                    </a:lnTo>
                    <a:lnTo>
                      <a:pt x="3728" y="2248"/>
                    </a:lnTo>
                    <a:lnTo>
                      <a:pt x="3728" y="2246"/>
                    </a:lnTo>
                    <a:lnTo>
                      <a:pt x="3728" y="2244"/>
                    </a:lnTo>
                    <a:lnTo>
                      <a:pt x="3724" y="2236"/>
                    </a:lnTo>
                    <a:lnTo>
                      <a:pt x="3718" y="2222"/>
                    </a:lnTo>
                    <a:lnTo>
                      <a:pt x="3712" y="2198"/>
                    </a:lnTo>
                    <a:lnTo>
                      <a:pt x="3712" y="2198"/>
                    </a:lnTo>
                    <a:lnTo>
                      <a:pt x="3708" y="2188"/>
                    </a:lnTo>
                    <a:lnTo>
                      <a:pt x="3706" y="2186"/>
                    </a:lnTo>
                    <a:lnTo>
                      <a:pt x="3704" y="2186"/>
                    </a:lnTo>
                    <a:lnTo>
                      <a:pt x="3700" y="2188"/>
                    </a:lnTo>
                    <a:lnTo>
                      <a:pt x="3694" y="2190"/>
                    </a:lnTo>
                    <a:lnTo>
                      <a:pt x="3694" y="2190"/>
                    </a:lnTo>
                    <a:lnTo>
                      <a:pt x="3692" y="2190"/>
                    </a:lnTo>
                    <a:lnTo>
                      <a:pt x="3692" y="2190"/>
                    </a:lnTo>
                    <a:lnTo>
                      <a:pt x="3696" y="2186"/>
                    </a:lnTo>
                    <a:lnTo>
                      <a:pt x="3698" y="2180"/>
                    </a:lnTo>
                    <a:lnTo>
                      <a:pt x="3698" y="2176"/>
                    </a:lnTo>
                    <a:lnTo>
                      <a:pt x="3694" y="2174"/>
                    </a:lnTo>
                    <a:lnTo>
                      <a:pt x="3694" y="2174"/>
                    </a:lnTo>
                    <a:lnTo>
                      <a:pt x="3690" y="2170"/>
                    </a:lnTo>
                    <a:lnTo>
                      <a:pt x="3692" y="2170"/>
                    </a:lnTo>
                    <a:lnTo>
                      <a:pt x="3696" y="2168"/>
                    </a:lnTo>
                    <a:lnTo>
                      <a:pt x="3698" y="2166"/>
                    </a:lnTo>
                    <a:lnTo>
                      <a:pt x="3698" y="2162"/>
                    </a:lnTo>
                    <a:lnTo>
                      <a:pt x="3698" y="2156"/>
                    </a:lnTo>
                    <a:lnTo>
                      <a:pt x="3698" y="2156"/>
                    </a:lnTo>
                    <a:lnTo>
                      <a:pt x="3696" y="2144"/>
                    </a:lnTo>
                    <a:lnTo>
                      <a:pt x="3696" y="2140"/>
                    </a:lnTo>
                    <a:lnTo>
                      <a:pt x="3696" y="2136"/>
                    </a:lnTo>
                    <a:lnTo>
                      <a:pt x="3690" y="2130"/>
                    </a:lnTo>
                    <a:lnTo>
                      <a:pt x="3690" y="2130"/>
                    </a:lnTo>
                    <a:lnTo>
                      <a:pt x="3678" y="2118"/>
                    </a:lnTo>
                    <a:lnTo>
                      <a:pt x="3678" y="2118"/>
                    </a:lnTo>
                    <a:lnTo>
                      <a:pt x="3678" y="2118"/>
                    </a:lnTo>
                    <a:lnTo>
                      <a:pt x="3686" y="2122"/>
                    </a:lnTo>
                    <a:lnTo>
                      <a:pt x="3686" y="2122"/>
                    </a:lnTo>
                    <a:lnTo>
                      <a:pt x="3694" y="2126"/>
                    </a:lnTo>
                    <a:lnTo>
                      <a:pt x="3696" y="2124"/>
                    </a:lnTo>
                    <a:lnTo>
                      <a:pt x="3696" y="2124"/>
                    </a:lnTo>
                    <a:lnTo>
                      <a:pt x="3692" y="2108"/>
                    </a:lnTo>
                    <a:lnTo>
                      <a:pt x="3692" y="2108"/>
                    </a:lnTo>
                    <a:lnTo>
                      <a:pt x="3688" y="2092"/>
                    </a:lnTo>
                    <a:lnTo>
                      <a:pt x="3690" y="2076"/>
                    </a:lnTo>
                    <a:lnTo>
                      <a:pt x="3690" y="2076"/>
                    </a:lnTo>
                    <a:lnTo>
                      <a:pt x="3692" y="2064"/>
                    </a:lnTo>
                    <a:lnTo>
                      <a:pt x="3696" y="2058"/>
                    </a:lnTo>
                    <a:lnTo>
                      <a:pt x="3702" y="2054"/>
                    </a:lnTo>
                    <a:lnTo>
                      <a:pt x="3702" y="2054"/>
                    </a:lnTo>
                    <a:lnTo>
                      <a:pt x="3704" y="2050"/>
                    </a:lnTo>
                    <a:lnTo>
                      <a:pt x="3704" y="2052"/>
                    </a:lnTo>
                    <a:lnTo>
                      <a:pt x="3700" y="2058"/>
                    </a:lnTo>
                    <a:lnTo>
                      <a:pt x="3698" y="2064"/>
                    </a:lnTo>
                    <a:lnTo>
                      <a:pt x="3698" y="2064"/>
                    </a:lnTo>
                    <a:lnTo>
                      <a:pt x="3694" y="2076"/>
                    </a:lnTo>
                    <a:lnTo>
                      <a:pt x="3694" y="2082"/>
                    </a:lnTo>
                    <a:lnTo>
                      <a:pt x="3696" y="2086"/>
                    </a:lnTo>
                    <a:lnTo>
                      <a:pt x="3696" y="2086"/>
                    </a:lnTo>
                    <a:lnTo>
                      <a:pt x="3696" y="2088"/>
                    </a:lnTo>
                    <a:lnTo>
                      <a:pt x="3696" y="2090"/>
                    </a:lnTo>
                    <a:lnTo>
                      <a:pt x="3694" y="2094"/>
                    </a:lnTo>
                    <a:lnTo>
                      <a:pt x="3696" y="2098"/>
                    </a:lnTo>
                    <a:lnTo>
                      <a:pt x="3696" y="2098"/>
                    </a:lnTo>
                    <a:lnTo>
                      <a:pt x="3698" y="2104"/>
                    </a:lnTo>
                    <a:lnTo>
                      <a:pt x="3696" y="2106"/>
                    </a:lnTo>
                    <a:lnTo>
                      <a:pt x="3696" y="2110"/>
                    </a:lnTo>
                    <a:lnTo>
                      <a:pt x="3700" y="2114"/>
                    </a:lnTo>
                    <a:lnTo>
                      <a:pt x="3700" y="2114"/>
                    </a:lnTo>
                    <a:lnTo>
                      <a:pt x="3706" y="2116"/>
                    </a:lnTo>
                    <a:lnTo>
                      <a:pt x="3708" y="2116"/>
                    </a:lnTo>
                    <a:lnTo>
                      <a:pt x="3710" y="2116"/>
                    </a:lnTo>
                    <a:lnTo>
                      <a:pt x="3712" y="2120"/>
                    </a:lnTo>
                    <a:lnTo>
                      <a:pt x="3712" y="2120"/>
                    </a:lnTo>
                    <a:lnTo>
                      <a:pt x="3712" y="2126"/>
                    </a:lnTo>
                    <a:lnTo>
                      <a:pt x="3712" y="2130"/>
                    </a:lnTo>
                    <a:lnTo>
                      <a:pt x="3712" y="2134"/>
                    </a:lnTo>
                    <a:lnTo>
                      <a:pt x="3716" y="2136"/>
                    </a:lnTo>
                    <a:lnTo>
                      <a:pt x="3716" y="2136"/>
                    </a:lnTo>
                    <a:lnTo>
                      <a:pt x="3718" y="2138"/>
                    </a:lnTo>
                    <a:lnTo>
                      <a:pt x="3716" y="2142"/>
                    </a:lnTo>
                    <a:lnTo>
                      <a:pt x="3710" y="2154"/>
                    </a:lnTo>
                    <a:lnTo>
                      <a:pt x="3706" y="2166"/>
                    </a:lnTo>
                    <a:lnTo>
                      <a:pt x="3706" y="2172"/>
                    </a:lnTo>
                    <a:lnTo>
                      <a:pt x="3710" y="2176"/>
                    </a:lnTo>
                    <a:lnTo>
                      <a:pt x="3710" y="2176"/>
                    </a:lnTo>
                    <a:lnTo>
                      <a:pt x="3712" y="2176"/>
                    </a:lnTo>
                    <a:lnTo>
                      <a:pt x="3714" y="2172"/>
                    </a:lnTo>
                    <a:lnTo>
                      <a:pt x="3720" y="2158"/>
                    </a:lnTo>
                    <a:lnTo>
                      <a:pt x="3728" y="2138"/>
                    </a:lnTo>
                    <a:lnTo>
                      <a:pt x="3738" y="2122"/>
                    </a:lnTo>
                    <a:lnTo>
                      <a:pt x="3738" y="2122"/>
                    </a:lnTo>
                    <a:lnTo>
                      <a:pt x="3744" y="2114"/>
                    </a:lnTo>
                    <a:lnTo>
                      <a:pt x="3746" y="2108"/>
                    </a:lnTo>
                    <a:lnTo>
                      <a:pt x="3748" y="2102"/>
                    </a:lnTo>
                    <a:lnTo>
                      <a:pt x="3748" y="2096"/>
                    </a:lnTo>
                    <a:lnTo>
                      <a:pt x="3748" y="2092"/>
                    </a:lnTo>
                    <a:lnTo>
                      <a:pt x="3746" y="2088"/>
                    </a:lnTo>
                    <a:lnTo>
                      <a:pt x="3744" y="2086"/>
                    </a:lnTo>
                    <a:lnTo>
                      <a:pt x="3740" y="2086"/>
                    </a:lnTo>
                    <a:lnTo>
                      <a:pt x="3740" y="2086"/>
                    </a:lnTo>
                    <a:lnTo>
                      <a:pt x="3738" y="2084"/>
                    </a:lnTo>
                    <a:lnTo>
                      <a:pt x="3736" y="2082"/>
                    </a:lnTo>
                    <a:lnTo>
                      <a:pt x="3732" y="2074"/>
                    </a:lnTo>
                    <a:lnTo>
                      <a:pt x="3726" y="2054"/>
                    </a:lnTo>
                    <a:lnTo>
                      <a:pt x="3726" y="2054"/>
                    </a:lnTo>
                    <a:lnTo>
                      <a:pt x="3724" y="2044"/>
                    </a:lnTo>
                    <a:lnTo>
                      <a:pt x="3726" y="2036"/>
                    </a:lnTo>
                    <a:lnTo>
                      <a:pt x="3730" y="2030"/>
                    </a:lnTo>
                    <a:lnTo>
                      <a:pt x="3738" y="2024"/>
                    </a:lnTo>
                    <a:lnTo>
                      <a:pt x="3738" y="2024"/>
                    </a:lnTo>
                    <a:lnTo>
                      <a:pt x="3742" y="2024"/>
                    </a:lnTo>
                    <a:lnTo>
                      <a:pt x="3736" y="2030"/>
                    </a:lnTo>
                    <a:lnTo>
                      <a:pt x="3732" y="2034"/>
                    </a:lnTo>
                    <a:lnTo>
                      <a:pt x="3730" y="2040"/>
                    </a:lnTo>
                    <a:lnTo>
                      <a:pt x="3730" y="2046"/>
                    </a:lnTo>
                    <a:lnTo>
                      <a:pt x="3732" y="2054"/>
                    </a:lnTo>
                    <a:lnTo>
                      <a:pt x="3732" y="2054"/>
                    </a:lnTo>
                    <a:lnTo>
                      <a:pt x="3738" y="2060"/>
                    </a:lnTo>
                    <a:lnTo>
                      <a:pt x="3742" y="2062"/>
                    </a:lnTo>
                    <a:lnTo>
                      <a:pt x="3748" y="2064"/>
                    </a:lnTo>
                    <a:lnTo>
                      <a:pt x="3750" y="2066"/>
                    </a:lnTo>
                    <a:lnTo>
                      <a:pt x="3750" y="2072"/>
                    </a:lnTo>
                    <a:lnTo>
                      <a:pt x="3750" y="2072"/>
                    </a:lnTo>
                    <a:lnTo>
                      <a:pt x="3750" y="2078"/>
                    </a:lnTo>
                    <a:lnTo>
                      <a:pt x="3752" y="2078"/>
                    </a:lnTo>
                    <a:lnTo>
                      <a:pt x="3754" y="2078"/>
                    </a:lnTo>
                    <a:lnTo>
                      <a:pt x="3758" y="2074"/>
                    </a:lnTo>
                    <a:lnTo>
                      <a:pt x="3766" y="2062"/>
                    </a:lnTo>
                    <a:lnTo>
                      <a:pt x="3774" y="2048"/>
                    </a:lnTo>
                    <a:lnTo>
                      <a:pt x="3774" y="2048"/>
                    </a:lnTo>
                    <a:lnTo>
                      <a:pt x="3784" y="2030"/>
                    </a:lnTo>
                    <a:lnTo>
                      <a:pt x="3790" y="2014"/>
                    </a:lnTo>
                    <a:lnTo>
                      <a:pt x="3790" y="2008"/>
                    </a:lnTo>
                    <a:lnTo>
                      <a:pt x="3790" y="2002"/>
                    </a:lnTo>
                    <a:lnTo>
                      <a:pt x="3790" y="2000"/>
                    </a:lnTo>
                    <a:lnTo>
                      <a:pt x="3786" y="1998"/>
                    </a:lnTo>
                    <a:lnTo>
                      <a:pt x="3786" y="1998"/>
                    </a:lnTo>
                    <a:lnTo>
                      <a:pt x="3778" y="1996"/>
                    </a:lnTo>
                    <a:lnTo>
                      <a:pt x="3776" y="1996"/>
                    </a:lnTo>
                    <a:lnTo>
                      <a:pt x="3776" y="1994"/>
                    </a:lnTo>
                    <a:lnTo>
                      <a:pt x="3778" y="1988"/>
                    </a:lnTo>
                    <a:lnTo>
                      <a:pt x="3784" y="1980"/>
                    </a:lnTo>
                    <a:lnTo>
                      <a:pt x="3784" y="1980"/>
                    </a:lnTo>
                    <a:lnTo>
                      <a:pt x="3796" y="1972"/>
                    </a:lnTo>
                    <a:lnTo>
                      <a:pt x="3808" y="1962"/>
                    </a:lnTo>
                    <a:lnTo>
                      <a:pt x="3824" y="1956"/>
                    </a:lnTo>
                    <a:lnTo>
                      <a:pt x="3838" y="1950"/>
                    </a:lnTo>
                    <a:lnTo>
                      <a:pt x="3838" y="1950"/>
                    </a:lnTo>
                    <a:lnTo>
                      <a:pt x="3854" y="1948"/>
                    </a:lnTo>
                    <a:lnTo>
                      <a:pt x="3870" y="1946"/>
                    </a:lnTo>
                    <a:lnTo>
                      <a:pt x="3886" y="1944"/>
                    </a:lnTo>
                    <a:lnTo>
                      <a:pt x="3890" y="1944"/>
                    </a:lnTo>
                    <a:lnTo>
                      <a:pt x="3892" y="1940"/>
                    </a:lnTo>
                    <a:lnTo>
                      <a:pt x="3892" y="1940"/>
                    </a:lnTo>
                    <a:lnTo>
                      <a:pt x="3894" y="1926"/>
                    </a:lnTo>
                    <a:lnTo>
                      <a:pt x="3896" y="1924"/>
                    </a:lnTo>
                    <a:lnTo>
                      <a:pt x="3898" y="1928"/>
                    </a:lnTo>
                    <a:lnTo>
                      <a:pt x="3898" y="1928"/>
                    </a:lnTo>
                    <a:lnTo>
                      <a:pt x="3900" y="1936"/>
                    </a:lnTo>
                    <a:lnTo>
                      <a:pt x="3904" y="1940"/>
                    </a:lnTo>
                    <a:lnTo>
                      <a:pt x="3906" y="1940"/>
                    </a:lnTo>
                    <a:lnTo>
                      <a:pt x="3908" y="1940"/>
                    </a:lnTo>
                    <a:lnTo>
                      <a:pt x="3914" y="1932"/>
                    </a:lnTo>
                    <a:lnTo>
                      <a:pt x="3914" y="1932"/>
                    </a:lnTo>
                    <a:lnTo>
                      <a:pt x="3920" y="1928"/>
                    </a:lnTo>
                    <a:lnTo>
                      <a:pt x="3922" y="1926"/>
                    </a:lnTo>
                    <a:lnTo>
                      <a:pt x="3924" y="1928"/>
                    </a:lnTo>
                    <a:lnTo>
                      <a:pt x="3924" y="1930"/>
                    </a:lnTo>
                    <a:lnTo>
                      <a:pt x="3924" y="1936"/>
                    </a:lnTo>
                    <a:lnTo>
                      <a:pt x="3926" y="1936"/>
                    </a:lnTo>
                    <a:lnTo>
                      <a:pt x="3928" y="1934"/>
                    </a:lnTo>
                    <a:lnTo>
                      <a:pt x="3928" y="1934"/>
                    </a:lnTo>
                    <a:lnTo>
                      <a:pt x="3932" y="1932"/>
                    </a:lnTo>
                    <a:lnTo>
                      <a:pt x="3936" y="1930"/>
                    </a:lnTo>
                    <a:lnTo>
                      <a:pt x="3946" y="1930"/>
                    </a:lnTo>
                    <a:lnTo>
                      <a:pt x="3952" y="1928"/>
                    </a:lnTo>
                    <a:lnTo>
                      <a:pt x="3952" y="1924"/>
                    </a:lnTo>
                    <a:lnTo>
                      <a:pt x="3952" y="1920"/>
                    </a:lnTo>
                    <a:lnTo>
                      <a:pt x="3952" y="1920"/>
                    </a:lnTo>
                    <a:lnTo>
                      <a:pt x="3948" y="1906"/>
                    </a:lnTo>
                    <a:lnTo>
                      <a:pt x="3946" y="1904"/>
                    </a:lnTo>
                    <a:lnTo>
                      <a:pt x="3942" y="1904"/>
                    </a:lnTo>
                    <a:lnTo>
                      <a:pt x="3942" y="1904"/>
                    </a:lnTo>
                    <a:lnTo>
                      <a:pt x="3940" y="1904"/>
                    </a:lnTo>
                    <a:lnTo>
                      <a:pt x="3942" y="1906"/>
                    </a:lnTo>
                    <a:lnTo>
                      <a:pt x="3946" y="1908"/>
                    </a:lnTo>
                    <a:lnTo>
                      <a:pt x="3948" y="1914"/>
                    </a:lnTo>
                    <a:lnTo>
                      <a:pt x="3948" y="1914"/>
                    </a:lnTo>
                    <a:lnTo>
                      <a:pt x="3944" y="1920"/>
                    </a:lnTo>
                    <a:lnTo>
                      <a:pt x="3940" y="1924"/>
                    </a:lnTo>
                    <a:lnTo>
                      <a:pt x="3936" y="1926"/>
                    </a:lnTo>
                    <a:lnTo>
                      <a:pt x="3932" y="1926"/>
                    </a:lnTo>
                    <a:lnTo>
                      <a:pt x="3930" y="1922"/>
                    </a:lnTo>
                    <a:lnTo>
                      <a:pt x="3928" y="1918"/>
                    </a:lnTo>
                    <a:lnTo>
                      <a:pt x="3928" y="1918"/>
                    </a:lnTo>
                    <a:lnTo>
                      <a:pt x="3924" y="1908"/>
                    </a:lnTo>
                    <a:lnTo>
                      <a:pt x="3924" y="1902"/>
                    </a:lnTo>
                    <a:lnTo>
                      <a:pt x="3920" y="1896"/>
                    </a:lnTo>
                    <a:lnTo>
                      <a:pt x="3912" y="1894"/>
                    </a:lnTo>
                    <a:lnTo>
                      <a:pt x="3912" y="1894"/>
                    </a:lnTo>
                    <a:lnTo>
                      <a:pt x="3910" y="1894"/>
                    </a:lnTo>
                    <a:lnTo>
                      <a:pt x="3910" y="1892"/>
                    </a:lnTo>
                    <a:lnTo>
                      <a:pt x="3918" y="1884"/>
                    </a:lnTo>
                    <a:lnTo>
                      <a:pt x="3926" y="1876"/>
                    </a:lnTo>
                    <a:lnTo>
                      <a:pt x="3926" y="1874"/>
                    </a:lnTo>
                    <a:lnTo>
                      <a:pt x="3924" y="1872"/>
                    </a:lnTo>
                    <a:lnTo>
                      <a:pt x="3924" y="1872"/>
                    </a:lnTo>
                    <a:lnTo>
                      <a:pt x="3922" y="1868"/>
                    </a:lnTo>
                    <a:lnTo>
                      <a:pt x="3920" y="1864"/>
                    </a:lnTo>
                    <a:lnTo>
                      <a:pt x="3922" y="1850"/>
                    </a:lnTo>
                    <a:lnTo>
                      <a:pt x="3928" y="1836"/>
                    </a:lnTo>
                    <a:lnTo>
                      <a:pt x="3936" y="1826"/>
                    </a:lnTo>
                    <a:lnTo>
                      <a:pt x="3936" y="1826"/>
                    </a:lnTo>
                    <a:lnTo>
                      <a:pt x="3940" y="1820"/>
                    </a:lnTo>
                    <a:lnTo>
                      <a:pt x="3940" y="1816"/>
                    </a:lnTo>
                    <a:lnTo>
                      <a:pt x="3940" y="1814"/>
                    </a:lnTo>
                    <a:lnTo>
                      <a:pt x="3942" y="1810"/>
                    </a:lnTo>
                    <a:lnTo>
                      <a:pt x="3942" y="1810"/>
                    </a:lnTo>
                    <a:lnTo>
                      <a:pt x="3944" y="1808"/>
                    </a:lnTo>
                    <a:lnTo>
                      <a:pt x="3946" y="1808"/>
                    </a:lnTo>
                    <a:lnTo>
                      <a:pt x="3948" y="1812"/>
                    </a:lnTo>
                    <a:lnTo>
                      <a:pt x="3952" y="1814"/>
                    </a:lnTo>
                    <a:lnTo>
                      <a:pt x="3954" y="1814"/>
                    </a:lnTo>
                    <a:lnTo>
                      <a:pt x="3958" y="1812"/>
                    </a:lnTo>
                    <a:lnTo>
                      <a:pt x="3958" y="1812"/>
                    </a:lnTo>
                    <a:lnTo>
                      <a:pt x="3966" y="1806"/>
                    </a:lnTo>
                    <a:lnTo>
                      <a:pt x="3970" y="1802"/>
                    </a:lnTo>
                    <a:lnTo>
                      <a:pt x="3974" y="1800"/>
                    </a:lnTo>
                    <a:lnTo>
                      <a:pt x="3976" y="1800"/>
                    </a:lnTo>
                    <a:lnTo>
                      <a:pt x="3976" y="1800"/>
                    </a:lnTo>
                    <a:lnTo>
                      <a:pt x="3982" y="1798"/>
                    </a:lnTo>
                    <a:lnTo>
                      <a:pt x="3984" y="1796"/>
                    </a:lnTo>
                    <a:lnTo>
                      <a:pt x="3988" y="1786"/>
                    </a:lnTo>
                    <a:lnTo>
                      <a:pt x="3992" y="1778"/>
                    </a:lnTo>
                    <a:lnTo>
                      <a:pt x="3996" y="1776"/>
                    </a:lnTo>
                    <a:lnTo>
                      <a:pt x="4000" y="1778"/>
                    </a:lnTo>
                    <a:lnTo>
                      <a:pt x="4000" y="1778"/>
                    </a:lnTo>
                    <a:lnTo>
                      <a:pt x="4006" y="1782"/>
                    </a:lnTo>
                    <a:lnTo>
                      <a:pt x="4008" y="1780"/>
                    </a:lnTo>
                    <a:lnTo>
                      <a:pt x="4010" y="1780"/>
                    </a:lnTo>
                    <a:lnTo>
                      <a:pt x="4012" y="1776"/>
                    </a:lnTo>
                    <a:lnTo>
                      <a:pt x="4016" y="1772"/>
                    </a:lnTo>
                    <a:lnTo>
                      <a:pt x="4016" y="1772"/>
                    </a:lnTo>
                    <a:lnTo>
                      <a:pt x="4022" y="1772"/>
                    </a:lnTo>
                    <a:lnTo>
                      <a:pt x="4024" y="1774"/>
                    </a:lnTo>
                    <a:lnTo>
                      <a:pt x="4028" y="1776"/>
                    </a:lnTo>
                    <a:lnTo>
                      <a:pt x="4036" y="1772"/>
                    </a:lnTo>
                    <a:lnTo>
                      <a:pt x="4036" y="1772"/>
                    </a:lnTo>
                    <a:lnTo>
                      <a:pt x="4044" y="1766"/>
                    </a:lnTo>
                    <a:lnTo>
                      <a:pt x="4052" y="1764"/>
                    </a:lnTo>
                    <a:lnTo>
                      <a:pt x="4060" y="1762"/>
                    </a:lnTo>
                    <a:lnTo>
                      <a:pt x="4066" y="1756"/>
                    </a:lnTo>
                    <a:lnTo>
                      <a:pt x="4066" y="1756"/>
                    </a:lnTo>
                    <a:lnTo>
                      <a:pt x="4070" y="1752"/>
                    </a:lnTo>
                    <a:lnTo>
                      <a:pt x="4070" y="1748"/>
                    </a:lnTo>
                    <a:lnTo>
                      <a:pt x="4068" y="1746"/>
                    </a:lnTo>
                    <a:lnTo>
                      <a:pt x="4066" y="1742"/>
                    </a:lnTo>
                    <a:lnTo>
                      <a:pt x="4066" y="1742"/>
                    </a:lnTo>
                    <a:lnTo>
                      <a:pt x="4064" y="1736"/>
                    </a:lnTo>
                    <a:lnTo>
                      <a:pt x="4062" y="1734"/>
                    </a:lnTo>
                    <a:lnTo>
                      <a:pt x="4054" y="1730"/>
                    </a:lnTo>
                    <a:lnTo>
                      <a:pt x="4054" y="1730"/>
                    </a:lnTo>
                    <a:lnTo>
                      <a:pt x="4052" y="1726"/>
                    </a:lnTo>
                    <a:lnTo>
                      <a:pt x="4050" y="1718"/>
                    </a:lnTo>
                    <a:lnTo>
                      <a:pt x="4050" y="1704"/>
                    </a:lnTo>
                    <a:lnTo>
                      <a:pt x="4050" y="1704"/>
                    </a:lnTo>
                    <a:lnTo>
                      <a:pt x="4052" y="1706"/>
                    </a:lnTo>
                    <a:lnTo>
                      <a:pt x="4054" y="1708"/>
                    </a:lnTo>
                    <a:lnTo>
                      <a:pt x="4054" y="1716"/>
                    </a:lnTo>
                    <a:lnTo>
                      <a:pt x="4054" y="1716"/>
                    </a:lnTo>
                    <a:lnTo>
                      <a:pt x="4054" y="1720"/>
                    </a:lnTo>
                    <a:lnTo>
                      <a:pt x="4056" y="1724"/>
                    </a:lnTo>
                    <a:lnTo>
                      <a:pt x="4060" y="1728"/>
                    </a:lnTo>
                    <a:lnTo>
                      <a:pt x="4066" y="1730"/>
                    </a:lnTo>
                    <a:lnTo>
                      <a:pt x="4066" y="1730"/>
                    </a:lnTo>
                    <a:lnTo>
                      <a:pt x="4078" y="1734"/>
                    </a:lnTo>
                    <a:lnTo>
                      <a:pt x="4088" y="1734"/>
                    </a:lnTo>
                    <a:lnTo>
                      <a:pt x="4096" y="1734"/>
                    </a:lnTo>
                    <a:lnTo>
                      <a:pt x="4106" y="1732"/>
                    </a:lnTo>
                    <a:lnTo>
                      <a:pt x="4122" y="1724"/>
                    </a:lnTo>
                    <a:lnTo>
                      <a:pt x="4144" y="1714"/>
                    </a:lnTo>
                    <a:lnTo>
                      <a:pt x="4144" y="1714"/>
                    </a:lnTo>
                    <a:lnTo>
                      <a:pt x="4152" y="1708"/>
                    </a:lnTo>
                    <a:lnTo>
                      <a:pt x="4156" y="1708"/>
                    </a:lnTo>
                    <a:lnTo>
                      <a:pt x="4156" y="1708"/>
                    </a:lnTo>
                    <a:lnTo>
                      <a:pt x="4158" y="1712"/>
                    </a:lnTo>
                    <a:lnTo>
                      <a:pt x="4160" y="1714"/>
                    </a:lnTo>
                    <a:lnTo>
                      <a:pt x="4164" y="1718"/>
                    </a:lnTo>
                    <a:lnTo>
                      <a:pt x="4172" y="1718"/>
                    </a:lnTo>
                    <a:lnTo>
                      <a:pt x="4188" y="1716"/>
                    </a:lnTo>
                    <a:lnTo>
                      <a:pt x="4188" y="1716"/>
                    </a:lnTo>
                    <a:lnTo>
                      <a:pt x="4202" y="1716"/>
                    </a:lnTo>
                    <a:lnTo>
                      <a:pt x="4194" y="1720"/>
                    </a:lnTo>
                    <a:lnTo>
                      <a:pt x="4172" y="1728"/>
                    </a:lnTo>
                    <a:lnTo>
                      <a:pt x="4148" y="1740"/>
                    </a:lnTo>
                    <a:lnTo>
                      <a:pt x="4148" y="1740"/>
                    </a:lnTo>
                    <a:lnTo>
                      <a:pt x="4136" y="1746"/>
                    </a:lnTo>
                    <a:lnTo>
                      <a:pt x="4126" y="1754"/>
                    </a:lnTo>
                    <a:lnTo>
                      <a:pt x="4118" y="1762"/>
                    </a:lnTo>
                    <a:lnTo>
                      <a:pt x="4110" y="1770"/>
                    </a:lnTo>
                    <a:lnTo>
                      <a:pt x="4106" y="1780"/>
                    </a:lnTo>
                    <a:lnTo>
                      <a:pt x="4104" y="1790"/>
                    </a:lnTo>
                    <a:lnTo>
                      <a:pt x="4106" y="1802"/>
                    </a:lnTo>
                    <a:lnTo>
                      <a:pt x="4110" y="1812"/>
                    </a:lnTo>
                    <a:lnTo>
                      <a:pt x="4110" y="1812"/>
                    </a:lnTo>
                    <a:lnTo>
                      <a:pt x="4116" y="1822"/>
                    </a:lnTo>
                    <a:lnTo>
                      <a:pt x="4124" y="1826"/>
                    </a:lnTo>
                    <a:lnTo>
                      <a:pt x="4130" y="1828"/>
                    </a:lnTo>
                    <a:lnTo>
                      <a:pt x="4138" y="1824"/>
                    </a:lnTo>
                    <a:lnTo>
                      <a:pt x="4146" y="1818"/>
                    </a:lnTo>
                    <a:lnTo>
                      <a:pt x="4154" y="1810"/>
                    </a:lnTo>
                    <a:lnTo>
                      <a:pt x="4174" y="1786"/>
                    </a:lnTo>
                    <a:lnTo>
                      <a:pt x="4174" y="1786"/>
                    </a:lnTo>
                    <a:lnTo>
                      <a:pt x="4182" y="1776"/>
                    </a:lnTo>
                    <a:lnTo>
                      <a:pt x="4190" y="1770"/>
                    </a:lnTo>
                    <a:lnTo>
                      <a:pt x="4196" y="1768"/>
                    </a:lnTo>
                    <a:lnTo>
                      <a:pt x="4202" y="1768"/>
                    </a:lnTo>
                    <a:lnTo>
                      <a:pt x="4208" y="1768"/>
                    </a:lnTo>
                    <a:lnTo>
                      <a:pt x="4216" y="1766"/>
                    </a:lnTo>
                    <a:lnTo>
                      <a:pt x="4224" y="1764"/>
                    </a:lnTo>
                    <a:lnTo>
                      <a:pt x="4238" y="1756"/>
                    </a:lnTo>
                    <a:lnTo>
                      <a:pt x="4238" y="1756"/>
                    </a:lnTo>
                    <a:lnTo>
                      <a:pt x="4252" y="1748"/>
                    </a:lnTo>
                    <a:lnTo>
                      <a:pt x="4266" y="1742"/>
                    </a:lnTo>
                    <a:lnTo>
                      <a:pt x="4290" y="1734"/>
                    </a:lnTo>
                    <a:lnTo>
                      <a:pt x="4300" y="1730"/>
                    </a:lnTo>
                    <a:lnTo>
                      <a:pt x="4306" y="1728"/>
                    </a:lnTo>
                    <a:lnTo>
                      <a:pt x="4308" y="1724"/>
                    </a:lnTo>
                    <a:lnTo>
                      <a:pt x="4304" y="1720"/>
                    </a:lnTo>
                    <a:lnTo>
                      <a:pt x="4304" y="1720"/>
                    </a:lnTo>
                    <a:lnTo>
                      <a:pt x="4284" y="1700"/>
                    </a:lnTo>
                    <a:lnTo>
                      <a:pt x="4280" y="1698"/>
                    </a:lnTo>
                    <a:lnTo>
                      <a:pt x="4276" y="1696"/>
                    </a:lnTo>
                    <a:lnTo>
                      <a:pt x="4270" y="1696"/>
                    </a:lnTo>
                    <a:lnTo>
                      <a:pt x="4264" y="1698"/>
                    </a:lnTo>
                    <a:lnTo>
                      <a:pt x="4264" y="1698"/>
                    </a:lnTo>
                    <a:lnTo>
                      <a:pt x="4258" y="1700"/>
                    </a:lnTo>
                    <a:lnTo>
                      <a:pt x="4246" y="1700"/>
                    </a:lnTo>
                    <a:lnTo>
                      <a:pt x="4236" y="1700"/>
                    </a:lnTo>
                    <a:lnTo>
                      <a:pt x="4224" y="1696"/>
                    </a:lnTo>
                    <a:lnTo>
                      <a:pt x="4212" y="1694"/>
                    </a:lnTo>
                    <a:lnTo>
                      <a:pt x="4204" y="1690"/>
                    </a:lnTo>
                    <a:lnTo>
                      <a:pt x="4198" y="1684"/>
                    </a:lnTo>
                    <a:lnTo>
                      <a:pt x="4196" y="1682"/>
                    </a:lnTo>
                    <a:lnTo>
                      <a:pt x="4196" y="1680"/>
                    </a:lnTo>
                    <a:lnTo>
                      <a:pt x="4196" y="1680"/>
                    </a:lnTo>
                    <a:lnTo>
                      <a:pt x="4196" y="1676"/>
                    </a:lnTo>
                    <a:lnTo>
                      <a:pt x="4194" y="1674"/>
                    </a:lnTo>
                    <a:lnTo>
                      <a:pt x="4186" y="1672"/>
                    </a:lnTo>
                    <a:lnTo>
                      <a:pt x="4178" y="1668"/>
                    </a:lnTo>
                    <a:lnTo>
                      <a:pt x="4172" y="1664"/>
                    </a:lnTo>
                    <a:lnTo>
                      <a:pt x="4166" y="1654"/>
                    </a:lnTo>
                    <a:lnTo>
                      <a:pt x="4160" y="1640"/>
                    </a:lnTo>
                    <a:lnTo>
                      <a:pt x="4160" y="1640"/>
                    </a:lnTo>
                    <a:lnTo>
                      <a:pt x="4156" y="1624"/>
                    </a:lnTo>
                    <a:lnTo>
                      <a:pt x="4156" y="1610"/>
                    </a:lnTo>
                    <a:lnTo>
                      <a:pt x="4158" y="1598"/>
                    </a:lnTo>
                    <a:lnTo>
                      <a:pt x="4160" y="1588"/>
                    </a:lnTo>
                    <a:lnTo>
                      <a:pt x="4162" y="1580"/>
                    </a:lnTo>
                    <a:lnTo>
                      <a:pt x="4162" y="1576"/>
                    </a:lnTo>
                    <a:lnTo>
                      <a:pt x="4158" y="1574"/>
                    </a:lnTo>
                    <a:lnTo>
                      <a:pt x="4148" y="1576"/>
                    </a:lnTo>
                    <a:lnTo>
                      <a:pt x="4148" y="1576"/>
                    </a:lnTo>
                    <a:lnTo>
                      <a:pt x="4134" y="1578"/>
                    </a:lnTo>
                    <a:lnTo>
                      <a:pt x="4126" y="1580"/>
                    </a:lnTo>
                    <a:lnTo>
                      <a:pt x="4124" y="1578"/>
                    </a:lnTo>
                    <a:lnTo>
                      <a:pt x="4126" y="1574"/>
                    </a:lnTo>
                    <a:lnTo>
                      <a:pt x="4140" y="1564"/>
                    </a:lnTo>
                    <a:lnTo>
                      <a:pt x="4164" y="1550"/>
                    </a:lnTo>
                    <a:lnTo>
                      <a:pt x="4164" y="1550"/>
                    </a:lnTo>
                    <a:lnTo>
                      <a:pt x="4178" y="1538"/>
                    </a:lnTo>
                    <a:lnTo>
                      <a:pt x="4182" y="1532"/>
                    </a:lnTo>
                    <a:lnTo>
                      <a:pt x="4184" y="1528"/>
                    </a:lnTo>
                    <a:lnTo>
                      <a:pt x="4184" y="1522"/>
                    </a:lnTo>
                    <a:lnTo>
                      <a:pt x="4180" y="1516"/>
                    </a:lnTo>
                    <a:lnTo>
                      <a:pt x="4174" y="1508"/>
                    </a:lnTo>
                    <a:lnTo>
                      <a:pt x="4166" y="1502"/>
                    </a:lnTo>
                    <a:lnTo>
                      <a:pt x="4166" y="1502"/>
                    </a:lnTo>
                    <a:lnTo>
                      <a:pt x="4160" y="1498"/>
                    </a:lnTo>
                    <a:lnTo>
                      <a:pt x="4150" y="1496"/>
                    </a:lnTo>
                    <a:lnTo>
                      <a:pt x="4140" y="1496"/>
                    </a:lnTo>
                    <a:lnTo>
                      <a:pt x="4130" y="1496"/>
                    </a:lnTo>
                    <a:lnTo>
                      <a:pt x="4102" y="1500"/>
                    </a:lnTo>
                    <a:lnTo>
                      <a:pt x="4074" y="1508"/>
                    </a:lnTo>
                    <a:lnTo>
                      <a:pt x="4044" y="1518"/>
                    </a:lnTo>
                    <a:lnTo>
                      <a:pt x="4018" y="1532"/>
                    </a:lnTo>
                    <a:lnTo>
                      <a:pt x="3996" y="1546"/>
                    </a:lnTo>
                    <a:lnTo>
                      <a:pt x="3988" y="1554"/>
                    </a:lnTo>
                    <a:lnTo>
                      <a:pt x="3982" y="1560"/>
                    </a:lnTo>
                    <a:lnTo>
                      <a:pt x="3982" y="1560"/>
                    </a:lnTo>
                    <a:lnTo>
                      <a:pt x="3964" y="1584"/>
                    </a:lnTo>
                    <a:lnTo>
                      <a:pt x="3948" y="1602"/>
                    </a:lnTo>
                    <a:lnTo>
                      <a:pt x="3934" y="1616"/>
                    </a:lnTo>
                    <a:lnTo>
                      <a:pt x="3922" y="1626"/>
                    </a:lnTo>
                    <a:lnTo>
                      <a:pt x="3914" y="1634"/>
                    </a:lnTo>
                    <a:lnTo>
                      <a:pt x="3908" y="1636"/>
                    </a:lnTo>
                    <a:lnTo>
                      <a:pt x="3908" y="1636"/>
                    </a:lnTo>
                    <a:lnTo>
                      <a:pt x="3908" y="1634"/>
                    </a:lnTo>
                    <a:lnTo>
                      <a:pt x="3914" y="1628"/>
                    </a:lnTo>
                    <a:lnTo>
                      <a:pt x="3914" y="1628"/>
                    </a:lnTo>
                    <a:lnTo>
                      <a:pt x="3924" y="1616"/>
                    </a:lnTo>
                    <a:lnTo>
                      <a:pt x="3936" y="1600"/>
                    </a:lnTo>
                    <a:lnTo>
                      <a:pt x="3964" y="1560"/>
                    </a:lnTo>
                    <a:lnTo>
                      <a:pt x="3978" y="1542"/>
                    </a:lnTo>
                    <a:lnTo>
                      <a:pt x="3994" y="1524"/>
                    </a:lnTo>
                    <a:lnTo>
                      <a:pt x="4010" y="1510"/>
                    </a:lnTo>
                    <a:lnTo>
                      <a:pt x="4020" y="1504"/>
                    </a:lnTo>
                    <a:lnTo>
                      <a:pt x="4030" y="1500"/>
                    </a:lnTo>
                    <a:lnTo>
                      <a:pt x="4030" y="1500"/>
                    </a:lnTo>
                    <a:lnTo>
                      <a:pt x="4040" y="1496"/>
                    </a:lnTo>
                    <a:lnTo>
                      <a:pt x="4050" y="1490"/>
                    </a:lnTo>
                    <a:lnTo>
                      <a:pt x="4056" y="1486"/>
                    </a:lnTo>
                    <a:lnTo>
                      <a:pt x="4060" y="1482"/>
                    </a:lnTo>
                    <a:lnTo>
                      <a:pt x="4066" y="1472"/>
                    </a:lnTo>
                    <a:lnTo>
                      <a:pt x="4068" y="1464"/>
                    </a:lnTo>
                    <a:lnTo>
                      <a:pt x="4072" y="1456"/>
                    </a:lnTo>
                    <a:lnTo>
                      <a:pt x="4076" y="1452"/>
                    </a:lnTo>
                    <a:lnTo>
                      <a:pt x="4082" y="1448"/>
                    </a:lnTo>
                    <a:lnTo>
                      <a:pt x="4090" y="1444"/>
                    </a:lnTo>
                    <a:lnTo>
                      <a:pt x="4102" y="1440"/>
                    </a:lnTo>
                    <a:lnTo>
                      <a:pt x="4136" y="1432"/>
                    </a:lnTo>
                    <a:lnTo>
                      <a:pt x="4136" y="1432"/>
                    </a:lnTo>
                    <a:lnTo>
                      <a:pt x="4160" y="1430"/>
                    </a:lnTo>
                    <a:lnTo>
                      <a:pt x="4182" y="1428"/>
                    </a:lnTo>
                    <a:lnTo>
                      <a:pt x="4202" y="1430"/>
                    </a:lnTo>
                    <a:lnTo>
                      <a:pt x="4220" y="1432"/>
                    </a:lnTo>
                    <a:lnTo>
                      <a:pt x="4252" y="1436"/>
                    </a:lnTo>
                    <a:lnTo>
                      <a:pt x="4278" y="1442"/>
                    </a:lnTo>
                    <a:lnTo>
                      <a:pt x="4304" y="1446"/>
                    </a:lnTo>
                    <a:lnTo>
                      <a:pt x="4316" y="1444"/>
                    </a:lnTo>
                    <a:lnTo>
                      <a:pt x="4330" y="1442"/>
                    </a:lnTo>
                    <a:lnTo>
                      <a:pt x="4342" y="1438"/>
                    </a:lnTo>
                    <a:lnTo>
                      <a:pt x="4356" y="1430"/>
                    </a:lnTo>
                    <a:lnTo>
                      <a:pt x="4370" y="1420"/>
                    </a:lnTo>
                    <a:lnTo>
                      <a:pt x="4386" y="1406"/>
                    </a:lnTo>
                    <a:lnTo>
                      <a:pt x="4386" y="1406"/>
                    </a:lnTo>
                    <a:lnTo>
                      <a:pt x="4414" y="1382"/>
                    </a:lnTo>
                    <a:lnTo>
                      <a:pt x="4434" y="1368"/>
                    </a:lnTo>
                    <a:lnTo>
                      <a:pt x="4448" y="1362"/>
                    </a:lnTo>
                    <a:lnTo>
                      <a:pt x="4458" y="1362"/>
                    </a:lnTo>
                    <a:lnTo>
                      <a:pt x="4470" y="1366"/>
                    </a:lnTo>
                    <a:lnTo>
                      <a:pt x="4474" y="1366"/>
                    </a:lnTo>
                    <a:lnTo>
                      <a:pt x="4482" y="1358"/>
                    </a:lnTo>
                    <a:lnTo>
                      <a:pt x="4482" y="1358"/>
                    </a:lnTo>
                    <a:lnTo>
                      <a:pt x="4492" y="1348"/>
                    </a:lnTo>
                    <a:lnTo>
                      <a:pt x="4502" y="1342"/>
                    </a:lnTo>
                    <a:lnTo>
                      <a:pt x="4518" y="1330"/>
                    </a:lnTo>
                    <a:lnTo>
                      <a:pt x="4524" y="1324"/>
                    </a:lnTo>
                    <a:lnTo>
                      <a:pt x="4526" y="1316"/>
                    </a:lnTo>
                    <a:lnTo>
                      <a:pt x="4526" y="1308"/>
                    </a:lnTo>
                    <a:lnTo>
                      <a:pt x="4522" y="1296"/>
                    </a:lnTo>
                    <a:lnTo>
                      <a:pt x="4522" y="1296"/>
                    </a:lnTo>
                    <a:lnTo>
                      <a:pt x="4518" y="1284"/>
                    </a:lnTo>
                    <a:lnTo>
                      <a:pt x="4518" y="1278"/>
                    </a:lnTo>
                    <a:lnTo>
                      <a:pt x="4518" y="1274"/>
                    </a:lnTo>
                    <a:lnTo>
                      <a:pt x="4522" y="1270"/>
                    </a:lnTo>
                    <a:lnTo>
                      <a:pt x="4524" y="1268"/>
                    </a:lnTo>
                    <a:lnTo>
                      <a:pt x="4526" y="1264"/>
                    </a:lnTo>
                    <a:lnTo>
                      <a:pt x="4524" y="1258"/>
                    </a:lnTo>
                    <a:lnTo>
                      <a:pt x="4522" y="1248"/>
                    </a:lnTo>
                    <a:lnTo>
                      <a:pt x="4522" y="1248"/>
                    </a:lnTo>
                    <a:lnTo>
                      <a:pt x="4516" y="1238"/>
                    </a:lnTo>
                    <a:lnTo>
                      <a:pt x="4510" y="1234"/>
                    </a:lnTo>
                    <a:lnTo>
                      <a:pt x="4502" y="1232"/>
                    </a:lnTo>
                    <a:lnTo>
                      <a:pt x="4496" y="1230"/>
                    </a:lnTo>
                    <a:lnTo>
                      <a:pt x="4488" y="1230"/>
                    </a:lnTo>
                    <a:lnTo>
                      <a:pt x="4480" y="1228"/>
                    </a:lnTo>
                    <a:lnTo>
                      <a:pt x="4472" y="1222"/>
                    </a:lnTo>
                    <a:lnTo>
                      <a:pt x="4464" y="1214"/>
                    </a:lnTo>
                    <a:lnTo>
                      <a:pt x="4464" y="1214"/>
                    </a:lnTo>
                    <a:lnTo>
                      <a:pt x="4454" y="1204"/>
                    </a:lnTo>
                    <a:lnTo>
                      <a:pt x="4446" y="1198"/>
                    </a:lnTo>
                    <a:lnTo>
                      <a:pt x="4436" y="1198"/>
                    </a:lnTo>
                    <a:lnTo>
                      <a:pt x="4428" y="1200"/>
                    </a:lnTo>
                    <a:lnTo>
                      <a:pt x="4416" y="1204"/>
                    </a:lnTo>
                    <a:lnTo>
                      <a:pt x="4406" y="1212"/>
                    </a:lnTo>
                    <a:lnTo>
                      <a:pt x="4376" y="1234"/>
                    </a:lnTo>
                    <a:lnTo>
                      <a:pt x="4376" y="1234"/>
                    </a:lnTo>
                    <a:lnTo>
                      <a:pt x="4362" y="1242"/>
                    </a:lnTo>
                    <a:lnTo>
                      <a:pt x="4352" y="1246"/>
                    </a:lnTo>
                    <a:lnTo>
                      <a:pt x="4344" y="1246"/>
                    </a:lnTo>
                    <a:lnTo>
                      <a:pt x="4342" y="1242"/>
                    </a:lnTo>
                    <a:lnTo>
                      <a:pt x="4342" y="1238"/>
                    </a:lnTo>
                    <a:lnTo>
                      <a:pt x="4346" y="1230"/>
                    </a:lnTo>
                    <a:lnTo>
                      <a:pt x="4354" y="1226"/>
                    </a:lnTo>
                    <a:lnTo>
                      <a:pt x="4364" y="1220"/>
                    </a:lnTo>
                    <a:lnTo>
                      <a:pt x="4364" y="1220"/>
                    </a:lnTo>
                    <a:lnTo>
                      <a:pt x="4376" y="1218"/>
                    </a:lnTo>
                    <a:lnTo>
                      <a:pt x="4386" y="1214"/>
                    </a:lnTo>
                    <a:lnTo>
                      <a:pt x="4400" y="1204"/>
                    </a:lnTo>
                    <a:lnTo>
                      <a:pt x="4414" y="1196"/>
                    </a:lnTo>
                    <a:lnTo>
                      <a:pt x="4424" y="1192"/>
                    </a:lnTo>
                    <a:lnTo>
                      <a:pt x="4438" y="1190"/>
                    </a:lnTo>
                    <a:lnTo>
                      <a:pt x="4438" y="1190"/>
                    </a:lnTo>
                    <a:lnTo>
                      <a:pt x="4450" y="1186"/>
                    </a:lnTo>
                    <a:lnTo>
                      <a:pt x="4456" y="1184"/>
                    </a:lnTo>
                    <a:lnTo>
                      <a:pt x="4458" y="1178"/>
                    </a:lnTo>
                    <a:lnTo>
                      <a:pt x="4456" y="1174"/>
                    </a:lnTo>
                    <a:lnTo>
                      <a:pt x="4450" y="1170"/>
                    </a:lnTo>
                    <a:lnTo>
                      <a:pt x="4442" y="1166"/>
                    </a:lnTo>
                    <a:lnTo>
                      <a:pt x="4432" y="1162"/>
                    </a:lnTo>
                    <a:lnTo>
                      <a:pt x="4418" y="1160"/>
                    </a:lnTo>
                    <a:lnTo>
                      <a:pt x="4418" y="1160"/>
                    </a:lnTo>
                    <a:lnTo>
                      <a:pt x="4406" y="1158"/>
                    </a:lnTo>
                    <a:lnTo>
                      <a:pt x="4400" y="1154"/>
                    </a:lnTo>
                    <a:lnTo>
                      <a:pt x="4396" y="1150"/>
                    </a:lnTo>
                    <a:lnTo>
                      <a:pt x="4394" y="1146"/>
                    </a:lnTo>
                    <a:lnTo>
                      <a:pt x="4392" y="1142"/>
                    </a:lnTo>
                    <a:lnTo>
                      <a:pt x="4388" y="1138"/>
                    </a:lnTo>
                    <a:lnTo>
                      <a:pt x="4378" y="1136"/>
                    </a:lnTo>
                    <a:lnTo>
                      <a:pt x="4364" y="1132"/>
                    </a:lnTo>
                    <a:lnTo>
                      <a:pt x="4364" y="1132"/>
                    </a:lnTo>
                    <a:lnTo>
                      <a:pt x="4350" y="1130"/>
                    </a:lnTo>
                    <a:lnTo>
                      <a:pt x="4342" y="1126"/>
                    </a:lnTo>
                    <a:lnTo>
                      <a:pt x="4340" y="1122"/>
                    </a:lnTo>
                    <a:lnTo>
                      <a:pt x="4338" y="1116"/>
                    </a:lnTo>
                    <a:lnTo>
                      <a:pt x="4340" y="1112"/>
                    </a:lnTo>
                    <a:lnTo>
                      <a:pt x="4338" y="1106"/>
                    </a:lnTo>
                    <a:lnTo>
                      <a:pt x="4334" y="1102"/>
                    </a:lnTo>
                    <a:lnTo>
                      <a:pt x="4324" y="1096"/>
                    </a:lnTo>
                    <a:lnTo>
                      <a:pt x="4324" y="1096"/>
                    </a:lnTo>
                    <a:lnTo>
                      <a:pt x="4314" y="1090"/>
                    </a:lnTo>
                    <a:lnTo>
                      <a:pt x="4304" y="1084"/>
                    </a:lnTo>
                    <a:lnTo>
                      <a:pt x="4296" y="1078"/>
                    </a:lnTo>
                    <a:lnTo>
                      <a:pt x="4290" y="1070"/>
                    </a:lnTo>
                    <a:lnTo>
                      <a:pt x="4286" y="1062"/>
                    </a:lnTo>
                    <a:lnTo>
                      <a:pt x="4286" y="1052"/>
                    </a:lnTo>
                    <a:lnTo>
                      <a:pt x="4288" y="1042"/>
                    </a:lnTo>
                    <a:lnTo>
                      <a:pt x="4294" y="1030"/>
                    </a:lnTo>
                    <a:lnTo>
                      <a:pt x="4294" y="1030"/>
                    </a:lnTo>
                    <a:lnTo>
                      <a:pt x="4298" y="1024"/>
                    </a:lnTo>
                    <a:lnTo>
                      <a:pt x="4298" y="1020"/>
                    </a:lnTo>
                    <a:lnTo>
                      <a:pt x="4298" y="1016"/>
                    </a:lnTo>
                    <a:lnTo>
                      <a:pt x="4296" y="1012"/>
                    </a:lnTo>
                    <a:lnTo>
                      <a:pt x="4290" y="1008"/>
                    </a:lnTo>
                    <a:lnTo>
                      <a:pt x="4282" y="1004"/>
                    </a:lnTo>
                    <a:lnTo>
                      <a:pt x="4274" y="1002"/>
                    </a:lnTo>
                    <a:lnTo>
                      <a:pt x="4268" y="998"/>
                    </a:lnTo>
                    <a:lnTo>
                      <a:pt x="4266" y="996"/>
                    </a:lnTo>
                    <a:lnTo>
                      <a:pt x="4266" y="994"/>
                    </a:lnTo>
                    <a:lnTo>
                      <a:pt x="4266" y="990"/>
                    </a:lnTo>
                    <a:lnTo>
                      <a:pt x="4270" y="986"/>
                    </a:lnTo>
                    <a:lnTo>
                      <a:pt x="4270" y="986"/>
                    </a:lnTo>
                    <a:lnTo>
                      <a:pt x="4274" y="978"/>
                    </a:lnTo>
                    <a:lnTo>
                      <a:pt x="4274" y="970"/>
                    </a:lnTo>
                    <a:lnTo>
                      <a:pt x="4270" y="966"/>
                    </a:lnTo>
                    <a:lnTo>
                      <a:pt x="4264" y="960"/>
                    </a:lnTo>
                    <a:lnTo>
                      <a:pt x="4258" y="954"/>
                    </a:lnTo>
                    <a:lnTo>
                      <a:pt x="4252" y="948"/>
                    </a:lnTo>
                    <a:lnTo>
                      <a:pt x="4246" y="940"/>
                    </a:lnTo>
                    <a:lnTo>
                      <a:pt x="4244" y="928"/>
                    </a:lnTo>
                    <a:lnTo>
                      <a:pt x="4244" y="928"/>
                    </a:lnTo>
                    <a:lnTo>
                      <a:pt x="4240" y="912"/>
                    </a:lnTo>
                    <a:lnTo>
                      <a:pt x="4238" y="908"/>
                    </a:lnTo>
                    <a:lnTo>
                      <a:pt x="4236" y="906"/>
                    </a:lnTo>
                    <a:lnTo>
                      <a:pt x="4230" y="902"/>
                    </a:lnTo>
                    <a:lnTo>
                      <a:pt x="4228" y="898"/>
                    </a:lnTo>
                    <a:lnTo>
                      <a:pt x="4226" y="890"/>
                    </a:lnTo>
                    <a:lnTo>
                      <a:pt x="4226" y="890"/>
                    </a:lnTo>
                    <a:lnTo>
                      <a:pt x="4222" y="882"/>
                    </a:lnTo>
                    <a:lnTo>
                      <a:pt x="4218" y="878"/>
                    </a:lnTo>
                    <a:lnTo>
                      <a:pt x="4210" y="872"/>
                    </a:lnTo>
                    <a:lnTo>
                      <a:pt x="4206" y="868"/>
                    </a:lnTo>
                    <a:lnTo>
                      <a:pt x="4200" y="862"/>
                    </a:lnTo>
                    <a:lnTo>
                      <a:pt x="4194" y="852"/>
                    </a:lnTo>
                    <a:lnTo>
                      <a:pt x="4186" y="838"/>
                    </a:lnTo>
                    <a:lnTo>
                      <a:pt x="4186" y="838"/>
                    </a:lnTo>
                    <a:lnTo>
                      <a:pt x="4180" y="824"/>
                    </a:lnTo>
                    <a:lnTo>
                      <a:pt x="4174" y="816"/>
                    </a:lnTo>
                    <a:lnTo>
                      <a:pt x="4168" y="812"/>
                    </a:lnTo>
                    <a:lnTo>
                      <a:pt x="4164" y="812"/>
                    </a:lnTo>
                    <a:lnTo>
                      <a:pt x="4158" y="814"/>
                    </a:lnTo>
                    <a:lnTo>
                      <a:pt x="4154" y="820"/>
                    </a:lnTo>
                    <a:lnTo>
                      <a:pt x="4140" y="836"/>
                    </a:lnTo>
                    <a:lnTo>
                      <a:pt x="4140" y="836"/>
                    </a:lnTo>
                    <a:lnTo>
                      <a:pt x="4132" y="848"/>
                    </a:lnTo>
                    <a:lnTo>
                      <a:pt x="4128" y="860"/>
                    </a:lnTo>
                    <a:lnTo>
                      <a:pt x="4124" y="884"/>
                    </a:lnTo>
                    <a:lnTo>
                      <a:pt x="4120" y="896"/>
                    </a:lnTo>
                    <a:lnTo>
                      <a:pt x="4116" y="904"/>
                    </a:lnTo>
                    <a:lnTo>
                      <a:pt x="4114" y="906"/>
                    </a:lnTo>
                    <a:lnTo>
                      <a:pt x="4110" y="908"/>
                    </a:lnTo>
                    <a:lnTo>
                      <a:pt x="4106" y="908"/>
                    </a:lnTo>
                    <a:lnTo>
                      <a:pt x="4100" y="906"/>
                    </a:lnTo>
                    <a:lnTo>
                      <a:pt x="4100" y="906"/>
                    </a:lnTo>
                    <a:lnTo>
                      <a:pt x="4090" y="904"/>
                    </a:lnTo>
                    <a:lnTo>
                      <a:pt x="4086" y="906"/>
                    </a:lnTo>
                    <a:lnTo>
                      <a:pt x="4084" y="908"/>
                    </a:lnTo>
                    <a:lnTo>
                      <a:pt x="4084" y="912"/>
                    </a:lnTo>
                    <a:lnTo>
                      <a:pt x="4082" y="916"/>
                    </a:lnTo>
                    <a:lnTo>
                      <a:pt x="4080" y="922"/>
                    </a:lnTo>
                    <a:lnTo>
                      <a:pt x="4074" y="928"/>
                    </a:lnTo>
                    <a:lnTo>
                      <a:pt x="4060" y="934"/>
                    </a:lnTo>
                    <a:lnTo>
                      <a:pt x="4060" y="934"/>
                    </a:lnTo>
                    <a:lnTo>
                      <a:pt x="4048" y="936"/>
                    </a:lnTo>
                    <a:lnTo>
                      <a:pt x="4038" y="934"/>
                    </a:lnTo>
                    <a:lnTo>
                      <a:pt x="4030" y="930"/>
                    </a:lnTo>
                    <a:lnTo>
                      <a:pt x="4024" y="922"/>
                    </a:lnTo>
                    <a:lnTo>
                      <a:pt x="4018" y="914"/>
                    </a:lnTo>
                    <a:lnTo>
                      <a:pt x="4010" y="908"/>
                    </a:lnTo>
                    <a:lnTo>
                      <a:pt x="4002" y="902"/>
                    </a:lnTo>
                    <a:lnTo>
                      <a:pt x="3988" y="900"/>
                    </a:lnTo>
                    <a:lnTo>
                      <a:pt x="3988" y="900"/>
                    </a:lnTo>
                    <a:lnTo>
                      <a:pt x="3976" y="900"/>
                    </a:lnTo>
                    <a:lnTo>
                      <a:pt x="3972" y="900"/>
                    </a:lnTo>
                    <a:lnTo>
                      <a:pt x="3970" y="896"/>
                    </a:lnTo>
                    <a:lnTo>
                      <a:pt x="3972" y="892"/>
                    </a:lnTo>
                    <a:lnTo>
                      <a:pt x="3974" y="888"/>
                    </a:lnTo>
                    <a:lnTo>
                      <a:pt x="3976" y="884"/>
                    </a:lnTo>
                    <a:lnTo>
                      <a:pt x="3974" y="880"/>
                    </a:lnTo>
                    <a:lnTo>
                      <a:pt x="3968" y="874"/>
                    </a:lnTo>
                    <a:lnTo>
                      <a:pt x="3968" y="874"/>
                    </a:lnTo>
                    <a:lnTo>
                      <a:pt x="3962" y="870"/>
                    </a:lnTo>
                    <a:lnTo>
                      <a:pt x="3960" y="866"/>
                    </a:lnTo>
                    <a:lnTo>
                      <a:pt x="3962" y="864"/>
                    </a:lnTo>
                    <a:lnTo>
                      <a:pt x="3964" y="860"/>
                    </a:lnTo>
                    <a:lnTo>
                      <a:pt x="3966" y="856"/>
                    </a:lnTo>
                    <a:lnTo>
                      <a:pt x="3968" y="850"/>
                    </a:lnTo>
                    <a:lnTo>
                      <a:pt x="3968" y="844"/>
                    </a:lnTo>
                    <a:lnTo>
                      <a:pt x="3964" y="836"/>
                    </a:lnTo>
                    <a:lnTo>
                      <a:pt x="3964" y="836"/>
                    </a:lnTo>
                    <a:lnTo>
                      <a:pt x="3960" y="824"/>
                    </a:lnTo>
                    <a:lnTo>
                      <a:pt x="3958" y="814"/>
                    </a:lnTo>
                    <a:lnTo>
                      <a:pt x="3962" y="802"/>
                    </a:lnTo>
                    <a:lnTo>
                      <a:pt x="3966" y="794"/>
                    </a:lnTo>
                    <a:lnTo>
                      <a:pt x="3974" y="776"/>
                    </a:lnTo>
                    <a:lnTo>
                      <a:pt x="3974" y="770"/>
                    </a:lnTo>
                    <a:lnTo>
                      <a:pt x="3972" y="764"/>
                    </a:lnTo>
                    <a:lnTo>
                      <a:pt x="3972" y="764"/>
                    </a:lnTo>
                    <a:lnTo>
                      <a:pt x="3968" y="758"/>
                    </a:lnTo>
                    <a:lnTo>
                      <a:pt x="3964" y="758"/>
                    </a:lnTo>
                    <a:lnTo>
                      <a:pt x="3960" y="760"/>
                    </a:lnTo>
                    <a:lnTo>
                      <a:pt x="3958" y="764"/>
                    </a:lnTo>
                    <a:lnTo>
                      <a:pt x="3954" y="770"/>
                    </a:lnTo>
                    <a:lnTo>
                      <a:pt x="3952" y="772"/>
                    </a:lnTo>
                    <a:lnTo>
                      <a:pt x="3950" y="770"/>
                    </a:lnTo>
                    <a:lnTo>
                      <a:pt x="3950" y="770"/>
                    </a:lnTo>
                    <a:lnTo>
                      <a:pt x="3944" y="766"/>
                    </a:lnTo>
                    <a:lnTo>
                      <a:pt x="3936" y="762"/>
                    </a:lnTo>
                    <a:lnTo>
                      <a:pt x="3914" y="756"/>
                    </a:lnTo>
                    <a:lnTo>
                      <a:pt x="3902" y="752"/>
                    </a:lnTo>
                    <a:lnTo>
                      <a:pt x="3894" y="748"/>
                    </a:lnTo>
                    <a:lnTo>
                      <a:pt x="3888" y="742"/>
                    </a:lnTo>
                    <a:lnTo>
                      <a:pt x="3886" y="740"/>
                    </a:lnTo>
                    <a:lnTo>
                      <a:pt x="3886" y="736"/>
                    </a:lnTo>
                    <a:lnTo>
                      <a:pt x="3886" y="736"/>
                    </a:lnTo>
                    <a:lnTo>
                      <a:pt x="3886" y="728"/>
                    </a:lnTo>
                    <a:lnTo>
                      <a:pt x="3882" y="722"/>
                    </a:lnTo>
                    <a:lnTo>
                      <a:pt x="3878" y="716"/>
                    </a:lnTo>
                    <a:lnTo>
                      <a:pt x="3870" y="710"/>
                    </a:lnTo>
                    <a:lnTo>
                      <a:pt x="3826" y="680"/>
                    </a:lnTo>
                    <a:lnTo>
                      <a:pt x="3826" y="680"/>
                    </a:lnTo>
                    <a:lnTo>
                      <a:pt x="3806" y="668"/>
                    </a:lnTo>
                    <a:lnTo>
                      <a:pt x="3800" y="668"/>
                    </a:lnTo>
                    <a:lnTo>
                      <a:pt x="3796" y="666"/>
                    </a:lnTo>
                    <a:lnTo>
                      <a:pt x="3790" y="668"/>
                    </a:lnTo>
                    <a:lnTo>
                      <a:pt x="3788" y="670"/>
                    </a:lnTo>
                    <a:lnTo>
                      <a:pt x="3780" y="678"/>
                    </a:lnTo>
                    <a:lnTo>
                      <a:pt x="3774" y="680"/>
                    </a:lnTo>
                    <a:lnTo>
                      <a:pt x="3768" y="684"/>
                    </a:lnTo>
                    <a:lnTo>
                      <a:pt x="3760" y="684"/>
                    </a:lnTo>
                    <a:lnTo>
                      <a:pt x="3750" y="686"/>
                    </a:lnTo>
                    <a:lnTo>
                      <a:pt x="3736" y="684"/>
                    </a:lnTo>
                    <a:lnTo>
                      <a:pt x="3720" y="680"/>
                    </a:lnTo>
                    <a:lnTo>
                      <a:pt x="3700" y="674"/>
                    </a:lnTo>
                    <a:lnTo>
                      <a:pt x="3676" y="664"/>
                    </a:lnTo>
                    <a:lnTo>
                      <a:pt x="3676" y="664"/>
                    </a:lnTo>
                    <a:lnTo>
                      <a:pt x="3666" y="662"/>
                    </a:lnTo>
                    <a:lnTo>
                      <a:pt x="3656" y="660"/>
                    </a:lnTo>
                    <a:lnTo>
                      <a:pt x="3648" y="660"/>
                    </a:lnTo>
                    <a:lnTo>
                      <a:pt x="3642" y="662"/>
                    </a:lnTo>
                    <a:lnTo>
                      <a:pt x="3636" y="664"/>
                    </a:lnTo>
                    <a:lnTo>
                      <a:pt x="3632" y="668"/>
                    </a:lnTo>
                    <a:lnTo>
                      <a:pt x="3626" y="678"/>
                    </a:lnTo>
                    <a:lnTo>
                      <a:pt x="3622" y="690"/>
                    </a:lnTo>
                    <a:lnTo>
                      <a:pt x="3622" y="702"/>
                    </a:lnTo>
                    <a:lnTo>
                      <a:pt x="3626" y="712"/>
                    </a:lnTo>
                    <a:lnTo>
                      <a:pt x="3630" y="720"/>
                    </a:lnTo>
                    <a:lnTo>
                      <a:pt x="3630" y="720"/>
                    </a:lnTo>
                    <a:lnTo>
                      <a:pt x="3634" y="726"/>
                    </a:lnTo>
                    <a:lnTo>
                      <a:pt x="3636" y="732"/>
                    </a:lnTo>
                    <a:lnTo>
                      <a:pt x="3638" y="738"/>
                    </a:lnTo>
                    <a:lnTo>
                      <a:pt x="3638" y="746"/>
                    </a:lnTo>
                    <a:lnTo>
                      <a:pt x="3634" y="760"/>
                    </a:lnTo>
                    <a:lnTo>
                      <a:pt x="3626" y="772"/>
                    </a:lnTo>
                    <a:lnTo>
                      <a:pt x="3626" y="772"/>
                    </a:lnTo>
                    <a:lnTo>
                      <a:pt x="3622" y="776"/>
                    </a:lnTo>
                    <a:lnTo>
                      <a:pt x="3622" y="780"/>
                    </a:lnTo>
                    <a:lnTo>
                      <a:pt x="3624" y="782"/>
                    </a:lnTo>
                    <a:lnTo>
                      <a:pt x="3626" y="786"/>
                    </a:lnTo>
                    <a:lnTo>
                      <a:pt x="3634" y="794"/>
                    </a:lnTo>
                    <a:lnTo>
                      <a:pt x="3640" y="802"/>
                    </a:lnTo>
                    <a:lnTo>
                      <a:pt x="3644" y="814"/>
                    </a:lnTo>
                    <a:lnTo>
                      <a:pt x="3644" y="814"/>
                    </a:lnTo>
                    <a:lnTo>
                      <a:pt x="3648" y="824"/>
                    </a:lnTo>
                    <a:lnTo>
                      <a:pt x="3650" y="832"/>
                    </a:lnTo>
                    <a:lnTo>
                      <a:pt x="3650" y="840"/>
                    </a:lnTo>
                    <a:lnTo>
                      <a:pt x="3648" y="844"/>
                    </a:lnTo>
                    <a:lnTo>
                      <a:pt x="3642" y="854"/>
                    </a:lnTo>
                    <a:lnTo>
                      <a:pt x="3636" y="870"/>
                    </a:lnTo>
                    <a:lnTo>
                      <a:pt x="3636" y="870"/>
                    </a:lnTo>
                    <a:lnTo>
                      <a:pt x="3634" y="878"/>
                    </a:lnTo>
                    <a:lnTo>
                      <a:pt x="3630" y="882"/>
                    </a:lnTo>
                    <a:lnTo>
                      <a:pt x="3620" y="888"/>
                    </a:lnTo>
                    <a:lnTo>
                      <a:pt x="3616" y="890"/>
                    </a:lnTo>
                    <a:lnTo>
                      <a:pt x="3612" y="894"/>
                    </a:lnTo>
                    <a:lnTo>
                      <a:pt x="3610" y="900"/>
                    </a:lnTo>
                    <a:lnTo>
                      <a:pt x="3606" y="910"/>
                    </a:lnTo>
                    <a:lnTo>
                      <a:pt x="3606" y="910"/>
                    </a:lnTo>
                    <a:lnTo>
                      <a:pt x="3606" y="916"/>
                    </a:lnTo>
                    <a:lnTo>
                      <a:pt x="3608" y="920"/>
                    </a:lnTo>
                    <a:lnTo>
                      <a:pt x="3614" y="926"/>
                    </a:lnTo>
                    <a:lnTo>
                      <a:pt x="3622" y="932"/>
                    </a:lnTo>
                    <a:lnTo>
                      <a:pt x="3634" y="940"/>
                    </a:lnTo>
                    <a:lnTo>
                      <a:pt x="3648" y="950"/>
                    </a:lnTo>
                    <a:lnTo>
                      <a:pt x="3660" y="964"/>
                    </a:lnTo>
                    <a:lnTo>
                      <a:pt x="3666" y="972"/>
                    </a:lnTo>
                    <a:lnTo>
                      <a:pt x="3672" y="984"/>
                    </a:lnTo>
                    <a:lnTo>
                      <a:pt x="3678" y="996"/>
                    </a:lnTo>
                    <a:lnTo>
                      <a:pt x="3684" y="1010"/>
                    </a:lnTo>
                    <a:lnTo>
                      <a:pt x="3684" y="1010"/>
                    </a:lnTo>
                    <a:lnTo>
                      <a:pt x="3686" y="1026"/>
                    </a:lnTo>
                    <a:lnTo>
                      <a:pt x="3688" y="1040"/>
                    </a:lnTo>
                    <a:lnTo>
                      <a:pt x="3688" y="1052"/>
                    </a:lnTo>
                    <a:lnTo>
                      <a:pt x="3684" y="1066"/>
                    </a:lnTo>
                    <a:lnTo>
                      <a:pt x="3680" y="1078"/>
                    </a:lnTo>
                    <a:lnTo>
                      <a:pt x="3674" y="1088"/>
                    </a:lnTo>
                    <a:lnTo>
                      <a:pt x="3668" y="1100"/>
                    </a:lnTo>
                    <a:lnTo>
                      <a:pt x="3660" y="1108"/>
                    </a:lnTo>
                    <a:lnTo>
                      <a:pt x="3642" y="1126"/>
                    </a:lnTo>
                    <a:lnTo>
                      <a:pt x="3624" y="1140"/>
                    </a:lnTo>
                    <a:lnTo>
                      <a:pt x="3604" y="1150"/>
                    </a:lnTo>
                    <a:lnTo>
                      <a:pt x="3584" y="1158"/>
                    </a:lnTo>
                    <a:lnTo>
                      <a:pt x="3584" y="1158"/>
                    </a:lnTo>
                    <a:lnTo>
                      <a:pt x="3570" y="1166"/>
                    </a:lnTo>
                    <a:lnTo>
                      <a:pt x="3562" y="1172"/>
                    </a:lnTo>
                    <a:lnTo>
                      <a:pt x="3562" y="1174"/>
                    </a:lnTo>
                    <a:lnTo>
                      <a:pt x="3562" y="1176"/>
                    </a:lnTo>
                    <a:lnTo>
                      <a:pt x="3566" y="1184"/>
                    </a:lnTo>
                    <a:lnTo>
                      <a:pt x="3572" y="1190"/>
                    </a:lnTo>
                    <a:lnTo>
                      <a:pt x="3578" y="1200"/>
                    </a:lnTo>
                    <a:lnTo>
                      <a:pt x="3582" y="1212"/>
                    </a:lnTo>
                    <a:lnTo>
                      <a:pt x="3584" y="1220"/>
                    </a:lnTo>
                    <a:lnTo>
                      <a:pt x="3584" y="1228"/>
                    </a:lnTo>
                    <a:lnTo>
                      <a:pt x="3584" y="1228"/>
                    </a:lnTo>
                    <a:lnTo>
                      <a:pt x="3586" y="1244"/>
                    </a:lnTo>
                    <a:lnTo>
                      <a:pt x="3588" y="1260"/>
                    </a:lnTo>
                    <a:lnTo>
                      <a:pt x="3598" y="1290"/>
                    </a:lnTo>
                    <a:lnTo>
                      <a:pt x="3602" y="1302"/>
                    </a:lnTo>
                    <a:lnTo>
                      <a:pt x="3604" y="1314"/>
                    </a:lnTo>
                    <a:lnTo>
                      <a:pt x="3604" y="1324"/>
                    </a:lnTo>
                    <a:lnTo>
                      <a:pt x="3600" y="1328"/>
                    </a:lnTo>
                    <a:lnTo>
                      <a:pt x="3598" y="1330"/>
                    </a:lnTo>
                    <a:lnTo>
                      <a:pt x="3598" y="1330"/>
                    </a:lnTo>
                    <a:lnTo>
                      <a:pt x="3594" y="1334"/>
                    </a:lnTo>
                    <a:lnTo>
                      <a:pt x="3592" y="1336"/>
                    </a:lnTo>
                    <a:lnTo>
                      <a:pt x="3590" y="1344"/>
                    </a:lnTo>
                    <a:lnTo>
                      <a:pt x="3592" y="1352"/>
                    </a:lnTo>
                    <a:lnTo>
                      <a:pt x="3594" y="1358"/>
                    </a:lnTo>
                    <a:lnTo>
                      <a:pt x="3596" y="1362"/>
                    </a:lnTo>
                    <a:lnTo>
                      <a:pt x="3594" y="1366"/>
                    </a:lnTo>
                    <a:lnTo>
                      <a:pt x="3590" y="1364"/>
                    </a:lnTo>
                    <a:lnTo>
                      <a:pt x="3580" y="1358"/>
                    </a:lnTo>
                    <a:lnTo>
                      <a:pt x="3580" y="1358"/>
                    </a:lnTo>
                    <a:lnTo>
                      <a:pt x="3570" y="1354"/>
                    </a:lnTo>
                    <a:lnTo>
                      <a:pt x="3568" y="1354"/>
                    </a:lnTo>
                    <a:lnTo>
                      <a:pt x="3566" y="1356"/>
                    </a:lnTo>
                    <a:lnTo>
                      <a:pt x="3562" y="1362"/>
                    </a:lnTo>
                    <a:lnTo>
                      <a:pt x="3562" y="1370"/>
                    </a:lnTo>
                    <a:lnTo>
                      <a:pt x="3562" y="1376"/>
                    </a:lnTo>
                    <a:lnTo>
                      <a:pt x="3560" y="1382"/>
                    </a:lnTo>
                    <a:lnTo>
                      <a:pt x="3558" y="1384"/>
                    </a:lnTo>
                    <a:lnTo>
                      <a:pt x="3554" y="1384"/>
                    </a:lnTo>
                    <a:lnTo>
                      <a:pt x="3546" y="1380"/>
                    </a:lnTo>
                    <a:lnTo>
                      <a:pt x="3546" y="1380"/>
                    </a:lnTo>
                    <a:lnTo>
                      <a:pt x="3536" y="1372"/>
                    </a:lnTo>
                    <a:lnTo>
                      <a:pt x="3530" y="1366"/>
                    </a:lnTo>
                    <a:lnTo>
                      <a:pt x="3522" y="1352"/>
                    </a:lnTo>
                    <a:lnTo>
                      <a:pt x="3516" y="1342"/>
                    </a:lnTo>
                    <a:lnTo>
                      <a:pt x="3508" y="1332"/>
                    </a:lnTo>
                    <a:lnTo>
                      <a:pt x="3494" y="1316"/>
                    </a:lnTo>
                    <a:lnTo>
                      <a:pt x="3474" y="1298"/>
                    </a:lnTo>
                    <a:lnTo>
                      <a:pt x="3474" y="1298"/>
                    </a:lnTo>
                    <a:lnTo>
                      <a:pt x="3464" y="1286"/>
                    </a:lnTo>
                    <a:lnTo>
                      <a:pt x="3458" y="1276"/>
                    </a:lnTo>
                    <a:lnTo>
                      <a:pt x="3456" y="1266"/>
                    </a:lnTo>
                    <a:lnTo>
                      <a:pt x="3456" y="1254"/>
                    </a:lnTo>
                    <a:lnTo>
                      <a:pt x="3456" y="1234"/>
                    </a:lnTo>
                    <a:lnTo>
                      <a:pt x="3456" y="1222"/>
                    </a:lnTo>
                    <a:lnTo>
                      <a:pt x="3454" y="1210"/>
                    </a:lnTo>
                    <a:lnTo>
                      <a:pt x="3454" y="1210"/>
                    </a:lnTo>
                    <a:lnTo>
                      <a:pt x="3450" y="1194"/>
                    </a:lnTo>
                    <a:lnTo>
                      <a:pt x="3450" y="1182"/>
                    </a:lnTo>
                    <a:lnTo>
                      <a:pt x="3454" y="1172"/>
                    </a:lnTo>
                    <a:lnTo>
                      <a:pt x="3456" y="1162"/>
                    </a:lnTo>
                    <a:lnTo>
                      <a:pt x="3458" y="1154"/>
                    </a:lnTo>
                    <a:lnTo>
                      <a:pt x="3456" y="1148"/>
                    </a:lnTo>
                    <a:lnTo>
                      <a:pt x="3452" y="1142"/>
                    </a:lnTo>
                    <a:lnTo>
                      <a:pt x="3440" y="1138"/>
                    </a:lnTo>
                    <a:lnTo>
                      <a:pt x="3440" y="1138"/>
                    </a:lnTo>
                    <a:lnTo>
                      <a:pt x="3414" y="1134"/>
                    </a:lnTo>
                    <a:lnTo>
                      <a:pt x="3394" y="1130"/>
                    </a:lnTo>
                    <a:lnTo>
                      <a:pt x="3378" y="1130"/>
                    </a:lnTo>
                    <a:lnTo>
                      <a:pt x="3368" y="1130"/>
                    </a:lnTo>
                    <a:lnTo>
                      <a:pt x="3354" y="1132"/>
                    </a:lnTo>
                    <a:lnTo>
                      <a:pt x="3346" y="1132"/>
                    </a:lnTo>
                    <a:lnTo>
                      <a:pt x="3340" y="1130"/>
                    </a:lnTo>
                    <a:lnTo>
                      <a:pt x="3340" y="1130"/>
                    </a:lnTo>
                    <a:lnTo>
                      <a:pt x="3334" y="1128"/>
                    </a:lnTo>
                    <a:lnTo>
                      <a:pt x="3330" y="1124"/>
                    </a:lnTo>
                    <a:lnTo>
                      <a:pt x="3322" y="1116"/>
                    </a:lnTo>
                    <a:lnTo>
                      <a:pt x="3316" y="1110"/>
                    </a:lnTo>
                    <a:lnTo>
                      <a:pt x="3306" y="1104"/>
                    </a:lnTo>
                    <a:lnTo>
                      <a:pt x="3290" y="1098"/>
                    </a:lnTo>
                    <a:lnTo>
                      <a:pt x="3268" y="1092"/>
                    </a:lnTo>
                    <a:lnTo>
                      <a:pt x="3268" y="1092"/>
                    </a:lnTo>
                    <a:lnTo>
                      <a:pt x="3246" y="1084"/>
                    </a:lnTo>
                    <a:lnTo>
                      <a:pt x="3236" y="1078"/>
                    </a:lnTo>
                    <a:lnTo>
                      <a:pt x="3232" y="1072"/>
                    </a:lnTo>
                    <a:lnTo>
                      <a:pt x="3230" y="1066"/>
                    </a:lnTo>
                    <a:lnTo>
                      <a:pt x="3226" y="1058"/>
                    </a:lnTo>
                    <a:lnTo>
                      <a:pt x="3216" y="1048"/>
                    </a:lnTo>
                    <a:lnTo>
                      <a:pt x="3198" y="1036"/>
                    </a:lnTo>
                    <a:lnTo>
                      <a:pt x="3166" y="1022"/>
                    </a:lnTo>
                    <a:lnTo>
                      <a:pt x="3166" y="1022"/>
                    </a:lnTo>
                    <a:lnTo>
                      <a:pt x="3146" y="1016"/>
                    </a:lnTo>
                    <a:lnTo>
                      <a:pt x="3130" y="1012"/>
                    </a:lnTo>
                    <a:lnTo>
                      <a:pt x="3114" y="1010"/>
                    </a:lnTo>
                    <a:lnTo>
                      <a:pt x="3102" y="1010"/>
                    </a:lnTo>
                    <a:lnTo>
                      <a:pt x="3090" y="1012"/>
                    </a:lnTo>
                    <a:lnTo>
                      <a:pt x="3080" y="1014"/>
                    </a:lnTo>
                    <a:lnTo>
                      <a:pt x="3064" y="1020"/>
                    </a:lnTo>
                    <a:lnTo>
                      <a:pt x="3052" y="1026"/>
                    </a:lnTo>
                    <a:lnTo>
                      <a:pt x="3046" y="1028"/>
                    </a:lnTo>
                    <a:lnTo>
                      <a:pt x="3044" y="1026"/>
                    </a:lnTo>
                    <a:lnTo>
                      <a:pt x="3042" y="1022"/>
                    </a:lnTo>
                    <a:lnTo>
                      <a:pt x="3040" y="1008"/>
                    </a:lnTo>
                    <a:lnTo>
                      <a:pt x="3040" y="1008"/>
                    </a:lnTo>
                    <a:lnTo>
                      <a:pt x="3040" y="992"/>
                    </a:lnTo>
                    <a:lnTo>
                      <a:pt x="3038" y="978"/>
                    </a:lnTo>
                    <a:lnTo>
                      <a:pt x="3032" y="962"/>
                    </a:lnTo>
                    <a:lnTo>
                      <a:pt x="3026" y="948"/>
                    </a:lnTo>
                    <a:lnTo>
                      <a:pt x="3024" y="938"/>
                    </a:lnTo>
                    <a:lnTo>
                      <a:pt x="3020" y="928"/>
                    </a:lnTo>
                    <a:lnTo>
                      <a:pt x="3020" y="928"/>
                    </a:lnTo>
                    <a:lnTo>
                      <a:pt x="3018" y="922"/>
                    </a:lnTo>
                    <a:lnTo>
                      <a:pt x="3016" y="918"/>
                    </a:lnTo>
                    <a:lnTo>
                      <a:pt x="3012" y="914"/>
                    </a:lnTo>
                    <a:lnTo>
                      <a:pt x="3008" y="914"/>
                    </a:lnTo>
                    <a:lnTo>
                      <a:pt x="2998" y="912"/>
                    </a:lnTo>
                    <a:lnTo>
                      <a:pt x="2986" y="912"/>
                    </a:lnTo>
                    <a:lnTo>
                      <a:pt x="2974" y="910"/>
                    </a:lnTo>
                    <a:lnTo>
                      <a:pt x="2968" y="908"/>
                    </a:lnTo>
                    <a:lnTo>
                      <a:pt x="2962" y="904"/>
                    </a:lnTo>
                    <a:lnTo>
                      <a:pt x="2958" y="898"/>
                    </a:lnTo>
                    <a:lnTo>
                      <a:pt x="2954" y="890"/>
                    </a:lnTo>
                    <a:lnTo>
                      <a:pt x="2950" y="882"/>
                    </a:lnTo>
                    <a:lnTo>
                      <a:pt x="2948" y="868"/>
                    </a:lnTo>
                    <a:lnTo>
                      <a:pt x="2948" y="868"/>
                    </a:lnTo>
                    <a:lnTo>
                      <a:pt x="2948" y="854"/>
                    </a:lnTo>
                    <a:lnTo>
                      <a:pt x="2948" y="840"/>
                    </a:lnTo>
                    <a:lnTo>
                      <a:pt x="2952" y="824"/>
                    </a:lnTo>
                    <a:lnTo>
                      <a:pt x="2956" y="808"/>
                    </a:lnTo>
                    <a:lnTo>
                      <a:pt x="2968" y="778"/>
                    </a:lnTo>
                    <a:lnTo>
                      <a:pt x="2982" y="750"/>
                    </a:lnTo>
                    <a:lnTo>
                      <a:pt x="2998" y="724"/>
                    </a:lnTo>
                    <a:lnTo>
                      <a:pt x="3014" y="706"/>
                    </a:lnTo>
                    <a:lnTo>
                      <a:pt x="3026" y="692"/>
                    </a:lnTo>
                    <a:lnTo>
                      <a:pt x="3030" y="690"/>
                    </a:lnTo>
                    <a:lnTo>
                      <a:pt x="3034" y="690"/>
                    </a:lnTo>
                    <a:lnTo>
                      <a:pt x="3034" y="690"/>
                    </a:lnTo>
                    <a:lnTo>
                      <a:pt x="3038" y="688"/>
                    </a:lnTo>
                    <a:lnTo>
                      <a:pt x="3042" y="684"/>
                    </a:lnTo>
                    <a:lnTo>
                      <a:pt x="3044" y="670"/>
                    </a:lnTo>
                    <a:lnTo>
                      <a:pt x="3048" y="662"/>
                    </a:lnTo>
                    <a:lnTo>
                      <a:pt x="3052" y="654"/>
                    </a:lnTo>
                    <a:lnTo>
                      <a:pt x="3060" y="648"/>
                    </a:lnTo>
                    <a:lnTo>
                      <a:pt x="3070" y="646"/>
                    </a:lnTo>
                    <a:lnTo>
                      <a:pt x="3070" y="646"/>
                    </a:lnTo>
                    <a:lnTo>
                      <a:pt x="3096" y="644"/>
                    </a:lnTo>
                    <a:lnTo>
                      <a:pt x="3106" y="640"/>
                    </a:lnTo>
                    <a:lnTo>
                      <a:pt x="3116" y="636"/>
                    </a:lnTo>
                    <a:lnTo>
                      <a:pt x="3120" y="630"/>
                    </a:lnTo>
                    <a:lnTo>
                      <a:pt x="3120" y="624"/>
                    </a:lnTo>
                    <a:lnTo>
                      <a:pt x="3116" y="614"/>
                    </a:lnTo>
                    <a:lnTo>
                      <a:pt x="3106" y="604"/>
                    </a:lnTo>
                    <a:lnTo>
                      <a:pt x="3106" y="604"/>
                    </a:lnTo>
                    <a:lnTo>
                      <a:pt x="3098" y="596"/>
                    </a:lnTo>
                    <a:lnTo>
                      <a:pt x="3098" y="594"/>
                    </a:lnTo>
                    <a:lnTo>
                      <a:pt x="3098" y="592"/>
                    </a:lnTo>
                    <a:lnTo>
                      <a:pt x="3104" y="590"/>
                    </a:lnTo>
                    <a:lnTo>
                      <a:pt x="3112" y="590"/>
                    </a:lnTo>
                    <a:lnTo>
                      <a:pt x="3124" y="590"/>
                    </a:lnTo>
                    <a:lnTo>
                      <a:pt x="3136" y="586"/>
                    </a:lnTo>
                    <a:lnTo>
                      <a:pt x="3140" y="584"/>
                    </a:lnTo>
                    <a:lnTo>
                      <a:pt x="3144" y="580"/>
                    </a:lnTo>
                    <a:lnTo>
                      <a:pt x="3148" y="576"/>
                    </a:lnTo>
                    <a:lnTo>
                      <a:pt x="3150" y="568"/>
                    </a:lnTo>
                    <a:lnTo>
                      <a:pt x="3150" y="568"/>
                    </a:lnTo>
                    <a:lnTo>
                      <a:pt x="3152" y="562"/>
                    </a:lnTo>
                    <a:lnTo>
                      <a:pt x="3154" y="558"/>
                    </a:lnTo>
                    <a:lnTo>
                      <a:pt x="3156" y="556"/>
                    </a:lnTo>
                    <a:lnTo>
                      <a:pt x="3158" y="556"/>
                    </a:lnTo>
                    <a:lnTo>
                      <a:pt x="3166" y="560"/>
                    </a:lnTo>
                    <a:lnTo>
                      <a:pt x="3176" y="566"/>
                    </a:lnTo>
                    <a:lnTo>
                      <a:pt x="3188" y="570"/>
                    </a:lnTo>
                    <a:lnTo>
                      <a:pt x="3194" y="572"/>
                    </a:lnTo>
                    <a:lnTo>
                      <a:pt x="3200" y="570"/>
                    </a:lnTo>
                    <a:lnTo>
                      <a:pt x="3206" y="568"/>
                    </a:lnTo>
                    <a:lnTo>
                      <a:pt x="3214" y="562"/>
                    </a:lnTo>
                    <a:lnTo>
                      <a:pt x="3220" y="554"/>
                    </a:lnTo>
                    <a:lnTo>
                      <a:pt x="3228" y="542"/>
                    </a:lnTo>
                    <a:lnTo>
                      <a:pt x="3228" y="542"/>
                    </a:lnTo>
                    <a:lnTo>
                      <a:pt x="3242" y="520"/>
                    </a:lnTo>
                    <a:lnTo>
                      <a:pt x="3252" y="506"/>
                    </a:lnTo>
                    <a:lnTo>
                      <a:pt x="3258" y="496"/>
                    </a:lnTo>
                    <a:lnTo>
                      <a:pt x="3260" y="492"/>
                    </a:lnTo>
                    <a:lnTo>
                      <a:pt x="3258" y="490"/>
                    </a:lnTo>
                    <a:lnTo>
                      <a:pt x="3256" y="488"/>
                    </a:lnTo>
                    <a:lnTo>
                      <a:pt x="3244" y="486"/>
                    </a:lnTo>
                    <a:lnTo>
                      <a:pt x="3228" y="484"/>
                    </a:lnTo>
                    <a:lnTo>
                      <a:pt x="3204" y="478"/>
                    </a:lnTo>
                    <a:lnTo>
                      <a:pt x="3204" y="478"/>
                    </a:lnTo>
                    <a:lnTo>
                      <a:pt x="3186" y="474"/>
                    </a:lnTo>
                    <a:lnTo>
                      <a:pt x="3176" y="470"/>
                    </a:lnTo>
                    <a:lnTo>
                      <a:pt x="3170" y="464"/>
                    </a:lnTo>
                    <a:lnTo>
                      <a:pt x="3164" y="460"/>
                    </a:lnTo>
                    <a:lnTo>
                      <a:pt x="3154" y="450"/>
                    </a:lnTo>
                    <a:lnTo>
                      <a:pt x="3144" y="444"/>
                    </a:lnTo>
                    <a:lnTo>
                      <a:pt x="3132" y="438"/>
                    </a:lnTo>
                    <a:lnTo>
                      <a:pt x="3132" y="438"/>
                    </a:lnTo>
                    <a:lnTo>
                      <a:pt x="3140" y="438"/>
                    </a:lnTo>
                    <a:lnTo>
                      <a:pt x="3148" y="438"/>
                    </a:lnTo>
                    <a:lnTo>
                      <a:pt x="3158" y="440"/>
                    </a:lnTo>
                    <a:lnTo>
                      <a:pt x="3166" y="442"/>
                    </a:lnTo>
                    <a:lnTo>
                      <a:pt x="3184" y="452"/>
                    </a:lnTo>
                    <a:lnTo>
                      <a:pt x="3202" y="462"/>
                    </a:lnTo>
                    <a:lnTo>
                      <a:pt x="3220" y="470"/>
                    </a:lnTo>
                    <a:lnTo>
                      <a:pt x="3230" y="472"/>
                    </a:lnTo>
                    <a:lnTo>
                      <a:pt x="3238" y="474"/>
                    </a:lnTo>
                    <a:lnTo>
                      <a:pt x="3246" y="474"/>
                    </a:lnTo>
                    <a:lnTo>
                      <a:pt x="3254" y="472"/>
                    </a:lnTo>
                    <a:lnTo>
                      <a:pt x="3262" y="466"/>
                    </a:lnTo>
                    <a:lnTo>
                      <a:pt x="3270" y="460"/>
                    </a:lnTo>
                    <a:lnTo>
                      <a:pt x="3270" y="460"/>
                    </a:lnTo>
                    <a:lnTo>
                      <a:pt x="3296" y="434"/>
                    </a:lnTo>
                    <a:lnTo>
                      <a:pt x="3302" y="426"/>
                    </a:lnTo>
                    <a:lnTo>
                      <a:pt x="3304" y="420"/>
                    </a:lnTo>
                    <a:lnTo>
                      <a:pt x="3304" y="416"/>
                    </a:lnTo>
                    <a:lnTo>
                      <a:pt x="3298" y="412"/>
                    </a:lnTo>
                    <a:lnTo>
                      <a:pt x="3278" y="402"/>
                    </a:lnTo>
                    <a:lnTo>
                      <a:pt x="3278" y="402"/>
                    </a:lnTo>
                    <a:lnTo>
                      <a:pt x="3270" y="394"/>
                    </a:lnTo>
                    <a:lnTo>
                      <a:pt x="3270" y="392"/>
                    </a:lnTo>
                    <a:lnTo>
                      <a:pt x="3270" y="390"/>
                    </a:lnTo>
                    <a:lnTo>
                      <a:pt x="3278" y="388"/>
                    </a:lnTo>
                    <a:lnTo>
                      <a:pt x="3288" y="388"/>
                    </a:lnTo>
                    <a:lnTo>
                      <a:pt x="3302" y="388"/>
                    </a:lnTo>
                    <a:lnTo>
                      <a:pt x="3316" y="390"/>
                    </a:lnTo>
                    <a:lnTo>
                      <a:pt x="3328" y="394"/>
                    </a:lnTo>
                    <a:lnTo>
                      <a:pt x="3336" y="400"/>
                    </a:lnTo>
                    <a:lnTo>
                      <a:pt x="3336" y="400"/>
                    </a:lnTo>
                    <a:lnTo>
                      <a:pt x="3346" y="410"/>
                    </a:lnTo>
                    <a:lnTo>
                      <a:pt x="3356" y="418"/>
                    </a:lnTo>
                    <a:lnTo>
                      <a:pt x="3366" y="426"/>
                    </a:lnTo>
                    <a:lnTo>
                      <a:pt x="3374" y="438"/>
                    </a:lnTo>
                    <a:lnTo>
                      <a:pt x="3374" y="438"/>
                    </a:lnTo>
                    <a:lnTo>
                      <a:pt x="3380" y="448"/>
                    </a:lnTo>
                    <a:lnTo>
                      <a:pt x="3388" y="452"/>
                    </a:lnTo>
                    <a:lnTo>
                      <a:pt x="3398" y="454"/>
                    </a:lnTo>
                    <a:lnTo>
                      <a:pt x="3410" y="452"/>
                    </a:lnTo>
                    <a:lnTo>
                      <a:pt x="3410" y="452"/>
                    </a:lnTo>
                    <a:lnTo>
                      <a:pt x="3412" y="450"/>
                    </a:lnTo>
                    <a:lnTo>
                      <a:pt x="3414" y="448"/>
                    </a:lnTo>
                    <a:lnTo>
                      <a:pt x="3412" y="444"/>
                    </a:lnTo>
                    <a:lnTo>
                      <a:pt x="3398" y="436"/>
                    </a:lnTo>
                    <a:lnTo>
                      <a:pt x="3392" y="432"/>
                    </a:lnTo>
                    <a:lnTo>
                      <a:pt x="3386" y="426"/>
                    </a:lnTo>
                    <a:lnTo>
                      <a:pt x="3384" y="424"/>
                    </a:lnTo>
                    <a:lnTo>
                      <a:pt x="3384" y="422"/>
                    </a:lnTo>
                    <a:lnTo>
                      <a:pt x="3386" y="418"/>
                    </a:lnTo>
                    <a:lnTo>
                      <a:pt x="3390" y="416"/>
                    </a:lnTo>
                    <a:lnTo>
                      <a:pt x="3390" y="416"/>
                    </a:lnTo>
                    <a:lnTo>
                      <a:pt x="3398" y="412"/>
                    </a:lnTo>
                    <a:lnTo>
                      <a:pt x="3404" y="406"/>
                    </a:lnTo>
                    <a:lnTo>
                      <a:pt x="3414" y="396"/>
                    </a:lnTo>
                    <a:lnTo>
                      <a:pt x="3426" y="388"/>
                    </a:lnTo>
                    <a:lnTo>
                      <a:pt x="3432" y="386"/>
                    </a:lnTo>
                    <a:lnTo>
                      <a:pt x="3438" y="386"/>
                    </a:lnTo>
                    <a:lnTo>
                      <a:pt x="3438" y="386"/>
                    </a:lnTo>
                    <a:lnTo>
                      <a:pt x="3444" y="386"/>
                    </a:lnTo>
                    <a:lnTo>
                      <a:pt x="3450" y="384"/>
                    </a:lnTo>
                    <a:lnTo>
                      <a:pt x="3456" y="380"/>
                    </a:lnTo>
                    <a:lnTo>
                      <a:pt x="3460" y="374"/>
                    </a:lnTo>
                    <a:lnTo>
                      <a:pt x="3468" y="364"/>
                    </a:lnTo>
                    <a:lnTo>
                      <a:pt x="3474" y="360"/>
                    </a:lnTo>
                    <a:lnTo>
                      <a:pt x="3478" y="360"/>
                    </a:lnTo>
                    <a:lnTo>
                      <a:pt x="3478" y="360"/>
                    </a:lnTo>
                    <a:lnTo>
                      <a:pt x="3484" y="358"/>
                    </a:lnTo>
                    <a:lnTo>
                      <a:pt x="3490" y="354"/>
                    </a:lnTo>
                    <a:lnTo>
                      <a:pt x="3492" y="348"/>
                    </a:lnTo>
                    <a:lnTo>
                      <a:pt x="3494" y="342"/>
                    </a:lnTo>
                    <a:lnTo>
                      <a:pt x="3492" y="334"/>
                    </a:lnTo>
                    <a:lnTo>
                      <a:pt x="3488" y="324"/>
                    </a:lnTo>
                    <a:lnTo>
                      <a:pt x="3482" y="316"/>
                    </a:lnTo>
                    <a:lnTo>
                      <a:pt x="3472" y="306"/>
                    </a:lnTo>
                    <a:lnTo>
                      <a:pt x="3472" y="306"/>
                    </a:lnTo>
                    <a:lnTo>
                      <a:pt x="3464" y="298"/>
                    </a:lnTo>
                    <a:lnTo>
                      <a:pt x="3460" y="292"/>
                    </a:lnTo>
                    <a:lnTo>
                      <a:pt x="3460" y="288"/>
                    </a:lnTo>
                    <a:lnTo>
                      <a:pt x="3462" y="284"/>
                    </a:lnTo>
                    <a:lnTo>
                      <a:pt x="3464" y="282"/>
                    </a:lnTo>
                    <a:lnTo>
                      <a:pt x="3466" y="278"/>
                    </a:lnTo>
                    <a:lnTo>
                      <a:pt x="3464" y="272"/>
                    </a:lnTo>
                    <a:lnTo>
                      <a:pt x="3458" y="266"/>
                    </a:lnTo>
                    <a:lnTo>
                      <a:pt x="3458" y="266"/>
                    </a:lnTo>
                    <a:lnTo>
                      <a:pt x="3452" y="260"/>
                    </a:lnTo>
                    <a:lnTo>
                      <a:pt x="3452" y="258"/>
                    </a:lnTo>
                    <a:lnTo>
                      <a:pt x="3452" y="258"/>
                    </a:lnTo>
                    <a:lnTo>
                      <a:pt x="3458" y="256"/>
                    </a:lnTo>
                    <a:lnTo>
                      <a:pt x="3466" y="256"/>
                    </a:lnTo>
                    <a:lnTo>
                      <a:pt x="3476" y="256"/>
                    </a:lnTo>
                    <a:lnTo>
                      <a:pt x="3484" y="254"/>
                    </a:lnTo>
                    <a:lnTo>
                      <a:pt x="3492" y="250"/>
                    </a:lnTo>
                    <a:lnTo>
                      <a:pt x="3494" y="248"/>
                    </a:lnTo>
                    <a:lnTo>
                      <a:pt x="3496" y="242"/>
                    </a:lnTo>
                    <a:lnTo>
                      <a:pt x="3496" y="242"/>
                    </a:lnTo>
                    <a:lnTo>
                      <a:pt x="3498" y="234"/>
                    </a:lnTo>
                    <a:lnTo>
                      <a:pt x="3496" y="230"/>
                    </a:lnTo>
                    <a:lnTo>
                      <a:pt x="3492" y="228"/>
                    </a:lnTo>
                    <a:lnTo>
                      <a:pt x="3488" y="226"/>
                    </a:lnTo>
                    <a:lnTo>
                      <a:pt x="3486" y="224"/>
                    </a:lnTo>
                    <a:lnTo>
                      <a:pt x="3484" y="222"/>
                    </a:lnTo>
                    <a:lnTo>
                      <a:pt x="3484" y="220"/>
                    </a:lnTo>
                    <a:lnTo>
                      <a:pt x="3490" y="214"/>
                    </a:lnTo>
                    <a:lnTo>
                      <a:pt x="3490" y="214"/>
                    </a:lnTo>
                    <a:lnTo>
                      <a:pt x="3492" y="206"/>
                    </a:lnTo>
                    <a:lnTo>
                      <a:pt x="3492" y="204"/>
                    </a:lnTo>
                    <a:lnTo>
                      <a:pt x="3486" y="202"/>
                    </a:lnTo>
                    <a:lnTo>
                      <a:pt x="3480" y="200"/>
                    </a:lnTo>
                    <a:lnTo>
                      <a:pt x="3472" y="198"/>
                    </a:lnTo>
                    <a:lnTo>
                      <a:pt x="3464" y="196"/>
                    </a:lnTo>
                    <a:lnTo>
                      <a:pt x="3458" y="192"/>
                    </a:lnTo>
                    <a:lnTo>
                      <a:pt x="3454" y="182"/>
                    </a:lnTo>
                    <a:lnTo>
                      <a:pt x="3454" y="182"/>
                    </a:lnTo>
                    <a:lnTo>
                      <a:pt x="3452" y="174"/>
                    </a:lnTo>
                    <a:lnTo>
                      <a:pt x="3446" y="170"/>
                    </a:lnTo>
                    <a:lnTo>
                      <a:pt x="3438" y="168"/>
                    </a:lnTo>
                    <a:lnTo>
                      <a:pt x="3428" y="168"/>
                    </a:lnTo>
                    <a:lnTo>
                      <a:pt x="3404" y="166"/>
                    </a:lnTo>
                    <a:lnTo>
                      <a:pt x="3392" y="164"/>
                    </a:lnTo>
                    <a:lnTo>
                      <a:pt x="3378" y="160"/>
                    </a:lnTo>
                    <a:lnTo>
                      <a:pt x="3378" y="160"/>
                    </a:lnTo>
                    <a:lnTo>
                      <a:pt x="3360" y="152"/>
                    </a:lnTo>
                    <a:lnTo>
                      <a:pt x="3356" y="152"/>
                    </a:lnTo>
                    <a:lnTo>
                      <a:pt x="3354" y="152"/>
                    </a:lnTo>
                    <a:lnTo>
                      <a:pt x="3348" y="156"/>
                    </a:lnTo>
                    <a:lnTo>
                      <a:pt x="3344" y="158"/>
                    </a:lnTo>
                    <a:lnTo>
                      <a:pt x="3334" y="158"/>
                    </a:lnTo>
                    <a:lnTo>
                      <a:pt x="3334" y="158"/>
                    </a:lnTo>
                    <a:lnTo>
                      <a:pt x="3326" y="160"/>
                    </a:lnTo>
                    <a:lnTo>
                      <a:pt x="3320" y="164"/>
                    </a:lnTo>
                    <a:lnTo>
                      <a:pt x="3318" y="172"/>
                    </a:lnTo>
                    <a:lnTo>
                      <a:pt x="3318" y="180"/>
                    </a:lnTo>
                    <a:lnTo>
                      <a:pt x="3322" y="190"/>
                    </a:lnTo>
                    <a:lnTo>
                      <a:pt x="3326" y="198"/>
                    </a:lnTo>
                    <a:lnTo>
                      <a:pt x="3330" y="206"/>
                    </a:lnTo>
                    <a:lnTo>
                      <a:pt x="3338" y="210"/>
                    </a:lnTo>
                    <a:lnTo>
                      <a:pt x="3338" y="210"/>
                    </a:lnTo>
                    <a:lnTo>
                      <a:pt x="3342" y="212"/>
                    </a:lnTo>
                    <a:lnTo>
                      <a:pt x="3346" y="216"/>
                    </a:lnTo>
                    <a:lnTo>
                      <a:pt x="3346" y="222"/>
                    </a:lnTo>
                    <a:lnTo>
                      <a:pt x="3344" y="226"/>
                    </a:lnTo>
                    <a:lnTo>
                      <a:pt x="3342" y="230"/>
                    </a:lnTo>
                    <a:lnTo>
                      <a:pt x="3338" y="232"/>
                    </a:lnTo>
                    <a:lnTo>
                      <a:pt x="3332" y="234"/>
                    </a:lnTo>
                    <a:lnTo>
                      <a:pt x="3326" y="234"/>
                    </a:lnTo>
                    <a:lnTo>
                      <a:pt x="3326" y="234"/>
                    </a:lnTo>
                    <a:lnTo>
                      <a:pt x="3322" y="236"/>
                    </a:lnTo>
                    <a:lnTo>
                      <a:pt x="3320" y="240"/>
                    </a:lnTo>
                    <a:lnTo>
                      <a:pt x="3318" y="256"/>
                    </a:lnTo>
                    <a:lnTo>
                      <a:pt x="3318" y="266"/>
                    </a:lnTo>
                    <a:lnTo>
                      <a:pt x="3316" y="278"/>
                    </a:lnTo>
                    <a:lnTo>
                      <a:pt x="3310" y="288"/>
                    </a:lnTo>
                    <a:lnTo>
                      <a:pt x="3300" y="296"/>
                    </a:lnTo>
                    <a:lnTo>
                      <a:pt x="3300" y="296"/>
                    </a:lnTo>
                    <a:lnTo>
                      <a:pt x="3292" y="302"/>
                    </a:lnTo>
                    <a:lnTo>
                      <a:pt x="3286" y="310"/>
                    </a:lnTo>
                    <a:lnTo>
                      <a:pt x="3284" y="316"/>
                    </a:lnTo>
                    <a:lnTo>
                      <a:pt x="3282" y="322"/>
                    </a:lnTo>
                    <a:lnTo>
                      <a:pt x="3280" y="328"/>
                    </a:lnTo>
                    <a:lnTo>
                      <a:pt x="3278" y="332"/>
                    </a:lnTo>
                    <a:lnTo>
                      <a:pt x="3274" y="338"/>
                    </a:lnTo>
                    <a:lnTo>
                      <a:pt x="3264" y="342"/>
                    </a:lnTo>
                    <a:lnTo>
                      <a:pt x="3264" y="342"/>
                    </a:lnTo>
                    <a:lnTo>
                      <a:pt x="3250" y="344"/>
                    </a:lnTo>
                    <a:lnTo>
                      <a:pt x="3246" y="344"/>
                    </a:lnTo>
                    <a:lnTo>
                      <a:pt x="3244" y="340"/>
                    </a:lnTo>
                    <a:lnTo>
                      <a:pt x="3238" y="330"/>
                    </a:lnTo>
                    <a:lnTo>
                      <a:pt x="3232" y="322"/>
                    </a:lnTo>
                    <a:lnTo>
                      <a:pt x="3222" y="312"/>
                    </a:lnTo>
                    <a:lnTo>
                      <a:pt x="3222" y="312"/>
                    </a:lnTo>
                    <a:lnTo>
                      <a:pt x="3214" y="304"/>
                    </a:lnTo>
                    <a:lnTo>
                      <a:pt x="3210" y="298"/>
                    </a:lnTo>
                    <a:lnTo>
                      <a:pt x="3212" y="292"/>
                    </a:lnTo>
                    <a:lnTo>
                      <a:pt x="3216" y="288"/>
                    </a:lnTo>
                    <a:lnTo>
                      <a:pt x="3226" y="280"/>
                    </a:lnTo>
                    <a:lnTo>
                      <a:pt x="3232" y="276"/>
                    </a:lnTo>
                    <a:lnTo>
                      <a:pt x="3234" y="270"/>
                    </a:lnTo>
                    <a:lnTo>
                      <a:pt x="3234" y="270"/>
                    </a:lnTo>
                    <a:lnTo>
                      <a:pt x="3232" y="260"/>
                    </a:lnTo>
                    <a:lnTo>
                      <a:pt x="3228" y="248"/>
                    </a:lnTo>
                    <a:lnTo>
                      <a:pt x="3220" y="234"/>
                    </a:lnTo>
                    <a:lnTo>
                      <a:pt x="3212" y="220"/>
                    </a:lnTo>
                    <a:lnTo>
                      <a:pt x="3200" y="210"/>
                    </a:lnTo>
                    <a:lnTo>
                      <a:pt x="3190" y="202"/>
                    </a:lnTo>
                    <a:lnTo>
                      <a:pt x="3184" y="200"/>
                    </a:lnTo>
                    <a:lnTo>
                      <a:pt x="3178" y="200"/>
                    </a:lnTo>
                    <a:lnTo>
                      <a:pt x="3172" y="202"/>
                    </a:lnTo>
                    <a:lnTo>
                      <a:pt x="3168" y="206"/>
                    </a:lnTo>
                    <a:lnTo>
                      <a:pt x="3168" y="206"/>
                    </a:lnTo>
                    <a:lnTo>
                      <a:pt x="3158" y="216"/>
                    </a:lnTo>
                    <a:lnTo>
                      <a:pt x="3154" y="230"/>
                    </a:lnTo>
                    <a:lnTo>
                      <a:pt x="3148" y="254"/>
                    </a:lnTo>
                    <a:lnTo>
                      <a:pt x="3146" y="262"/>
                    </a:lnTo>
                    <a:lnTo>
                      <a:pt x="3142" y="268"/>
                    </a:lnTo>
                    <a:lnTo>
                      <a:pt x="3140" y="268"/>
                    </a:lnTo>
                    <a:lnTo>
                      <a:pt x="3138" y="268"/>
                    </a:lnTo>
                    <a:lnTo>
                      <a:pt x="3130" y="260"/>
                    </a:lnTo>
                    <a:lnTo>
                      <a:pt x="3130" y="260"/>
                    </a:lnTo>
                    <a:lnTo>
                      <a:pt x="3124" y="252"/>
                    </a:lnTo>
                    <a:lnTo>
                      <a:pt x="3122" y="246"/>
                    </a:lnTo>
                    <a:lnTo>
                      <a:pt x="3122" y="242"/>
                    </a:lnTo>
                    <a:lnTo>
                      <a:pt x="3124" y="238"/>
                    </a:lnTo>
                    <a:lnTo>
                      <a:pt x="3126" y="236"/>
                    </a:lnTo>
                    <a:lnTo>
                      <a:pt x="3128" y="232"/>
                    </a:lnTo>
                    <a:lnTo>
                      <a:pt x="3124" y="226"/>
                    </a:lnTo>
                    <a:lnTo>
                      <a:pt x="3118" y="216"/>
                    </a:lnTo>
                    <a:lnTo>
                      <a:pt x="3118" y="216"/>
                    </a:lnTo>
                    <a:lnTo>
                      <a:pt x="3112" y="208"/>
                    </a:lnTo>
                    <a:lnTo>
                      <a:pt x="3110" y="204"/>
                    </a:lnTo>
                    <a:lnTo>
                      <a:pt x="3110" y="202"/>
                    </a:lnTo>
                    <a:lnTo>
                      <a:pt x="3114" y="198"/>
                    </a:lnTo>
                    <a:lnTo>
                      <a:pt x="3120" y="194"/>
                    </a:lnTo>
                    <a:lnTo>
                      <a:pt x="3126" y="192"/>
                    </a:lnTo>
                    <a:lnTo>
                      <a:pt x="3128" y="190"/>
                    </a:lnTo>
                    <a:lnTo>
                      <a:pt x="3126" y="186"/>
                    </a:lnTo>
                    <a:lnTo>
                      <a:pt x="3116" y="180"/>
                    </a:lnTo>
                    <a:lnTo>
                      <a:pt x="3116" y="180"/>
                    </a:lnTo>
                    <a:lnTo>
                      <a:pt x="3104" y="174"/>
                    </a:lnTo>
                    <a:lnTo>
                      <a:pt x="3094" y="172"/>
                    </a:lnTo>
                    <a:lnTo>
                      <a:pt x="3088" y="172"/>
                    </a:lnTo>
                    <a:lnTo>
                      <a:pt x="3082" y="174"/>
                    </a:lnTo>
                    <a:lnTo>
                      <a:pt x="3076" y="176"/>
                    </a:lnTo>
                    <a:lnTo>
                      <a:pt x="3070" y="178"/>
                    </a:lnTo>
                    <a:lnTo>
                      <a:pt x="3064" y="176"/>
                    </a:lnTo>
                    <a:lnTo>
                      <a:pt x="3054" y="172"/>
                    </a:lnTo>
                    <a:lnTo>
                      <a:pt x="3054" y="172"/>
                    </a:lnTo>
                    <a:lnTo>
                      <a:pt x="3050" y="170"/>
                    </a:lnTo>
                    <a:lnTo>
                      <a:pt x="3048" y="168"/>
                    </a:lnTo>
                    <a:lnTo>
                      <a:pt x="3048" y="164"/>
                    </a:lnTo>
                    <a:lnTo>
                      <a:pt x="3048" y="162"/>
                    </a:lnTo>
                    <a:lnTo>
                      <a:pt x="3054" y="154"/>
                    </a:lnTo>
                    <a:lnTo>
                      <a:pt x="3062" y="148"/>
                    </a:lnTo>
                    <a:lnTo>
                      <a:pt x="3076" y="134"/>
                    </a:lnTo>
                    <a:lnTo>
                      <a:pt x="3080" y="130"/>
                    </a:lnTo>
                    <a:lnTo>
                      <a:pt x="3080" y="126"/>
                    </a:lnTo>
                    <a:lnTo>
                      <a:pt x="3078" y="124"/>
                    </a:lnTo>
                    <a:lnTo>
                      <a:pt x="3078" y="124"/>
                    </a:lnTo>
                    <a:lnTo>
                      <a:pt x="3064" y="114"/>
                    </a:lnTo>
                    <a:lnTo>
                      <a:pt x="3046" y="102"/>
                    </a:lnTo>
                    <a:lnTo>
                      <a:pt x="3038" y="94"/>
                    </a:lnTo>
                    <a:lnTo>
                      <a:pt x="3032" y="86"/>
                    </a:lnTo>
                    <a:lnTo>
                      <a:pt x="3028" y="78"/>
                    </a:lnTo>
                    <a:lnTo>
                      <a:pt x="3026" y="66"/>
                    </a:lnTo>
                    <a:lnTo>
                      <a:pt x="3026" y="66"/>
                    </a:lnTo>
                    <a:lnTo>
                      <a:pt x="3026" y="62"/>
                    </a:lnTo>
                    <a:lnTo>
                      <a:pt x="3026" y="56"/>
                    </a:lnTo>
                    <a:lnTo>
                      <a:pt x="3020" y="44"/>
                    </a:lnTo>
                    <a:lnTo>
                      <a:pt x="3010" y="34"/>
                    </a:lnTo>
                    <a:lnTo>
                      <a:pt x="2998" y="24"/>
                    </a:lnTo>
                    <a:lnTo>
                      <a:pt x="2986" y="14"/>
                    </a:lnTo>
                    <a:lnTo>
                      <a:pt x="2972" y="8"/>
                    </a:lnTo>
                    <a:lnTo>
                      <a:pt x="2960" y="2"/>
                    </a:lnTo>
                    <a:lnTo>
                      <a:pt x="2948" y="0"/>
                    </a:lnTo>
                    <a:lnTo>
                      <a:pt x="2948" y="0"/>
                    </a:lnTo>
                    <a:lnTo>
                      <a:pt x="2940" y="0"/>
                    </a:lnTo>
                    <a:lnTo>
                      <a:pt x="2936" y="2"/>
                    </a:lnTo>
                    <a:lnTo>
                      <a:pt x="2934" y="4"/>
                    </a:lnTo>
                    <a:lnTo>
                      <a:pt x="2932" y="8"/>
                    </a:lnTo>
                    <a:lnTo>
                      <a:pt x="2932" y="12"/>
                    </a:lnTo>
                    <a:lnTo>
                      <a:pt x="2928" y="16"/>
                    </a:lnTo>
                    <a:lnTo>
                      <a:pt x="2924" y="20"/>
                    </a:lnTo>
                    <a:lnTo>
                      <a:pt x="2916" y="22"/>
                    </a:lnTo>
                    <a:lnTo>
                      <a:pt x="2916" y="22"/>
                    </a:lnTo>
                    <a:lnTo>
                      <a:pt x="2908" y="26"/>
                    </a:lnTo>
                    <a:lnTo>
                      <a:pt x="2904" y="28"/>
                    </a:lnTo>
                    <a:lnTo>
                      <a:pt x="2902" y="30"/>
                    </a:lnTo>
                    <a:lnTo>
                      <a:pt x="2902" y="34"/>
                    </a:lnTo>
                    <a:lnTo>
                      <a:pt x="2902" y="38"/>
                    </a:lnTo>
                    <a:lnTo>
                      <a:pt x="2900" y="42"/>
                    </a:lnTo>
                    <a:lnTo>
                      <a:pt x="2894" y="46"/>
                    </a:lnTo>
                    <a:lnTo>
                      <a:pt x="2886" y="50"/>
                    </a:lnTo>
                    <a:lnTo>
                      <a:pt x="2886" y="50"/>
                    </a:lnTo>
                    <a:lnTo>
                      <a:pt x="2878" y="56"/>
                    </a:lnTo>
                    <a:lnTo>
                      <a:pt x="2876" y="62"/>
                    </a:lnTo>
                    <a:lnTo>
                      <a:pt x="2876" y="70"/>
                    </a:lnTo>
                    <a:lnTo>
                      <a:pt x="2878" y="80"/>
                    </a:lnTo>
                    <a:lnTo>
                      <a:pt x="2886" y="98"/>
                    </a:lnTo>
                    <a:lnTo>
                      <a:pt x="2888" y="106"/>
                    </a:lnTo>
                    <a:lnTo>
                      <a:pt x="2886" y="114"/>
                    </a:lnTo>
                    <a:lnTo>
                      <a:pt x="2886" y="114"/>
                    </a:lnTo>
                    <a:lnTo>
                      <a:pt x="2884" y="128"/>
                    </a:lnTo>
                    <a:lnTo>
                      <a:pt x="2884" y="136"/>
                    </a:lnTo>
                    <a:lnTo>
                      <a:pt x="2886" y="142"/>
                    </a:lnTo>
                    <a:lnTo>
                      <a:pt x="2890" y="150"/>
                    </a:lnTo>
                    <a:lnTo>
                      <a:pt x="2898" y="156"/>
                    </a:lnTo>
                    <a:lnTo>
                      <a:pt x="2910" y="162"/>
                    </a:lnTo>
                    <a:lnTo>
                      <a:pt x="2924" y="168"/>
                    </a:lnTo>
                    <a:lnTo>
                      <a:pt x="2924" y="168"/>
                    </a:lnTo>
                    <a:lnTo>
                      <a:pt x="2940" y="172"/>
                    </a:lnTo>
                    <a:lnTo>
                      <a:pt x="2954" y="180"/>
                    </a:lnTo>
                    <a:lnTo>
                      <a:pt x="2964" y="186"/>
                    </a:lnTo>
                    <a:lnTo>
                      <a:pt x="2970" y="194"/>
                    </a:lnTo>
                    <a:lnTo>
                      <a:pt x="2974" y="202"/>
                    </a:lnTo>
                    <a:lnTo>
                      <a:pt x="2974" y="208"/>
                    </a:lnTo>
                    <a:lnTo>
                      <a:pt x="2972" y="214"/>
                    </a:lnTo>
                    <a:lnTo>
                      <a:pt x="2966" y="218"/>
                    </a:lnTo>
                    <a:lnTo>
                      <a:pt x="2966" y="218"/>
                    </a:lnTo>
                    <a:lnTo>
                      <a:pt x="2958" y="222"/>
                    </a:lnTo>
                    <a:lnTo>
                      <a:pt x="2954" y="226"/>
                    </a:lnTo>
                    <a:lnTo>
                      <a:pt x="2954" y="232"/>
                    </a:lnTo>
                    <a:lnTo>
                      <a:pt x="2956" y="234"/>
                    </a:lnTo>
                    <a:lnTo>
                      <a:pt x="2960" y="238"/>
                    </a:lnTo>
                    <a:lnTo>
                      <a:pt x="2966" y="238"/>
                    </a:lnTo>
                    <a:lnTo>
                      <a:pt x="2972" y="236"/>
                    </a:lnTo>
                    <a:lnTo>
                      <a:pt x="2980" y="234"/>
                    </a:lnTo>
                    <a:lnTo>
                      <a:pt x="2980" y="234"/>
                    </a:lnTo>
                    <a:lnTo>
                      <a:pt x="2986" y="230"/>
                    </a:lnTo>
                    <a:lnTo>
                      <a:pt x="2992" y="230"/>
                    </a:lnTo>
                    <a:lnTo>
                      <a:pt x="2996" y="232"/>
                    </a:lnTo>
                    <a:lnTo>
                      <a:pt x="2996" y="238"/>
                    </a:lnTo>
                    <a:lnTo>
                      <a:pt x="2994" y="246"/>
                    </a:lnTo>
                    <a:lnTo>
                      <a:pt x="2988" y="254"/>
                    </a:lnTo>
                    <a:lnTo>
                      <a:pt x="2980" y="262"/>
                    </a:lnTo>
                    <a:lnTo>
                      <a:pt x="2968" y="272"/>
                    </a:lnTo>
                    <a:lnTo>
                      <a:pt x="2968" y="272"/>
                    </a:lnTo>
                    <a:lnTo>
                      <a:pt x="2956" y="280"/>
                    </a:lnTo>
                    <a:lnTo>
                      <a:pt x="2946" y="282"/>
                    </a:lnTo>
                    <a:lnTo>
                      <a:pt x="2940" y="284"/>
                    </a:lnTo>
                    <a:lnTo>
                      <a:pt x="2934" y="282"/>
                    </a:lnTo>
                    <a:lnTo>
                      <a:pt x="2930" y="280"/>
                    </a:lnTo>
                    <a:lnTo>
                      <a:pt x="2928" y="282"/>
                    </a:lnTo>
                    <a:lnTo>
                      <a:pt x="2926" y="284"/>
                    </a:lnTo>
                    <a:lnTo>
                      <a:pt x="2922" y="290"/>
                    </a:lnTo>
                    <a:lnTo>
                      <a:pt x="2922" y="290"/>
                    </a:lnTo>
                    <a:lnTo>
                      <a:pt x="2920" y="300"/>
                    </a:lnTo>
                    <a:lnTo>
                      <a:pt x="2924" y="312"/>
                    </a:lnTo>
                    <a:lnTo>
                      <a:pt x="2930" y="334"/>
                    </a:lnTo>
                    <a:lnTo>
                      <a:pt x="2934" y="342"/>
                    </a:lnTo>
                    <a:lnTo>
                      <a:pt x="2934" y="348"/>
                    </a:lnTo>
                    <a:lnTo>
                      <a:pt x="2934" y="350"/>
                    </a:lnTo>
                    <a:lnTo>
                      <a:pt x="2930" y="348"/>
                    </a:lnTo>
                    <a:lnTo>
                      <a:pt x="2922" y="344"/>
                    </a:lnTo>
                    <a:lnTo>
                      <a:pt x="2922" y="344"/>
                    </a:lnTo>
                    <a:lnTo>
                      <a:pt x="2902" y="330"/>
                    </a:lnTo>
                    <a:lnTo>
                      <a:pt x="2896" y="326"/>
                    </a:lnTo>
                    <a:lnTo>
                      <a:pt x="2892" y="320"/>
                    </a:lnTo>
                    <a:lnTo>
                      <a:pt x="2892" y="316"/>
                    </a:lnTo>
                    <a:lnTo>
                      <a:pt x="2892" y="312"/>
                    </a:lnTo>
                    <a:lnTo>
                      <a:pt x="2896" y="298"/>
                    </a:lnTo>
                    <a:lnTo>
                      <a:pt x="2896" y="298"/>
                    </a:lnTo>
                    <a:lnTo>
                      <a:pt x="2900" y="286"/>
                    </a:lnTo>
                    <a:lnTo>
                      <a:pt x="2902" y="280"/>
                    </a:lnTo>
                    <a:lnTo>
                      <a:pt x="2900" y="276"/>
                    </a:lnTo>
                    <a:lnTo>
                      <a:pt x="2898" y="272"/>
                    </a:lnTo>
                    <a:lnTo>
                      <a:pt x="2892" y="270"/>
                    </a:lnTo>
                    <a:lnTo>
                      <a:pt x="2886" y="270"/>
                    </a:lnTo>
                    <a:lnTo>
                      <a:pt x="2876" y="270"/>
                    </a:lnTo>
                    <a:lnTo>
                      <a:pt x="2876" y="270"/>
                    </a:lnTo>
                    <a:lnTo>
                      <a:pt x="2866" y="270"/>
                    </a:lnTo>
                    <a:lnTo>
                      <a:pt x="2858" y="268"/>
                    </a:lnTo>
                    <a:lnTo>
                      <a:pt x="2844" y="260"/>
                    </a:lnTo>
                    <a:lnTo>
                      <a:pt x="2838" y="256"/>
                    </a:lnTo>
                    <a:lnTo>
                      <a:pt x="2830" y="254"/>
                    </a:lnTo>
                    <a:lnTo>
                      <a:pt x="2820" y="254"/>
                    </a:lnTo>
                    <a:lnTo>
                      <a:pt x="2810" y="258"/>
                    </a:lnTo>
                    <a:lnTo>
                      <a:pt x="2810" y="258"/>
                    </a:lnTo>
                    <a:lnTo>
                      <a:pt x="2800" y="264"/>
                    </a:lnTo>
                    <a:lnTo>
                      <a:pt x="2796" y="272"/>
                    </a:lnTo>
                    <a:lnTo>
                      <a:pt x="2796" y="278"/>
                    </a:lnTo>
                    <a:lnTo>
                      <a:pt x="2796" y="286"/>
                    </a:lnTo>
                    <a:lnTo>
                      <a:pt x="2798" y="292"/>
                    </a:lnTo>
                    <a:lnTo>
                      <a:pt x="2798" y="298"/>
                    </a:lnTo>
                    <a:lnTo>
                      <a:pt x="2794" y="304"/>
                    </a:lnTo>
                    <a:lnTo>
                      <a:pt x="2786" y="308"/>
                    </a:lnTo>
                    <a:lnTo>
                      <a:pt x="2786" y="308"/>
                    </a:lnTo>
                    <a:lnTo>
                      <a:pt x="2778" y="310"/>
                    </a:lnTo>
                    <a:lnTo>
                      <a:pt x="2772" y="308"/>
                    </a:lnTo>
                    <a:lnTo>
                      <a:pt x="2760" y="302"/>
                    </a:lnTo>
                    <a:lnTo>
                      <a:pt x="2752" y="300"/>
                    </a:lnTo>
                    <a:lnTo>
                      <a:pt x="2742" y="298"/>
                    </a:lnTo>
                    <a:lnTo>
                      <a:pt x="2726" y="298"/>
                    </a:lnTo>
                    <a:lnTo>
                      <a:pt x="2708" y="302"/>
                    </a:lnTo>
                    <a:lnTo>
                      <a:pt x="2708" y="302"/>
                    </a:lnTo>
                    <a:lnTo>
                      <a:pt x="2680" y="306"/>
                    </a:lnTo>
                    <a:lnTo>
                      <a:pt x="2658" y="306"/>
                    </a:lnTo>
                    <a:lnTo>
                      <a:pt x="2640" y="302"/>
                    </a:lnTo>
                    <a:lnTo>
                      <a:pt x="2626" y="298"/>
                    </a:lnTo>
                    <a:lnTo>
                      <a:pt x="2606" y="286"/>
                    </a:lnTo>
                    <a:lnTo>
                      <a:pt x="2598" y="284"/>
                    </a:lnTo>
                    <a:lnTo>
                      <a:pt x="2590" y="286"/>
                    </a:lnTo>
                    <a:lnTo>
                      <a:pt x="2590" y="286"/>
                    </a:lnTo>
                    <a:lnTo>
                      <a:pt x="2580" y="288"/>
                    </a:lnTo>
                    <a:lnTo>
                      <a:pt x="2572" y="288"/>
                    </a:lnTo>
                    <a:lnTo>
                      <a:pt x="2564" y="286"/>
                    </a:lnTo>
                    <a:lnTo>
                      <a:pt x="2556" y="282"/>
                    </a:lnTo>
                    <a:lnTo>
                      <a:pt x="2544" y="272"/>
                    </a:lnTo>
                    <a:lnTo>
                      <a:pt x="2532" y="260"/>
                    </a:lnTo>
                    <a:lnTo>
                      <a:pt x="2520" y="246"/>
                    </a:lnTo>
                    <a:lnTo>
                      <a:pt x="2510" y="234"/>
                    </a:lnTo>
                    <a:lnTo>
                      <a:pt x="2504" y="230"/>
                    </a:lnTo>
                    <a:lnTo>
                      <a:pt x="2498" y="226"/>
                    </a:lnTo>
                    <a:lnTo>
                      <a:pt x="2492" y="224"/>
                    </a:lnTo>
                    <a:lnTo>
                      <a:pt x="2486" y="224"/>
                    </a:lnTo>
                    <a:lnTo>
                      <a:pt x="2486" y="224"/>
                    </a:lnTo>
                    <a:lnTo>
                      <a:pt x="2456" y="230"/>
                    </a:lnTo>
                    <a:lnTo>
                      <a:pt x="2438" y="234"/>
                    </a:lnTo>
                    <a:lnTo>
                      <a:pt x="2422" y="240"/>
                    </a:lnTo>
                    <a:lnTo>
                      <a:pt x="2408" y="246"/>
                    </a:lnTo>
                    <a:lnTo>
                      <a:pt x="2398" y="252"/>
                    </a:lnTo>
                    <a:lnTo>
                      <a:pt x="2394" y="256"/>
                    </a:lnTo>
                    <a:lnTo>
                      <a:pt x="2392" y="262"/>
                    </a:lnTo>
                    <a:lnTo>
                      <a:pt x="2392" y="266"/>
                    </a:lnTo>
                    <a:lnTo>
                      <a:pt x="2394" y="270"/>
                    </a:lnTo>
                    <a:lnTo>
                      <a:pt x="2394" y="270"/>
                    </a:lnTo>
                    <a:lnTo>
                      <a:pt x="2398" y="274"/>
                    </a:lnTo>
                    <a:lnTo>
                      <a:pt x="2400" y="278"/>
                    </a:lnTo>
                    <a:lnTo>
                      <a:pt x="2406" y="280"/>
                    </a:lnTo>
                    <a:lnTo>
                      <a:pt x="2410" y="280"/>
                    </a:lnTo>
                    <a:lnTo>
                      <a:pt x="2420" y="278"/>
                    </a:lnTo>
                    <a:lnTo>
                      <a:pt x="2432" y="274"/>
                    </a:lnTo>
                    <a:lnTo>
                      <a:pt x="2456" y="264"/>
                    </a:lnTo>
                    <a:lnTo>
                      <a:pt x="2464" y="262"/>
                    </a:lnTo>
                    <a:lnTo>
                      <a:pt x="2468" y="262"/>
                    </a:lnTo>
                    <a:lnTo>
                      <a:pt x="2472" y="264"/>
                    </a:lnTo>
                    <a:lnTo>
                      <a:pt x="2472" y="264"/>
                    </a:lnTo>
                    <a:lnTo>
                      <a:pt x="2474" y="266"/>
                    </a:lnTo>
                    <a:lnTo>
                      <a:pt x="2476" y="268"/>
                    </a:lnTo>
                    <a:lnTo>
                      <a:pt x="2472" y="272"/>
                    </a:lnTo>
                    <a:lnTo>
                      <a:pt x="2456" y="278"/>
                    </a:lnTo>
                    <a:lnTo>
                      <a:pt x="2436" y="286"/>
                    </a:lnTo>
                    <a:lnTo>
                      <a:pt x="2428" y="292"/>
                    </a:lnTo>
                    <a:lnTo>
                      <a:pt x="2422" y="298"/>
                    </a:lnTo>
                    <a:lnTo>
                      <a:pt x="2422" y="298"/>
                    </a:lnTo>
                    <a:lnTo>
                      <a:pt x="2422" y="304"/>
                    </a:lnTo>
                    <a:lnTo>
                      <a:pt x="2424" y="308"/>
                    </a:lnTo>
                    <a:lnTo>
                      <a:pt x="2428" y="320"/>
                    </a:lnTo>
                    <a:lnTo>
                      <a:pt x="2440" y="342"/>
                    </a:lnTo>
                    <a:lnTo>
                      <a:pt x="2444" y="350"/>
                    </a:lnTo>
                    <a:lnTo>
                      <a:pt x="2444" y="352"/>
                    </a:lnTo>
                    <a:lnTo>
                      <a:pt x="2444" y="354"/>
                    </a:lnTo>
                    <a:lnTo>
                      <a:pt x="2436" y="350"/>
                    </a:lnTo>
                    <a:lnTo>
                      <a:pt x="2418" y="340"/>
                    </a:lnTo>
                    <a:lnTo>
                      <a:pt x="2418" y="340"/>
                    </a:lnTo>
                    <a:lnTo>
                      <a:pt x="2398" y="326"/>
                    </a:lnTo>
                    <a:lnTo>
                      <a:pt x="2382" y="318"/>
                    </a:lnTo>
                    <a:lnTo>
                      <a:pt x="2364" y="310"/>
                    </a:lnTo>
                    <a:lnTo>
                      <a:pt x="2354" y="306"/>
                    </a:lnTo>
                    <a:lnTo>
                      <a:pt x="2348" y="302"/>
                    </a:lnTo>
                    <a:lnTo>
                      <a:pt x="2340" y="294"/>
                    </a:lnTo>
                    <a:lnTo>
                      <a:pt x="2340" y="294"/>
                    </a:lnTo>
                    <a:lnTo>
                      <a:pt x="2334" y="288"/>
                    </a:lnTo>
                    <a:lnTo>
                      <a:pt x="2330" y="286"/>
                    </a:lnTo>
                    <a:lnTo>
                      <a:pt x="2326" y="288"/>
                    </a:lnTo>
                    <a:lnTo>
                      <a:pt x="2320" y="290"/>
                    </a:lnTo>
                    <a:lnTo>
                      <a:pt x="2314" y="296"/>
                    </a:lnTo>
                    <a:lnTo>
                      <a:pt x="2304" y="300"/>
                    </a:lnTo>
                    <a:lnTo>
                      <a:pt x="2286" y="304"/>
                    </a:lnTo>
                    <a:lnTo>
                      <a:pt x="2262" y="308"/>
                    </a:lnTo>
                    <a:lnTo>
                      <a:pt x="2262" y="308"/>
                    </a:lnTo>
                    <a:lnTo>
                      <a:pt x="2206" y="308"/>
                    </a:lnTo>
                    <a:lnTo>
                      <a:pt x="2180" y="308"/>
                    </a:lnTo>
                    <a:lnTo>
                      <a:pt x="2156" y="306"/>
                    </a:lnTo>
                    <a:lnTo>
                      <a:pt x="2140" y="302"/>
                    </a:lnTo>
                    <a:lnTo>
                      <a:pt x="2128" y="298"/>
                    </a:lnTo>
                    <a:lnTo>
                      <a:pt x="2124" y="296"/>
                    </a:lnTo>
                    <a:lnTo>
                      <a:pt x="2124" y="292"/>
                    </a:lnTo>
                    <a:lnTo>
                      <a:pt x="2126" y="288"/>
                    </a:lnTo>
                    <a:lnTo>
                      <a:pt x="2130" y="284"/>
                    </a:lnTo>
                    <a:lnTo>
                      <a:pt x="2130" y="284"/>
                    </a:lnTo>
                    <a:lnTo>
                      <a:pt x="2142" y="278"/>
                    </a:lnTo>
                    <a:lnTo>
                      <a:pt x="2154" y="274"/>
                    </a:lnTo>
                    <a:lnTo>
                      <a:pt x="2172" y="272"/>
                    </a:lnTo>
                    <a:lnTo>
                      <a:pt x="2178" y="270"/>
                    </a:lnTo>
                    <a:lnTo>
                      <a:pt x="2180" y="268"/>
                    </a:lnTo>
                    <a:lnTo>
                      <a:pt x="2178" y="264"/>
                    </a:lnTo>
                    <a:lnTo>
                      <a:pt x="2170" y="256"/>
                    </a:lnTo>
                    <a:lnTo>
                      <a:pt x="2170" y="256"/>
                    </a:lnTo>
                    <a:lnTo>
                      <a:pt x="2154" y="240"/>
                    </a:lnTo>
                    <a:lnTo>
                      <a:pt x="2144" y="232"/>
                    </a:lnTo>
                    <a:lnTo>
                      <a:pt x="2134" y="228"/>
                    </a:lnTo>
                    <a:lnTo>
                      <a:pt x="2124" y="222"/>
                    </a:lnTo>
                    <a:lnTo>
                      <a:pt x="2110" y="220"/>
                    </a:lnTo>
                    <a:lnTo>
                      <a:pt x="2096" y="220"/>
                    </a:lnTo>
                    <a:lnTo>
                      <a:pt x="2080" y="220"/>
                    </a:lnTo>
                    <a:lnTo>
                      <a:pt x="2080" y="220"/>
                    </a:lnTo>
                    <a:lnTo>
                      <a:pt x="2064" y="222"/>
                    </a:lnTo>
                    <a:lnTo>
                      <a:pt x="2046" y="220"/>
                    </a:lnTo>
                    <a:lnTo>
                      <a:pt x="2030" y="218"/>
                    </a:lnTo>
                    <a:lnTo>
                      <a:pt x="2014" y="212"/>
                    </a:lnTo>
                    <a:lnTo>
                      <a:pt x="1982" y="202"/>
                    </a:lnTo>
                    <a:lnTo>
                      <a:pt x="1948" y="194"/>
                    </a:lnTo>
                    <a:lnTo>
                      <a:pt x="1948" y="194"/>
                    </a:lnTo>
                    <a:lnTo>
                      <a:pt x="1932" y="190"/>
                    </a:lnTo>
                    <a:lnTo>
                      <a:pt x="1918" y="184"/>
                    </a:lnTo>
                    <a:lnTo>
                      <a:pt x="1890" y="172"/>
                    </a:lnTo>
                    <a:lnTo>
                      <a:pt x="1876" y="166"/>
                    </a:lnTo>
                    <a:lnTo>
                      <a:pt x="1862" y="160"/>
                    </a:lnTo>
                    <a:lnTo>
                      <a:pt x="1848" y="158"/>
                    </a:lnTo>
                    <a:lnTo>
                      <a:pt x="1832" y="158"/>
                    </a:lnTo>
                    <a:lnTo>
                      <a:pt x="1832" y="158"/>
                    </a:lnTo>
                    <a:lnTo>
                      <a:pt x="1820" y="160"/>
                    </a:lnTo>
                    <a:lnTo>
                      <a:pt x="1812" y="164"/>
                    </a:lnTo>
                    <a:lnTo>
                      <a:pt x="1808" y="170"/>
                    </a:lnTo>
                    <a:lnTo>
                      <a:pt x="1806" y="176"/>
                    </a:lnTo>
                    <a:lnTo>
                      <a:pt x="1804" y="182"/>
                    </a:lnTo>
                    <a:lnTo>
                      <a:pt x="1800" y="186"/>
                    </a:lnTo>
                    <a:lnTo>
                      <a:pt x="1792" y="188"/>
                    </a:lnTo>
                    <a:lnTo>
                      <a:pt x="1780" y="188"/>
                    </a:lnTo>
                    <a:lnTo>
                      <a:pt x="1780" y="188"/>
                    </a:lnTo>
                    <a:lnTo>
                      <a:pt x="1774" y="186"/>
                    </a:lnTo>
                    <a:lnTo>
                      <a:pt x="1768" y="184"/>
                    </a:lnTo>
                    <a:lnTo>
                      <a:pt x="1764" y="180"/>
                    </a:lnTo>
                    <a:lnTo>
                      <a:pt x="1762" y="176"/>
                    </a:lnTo>
                    <a:lnTo>
                      <a:pt x="1760" y="166"/>
                    </a:lnTo>
                    <a:lnTo>
                      <a:pt x="1760" y="156"/>
                    </a:lnTo>
                    <a:lnTo>
                      <a:pt x="1760" y="146"/>
                    </a:lnTo>
                    <a:lnTo>
                      <a:pt x="1758" y="138"/>
                    </a:lnTo>
                    <a:lnTo>
                      <a:pt x="1756" y="136"/>
                    </a:lnTo>
                    <a:lnTo>
                      <a:pt x="1750" y="134"/>
                    </a:lnTo>
                    <a:lnTo>
                      <a:pt x="1744" y="134"/>
                    </a:lnTo>
                    <a:lnTo>
                      <a:pt x="1736" y="134"/>
                    </a:lnTo>
                    <a:lnTo>
                      <a:pt x="1736" y="134"/>
                    </a:lnTo>
                    <a:lnTo>
                      <a:pt x="1732" y="136"/>
                    </a:lnTo>
                    <a:lnTo>
                      <a:pt x="1730" y="140"/>
                    </a:lnTo>
                    <a:lnTo>
                      <a:pt x="1726" y="148"/>
                    </a:lnTo>
                    <a:lnTo>
                      <a:pt x="1724" y="172"/>
                    </a:lnTo>
                    <a:lnTo>
                      <a:pt x="1720" y="182"/>
                    </a:lnTo>
                    <a:lnTo>
                      <a:pt x="1718" y="186"/>
                    </a:lnTo>
                    <a:lnTo>
                      <a:pt x="1716" y="190"/>
                    </a:lnTo>
                    <a:lnTo>
                      <a:pt x="1712" y="190"/>
                    </a:lnTo>
                    <a:lnTo>
                      <a:pt x="1706" y="190"/>
                    </a:lnTo>
                    <a:lnTo>
                      <a:pt x="1698" y="188"/>
                    </a:lnTo>
                    <a:lnTo>
                      <a:pt x="1688" y="184"/>
                    </a:lnTo>
                    <a:lnTo>
                      <a:pt x="1688" y="184"/>
                    </a:lnTo>
                    <a:lnTo>
                      <a:pt x="1684" y="182"/>
                    </a:lnTo>
                    <a:lnTo>
                      <a:pt x="1678" y="176"/>
                    </a:lnTo>
                    <a:lnTo>
                      <a:pt x="1668" y="162"/>
                    </a:lnTo>
                    <a:lnTo>
                      <a:pt x="1650" y="132"/>
                    </a:lnTo>
                    <a:lnTo>
                      <a:pt x="1640" y="116"/>
                    </a:lnTo>
                    <a:lnTo>
                      <a:pt x="1630" y="106"/>
                    </a:lnTo>
                    <a:lnTo>
                      <a:pt x="1624" y="104"/>
                    </a:lnTo>
                    <a:lnTo>
                      <a:pt x="1620" y="102"/>
                    </a:lnTo>
                    <a:lnTo>
                      <a:pt x="1614" y="102"/>
                    </a:lnTo>
                    <a:lnTo>
                      <a:pt x="1608" y="106"/>
                    </a:lnTo>
                    <a:lnTo>
                      <a:pt x="1608" y="106"/>
                    </a:lnTo>
                    <a:lnTo>
                      <a:pt x="1600" y="114"/>
                    </a:lnTo>
                    <a:lnTo>
                      <a:pt x="1598" y="116"/>
                    </a:lnTo>
                    <a:lnTo>
                      <a:pt x="1600" y="118"/>
                    </a:lnTo>
                    <a:lnTo>
                      <a:pt x="1604" y="120"/>
                    </a:lnTo>
                    <a:lnTo>
                      <a:pt x="1610" y="122"/>
                    </a:lnTo>
                    <a:lnTo>
                      <a:pt x="1616" y="124"/>
                    </a:lnTo>
                    <a:lnTo>
                      <a:pt x="1616" y="126"/>
                    </a:lnTo>
                    <a:lnTo>
                      <a:pt x="1616" y="130"/>
                    </a:lnTo>
                    <a:lnTo>
                      <a:pt x="1610" y="138"/>
                    </a:lnTo>
                    <a:lnTo>
                      <a:pt x="1592" y="150"/>
                    </a:lnTo>
                    <a:lnTo>
                      <a:pt x="1592" y="150"/>
                    </a:lnTo>
                    <a:lnTo>
                      <a:pt x="1574" y="160"/>
                    </a:lnTo>
                    <a:lnTo>
                      <a:pt x="1572" y="160"/>
                    </a:lnTo>
                    <a:lnTo>
                      <a:pt x="1570" y="158"/>
                    </a:lnTo>
                    <a:lnTo>
                      <a:pt x="1568" y="156"/>
                    </a:lnTo>
                    <a:lnTo>
                      <a:pt x="1560" y="156"/>
                    </a:lnTo>
                    <a:lnTo>
                      <a:pt x="1546" y="160"/>
                    </a:lnTo>
                    <a:lnTo>
                      <a:pt x="1522" y="168"/>
                    </a:lnTo>
                    <a:lnTo>
                      <a:pt x="1522" y="168"/>
                    </a:lnTo>
                    <a:lnTo>
                      <a:pt x="1482" y="180"/>
                    </a:lnTo>
                    <a:lnTo>
                      <a:pt x="1476" y="182"/>
                    </a:lnTo>
                    <a:lnTo>
                      <a:pt x="1476" y="180"/>
                    </a:lnTo>
                    <a:lnTo>
                      <a:pt x="1476" y="180"/>
                    </a:lnTo>
                    <a:lnTo>
                      <a:pt x="1494" y="168"/>
                    </a:lnTo>
                    <a:lnTo>
                      <a:pt x="1526" y="152"/>
                    </a:lnTo>
                    <a:lnTo>
                      <a:pt x="1526" y="152"/>
                    </a:lnTo>
                    <a:lnTo>
                      <a:pt x="1552" y="140"/>
                    </a:lnTo>
                    <a:lnTo>
                      <a:pt x="1558" y="136"/>
                    </a:lnTo>
                    <a:lnTo>
                      <a:pt x="1560" y="132"/>
                    </a:lnTo>
                    <a:lnTo>
                      <a:pt x="1560" y="132"/>
                    </a:lnTo>
                    <a:lnTo>
                      <a:pt x="1556" y="132"/>
                    </a:lnTo>
                    <a:lnTo>
                      <a:pt x="1538" y="134"/>
                    </a:lnTo>
                    <a:lnTo>
                      <a:pt x="1538" y="134"/>
                    </a:lnTo>
                    <a:lnTo>
                      <a:pt x="1530" y="136"/>
                    </a:lnTo>
                    <a:lnTo>
                      <a:pt x="1522" y="134"/>
                    </a:lnTo>
                    <a:lnTo>
                      <a:pt x="1510" y="134"/>
                    </a:lnTo>
                    <a:lnTo>
                      <a:pt x="1506" y="134"/>
                    </a:lnTo>
                    <a:lnTo>
                      <a:pt x="1498" y="136"/>
                    </a:lnTo>
                    <a:lnTo>
                      <a:pt x="1488" y="140"/>
                    </a:lnTo>
                    <a:lnTo>
                      <a:pt x="1474" y="148"/>
                    </a:lnTo>
                    <a:lnTo>
                      <a:pt x="1474" y="148"/>
                    </a:lnTo>
                    <a:lnTo>
                      <a:pt x="1462" y="156"/>
                    </a:lnTo>
                    <a:lnTo>
                      <a:pt x="1454" y="160"/>
                    </a:lnTo>
                    <a:lnTo>
                      <a:pt x="1448" y="160"/>
                    </a:lnTo>
                    <a:lnTo>
                      <a:pt x="1442" y="162"/>
                    </a:lnTo>
                    <a:lnTo>
                      <a:pt x="1438" y="162"/>
                    </a:lnTo>
                    <a:lnTo>
                      <a:pt x="1432" y="164"/>
                    </a:lnTo>
                    <a:lnTo>
                      <a:pt x="1422" y="168"/>
                    </a:lnTo>
                    <a:lnTo>
                      <a:pt x="1406" y="178"/>
                    </a:lnTo>
                    <a:lnTo>
                      <a:pt x="1406" y="178"/>
                    </a:lnTo>
                    <a:lnTo>
                      <a:pt x="1378" y="198"/>
                    </a:lnTo>
                    <a:lnTo>
                      <a:pt x="1358" y="210"/>
                    </a:lnTo>
                    <a:lnTo>
                      <a:pt x="1352" y="214"/>
                    </a:lnTo>
                    <a:lnTo>
                      <a:pt x="1350" y="218"/>
                    </a:lnTo>
                    <a:lnTo>
                      <a:pt x="1350" y="224"/>
                    </a:lnTo>
                    <a:lnTo>
                      <a:pt x="1352" y="230"/>
                    </a:lnTo>
                    <a:lnTo>
                      <a:pt x="1352" y="230"/>
                    </a:lnTo>
                    <a:lnTo>
                      <a:pt x="1352" y="234"/>
                    </a:lnTo>
                    <a:lnTo>
                      <a:pt x="1352" y="236"/>
                    </a:lnTo>
                    <a:lnTo>
                      <a:pt x="1340" y="232"/>
                    </a:lnTo>
                    <a:lnTo>
                      <a:pt x="1332" y="230"/>
                    </a:lnTo>
                    <a:lnTo>
                      <a:pt x="1324" y="228"/>
                    </a:lnTo>
                    <a:lnTo>
                      <a:pt x="1316" y="230"/>
                    </a:lnTo>
                    <a:lnTo>
                      <a:pt x="1308" y="232"/>
                    </a:lnTo>
                    <a:lnTo>
                      <a:pt x="1308" y="232"/>
                    </a:lnTo>
                    <a:lnTo>
                      <a:pt x="1300" y="236"/>
                    </a:lnTo>
                    <a:lnTo>
                      <a:pt x="1296" y="236"/>
                    </a:lnTo>
                    <a:lnTo>
                      <a:pt x="1294" y="236"/>
                    </a:lnTo>
                    <a:lnTo>
                      <a:pt x="1290" y="232"/>
                    </a:lnTo>
                    <a:lnTo>
                      <a:pt x="1286" y="228"/>
                    </a:lnTo>
                    <a:lnTo>
                      <a:pt x="1280" y="226"/>
                    </a:lnTo>
                    <a:lnTo>
                      <a:pt x="1270" y="224"/>
                    </a:lnTo>
                    <a:lnTo>
                      <a:pt x="1258" y="222"/>
                    </a:lnTo>
                    <a:lnTo>
                      <a:pt x="1258" y="222"/>
                    </a:lnTo>
                    <a:lnTo>
                      <a:pt x="1236" y="220"/>
                    </a:lnTo>
                    <a:lnTo>
                      <a:pt x="1216" y="214"/>
                    </a:lnTo>
                    <a:lnTo>
                      <a:pt x="1198" y="206"/>
                    </a:lnTo>
                    <a:lnTo>
                      <a:pt x="1178" y="196"/>
                    </a:lnTo>
                    <a:lnTo>
                      <a:pt x="1160" y="186"/>
                    </a:lnTo>
                    <a:lnTo>
                      <a:pt x="1138" y="178"/>
                    </a:lnTo>
                    <a:lnTo>
                      <a:pt x="1114" y="172"/>
                    </a:lnTo>
                    <a:lnTo>
                      <a:pt x="1102" y="172"/>
                    </a:lnTo>
                    <a:lnTo>
                      <a:pt x="1088" y="172"/>
                    </a:lnTo>
                    <a:lnTo>
                      <a:pt x="1088" y="172"/>
                    </a:lnTo>
                    <a:lnTo>
                      <a:pt x="1074" y="170"/>
                    </a:lnTo>
                    <a:lnTo>
                      <a:pt x="1062" y="168"/>
                    </a:lnTo>
                    <a:lnTo>
                      <a:pt x="1052" y="162"/>
                    </a:lnTo>
                    <a:lnTo>
                      <a:pt x="1044" y="158"/>
                    </a:lnTo>
                    <a:lnTo>
                      <a:pt x="1036" y="152"/>
                    </a:lnTo>
                    <a:lnTo>
                      <a:pt x="1026" y="146"/>
                    </a:lnTo>
                    <a:lnTo>
                      <a:pt x="1014" y="142"/>
                    </a:lnTo>
                    <a:lnTo>
                      <a:pt x="998" y="140"/>
                    </a:lnTo>
                    <a:lnTo>
                      <a:pt x="998" y="140"/>
                    </a:lnTo>
                    <a:lnTo>
                      <a:pt x="982" y="138"/>
                    </a:lnTo>
                    <a:lnTo>
                      <a:pt x="970" y="140"/>
                    </a:lnTo>
                    <a:lnTo>
                      <a:pt x="950" y="144"/>
                    </a:lnTo>
                    <a:lnTo>
                      <a:pt x="940" y="146"/>
                    </a:lnTo>
                    <a:lnTo>
                      <a:pt x="932" y="146"/>
                    </a:lnTo>
                    <a:lnTo>
                      <a:pt x="922" y="146"/>
                    </a:lnTo>
                    <a:lnTo>
                      <a:pt x="912" y="142"/>
                    </a:lnTo>
                    <a:lnTo>
                      <a:pt x="912" y="142"/>
                    </a:lnTo>
                    <a:lnTo>
                      <a:pt x="898" y="138"/>
                    </a:lnTo>
                    <a:lnTo>
                      <a:pt x="884" y="134"/>
                    </a:lnTo>
                    <a:lnTo>
                      <a:pt x="852" y="132"/>
                    </a:lnTo>
                    <a:lnTo>
                      <a:pt x="816" y="128"/>
                    </a:lnTo>
                    <a:lnTo>
                      <a:pt x="798" y="122"/>
                    </a:lnTo>
                    <a:lnTo>
                      <a:pt x="778" y="116"/>
                    </a:lnTo>
                    <a:lnTo>
                      <a:pt x="778" y="116"/>
                    </a:lnTo>
                    <a:lnTo>
                      <a:pt x="758" y="110"/>
                    </a:lnTo>
                    <a:lnTo>
                      <a:pt x="744" y="108"/>
                    </a:lnTo>
                    <a:lnTo>
                      <a:pt x="732" y="108"/>
                    </a:lnTo>
                    <a:lnTo>
                      <a:pt x="722" y="110"/>
                    </a:lnTo>
                    <a:lnTo>
                      <a:pt x="710" y="114"/>
                    </a:lnTo>
                    <a:lnTo>
                      <a:pt x="698" y="116"/>
                    </a:lnTo>
                    <a:lnTo>
                      <a:pt x="682" y="114"/>
                    </a:lnTo>
                    <a:lnTo>
                      <a:pt x="664" y="110"/>
                    </a:lnTo>
                    <a:lnTo>
                      <a:pt x="664" y="110"/>
                    </a:lnTo>
                    <a:lnTo>
                      <a:pt x="648" y="104"/>
                    </a:lnTo>
                    <a:lnTo>
                      <a:pt x="640" y="98"/>
                    </a:lnTo>
                    <a:lnTo>
                      <a:pt x="636" y="94"/>
                    </a:lnTo>
                    <a:lnTo>
                      <a:pt x="636" y="90"/>
                    </a:lnTo>
                    <a:lnTo>
                      <a:pt x="634" y="86"/>
                    </a:lnTo>
                    <a:lnTo>
                      <a:pt x="630" y="82"/>
                    </a:lnTo>
                    <a:lnTo>
                      <a:pt x="622" y="82"/>
                    </a:lnTo>
                    <a:lnTo>
                      <a:pt x="604" y="80"/>
                    </a:lnTo>
                    <a:lnTo>
                      <a:pt x="604" y="80"/>
                    </a:lnTo>
                    <a:lnTo>
                      <a:pt x="572" y="82"/>
                    </a:lnTo>
                    <a:lnTo>
                      <a:pt x="556" y="82"/>
                    </a:lnTo>
                    <a:lnTo>
                      <a:pt x="552" y="82"/>
                    </a:lnTo>
                    <a:lnTo>
                      <a:pt x="548" y="80"/>
                    </a:lnTo>
                    <a:lnTo>
                      <a:pt x="540" y="72"/>
                    </a:lnTo>
                    <a:lnTo>
                      <a:pt x="540" y="72"/>
                    </a:lnTo>
                    <a:lnTo>
                      <a:pt x="534" y="66"/>
                    </a:lnTo>
                    <a:lnTo>
                      <a:pt x="528" y="66"/>
                    </a:lnTo>
                    <a:lnTo>
                      <a:pt x="524" y="66"/>
                    </a:lnTo>
                    <a:lnTo>
                      <a:pt x="518" y="68"/>
                    </a:lnTo>
                    <a:lnTo>
                      <a:pt x="510" y="70"/>
                    </a:lnTo>
                    <a:lnTo>
                      <a:pt x="506" y="70"/>
                    </a:lnTo>
                    <a:lnTo>
                      <a:pt x="500" y="66"/>
                    </a:lnTo>
                    <a:lnTo>
                      <a:pt x="500" y="66"/>
                    </a:lnTo>
                    <a:lnTo>
                      <a:pt x="488" y="56"/>
                    </a:lnTo>
                    <a:lnTo>
                      <a:pt x="482" y="52"/>
                    </a:lnTo>
                    <a:lnTo>
                      <a:pt x="474" y="50"/>
                    </a:lnTo>
                    <a:lnTo>
                      <a:pt x="466" y="50"/>
                    </a:lnTo>
                    <a:lnTo>
                      <a:pt x="456" y="52"/>
                    </a:lnTo>
                    <a:lnTo>
                      <a:pt x="444" y="58"/>
                    </a:lnTo>
                    <a:lnTo>
                      <a:pt x="432" y="68"/>
                    </a:lnTo>
                    <a:lnTo>
                      <a:pt x="432" y="68"/>
                    </a:lnTo>
                    <a:lnTo>
                      <a:pt x="418" y="78"/>
                    </a:lnTo>
                    <a:lnTo>
                      <a:pt x="404" y="82"/>
                    </a:lnTo>
                    <a:lnTo>
                      <a:pt x="392" y="84"/>
                    </a:lnTo>
                    <a:lnTo>
                      <a:pt x="378" y="84"/>
                    </a:lnTo>
                    <a:lnTo>
                      <a:pt x="364" y="84"/>
                    </a:lnTo>
                    <a:lnTo>
                      <a:pt x="348" y="86"/>
                    </a:lnTo>
                    <a:lnTo>
                      <a:pt x="330" y="94"/>
                    </a:lnTo>
                    <a:lnTo>
                      <a:pt x="310" y="106"/>
                    </a:lnTo>
                    <a:lnTo>
                      <a:pt x="310" y="106"/>
                    </a:lnTo>
                    <a:lnTo>
                      <a:pt x="300" y="114"/>
                    </a:lnTo>
                    <a:lnTo>
                      <a:pt x="290" y="120"/>
                    </a:lnTo>
                    <a:lnTo>
                      <a:pt x="282" y="122"/>
                    </a:lnTo>
                    <a:lnTo>
                      <a:pt x="274" y="124"/>
                    </a:lnTo>
                    <a:lnTo>
                      <a:pt x="260" y="126"/>
                    </a:lnTo>
                    <a:lnTo>
                      <a:pt x="250" y="124"/>
                    </a:lnTo>
                    <a:lnTo>
                      <a:pt x="240" y="124"/>
                    </a:lnTo>
                    <a:lnTo>
                      <a:pt x="236" y="124"/>
                    </a:lnTo>
                    <a:lnTo>
                      <a:pt x="230" y="126"/>
                    </a:lnTo>
                    <a:lnTo>
                      <a:pt x="226" y="130"/>
                    </a:lnTo>
                    <a:lnTo>
                      <a:pt x="222" y="134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02" y="172"/>
                    </a:lnTo>
                    <a:lnTo>
                      <a:pt x="192" y="188"/>
                    </a:lnTo>
                    <a:lnTo>
                      <a:pt x="182" y="202"/>
                    </a:lnTo>
                    <a:lnTo>
                      <a:pt x="172" y="212"/>
                    </a:lnTo>
                    <a:lnTo>
                      <a:pt x="158" y="220"/>
                    </a:lnTo>
                    <a:lnTo>
                      <a:pt x="142" y="224"/>
                    </a:lnTo>
                    <a:lnTo>
                      <a:pt x="122" y="228"/>
                    </a:lnTo>
                    <a:lnTo>
                      <a:pt x="96" y="228"/>
                    </a:lnTo>
                    <a:lnTo>
                      <a:pt x="96" y="228"/>
                    </a:lnTo>
                    <a:lnTo>
                      <a:pt x="84" y="230"/>
                    </a:lnTo>
                    <a:lnTo>
                      <a:pt x="78" y="232"/>
                    </a:lnTo>
                    <a:lnTo>
                      <a:pt x="74" y="236"/>
                    </a:lnTo>
                    <a:lnTo>
                      <a:pt x="74" y="240"/>
                    </a:lnTo>
                    <a:lnTo>
                      <a:pt x="74" y="244"/>
                    </a:lnTo>
                    <a:lnTo>
                      <a:pt x="72" y="250"/>
                    </a:lnTo>
                    <a:lnTo>
                      <a:pt x="66" y="254"/>
                    </a:lnTo>
                    <a:lnTo>
                      <a:pt x="58" y="258"/>
                    </a:lnTo>
                    <a:lnTo>
                      <a:pt x="58" y="258"/>
                    </a:lnTo>
                    <a:lnTo>
                      <a:pt x="54" y="260"/>
                    </a:lnTo>
                    <a:lnTo>
                      <a:pt x="52" y="262"/>
                    </a:lnTo>
                    <a:lnTo>
                      <a:pt x="54" y="266"/>
                    </a:lnTo>
                    <a:lnTo>
                      <a:pt x="58" y="268"/>
                    </a:lnTo>
                    <a:lnTo>
                      <a:pt x="72" y="274"/>
                    </a:lnTo>
                    <a:lnTo>
                      <a:pt x="92" y="282"/>
                    </a:lnTo>
                    <a:lnTo>
                      <a:pt x="114" y="292"/>
                    </a:lnTo>
                    <a:lnTo>
                      <a:pt x="136" y="304"/>
                    </a:lnTo>
                    <a:lnTo>
                      <a:pt x="156" y="318"/>
                    </a:lnTo>
                    <a:lnTo>
                      <a:pt x="162" y="326"/>
                    </a:lnTo>
                    <a:lnTo>
                      <a:pt x="168" y="334"/>
                    </a:lnTo>
                    <a:lnTo>
                      <a:pt x="168" y="334"/>
                    </a:lnTo>
                    <a:lnTo>
                      <a:pt x="172" y="342"/>
                    </a:lnTo>
                    <a:lnTo>
                      <a:pt x="176" y="346"/>
                    </a:lnTo>
                    <a:lnTo>
                      <a:pt x="186" y="354"/>
                    </a:lnTo>
                    <a:lnTo>
                      <a:pt x="196" y="356"/>
                    </a:lnTo>
                    <a:lnTo>
                      <a:pt x="206" y="356"/>
                    </a:lnTo>
                    <a:lnTo>
                      <a:pt x="212" y="356"/>
                    </a:lnTo>
                    <a:lnTo>
                      <a:pt x="218" y="356"/>
                    </a:lnTo>
                    <a:lnTo>
                      <a:pt x="220" y="356"/>
                    </a:lnTo>
                    <a:lnTo>
                      <a:pt x="222" y="358"/>
                    </a:lnTo>
                    <a:lnTo>
                      <a:pt x="220" y="364"/>
                    </a:lnTo>
                    <a:lnTo>
                      <a:pt x="220" y="364"/>
                    </a:lnTo>
                    <a:lnTo>
                      <a:pt x="220" y="372"/>
                    </a:lnTo>
                    <a:lnTo>
                      <a:pt x="220" y="376"/>
                    </a:lnTo>
                    <a:lnTo>
                      <a:pt x="224" y="378"/>
                    </a:lnTo>
                    <a:lnTo>
                      <a:pt x="228" y="380"/>
                    </a:lnTo>
                    <a:lnTo>
                      <a:pt x="232" y="380"/>
                    </a:lnTo>
                    <a:lnTo>
                      <a:pt x="236" y="382"/>
                    </a:lnTo>
                    <a:lnTo>
                      <a:pt x="240" y="386"/>
                    </a:lnTo>
                    <a:lnTo>
                      <a:pt x="242" y="392"/>
                    </a:lnTo>
                    <a:lnTo>
                      <a:pt x="242" y="392"/>
                    </a:lnTo>
                    <a:lnTo>
                      <a:pt x="244" y="400"/>
                    </a:lnTo>
                    <a:lnTo>
                      <a:pt x="248" y="402"/>
                    </a:lnTo>
                    <a:lnTo>
                      <a:pt x="254" y="404"/>
                    </a:lnTo>
                    <a:lnTo>
                      <a:pt x="260" y="402"/>
                    </a:lnTo>
                    <a:lnTo>
                      <a:pt x="266" y="402"/>
                    </a:lnTo>
                    <a:lnTo>
                      <a:pt x="270" y="402"/>
                    </a:lnTo>
                    <a:lnTo>
                      <a:pt x="274" y="404"/>
                    </a:lnTo>
                    <a:lnTo>
                      <a:pt x="276" y="410"/>
                    </a:lnTo>
                    <a:lnTo>
                      <a:pt x="276" y="410"/>
                    </a:lnTo>
                    <a:lnTo>
                      <a:pt x="274" y="418"/>
                    </a:lnTo>
                    <a:lnTo>
                      <a:pt x="272" y="418"/>
                    </a:lnTo>
                    <a:lnTo>
                      <a:pt x="270" y="418"/>
                    </a:lnTo>
                    <a:lnTo>
                      <a:pt x="266" y="416"/>
                    </a:lnTo>
                    <a:lnTo>
                      <a:pt x="262" y="416"/>
                    </a:lnTo>
                    <a:lnTo>
                      <a:pt x="258" y="418"/>
                    </a:lnTo>
                    <a:lnTo>
                      <a:pt x="252" y="424"/>
                    </a:lnTo>
                    <a:lnTo>
                      <a:pt x="252" y="424"/>
                    </a:lnTo>
                    <a:lnTo>
                      <a:pt x="250" y="426"/>
                    </a:lnTo>
                    <a:lnTo>
                      <a:pt x="248" y="426"/>
                    </a:lnTo>
                    <a:lnTo>
                      <a:pt x="240" y="422"/>
                    </a:lnTo>
                    <a:lnTo>
                      <a:pt x="234" y="420"/>
                    </a:lnTo>
                    <a:lnTo>
                      <a:pt x="224" y="420"/>
                    </a:lnTo>
                    <a:lnTo>
                      <a:pt x="212" y="420"/>
                    </a:lnTo>
                    <a:lnTo>
                      <a:pt x="194" y="422"/>
                    </a:lnTo>
                    <a:lnTo>
                      <a:pt x="194" y="422"/>
                    </a:lnTo>
                    <a:lnTo>
                      <a:pt x="186" y="422"/>
                    </a:lnTo>
                    <a:lnTo>
                      <a:pt x="180" y="420"/>
                    </a:lnTo>
                    <a:lnTo>
                      <a:pt x="176" y="418"/>
                    </a:lnTo>
                    <a:lnTo>
                      <a:pt x="174" y="416"/>
                    </a:lnTo>
                    <a:lnTo>
                      <a:pt x="174" y="408"/>
                    </a:lnTo>
                    <a:lnTo>
                      <a:pt x="176" y="398"/>
                    </a:lnTo>
                    <a:lnTo>
                      <a:pt x="176" y="390"/>
                    </a:lnTo>
                    <a:lnTo>
                      <a:pt x="174" y="388"/>
                    </a:lnTo>
                    <a:lnTo>
                      <a:pt x="172" y="384"/>
                    </a:lnTo>
                    <a:lnTo>
                      <a:pt x="168" y="384"/>
                    </a:lnTo>
                    <a:lnTo>
                      <a:pt x="162" y="384"/>
                    </a:lnTo>
                    <a:lnTo>
                      <a:pt x="140" y="388"/>
                    </a:lnTo>
                    <a:lnTo>
                      <a:pt x="140" y="388"/>
                    </a:lnTo>
                    <a:lnTo>
                      <a:pt x="116" y="396"/>
                    </a:lnTo>
                    <a:lnTo>
                      <a:pt x="92" y="406"/>
                    </a:lnTo>
                    <a:lnTo>
                      <a:pt x="56" y="424"/>
                    </a:lnTo>
                    <a:lnTo>
                      <a:pt x="28" y="440"/>
                    </a:lnTo>
                    <a:lnTo>
                      <a:pt x="18" y="444"/>
                    </a:lnTo>
                    <a:lnTo>
                      <a:pt x="10" y="446"/>
                    </a:lnTo>
                    <a:lnTo>
                      <a:pt x="10" y="446"/>
                    </a:lnTo>
                    <a:lnTo>
                      <a:pt x="4" y="448"/>
                    </a:lnTo>
                    <a:lnTo>
                      <a:pt x="0" y="452"/>
                    </a:lnTo>
                    <a:lnTo>
                      <a:pt x="0" y="456"/>
                    </a:lnTo>
                    <a:lnTo>
                      <a:pt x="2" y="460"/>
                    </a:lnTo>
                    <a:lnTo>
                      <a:pt x="8" y="466"/>
                    </a:lnTo>
                    <a:lnTo>
                      <a:pt x="16" y="470"/>
                    </a:lnTo>
                    <a:lnTo>
                      <a:pt x="28" y="472"/>
                    </a:lnTo>
                    <a:lnTo>
                      <a:pt x="42" y="474"/>
                    </a:lnTo>
                    <a:lnTo>
                      <a:pt x="42" y="474"/>
                    </a:lnTo>
                    <a:lnTo>
                      <a:pt x="54" y="474"/>
                    </a:lnTo>
                    <a:lnTo>
                      <a:pt x="60" y="478"/>
                    </a:lnTo>
                    <a:lnTo>
                      <a:pt x="58" y="480"/>
                    </a:lnTo>
                    <a:lnTo>
                      <a:pt x="56" y="484"/>
                    </a:lnTo>
                    <a:lnTo>
                      <a:pt x="52" y="488"/>
                    </a:lnTo>
                    <a:lnTo>
                      <a:pt x="50" y="492"/>
                    </a:lnTo>
                    <a:lnTo>
                      <a:pt x="50" y="498"/>
                    </a:lnTo>
                    <a:lnTo>
                      <a:pt x="56" y="502"/>
                    </a:lnTo>
                    <a:lnTo>
                      <a:pt x="56" y="502"/>
                    </a:lnTo>
                    <a:lnTo>
                      <a:pt x="64" y="506"/>
                    </a:lnTo>
                    <a:lnTo>
                      <a:pt x="66" y="512"/>
                    </a:lnTo>
                    <a:lnTo>
                      <a:pt x="68" y="520"/>
                    </a:lnTo>
                    <a:lnTo>
                      <a:pt x="70" y="524"/>
                    </a:lnTo>
                    <a:lnTo>
                      <a:pt x="74" y="528"/>
                    </a:lnTo>
                    <a:lnTo>
                      <a:pt x="82" y="532"/>
                    </a:lnTo>
                    <a:lnTo>
                      <a:pt x="94" y="534"/>
                    </a:lnTo>
                    <a:lnTo>
                      <a:pt x="94" y="534"/>
                    </a:lnTo>
                    <a:lnTo>
                      <a:pt x="110" y="534"/>
                    </a:lnTo>
                    <a:lnTo>
                      <a:pt x="122" y="534"/>
                    </a:lnTo>
                    <a:lnTo>
                      <a:pt x="144" y="528"/>
                    </a:lnTo>
                    <a:lnTo>
                      <a:pt x="154" y="526"/>
                    </a:lnTo>
                    <a:lnTo>
                      <a:pt x="166" y="526"/>
                    </a:lnTo>
                    <a:lnTo>
                      <a:pt x="176" y="528"/>
                    </a:lnTo>
                    <a:lnTo>
                      <a:pt x="190" y="534"/>
                    </a:lnTo>
                    <a:lnTo>
                      <a:pt x="190" y="534"/>
                    </a:lnTo>
                    <a:lnTo>
                      <a:pt x="198" y="536"/>
                    </a:lnTo>
                    <a:lnTo>
                      <a:pt x="204" y="538"/>
                    </a:lnTo>
                    <a:lnTo>
                      <a:pt x="210" y="538"/>
                    </a:lnTo>
                    <a:lnTo>
                      <a:pt x="218" y="536"/>
                    </a:lnTo>
                    <a:lnTo>
                      <a:pt x="230" y="530"/>
                    </a:lnTo>
                    <a:lnTo>
                      <a:pt x="242" y="522"/>
                    </a:lnTo>
                    <a:lnTo>
                      <a:pt x="254" y="512"/>
                    </a:lnTo>
                    <a:lnTo>
                      <a:pt x="266" y="506"/>
                    </a:lnTo>
                    <a:lnTo>
                      <a:pt x="270" y="506"/>
                    </a:lnTo>
                    <a:lnTo>
                      <a:pt x="276" y="506"/>
                    </a:lnTo>
                    <a:lnTo>
                      <a:pt x="280" y="508"/>
                    </a:lnTo>
                    <a:lnTo>
                      <a:pt x="286" y="510"/>
                    </a:lnTo>
                    <a:lnTo>
                      <a:pt x="286" y="510"/>
                    </a:lnTo>
                    <a:lnTo>
                      <a:pt x="290" y="516"/>
                    </a:lnTo>
                    <a:lnTo>
                      <a:pt x="290" y="518"/>
                    </a:lnTo>
                    <a:lnTo>
                      <a:pt x="290" y="522"/>
                    </a:lnTo>
                    <a:lnTo>
                      <a:pt x="288" y="524"/>
                    </a:lnTo>
                    <a:lnTo>
                      <a:pt x="282" y="526"/>
                    </a:lnTo>
                    <a:lnTo>
                      <a:pt x="272" y="528"/>
                    </a:lnTo>
                    <a:lnTo>
                      <a:pt x="264" y="530"/>
                    </a:lnTo>
                    <a:lnTo>
                      <a:pt x="260" y="534"/>
                    </a:lnTo>
                    <a:lnTo>
                      <a:pt x="260" y="536"/>
                    </a:lnTo>
                    <a:lnTo>
                      <a:pt x="262" y="538"/>
                    </a:lnTo>
                    <a:lnTo>
                      <a:pt x="274" y="544"/>
                    </a:lnTo>
                    <a:lnTo>
                      <a:pt x="274" y="544"/>
                    </a:lnTo>
                    <a:lnTo>
                      <a:pt x="280" y="550"/>
                    </a:lnTo>
                    <a:lnTo>
                      <a:pt x="286" y="554"/>
                    </a:lnTo>
                    <a:lnTo>
                      <a:pt x="290" y="558"/>
                    </a:lnTo>
                    <a:lnTo>
                      <a:pt x="292" y="564"/>
                    </a:lnTo>
                    <a:lnTo>
                      <a:pt x="292" y="570"/>
                    </a:lnTo>
                    <a:lnTo>
                      <a:pt x="292" y="574"/>
                    </a:lnTo>
                    <a:lnTo>
                      <a:pt x="288" y="584"/>
                    </a:lnTo>
                    <a:lnTo>
                      <a:pt x="280" y="592"/>
                    </a:lnTo>
                    <a:lnTo>
                      <a:pt x="270" y="598"/>
                    </a:lnTo>
                    <a:lnTo>
                      <a:pt x="258" y="600"/>
                    </a:lnTo>
                    <a:lnTo>
                      <a:pt x="244" y="598"/>
                    </a:lnTo>
                    <a:lnTo>
                      <a:pt x="244" y="598"/>
                    </a:lnTo>
                    <a:lnTo>
                      <a:pt x="240" y="598"/>
                    </a:lnTo>
                    <a:lnTo>
                      <a:pt x="234" y="598"/>
                    </a:lnTo>
                    <a:lnTo>
                      <a:pt x="226" y="602"/>
                    </a:lnTo>
                    <a:lnTo>
                      <a:pt x="220" y="610"/>
                    </a:lnTo>
                    <a:lnTo>
                      <a:pt x="214" y="618"/>
                    </a:lnTo>
                    <a:lnTo>
                      <a:pt x="210" y="624"/>
                    </a:lnTo>
                    <a:lnTo>
                      <a:pt x="202" y="630"/>
                    </a:lnTo>
                    <a:lnTo>
                      <a:pt x="198" y="630"/>
                    </a:lnTo>
                    <a:lnTo>
                      <a:pt x="192" y="630"/>
                    </a:lnTo>
                    <a:lnTo>
                      <a:pt x="186" y="628"/>
                    </a:lnTo>
                    <a:lnTo>
                      <a:pt x="180" y="624"/>
                    </a:lnTo>
                    <a:lnTo>
                      <a:pt x="180" y="624"/>
                    </a:lnTo>
                    <a:lnTo>
                      <a:pt x="172" y="620"/>
                    </a:lnTo>
                    <a:lnTo>
                      <a:pt x="166" y="618"/>
                    </a:lnTo>
                    <a:lnTo>
                      <a:pt x="160" y="618"/>
                    </a:lnTo>
                    <a:lnTo>
                      <a:pt x="154" y="620"/>
                    </a:lnTo>
                    <a:lnTo>
                      <a:pt x="144" y="626"/>
                    </a:lnTo>
                    <a:lnTo>
                      <a:pt x="136" y="636"/>
                    </a:lnTo>
                    <a:lnTo>
                      <a:pt x="124" y="658"/>
                    </a:lnTo>
                    <a:lnTo>
                      <a:pt x="118" y="666"/>
                    </a:lnTo>
                    <a:lnTo>
                      <a:pt x="112" y="672"/>
                    </a:lnTo>
                    <a:lnTo>
                      <a:pt x="112" y="672"/>
                    </a:lnTo>
                    <a:lnTo>
                      <a:pt x="106" y="674"/>
                    </a:lnTo>
                    <a:lnTo>
                      <a:pt x="102" y="678"/>
                    </a:lnTo>
                    <a:lnTo>
                      <a:pt x="96" y="690"/>
                    </a:lnTo>
                    <a:lnTo>
                      <a:pt x="92" y="702"/>
                    </a:lnTo>
                    <a:lnTo>
                      <a:pt x="88" y="708"/>
                    </a:lnTo>
                    <a:lnTo>
                      <a:pt x="82" y="712"/>
                    </a:lnTo>
                    <a:lnTo>
                      <a:pt x="82" y="712"/>
                    </a:lnTo>
                    <a:lnTo>
                      <a:pt x="76" y="716"/>
                    </a:lnTo>
                    <a:lnTo>
                      <a:pt x="74" y="720"/>
                    </a:lnTo>
                    <a:lnTo>
                      <a:pt x="74" y="726"/>
                    </a:lnTo>
                    <a:lnTo>
                      <a:pt x="76" y="730"/>
                    </a:lnTo>
                    <a:lnTo>
                      <a:pt x="88" y="740"/>
                    </a:lnTo>
                    <a:lnTo>
                      <a:pt x="108" y="756"/>
                    </a:lnTo>
                    <a:lnTo>
                      <a:pt x="108" y="756"/>
                    </a:lnTo>
                    <a:lnTo>
                      <a:pt x="116" y="764"/>
                    </a:lnTo>
                    <a:lnTo>
                      <a:pt x="118" y="772"/>
                    </a:lnTo>
                    <a:lnTo>
                      <a:pt x="118" y="778"/>
                    </a:lnTo>
                    <a:lnTo>
                      <a:pt x="116" y="784"/>
                    </a:lnTo>
                    <a:lnTo>
                      <a:pt x="114" y="790"/>
                    </a:lnTo>
                    <a:lnTo>
                      <a:pt x="112" y="794"/>
                    </a:lnTo>
                    <a:lnTo>
                      <a:pt x="112" y="800"/>
                    </a:lnTo>
                    <a:lnTo>
                      <a:pt x="116" y="804"/>
                    </a:lnTo>
                    <a:lnTo>
                      <a:pt x="116" y="804"/>
                    </a:lnTo>
                    <a:lnTo>
                      <a:pt x="132" y="818"/>
                    </a:lnTo>
                    <a:lnTo>
                      <a:pt x="148" y="834"/>
                    </a:lnTo>
                    <a:lnTo>
                      <a:pt x="158" y="840"/>
                    </a:lnTo>
                    <a:lnTo>
                      <a:pt x="168" y="844"/>
                    </a:lnTo>
                    <a:lnTo>
                      <a:pt x="180" y="844"/>
                    </a:lnTo>
                    <a:lnTo>
                      <a:pt x="194" y="840"/>
                    </a:lnTo>
                    <a:lnTo>
                      <a:pt x="194" y="840"/>
                    </a:lnTo>
                    <a:lnTo>
                      <a:pt x="208" y="836"/>
                    </a:lnTo>
                    <a:lnTo>
                      <a:pt x="218" y="834"/>
                    </a:lnTo>
                    <a:lnTo>
                      <a:pt x="228" y="836"/>
                    </a:lnTo>
                    <a:lnTo>
                      <a:pt x="234" y="838"/>
                    </a:lnTo>
                    <a:lnTo>
                      <a:pt x="240" y="842"/>
                    </a:lnTo>
                    <a:lnTo>
                      <a:pt x="242" y="848"/>
                    </a:lnTo>
                    <a:lnTo>
                      <a:pt x="242" y="858"/>
                    </a:lnTo>
                    <a:lnTo>
                      <a:pt x="238" y="868"/>
                    </a:lnTo>
                    <a:lnTo>
                      <a:pt x="238" y="868"/>
                    </a:lnTo>
                    <a:lnTo>
                      <a:pt x="236" y="878"/>
                    </a:lnTo>
                    <a:lnTo>
                      <a:pt x="236" y="884"/>
                    </a:lnTo>
                    <a:lnTo>
                      <a:pt x="238" y="888"/>
                    </a:lnTo>
                    <a:lnTo>
                      <a:pt x="242" y="890"/>
                    </a:lnTo>
                    <a:lnTo>
                      <a:pt x="244" y="892"/>
                    </a:lnTo>
                    <a:lnTo>
                      <a:pt x="246" y="896"/>
                    </a:lnTo>
                    <a:lnTo>
                      <a:pt x="246" y="900"/>
                    </a:lnTo>
                    <a:lnTo>
                      <a:pt x="244" y="908"/>
                    </a:lnTo>
                    <a:lnTo>
                      <a:pt x="244" y="908"/>
                    </a:lnTo>
                    <a:lnTo>
                      <a:pt x="242" y="918"/>
                    </a:lnTo>
                    <a:lnTo>
                      <a:pt x="244" y="922"/>
                    </a:lnTo>
                    <a:lnTo>
                      <a:pt x="248" y="924"/>
                    </a:lnTo>
                    <a:lnTo>
                      <a:pt x="254" y="924"/>
                    </a:lnTo>
                    <a:lnTo>
                      <a:pt x="262" y="920"/>
                    </a:lnTo>
                    <a:lnTo>
                      <a:pt x="270" y="916"/>
                    </a:lnTo>
                    <a:lnTo>
                      <a:pt x="284" y="904"/>
                    </a:lnTo>
                    <a:lnTo>
                      <a:pt x="284" y="904"/>
                    </a:lnTo>
                    <a:lnTo>
                      <a:pt x="292" y="900"/>
                    </a:lnTo>
                    <a:lnTo>
                      <a:pt x="300" y="898"/>
                    </a:lnTo>
                    <a:lnTo>
                      <a:pt x="308" y="898"/>
                    </a:lnTo>
                    <a:lnTo>
                      <a:pt x="316" y="902"/>
                    </a:lnTo>
                    <a:lnTo>
                      <a:pt x="326" y="906"/>
                    </a:lnTo>
                    <a:lnTo>
                      <a:pt x="336" y="912"/>
                    </a:lnTo>
                    <a:lnTo>
                      <a:pt x="352" y="926"/>
                    </a:lnTo>
                    <a:lnTo>
                      <a:pt x="352" y="926"/>
                    </a:lnTo>
                    <a:lnTo>
                      <a:pt x="358" y="930"/>
                    </a:lnTo>
                    <a:lnTo>
                      <a:pt x="362" y="932"/>
                    </a:lnTo>
                    <a:lnTo>
                      <a:pt x="366" y="930"/>
                    </a:lnTo>
                    <a:lnTo>
                      <a:pt x="370" y="926"/>
                    </a:lnTo>
                    <a:lnTo>
                      <a:pt x="376" y="918"/>
                    </a:lnTo>
                    <a:lnTo>
                      <a:pt x="380" y="916"/>
                    </a:lnTo>
                    <a:lnTo>
                      <a:pt x="386" y="918"/>
                    </a:lnTo>
                    <a:lnTo>
                      <a:pt x="386" y="918"/>
                    </a:lnTo>
                    <a:lnTo>
                      <a:pt x="392" y="920"/>
                    </a:lnTo>
                    <a:lnTo>
                      <a:pt x="402" y="918"/>
                    </a:lnTo>
                    <a:lnTo>
                      <a:pt x="420" y="912"/>
                    </a:lnTo>
                    <a:lnTo>
                      <a:pt x="432" y="908"/>
                    </a:lnTo>
                    <a:lnTo>
                      <a:pt x="432" y="908"/>
                    </a:lnTo>
                    <a:lnTo>
                      <a:pt x="432" y="910"/>
                    </a:lnTo>
                    <a:lnTo>
                      <a:pt x="430" y="916"/>
                    </a:lnTo>
                    <a:lnTo>
                      <a:pt x="430" y="916"/>
                    </a:lnTo>
                    <a:lnTo>
                      <a:pt x="418" y="932"/>
                    </a:lnTo>
                    <a:lnTo>
                      <a:pt x="412" y="946"/>
                    </a:lnTo>
                    <a:lnTo>
                      <a:pt x="410" y="962"/>
                    </a:lnTo>
                    <a:lnTo>
                      <a:pt x="410" y="978"/>
                    </a:lnTo>
                    <a:lnTo>
                      <a:pt x="410" y="978"/>
                    </a:lnTo>
                    <a:lnTo>
                      <a:pt x="408" y="986"/>
                    </a:lnTo>
                    <a:lnTo>
                      <a:pt x="406" y="990"/>
                    </a:lnTo>
                    <a:lnTo>
                      <a:pt x="402" y="992"/>
                    </a:lnTo>
                    <a:lnTo>
                      <a:pt x="396" y="994"/>
                    </a:lnTo>
                    <a:lnTo>
                      <a:pt x="392" y="998"/>
                    </a:lnTo>
                    <a:lnTo>
                      <a:pt x="386" y="1000"/>
                    </a:lnTo>
                    <a:lnTo>
                      <a:pt x="380" y="1008"/>
                    </a:lnTo>
                    <a:lnTo>
                      <a:pt x="374" y="1018"/>
                    </a:lnTo>
                    <a:lnTo>
                      <a:pt x="374" y="1018"/>
                    </a:lnTo>
                    <a:lnTo>
                      <a:pt x="368" y="1028"/>
                    </a:lnTo>
                    <a:lnTo>
                      <a:pt x="360" y="1036"/>
                    </a:lnTo>
                    <a:lnTo>
                      <a:pt x="352" y="1040"/>
                    </a:lnTo>
                    <a:lnTo>
                      <a:pt x="342" y="1044"/>
                    </a:lnTo>
                    <a:lnTo>
                      <a:pt x="332" y="1048"/>
                    </a:lnTo>
                    <a:lnTo>
                      <a:pt x="324" y="1054"/>
                    </a:lnTo>
                    <a:lnTo>
                      <a:pt x="314" y="1060"/>
                    </a:lnTo>
                    <a:lnTo>
                      <a:pt x="306" y="1072"/>
                    </a:lnTo>
                    <a:lnTo>
                      <a:pt x="306" y="1072"/>
                    </a:lnTo>
                    <a:lnTo>
                      <a:pt x="300" y="1082"/>
                    </a:lnTo>
                    <a:lnTo>
                      <a:pt x="296" y="1088"/>
                    </a:lnTo>
                    <a:lnTo>
                      <a:pt x="292" y="1090"/>
                    </a:lnTo>
                    <a:lnTo>
                      <a:pt x="288" y="1088"/>
                    </a:lnTo>
                    <a:lnTo>
                      <a:pt x="276" y="1086"/>
                    </a:lnTo>
                    <a:lnTo>
                      <a:pt x="268" y="1088"/>
                    </a:lnTo>
                    <a:lnTo>
                      <a:pt x="254" y="1090"/>
                    </a:lnTo>
                    <a:lnTo>
                      <a:pt x="254" y="1090"/>
                    </a:lnTo>
                    <a:lnTo>
                      <a:pt x="244" y="1096"/>
                    </a:lnTo>
                    <a:lnTo>
                      <a:pt x="236" y="1100"/>
                    </a:lnTo>
                    <a:lnTo>
                      <a:pt x="232" y="1104"/>
                    </a:lnTo>
                    <a:lnTo>
                      <a:pt x="228" y="1110"/>
                    </a:lnTo>
                    <a:lnTo>
                      <a:pt x="222" y="1118"/>
                    </a:lnTo>
                    <a:lnTo>
                      <a:pt x="218" y="1124"/>
                    </a:lnTo>
                    <a:lnTo>
                      <a:pt x="210" y="1128"/>
                    </a:lnTo>
                    <a:lnTo>
                      <a:pt x="210" y="1128"/>
                    </a:lnTo>
                    <a:lnTo>
                      <a:pt x="200" y="1132"/>
                    </a:lnTo>
                    <a:lnTo>
                      <a:pt x="194" y="1138"/>
                    </a:lnTo>
                    <a:lnTo>
                      <a:pt x="188" y="1144"/>
                    </a:lnTo>
                    <a:lnTo>
                      <a:pt x="186" y="1148"/>
                    </a:lnTo>
                    <a:lnTo>
                      <a:pt x="188" y="1152"/>
                    </a:lnTo>
                    <a:lnTo>
                      <a:pt x="192" y="1154"/>
                    </a:lnTo>
                    <a:lnTo>
                      <a:pt x="200" y="1154"/>
                    </a:lnTo>
                    <a:lnTo>
                      <a:pt x="212" y="1150"/>
                    </a:lnTo>
                    <a:lnTo>
                      <a:pt x="212" y="1150"/>
                    </a:lnTo>
                    <a:lnTo>
                      <a:pt x="224" y="1144"/>
                    </a:lnTo>
                    <a:lnTo>
                      <a:pt x="234" y="1138"/>
                    </a:lnTo>
                    <a:lnTo>
                      <a:pt x="248" y="1124"/>
                    </a:lnTo>
                    <a:lnTo>
                      <a:pt x="256" y="1116"/>
                    </a:lnTo>
                    <a:lnTo>
                      <a:pt x="258" y="1116"/>
                    </a:lnTo>
                    <a:lnTo>
                      <a:pt x="262" y="1120"/>
                    </a:lnTo>
                    <a:lnTo>
                      <a:pt x="262" y="1120"/>
                    </a:lnTo>
                    <a:lnTo>
                      <a:pt x="266" y="1124"/>
                    </a:lnTo>
                    <a:lnTo>
                      <a:pt x="270" y="1124"/>
                    </a:lnTo>
                    <a:lnTo>
                      <a:pt x="278" y="1122"/>
                    </a:lnTo>
                    <a:lnTo>
                      <a:pt x="282" y="1120"/>
                    </a:lnTo>
                    <a:lnTo>
                      <a:pt x="284" y="1120"/>
                    </a:lnTo>
                    <a:lnTo>
                      <a:pt x="288" y="1124"/>
                    </a:lnTo>
                    <a:lnTo>
                      <a:pt x="290" y="1128"/>
                    </a:lnTo>
                    <a:lnTo>
                      <a:pt x="290" y="1128"/>
                    </a:lnTo>
                    <a:lnTo>
                      <a:pt x="292" y="1136"/>
                    </a:lnTo>
                    <a:lnTo>
                      <a:pt x="296" y="1138"/>
                    </a:lnTo>
                    <a:lnTo>
                      <a:pt x="298" y="1140"/>
                    </a:lnTo>
                    <a:lnTo>
                      <a:pt x="302" y="1138"/>
                    </a:lnTo>
                    <a:lnTo>
                      <a:pt x="306" y="1136"/>
                    </a:lnTo>
                    <a:lnTo>
                      <a:pt x="308" y="1130"/>
                    </a:lnTo>
                    <a:lnTo>
                      <a:pt x="308" y="1126"/>
                    </a:lnTo>
                    <a:lnTo>
                      <a:pt x="306" y="1120"/>
                    </a:lnTo>
                    <a:lnTo>
                      <a:pt x="306" y="1120"/>
                    </a:lnTo>
                    <a:lnTo>
                      <a:pt x="306" y="1114"/>
                    </a:lnTo>
                    <a:lnTo>
                      <a:pt x="308" y="1110"/>
                    </a:lnTo>
                    <a:lnTo>
                      <a:pt x="312" y="1106"/>
                    </a:lnTo>
                    <a:lnTo>
                      <a:pt x="316" y="1102"/>
                    </a:lnTo>
                    <a:lnTo>
                      <a:pt x="322" y="1100"/>
                    </a:lnTo>
                    <a:lnTo>
                      <a:pt x="328" y="1100"/>
                    </a:lnTo>
                    <a:lnTo>
                      <a:pt x="332" y="1102"/>
                    </a:lnTo>
                    <a:lnTo>
                      <a:pt x="334" y="1108"/>
                    </a:lnTo>
                    <a:lnTo>
                      <a:pt x="334" y="1108"/>
                    </a:lnTo>
                    <a:lnTo>
                      <a:pt x="334" y="1110"/>
                    </a:lnTo>
                    <a:lnTo>
                      <a:pt x="336" y="1110"/>
                    </a:lnTo>
                    <a:lnTo>
                      <a:pt x="340" y="1110"/>
                    </a:lnTo>
                    <a:lnTo>
                      <a:pt x="354" y="1100"/>
                    </a:lnTo>
                    <a:lnTo>
                      <a:pt x="372" y="1088"/>
                    </a:lnTo>
                    <a:lnTo>
                      <a:pt x="380" y="1084"/>
                    </a:lnTo>
                    <a:lnTo>
                      <a:pt x="388" y="1082"/>
                    </a:lnTo>
                    <a:lnTo>
                      <a:pt x="388" y="1082"/>
                    </a:lnTo>
                    <a:lnTo>
                      <a:pt x="394" y="1082"/>
                    </a:lnTo>
                    <a:lnTo>
                      <a:pt x="396" y="1080"/>
                    </a:lnTo>
                    <a:lnTo>
                      <a:pt x="394" y="1074"/>
                    </a:lnTo>
                    <a:lnTo>
                      <a:pt x="394" y="1068"/>
                    </a:lnTo>
                    <a:lnTo>
                      <a:pt x="398" y="1062"/>
                    </a:lnTo>
                    <a:lnTo>
                      <a:pt x="408" y="1052"/>
                    </a:lnTo>
                    <a:lnTo>
                      <a:pt x="424" y="1042"/>
                    </a:lnTo>
                    <a:lnTo>
                      <a:pt x="424" y="1042"/>
                    </a:lnTo>
                    <a:lnTo>
                      <a:pt x="440" y="1032"/>
                    </a:lnTo>
                    <a:lnTo>
                      <a:pt x="452" y="1024"/>
                    </a:lnTo>
                    <a:lnTo>
                      <a:pt x="462" y="1016"/>
                    </a:lnTo>
                    <a:lnTo>
                      <a:pt x="468" y="1010"/>
                    </a:lnTo>
                    <a:lnTo>
                      <a:pt x="478" y="998"/>
                    </a:lnTo>
                    <a:lnTo>
                      <a:pt x="484" y="994"/>
                    </a:lnTo>
                    <a:lnTo>
                      <a:pt x="492" y="988"/>
                    </a:lnTo>
                    <a:lnTo>
                      <a:pt x="492" y="988"/>
                    </a:lnTo>
                    <a:lnTo>
                      <a:pt x="516" y="976"/>
                    </a:lnTo>
                    <a:lnTo>
                      <a:pt x="538" y="964"/>
                    </a:lnTo>
                    <a:lnTo>
                      <a:pt x="548" y="956"/>
                    </a:lnTo>
                    <a:lnTo>
                      <a:pt x="556" y="950"/>
                    </a:lnTo>
                    <a:lnTo>
                      <a:pt x="562" y="942"/>
                    </a:lnTo>
                    <a:lnTo>
                      <a:pt x="566" y="934"/>
                    </a:lnTo>
                    <a:lnTo>
                      <a:pt x="566" y="934"/>
                    </a:lnTo>
                    <a:lnTo>
                      <a:pt x="568" y="928"/>
                    </a:lnTo>
                    <a:lnTo>
                      <a:pt x="572" y="922"/>
                    </a:lnTo>
                    <a:lnTo>
                      <a:pt x="580" y="916"/>
                    </a:lnTo>
                    <a:lnTo>
                      <a:pt x="588" y="912"/>
                    </a:lnTo>
                    <a:lnTo>
                      <a:pt x="592" y="906"/>
                    </a:lnTo>
                    <a:lnTo>
                      <a:pt x="592" y="900"/>
                    </a:lnTo>
                    <a:lnTo>
                      <a:pt x="592" y="900"/>
                    </a:lnTo>
                    <a:lnTo>
                      <a:pt x="592" y="898"/>
                    </a:lnTo>
                    <a:lnTo>
                      <a:pt x="590" y="896"/>
                    </a:lnTo>
                    <a:lnTo>
                      <a:pt x="582" y="892"/>
                    </a:lnTo>
                    <a:lnTo>
                      <a:pt x="564" y="892"/>
                    </a:lnTo>
                    <a:lnTo>
                      <a:pt x="556" y="890"/>
                    </a:lnTo>
                    <a:lnTo>
                      <a:pt x="554" y="890"/>
                    </a:lnTo>
                    <a:lnTo>
                      <a:pt x="554" y="888"/>
                    </a:lnTo>
                    <a:lnTo>
                      <a:pt x="554" y="886"/>
                    </a:lnTo>
                    <a:lnTo>
                      <a:pt x="556" y="882"/>
                    </a:lnTo>
                    <a:lnTo>
                      <a:pt x="570" y="870"/>
                    </a:lnTo>
                    <a:lnTo>
                      <a:pt x="570" y="870"/>
                    </a:lnTo>
                    <a:lnTo>
                      <a:pt x="598" y="846"/>
                    </a:lnTo>
                    <a:lnTo>
                      <a:pt x="616" y="828"/>
                    </a:lnTo>
                    <a:lnTo>
                      <a:pt x="630" y="810"/>
                    </a:lnTo>
                    <a:lnTo>
                      <a:pt x="644" y="786"/>
                    </a:lnTo>
                    <a:lnTo>
                      <a:pt x="644" y="786"/>
                    </a:lnTo>
                    <a:lnTo>
                      <a:pt x="654" y="774"/>
                    </a:lnTo>
                    <a:lnTo>
                      <a:pt x="666" y="764"/>
                    </a:lnTo>
                    <a:lnTo>
                      <a:pt x="680" y="756"/>
                    </a:lnTo>
                    <a:lnTo>
                      <a:pt x="694" y="750"/>
                    </a:lnTo>
                    <a:lnTo>
                      <a:pt x="710" y="750"/>
                    </a:lnTo>
                    <a:lnTo>
                      <a:pt x="726" y="752"/>
                    </a:lnTo>
                    <a:lnTo>
                      <a:pt x="742" y="758"/>
                    </a:lnTo>
                    <a:lnTo>
                      <a:pt x="750" y="764"/>
                    </a:lnTo>
                    <a:lnTo>
                      <a:pt x="758" y="770"/>
                    </a:lnTo>
                    <a:lnTo>
                      <a:pt x="758" y="770"/>
                    </a:lnTo>
                    <a:lnTo>
                      <a:pt x="768" y="782"/>
                    </a:lnTo>
                    <a:lnTo>
                      <a:pt x="770" y="784"/>
                    </a:lnTo>
                    <a:lnTo>
                      <a:pt x="770" y="784"/>
                    </a:lnTo>
                    <a:lnTo>
                      <a:pt x="752" y="776"/>
                    </a:lnTo>
                    <a:lnTo>
                      <a:pt x="738" y="768"/>
                    </a:lnTo>
                    <a:lnTo>
                      <a:pt x="720" y="764"/>
                    </a:lnTo>
                    <a:lnTo>
                      <a:pt x="712" y="762"/>
                    </a:lnTo>
                    <a:lnTo>
                      <a:pt x="704" y="762"/>
                    </a:lnTo>
                    <a:lnTo>
                      <a:pt x="696" y="764"/>
                    </a:lnTo>
                    <a:lnTo>
                      <a:pt x="690" y="768"/>
                    </a:lnTo>
                    <a:lnTo>
                      <a:pt x="690" y="768"/>
                    </a:lnTo>
                    <a:lnTo>
                      <a:pt x="680" y="776"/>
                    </a:lnTo>
                    <a:lnTo>
                      <a:pt x="674" y="784"/>
                    </a:lnTo>
                    <a:lnTo>
                      <a:pt x="672" y="790"/>
                    </a:lnTo>
                    <a:lnTo>
                      <a:pt x="672" y="796"/>
                    </a:lnTo>
                    <a:lnTo>
                      <a:pt x="672" y="802"/>
                    </a:lnTo>
                    <a:lnTo>
                      <a:pt x="670" y="810"/>
                    </a:lnTo>
                    <a:lnTo>
                      <a:pt x="666" y="818"/>
                    </a:lnTo>
                    <a:lnTo>
                      <a:pt x="658" y="828"/>
                    </a:lnTo>
                    <a:lnTo>
                      <a:pt x="658" y="828"/>
                    </a:lnTo>
                    <a:lnTo>
                      <a:pt x="652" y="836"/>
                    </a:lnTo>
                    <a:lnTo>
                      <a:pt x="650" y="844"/>
                    </a:lnTo>
                    <a:lnTo>
                      <a:pt x="652" y="848"/>
                    </a:lnTo>
                    <a:lnTo>
                      <a:pt x="656" y="852"/>
                    </a:lnTo>
                    <a:lnTo>
                      <a:pt x="660" y="856"/>
                    </a:lnTo>
                    <a:lnTo>
                      <a:pt x="662" y="858"/>
                    </a:lnTo>
                    <a:lnTo>
                      <a:pt x="662" y="862"/>
                    </a:lnTo>
                    <a:lnTo>
                      <a:pt x="656" y="866"/>
                    </a:lnTo>
                    <a:lnTo>
                      <a:pt x="656" y="866"/>
                    </a:lnTo>
                    <a:lnTo>
                      <a:pt x="646" y="874"/>
                    </a:lnTo>
                    <a:lnTo>
                      <a:pt x="644" y="876"/>
                    </a:lnTo>
                    <a:lnTo>
                      <a:pt x="644" y="878"/>
                    </a:lnTo>
                    <a:lnTo>
                      <a:pt x="646" y="880"/>
                    </a:lnTo>
                    <a:lnTo>
                      <a:pt x="648" y="882"/>
                    </a:lnTo>
                    <a:lnTo>
                      <a:pt x="658" y="884"/>
                    </a:lnTo>
                    <a:lnTo>
                      <a:pt x="670" y="884"/>
                    </a:lnTo>
                    <a:lnTo>
                      <a:pt x="684" y="882"/>
                    </a:lnTo>
                    <a:lnTo>
                      <a:pt x="698" y="876"/>
                    </a:lnTo>
                    <a:lnTo>
                      <a:pt x="712" y="866"/>
                    </a:lnTo>
                    <a:lnTo>
                      <a:pt x="712" y="866"/>
                    </a:lnTo>
                    <a:lnTo>
                      <a:pt x="732" y="850"/>
                    </a:lnTo>
                    <a:lnTo>
                      <a:pt x="748" y="840"/>
                    </a:lnTo>
                    <a:lnTo>
                      <a:pt x="762" y="834"/>
                    </a:lnTo>
                    <a:lnTo>
                      <a:pt x="778" y="834"/>
                    </a:lnTo>
                    <a:lnTo>
                      <a:pt x="778" y="834"/>
                    </a:lnTo>
                    <a:lnTo>
                      <a:pt x="786" y="832"/>
                    </a:lnTo>
                    <a:lnTo>
                      <a:pt x="790" y="830"/>
                    </a:lnTo>
                    <a:lnTo>
                      <a:pt x="790" y="828"/>
                    </a:lnTo>
                    <a:lnTo>
                      <a:pt x="790" y="824"/>
                    </a:lnTo>
                    <a:lnTo>
                      <a:pt x="790" y="820"/>
                    </a:lnTo>
                    <a:lnTo>
                      <a:pt x="790" y="818"/>
                    </a:lnTo>
                    <a:lnTo>
                      <a:pt x="794" y="814"/>
                    </a:lnTo>
                    <a:lnTo>
                      <a:pt x="800" y="810"/>
                    </a:lnTo>
                    <a:lnTo>
                      <a:pt x="800" y="810"/>
                    </a:lnTo>
                    <a:lnTo>
                      <a:pt x="804" y="806"/>
                    </a:lnTo>
                    <a:lnTo>
                      <a:pt x="806" y="802"/>
                    </a:lnTo>
                    <a:lnTo>
                      <a:pt x="804" y="796"/>
                    </a:lnTo>
                    <a:lnTo>
                      <a:pt x="802" y="790"/>
                    </a:lnTo>
                    <a:lnTo>
                      <a:pt x="800" y="784"/>
                    </a:lnTo>
                    <a:lnTo>
                      <a:pt x="800" y="780"/>
                    </a:lnTo>
                    <a:lnTo>
                      <a:pt x="804" y="776"/>
                    </a:lnTo>
                    <a:lnTo>
                      <a:pt x="812" y="774"/>
                    </a:lnTo>
                    <a:lnTo>
                      <a:pt x="812" y="774"/>
                    </a:lnTo>
                    <a:lnTo>
                      <a:pt x="824" y="772"/>
                    </a:lnTo>
                    <a:lnTo>
                      <a:pt x="834" y="770"/>
                    </a:lnTo>
                    <a:lnTo>
                      <a:pt x="850" y="764"/>
                    </a:lnTo>
                    <a:lnTo>
                      <a:pt x="856" y="764"/>
                    </a:lnTo>
                    <a:lnTo>
                      <a:pt x="860" y="764"/>
                    </a:lnTo>
                    <a:lnTo>
                      <a:pt x="862" y="768"/>
                    </a:lnTo>
                    <a:lnTo>
                      <a:pt x="862" y="774"/>
                    </a:lnTo>
                    <a:lnTo>
                      <a:pt x="862" y="774"/>
                    </a:lnTo>
                    <a:lnTo>
                      <a:pt x="862" y="780"/>
                    </a:lnTo>
                    <a:lnTo>
                      <a:pt x="866" y="784"/>
                    </a:lnTo>
                    <a:lnTo>
                      <a:pt x="870" y="788"/>
                    </a:lnTo>
                    <a:lnTo>
                      <a:pt x="874" y="790"/>
                    </a:lnTo>
                    <a:lnTo>
                      <a:pt x="888" y="794"/>
                    </a:lnTo>
                    <a:lnTo>
                      <a:pt x="896" y="798"/>
                    </a:lnTo>
                    <a:lnTo>
                      <a:pt x="906" y="802"/>
                    </a:lnTo>
                    <a:lnTo>
                      <a:pt x="906" y="802"/>
                    </a:lnTo>
                    <a:lnTo>
                      <a:pt x="912" y="806"/>
                    </a:lnTo>
                    <a:lnTo>
                      <a:pt x="918" y="806"/>
                    </a:lnTo>
                    <a:lnTo>
                      <a:pt x="922" y="804"/>
                    </a:lnTo>
                    <a:lnTo>
                      <a:pt x="924" y="802"/>
                    </a:lnTo>
                    <a:lnTo>
                      <a:pt x="926" y="800"/>
                    </a:lnTo>
                    <a:lnTo>
                      <a:pt x="930" y="800"/>
                    </a:lnTo>
                    <a:lnTo>
                      <a:pt x="934" y="804"/>
                    </a:lnTo>
                    <a:lnTo>
                      <a:pt x="940" y="810"/>
                    </a:lnTo>
                    <a:lnTo>
                      <a:pt x="940" y="810"/>
                    </a:lnTo>
                    <a:lnTo>
                      <a:pt x="948" y="820"/>
                    </a:lnTo>
                    <a:lnTo>
                      <a:pt x="958" y="824"/>
                    </a:lnTo>
                    <a:lnTo>
                      <a:pt x="968" y="828"/>
                    </a:lnTo>
                    <a:lnTo>
                      <a:pt x="978" y="828"/>
                    </a:lnTo>
                    <a:lnTo>
                      <a:pt x="1002" y="826"/>
                    </a:lnTo>
                    <a:lnTo>
                      <a:pt x="1024" y="824"/>
                    </a:lnTo>
                    <a:lnTo>
                      <a:pt x="1024" y="824"/>
                    </a:lnTo>
                    <a:lnTo>
                      <a:pt x="1036" y="826"/>
                    </a:lnTo>
                    <a:lnTo>
                      <a:pt x="1050" y="830"/>
                    </a:lnTo>
                    <a:lnTo>
                      <a:pt x="1076" y="842"/>
                    </a:lnTo>
                    <a:lnTo>
                      <a:pt x="1090" y="846"/>
                    </a:lnTo>
                    <a:lnTo>
                      <a:pt x="1104" y="850"/>
                    </a:lnTo>
                    <a:lnTo>
                      <a:pt x="1116" y="850"/>
                    </a:lnTo>
                    <a:lnTo>
                      <a:pt x="1122" y="848"/>
                    </a:lnTo>
                    <a:lnTo>
                      <a:pt x="1126" y="846"/>
                    </a:lnTo>
                    <a:lnTo>
                      <a:pt x="1126" y="846"/>
                    </a:lnTo>
                    <a:lnTo>
                      <a:pt x="1136" y="842"/>
                    </a:lnTo>
                    <a:lnTo>
                      <a:pt x="1142" y="840"/>
                    </a:lnTo>
                    <a:lnTo>
                      <a:pt x="1146" y="840"/>
                    </a:lnTo>
                    <a:lnTo>
                      <a:pt x="1150" y="842"/>
                    </a:lnTo>
                    <a:lnTo>
                      <a:pt x="1150" y="846"/>
                    </a:lnTo>
                    <a:lnTo>
                      <a:pt x="1150" y="850"/>
                    </a:lnTo>
                    <a:lnTo>
                      <a:pt x="1146" y="854"/>
                    </a:lnTo>
                    <a:lnTo>
                      <a:pt x="1142" y="858"/>
                    </a:lnTo>
                    <a:lnTo>
                      <a:pt x="1142" y="858"/>
                    </a:lnTo>
                    <a:lnTo>
                      <a:pt x="1138" y="860"/>
                    </a:lnTo>
                    <a:lnTo>
                      <a:pt x="1140" y="864"/>
                    </a:lnTo>
                    <a:lnTo>
                      <a:pt x="1146" y="868"/>
                    </a:lnTo>
                    <a:lnTo>
                      <a:pt x="1154" y="874"/>
                    </a:lnTo>
                    <a:lnTo>
                      <a:pt x="1174" y="882"/>
                    </a:lnTo>
                    <a:lnTo>
                      <a:pt x="1192" y="892"/>
                    </a:lnTo>
                    <a:lnTo>
                      <a:pt x="1192" y="892"/>
                    </a:lnTo>
                    <a:lnTo>
                      <a:pt x="1206" y="900"/>
                    </a:lnTo>
                    <a:lnTo>
                      <a:pt x="1216" y="912"/>
                    </a:lnTo>
                    <a:lnTo>
                      <a:pt x="1228" y="924"/>
                    </a:lnTo>
                    <a:lnTo>
                      <a:pt x="1244" y="934"/>
                    </a:lnTo>
                    <a:lnTo>
                      <a:pt x="1244" y="934"/>
                    </a:lnTo>
                    <a:lnTo>
                      <a:pt x="1254" y="938"/>
                    </a:lnTo>
                    <a:lnTo>
                      <a:pt x="1264" y="940"/>
                    </a:lnTo>
                    <a:lnTo>
                      <a:pt x="1272" y="940"/>
                    </a:lnTo>
                    <a:lnTo>
                      <a:pt x="1278" y="940"/>
                    </a:lnTo>
                    <a:lnTo>
                      <a:pt x="1282" y="938"/>
                    </a:lnTo>
                    <a:lnTo>
                      <a:pt x="1284" y="934"/>
                    </a:lnTo>
                    <a:lnTo>
                      <a:pt x="1284" y="930"/>
                    </a:lnTo>
                    <a:lnTo>
                      <a:pt x="1280" y="924"/>
                    </a:lnTo>
                    <a:lnTo>
                      <a:pt x="1280" y="924"/>
                    </a:lnTo>
                    <a:lnTo>
                      <a:pt x="1272" y="912"/>
                    </a:lnTo>
                    <a:lnTo>
                      <a:pt x="1268" y="904"/>
                    </a:lnTo>
                    <a:lnTo>
                      <a:pt x="1268" y="902"/>
                    </a:lnTo>
                    <a:lnTo>
                      <a:pt x="1270" y="902"/>
                    </a:lnTo>
                    <a:lnTo>
                      <a:pt x="1282" y="912"/>
                    </a:lnTo>
                    <a:lnTo>
                      <a:pt x="1282" y="912"/>
                    </a:lnTo>
                    <a:lnTo>
                      <a:pt x="1298" y="928"/>
                    </a:lnTo>
                    <a:lnTo>
                      <a:pt x="1314" y="938"/>
                    </a:lnTo>
                    <a:lnTo>
                      <a:pt x="1320" y="940"/>
                    </a:lnTo>
                    <a:lnTo>
                      <a:pt x="1324" y="940"/>
                    </a:lnTo>
                    <a:lnTo>
                      <a:pt x="1326" y="938"/>
                    </a:lnTo>
                    <a:lnTo>
                      <a:pt x="1326" y="930"/>
                    </a:lnTo>
                    <a:lnTo>
                      <a:pt x="1326" y="930"/>
                    </a:lnTo>
                    <a:lnTo>
                      <a:pt x="1322" y="916"/>
                    </a:lnTo>
                    <a:lnTo>
                      <a:pt x="1322" y="908"/>
                    </a:lnTo>
                    <a:lnTo>
                      <a:pt x="1322" y="906"/>
                    </a:lnTo>
                    <a:lnTo>
                      <a:pt x="1324" y="908"/>
                    </a:lnTo>
                    <a:lnTo>
                      <a:pt x="1332" y="922"/>
                    </a:lnTo>
                    <a:lnTo>
                      <a:pt x="1332" y="922"/>
                    </a:lnTo>
                    <a:lnTo>
                      <a:pt x="1338" y="930"/>
                    </a:lnTo>
                    <a:lnTo>
                      <a:pt x="1344" y="934"/>
                    </a:lnTo>
                    <a:lnTo>
                      <a:pt x="1348" y="936"/>
                    </a:lnTo>
                    <a:lnTo>
                      <a:pt x="1354" y="938"/>
                    </a:lnTo>
                    <a:lnTo>
                      <a:pt x="1358" y="938"/>
                    </a:lnTo>
                    <a:lnTo>
                      <a:pt x="1362" y="940"/>
                    </a:lnTo>
                    <a:lnTo>
                      <a:pt x="1368" y="942"/>
                    </a:lnTo>
                    <a:lnTo>
                      <a:pt x="1372" y="950"/>
                    </a:lnTo>
                    <a:lnTo>
                      <a:pt x="1372" y="950"/>
                    </a:lnTo>
                    <a:lnTo>
                      <a:pt x="1378" y="966"/>
                    </a:lnTo>
                    <a:lnTo>
                      <a:pt x="1382" y="976"/>
                    </a:lnTo>
                    <a:lnTo>
                      <a:pt x="1384" y="982"/>
                    </a:lnTo>
                    <a:lnTo>
                      <a:pt x="1390" y="988"/>
                    </a:lnTo>
                    <a:lnTo>
                      <a:pt x="1390" y="988"/>
                    </a:lnTo>
                    <a:lnTo>
                      <a:pt x="1394" y="992"/>
                    </a:lnTo>
                    <a:lnTo>
                      <a:pt x="1394" y="996"/>
                    </a:lnTo>
                    <a:lnTo>
                      <a:pt x="1390" y="1002"/>
                    </a:lnTo>
                    <a:lnTo>
                      <a:pt x="1388" y="1006"/>
                    </a:lnTo>
                    <a:lnTo>
                      <a:pt x="1388" y="1008"/>
                    </a:lnTo>
                    <a:lnTo>
                      <a:pt x="1392" y="1012"/>
                    </a:lnTo>
                    <a:lnTo>
                      <a:pt x="1398" y="1014"/>
                    </a:lnTo>
                    <a:lnTo>
                      <a:pt x="1398" y="1014"/>
                    </a:lnTo>
                    <a:lnTo>
                      <a:pt x="1412" y="1020"/>
                    </a:lnTo>
                    <a:lnTo>
                      <a:pt x="1414" y="1024"/>
                    </a:lnTo>
                    <a:lnTo>
                      <a:pt x="1416" y="1026"/>
                    </a:lnTo>
                    <a:lnTo>
                      <a:pt x="1422" y="1036"/>
                    </a:lnTo>
                    <a:lnTo>
                      <a:pt x="1426" y="1042"/>
                    </a:lnTo>
                    <a:lnTo>
                      <a:pt x="1434" y="1052"/>
                    </a:lnTo>
                    <a:lnTo>
                      <a:pt x="1434" y="1052"/>
                    </a:lnTo>
                    <a:lnTo>
                      <a:pt x="1452" y="1064"/>
                    </a:lnTo>
                    <a:lnTo>
                      <a:pt x="1464" y="1070"/>
                    </a:lnTo>
                    <a:lnTo>
                      <a:pt x="1466" y="1074"/>
                    </a:lnTo>
                    <a:lnTo>
                      <a:pt x="1460" y="1076"/>
                    </a:lnTo>
                    <a:lnTo>
                      <a:pt x="1460" y="1076"/>
                    </a:lnTo>
                    <a:lnTo>
                      <a:pt x="1452" y="1080"/>
                    </a:lnTo>
                    <a:lnTo>
                      <a:pt x="1450" y="1086"/>
                    </a:lnTo>
                    <a:lnTo>
                      <a:pt x="1448" y="1092"/>
                    </a:lnTo>
                    <a:lnTo>
                      <a:pt x="1442" y="1100"/>
                    </a:lnTo>
                    <a:lnTo>
                      <a:pt x="1442" y="1100"/>
                    </a:lnTo>
                    <a:lnTo>
                      <a:pt x="1440" y="1104"/>
                    </a:lnTo>
                    <a:lnTo>
                      <a:pt x="1440" y="1108"/>
                    </a:lnTo>
                    <a:lnTo>
                      <a:pt x="1440" y="1112"/>
                    </a:lnTo>
                    <a:lnTo>
                      <a:pt x="1442" y="1114"/>
                    </a:lnTo>
                    <a:lnTo>
                      <a:pt x="1446" y="1116"/>
                    </a:lnTo>
                    <a:lnTo>
                      <a:pt x="1450" y="1114"/>
                    </a:lnTo>
                    <a:lnTo>
                      <a:pt x="1452" y="1112"/>
                    </a:lnTo>
                    <a:lnTo>
                      <a:pt x="1456" y="1106"/>
                    </a:lnTo>
                    <a:lnTo>
                      <a:pt x="1456" y="1106"/>
                    </a:lnTo>
                    <a:lnTo>
                      <a:pt x="1462" y="1092"/>
                    </a:lnTo>
                    <a:lnTo>
                      <a:pt x="1466" y="1088"/>
                    </a:lnTo>
                    <a:lnTo>
                      <a:pt x="1470" y="1084"/>
                    </a:lnTo>
                    <a:lnTo>
                      <a:pt x="1474" y="1082"/>
                    </a:lnTo>
                    <a:lnTo>
                      <a:pt x="1478" y="1084"/>
                    </a:lnTo>
                    <a:lnTo>
                      <a:pt x="1484" y="1088"/>
                    </a:lnTo>
                    <a:lnTo>
                      <a:pt x="1488" y="1094"/>
                    </a:lnTo>
                    <a:lnTo>
                      <a:pt x="1488" y="1094"/>
                    </a:lnTo>
                    <a:lnTo>
                      <a:pt x="1492" y="1104"/>
                    </a:lnTo>
                    <a:lnTo>
                      <a:pt x="1494" y="1112"/>
                    </a:lnTo>
                    <a:lnTo>
                      <a:pt x="1494" y="1118"/>
                    </a:lnTo>
                    <a:lnTo>
                      <a:pt x="1492" y="1124"/>
                    </a:lnTo>
                    <a:lnTo>
                      <a:pt x="1488" y="1134"/>
                    </a:lnTo>
                    <a:lnTo>
                      <a:pt x="1488" y="1138"/>
                    </a:lnTo>
                    <a:lnTo>
                      <a:pt x="1488" y="1144"/>
                    </a:lnTo>
                    <a:lnTo>
                      <a:pt x="1488" y="1144"/>
                    </a:lnTo>
                    <a:lnTo>
                      <a:pt x="1492" y="1152"/>
                    </a:lnTo>
                    <a:lnTo>
                      <a:pt x="1494" y="1160"/>
                    </a:lnTo>
                    <a:lnTo>
                      <a:pt x="1496" y="1164"/>
                    </a:lnTo>
                    <a:lnTo>
                      <a:pt x="1498" y="1164"/>
                    </a:lnTo>
                    <a:lnTo>
                      <a:pt x="1502" y="1162"/>
                    </a:lnTo>
                    <a:lnTo>
                      <a:pt x="1508" y="1158"/>
                    </a:lnTo>
                    <a:lnTo>
                      <a:pt x="1508" y="1158"/>
                    </a:lnTo>
                    <a:lnTo>
                      <a:pt x="1516" y="1150"/>
                    </a:lnTo>
                    <a:lnTo>
                      <a:pt x="1524" y="1142"/>
                    </a:lnTo>
                    <a:lnTo>
                      <a:pt x="1526" y="1138"/>
                    </a:lnTo>
                    <a:lnTo>
                      <a:pt x="1526" y="1132"/>
                    </a:lnTo>
                    <a:lnTo>
                      <a:pt x="1524" y="1118"/>
                    </a:lnTo>
                    <a:lnTo>
                      <a:pt x="1524" y="1118"/>
                    </a:lnTo>
                    <a:lnTo>
                      <a:pt x="1522" y="1106"/>
                    </a:lnTo>
                    <a:lnTo>
                      <a:pt x="1524" y="1098"/>
                    </a:lnTo>
                    <a:lnTo>
                      <a:pt x="1528" y="1094"/>
                    </a:lnTo>
                    <a:lnTo>
                      <a:pt x="1530" y="1090"/>
                    </a:lnTo>
                    <a:lnTo>
                      <a:pt x="1530" y="1090"/>
                    </a:lnTo>
                    <a:lnTo>
                      <a:pt x="1528" y="1098"/>
                    </a:lnTo>
                    <a:lnTo>
                      <a:pt x="1530" y="1106"/>
                    </a:lnTo>
                    <a:lnTo>
                      <a:pt x="1532" y="1118"/>
                    </a:lnTo>
                    <a:lnTo>
                      <a:pt x="1534" y="1130"/>
                    </a:lnTo>
                    <a:lnTo>
                      <a:pt x="1532" y="1136"/>
                    </a:lnTo>
                    <a:lnTo>
                      <a:pt x="1530" y="1140"/>
                    </a:lnTo>
                    <a:lnTo>
                      <a:pt x="1530" y="1140"/>
                    </a:lnTo>
                    <a:lnTo>
                      <a:pt x="1526" y="1142"/>
                    </a:lnTo>
                    <a:lnTo>
                      <a:pt x="1526" y="1146"/>
                    </a:lnTo>
                    <a:lnTo>
                      <a:pt x="1526" y="1152"/>
                    </a:lnTo>
                    <a:lnTo>
                      <a:pt x="1526" y="1160"/>
                    </a:lnTo>
                    <a:lnTo>
                      <a:pt x="1524" y="1162"/>
                    </a:lnTo>
                    <a:lnTo>
                      <a:pt x="1522" y="1166"/>
                    </a:lnTo>
                    <a:lnTo>
                      <a:pt x="1522" y="1166"/>
                    </a:lnTo>
                    <a:lnTo>
                      <a:pt x="1516" y="1172"/>
                    </a:lnTo>
                    <a:lnTo>
                      <a:pt x="1512" y="1178"/>
                    </a:lnTo>
                    <a:lnTo>
                      <a:pt x="1512" y="1182"/>
                    </a:lnTo>
                    <a:lnTo>
                      <a:pt x="1512" y="1186"/>
                    </a:lnTo>
                    <a:lnTo>
                      <a:pt x="1518" y="1192"/>
                    </a:lnTo>
                    <a:lnTo>
                      <a:pt x="1520" y="1194"/>
                    </a:lnTo>
                    <a:lnTo>
                      <a:pt x="1524" y="1198"/>
                    </a:lnTo>
                    <a:lnTo>
                      <a:pt x="1524" y="1198"/>
                    </a:lnTo>
                    <a:lnTo>
                      <a:pt x="1528" y="1210"/>
                    </a:lnTo>
                    <a:lnTo>
                      <a:pt x="1534" y="1222"/>
                    </a:lnTo>
                    <a:lnTo>
                      <a:pt x="1542" y="1232"/>
                    </a:lnTo>
                    <a:lnTo>
                      <a:pt x="1554" y="1244"/>
                    </a:lnTo>
                    <a:lnTo>
                      <a:pt x="1554" y="1244"/>
                    </a:lnTo>
                    <a:lnTo>
                      <a:pt x="1558" y="1246"/>
                    </a:lnTo>
                    <a:lnTo>
                      <a:pt x="1560" y="1244"/>
                    </a:lnTo>
                    <a:lnTo>
                      <a:pt x="1562" y="1236"/>
                    </a:lnTo>
                    <a:lnTo>
                      <a:pt x="1564" y="1230"/>
                    </a:lnTo>
                    <a:lnTo>
                      <a:pt x="1566" y="1224"/>
                    </a:lnTo>
                    <a:lnTo>
                      <a:pt x="1574" y="1218"/>
                    </a:lnTo>
                    <a:lnTo>
                      <a:pt x="1584" y="1216"/>
                    </a:lnTo>
                    <a:lnTo>
                      <a:pt x="1584" y="1216"/>
                    </a:lnTo>
                    <a:lnTo>
                      <a:pt x="1592" y="1216"/>
                    </a:lnTo>
                    <a:lnTo>
                      <a:pt x="1594" y="1216"/>
                    </a:lnTo>
                    <a:lnTo>
                      <a:pt x="1586" y="1222"/>
                    </a:lnTo>
                    <a:lnTo>
                      <a:pt x="1582" y="1228"/>
                    </a:lnTo>
                    <a:lnTo>
                      <a:pt x="1578" y="1234"/>
                    </a:lnTo>
                    <a:lnTo>
                      <a:pt x="1574" y="1240"/>
                    </a:lnTo>
                    <a:lnTo>
                      <a:pt x="1576" y="1248"/>
                    </a:lnTo>
                    <a:lnTo>
                      <a:pt x="1576" y="1248"/>
                    </a:lnTo>
                    <a:lnTo>
                      <a:pt x="1582" y="1258"/>
                    </a:lnTo>
                    <a:lnTo>
                      <a:pt x="1586" y="1260"/>
                    </a:lnTo>
                    <a:lnTo>
                      <a:pt x="1588" y="1262"/>
                    </a:lnTo>
                    <a:lnTo>
                      <a:pt x="1590" y="1274"/>
                    </a:lnTo>
                    <a:lnTo>
                      <a:pt x="1590" y="1274"/>
                    </a:lnTo>
                    <a:lnTo>
                      <a:pt x="1592" y="1280"/>
                    </a:lnTo>
                    <a:lnTo>
                      <a:pt x="1596" y="1280"/>
                    </a:lnTo>
                    <a:lnTo>
                      <a:pt x="1600" y="1280"/>
                    </a:lnTo>
                    <a:lnTo>
                      <a:pt x="1604" y="1278"/>
                    </a:lnTo>
                    <a:lnTo>
                      <a:pt x="1608" y="1278"/>
                    </a:lnTo>
                    <a:lnTo>
                      <a:pt x="1610" y="1278"/>
                    </a:lnTo>
                    <a:lnTo>
                      <a:pt x="1610" y="1280"/>
                    </a:lnTo>
                    <a:lnTo>
                      <a:pt x="1606" y="1290"/>
                    </a:lnTo>
                    <a:lnTo>
                      <a:pt x="1606" y="1290"/>
                    </a:lnTo>
                    <a:lnTo>
                      <a:pt x="1598" y="1306"/>
                    </a:lnTo>
                    <a:lnTo>
                      <a:pt x="1596" y="1318"/>
                    </a:lnTo>
                    <a:lnTo>
                      <a:pt x="1598" y="1322"/>
                    </a:lnTo>
                    <a:lnTo>
                      <a:pt x="1600" y="1322"/>
                    </a:lnTo>
                    <a:lnTo>
                      <a:pt x="1600" y="1322"/>
                    </a:lnTo>
                    <a:lnTo>
                      <a:pt x="1602" y="1322"/>
                    </a:lnTo>
                    <a:lnTo>
                      <a:pt x="1602" y="1324"/>
                    </a:lnTo>
                    <a:lnTo>
                      <a:pt x="1602" y="1330"/>
                    </a:lnTo>
                    <a:lnTo>
                      <a:pt x="1602" y="1336"/>
                    </a:lnTo>
                    <a:lnTo>
                      <a:pt x="1604" y="1340"/>
                    </a:lnTo>
                    <a:lnTo>
                      <a:pt x="1608" y="1342"/>
                    </a:lnTo>
                    <a:lnTo>
                      <a:pt x="1608" y="1342"/>
                    </a:lnTo>
                    <a:lnTo>
                      <a:pt x="1610" y="1342"/>
                    </a:lnTo>
                    <a:lnTo>
                      <a:pt x="1612" y="1340"/>
                    </a:lnTo>
                    <a:lnTo>
                      <a:pt x="1614" y="1330"/>
                    </a:lnTo>
                    <a:lnTo>
                      <a:pt x="1616" y="1320"/>
                    </a:lnTo>
                    <a:lnTo>
                      <a:pt x="1618" y="1316"/>
                    </a:lnTo>
                    <a:lnTo>
                      <a:pt x="1622" y="1314"/>
                    </a:lnTo>
                    <a:lnTo>
                      <a:pt x="1622" y="1314"/>
                    </a:lnTo>
                    <a:lnTo>
                      <a:pt x="1630" y="1310"/>
                    </a:lnTo>
                    <a:lnTo>
                      <a:pt x="1636" y="1304"/>
                    </a:lnTo>
                    <a:lnTo>
                      <a:pt x="1642" y="1300"/>
                    </a:lnTo>
                    <a:lnTo>
                      <a:pt x="1642" y="1300"/>
                    </a:lnTo>
                    <a:lnTo>
                      <a:pt x="1644" y="1304"/>
                    </a:lnTo>
                    <a:lnTo>
                      <a:pt x="1644" y="1304"/>
                    </a:lnTo>
                    <a:lnTo>
                      <a:pt x="1646" y="1306"/>
                    </a:lnTo>
                    <a:lnTo>
                      <a:pt x="1648" y="1308"/>
                    </a:lnTo>
                    <a:lnTo>
                      <a:pt x="1654" y="1308"/>
                    </a:lnTo>
                    <a:lnTo>
                      <a:pt x="1660" y="1308"/>
                    </a:lnTo>
                    <a:lnTo>
                      <a:pt x="1660" y="1310"/>
                    </a:lnTo>
                    <a:lnTo>
                      <a:pt x="1660" y="1314"/>
                    </a:lnTo>
                    <a:lnTo>
                      <a:pt x="1660" y="1314"/>
                    </a:lnTo>
                    <a:lnTo>
                      <a:pt x="1660" y="1318"/>
                    </a:lnTo>
                    <a:lnTo>
                      <a:pt x="1658" y="1318"/>
                    </a:lnTo>
                    <a:lnTo>
                      <a:pt x="1656" y="1316"/>
                    </a:lnTo>
                    <a:lnTo>
                      <a:pt x="1652" y="1314"/>
                    </a:lnTo>
                    <a:lnTo>
                      <a:pt x="1648" y="1312"/>
                    </a:lnTo>
                    <a:lnTo>
                      <a:pt x="1642" y="1314"/>
                    </a:lnTo>
                    <a:lnTo>
                      <a:pt x="1634" y="1318"/>
                    </a:lnTo>
                    <a:lnTo>
                      <a:pt x="1634" y="1318"/>
                    </a:lnTo>
                    <a:lnTo>
                      <a:pt x="1622" y="1330"/>
                    </a:lnTo>
                    <a:lnTo>
                      <a:pt x="1618" y="1336"/>
                    </a:lnTo>
                    <a:lnTo>
                      <a:pt x="1618" y="1342"/>
                    </a:lnTo>
                    <a:lnTo>
                      <a:pt x="1618" y="1350"/>
                    </a:lnTo>
                    <a:lnTo>
                      <a:pt x="1618" y="1350"/>
                    </a:lnTo>
                    <a:lnTo>
                      <a:pt x="1620" y="1356"/>
                    </a:lnTo>
                    <a:lnTo>
                      <a:pt x="1622" y="1358"/>
                    </a:lnTo>
                    <a:lnTo>
                      <a:pt x="1626" y="1360"/>
                    </a:lnTo>
                    <a:lnTo>
                      <a:pt x="1628" y="1362"/>
                    </a:lnTo>
                    <a:lnTo>
                      <a:pt x="1624" y="1366"/>
                    </a:lnTo>
                    <a:lnTo>
                      <a:pt x="1624" y="1366"/>
                    </a:lnTo>
                    <a:lnTo>
                      <a:pt x="1622" y="1368"/>
                    </a:lnTo>
                    <a:lnTo>
                      <a:pt x="1622" y="1370"/>
                    </a:lnTo>
                    <a:lnTo>
                      <a:pt x="1624" y="1372"/>
                    </a:lnTo>
                    <a:lnTo>
                      <a:pt x="1626" y="1374"/>
                    </a:lnTo>
                    <a:lnTo>
                      <a:pt x="1624" y="1376"/>
                    </a:lnTo>
                    <a:lnTo>
                      <a:pt x="1624" y="1376"/>
                    </a:lnTo>
                    <a:lnTo>
                      <a:pt x="1620" y="1378"/>
                    </a:lnTo>
                    <a:lnTo>
                      <a:pt x="1620" y="1382"/>
                    </a:lnTo>
                    <a:lnTo>
                      <a:pt x="1620" y="1384"/>
                    </a:lnTo>
                    <a:lnTo>
                      <a:pt x="1622" y="1386"/>
                    </a:lnTo>
                    <a:lnTo>
                      <a:pt x="1630" y="1392"/>
                    </a:lnTo>
                    <a:lnTo>
                      <a:pt x="1642" y="1396"/>
                    </a:lnTo>
                    <a:lnTo>
                      <a:pt x="1642" y="1396"/>
                    </a:lnTo>
                    <a:lnTo>
                      <a:pt x="1650" y="1398"/>
                    </a:lnTo>
                    <a:lnTo>
                      <a:pt x="1656" y="1396"/>
                    </a:lnTo>
                    <a:lnTo>
                      <a:pt x="1662" y="1394"/>
                    </a:lnTo>
                    <a:lnTo>
                      <a:pt x="1670" y="1394"/>
                    </a:lnTo>
                    <a:lnTo>
                      <a:pt x="1670" y="1394"/>
                    </a:lnTo>
                    <a:lnTo>
                      <a:pt x="1676" y="1396"/>
                    </a:lnTo>
                    <a:lnTo>
                      <a:pt x="1676" y="1398"/>
                    </a:lnTo>
                    <a:lnTo>
                      <a:pt x="1676" y="1400"/>
                    </a:lnTo>
                    <a:lnTo>
                      <a:pt x="1682" y="1400"/>
                    </a:lnTo>
                    <a:lnTo>
                      <a:pt x="1682" y="1400"/>
                    </a:lnTo>
                    <a:lnTo>
                      <a:pt x="1688" y="1402"/>
                    </a:lnTo>
                    <a:lnTo>
                      <a:pt x="1688" y="1404"/>
                    </a:lnTo>
                    <a:lnTo>
                      <a:pt x="1686" y="1412"/>
                    </a:lnTo>
                    <a:lnTo>
                      <a:pt x="1686" y="1416"/>
                    </a:lnTo>
                    <a:lnTo>
                      <a:pt x="1686" y="1420"/>
                    </a:lnTo>
                    <a:lnTo>
                      <a:pt x="1688" y="1422"/>
                    </a:lnTo>
                    <a:lnTo>
                      <a:pt x="1694" y="1420"/>
                    </a:lnTo>
                    <a:lnTo>
                      <a:pt x="1694" y="1420"/>
                    </a:lnTo>
                    <a:lnTo>
                      <a:pt x="1700" y="1420"/>
                    </a:lnTo>
                    <a:lnTo>
                      <a:pt x="1702" y="1422"/>
                    </a:lnTo>
                    <a:lnTo>
                      <a:pt x="1706" y="1424"/>
                    </a:lnTo>
                    <a:lnTo>
                      <a:pt x="1714" y="1422"/>
                    </a:lnTo>
                    <a:lnTo>
                      <a:pt x="1714" y="1422"/>
                    </a:lnTo>
                    <a:lnTo>
                      <a:pt x="1718" y="1422"/>
                    </a:lnTo>
                    <a:lnTo>
                      <a:pt x="1722" y="1422"/>
                    </a:lnTo>
                    <a:lnTo>
                      <a:pt x="1730" y="1426"/>
                    </a:lnTo>
                    <a:lnTo>
                      <a:pt x="1736" y="1430"/>
                    </a:lnTo>
                    <a:lnTo>
                      <a:pt x="1738" y="1430"/>
                    </a:lnTo>
                    <a:lnTo>
                      <a:pt x="1742" y="1428"/>
                    </a:lnTo>
                    <a:lnTo>
                      <a:pt x="1742" y="1428"/>
                    </a:lnTo>
                    <a:lnTo>
                      <a:pt x="1744" y="1428"/>
                    </a:lnTo>
                    <a:lnTo>
                      <a:pt x="1748" y="1430"/>
                    </a:lnTo>
                    <a:lnTo>
                      <a:pt x="1750" y="1434"/>
                    </a:lnTo>
                    <a:lnTo>
                      <a:pt x="1750" y="1442"/>
                    </a:lnTo>
                    <a:lnTo>
                      <a:pt x="1748" y="1444"/>
                    </a:lnTo>
                    <a:lnTo>
                      <a:pt x="1744" y="1446"/>
                    </a:lnTo>
                    <a:lnTo>
                      <a:pt x="1744" y="1446"/>
                    </a:lnTo>
                    <a:lnTo>
                      <a:pt x="1742" y="1448"/>
                    </a:lnTo>
                    <a:lnTo>
                      <a:pt x="1742" y="1450"/>
                    </a:lnTo>
                    <a:lnTo>
                      <a:pt x="1748" y="1458"/>
                    </a:lnTo>
                    <a:lnTo>
                      <a:pt x="1758" y="1464"/>
                    </a:lnTo>
                    <a:lnTo>
                      <a:pt x="1764" y="1464"/>
                    </a:lnTo>
                    <a:lnTo>
                      <a:pt x="1768" y="1464"/>
                    </a:lnTo>
                    <a:lnTo>
                      <a:pt x="1768" y="1464"/>
                    </a:lnTo>
                    <a:lnTo>
                      <a:pt x="1774" y="1458"/>
                    </a:lnTo>
                    <a:lnTo>
                      <a:pt x="1778" y="1454"/>
                    </a:lnTo>
                    <a:lnTo>
                      <a:pt x="1778" y="1452"/>
                    </a:lnTo>
                    <a:lnTo>
                      <a:pt x="1778" y="1454"/>
                    </a:lnTo>
                    <a:lnTo>
                      <a:pt x="1780" y="1460"/>
                    </a:lnTo>
                    <a:lnTo>
                      <a:pt x="1780" y="1460"/>
                    </a:lnTo>
                    <a:lnTo>
                      <a:pt x="1780" y="1468"/>
                    </a:lnTo>
                    <a:lnTo>
                      <a:pt x="1784" y="1470"/>
                    </a:lnTo>
                    <a:lnTo>
                      <a:pt x="1786" y="1470"/>
                    </a:lnTo>
                    <a:lnTo>
                      <a:pt x="1786" y="1474"/>
                    </a:lnTo>
                    <a:lnTo>
                      <a:pt x="1786" y="1474"/>
                    </a:lnTo>
                    <a:lnTo>
                      <a:pt x="1784" y="1476"/>
                    </a:lnTo>
                    <a:lnTo>
                      <a:pt x="1782" y="1476"/>
                    </a:lnTo>
                    <a:lnTo>
                      <a:pt x="1780" y="1472"/>
                    </a:lnTo>
                    <a:lnTo>
                      <a:pt x="1776" y="1468"/>
                    </a:lnTo>
                    <a:lnTo>
                      <a:pt x="1774" y="1468"/>
                    </a:lnTo>
                    <a:lnTo>
                      <a:pt x="1772" y="1470"/>
                    </a:lnTo>
                    <a:lnTo>
                      <a:pt x="1772" y="1470"/>
                    </a:lnTo>
                    <a:lnTo>
                      <a:pt x="1770" y="1472"/>
                    </a:lnTo>
                    <a:lnTo>
                      <a:pt x="1772" y="1476"/>
                    </a:lnTo>
                    <a:lnTo>
                      <a:pt x="1780" y="1484"/>
                    </a:lnTo>
                    <a:lnTo>
                      <a:pt x="1790" y="1486"/>
                    </a:lnTo>
                    <a:lnTo>
                      <a:pt x="1794" y="1486"/>
                    </a:lnTo>
                    <a:lnTo>
                      <a:pt x="1794" y="1484"/>
                    </a:lnTo>
                    <a:lnTo>
                      <a:pt x="1794" y="1484"/>
                    </a:lnTo>
                    <a:lnTo>
                      <a:pt x="1796" y="1478"/>
                    </a:lnTo>
                    <a:lnTo>
                      <a:pt x="1800" y="1474"/>
                    </a:lnTo>
                    <a:lnTo>
                      <a:pt x="1804" y="1474"/>
                    </a:lnTo>
                    <a:lnTo>
                      <a:pt x="1804" y="1478"/>
                    </a:lnTo>
                    <a:lnTo>
                      <a:pt x="1804" y="1478"/>
                    </a:lnTo>
                    <a:lnTo>
                      <a:pt x="1804" y="1486"/>
                    </a:lnTo>
                    <a:lnTo>
                      <a:pt x="1806" y="1492"/>
                    </a:lnTo>
                    <a:lnTo>
                      <a:pt x="1808" y="1498"/>
                    </a:lnTo>
                    <a:lnTo>
                      <a:pt x="1808" y="1504"/>
                    </a:lnTo>
                    <a:lnTo>
                      <a:pt x="1808" y="1504"/>
                    </a:lnTo>
                    <a:lnTo>
                      <a:pt x="1808" y="1510"/>
                    </a:lnTo>
                    <a:lnTo>
                      <a:pt x="1810" y="1512"/>
                    </a:lnTo>
                    <a:lnTo>
                      <a:pt x="1812" y="1510"/>
                    </a:lnTo>
                    <a:lnTo>
                      <a:pt x="1816" y="1506"/>
                    </a:lnTo>
                    <a:lnTo>
                      <a:pt x="1816" y="1506"/>
                    </a:lnTo>
                    <a:lnTo>
                      <a:pt x="1818" y="1504"/>
                    </a:lnTo>
                    <a:lnTo>
                      <a:pt x="1820" y="1506"/>
                    </a:lnTo>
                    <a:lnTo>
                      <a:pt x="1822" y="1508"/>
                    </a:lnTo>
                    <a:lnTo>
                      <a:pt x="1822" y="1508"/>
                    </a:lnTo>
                    <a:lnTo>
                      <a:pt x="1822" y="1516"/>
                    </a:lnTo>
                    <a:lnTo>
                      <a:pt x="1824" y="1520"/>
                    </a:lnTo>
                    <a:lnTo>
                      <a:pt x="1828" y="1526"/>
                    </a:lnTo>
                    <a:lnTo>
                      <a:pt x="1832" y="1528"/>
                    </a:lnTo>
                    <a:lnTo>
                      <a:pt x="1832" y="1530"/>
                    </a:lnTo>
                    <a:lnTo>
                      <a:pt x="1832" y="1534"/>
                    </a:lnTo>
                    <a:lnTo>
                      <a:pt x="1832" y="1534"/>
                    </a:lnTo>
                    <a:lnTo>
                      <a:pt x="1832" y="1538"/>
                    </a:lnTo>
                    <a:lnTo>
                      <a:pt x="1830" y="1538"/>
                    </a:lnTo>
                    <a:lnTo>
                      <a:pt x="1826" y="1540"/>
                    </a:lnTo>
                    <a:lnTo>
                      <a:pt x="1824" y="1540"/>
                    </a:lnTo>
                    <a:lnTo>
                      <a:pt x="1824" y="1542"/>
                    </a:lnTo>
                    <a:lnTo>
                      <a:pt x="1830" y="1550"/>
                    </a:lnTo>
                    <a:lnTo>
                      <a:pt x="1830" y="1550"/>
                    </a:lnTo>
                    <a:lnTo>
                      <a:pt x="1836" y="1562"/>
                    </a:lnTo>
                    <a:lnTo>
                      <a:pt x="1840" y="1570"/>
                    </a:lnTo>
                    <a:lnTo>
                      <a:pt x="1840" y="1582"/>
                    </a:lnTo>
                    <a:lnTo>
                      <a:pt x="1840" y="1600"/>
                    </a:lnTo>
                    <a:lnTo>
                      <a:pt x="1840" y="1600"/>
                    </a:lnTo>
                    <a:lnTo>
                      <a:pt x="1838" y="1608"/>
                    </a:lnTo>
                    <a:lnTo>
                      <a:pt x="1836" y="1610"/>
                    </a:lnTo>
                    <a:lnTo>
                      <a:pt x="1834" y="1608"/>
                    </a:lnTo>
                    <a:lnTo>
                      <a:pt x="1834" y="1604"/>
                    </a:lnTo>
                    <a:lnTo>
                      <a:pt x="1828" y="1570"/>
                    </a:lnTo>
                    <a:lnTo>
                      <a:pt x="1828" y="1570"/>
                    </a:lnTo>
                    <a:lnTo>
                      <a:pt x="1824" y="1564"/>
                    </a:lnTo>
                    <a:lnTo>
                      <a:pt x="1816" y="1560"/>
                    </a:lnTo>
                    <a:lnTo>
                      <a:pt x="1808" y="1558"/>
                    </a:lnTo>
                    <a:lnTo>
                      <a:pt x="1798" y="1556"/>
                    </a:lnTo>
                    <a:lnTo>
                      <a:pt x="1776" y="1554"/>
                    </a:lnTo>
                    <a:lnTo>
                      <a:pt x="1766" y="1552"/>
                    </a:lnTo>
                    <a:lnTo>
                      <a:pt x="1758" y="1548"/>
                    </a:lnTo>
                    <a:lnTo>
                      <a:pt x="1758" y="1548"/>
                    </a:lnTo>
                    <a:lnTo>
                      <a:pt x="1752" y="1546"/>
                    </a:lnTo>
                    <a:lnTo>
                      <a:pt x="1746" y="1546"/>
                    </a:lnTo>
                    <a:lnTo>
                      <a:pt x="1744" y="1548"/>
                    </a:lnTo>
                    <a:lnTo>
                      <a:pt x="1742" y="1552"/>
                    </a:lnTo>
                    <a:lnTo>
                      <a:pt x="1744" y="1556"/>
                    </a:lnTo>
                    <a:lnTo>
                      <a:pt x="1746" y="1564"/>
                    </a:lnTo>
                    <a:lnTo>
                      <a:pt x="1754" y="1578"/>
                    </a:lnTo>
                    <a:lnTo>
                      <a:pt x="1754" y="1578"/>
                    </a:lnTo>
                    <a:lnTo>
                      <a:pt x="1758" y="1586"/>
                    </a:lnTo>
                    <a:lnTo>
                      <a:pt x="1764" y="1598"/>
                    </a:lnTo>
                    <a:lnTo>
                      <a:pt x="1770" y="1626"/>
                    </a:lnTo>
                    <a:lnTo>
                      <a:pt x="1774" y="1658"/>
                    </a:lnTo>
                    <a:lnTo>
                      <a:pt x="1774" y="1690"/>
                    </a:lnTo>
                    <a:lnTo>
                      <a:pt x="1774" y="1690"/>
                    </a:lnTo>
                    <a:lnTo>
                      <a:pt x="1774" y="1726"/>
                    </a:lnTo>
                    <a:lnTo>
                      <a:pt x="1770" y="1768"/>
                    </a:lnTo>
                    <a:lnTo>
                      <a:pt x="1766" y="1810"/>
                    </a:lnTo>
                    <a:lnTo>
                      <a:pt x="1762" y="1828"/>
                    </a:lnTo>
                    <a:lnTo>
                      <a:pt x="1756" y="1842"/>
                    </a:lnTo>
                    <a:lnTo>
                      <a:pt x="1756" y="1842"/>
                    </a:lnTo>
                    <a:lnTo>
                      <a:pt x="1754" y="1854"/>
                    </a:lnTo>
                    <a:lnTo>
                      <a:pt x="1754" y="1870"/>
                    </a:lnTo>
                    <a:lnTo>
                      <a:pt x="1756" y="1886"/>
                    </a:lnTo>
                    <a:lnTo>
                      <a:pt x="1760" y="1904"/>
                    </a:lnTo>
                    <a:lnTo>
                      <a:pt x="1764" y="1920"/>
                    </a:lnTo>
                    <a:lnTo>
                      <a:pt x="1766" y="1938"/>
                    </a:lnTo>
                    <a:lnTo>
                      <a:pt x="1766" y="1956"/>
                    </a:lnTo>
                    <a:lnTo>
                      <a:pt x="1762" y="1972"/>
                    </a:lnTo>
                    <a:lnTo>
                      <a:pt x="1762" y="1972"/>
                    </a:lnTo>
                    <a:lnTo>
                      <a:pt x="1760" y="1986"/>
                    </a:lnTo>
                    <a:lnTo>
                      <a:pt x="1758" y="1996"/>
                    </a:lnTo>
                    <a:lnTo>
                      <a:pt x="1762" y="2006"/>
                    </a:lnTo>
                    <a:lnTo>
                      <a:pt x="1766" y="2012"/>
                    </a:lnTo>
                    <a:lnTo>
                      <a:pt x="1774" y="2030"/>
                    </a:lnTo>
                    <a:lnTo>
                      <a:pt x="1778" y="2042"/>
                    </a:lnTo>
                    <a:lnTo>
                      <a:pt x="1780" y="2056"/>
                    </a:lnTo>
                    <a:lnTo>
                      <a:pt x="1780" y="2056"/>
                    </a:lnTo>
                    <a:lnTo>
                      <a:pt x="1784" y="2072"/>
                    </a:lnTo>
                    <a:lnTo>
                      <a:pt x="1786" y="2082"/>
                    </a:lnTo>
                    <a:lnTo>
                      <a:pt x="1792" y="2090"/>
                    </a:lnTo>
                    <a:lnTo>
                      <a:pt x="1798" y="2096"/>
                    </a:lnTo>
                    <a:lnTo>
                      <a:pt x="1808" y="2104"/>
                    </a:lnTo>
                    <a:lnTo>
                      <a:pt x="1812" y="2110"/>
                    </a:lnTo>
                    <a:lnTo>
                      <a:pt x="1814" y="2118"/>
                    </a:lnTo>
                    <a:lnTo>
                      <a:pt x="1814" y="2118"/>
                    </a:lnTo>
                    <a:lnTo>
                      <a:pt x="1816" y="2124"/>
                    </a:lnTo>
                    <a:lnTo>
                      <a:pt x="1818" y="2128"/>
                    </a:lnTo>
                    <a:lnTo>
                      <a:pt x="1824" y="2132"/>
                    </a:lnTo>
                    <a:lnTo>
                      <a:pt x="1828" y="2136"/>
                    </a:lnTo>
                    <a:lnTo>
                      <a:pt x="1832" y="2140"/>
                    </a:lnTo>
                    <a:lnTo>
                      <a:pt x="1834" y="2146"/>
                    </a:lnTo>
                    <a:lnTo>
                      <a:pt x="1836" y="2158"/>
                    </a:lnTo>
                    <a:lnTo>
                      <a:pt x="1836" y="2158"/>
                    </a:lnTo>
                    <a:lnTo>
                      <a:pt x="1838" y="2170"/>
                    </a:lnTo>
                    <a:lnTo>
                      <a:pt x="1842" y="2178"/>
                    </a:lnTo>
                    <a:lnTo>
                      <a:pt x="1846" y="2182"/>
                    </a:lnTo>
                    <a:lnTo>
                      <a:pt x="1852" y="2186"/>
                    </a:lnTo>
                    <a:lnTo>
                      <a:pt x="1856" y="2188"/>
                    </a:lnTo>
                    <a:lnTo>
                      <a:pt x="1860" y="2190"/>
                    </a:lnTo>
                    <a:lnTo>
                      <a:pt x="1862" y="2194"/>
                    </a:lnTo>
                    <a:lnTo>
                      <a:pt x="1860" y="2200"/>
                    </a:lnTo>
                    <a:lnTo>
                      <a:pt x="1860" y="2200"/>
                    </a:lnTo>
                    <a:lnTo>
                      <a:pt x="1858" y="2208"/>
                    </a:lnTo>
                    <a:lnTo>
                      <a:pt x="1858" y="2214"/>
                    </a:lnTo>
                    <a:lnTo>
                      <a:pt x="1860" y="2218"/>
                    </a:lnTo>
                    <a:lnTo>
                      <a:pt x="1862" y="2224"/>
                    </a:lnTo>
                    <a:lnTo>
                      <a:pt x="1872" y="2238"/>
                    </a:lnTo>
                    <a:lnTo>
                      <a:pt x="1890" y="2260"/>
                    </a:lnTo>
                    <a:lnTo>
                      <a:pt x="1890" y="2260"/>
                    </a:lnTo>
                    <a:lnTo>
                      <a:pt x="1900" y="2272"/>
                    </a:lnTo>
                    <a:lnTo>
                      <a:pt x="1904" y="2282"/>
                    </a:lnTo>
                    <a:lnTo>
                      <a:pt x="1908" y="2292"/>
                    </a:lnTo>
                    <a:lnTo>
                      <a:pt x="1908" y="2298"/>
                    </a:lnTo>
                    <a:lnTo>
                      <a:pt x="1910" y="2310"/>
                    </a:lnTo>
                    <a:lnTo>
                      <a:pt x="1912" y="2314"/>
                    </a:lnTo>
                    <a:lnTo>
                      <a:pt x="1916" y="2318"/>
                    </a:lnTo>
                    <a:lnTo>
                      <a:pt x="1916" y="2318"/>
                    </a:lnTo>
                    <a:lnTo>
                      <a:pt x="1920" y="2322"/>
                    </a:lnTo>
                    <a:lnTo>
                      <a:pt x="1926" y="2324"/>
                    </a:lnTo>
                    <a:lnTo>
                      <a:pt x="1940" y="2326"/>
                    </a:lnTo>
                    <a:lnTo>
                      <a:pt x="1948" y="2328"/>
                    </a:lnTo>
                    <a:lnTo>
                      <a:pt x="1958" y="2332"/>
                    </a:lnTo>
                    <a:lnTo>
                      <a:pt x="1968" y="2336"/>
                    </a:lnTo>
                    <a:lnTo>
                      <a:pt x="1978" y="2344"/>
                    </a:lnTo>
                    <a:lnTo>
                      <a:pt x="1978" y="2344"/>
                    </a:lnTo>
                    <a:lnTo>
                      <a:pt x="1986" y="2352"/>
                    </a:lnTo>
                    <a:lnTo>
                      <a:pt x="1994" y="2358"/>
                    </a:lnTo>
                    <a:lnTo>
                      <a:pt x="2006" y="2360"/>
                    </a:lnTo>
                    <a:lnTo>
                      <a:pt x="2016" y="2364"/>
                    </a:lnTo>
                    <a:lnTo>
                      <a:pt x="2022" y="2368"/>
                    </a:lnTo>
                    <a:lnTo>
                      <a:pt x="2030" y="2374"/>
                    </a:lnTo>
                    <a:lnTo>
                      <a:pt x="2030" y="2374"/>
                    </a:lnTo>
                    <a:lnTo>
                      <a:pt x="2036" y="2382"/>
                    </a:lnTo>
                    <a:lnTo>
                      <a:pt x="2040" y="2388"/>
                    </a:lnTo>
                    <a:lnTo>
                      <a:pt x="2046" y="2400"/>
                    </a:lnTo>
                    <a:lnTo>
                      <a:pt x="2048" y="2410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66" y="2454"/>
                    </a:lnTo>
                    <a:lnTo>
                      <a:pt x="2078" y="2480"/>
                    </a:lnTo>
                    <a:lnTo>
                      <a:pt x="2092" y="2520"/>
                    </a:lnTo>
                    <a:lnTo>
                      <a:pt x="2100" y="2548"/>
                    </a:lnTo>
                    <a:lnTo>
                      <a:pt x="2106" y="2560"/>
                    </a:lnTo>
                    <a:lnTo>
                      <a:pt x="2112" y="2568"/>
                    </a:lnTo>
                    <a:lnTo>
                      <a:pt x="2112" y="2568"/>
                    </a:lnTo>
                    <a:lnTo>
                      <a:pt x="2120" y="2578"/>
                    </a:lnTo>
                    <a:lnTo>
                      <a:pt x="2130" y="2586"/>
                    </a:lnTo>
                    <a:lnTo>
                      <a:pt x="2150" y="2604"/>
                    </a:lnTo>
                    <a:lnTo>
                      <a:pt x="2160" y="2614"/>
                    </a:lnTo>
                    <a:lnTo>
                      <a:pt x="2166" y="2624"/>
                    </a:lnTo>
                    <a:lnTo>
                      <a:pt x="2170" y="2636"/>
                    </a:lnTo>
                    <a:lnTo>
                      <a:pt x="2170" y="2650"/>
                    </a:lnTo>
                    <a:lnTo>
                      <a:pt x="2170" y="2650"/>
                    </a:lnTo>
                    <a:lnTo>
                      <a:pt x="2170" y="2656"/>
                    </a:lnTo>
                    <a:lnTo>
                      <a:pt x="2168" y="2662"/>
                    </a:lnTo>
                    <a:lnTo>
                      <a:pt x="2164" y="2664"/>
                    </a:lnTo>
                    <a:lnTo>
                      <a:pt x="2162" y="2668"/>
                    </a:lnTo>
                    <a:lnTo>
                      <a:pt x="2154" y="2668"/>
                    </a:lnTo>
                    <a:lnTo>
                      <a:pt x="2148" y="2668"/>
                    </a:lnTo>
                    <a:lnTo>
                      <a:pt x="2142" y="2668"/>
                    </a:lnTo>
                    <a:lnTo>
                      <a:pt x="2138" y="2668"/>
                    </a:lnTo>
                    <a:lnTo>
                      <a:pt x="2140" y="2672"/>
                    </a:lnTo>
                    <a:lnTo>
                      <a:pt x="2146" y="2682"/>
                    </a:lnTo>
                    <a:lnTo>
                      <a:pt x="2146" y="2682"/>
                    </a:lnTo>
                    <a:lnTo>
                      <a:pt x="2156" y="2692"/>
                    </a:lnTo>
                    <a:lnTo>
                      <a:pt x="2166" y="2700"/>
                    </a:lnTo>
                    <a:lnTo>
                      <a:pt x="2188" y="2716"/>
                    </a:lnTo>
                    <a:lnTo>
                      <a:pt x="2212" y="2730"/>
                    </a:lnTo>
                    <a:lnTo>
                      <a:pt x="2226" y="2738"/>
                    </a:lnTo>
                    <a:lnTo>
                      <a:pt x="2238" y="2748"/>
                    </a:lnTo>
                    <a:lnTo>
                      <a:pt x="2238" y="2748"/>
                    </a:lnTo>
                    <a:lnTo>
                      <a:pt x="2244" y="2754"/>
                    </a:lnTo>
                    <a:lnTo>
                      <a:pt x="2248" y="2758"/>
                    </a:lnTo>
                    <a:lnTo>
                      <a:pt x="2250" y="2764"/>
                    </a:lnTo>
                    <a:lnTo>
                      <a:pt x="2252" y="2770"/>
                    </a:lnTo>
                    <a:lnTo>
                      <a:pt x="2250" y="2782"/>
                    </a:lnTo>
                    <a:lnTo>
                      <a:pt x="2250" y="2794"/>
                    </a:lnTo>
                    <a:lnTo>
                      <a:pt x="2248" y="2808"/>
                    </a:lnTo>
                    <a:lnTo>
                      <a:pt x="2250" y="2814"/>
                    </a:lnTo>
                    <a:lnTo>
                      <a:pt x="2252" y="2820"/>
                    </a:lnTo>
                    <a:lnTo>
                      <a:pt x="2256" y="2828"/>
                    </a:lnTo>
                    <a:lnTo>
                      <a:pt x="2262" y="2834"/>
                    </a:lnTo>
                    <a:lnTo>
                      <a:pt x="2270" y="2842"/>
                    </a:lnTo>
                    <a:lnTo>
                      <a:pt x="2280" y="2850"/>
                    </a:lnTo>
                    <a:lnTo>
                      <a:pt x="2280" y="2850"/>
                    </a:lnTo>
                    <a:lnTo>
                      <a:pt x="2300" y="2866"/>
                    </a:lnTo>
                    <a:lnTo>
                      <a:pt x="2316" y="2882"/>
                    </a:lnTo>
                    <a:lnTo>
                      <a:pt x="2326" y="2894"/>
                    </a:lnTo>
                    <a:lnTo>
                      <a:pt x="2332" y="2906"/>
                    </a:lnTo>
                    <a:lnTo>
                      <a:pt x="2336" y="2914"/>
                    </a:lnTo>
                    <a:lnTo>
                      <a:pt x="2340" y="2918"/>
                    </a:lnTo>
                    <a:lnTo>
                      <a:pt x="2344" y="2920"/>
                    </a:lnTo>
                    <a:lnTo>
                      <a:pt x="2350" y="2916"/>
                    </a:lnTo>
                    <a:lnTo>
                      <a:pt x="2350" y="2916"/>
                    </a:lnTo>
                    <a:lnTo>
                      <a:pt x="2358" y="2910"/>
                    </a:lnTo>
                    <a:lnTo>
                      <a:pt x="2362" y="2906"/>
                    </a:lnTo>
                    <a:lnTo>
                      <a:pt x="2364" y="2900"/>
                    </a:lnTo>
                    <a:lnTo>
                      <a:pt x="2364" y="2896"/>
                    </a:lnTo>
                    <a:lnTo>
                      <a:pt x="2358" y="2884"/>
                    </a:lnTo>
                    <a:lnTo>
                      <a:pt x="2346" y="2864"/>
                    </a:lnTo>
                    <a:lnTo>
                      <a:pt x="2346" y="2864"/>
                    </a:lnTo>
                    <a:lnTo>
                      <a:pt x="2340" y="2856"/>
                    </a:lnTo>
                    <a:lnTo>
                      <a:pt x="2336" y="2850"/>
                    </a:lnTo>
                    <a:lnTo>
                      <a:pt x="2332" y="2850"/>
                    </a:lnTo>
                    <a:lnTo>
                      <a:pt x="2330" y="2850"/>
                    </a:lnTo>
                    <a:lnTo>
                      <a:pt x="2324" y="2854"/>
                    </a:lnTo>
                    <a:lnTo>
                      <a:pt x="2320" y="2854"/>
                    </a:lnTo>
                    <a:lnTo>
                      <a:pt x="2316" y="2850"/>
                    </a:lnTo>
                    <a:lnTo>
                      <a:pt x="2316" y="2850"/>
                    </a:lnTo>
                    <a:lnTo>
                      <a:pt x="2312" y="2846"/>
                    </a:lnTo>
                    <a:lnTo>
                      <a:pt x="2310" y="2842"/>
                    </a:lnTo>
                    <a:lnTo>
                      <a:pt x="2310" y="2832"/>
                    </a:lnTo>
                    <a:lnTo>
                      <a:pt x="2310" y="2826"/>
                    </a:lnTo>
                    <a:lnTo>
                      <a:pt x="2310" y="2820"/>
                    </a:lnTo>
                    <a:lnTo>
                      <a:pt x="2306" y="2810"/>
                    </a:lnTo>
                    <a:lnTo>
                      <a:pt x="2300" y="2798"/>
                    </a:lnTo>
                    <a:lnTo>
                      <a:pt x="2300" y="2798"/>
                    </a:lnTo>
                    <a:lnTo>
                      <a:pt x="2290" y="2776"/>
                    </a:lnTo>
                    <a:lnTo>
                      <a:pt x="2286" y="2762"/>
                    </a:lnTo>
                    <a:lnTo>
                      <a:pt x="2282" y="2748"/>
                    </a:lnTo>
                    <a:lnTo>
                      <a:pt x="2276" y="2730"/>
                    </a:lnTo>
                    <a:lnTo>
                      <a:pt x="2276" y="2730"/>
                    </a:lnTo>
                    <a:lnTo>
                      <a:pt x="2270" y="2718"/>
                    </a:lnTo>
                    <a:lnTo>
                      <a:pt x="2264" y="2708"/>
                    </a:lnTo>
                    <a:lnTo>
                      <a:pt x="2250" y="2690"/>
                    </a:lnTo>
                    <a:lnTo>
                      <a:pt x="2236" y="2672"/>
                    </a:lnTo>
                    <a:lnTo>
                      <a:pt x="2230" y="2662"/>
                    </a:lnTo>
                    <a:lnTo>
                      <a:pt x="2224" y="2648"/>
                    </a:lnTo>
                    <a:lnTo>
                      <a:pt x="2224" y="2648"/>
                    </a:lnTo>
                    <a:lnTo>
                      <a:pt x="2220" y="2636"/>
                    </a:lnTo>
                    <a:lnTo>
                      <a:pt x="2214" y="2624"/>
                    </a:lnTo>
                    <a:lnTo>
                      <a:pt x="2198" y="2604"/>
                    </a:lnTo>
                    <a:lnTo>
                      <a:pt x="2182" y="2584"/>
                    </a:lnTo>
                    <a:lnTo>
                      <a:pt x="2168" y="2564"/>
                    </a:lnTo>
                    <a:lnTo>
                      <a:pt x="2168" y="2564"/>
                    </a:lnTo>
                    <a:lnTo>
                      <a:pt x="2160" y="2550"/>
                    </a:lnTo>
                    <a:lnTo>
                      <a:pt x="2154" y="2534"/>
                    </a:lnTo>
                    <a:lnTo>
                      <a:pt x="2148" y="2516"/>
                    </a:lnTo>
                    <a:lnTo>
                      <a:pt x="2144" y="2498"/>
                    </a:lnTo>
                    <a:lnTo>
                      <a:pt x="2142" y="2482"/>
                    </a:lnTo>
                    <a:lnTo>
                      <a:pt x="2142" y="2470"/>
                    </a:lnTo>
                    <a:lnTo>
                      <a:pt x="2144" y="2466"/>
                    </a:lnTo>
                    <a:lnTo>
                      <a:pt x="2146" y="2464"/>
                    </a:lnTo>
                    <a:lnTo>
                      <a:pt x="2148" y="2464"/>
                    </a:lnTo>
                    <a:lnTo>
                      <a:pt x="2154" y="2466"/>
                    </a:lnTo>
                    <a:lnTo>
                      <a:pt x="2154" y="2466"/>
                    </a:lnTo>
                    <a:lnTo>
                      <a:pt x="2168" y="2474"/>
                    </a:lnTo>
                    <a:lnTo>
                      <a:pt x="2172" y="2476"/>
                    </a:lnTo>
                    <a:lnTo>
                      <a:pt x="2178" y="2474"/>
                    </a:lnTo>
                    <a:lnTo>
                      <a:pt x="2186" y="2478"/>
                    </a:lnTo>
                    <a:lnTo>
                      <a:pt x="2186" y="2478"/>
                    </a:lnTo>
                    <a:lnTo>
                      <a:pt x="2198" y="2484"/>
                    </a:lnTo>
                    <a:lnTo>
                      <a:pt x="2202" y="2488"/>
                    </a:lnTo>
                    <a:lnTo>
                      <a:pt x="2206" y="2492"/>
                    </a:lnTo>
                    <a:lnTo>
                      <a:pt x="2214" y="2508"/>
                    </a:lnTo>
                    <a:lnTo>
                      <a:pt x="2222" y="2536"/>
                    </a:lnTo>
                    <a:lnTo>
                      <a:pt x="2222" y="2536"/>
                    </a:lnTo>
                    <a:lnTo>
                      <a:pt x="2228" y="2556"/>
                    </a:lnTo>
                    <a:lnTo>
                      <a:pt x="2236" y="2574"/>
                    </a:lnTo>
                    <a:lnTo>
                      <a:pt x="2244" y="2594"/>
                    </a:lnTo>
                    <a:lnTo>
                      <a:pt x="2254" y="2612"/>
                    </a:lnTo>
                    <a:lnTo>
                      <a:pt x="2264" y="2628"/>
                    </a:lnTo>
                    <a:lnTo>
                      <a:pt x="2276" y="2642"/>
                    </a:lnTo>
                    <a:lnTo>
                      <a:pt x="2288" y="2654"/>
                    </a:lnTo>
                    <a:lnTo>
                      <a:pt x="2300" y="2664"/>
                    </a:lnTo>
                    <a:lnTo>
                      <a:pt x="2300" y="2664"/>
                    </a:lnTo>
                    <a:lnTo>
                      <a:pt x="2308" y="2672"/>
                    </a:lnTo>
                    <a:lnTo>
                      <a:pt x="2314" y="2678"/>
                    </a:lnTo>
                    <a:lnTo>
                      <a:pt x="2320" y="2694"/>
                    </a:lnTo>
                    <a:lnTo>
                      <a:pt x="2324" y="2700"/>
                    </a:lnTo>
                    <a:lnTo>
                      <a:pt x="2328" y="2706"/>
                    </a:lnTo>
                    <a:lnTo>
                      <a:pt x="2338" y="2714"/>
                    </a:lnTo>
                    <a:lnTo>
                      <a:pt x="2352" y="2722"/>
                    </a:lnTo>
                    <a:lnTo>
                      <a:pt x="2352" y="2722"/>
                    </a:lnTo>
                    <a:lnTo>
                      <a:pt x="2360" y="2724"/>
                    </a:lnTo>
                    <a:lnTo>
                      <a:pt x="2364" y="2728"/>
                    </a:lnTo>
                    <a:lnTo>
                      <a:pt x="2368" y="2732"/>
                    </a:lnTo>
                    <a:lnTo>
                      <a:pt x="2370" y="2736"/>
                    </a:lnTo>
                    <a:lnTo>
                      <a:pt x="2368" y="2746"/>
                    </a:lnTo>
                    <a:lnTo>
                      <a:pt x="2366" y="2754"/>
                    </a:lnTo>
                    <a:lnTo>
                      <a:pt x="2364" y="2764"/>
                    </a:lnTo>
                    <a:lnTo>
                      <a:pt x="2362" y="2772"/>
                    </a:lnTo>
                    <a:lnTo>
                      <a:pt x="2364" y="2776"/>
                    </a:lnTo>
                    <a:lnTo>
                      <a:pt x="2368" y="2782"/>
                    </a:lnTo>
                    <a:lnTo>
                      <a:pt x="2372" y="2786"/>
                    </a:lnTo>
                    <a:lnTo>
                      <a:pt x="2380" y="2790"/>
                    </a:lnTo>
                    <a:lnTo>
                      <a:pt x="2380" y="2790"/>
                    </a:lnTo>
                    <a:lnTo>
                      <a:pt x="2394" y="2798"/>
                    </a:lnTo>
                    <a:lnTo>
                      <a:pt x="2402" y="2804"/>
                    </a:lnTo>
                    <a:lnTo>
                      <a:pt x="2408" y="2810"/>
                    </a:lnTo>
                    <a:lnTo>
                      <a:pt x="2410" y="2816"/>
                    </a:lnTo>
                    <a:lnTo>
                      <a:pt x="2422" y="2834"/>
                    </a:lnTo>
                    <a:lnTo>
                      <a:pt x="2432" y="2848"/>
                    </a:lnTo>
                    <a:lnTo>
                      <a:pt x="2450" y="2864"/>
                    </a:lnTo>
                    <a:lnTo>
                      <a:pt x="2450" y="2864"/>
                    </a:lnTo>
                    <a:lnTo>
                      <a:pt x="2476" y="2890"/>
                    </a:lnTo>
                    <a:lnTo>
                      <a:pt x="2494" y="2912"/>
                    </a:lnTo>
                    <a:lnTo>
                      <a:pt x="2504" y="2928"/>
                    </a:lnTo>
                    <a:lnTo>
                      <a:pt x="2512" y="2942"/>
                    </a:lnTo>
                    <a:lnTo>
                      <a:pt x="2516" y="2954"/>
                    </a:lnTo>
                    <a:lnTo>
                      <a:pt x="2518" y="2964"/>
                    </a:lnTo>
                    <a:lnTo>
                      <a:pt x="2522" y="2976"/>
                    </a:lnTo>
                    <a:lnTo>
                      <a:pt x="2526" y="2988"/>
                    </a:lnTo>
                    <a:lnTo>
                      <a:pt x="2526" y="2988"/>
                    </a:lnTo>
                    <a:lnTo>
                      <a:pt x="2530" y="2998"/>
                    </a:lnTo>
                    <a:lnTo>
                      <a:pt x="2530" y="3010"/>
                    </a:lnTo>
                    <a:lnTo>
                      <a:pt x="2528" y="3020"/>
                    </a:lnTo>
                    <a:lnTo>
                      <a:pt x="2524" y="3028"/>
                    </a:lnTo>
                    <a:lnTo>
                      <a:pt x="2518" y="3038"/>
                    </a:lnTo>
                    <a:lnTo>
                      <a:pt x="2516" y="3050"/>
                    </a:lnTo>
                    <a:lnTo>
                      <a:pt x="2516" y="3060"/>
                    </a:lnTo>
                    <a:lnTo>
                      <a:pt x="2520" y="3072"/>
                    </a:lnTo>
                    <a:lnTo>
                      <a:pt x="2520" y="3072"/>
                    </a:lnTo>
                    <a:lnTo>
                      <a:pt x="2528" y="3084"/>
                    </a:lnTo>
                    <a:lnTo>
                      <a:pt x="2534" y="3094"/>
                    </a:lnTo>
                    <a:lnTo>
                      <a:pt x="2550" y="3106"/>
                    </a:lnTo>
                    <a:lnTo>
                      <a:pt x="2570" y="3120"/>
                    </a:lnTo>
                    <a:lnTo>
                      <a:pt x="2580" y="3130"/>
                    </a:lnTo>
                    <a:lnTo>
                      <a:pt x="2594" y="3140"/>
                    </a:lnTo>
                    <a:lnTo>
                      <a:pt x="2594" y="3140"/>
                    </a:lnTo>
                    <a:lnTo>
                      <a:pt x="2606" y="3152"/>
                    </a:lnTo>
                    <a:lnTo>
                      <a:pt x="2618" y="3158"/>
                    </a:lnTo>
                    <a:lnTo>
                      <a:pt x="2628" y="3162"/>
                    </a:lnTo>
                    <a:lnTo>
                      <a:pt x="2638" y="3164"/>
                    </a:lnTo>
                    <a:lnTo>
                      <a:pt x="2648" y="3168"/>
                    </a:lnTo>
                    <a:lnTo>
                      <a:pt x="2658" y="3170"/>
                    </a:lnTo>
                    <a:lnTo>
                      <a:pt x="2668" y="3176"/>
                    </a:lnTo>
                    <a:lnTo>
                      <a:pt x="2680" y="3186"/>
                    </a:lnTo>
                    <a:lnTo>
                      <a:pt x="2680" y="3186"/>
                    </a:lnTo>
                    <a:lnTo>
                      <a:pt x="2694" y="3198"/>
                    </a:lnTo>
                    <a:lnTo>
                      <a:pt x="2714" y="3210"/>
                    </a:lnTo>
                    <a:lnTo>
                      <a:pt x="2736" y="3224"/>
                    </a:lnTo>
                    <a:lnTo>
                      <a:pt x="2762" y="3236"/>
                    </a:lnTo>
                    <a:lnTo>
                      <a:pt x="2814" y="3260"/>
                    </a:lnTo>
                    <a:lnTo>
                      <a:pt x="2862" y="3278"/>
                    </a:lnTo>
                    <a:lnTo>
                      <a:pt x="2862" y="3278"/>
                    </a:lnTo>
                    <a:lnTo>
                      <a:pt x="2880" y="3282"/>
                    </a:lnTo>
                    <a:lnTo>
                      <a:pt x="2894" y="3282"/>
                    </a:lnTo>
                    <a:lnTo>
                      <a:pt x="2906" y="3278"/>
                    </a:lnTo>
                    <a:lnTo>
                      <a:pt x="2916" y="3272"/>
                    </a:lnTo>
                    <a:lnTo>
                      <a:pt x="2926" y="3266"/>
                    </a:lnTo>
                    <a:lnTo>
                      <a:pt x="2938" y="3260"/>
                    </a:lnTo>
                    <a:lnTo>
                      <a:pt x="2950" y="3258"/>
                    </a:lnTo>
                    <a:lnTo>
                      <a:pt x="2968" y="3260"/>
                    </a:lnTo>
                    <a:lnTo>
                      <a:pt x="2968" y="3260"/>
                    </a:lnTo>
                    <a:lnTo>
                      <a:pt x="2984" y="3264"/>
                    </a:lnTo>
                    <a:lnTo>
                      <a:pt x="2996" y="3272"/>
                    </a:lnTo>
                    <a:lnTo>
                      <a:pt x="3006" y="3280"/>
                    </a:lnTo>
                    <a:lnTo>
                      <a:pt x="3014" y="3290"/>
                    </a:lnTo>
                    <a:lnTo>
                      <a:pt x="3032" y="3314"/>
                    </a:lnTo>
                    <a:lnTo>
                      <a:pt x="3042" y="3326"/>
                    </a:lnTo>
                    <a:lnTo>
                      <a:pt x="3054" y="3338"/>
                    </a:lnTo>
                    <a:lnTo>
                      <a:pt x="3054" y="3338"/>
                    </a:lnTo>
                    <a:lnTo>
                      <a:pt x="3072" y="3356"/>
                    </a:lnTo>
                    <a:lnTo>
                      <a:pt x="3086" y="3364"/>
                    </a:lnTo>
                    <a:lnTo>
                      <a:pt x="3094" y="3368"/>
                    </a:lnTo>
                    <a:lnTo>
                      <a:pt x="3104" y="3368"/>
                    </a:lnTo>
                    <a:lnTo>
                      <a:pt x="3104" y="3368"/>
                    </a:lnTo>
                    <a:lnTo>
                      <a:pt x="3116" y="3368"/>
                    </a:lnTo>
                    <a:lnTo>
                      <a:pt x="3124" y="3370"/>
                    </a:lnTo>
                    <a:lnTo>
                      <a:pt x="3140" y="3376"/>
                    </a:lnTo>
                    <a:lnTo>
                      <a:pt x="3140" y="3376"/>
                    </a:lnTo>
                    <a:lnTo>
                      <a:pt x="3146" y="3382"/>
                    </a:lnTo>
                    <a:lnTo>
                      <a:pt x="3150" y="3386"/>
                    </a:lnTo>
                    <a:lnTo>
                      <a:pt x="3152" y="3388"/>
                    </a:lnTo>
                    <a:lnTo>
                      <a:pt x="3160" y="3390"/>
                    </a:lnTo>
                    <a:lnTo>
                      <a:pt x="3160" y="3390"/>
                    </a:lnTo>
                    <a:lnTo>
                      <a:pt x="3174" y="3392"/>
                    </a:lnTo>
                    <a:lnTo>
                      <a:pt x="3186" y="3398"/>
                    </a:lnTo>
                    <a:lnTo>
                      <a:pt x="3196" y="3404"/>
                    </a:lnTo>
                    <a:lnTo>
                      <a:pt x="3204" y="3406"/>
                    </a:lnTo>
                    <a:lnTo>
                      <a:pt x="3204" y="3406"/>
                    </a:lnTo>
                    <a:lnTo>
                      <a:pt x="3204" y="3406"/>
                    </a:lnTo>
                    <a:lnTo>
                      <a:pt x="3204" y="3404"/>
                    </a:lnTo>
                    <a:lnTo>
                      <a:pt x="3202" y="3402"/>
                    </a:lnTo>
                    <a:lnTo>
                      <a:pt x="3202" y="3400"/>
                    </a:lnTo>
                    <a:lnTo>
                      <a:pt x="3210" y="3404"/>
                    </a:lnTo>
                    <a:lnTo>
                      <a:pt x="3210" y="3404"/>
                    </a:lnTo>
                    <a:lnTo>
                      <a:pt x="3212" y="3406"/>
                    </a:lnTo>
                    <a:lnTo>
                      <a:pt x="3218" y="3406"/>
                    </a:lnTo>
                    <a:lnTo>
                      <a:pt x="3226" y="3406"/>
                    </a:lnTo>
                    <a:lnTo>
                      <a:pt x="3234" y="3404"/>
                    </a:lnTo>
                    <a:lnTo>
                      <a:pt x="3236" y="3402"/>
                    </a:lnTo>
                    <a:lnTo>
                      <a:pt x="3234" y="3400"/>
                    </a:lnTo>
                    <a:lnTo>
                      <a:pt x="3234" y="3400"/>
                    </a:lnTo>
                    <a:lnTo>
                      <a:pt x="3230" y="3398"/>
                    </a:lnTo>
                    <a:lnTo>
                      <a:pt x="3230" y="3396"/>
                    </a:lnTo>
                    <a:lnTo>
                      <a:pt x="3230" y="3394"/>
                    </a:lnTo>
                    <a:lnTo>
                      <a:pt x="3232" y="3394"/>
                    </a:lnTo>
                    <a:lnTo>
                      <a:pt x="3232" y="3394"/>
                    </a:lnTo>
                    <a:lnTo>
                      <a:pt x="3236" y="3396"/>
                    </a:lnTo>
                    <a:lnTo>
                      <a:pt x="3238" y="3396"/>
                    </a:lnTo>
                    <a:lnTo>
                      <a:pt x="3240" y="3392"/>
                    </a:lnTo>
                    <a:lnTo>
                      <a:pt x="3240" y="3392"/>
                    </a:lnTo>
                    <a:lnTo>
                      <a:pt x="3242" y="3398"/>
                    </a:lnTo>
                    <a:lnTo>
                      <a:pt x="3242" y="3398"/>
                    </a:lnTo>
                    <a:lnTo>
                      <a:pt x="3248" y="3406"/>
                    </a:lnTo>
                    <a:lnTo>
                      <a:pt x="3252" y="3410"/>
                    </a:lnTo>
                    <a:lnTo>
                      <a:pt x="3254" y="3412"/>
                    </a:lnTo>
                    <a:lnTo>
                      <a:pt x="3252" y="3416"/>
                    </a:lnTo>
                    <a:lnTo>
                      <a:pt x="3252" y="3416"/>
                    </a:lnTo>
                    <a:lnTo>
                      <a:pt x="3250" y="3418"/>
                    </a:lnTo>
                    <a:lnTo>
                      <a:pt x="3250" y="3418"/>
                    </a:lnTo>
                    <a:lnTo>
                      <a:pt x="3246" y="3416"/>
                    </a:lnTo>
                    <a:lnTo>
                      <a:pt x="3244" y="3412"/>
                    </a:lnTo>
                    <a:lnTo>
                      <a:pt x="3242" y="3412"/>
                    </a:lnTo>
                    <a:lnTo>
                      <a:pt x="3240" y="3414"/>
                    </a:lnTo>
                    <a:lnTo>
                      <a:pt x="3240" y="3414"/>
                    </a:lnTo>
                    <a:lnTo>
                      <a:pt x="3238" y="3418"/>
                    </a:lnTo>
                    <a:lnTo>
                      <a:pt x="3242" y="3422"/>
                    </a:lnTo>
                    <a:lnTo>
                      <a:pt x="3246" y="3426"/>
                    </a:lnTo>
                    <a:lnTo>
                      <a:pt x="3252" y="3434"/>
                    </a:lnTo>
                    <a:lnTo>
                      <a:pt x="3252" y="3434"/>
                    </a:lnTo>
                    <a:lnTo>
                      <a:pt x="3258" y="3442"/>
                    </a:lnTo>
                    <a:lnTo>
                      <a:pt x="3266" y="3448"/>
                    </a:lnTo>
                    <a:lnTo>
                      <a:pt x="3274" y="3454"/>
                    </a:lnTo>
                    <a:lnTo>
                      <a:pt x="3278" y="3460"/>
                    </a:lnTo>
                    <a:lnTo>
                      <a:pt x="3282" y="3466"/>
                    </a:lnTo>
                    <a:lnTo>
                      <a:pt x="3282" y="3466"/>
                    </a:lnTo>
                    <a:lnTo>
                      <a:pt x="3288" y="3478"/>
                    </a:lnTo>
                    <a:lnTo>
                      <a:pt x="3294" y="3486"/>
                    </a:lnTo>
                    <a:lnTo>
                      <a:pt x="3304" y="3494"/>
                    </a:lnTo>
                    <a:lnTo>
                      <a:pt x="3316" y="3506"/>
                    </a:lnTo>
                    <a:lnTo>
                      <a:pt x="3316" y="3506"/>
                    </a:lnTo>
                    <a:lnTo>
                      <a:pt x="3318" y="3510"/>
                    </a:lnTo>
                    <a:lnTo>
                      <a:pt x="3318" y="3512"/>
                    </a:lnTo>
                    <a:lnTo>
                      <a:pt x="3314" y="3514"/>
                    </a:lnTo>
                    <a:lnTo>
                      <a:pt x="3310" y="3518"/>
                    </a:lnTo>
                    <a:lnTo>
                      <a:pt x="3310" y="3518"/>
                    </a:lnTo>
                    <a:lnTo>
                      <a:pt x="3310" y="3520"/>
                    </a:lnTo>
                    <a:lnTo>
                      <a:pt x="3310" y="3520"/>
                    </a:lnTo>
                    <a:lnTo>
                      <a:pt x="3316" y="3522"/>
                    </a:lnTo>
                    <a:lnTo>
                      <a:pt x="3318" y="3522"/>
                    </a:lnTo>
                    <a:lnTo>
                      <a:pt x="3318" y="3522"/>
                    </a:lnTo>
                    <a:lnTo>
                      <a:pt x="3318" y="3528"/>
                    </a:lnTo>
                    <a:lnTo>
                      <a:pt x="3318" y="3528"/>
                    </a:lnTo>
                    <a:lnTo>
                      <a:pt x="3318" y="3534"/>
                    </a:lnTo>
                    <a:lnTo>
                      <a:pt x="3316" y="3534"/>
                    </a:lnTo>
                    <a:lnTo>
                      <a:pt x="3314" y="3536"/>
                    </a:lnTo>
                    <a:lnTo>
                      <a:pt x="3312" y="3540"/>
                    </a:lnTo>
                    <a:lnTo>
                      <a:pt x="3312" y="3540"/>
                    </a:lnTo>
                    <a:lnTo>
                      <a:pt x="3312" y="3550"/>
                    </a:lnTo>
                    <a:lnTo>
                      <a:pt x="3314" y="3558"/>
                    </a:lnTo>
                    <a:lnTo>
                      <a:pt x="3318" y="3564"/>
                    </a:lnTo>
                    <a:lnTo>
                      <a:pt x="3322" y="3566"/>
                    </a:lnTo>
                    <a:lnTo>
                      <a:pt x="3322" y="3566"/>
                    </a:lnTo>
                    <a:lnTo>
                      <a:pt x="3330" y="3570"/>
                    </a:lnTo>
                    <a:lnTo>
                      <a:pt x="3334" y="3574"/>
                    </a:lnTo>
                    <a:lnTo>
                      <a:pt x="3338" y="3578"/>
                    </a:lnTo>
                    <a:lnTo>
                      <a:pt x="3338" y="3578"/>
                    </a:lnTo>
                    <a:lnTo>
                      <a:pt x="3340" y="3582"/>
                    </a:lnTo>
                    <a:lnTo>
                      <a:pt x="3342" y="3580"/>
                    </a:lnTo>
                    <a:lnTo>
                      <a:pt x="3348" y="3574"/>
                    </a:lnTo>
                    <a:lnTo>
                      <a:pt x="3348" y="3574"/>
                    </a:lnTo>
                    <a:lnTo>
                      <a:pt x="3350" y="3572"/>
                    </a:lnTo>
                    <a:lnTo>
                      <a:pt x="3350" y="3570"/>
                    </a:lnTo>
                    <a:lnTo>
                      <a:pt x="3348" y="3566"/>
                    </a:lnTo>
                    <a:lnTo>
                      <a:pt x="3338" y="3558"/>
                    </a:lnTo>
                    <a:lnTo>
                      <a:pt x="3338" y="3558"/>
                    </a:lnTo>
                    <a:lnTo>
                      <a:pt x="3336" y="3554"/>
                    </a:lnTo>
                    <a:lnTo>
                      <a:pt x="3336" y="3552"/>
                    </a:lnTo>
                    <a:lnTo>
                      <a:pt x="3336" y="3550"/>
                    </a:lnTo>
                    <a:lnTo>
                      <a:pt x="3338" y="3552"/>
                    </a:lnTo>
                    <a:lnTo>
                      <a:pt x="3338" y="3552"/>
                    </a:lnTo>
                    <a:lnTo>
                      <a:pt x="3342" y="3554"/>
                    </a:lnTo>
                    <a:lnTo>
                      <a:pt x="3348" y="3558"/>
                    </a:lnTo>
                    <a:lnTo>
                      <a:pt x="3354" y="3562"/>
                    </a:lnTo>
                    <a:lnTo>
                      <a:pt x="3358" y="3566"/>
                    </a:lnTo>
                    <a:lnTo>
                      <a:pt x="3358" y="3566"/>
                    </a:lnTo>
                    <a:lnTo>
                      <a:pt x="3358" y="3576"/>
                    </a:lnTo>
                    <a:lnTo>
                      <a:pt x="3360" y="3578"/>
                    </a:lnTo>
                    <a:lnTo>
                      <a:pt x="3362" y="3582"/>
                    </a:lnTo>
                    <a:lnTo>
                      <a:pt x="3362" y="3582"/>
                    </a:lnTo>
                    <a:lnTo>
                      <a:pt x="3366" y="3584"/>
                    </a:lnTo>
                    <a:lnTo>
                      <a:pt x="3368" y="3586"/>
                    </a:lnTo>
                    <a:lnTo>
                      <a:pt x="3374" y="3586"/>
                    </a:lnTo>
                    <a:lnTo>
                      <a:pt x="3384" y="3592"/>
                    </a:lnTo>
                    <a:lnTo>
                      <a:pt x="3384" y="3592"/>
                    </a:lnTo>
                    <a:lnTo>
                      <a:pt x="3398" y="3604"/>
                    </a:lnTo>
                    <a:lnTo>
                      <a:pt x="3402" y="3608"/>
                    </a:lnTo>
                    <a:lnTo>
                      <a:pt x="3402" y="3612"/>
                    </a:lnTo>
                    <a:lnTo>
                      <a:pt x="3402" y="3612"/>
                    </a:lnTo>
                    <a:lnTo>
                      <a:pt x="3402" y="3620"/>
                    </a:lnTo>
                    <a:lnTo>
                      <a:pt x="3400" y="3624"/>
                    </a:lnTo>
                    <a:lnTo>
                      <a:pt x="3398" y="3626"/>
                    </a:lnTo>
                    <a:lnTo>
                      <a:pt x="3398" y="3626"/>
                    </a:lnTo>
                    <a:lnTo>
                      <a:pt x="3398" y="3628"/>
                    </a:lnTo>
                    <a:lnTo>
                      <a:pt x="3396" y="3630"/>
                    </a:lnTo>
                    <a:lnTo>
                      <a:pt x="3400" y="3634"/>
                    </a:lnTo>
                    <a:lnTo>
                      <a:pt x="3404" y="3636"/>
                    </a:lnTo>
                    <a:lnTo>
                      <a:pt x="3408" y="3638"/>
                    </a:lnTo>
                    <a:lnTo>
                      <a:pt x="3408" y="3638"/>
                    </a:lnTo>
                    <a:lnTo>
                      <a:pt x="3410" y="3640"/>
                    </a:lnTo>
                    <a:lnTo>
                      <a:pt x="3414" y="3640"/>
                    </a:lnTo>
                    <a:lnTo>
                      <a:pt x="3414" y="3642"/>
                    </a:lnTo>
                    <a:lnTo>
                      <a:pt x="3416" y="3640"/>
                    </a:lnTo>
                    <a:lnTo>
                      <a:pt x="3416" y="3640"/>
                    </a:lnTo>
                    <a:lnTo>
                      <a:pt x="3416" y="3636"/>
                    </a:lnTo>
                    <a:lnTo>
                      <a:pt x="3414" y="3634"/>
                    </a:lnTo>
                    <a:lnTo>
                      <a:pt x="3410" y="3630"/>
                    </a:lnTo>
                    <a:lnTo>
                      <a:pt x="3406" y="3626"/>
                    </a:lnTo>
                    <a:lnTo>
                      <a:pt x="3408" y="3626"/>
                    </a:lnTo>
                    <a:lnTo>
                      <a:pt x="3410" y="3624"/>
                    </a:lnTo>
                    <a:lnTo>
                      <a:pt x="3410" y="3624"/>
                    </a:lnTo>
                    <a:lnTo>
                      <a:pt x="3414" y="3622"/>
                    </a:lnTo>
                    <a:lnTo>
                      <a:pt x="3414" y="3624"/>
                    </a:lnTo>
                    <a:lnTo>
                      <a:pt x="3416" y="3628"/>
                    </a:lnTo>
                    <a:lnTo>
                      <a:pt x="3418" y="3630"/>
                    </a:lnTo>
                    <a:lnTo>
                      <a:pt x="3418" y="3630"/>
                    </a:lnTo>
                    <a:lnTo>
                      <a:pt x="3420" y="3630"/>
                    </a:lnTo>
                    <a:lnTo>
                      <a:pt x="3422" y="3632"/>
                    </a:lnTo>
                    <a:lnTo>
                      <a:pt x="3422" y="3636"/>
                    </a:lnTo>
                    <a:lnTo>
                      <a:pt x="3422" y="3642"/>
                    </a:lnTo>
                    <a:lnTo>
                      <a:pt x="3422" y="3646"/>
                    </a:lnTo>
                    <a:lnTo>
                      <a:pt x="3422" y="3646"/>
                    </a:lnTo>
                    <a:lnTo>
                      <a:pt x="3428" y="3654"/>
                    </a:lnTo>
                    <a:lnTo>
                      <a:pt x="3430" y="3656"/>
                    </a:lnTo>
                    <a:lnTo>
                      <a:pt x="3432" y="3656"/>
                    </a:lnTo>
                    <a:lnTo>
                      <a:pt x="3432" y="3656"/>
                    </a:lnTo>
                    <a:lnTo>
                      <a:pt x="3434" y="3648"/>
                    </a:lnTo>
                    <a:lnTo>
                      <a:pt x="3436" y="3646"/>
                    </a:lnTo>
                    <a:lnTo>
                      <a:pt x="3440" y="3644"/>
                    </a:lnTo>
                    <a:lnTo>
                      <a:pt x="3440" y="3644"/>
                    </a:lnTo>
                    <a:lnTo>
                      <a:pt x="3452" y="3646"/>
                    </a:lnTo>
                    <a:lnTo>
                      <a:pt x="3464" y="3650"/>
                    </a:lnTo>
                    <a:lnTo>
                      <a:pt x="3472" y="3652"/>
                    </a:lnTo>
                    <a:lnTo>
                      <a:pt x="3476" y="3654"/>
                    </a:lnTo>
                    <a:lnTo>
                      <a:pt x="3476" y="3654"/>
                    </a:lnTo>
                    <a:lnTo>
                      <a:pt x="3478" y="3652"/>
                    </a:lnTo>
                    <a:lnTo>
                      <a:pt x="3480" y="3654"/>
                    </a:lnTo>
                    <a:lnTo>
                      <a:pt x="3482" y="3662"/>
                    </a:lnTo>
                    <a:lnTo>
                      <a:pt x="3482" y="3662"/>
                    </a:lnTo>
                    <a:lnTo>
                      <a:pt x="3484" y="3666"/>
                    </a:lnTo>
                    <a:lnTo>
                      <a:pt x="3484" y="3670"/>
                    </a:lnTo>
                    <a:lnTo>
                      <a:pt x="3486" y="3672"/>
                    </a:lnTo>
                    <a:lnTo>
                      <a:pt x="3490" y="3676"/>
                    </a:lnTo>
                    <a:lnTo>
                      <a:pt x="3490" y="3676"/>
                    </a:lnTo>
                    <a:lnTo>
                      <a:pt x="3496" y="3678"/>
                    </a:lnTo>
                    <a:lnTo>
                      <a:pt x="3498" y="3678"/>
                    </a:lnTo>
                    <a:lnTo>
                      <a:pt x="3498" y="3674"/>
                    </a:lnTo>
                    <a:lnTo>
                      <a:pt x="3498" y="3674"/>
                    </a:lnTo>
                    <a:lnTo>
                      <a:pt x="3500" y="3668"/>
                    </a:lnTo>
                    <a:lnTo>
                      <a:pt x="3502" y="3666"/>
                    </a:lnTo>
                    <a:lnTo>
                      <a:pt x="3504" y="3666"/>
                    </a:lnTo>
                    <a:lnTo>
                      <a:pt x="3504" y="3668"/>
                    </a:lnTo>
                    <a:lnTo>
                      <a:pt x="3504" y="3668"/>
                    </a:lnTo>
                    <a:lnTo>
                      <a:pt x="3504" y="3672"/>
                    </a:lnTo>
                    <a:lnTo>
                      <a:pt x="3508" y="3680"/>
                    </a:lnTo>
                    <a:lnTo>
                      <a:pt x="3510" y="3686"/>
                    </a:lnTo>
                    <a:lnTo>
                      <a:pt x="3510" y="3694"/>
                    </a:lnTo>
                    <a:lnTo>
                      <a:pt x="3510" y="3694"/>
                    </a:lnTo>
                    <a:lnTo>
                      <a:pt x="3510" y="3696"/>
                    </a:lnTo>
                    <a:lnTo>
                      <a:pt x="3510" y="3698"/>
                    </a:lnTo>
                    <a:lnTo>
                      <a:pt x="3516" y="3698"/>
                    </a:lnTo>
                    <a:lnTo>
                      <a:pt x="3528" y="3696"/>
                    </a:lnTo>
                    <a:lnTo>
                      <a:pt x="3528" y="3696"/>
                    </a:lnTo>
                    <a:lnTo>
                      <a:pt x="3530" y="3696"/>
                    </a:lnTo>
                    <a:lnTo>
                      <a:pt x="3532" y="3696"/>
                    </a:lnTo>
                    <a:lnTo>
                      <a:pt x="3532" y="3692"/>
                    </a:lnTo>
                    <a:lnTo>
                      <a:pt x="3532" y="3690"/>
                    </a:lnTo>
                    <a:lnTo>
                      <a:pt x="3538" y="3688"/>
                    </a:lnTo>
                    <a:lnTo>
                      <a:pt x="3538" y="3688"/>
                    </a:lnTo>
                    <a:lnTo>
                      <a:pt x="3544" y="3688"/>
                    </a:lnTo>
                    <a:lnTo>
                      <a:pt x="3546" y="3686"/>
                    </a:lnTo>
                    <a:lnTo>
                      <a:pt x="3548" y="3684"/>
                    </a:lnTo>
                    <a:lnTo>
                      <a:pt x="3546" y="3680"/>
                    </a:lnTo>
                    <a:lnTo>
                      <a:pt x="3542" y="3672"/>
                    </a:lnTo>
                    <a:lnTo>
                      <a:pt x="3542" y="3672"/>
                    </a:lnTo>
                    <a:lnTo>
                      <a:pt x="3536" y="3664"/>
                    </a:lnTo>
                    <a:lnTo>
                      <a:pt x="3534" y="3660"/>
                    </a:lnTo>
                    <a:lnTo>
                      <a:pt x="3534" y="3658"/>
                    </a:lnTo>
                    <a:lnTo>
                      <a:pt x="3532" y="3658"/>
                    </a:lnTo>
                    <a:lnTo>
                      <a:pt x="3532" y="3658"/>
                    </a:lnTo>
                    <a:lnTo>
                      <a:pt x="3530" y="3658"/>
                    </a:lnTo>
                    <a:lnTo>
                      <a:pt x="3528" y="3656"/>
                    </a:lnTo>
                    <a:lnTo>
                      <a:pt x="3526" y="3652"/>
                    </a:lnTo>
                    <a:lnTo>
                      <a:pt x="3528" y="3648"/>
                    </a:lnTo>
                    <a:lnTo>
                      <a:pt x="3530" y="3646"/>
                    </a:lnTo>
                    <a:lnTo>
                      <a:pt x="3532" y="3646"/>
                    </a:lnTo>
                    <a:lnTo>
                      <a:pt x="3532" y="3646"/>
                    </a:lnTo>
                    <a:lnTo>
                      <a:pt x="3538" y="3644"/>
                    </a:lnTo>
                    <a:lnTo>
                      <a:pt x="3544" y="3642"/>
                    </a:lnTo>
                    <a:lnTo>
                      <a:pt x="3550" y="3636"/>
                    </a:lnTo>
                    <a:lnTo>
                      <a:pt x="3556" y="3628"/>
                    </a:lnTo>
                    <a:lnTo>
                      <a:pt x="3556" y="3628"/>
                    </a:lnTo>
                    <a:lnTo>
                      <a:pt x="3558" y="3624"/>
                    </a:lnTo>
                    <a:lnTo>
                      <a:pt x="3558" y="3622"/>
                    </a:lnTo>
                    <a:lnTo>
                      <a:pt x="3558" y="3618"/>
                    </a:lnTo>
                    <a:lnTo>
                      <a:pt x="3562" y="3616"/>
                    </a:lnTo>
                    <a:lnTo>
                      <a:pt x="3562" y="3616"/>
                    </a:lnTo>
                    <a:lnTo>
                      <a:pt x="3566" y="3614"/>
                    </a:lnTo>
                    <a:lnTo>
                      <a:pt x="3568" y="3612"/>
                    </a:lnTo>
                    <a:lnTo>
                      <a:pt x="3570" y="3610"/>
                    </a:lnTo>
                    <a:lnTo>
                      <a:pt x="3576" y="3610"/>
                    </a:lnTo>
                    <a:lnTo>
                      <a:pt x="3576" y="3610"/>
                    </a:lnTo>
                    <a:lnTo>
                      <a:pt x="3586" y="3612"/>
                    </a:lnTo>
                    <a:lnTo>
                      <a:pt x="3598" y="3620"/>
                    </a:lnTo>
                    <a:lnTo>
                      <a:pt x="3606" y="3626"/>
                    </a:lnTo>
                    <a:lnTo>
                      <a:pt x="3608" y="3630"/>
                    </a:lnTo>
                    <a:lnTo>
                      <a:pt x="3608" y="3632"/>
                    </a:lnTo>
                    <a:lnTo>
                      <a:pt x="3608" y="3632"/>
                    </a:lnTo>
                    <a:lnTo>
                      <a:pt x="3606" y="3636"/>
                    </a:lnTo>
                    <a:lnTo>
                      <a:pt x="3608" y="3638"/>
                    </a:lnTo>
                    <a:lnTo>
                      <a:pt x="3610" y="3640"/>
                    </a:lnTo>
                    <a:lnTo>
                      <a:pt x="3612" y="3640"/>
                    </a:lnTo>
                    <a:lnTo>
                      <a:pt x="3612" y="3640"/>
                    </a:lnTo>
                    <a:lnTo>
                      <a:pt x="3616" y="3638"/>
                    </a:lnTo>
                    <a:lnTo>
                      <a:pt x="3616" y="3638"/>
                    </a:lnTo>
                    <a:lnTo>
                      <a:pt x="3618" y="3638"/>
                    </a:lnTo>
                    <a:lnTo>
                      <a:pt x="3620" y="3638"/>
                    </a:lnTo>
                    <a:lnTo>
                      <a:pt x="3620" y="3638"/>
                    </a:lnTo>
                    <a:lnTo>
                      <a:pt x="3622" y="3638"/>
                    </a:lnTo>
                    <a:lnTo>
                      <a:pt x="3620" y="3640"/>
                    </a:lnTo>
                    <a:lnTo>
                      <a:pt x="3618" y="3648"/>
                    </a:lnTo>
                    <a:lnTo>
                      <a:pt x="3614" y="3658"/>
                    </a:lnTo>
                    <a:lnTo>
                      <a:pt x="3612" y="3662"/>
                    </a:lnTo>
                    <a:lnTo>
                      <a:pt x="3614" y="3666"/>
                    </a:lnTo>
                    <a:lnTo>
                      <a:pt x="3614" y="3666"/>
                    </a:lnTo>
                    <a:lnTo>
                      <a:pt x="3622" y="3682"/>
                    </a:lnTo>
                    <a:lnTo>
                      <a:pt x="3626" y="3690"/>
                    </a:lnTo>
                    <a:lnTo>
                      <a:pt x="3632" y="3696"/>
                    </a:lnTo>
                    <a:lnTo>
                      <a:pt x="3632" y="3696"/>
                    </a:lnTo>
                    <a:lnTo>
                      <a:pt x="3636" y="3700"/>
                    </a:lnTo>
                    <a:lnTo>
                      <a:pt x="3638" y="3702"/>
                    </a:lnTo>
                    <a:lnTo>
                      <a:pt x="3640" y="3704"/>
                    </a:lnTo>
                    <a:lnTo>
                      <a:pt x="3640" y="3708"/>
                    </a:lnTo>
                    <a:lnTo>
                      <a:pt x="3672" y="3654"/>
                    </a:lnTo>
                    <a:lnTo>
                      <a:pt x="3672" y="3654"/>
                    </a:lnTo>
                    <a:lnTo>
                      <a:pt x="3654" y="3626"/>
                    </a:lnTo>
                    <a:lnTo>
                      <a:pt x="3654" y="3626"/>
                    </a:lnTo>
                    <a:close/>
                    <a:moveTo>
                      <a:pt x="3590" y="1870"/>
                    </a:moveTo>
                    <a:lnTo>
                      <a:pt x="3590" y="1870"/>
                    </a:lnTo>
                    <a:lnTo>
                      <a:pt x="3570" y="1886"/>
                    </a:lnTo>
                    <a:lnTo>
                      <a:pt x="3558" y="1894"/>
                    </a:lnTo>
                    <a:lnTo>
                      <a:pt x="3546" y="1900"/>
                    </a:lnTo>
                    <a:lnTo>
                      <a:pt x="3546" y="1900"/>
                    </a:lnTo>
                    <a:lnTo>
                      <a:pt x="3536" y="1904"/>
                    </a:lnTo>
                    <a:lnTo>
                      <a:pt x="3524" y="1910"/>
                    </a:lnTo>
                    <a:lnTo>
                      <a:pt x="3508" y="1920"/>
                    </a:lnTo>
                    <a:lnTo>
                      <a:pt x="3488" y="1932"/>
                    </a:lnTo>
                    <a:lnTo>
                      <a:pt x="3488" y="1932"/>
                    </a:lnTo>
                    <a:lnTo>
                      <a:pt x="3466" y="1938"/>
                    </a:lnTo>
                    <a:lnTo>
                      <a:pt x="3448" y="1942"/>
                    </a:lnTo>
                    <a:lnTo>
                      <a:pt x="3434" y="1942"/>
                    </a:lnTo>
                    <a:lnTo>
                      <a:pt x="3426" y="1940"/>
                    </a:lnTo>
                    <a:lnTo>
                      <a:pt x="3426" y="1940"/>
                    </a:lnTo>
                    <a:lnTo>
                      <a:pt x="3424" y="1938"/>
                    </a:lnTo>
                    <a:lnTo>
                      <a:pt x="3424" y="1938"/>
                    </a:lnTo>
                    <a:lnTo>
                      <a:pt x="3430" y="1936"/>
                    </a:lnTo>
                    <a:lnTo>
                      <a:pt x="3434" y="1936"/>
                    </a:lnTo>
                    <a:lnTo>
                      <a:pt x="3434" y="1934"/>
                    </a:lnTo>
                    <a:lnTo>
                      <a:pt x="3434" y="1934"/>
                    </a:lnTo>
                    <a:lnTo>
                      <a:pt x="3434" y="1934"/>
                    </a:lnTo>
                    <a:lnTo>
                      <a:pt x="3426" y="1932"/>
                    </a:lnTo>
                    <a:lnTo>
                      <a:pt x="3418" y="1930"/>
                    </a:lnTo>
                    <a:lnTo>
                      <a:pt x="3410" y="1930"/>
                    </a:lnTo>
                    <a:lnTo>
                      <a:pt x="3408" y="1928"/>
                    </a:lnTo>
                    <a:lnTo>
                      <a:pt x="3406" y="1926"/>
                    </a:lnTo>
                    <a:lnTo>
                      <a:pt x="3406" y="1926"/>
                    </a:lnTo>
                    <a:lnTo>
                      <a:pt x="3408" y="1922"/>
                    </a:lnTo>
                    <a:lnTo>
                      <a:pt x="3410" y="1916"/>
                    </a:lnTo>
                    <a:lnTo>
                      <a:pt x="3414" y="1910"/>
                    </a:lnTo>
                    <a:lnTo>
                      <a:pt x="3416" y="1900"/>
                    </a:lnTo>
                    <a:lnTo>
                      <a:pt x="3416" y="1900"/>
                    </a:lnTo>
                    <a:lnTo>
                      <a:pt x="3420" y="1892"/>
                    </a:lnTo>
                    <a:lnTo>
                      <a:pt x="3422" y="1890"/>
                    </a:lnTo>
                    <a:lnTo>
                      <a:pt x="3426" y="1886"/>
                    </a:lnTo>
                    <a:lnTo>
                      <a:pt x="3430" y="1880"/>
                    </a:lnTo>
                    <a:lnTo>
                      <a:pt x="3430" y="1880"/>
                    </a:lnTo>
                    <a:lnTo>
                      <a:pt x="3434" y="1872"/>
                    </a:lnTo>
                    <a:lnTo>
                      <a:pt x="3436" y="1870"/>
                    </a:lnTo>
                    <a:lnTo>
                      <a:pt x="3438" y="1872"/>
                    </a:lnTo>
                    <a:lnTo>
                      <a:pt x="3440" y="1880"/>
                    </a:lnTo>
                    <a:lnTo>
                      <a:pt x="3440" y="1880"/>
                    </a:lnTo>
                    <a:lnTo>
                      <a:pt x="3446" y="1882"/>
                    </a:lnTo>
                    <a:lnTo>
                      <a:pt x="3448" y="1884"/>
                    </a:lnTo>
                    <a:lnTo>
                      <a:pt x="3450" y="1886"/>
                    </a:lnTo>
                    <a:lnTo>
                      <a:pt x="3448" y="1888"/>
                    </a:lnTo>
                    <a:lnTo>
                      <a:pt x="3442" y="1892"/>
                    </a:lnTo>
                    <a:lnTo>
                      <a:pt x="3432" y="1894"/>
                    </a:lnTo>
                    <a:lnTo>
                      <a:pt x="3432" y="1894"/>
                    </a:lnTo>
                    <a:lnTo>
                      <a:pt x="3426" y="1894"/>
                    </a:lnTo>
                    <a:lnTo>
                      <a:pt x="3424" y="1896"/>
                    </a:lnTo>
                    <a:lnTo>
                      <a:pt x="3422" y="1898"/>
                    </a:lnTo>
                    <a:lnTo>
                      <a:pt x="3422" y="1902"/>
                    </a:lnTo>
                    <a:lnTo>
                      <a:pt x="3422" y="1904"/>
                    </a:lnTo>
                    <a:lnTo>
                      <a:pt x="3424" y="1906"/>
                    </a:lnTo>
                    <a:lnTo>
                      <a:pt x="3428" y="1908"/>
                    </a:lnTo>
                    <a:lnTo>
                      <a:pt x="3432" y="1908"/>
                    </a:lnTo>
                    <a:lnTo>
                      <a:pt x="3432" y="1908"/>
                    </a:lnTo>
                    <a:lnTo>
                      <a:pt x="3438" y="1908"/>
                    </a:lnTo>
                    <a:lnTo>
                      <a:pt x="3442" y="1910"/>
                    </a:lnTo>
                    <a:lnTo>
                      <a:pt x="3444" y="1912"/>
                    </a:lnTo>
                    <a:lnTo>
                      <a:pt x="3446" y="1910"/>
                    </a:lnTo>
                    <a:lnTo>
                      <a:pt x="3446" y="1910"/>
                    </a:lnTo>
                    <a:lnTo>
                      <a:pt x="3450" y="1904"/>
                    </a:lnTo>
                    <a:lnTo>
                      <a:pt x="3456" y="1900"/>
                    </a:lnTo>
                    <a:lnTo>
                      <a:pt x="3466" y="1896"/>
                    </a:lnTo>
                    <a:lnTo>
                      <a:pt x="3466" y="1896"/>
                    </a:lnTo>
                    <a:lnTo>
                      <a:pt x="3470" y="1892"/>
                    </a:lnTo>
                    <a:lnTo>
                      <a:pt x="3474" y="1888"/>
                    </a:lnTo>
                    <a:lnTo>
                      <a:pt x="3482" y="1880"/>
                    </a:lnTo>
                    <a:lnTo>
                      <a:pt x="3488" y="1876"/>
                    </a:lnTo>
                    <a:lnTo>
                      <a:pt x="3496" y="1874"/>
                    </a:lnTo>
                    <a:lnTo>
                      <a:pt x="3504" y="1874"/>
                    </a:lnTo>
                    <a:lnTo>
                      <a:pt x="3518" y="1876"/>
                    </a:lnTo>
                    <a:lnTo>
                      <a:pt x="3518" y="1876"/>
                    </a:lnTo>
                    <a:lnTo>
                      <a:pt x="3534" y="1880"/>
                    </a:lnTo>
                    <a:lnTo>
                      <a:pt x="3538" y="1880"/>
                    </a:lnTo>
                    <a:lnTo>
                      <a:pt x="3536" y="1878"/>
                    </a:lnTo>
                    <a:lnTo>
                      <a:pt x="3532" y="1876"/>
                    </a:lnTo>
                    <a:lnTo>
                      <a:pt x="3532" y="1872"/>
                    </a:lnTo>
                    <a:lnTo>
                      <a:pt x="3532" y="1870"/>
                    </a:lnTo>
                    <a:lnTo>
                      <a:pt x="3532" y="1870"/>
                    </a:lnTo>
                    <a:lnTo>
                      <a:pt x="3536" y="1866"/>
                    </a:lnTo>
                    <a:lnTo>
                      <a:pt x="3540" y="1864"/>
                    </a:lnTo>
                    <a:lnTo>
                      <a:pt x="3560" y="1862"/>
                    </a:lnTo>
                    <a:lnTo>
                      <a:pt x="3560" y="1862"/>
                    </a:lnTo>
                    <a:lnTo>
                      <a:pt x="3580" y="1860"/>
                    </a:lnTo>
                    <a:lnTo>
                      <a:pt x="3584" y="1860"/>
                    </a:lnTo>
                    <a:lnTo>
                      <a:pt x="3586" y="1858"/>
                    </a:lnTo>
                    <a:lnTo>
                      <a:pt x="3586" y="1858"/>
                    </a:lnTo>
                    <a:lnTo>
                      <a:pt x="3586" y="1854"/>
                    </a:lnTo>
                    <a:lnTo>
                      <a:pt x="3586" y="1852"/>
                    </a:lnTo>
                    <a:lnTo>
                      <a:pt x="3588" y="1850"/>
                    </a:lnTo>
                    <a:lnTo>
                      <a:pt x="3588" y="1850"/>
                    </a:lnTo>
                    <a:lnTo>
                      <a:pt x="3590" y="1850"/>
                    </a:lnTo>
                    <a:lnTo>
                      <a:pt x="3592" y="1852"/>
                    </a:lnTo>
                    <a:lnTo>
                      <a:pt x="3594" y="1858"/>
                    </a:lnTo>
                    <a:lnTo>
                      <a:pt x="3592" y="1864"/>
                    </a:lnTo>
                    <a:lnTo>
                      <a:pt x="3590" y="1870"/>
                    </a:lnTo>
                    <a:lnTo>
                      <a:pt x="3590" y="1870"/>
                    </a:lnTo>
                    <a:close/>
                    <a:moveTo>
                      <a:pt x="3578" y="1812"/>
                    </a:moveTo>
                    <a:lnTo>
                      <a:pt x="3578" y="1812"/>
                    </a:lnTo>
                    <a:lnTo>
                      <a:pt x="3586" y="1806"/>
                    </a:lnTo>
                    <a:lnTo>
                      <a:pt x="3596" y="1804"/>
                    </a:lnTo>
                    <a:lnTo>
                      <a:pt x="3624" y="1798"/>
                    </a:lnTo>
                    <a:lnTo>
                      <a:pt x="3624" y="1798"/>
                    </a:lnTo>
                    <a:lnTo>
                      <a:pt x="3636" y="1796"/>
                    </a:lnTo>
                    <a:lnTo>
                      <a:pt x="3642" y="1794"/>
                    </a:lnTo>
                    <a:lnTo>
                      <a:pt x="3656" y="1802"/>
                    </a:lnTo>
                    <a:lnTo>
                      <a:pt x="3656" y="1802"/>
                    </a:lnTo>
                    <a:lnTo>
                      <a:pt x="3662" y="1804"/>
                    </a:lnTo>
                    <a:lnTo>
                      <a:pt x="3664" y="1804"/>
                    </a:lnTo>
                    <a:lnTo>
                      <a:pt x="3668" y="1804"/>
                    </a:lnTo>
                    <a:lnTo>
                      <a:pt x="3668" y="1802"/>
                    </a:lnTo>
                    <a:lnTo>
                      <a:pt x="3672" y="1794"/>
                    </a:lnTo>
                    <a:lnTo>
                      <a:pt x="3674" y="1790"/>
                    </a:lnTo>
                    <a:lnTo>
                      <a:pt x="3678" y="1788"/>
                    </a:lnTo>
                    <a:lnTo>
                      <a:pt x="3678" y="1788"/>
                    </a:lnTo>
                    <a:lnTo>
                      <a:pt x="3686" y="1782"/>
                    </a:lnTo>
                    <a:lnTo>
                      <a:pt x="3696" y="1778"/>
                    </a:lnTo>
                    <a:lnTo>
                      <a:pt x="3706" y="1776"/>
                    </a:lnTo>
                    <a:lnTo>
                      <a:pt x="3716" y="1770"/>
                    </a:lnTo>
                    <a:lnTo>
                      <a:pt x="3716" y="1770"/>
                    </a:lnTo>
                    <a:lnTo>
                      <a:pt x="3714" y="1774"/>
                    </a:lnTo>
                    <a:lnTo>
                      <a:pt x="3712" y="1778"/>
                    </a:lnTo>
                    <a:lnTo>
                      <a:pt x="3708" y="1782"/>
                    </a:lnTo>
                    <a:lnTo>
                      <a:pt x="3702" y="1784"/>
                    </a:lnTo>
                    <a:lnTo>
                      <a:pt x="3702" y="1784"/>
                    </a:lnTo>
                    <a:lnTo>
                      <a:pt x="3698" y="1786"/>
                    </a:lnTo>
                    <a:lnTo>
                      <a:pt x="3694" y="1790"/>
                    </a:lnTo>
                    <a:lnTo>
                      <a:pt x="3696" y="1794"/>
                    </a:lnTo>
                    <a:lnTo>
                      <a:pt x="3698" y="1798"/>
                    </a:lnTo>
                    <a:lnTo>
                      <a:pt x="3698" y="1798"/>
                    </a:lnTo>
                    <a:lnTo>
                      <a:pt x="3702" y="1800"/>
                    </a:lnTo>
                    <a:lnTo>
                      <a:pt x="3702" y="1802"/>
                    </a:lnTo>
                    <a:lnTo>
                      <a:pt x="3700" y="1806"/>
                    </a:lnTo>
                    <a:lnTo>
                      <a:pt x="3700" y="1814"/>
                    </a:lnTo>
                    <a:lnTo>
                      <a:pt x="3700" y="1814"/>
                    </a:lnTo>
                    <a:lnTo>
                      <a:pt x="3700" y="1820"/>
                    </a:lnTo>
                    <a:lnTo>
                      <a:pt x="3696" y="1822"/>
                    </a:lnTo>
                    <a:lnTo>
                      <a:pt x="3690" y="1826"/>
                    </a:lnTo>
                    <a:lnTo>
                      <a:pt x="3684" y="1830"/>
                    </a:lnTo>
                    <a:lnTo>
                      <a:pt x="3684" y="1830"/>
                    </a:lnTo>
                    <a:lnTo>
                      <a:pt x="3680" y="1834"/>
                    </a:lnTo>
                    <a:lnTo>
                      <a:pt x="3676" y="1836"/>
                    </a:lnTo>
                    <a:lnTo>
                      <a:pt x="3662" y="1838"/>
                    </a:lnTo>
                    <a:lnTo>
                      <a:pt x="3648" y="1838"/>
                    </a:lnTo>
                    <a:lnTo>
                      <a:pt x="3638" y="1834"/>
                    </a:lnTo>
                    <a:lnTo>
                      <a:pt x="3638" y="1834"/>
                    </a:lnTo>
                    <a:lnTo>
                      <a:pt x="3628" y="1832"/>
                    </a:lnTo>
                    <a:lnTo>
                      <a:pt x="3616" y="1830"/>
                    </a:lnTo>
                    <a:lnTo>
                      <a:pt x="3604" y="1832"/>
                    </a:lnTo>
                    <a:lnTo>
                      <a:pt x="3594" y="1834"/>
                    </a:lnTo>
                    <a:lnTo>
                      <a:pt x="3594" y="1834"/>
                    </a:lnTo>
                    <a:lnTo>
                      <a:pt x="3588" y="1838"/>
                    </a:lnTo>
                    <a:lnTo>
                      <a:pt x="3582" y="1840"/>
                    </a:lnTo>
                    <a:lnTo>
                      <a:pt x="3574" y="1842"/>
                    </a:lnTo>
                    <a:lnTo>
                      <a:pt x="3574" y="1842"/>
                    </a:lnTo>
                    <a:lnTo>
                      <a:pt x="3568" y="1842"/>
                    </a:lnTo>
                    <a:lnTo>
                      <a:pt x="3562" y="1842"/>
                    </a:lnTo>
                    <a:lnTo>
                      <a:pt x="3560" y="1840"/>
                    </a:lnTo>
                    <a:lnTo>
                      <a:pt x="3558" y="1838"/>
                    </a:lnTo>
                    <a:lnTo>
                      <a:pt x="3558" y="1834"/>
                    </a:lnTo>
                    <a:lnTo>
                      <a:pt x="3560" y="1828"/>
                    </a:lnTo>
                    <a:lnTo>
                      <a:pt x="3560" y="1828"/>
                    </a:lnTo>
                    <a:lnTo>
                      <a:pt x="3564" y="1820"/>
                    </a:lnTo>
                    <a:lnTo>
                      <a:pt x="3570" y="1818"/>
                    </a:lnTo>
                    <a:lnTo>
                      <a:pt x="3574" y="1816"/>
                    </a:lnTo>
                    <a:lnTo>
                      <a:pt x="3578" y="1812"/>
                    </a:lnTo>
                    <a:lnTo>
                      <a:pt x="3578" y="1812"/>
                    </a:lnTo>
                    <a:close/>
                    <a:moveTo>
                      <a:pt x="3092" y="1606"/>
                    </a:moveTo>
                    <a:lnTo>
                      <a:pt x="3092" y="1606"/>
                    </a:lnTo>
                    <a:lnTo>
                      <a:pt x="3104" y="1594"/>
                    </a:lnTo>
                    <a:lnTo>
                      <a:pt x="3118" y="1586"/>
                    </a:lnTo>
                    <a:lnTo>
                      <a:pt x="3158" y="1566"/>
                    </a:lnTo>
                    <a:lnTo>
                      <a:pt x="3158" y="1566"/>
                    </a:lnTo>
                    <a:lnTo>
                      <a:pt x="3164" y="1564"/>
                    </a:lnTo>
                    <a:lnTo>
                      <a:pt x="3164" y="1564"/>
                    </a:lnTo>
                    <a:lnTo>
                      <a:pt x="3168" y="1560"/>
                    </a:lnTo>
                    <a:lnTo>
                      <a:pt x="3172" y="1556"/>
                    </a:lnTo>
                    <a:lnTo>
                      <a:pt x="3176" y="1544"/>
                    </a:lnTo>
                    <a:lnTo>
                      <a:pt x="3176" y="1544"/>
                    </a:lnTo>
                    <a:lnTo>
                      <a:pt x="3180" y="1538"/>
                    </a:lnTo>
                    <a:lnTo>
                      <a:pt x="3184" y="1534"/>
                    </a:lnTo>
                    <a:lnTo>
                      <a:pt x="3188" y="1534"/>
                    </a:lnTo>
                    <a:lnTo>
                      <a:pt x="3190" y="1536"/>
                    </a:lnTo>
                    <a:lnTo>
                      <a:pt x="3190" y="1538"/>
                    </a:lnTo>
                    <a:lnTo>
                      <a:pt x="3190" y="1542"/>
                    </a:lnTo>
                    <a:lnTo>
                      <a:pt x="3190" y="1542"/>
                    </a:lnTo>
                    <a:lnTo>
                      <a:pt x="3188" y="1548"/>
                    </a:lnTo>
                    <a:lnTo>
                      <a:pt x="3192" y="1544"/>
                    </a:lnTo>
                    <a:lnTo>
                      <a:pt x="3196" y="1536"/>
                    </a:lnTo>
                    <a:lnTo>
                      <a:pt x="3200" y="1524"/>
                    </a:lnTo>
                    <a:lnTo>
                      <a:pt x="3200" y="1524"/>
                    </a:lnTo>
                    <a:lnTo>
                      <a:pt x="3204" y="1516"/>
                    </a:lnTo>
                    <a:lnTo>
                      <a:pt x="3206" y="1516"/>
                    </a:lnTo>
                    <a:lnTo>
                      <a:pt x="3208" y="1516"/>
                    </a:lnTo>
                    <a:lnTo>
                      <a:pt x="3208" y="1522"/>
                    </a:lnTo>
                    <a:lnTo>
                      <a:pt x="3206" y="1532"/>
                    </a:lnTo>
                    <a:lnTo>
                      <a:pt x="3206" y="1532"/>
                    </a:lnTo>
                    <a:lnTo>
                      <a:pt x="3204" y="1538"/>
                    </a:lnTo>
                    <a:lnTo>
                      <a:pt x="3204" y="1540"/>
                    </a:lnTo>
                    <a:lnTo>
                      <a:pt x="3204" y="1540"/>
                    </a:lnTo>
                    <a:lnTo>
                      <a:pt x="3216" y="1532"/>
                    </a:lnTo>
                    <a:lnTo>
                      <a:pt x="3216" y="1532"/>
                    </a:lnTo>
                    <a:lnTo>
                      <a:pt x="3218" y="1530"/>
                    </a:lnTo>
                    <a:lnTo>
                      <a:pt x="3220" y="1526"/>
                    </a:lnTo>
                    <a:lnTo>
                      <a:pt x="3218" y="1520"/>
                    </a:lnTo>
                    <a:lnTo>
                      <a:pt x="3216" y="1514"/>
                    </a:lnTo>
                    <a:lnTo>
                      <a:pt x="3216" y="1512"/>
                    </a:lnTo>
                    <a:lnTo>
                      <a:pt x="3216" y="1510"/>
                    </a:lnTo>
                    <a:lnTo>
                      <a:pt x="3216" y="1510"/>
                    </a:lnTo>
                    <a:lnTo>
                      <a:pt x="3220" y="1508"/>
                    </a:lnTo>
                    <a:lnTo>
                      <a:pt x="3224" y="1510"/>
                    </a:lnTo>
                    <a:lnTo>
                      <a:pt x="3236" y="1514"/>
                    </a:lnTo>
                    <a:lnTo>
                      <a:pt x="3248" y="1520"/>
                    </a:lnTo>
                    <a:lnTo>
                      <a:pt x="3254" y="1522"/>
                    </a:lnTo>
                    <a:lnTo>
                      <a:pt x="3260" y="1522"/>
                    </a:lnTo>
                    <a:lnTo>
                      <a:pt x="3260" y="1522"/>
                    </a:lnTo>
                    <a:lnTo>
                      <a:pt x="3268" y="1522"/>
                    </a:lnTo>
                    <a:lnTo>
                      <a:pt x="3272" y="1522"/>
                    </a:lnTo>
                    <a:lnTo>
                      <a:pt x="3276" y="1522"/>
                    </a:lnTo>
                    <a:lnTo>
                      <a:pt x="3284" y="1522"/>
                    </a:lnTo>
                    <a:lnTo>
                      <a:pt x="3284" y="1522"/>
                    </a:lnTo>
                    <a:lnTo>
                      <a:pt x="3288" y="1524"/>
                    </a:lnTo>
                    <a:lnTo>
                      <a:pt x="3292" y="1528"/>
                    </a:lnTo>
                    <a:lnTo>
                      <a:pt x="3296" y="1542"/>
                    </a:lnTo>
                    <a:lnTo>
                      <a:pt x="3298" y="1550"/>
                    </a:lnTo>
                    <a:lnTo>
                      <a:pt x="3302" y="1558"/>
                    </a:lnTo>
                    <a:lnTo>
                      <a:pt x="3308" y="1566"/>
                    </a:lnTo>
                    <a:lnTo>
                      <a:pt x="3314" y="1570"/>
                    </a:lnTo>
                    <a:lnTo>
                      <a:pt x="3314" y="1570"/>
                    </a:lnTo>
                    <a:lnTo>
                      <a:pt x="3320" y="1572"/>
                    </a:lnTo>
                    <a:lnTo>
                      <a:pt x="3328" y="1572"/>
                    </a:lnTo>
                    <a:lnTo>
                      <a:pt x="3340" y="1570"/>
                    </a:lnTo>
                    <a:lnTo>
                      <a:pt x="3344" y="1570"/>
                    </a:lnTo>
                    <a:lnTo>
                      <a:pt x="3348" y="1570"/>
                    </a:lnTo>
                    <a:lnTo>
                      <a:pt x="3348" y="1574"/>
                    </a:lnTo>
                    <a:lnTo>
                      <a:pt x="3346" y="1580"/>
                    </a:lnTo>
                    <a:lnTo>
                      <a:pt x="3346" y="1580"/>
                    </a:lnTo>
                    <a:lnTo>
                      <a:pt x="3344" y="1588"/>
                    </a:lnTo>
                    <a:lnTo>
                      <a:pt x="3346" y="1594"/>
                    </a:lnTo>
                    <a:lnTo>
                      <a:pt x="3358" y="1604"/>
                    </a:lnTo>
                    <a:lnTo>
                      <a:pt x="3358" y="1604"/>
                    </a:lnTo>
                    <a:lnTo>
                      <a:pt x="3360" y="1606"/>
                    </a:lnTo>
                    <a:lnTo>
                      <a:pt x="3360" y="1610"/>
                    </a:lnTo>
                    <a:lnTo>
                      <a:pt x="3358" y="1618"/>
                    </a:lnTo>
                    <a:lnTo>
                      <a:pt x="3354" y="1624"/>
                    </a:lnTo>
                    <a:lnTo>
                      <a:pt x="3354" y="1626"/>
                    </a:lnTo>
                    <a:lnTo>
                      <a:pt x="3356" y="1630"/>
                    </a:lnTo>
                    <a:lnTo>
                      <a:pt x="3356" y="1630"/>
                    </a:lnTo>
                    <a:lnTo>
                      <a:pt x="3362" y="1630"/>
                    </a:lnTo>
                    <a:lnTo>
                      <a:pt x="3364" y="1630"/>
                    </a:lnTo>
                    <a:lnTo>
                      <a:pt x="3366" y="1630"/>
                    </a:lnTo>
                    <a:lnTo>
                      <a:pt x="3368" y="1632"/>
                    </a:lnTo>
                    <a:lnTo>
                      <a:pt x="3368" y="1632"/>
                    </a:lnTo>
                    <a:lnTo>
                      <a:pt x="3370" y="1634"/>
                    </a:lnTo>
                    <a:lnTo>
                      <a:pt x="3368" y="1636"/>
                    </a:lnTo>
                    <a:lnTo>
                      <a:pt x="3364" y="1640"/>
                    </a:lnTo>
                    <a:lnTo>
                      <a:pt x="3362" y="1642"/>
                    </a:lnTo>
                    <a:lnTo>
                      <a:pt x="3362" y="1648"/>
                    </a:lnTo>
                    <a:lnTo>
                      <a:pt x="3362" y="1648"/>
                    </a:lnTo>
                    <a:lnTo>
                      <a:pt x="3362" y="1652"/>
                    </a:lnTo>
                    <a:lnTo>
                      <a:pt x="3364" y="1654"/>
                    </a:lnTo>
                    <a:lnTo>
                      <a:pt x="3372" y="1652"/>
                    </a:lnTo>
                    <a:lnTo>
                      <a:pt x="3380" y="1652"/>
                    </a:lnTo>
                    <a:lnTo>
                      <a:pt x="3382" y="1652"/>
                    </a:lnTo>
                    <a:lnTo>
                      <a:pt x="3382" y="1656"/>
                    </a:lnTo>
                    <a:lnTo>
                      <a:pt x="3382" y="1656"/>
                    </a:lnTo>
                    <a:lnTo>
                      <a:pt x="3382" y="1662"/>
                    </a:lnTo>
                    <a:lnTo>
                      <a:pt x="3386" y="1664"/>
                    </a:lnTo>
                    <a:lnTo>
                      <a:pt x="3392" y="1666"/>
                    </a:lnTo>
                    <a:lnTo>
                      <a:pt x="3402" y="1668"/>
                    </a:lnTo>
                    <a:lnTo>
                      <a:pt x="3402" y="1668"/>
                    </a:lnTo>
                    <a:lnTo>
                      <a:pt x="3416" y="1672"/>
                    </a:lnTo>
                    <a:lnTo>
                      <a:pt x="3430" y="1674"/>
                    </a:lnTo>
                    <a:lnTo>
                      <a:pt x="3446" y="1674"/>
                    </a:lnTo>
                    <a:lnTo>
                      <a:pt x="3460" y="1676"/>
                    </a:lnTo>
                    <a:lnTo>
                      <a:pt x="3460" y="1676"/>
                    </a:lnTo>
                    <a:lnTo>
                      <a:pt x="3470" y="1676"/>
                    </a:lnTo>
                    <a:lnTo>
                      <a:pt x="3478" y="1676"/>
                    </a:lnTo>
                    <a:lnTo>
                      <a:pt x="3484" y="1678"/>
                    </a:lnTo>
                    <a:lnTo>
                      <a:pt x="3484" y="1678"/>
                    </a:lnTo>
                    <a:lnTo>
                      <a:pt x="3484" y="1680"/>
                    </a:lnTo>
                    <a:lnTo>
                      <a:pt x="3484" y="1680"/>
                    </a:lnTo>
                    <a:lnTo>
                      <a:pt x="3484" y="1682"/>
                    </a:lnTo>
                    <a:lnTo>
                      <a:pt x="3484" y="1684"/>
                    </a:lnTo>
                    <a:lnTo>
                      <a:pt x="3490" y="1686"/>
                    </a:lnTo>
                    <a:lnTo>
                      <a:pt x="3508" y="1686"/>
                    </a:lnTo>
                    <a:lnTo>
                      <a:pt x="3508" y="1686"/>
                    </a:lnTo>
                    <a:lnTo>
                      <a:pt x="3514" y="1688"/>
                    </a:lnTo>
                    <a:lnTo>
                      <a:pt x="3518" y="1692"/>
                    </a:lnTo>
                    <a:lnTo>
                      <a:pt x="3526" y="1704"/>
                    </a:lnTo>
                    <a:lnTo>
                      <a:pt x="3532" y="1716"/>
                    </a:lnTo>
                    <a:lnTo>
                      <a:pt x="3534" y="1718"/>
                    </a:lnTo>
                    <a:lnTo>
                      <a:pt x="3536" y="1718"/>
                    </a:lnTo>
                    <a:lnTo>
                      <a:pt x="3536" y="1718"/>
                    </a:lnTo>
                    <a:lnTo>
                      <a:pt x="3540" y="1716"/>
                    </a:lnTo>
                    <a:lnTo>
                      <a:pt x="3542" y="1716"/>
                    </a:lnTo>
                    <a:lnTo>
                      <a:pt x="3544" y="1720"/>
                    </a:lnTo>
                    <a:lnTo>
                      <a:pt x="3544" y="1726"/>
                    </a:lnTo>
                    <a:lnTo>
                      <a:pt x="3544" y="1726"/>
                    </a:lnTo>
                    <a:lnTo>
                      <a:pt x="3544" y="1730"/>
                    </a:lnTo>
                    <a:lnTo>
                      <a:pt x="3546" y="1734"/>
                    </a:lnTo>
                    <a:lnTo>
                      <a:pt x="3552" y="1742"/>
                    </a:lnTo>
                    <a:lnTo>
                      <a:pt x="3556" y="1748"/>
                    </a:lnTo>
                    <a:lnTo>
                      <a:pt x="3560" y="1756"/>
                    </a:lnTo>
                    <a:lnTo>
                      <a:pt x="3560" y="1756"/>
                    </a:lnTo>
                    <a:lnTo>
                      <a:pt x="3558" y="1758"/>
                    </a:lnTo>
                    <a:lnTo>
                      <a:pt x="3558" y="1758"/>
                    </a:lnTo>
                    <a:lnTo>
                      <a:pt x="3554" y="1754"/>
                    </a:lnTo>
                    <a:lnTo>
                      <a:pt x="3548" y="1750"/>
                    </a:lnTo>
                    <a:lnTo>
                      <a:pt x="3546" y="1750"/>
                    </a:lnTo>
                    <a:lnTo>
                      <a:pt x="3544" y="1750"/>
                    </a:lnTo>
                    <a:lnTo>
                      <a:pt x="3544" y="1750"/>
                    </a:lnTo>
                    <a:lnTo>
                      <a:pt x="3542" y="1752"/>
                    </a:lnTo>
                    <a:lnTo>
                      <a:pt x="3542" y="1754"/>
                    </a:lnTo>
                    <a:lnTo>
                      <a:pt x="3546" y="1760"/>
                    </a:lnTo>
                    <a:lnTo>
                      <a:pt x="3548" y="1766"/>
                    </a:lnTo>
                    <a:lnTo>
                      <a:pt x="3546" y="1768"/>
                    </a:lnTo>
                    <a:lnTo>
                      <a:pt x="3544" y="1770"/>
                    </a:lnTo>
                    <a:lnTo>
                      <a:pt x="3544" y="1770"/>
                    </a:lnTo>
                    <a:lnTo>
                      <a:pt x="3542" y="1772"/>
                    </a:lnTo>
                    <a:lnTo>
                      <a:pt x="3538" y="1770"/>
                    </a:lnTo>
                    <a:lnTo>
                      <a:pt x="3530" y="1764"/>
                    </a:lnTo>
                    <a:lnTo>
                      <a:pt x="3520" y="1760"/>
                    </a:lnTo>
                    <a:lnTo>
                      <a:pt x="3516" y="1758"/>
                    </a:lnTo>
                    <a:lnTo>
                      <a:pt x="3512" y="1760"/>
                    </a:lnTo>
                    <a:lnTo>
                      <a:pt x="3512" y="1760"/>
                    </a:lnTo>
                    <a:lnTo>
                      <a:pt x="3508" y="1762"/>
                    </a:lnTo>
                    <a:lnTo>
                      <a:pt x="3508" y="1758"/>
                    </a:lnTo>
                    <a:lnTo>
                      <a:pt x="3508" y="1754"/>
                    </a:lnTo>
                    <a:lnTo>
                      <a:pt x="3508" y="1754"/>
                    </a:lnTo>
                    <a:lnTo>
                      <a:pt x="3504" y="1754"/>
                    </a:lnTo>
                    <a:lnTo>
                      <a:pt x="3504" y="1754"/>
                    </a:lnTo>
                    <a:lnTo>
                      <a:pt x="3502" y="1754"/>
                    </a:lnTo>
                    <a:lnTo>
                      <a:pt x="3502" y="1754"/>
                    </a:lnTo>
                    <a:lnTo>
                      <a:pt x="3504" y="1750"/>
                    </a:lnTo>
                    <a:lnTo>
                      <a:pt x="3506" y="1746"/>
                    </a:lnTo>
                    <a:lnTo>
                      <a:pt x="3504" y="1744"/>
                    </a:lnTo>
                    <a:lnTo>
                      <a:pt x="3502" y="1742"/>
                    </a:lnTo>
                    <a:lnTo>
                      <a:pt x="3502" y="1742"/>
                    </a:lnTo>
                    <a:lnTo>
                      <a:pt x="3498" y="1742"/>
                    </a:lnTo>
                    <a:lnTo>
                      <a:pt x="3496" y="1740"/>
                    </a:lnTo>
                    <a:lnTo>
                      <a:pt x="3494" y="1734"/>
                    </a:lnTo>
                    <a:lnTo>
                      <a:pt x="3494" y="1728"/>
                    </a:lnTo>
                    <a:lnTo>
                      <a:pt x="3492" y="1728"/>
                    </a:lnTo>
                    <a:lnTo>
                      <a:pt x="3490" y="1726"/>
                    </a:lnTo>
                    <a:lnTo>
                      <a:pt x="3490" y="1726"/>
                    </a:lnTo>
                    <a:lnTo>
                      <a:pt x="3486" y="1726"/>
                    </a:lnTo>
                    <a:lnTo>
                      <a:pt x="3482" y="1726"/>
                    </a:lnTo>
                    <a:lnTo>
                      <a:pt x="3480" y="1724"/>
                    </a:lnTo>
                    <a:lnTo>
                      <a:pt x="3478" y="1726"/>
                    </a:lnTo>
                    <a:lnTo>
                      <a:pt x="3478" y="1726"/>
                    </a:lnTo>
                    <a:lnTo>
                      <a:pt x="3480" y="1730"/>
                    </a:lnTo>
                    <a:lnTo>
                      <a:pt x="3484" y="1736"/>
                    </a:lnTo>
                    <a:lnTo>
                      <a:pt x="3490" y="1744"/>
                    </a:lnTo>
                    <a:lnTo>
                      <a:pt x="3496" y="1756"/>
                    </a:lnTo>
                    <a:lnTo>
                      <a:pt x="3496" y="1756"/>
                    </a:lnTo>
                    <a:lnTo>
                      <a:pt x="3496" y="1762"/>
                    </a:lnTo>
                    <a:lnTo>
                      <a:pt x="3494" y="1766"/>
                    </a:lnTo>
                    <a:lnTo>
                      <a:pt x="3486" y="1776"/>
                    </a:lnTo>
                    <a:lnTo>
                      <a:pt x="3482" y="1782"/>
                    </a:lnTo>
                    <a:lnTo>
                      <a:pt x="3480" y="1788"/>
                    </a:lnTo>
                    <a:lnTo>
                      <a:pt x="3476" y="1796"/>
                    </a:lnTo>
                    <a:lnTo>
                      <a:pt x="3476" y="1806"/>
                    </a:lnTo>
                    <a:lnTo>
                      <a:pt x="3476" y="1806"/>
                    </a:lnTo>
                    <a:lnTo>
                      <a:pt x="3476" y="1826"/>
                    </a:lnTo>
                    <a:lnTo>
                      <a:pt x="3476" y="1832"/>
                    </a:lnTo>
                    <a:lnTo>
                      <a:pt x="3472" y="1838"/>
                    </a:lnTo>
                    <a:lnTo>
                      <a:pt x="3468" y="1842"/>
                    </a:lnTo>
                    <a:lnTo>
                      <a:pt x="3464" y="1844"/>
                    </a:lnTo>
                    <a:lnTo>
                      <a:pt x="3448" y="1852"/>
                    </a:lnTo>
                    <a:lnTo>
                      <a:pt x="3448" y="1852"/>
                    </a:lnTo>
                    <a:lnTo>
                      <a:pt x="3446" y="1846"/>
                    </a:lnTo>
                    <a:lnTo>
                      <a:pt x="3444" y="1838"/>
                    </a:lnTo>
                    <a:lnTo>
                      <a:pt x="3440" y="1818"/>
                    </a:lnTo>
                    <a:lnTo>
                      <a:pt x="3438" y="1808"/>
                    </a:lnTo>
                    <a:lnTo>
                      <a:pt x="3434" y="1802"/>
                    </a:lnTo>
                    <a:lnTo>
                      <a:pt x="3428" y="1796"/>
                    </a:lnTo>
                    <a:lnTo>
                      <a:pt x="3424" y="1796"/>
                    </a:lnTo>
                    <a:lnTo>
                      <a:pt x="3424" y="1796"/>
                    </a:lnTo>
                    <a:lnTo>
                      <a:pt x="3418" y="1798"/>
                    </a:lnTo>
                    <a:lnTo>
                      <a:pt x="3414" y="1800"/>
                    </a:lnTo>
                    <a:lnTo>
                      <a:pt x="3408" y="1808"/>
                    </a:lnTo>
                    <a:lnTo>
                      <a:pt x="3404" y="1816"/>
                    </a:lnTo>
                    <a:lnTo>
                      <a:pt x="3400" y="1818"/>
                    </a:lnTo>
                    <a:lnTo>
                      <a:pt x="3398" y="1820"/>
                    </a:lnTo>
                    <a:lnTo>
                      <a:pt x="3398" y="1820"/>
                    </a:lnTo>
                    <a:lnTo>
                      <a:pt x="3394" y="1818"/>
                    </a:lnTo>
                    <a:lnTo>
                      <a:pt x="3392" y="1816"/>
                    </a:lnTo>
                    <a:lnTo>
                      <a:pt x="3388" y="1810"/>
                    </a:lnTo>
                    <a:lnTo>
                      <a:pt x="3390" y="1802"/>
                    </a:lnTo>
                    <a:lnTo>
                      <a:pt x="3392" y="1798"/>
                    </a:lnTo>
                    <a:lnTo>
                      <a:pt x="3394" y="1796"/>
                    </a:lnTo>
                    <a:lnTo>
                      <a:pt x="3394" y="1796"/>
                    </a:lnTo>
                    <a:lnTo>
                      <a:pt x="3400" y="1790"/>
                    </a:lnTo>
                    <a:lnTo>
                      <a:pt x="3406" y="1784"/>
                    </a:lnTo>
                    <a:lnTo>
                      <a:pt x="3410" y="1776"/>
                    </a:lnTo>
                    <a:lnTo>
                      <a:pt x="3412" y="1764"/>
                    </a:lnTo>
                    <a:lnTo>
                      <a:pt x="3412" y="1764"/>
                    </a:lnTo>
                    <a:lnTo>
                      <a:pt x="3412" y="1758"/>
                    </a:lnTo>
                    <a:lnTo>
                      <a:pt x="3412" y="1754"/>
                    </a:lnTo>
                    <a:lnTo>
                      <a:pt x="3410" y="1746"/>
                    </a:lnTo>
                    <a:lnTo>
                      <a:pt x="3408" y="1740"/>
                    </a:lnTo>
                    <a:lnTo>
                      <a:pt x="3408" y="1738"/>
                    </a:lnTo>
                    <a:lnTo>
                      <a:pt x="3410" y="1738"/>
                    </a:lnTo>
                    <a:lnTo>
                      <a:pt x="3410" y="1738"/>
                    </a:lnTo>
                    <a:lnTo>
                      <a:pt x="3414" y="1736"/>
                    </a:lnTo>
                    <a:lnTo>
                      <a:pt x="3414" y="1734"/>
                    </a:lnTo>
                    <a:lnTo>
                      <a:pt x="3410" y="1728"/>
                    </a:lnTo>
                    <a:lnTo>
                      <a:pt x="3402" y="1722"/>
                    </a:lnTo>
                    <a:lnTo>
                      <a:pt x="3392" y="1716"/>
                    </a:lnTo>
                    <a:lnTo>
                      <a:pt x="3392" y="1716"/>
                    </a:lnTo>
                    <a:lnTo>
                      <a:pt x="3382" y="1712"/>
                    </a:lnTo>
                    <a:lnTo>
                      <a:pt x="3380" y="1708"/>
                    </a:lnTo>
                    <a:lnTo>
                      <a:pt x="3378" y="1706"/>
                    </a:lnTo>
                    <a:lnTo>
                      <a:pt x="3372" y="1704"/>
                    </a:lnTo>
                    <a:lnTo>
                      <a:pt x="3372" y="1704"/>
                    </a:lnTo>
                    <a:lnTo>
                      <a:pt x="3366" y="1702"/>
                    </a:lnTo>
                    <a:lnTo>
                      <a:pt x="3362" y="1698"/>
                    </a:lnTo>
                    <a:lnTo>
                      <a:pt x="3358" y="1696"/>
                    </a:lnTo>
                    <a:lnTo>
                      <a:pt x="3356" y="1696"/>
                    </a:lnTo>
                    <a:lnTo>
                      <a:pt x="3352" y="1698"/>
                    </a:lnTo>
                    <a:lnTo>
                      <a:pt x="3346" y="1702"/>
                    </a:lnTo>
                    <a:lnTo>
                      <a:pt x="3346" y="1702"/>
                    </a:lnTo>
                    <a:lnTo>
                      <a:pt x="3342" y="1706"/>
                    </a:lnTo>
                    <a:lnTo>
                      <a:pt x="3340" y="1710"/>
                    </a:lnTo>
                    <a:lnTo>
                      <a:pt x="3342" y="1712"/>
                    </a:lnTo>
                    <a:lnTo>
                      <a:pt x="3344" y="1714"/>
                    </a:lnTo>
                    <a:lnTo>
                      <a:pt x="3346" y="1718"/>
                    </a:lnTo>
                    <a:lnTo>
                      <a:pt x="3340" y="1720"/>
                    </a:lnTo>
                    <a:lnTo>
                      <a:pt x="3340" y="1720"/>
                    </a:lnTo>
                    <a:lnTo>
                      <a:pt x="3334" y="1722"/>
                    </a:lnTo>
                    <a:lnTo>
                      <a:pt x="3330" y="1726"/>
                    </a:lnTo>
                    <a:lnTo>
                      <a:pt x="3328" y="1732"/>
                    </a:lnTo>
                    <a:lnTo>
                      <a:pt x="3328" y="1738"/>
                    </a:lnTo>
                    <a:lnTo>
                      <a:pt x="3326" y="1748"/>
                    </a:lnTo>
                    <a:lnTo>
                      <a:pt x="3324" y="1752"/>
                    </a:lnTo>
                    <a:lnTo>
                      <a:pt x="3322" y="1752"/>
                    </a:lnTo>
                    <a:lnTo>
                      <a:pt x="3322" y="1752"/>
                    </a:lnTo>
                    <a:lnTo>
                      <a:pt x="3320" y="1752"/>
                    </a:lnTo>
                    <a:lnTo>
                      <a:pt x="3318" y="1748"/>
                    </a:lnTo>
                    <a:lnTo>
                      <a:pt x="3318" y="1738"/>
                    </a:lnTo>
                    <a:lnTo>
                      <a:pt x="3318" y="1734"/>
                    </a:lnTo>
                    <a:lnTo>
                      <a:pt x="3316" y="1734"/>
                    </a:lnTo>
                    <a:lnTo>
                      <a:pt x="3314" y="1736"/>
                    </a:lnTo>
                    <a:lnTo>
                      <a:pt x="3308" y="1744"/>
                    </a:lnTo>
                    <a:lnTo>
                      <a:pt x="3308" y="1744"/>
                    </a:lnTo>
                    <a:lnTo>
                      <a:pt x="3300" y="1752"/>
                    </a:lnTo>
                    <a:lnTo>
                      <a:pt x="3296" y="1754"/>
                    </a:lnTo>
                    <a:lnTo>
                      <a:pt x="3294" y="1756"/>
                    </a:lnTo>
                    <a:lnTo>
                      <a:pt x="3294" y="1766"/>
                    </a:lnTo>
                    <a:lnTo>
                      <a:pt x="3294" y="1766"/>
                    </a:lnTo>
                    <a:lnTo>
                      <a:pt x="3296" y="1772"/>
                    </a:lnTo>
                    <a:lnTo>
                      <a:pt x="3294" y="1778"/>
                    </a:lnTo>
                    <a:lnTo>
                      <a:pt x="3290" y="1786"/>
                    </a:lnTo>
                    <a:lnTo>
                      <a:pt x="3286" y="1792"/>
                    </a:lnTo>
                    <a:lnTo>
                      <a:pt x="3286" y="1796"/>
                    </a:lnTo>
                    <a:lnTo>
                      <a:pt x="3286" y="1800"/>
                    </a:lnTo>
                    <a:lnTo>
                      <a:pt x="3286" y="1800"/>
                    </a:lnTo>
                    <a:lnTo>
                      <a:pt x="3288" y="1808"/>
                    </a:lnTo>
                    <a:lnTo>
                      <a:pt x="3286" y="1812"/>
                    </a:lnTo>
                    <a:lnTo>
                      <a:pt x="3284" y="1818"/>
                    </a:lnTo>
                    <a:lnTo>
                      <a:pt x="3286" y="1828"/>
                    </a:lnTo>
                    <a:lnTo>
                      <a:pt x="3286" y="1828"/>
                    </a:lnTo>
                    <a:lnTo>
                      <a:pt x="3292" y="1840"/>
                    </a:lnTo>
                    <a:lnTo>
                      <a:pt x="3294" y="1852"/>
                    </a:lnTo>
                    <a:lnTo>
                      <a:pt x="3296" y="1862"/>
                    </a:lnTo>
                    <a:lnTo>
                      <a:pt x="3294" y="1872"/>
                    </a:lnTo>
                    <a:lnTo>
                      <a:pt x="3294" y="1880"/>
                    </a:lnTo>
                    <a:lnTo>
                      <a:pt x="3290" y="1890"/>
                    </a:lnTo>
                    <a:lnTo>
                      <a:pt x="3282" y="1908"/>
                    </a:lnTo>
                    <a:lnTo>
                      <a:pt x="3282" y="1908"/>
                    </a:lnTo>
                    <a:lnTo>
                      <a:pt x="3276" y="1916"/>
                    </a:lnTo>
                    <a:lnTo>
                      <a:pt x="3270" y="1922"/>
                    </a:lnTo>
                    <a:lnTo>
                      <a:pt x="3264" y="1928"/>
                    </a:lnTo>
                    <a:lnTo>
                      <a:pt x="3258" y="1930"/>
                    </a:lnTo>
                    <a:lnTo>
                      <a:pt x="3252" y="1930"/>
                    </a:lnTo>
                    <a:lnTo>
                      <a:pt x="3246" y="1926"/>
                    </a:lnTo>
                    <a:lnTo>
                      <a:pt x="3242" y="1922"/>
                    </a:lnTo>
                    <a:lnTo>
                      <a:pt x="3236" y="1914"/>
                    </a:lnTo>
                    <a:lnTo>
                      <a:pt x="3236" y="1914"/>
                    </a:lnTo>
                    <a:lnTo>
                      <a:pt x="3232" y="1904"/>
                    </a:lnTo>
                    <a:lnTo>
                      <a:pt x="3230" y="1898"/>
                    </a:lnTo>
                    <a:lnTo>
                      <a:pt x="3230" y="1884"/>
                    </a:lnTo>
                    <a:lnTo>
                      <a:pt x="3230" y="1872"/>
                    </a:lnTo>
                    <a:lnTo>
                      <a:pt x="3230" y="1864"/>
                    </a:lnTo>
                    <a:lnTo>
                      <a:pt x="3230" y="1856"/>
                    </a:lnTo>
                    <a:lnTo>
                      <a:pt x="3230" y="1856"/>
                    </a:lnTo>
                    <a:lnTo>
                      <a:pt x="3228" y="1842"/>
                    </a:lnTo>
                    <a:lnTo>
                      <a:pt x="3228" y="1834"/>
                    </a:lnTo>
                    <a:lnTo>
                      <a:pt x="3232" y="1824"/>
                    </a:lnTo>
                    <a:lnTo>
                      <a:pt x="3234" y="1810"/>
                    </a:lnTo>
                    <a:lnTo>
                      <a:pt x="3234" y="1810"/>
                    </a:lnTo>
                    <a:lnTo>
                      <a:pt x="3234" y="1802"/>
                    </a:lnTo>
                    <a:lnTo>
                      <a:pt x="3236" y="1796"/>
                    </a:lnTo>
                    <a:lnTo>
                      <a:pt x="3238" y="1792"/>
                    </a:lnTo>
                    <a:lnTo>
                      <a:pt x="3240" y="1792"/>
                    </a:lnTo>
                    <a:lnTo>
                      <a:pt x="3242" y="1790"/>
                    </a:lnTo>
                    <a:lnTo>
                      <a:pt x="3242" y="1784"/>
                    </a:lnTo>
                    <a:lnTo>
                      <a:pt x="3242" y="1784"/>
                    </a:lnTo>
                    <a:lnTo>
                      <a:pt x="3240" y="1780"/>
                    </a:lnTo>
                    <a:lnTo>
                      <a:pt x="3242" y="1776"/>
                    </a:lnTo>
                    <a:lnTo>
                      <a:pt x="3246" y="1764"/>
                    </a:lnTo>
                    <a:lnTo>
                      <a:pt x="3248" y="1754"/>
                    </a:lnTo>
                    <a:lnTo>
                      <a:pt x="3248" y="1752"/>
                    </a:lnTo>
                    <a:lnTo>
                      <a:pt x="3246" y="1748"/>
                    </a:lnTo>
                    <a:lnTo>
                      <a:pt x="3246" y="1748"/>
                    </a:lnTo>
                    <a:lnTo>
                      <a:pt x="3240" y="1748"/>
                    </a:lnTo>
                    <a:lnTo>
                      <a:pt x="3238" y="1752"/>
                    </a:lnTo>
                    <a:lnTo>
                      <a:pt x="3234" y="1758"/>
                    </a:lnTo>
                    <a:lnTo>
                      <a:pt x="3228" y="1764"/>
                    </a:lnTo>
                    <a:lnTo>
                      <a:pt x="3228" y="1764"/>
                    </a:lnTo>
                    <a:lnTo>
                      <a:pt x="3226" y="1766"/>
                    </a:lnTo>
                    <a:lnTo>
                      <a:pt x="3224" y="1766"/>
                    </a:lnTo>
                    <a:lnTo>
                      <a:pt x="3224" y="1758"/>
                    </a:lnTo>
                    <a:lnTo>
                      <a:pt x="3226" y="1750"/>
                    </a:lnTo>
                    <a:lnTo>
                      <a:pt x="3230" y="1746"/>
                    </a:lnTo>
                    <a:lnTo>
                      <a:pt x="3232" y="1742"/>
                    </a:lnTo>
                    <a:lnTo>
                      <a:pt x="3232" y="1742"/>
                    </a:lnTo>
                    <a:lnTo>
                      <a:pt x="3236" y="1740"/>
                    </a:lnTo>
                    <a:lnTo>
                      <a:pt x="3238" y="1736"/>
                    </a:lnTo>
                    <a:lnTo>
                      <a:pt x="3240" y="1732"/>
                    </a:lnTo>
                    <a:lnTo>
                      <a:pt x="3244" y="1726"/>
                    </a:lnTo>
                    <a:lnTo>
                      <a:pt x="3244" y="1726"/>
                    </a:lnTo>
                    <a:lnTo>
                      <a:pt x="3252" y="1714"/>
                    </a:lnTo>
                    <a:lnTo>
                      <a:pt x="3258" y="1700"/>
                    </a:lnTo>
                    <a:lnTo>
                      <a:pt x="3264" y="1692"/>
                    </a:lnTo>
                    <a:lnTo>
                      <a:pt x="3266" y="1690"/>
                    </a:lnTo>
                    <a:lnTo>
                      <a:pt x="3266" y="1692"/>
                    </a:lnTo>
                    <a:lnTo>
                      <a:pt x="3266" y="1692"/>
                    </a:lnTo>
                    <a:lnTo>
                      <a:pt x="3268" y="1696"/>
                    </a:lnTo>
                    <a:lnTo>
                      <a:pt x="3270" y="1696"/>
                    </a:lnTo>
                    <a:lnTo>
                      <a:pt x="3274" y="1694"/>
                    </a:lnTo>
                    <a:lnTo>
                      <a:pt x="3278" y="1692"/>
                    </a:lnTo>
                    <a:lnTo>
                      <a:pt x="3280" y="1692"/>
                    </a:lnTo>
                    <a:lnTo>
                      <a:pt x="3278" y="1698"/>
                    </a:lnTo>
                    <a:lnTo>
                      <a:pt x="3278" y="1698"/>
                    </a:lnTo>
                    <a:lnTo>
                      <a:pt x="3278" y="1702"/>
                    </a:lnTo>
                    <a:lnTo>
                      <a:pt x="3278" y="1702"/>
                    </a:lnTo>
                    <a:lnTo>
                      <a:pt x="3284" y="1696"/>
                    </a:lnTo>
                    <a:lnTo>
                      <a:pt x="3292" y="1688"/>
                    </a:lnTo>
                    <a:lnTo>
                      <a:pt x="3296" y="1686"/>
                    </a:lnTo>
                    <a:lnTo>
                      <a:pt x="3300" y="1684"/>
                    </a:lnTo>
                    <a:lnTo>
                      <a:pt x="3300" y="1684"/>
                    </a:lnTo>
                    <a:lnTo>
                      <a:pt x="3310" y="1684"/>
                    </a:lnTo>
                    <a:lnTo>
                      <a:pt x="3314" y="1684"/>
                    </a:lnTo>
                    <a:lnTo>
                      <a:pt x="3320" y="1678"/>
                    </a:lnTo>
                    <a:lnTo>
                      <a:pt x="3324" y="1676"/>
                    </a:lnTo>
                    <a:lnTo>
                      <a:pt x="3328" y="1678"/>
                    </a:lnTo>
                    <a:lnTo>
                      <a:pt x="3336" y="1680"/>
                    </a:lnTo>
                    <a:lnTo>
                      <a:pt x="3346" y="1686"/>
                    </a:lnTo>
                    <a:lnTo>
                      <a:pt x="3346" y="1686"/>
                    </a:lnTo>
                    <a:lnTo>
                      <a:pt x="3352" y="1690"/>
                    </a:lnTo>
                    <a:lnTo>
                      <a:pt x="3354" y="1690"/>
                    </a:lnTo>
                    <a:lnTo>
                      <a:pt x="3356" y="1688"/>
                    </a:lnTo>
                    <a:lnTo>
                      <a:pt x="3358" y="1686"/>
                    </a:lnTo>
                    <a:lnTo>
                      <a:pt x="3358" y="1682"/>
                    </a:lnTo>
                    <a:lnTo>
                      <a:pt x="3360" y="1680"/>
                    </a:lnTo>
                    <a:lnTo>
                      <a:pt x="3362" y="1680"/>
                    </a:lnTo>
                    <a:lnTo>
                      <a:pt x="3362" y="1680"/>
                    </a:lnTo>
                    <a:lnTo>
                      <a:pt x="3370" y="1684"/>
                    </a:lnTo>
                    <a:lnTo>
                      <a:pt x="3380" y="1686"/>
                    </a:lnTo>
                    <a:lnTo>
                      <a:pt x="3386" y="1684"/>
                    </a:lnTo>
                    <a:lnTo>
                      <a:pt x="3388" y="1682"/>
                    </a:lnTo>
                    <a:lnTo>
                      <a:pt x="3388" y="1678"/>
                    </a:lnTo>
                    <a:lnTo>
                      <a:pt x="3388" y="1678"/>
                    </a:lnTo>
                    <a:lnTo>
                      <a:pt x="3384" y="1674"/>
                    </a:lnTo>
                    <a:lnTo>
                      <a:pt x="3380" y="1672"/>
                    </a:lnTo>
                    <a:lnTo>
                      <a:pt x="3376" y="1670"/>
                    </a:lnTo>
                    <a:lnTo>
                      <a:pt x="3374" y="1662"/>
                    </a:lnTo>
                    <a:lnTo>
                      <a:pt x="3374" y="1662"/>
                    </a:lnTo>
                    <a:lnTo>
                      <a:pt x="3374" y="1658"/>
                    </a:lnTo>
                    <a:lnTo>
                      <a:pt x="3372" y="1658"/>
                    </a:lnTo>
                    <a:lnTo>
                      <a:pt x="3368" y="1658"/>
                    </a:lnTo>
                    <a:lnTo>
                      <a:pt x="3360" y="1658"/>
                    </a:lnTo>
                    <a:lnTo>
                      <a:pt x="3348" y="1654"/>
                    </a:lnTo>
                    <a:lnTo>
                      <a:pt x="3348" y="1654"/>
                    </a:lnTo>
                    <a:lnTo>
                      <a:pt x="3346" y="1652"/>
                    </a:lnTo>
                    <a:lnTo>
                      <a:pt x="3344" y="1650"/>
                    </a:lnTo>
                    <a:lnTo>
                      <a:pt x="3344" y="1644"/>
                    </a:lnTo>
                    <a:lnTo>
                      <a:pt x="3346" y="1638"/>
                    </a:lnTo>
                    <a:lnTo>
                      <a:pt x="3344" y="1638"/>
                    </a:lnTo>
                    <a:lnTo>
                      <a:pt x="3340" y="1640"/>
                    </a:lnTo>
                    <a:lnTo>
                      <a:pt x="3340" y="1640"/>
                    </a:lnTo>
                    <a:lnTo>
                      <a:pt x="3330" y="1642"/>
                    </a:lnTo>
                    <a:lnTo>
                      <a:pt x="3314" y="1644"/>
                    </a:lnTo>
                    <a:lnTo>
                      <a:pt x="3300" y="1646"/>
                    </a:lnTo>
                    <a:lnTo>
                      <a:pt x="3294" y="1648"/>
                    </a:lnTo>
                    <a:lnTo>
                      <a:pt x="3288" y="1652"/>
                    </a:lnTo>
                    <a:lnTo>
                      <a:pt x="3288" y="1652"/>
                    </a:lnTo>
                    <a:lnTo>
                      <a:pt x="3280" y="1656"/>
                    </a:lnTo>
                    <a:lnTo>
                      <a:pt x="3274" y="1656"/>
                    </a:lnTo>
                    <a:lnTo>
                      <a:pt x="3268" y="1656"/>
                    </a:lnTo>
                    <a:lnTo>
                      <a:pt x="3258" y="1654"/>
                    </a:lnTo>
                    <a:lnTo>
                      <a:pt x="3258" y="1654"/>
                    </a:lnTo>
                    <a:lnTo>
                      <a:pt x="3252" y="1654"/>
                    </a:lnTo>
                    <a:lnTo>
                      <a:pt x="3250" y="1652"/>
                    </a:lnTo>
                    <a:lnTo>
                      <a:pt x="3244" y="1646"/>
                    </a:lnTo>
                    <a:lnTo>
                      <a:pt x="3238" y="1636"/>
                    </a:lnTo>
                    <a:lnTo>
                      <a:pt x="3234" y="1632"/>
                    </a:lnTo>
                    <a:lnTo>
                      <a:pt x="3228" y="1630"/>
                    </a:lnTo>
                    <a:lnTo>
                      <a:pt x="3228" y="1630"/>
                    </a:lnTo>
                    <a:lnTo>
                      <a:pt x="3222" y="1628"/>
                    </a:lnTo>
                    <a:lnTo>
                      <a:pt x="3218" y="1628"/>
                    </a:lnTo>
                    <a:lnTo>
                      <a:pt x="3210" y="1632"/>
                    </a:lnTo>
                    <a:lnTo>
                      <a:pt x="3208" y="1634"/>
                    </a:lnTo>
                    <a:lnTo>
                      <a:pt x="3206" y="1634"/>
                    </a:lnTo>
                    <a:lnTo>
                      <a:pt x="3206" y="1632"/>
                    </a:lnTo>
                    <a:lnTo>
                      <a:pt x="3204" y="1628"/>
                    </a:lnTo>
                    <a:lnTo>
                      <a:pt x="3204" y="1628"/>
                    </a:lnTo>
                    <a:lnTo>
                      <a:pt x="3202" y="1618"/>
                    </a:lnTo>
                    <a:lnTo>
                      <a:pt x="3200" y="1616"/>
                    </a:lnTo>
                    <a:lnTo>
                      <a:pt x="3198" y="1614"/>
                    </a:lnTo>
                    <a:lnTo>
                      <a:pt x="3190" y="1618"/>
                    </a:lnTo>
                    <a:lnTo>
                      <a:pt x="3180" y="1628"/>
                    </a:lnTo>
                    <a:lnTo>
                      <a:pt x="3180" y="1628"/>
                    </a:lnTo>
                    <a:lnTo>
                      <a:pt x="3176" y="1632"/>
                    </a:lnTo>
                    <a:lnTo>
                      <a:pt x="3170" y="1634"/>
                    </a:lnTo>
                    <a:lnTo>
                      <a:pt x="3164" y="1636"/>
                    </a:lnTo>
                    <a:lnTo>
                      <a:pt x="3156" y="1636"/>
                    </a:lnTo>
                    <a:lnTo>
                      <a:pt x="3150" y="1638"/>
                    </a:lnTo>
                    <a:lnTo>
                      <a:pt x="3144" y="1642"/>
                    </a:lnTo>
                    <a:lnTo>
                      <a:pt x="3144" y="1642"/>
                    </a:lnTo>
                    <a:lnTo>
                      <a:pt x="3134" y="1648"/>
                    </a:lnTo>
                    <a:lnTo>
                      <a:pt x="3126" y="1650"/>
                    </a:lnTo>
                    <a:lnTo>
                      <a:pt x="3118" y="1648"/>
                    </a:lnTo>
                    <a:lnTo>
                      <a:pt x="3110" y="1648"/>
                    </a:lnTo>
                    <a:lnTo>
                      <a:pt x="3110" y="1648"/>
                    </a:lnTo>
                    <a:lnTo>
                      <a:pt x="3106" y="1650"/>
                    </a:lnTo>
                    <a:lnTo>
                      <a:pt x="3104" y="1648"/>
                    </a:lnTo>
                    <a:lnTo>
                      <a:pt x="3108" y="1640"/>
                    </a:lnTo>
                    <a:lnTo>
                      <a:pt x="3112" y="1632"/>
                    </a:lnTo>
                    <a:lnTo>
                      <a:pt x="3110" y="1630"/>
                    </a:lnTo>
                    <a:lnTo>
                      <a:pt x="3108" y="1628"/>
                    </a:lnTo>
                    <a:lnTo>
                      <a:pt x="3108" y="1628"/>
                    </a:lnTo>
                    <a:lnTo>
                      <a:pt x="3104" y="1628"/>
                    </a:lnTo>
                    <a:lnTo>
                      <a:pt x="3098" y="1630"/>
                    </a:lnTo>
                    <a:lnTo>
                      <a:pt x="3086" y="1636"/>
                    </a:lnTo>
                    <a:lnTo>
                      <a:pt x="3074" y="1642"/>
                    </a:lnTo>
                    <a:lnTo>
                      <a:pt x="3068" y="1642"/>
                    </a:lnTo>
                    <a:lnTo>
                      <a:pt x="3062" y="1642"/>
                    </a:lnTo>
                    <a:lnTo>
                      <a:pt x="3062" y="1642"/>
                    </a:lnTo>
                    <a:lnTo>
                      <a:pt x="3058" y="1640"/>
                    </a:lnTo>
                    <a:lnTo>
                      <a:pt x="3058" y="1638"/>
                    </a:lnTo>
                    <a:lnTo>
                      <a:pt x="3060" y="1636"/>
                    </a:lnTo>
                    <a:lnTo>
                      <a:pt x="3064" y="1632"/>
                    </a:lnTo>
                    <a:lnTo>
                      <a:pt x="3076" y="1620"/>
                    </a:lnTo>
                    <a:lnTo>
                      <a:pt x="3092" y="1606"/>
                    </a:lnTo>
                    <a:lnTo>
                      <a:pt x="3092" y="1606"/>
                    </a:lnTo>
                    <a:close/>
                  </a:path>
                </a:pathLst>
              </a:custGeom>
              <a:solidFill>
                <a:srgbClr val="46B688"/>
              </a:solidFill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5" name="Freeform 6087"/>
              <p:cNvSpPr>
                <a:spLocks/>
              </p:cNvSpPr>
              <p:nvPr/>
            </p:nvSpPr>
            <p:spPr bwMode="auto">
              <a:xfrm>
                <a:off x="1927860" y="823913"/>
                <a:ext cx="304800" cy="171450"/>
              </a:xfrm>
              <a:custGeom>
                <a:avLst/>
                <a:gdLst/>
                <a:ahLst/>
                <a:cxnLst>
                  <a:cxn ang="0">
                    <a:pos x="78" y="174"/>
                  </a:cxn>
                  <a:cxn ang="0">
                    <a:pos x="110" y="166"/>
                  </a:cxn>
                  <a:cxn ang="0">
                    <a:pos x="110" y="174"/>
                  </a:cxn>
                  <a:cxn ang="0">
                    <a:pos x="176" y="164"/>
                  </a:cxn>
                  <a:cxn ang="0">
                    <a:pos x="174" y="172"/>
                  </a:cxn>
                  <a:cxn ang="0">
                    <a:pos x="118" y="192"/>
                  </a:cxn>
                  <a:cxn ang="0">
                    <a:pos x="108" y="204"/>
                  </a:cxn>
                  <a:cxn ang="0">
                    <a:pos x="148" y="238"/>
                  </a:cxn>
                  <a:cxn ang="0">
                    <a:pos x="224" y="268"/>
                  </a:cxn>
                  <a:cxn ang="0">
                    <a:pos x="260" y="262"/>
                  </a:cxn>
                  <a:cxn ang="0">
                    <a:pos x="268" y="252"/>
                  </a:cxn>
                  <a:cxn ang="0">
                    <a:pos x="288" y="260"/>
                  </a:cxn>
                  <a:cxn ang="0">
                    <a:pos x="282" y="242"/>
                  </a:cxn>
                  <a:cxn ang="0">
                    <a:pos x="296" y="246"/>
                  </a:cxn>
                  <a:cxn ang="0">
                    <a:pos x="322" y="266"/>
                  </a:cxn>
                  <a:cxn ang="0">
                    <a:pos x="328" y="246"/>
                  </a:cxn>
                  <a:cxn ang="0">
                    <a:pos x="340" y="234"/>
                  </a:cxn>
                  <a:cxn ang="0">
                    <a:pos x="364" y="230"/>
                  </a:cxn>
                  <a:cxn ang="0">
                    <a:pos x="426" y="192"/>
                  </a:cxn>
                  <a:cxn ang="0">
                    <a:pos x="480" y="174"/>
                  </a:cxn>
                  <a:cxn ang="0">
                    <a:pos x="472" y="166"/>
                  </a:cxn>
                  <a:cxn ang="0">
                    <a:pos x="438" y="146"/>
                  </a:cxn>
                  <a:cxn ang="0">
                    <a:pos x="400" y="146"/>
                  </a:cxn>
                  <a:cxn ang="0">
                    <a:pos x="390" y="142"/>
                  </a:cxn>
                  <a:cxn ang="0">
                    <a:pos x="400" y="122"/>
                  </a:cxn>
                  <a:cxn ang="0">
                    <a:pos x="382" y="108"/>
                  </a:cxn>
                  <a:cxn ang="0">
                    <a:pos x="376" y="86"/>
                  </a:cxn>
                  <a:cxn ang="0">
                    <a:pos x="352" y="78"/>
                  </a:cxn>
                  <a:cxn ang="0">
                    <a:pos x="328" y="90"/>
                  </a:cxn>
                  <a:cxn ang="0">
                    <a:pos x="326" y="102"/>
                  </a:cxn>
                  <a:cxn ang="0">
                    <a:pos x="306" y="92"/>
                  </a:cxn>
                  <a:cxn ang="0">
                    <a:pos x="306" y="74"/>
                  </a:cxn>
                  <a:cxn ang="0">
                    <a:pos x="274" y="68"/>
                  </a:cxn>
                  <a:cxn ang="0">
                    <a:pos x="192" y="20"/>
                  </a:cxn>
                  <a:cxn ang="0">
                    <a:pos x="134" y="0"/>
                  </a:cxn>
                  <a:cxn ang="0">
                    <a:pos x="100" y="4"/>
                  </a:cxn>
                  <a:cxn ang="0">
                    <a:pos x="112" y="20"/>
                  </a:cxn>
                  <a:cxn ang="0">
                    <a:pos x="98" y="28"/>
                  </a:cxn>
                  <a:cxn ang="0">
                    <a:pos x="66" y="32"/>
                  </a:cxn>
                  <a:cxn ang="0">
                    <a:pos x="54" y="54"/>
                  </a:cxn>
                  <a:cxn ang="0">
                    <a:pos x="26" y="76"/>
                  </a:cxn>
                  <a:cxn ang="0">
                    <a:pos x="18" y="92"/>
                  </a:cxn>
                  <a:cxn ang="0">
                    <a:pos x="50" y="100"/>
                  </a:cxn>
                  <a:cxn ang="0">
                    <a:pos x="90" y="104"/>
                  </a:cxn>
                  <a:cxn ang="0">
                    <a:pos x="72" y="112"/>
                  </a:cxn>
                  <a:cxn ang="0">
                    <a:pos x="4" y="106"/>
                  </a:cxn>
                  <a:cxn ang="0">
                    <a:pos x="2" y="116"/>
                  </a:cxn>
                  <a:cxn ang="0">
                    <a:pos x="32" y="148"/>
                  </a:cxn>
                </a:cxnLst>
                <a:rect l="0" t="0" r="r" b="b"/>
                <a:pathLst>
                  <a:path w="480" h="270">
                    <a:moveTo>
                      <a:pt x="54" y="164"/>
                    </a:moveTo>
                    <a:lnTo>
                      <a:pt x="54" y="164"/>
                    </a:lnTo>
                    <a:lnTo>
                      <a:pt x="66" y="172"/>
                    </a:lnTo>
                    <a:lnTo>
                      <a:pt x="78" y="174"/>
                    </a:lnTo>
                    <a:lnTo>
                      <a:pt x="88" y="172"/>
                    </a:lnTo>
                    <a:lnTo>
                      <a:pt x="98" y="170"/>
                    </a:lnTo>
                    <a:lnTo>
                      <a:pt x="108" y="164"/>
                    </a:lnTo>
                    <a:lnTo>
                      <a:pt x="110" y="166"/>
                    </a:lnTo>
                    <a:lnTo>
                      <a:pt x="108" y="170"/>
                    </a:lnTo>
                    <a:lnTo>
                      <a:pt x="108" y="170"/>
                    </a:lnTo>
                    <a:lnTo>
                      <a:pt x="108" y="172"/>
                    </a:lnTo>
                    <a:lnTo>
                      <a:pt x="110" y="174"/>
                    </a:lnTo>
                    <a:lnTo>
                      <a:pt x="116" y="176"/>
                    </a:lnTo>
                    <a:lnTo>
                      <a:pt x="142" y="168"/>
                    </a:lnTo>
                    <a:lnTo>
                      <a:pt x="168" y="162"/>
                    </a:lnTo>
                    <a:lnTo>
                      <a:pt x="176" y="164"/>
                    </a:lnTo>
                    <a:lnTo>
                      <a:pt x="176" y="164"/>
                    </a:lnTo>
                    <a:lnTo>
                      <a:pt x="176" y="168"/>
                    </a:lnTo>
                    <a:lnTo>
                      <a:pt x="176" y="168"/>
                    </a:lnTo>
                    <a:lnTo>
                      <a:pt x="174" y="172"/>
                    </a:lnTo>
                    <a:lnTo>
                      <a:pt x="170" y="174"/>
                    </a:lnTo>
                    <a:lnTo>
                      <a:pt x="158" y="180"/>
                    </a:lnTo>
                    <a:lnTo>
                      <a:pt x="130" y="188"/>
                    </a:lnTo>
                    <a:lnTo>
                      <a:pt x="118" y="192"/>
                    </a:lnTo>
                    <a:lnTo>
                      <a:pt x="108" y="196"/>
                    </a:lnTo>
                    <a:lnTo>
                      <a:pt x="104" y="200"/>
                    </a:lnTo>
                    <a:lnTo>
                      <a:pt x="106" y="202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22" y="214"/>
                    </a:lnTo>
                    <a:lnTo>
                      <a:pt x="134" y="226"/>
                    </a:lnTo>
                    <a:lnTo>
                      <a:pt x="148" y="238"/>
                    </a:lnTo>
                    <a:lnTo>
                      <a:pt x="166" y="250"/>
                    </a:lnTo>
                    <a:lnTo>
                      <a:pt x="166" y="250"/>
                    </a:lnTo>
                    <a:lnTo>
                      <a:pt x="194" y="260"/>
                    </a:lnTo>
                    <a:lnTo>
                      <a:pt x="224" y="268"/>
                    </a:lnTo>
                    <a:lnTo>
                      <a:pt x="238" y="270"/>
                    </a:lnTo>
                    <a:lnTo>
                      <a:pt x="250" y="270"/>
                    </a:lnTo>
                    <a:lnTo>
                      <a:pt x="258" y="266"/>
                    </a:lnTo>
                    <a:lnTo>
                      <a:pt x="260" y="262"/>
                    </a:lnTo>
                    <a:lnTo>
                      <a:pt x="262" y="260"/>
                    </a:lnTo>
                    <a:lnTo>
                      <a:pt x="262" y="260"/>
                    </a:lnTo>
                    <a:lnTo>
                      <a:pt x="262" y="254"/>
                    </a:lnTo>
                    <a:lnTo>
                      <a:pt x="268" y="252"/>
                    </a:lnTo>
                    <a:lnTo>
                      <a:pt x="274" y="254"/>
                    </a:lnTo>
                    <a:lnTo>
                      <a:pt x="280" y="256"/>
                    </a:lnTo>
                    <a:lnTo>
                      <a:pt x="284" y="258"/>
                    </a:lnTo>
                    <a:lnTo>
                      <a:pt x="288" y="260"/>
                    </a:lnTo>
                    <a:lnTo>
                      <a:pt x="290" y="258"/>
                    </a:lnTo>
                    <a:lnTo>
                      <a:pt x="286" y="250"/>
                    </a:lnTo>
                    <a:lnTo>
                      <a:pt x="286" y="250"/>
                    </a:lnTo>
                    <a:lnTo>
                      <a:pt x="282" y="242"/>
                    </a:lnTo>
                    <a:lnTo>
                      <a:pt x="280" y="236"/>
                    </a:lnTo>
                    <a:lnTo>
                      <a:pt x="282" y="236"/>
                    </a:lnTo>
                    <a:lnTo>
                      <a:pt x="284" y="236"/>
                    </a:lnTo>
                    <a:lnTo>
                      <a:pt x="296" y="246"/>
                    </a:lnTo>
                    <a:lnTo>
                      <a:pt x="314" y="260"/>
                    </a:lnTo>
                    <a:lnTo>
                      <a:pt x="314" y="260"/>
                    </a:lnTo>
                    <a:lnTo>
                      <a:pt x="320" y="266"/>
                    </a:lnTo>
                    <a:lnTo>
                      <a:pt x="322" y="266"/>
                    </a:lnTo>
                    <a:lnTo>
                      <a:pt x="324" y="266"/>
                    </a:lnTo>
                    <a:lnTo>
                      <a:pt x="326" y="262"/>
                    </a:lnTo>
                    <a:lnTo>
                      <a:pt x="328" y="254"/>
                    </a:lnTo>
                    <a:lnTo>
                      <a:pt x="328" y="246"/>
                    </a:lnTo>
                    <a:lnTo>
                      <a:pt x="330" y="240"/>
                    </a:lnTo>
                    <a:lnTo>
                      <a:pt x="334" y="236"/>
                    </a:lnTo>
                    <a:lnTo>
                      <a:pt x="336" y="234"/>
                    </a:lnTo>
                    <a:lnTo>
                      <a:pt x="340" y="234"/>
                    </a:lnTo>
                    <a:lnTo>
                      <a:pt x="340" y="234"/>
                    </a:lnTo>
                    <a:lnTo>
                      <a:pt x="348" y="236"/>
                    </a:lnTo>
                    <a:lnTo>
                      <a:pt x="356" y="234"/>
                    </a:lnTo>
                    <a:lnTo>
                      <a:pt x="364" y="230"/>
                    </a:lnTo>
                    <a:lnTo>
                      <a:pt x="374" y="226"/>
                    </a:lnTo>
                    <a:lnTo>
                      <a:pt x="414" y="198"/>
                    </a:lnTo>
                    <a:lnTo>
                      <a:pt x="414" y="198"/>
                    </a:lnTo>
                    <a:lnTo>
                      <a:pt x="426" y="192"/>
                    </a:lnTo>
                    <a:lnTo>
                      <a:pt x="440" y="186"/>
                    </a:lnTo>
                    <a:lnTo>
                      <a:pt x="466" y="180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2"/>
                    </a:lnTo>
                    <a:lnTo>
                      <a:pt x="480" y="170"/>
                    </a:lnTo>
                    <a:lnTo>
                      <a:pt x="472" y="166"/>
                    </a:lnTo>
                    <a:lnTo>
                      <a:pt x="472" y="166"/>
                    </a:lnTo>
                    <a:lnTo>
                      <a:pt x="464" y="162"/>
                    </a:lnTo>
                    <a:lnTo>
                      <a:pt x="456" y="156"/>
                    </a:lnTo>
                    <a:lnTo>
                      <a:pt x="444" y="148"/>
                    </a:lnTo>
                    <a:lnTo>
                      <a:pt x="438" y="146"/>
                    </a:lnTo>
                    <a:lnTo>
                      <a:pt x="430" y="144"/>
                    </a:lnTo>
                    <a:lnTo>
                      <a:pt x="418" y="144"/>
                    </a:lnTo>
                    <a:lnTo>
                      <a:pt x="400" y="146"/>
                    </a:lnTo>
                    <a:lnTo>
                      <a:pt x="400" y="146"/>
                    </a:lnTo>
                    <a:lnTo>
                      <a:pt x="388" y="148"/>
                    </a:lnTo>
                    <a:lnTo>
                      <a:pt x="384" y="148"/>
                    </a:lnTo>
                    <a:lnTo>
                      <a:pt x="386" y="146"/>
                    </a:lnTo>
                    <a:lnTo>
                      <a:pt x="390" y="142"/>
                    </a:lnTo>
                    <a:lnTo>
                      <a:pt x="396" y="136"/>
                    </a:lnTo>
                    <a:lnTo>
                      <a:pt x="400" y="130"/>
                    </a:lnTo>
                    <a:lnTo>
                      <a:pt x="400" y="126"/>
                    </a:lnTo>
                    <a:lnTo>
                      <a:pt x="400" y="122"/>
                    </a:lnTo>
                    <a:lnTo>
                      <a:pt x="396" y="118"/>
                    </a:lnTo>
                    <a:lnTo>
                      <a:pt x="392" y="114"/>
                    </a:lnTo>
                    <a:lnTo>
                      <a:pt x="392" y="114"/>
                    </a:lnTo>
                    <a:lnTo>
                      <a:pt x="382" y="108"/>
                    </a:lnTo>
                    <a:lnTo>
                      <a:pt x="376" y="100"/>
                    </a:lnTo>
                    <a:lnTo>
                      <a:pt x="376" y="96"/>
                    </a:lnTo>
                    <a:lnTo>
                      <a:pt x="376" y="90"/>
                    </a:lnTo>
                    <a:lnTo>
                      <a:pt x="376" y="86"/>
                    </a:lnTo>
                    <a:lnTo>
                      <a:pt x="372" y="82"/>
                    </a:lnTo>
                    <a:lnTo>
                      <a:pt x="366" y="80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38" y="76"/>
                    </a:lnTo>
                    <a:lnTo>
                      <a:pt x="330" y="80"/>
                    </a:lnTo>
                    <a:lnTo>
                      <a:pt x="328" y="84"/>
                    </a:lnTo>
                    <a:lnTo>
                      <a:pt x="328" y="90"/>
                    </a:lnTo>
                    <a:lnTo>
                      <a:pt x="330" y="96"/>
                    </a:lnTo>
                    <a:lnTo>
                      <a:pt x="328" y="100"/>
                    </a:lnTo>
                    <a:lnTo>
                      <a:pt x="328" y="102"/>
                    </a:lnTo>
                    <a:lnTo>
                      <a:pt x="326" y="102"/>
                    </a:lnTo>
                    <a:lnTo>
                      <a:pt x="318" y="100"/>
                    </a:lnTo>
                    <a:lnTo>
                      <a:pt x="318" y="100"/>
                    </a:lnTo>
                    <a:lnTo>
                      <a:pt x="310" y="96"/>
                    </a:lnTo>
                    <a:lnTo>
                      <a:pt x="306" y="92"/>
                    </a:lnTo>
                    <a:lnTo>
                      <a:pt x="306" y="86"/>
                    </a:lnTo>
                    <a:lnTo>
                      <a:pt x="308" y="82"/>
                    </a:lnTo>
                    <a:lnTo>
                      <a:pt x="308" y="78"/>
                    </a:lnTo>
                    <a:lnTo>
                      <a:pt x="306" y="74"/>
                    </a:lnTo>
                    <a:lnTo>
                      <a:pt x="298" y="70"/>
                    </a:lnTo>
                    <a:lnTo>
                      <a:pt x="284" y="70"/>
                    </a:lnTo>
                    <a:lnTo>
                      <a:pt x="284" y="70"/>
                    </a:lnTo>
                    <a:lnTo>
                      <a:pt x="274" y="68"/>
                    </a:lnTo>
                    <a:lnTo>
                      <a:pt x="266" y="66"/>
                    </a:lnTo>
                    <a:lnTo>
                      <a:pt x="248" y="56"/>
                    </a:lnTo>
                    <a:lnTo>
                      <a:pt x="212" y="32"/>
                    </a:lnTo>
                    <a:lnTo>
                      <a:pt x="192" y="20"/>
                    </a:lnTo>
                    <a:lnTo>
                      <a:pt x="170" y="10"/>
                    </a:lnTo>
                    <a:lnTo>
                      <a:pt x="158" y="6"/>
                    </a:lnTo>
                    <a:lnTo>
                      <a:pt x="146" y="2"/>
                    </a:lnTo>
                    <a:lnTo>
                      <a:pt x="134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04" y="2"/>
                    </a:lnTo>
                    <a:lnTo>
                      <a:pt x="100" y="4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08" y="14"/>
                    </a:lnTo>
                    <a:lnTo>
                      <a:pt x="112" y="20"/>
                    </a:lnTo>
                    <a:lnTo>
                      <a:pt x="114" y="24"/>
                    </a:lnTo>
                    <a:lnTo>
                      <a:pt x="114" y="24"/>
                    </a:lnTo>
                    <a:lnTo>
                      <a:pt x="110" y="26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82" y="28"/>
                    </a:lnTo>
                    <a:lnTo>
                      <a:pt x="70" y="30"/>
                    </a:lnTo>
                    <a:lnTo>
                      <a:pt x="66" y="32"/>
                    </a:lnTo>
                    <a:lnTo>
                      <a:pt x="64" y="36"/>
                    </a:lnTo>
                    <a:lnTo>
                      <a:pt x="58" y="48"/>
                    </a:lnTo>
                    <a:lnTo>
                      <a:pt x="58" y="48"/>
                    </a:lnTo>
                    <a:lnTo>
                      <a:pt x="54" y="54"/>
                    </a:lnTo>
                    <a:lnTo>
                      <a:pt x="52" y="58"/>
                    </a:lnTo>
                    <a:lnTo>
                      <a:pt x="42" y="64"/>
                    </a:lnTo>
                    <a:lnTo>
                      <a:pt x="32" y="72"/>
                    </a:lnTo>
                    <a:lnTo>
                      <a:pt x="26" y="76"/>
                    </a:lnTo>
                    <a:lnTo>
                      <a:pt x="20" y="84"/>
                    </a:lnTo>
                    <a:lnTo>
                      <a:pt x="20" y="84"/>
                    </a:lnTo>
                    <a:lnTo>
                      <a:pt x="18" y="88"/>
                    </a:lnTo>
                    <a:lnTo>
                      <a:pt x="18" y="92"/>
                    </a:lnTo>
                    <a:lnTo>
                      <a:pt x="20" y="94"/>
                    </a:lnTo>
                    <a:lnTo>
                      <a:pt x="24" y="96"/>
                    </a:lnTo>
                    <a:lnTo>
                      <a:pt x="34" y="98"/>
                    </a:lnTo>
                    <a:lnTo>
                      <a:pt x="50" y="100"/>
                    </a:lnTo>
                    <a:lnTo>
                      <a:pt x="78" y="102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6" y="108"/>
                    </a:lnTo>
                    <a:lnTo>
                      <a:pt x="82" y="110"/>
                    </a:lnTo>
                    <a:lnTo>
                      <a:pt x="72" y="112"/>
                    </a:lnTo>
                    <a:lnTo>
                      <a:pt x="58" y="112"/>
                    </a:lnTo>
                    <a:lnTo>
                      <a:pt x="42" y="110"/>
                    </a:lnTo>
                    <a:lnTo>
                      <a:pt x="14" y="106"/>
                    </a:lnTo>
                    <a:lnTo>
                      <a:pt x="4" y="106"/>
                    </a:lnTo>
                    <a:lnTo>
                      <a:pt x="2" y="108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2" y="116"/>
                    </a:lnTo>
                    <a:lnTo>
                      <a:pt x="4" y="122"/>
                    </a:lnTo>
                    <a:lnTo>
                      <a:pt x="8" y="128"/>
                    </a:lnTo>
                    <a:lnTo>
                      <a:pt x="14" y="134"/>
                    </a:lnTo>
                    <a:lnTo>
                      <a:pt x="32" y="148"/>
                    </a:lnTo>
                    <a:lnTo>
                      <a:pt x="54" y="164"/>
                    </a:lnTo>
                    <a:lnTo>
                      <a:pt x="54" y="16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6" name="Freeform 6088"/>
              <p:cNvSpPr>
                <a:spLocks/>
              </p:cNvSpPr>
              <p:nvPr/>
            </p:nvSpPr>
            <p:spPr bwMode="auto">
              <a:xfrm>
                <a:off x="2100580" y="1206183"/>
                <a:ext cx="734060" cy="539750"/>
              </a:xfrm>
              <a:custGeom>
                <a:avLst/>
                <a:gdLst/>
                <a:ahLst/>
                <a:cxnLst>
                  <a:cxn ang="0">
                    <a:pos x="1088" y="504"/>
                  </a:cxn>
                  <a:cxn ang="0">
                    <a:pos x="1060" y="480"/>
                  </a:cxn>
                  <a:cxn ang="0">
                    <a:pos x="960" y="426"/>
                  </a:cxn>
                  <a:cxn ang="0">
                    <a:pos x="890" y="396"/>
                  </a:cxn>
                  <a:cxn ang="0">
                    <a:pos x="890" y="348"/>
                  </a:cxn>
                  <a:cxn ang="0">
                    <a:pos x="926" y="328"/>
                  </a:cxn>
                  <a:cxn ang="0">
                    <a:pos x="926" y="298"/>
                  </a:cxn>
                  <a:cxn ang="0">
                    <a:pos x="846" y="276"/>
                  </a:cxn>
                  <a:cxn ang="0">
                    <a:pos x="844" y="232"/>
                  </a:cxn>
                  <a:cxn ang="0">
                    <a:pos x="782" y="204"/>
                  </a:cxn>
                  <a:cxn ang="0">
                    <a:pos x="706" y="174"/>
                  </a:cxn>
                  <a:cxn ang="0">
                    <a:pos x="642" y="134"/>
                  </a:cxn>
                  <a:cxn ang="0">
                    <a:pos x="560" y="98"/>
                  </a:cxn>
                  <a:cxn ang="0">
                    <a:pos x="462" y="112"/>
                  </a:cxn>
                  <a:cxn ang="0">
                    <a:pos x="404" y="110"/>
                  </a:cxn>
                  <a:cxn ang="0">
                    <a:pos x="388" y="90"/>
                  </a:cxn>
                  <a:cxn ang="0">
                    <a:pos x="352" y="18"/>
                  </a:cxn>
                  <a:cxn ang="0">
                    <a:pos x="200" y="50"/>
                  </a:cxn>
                  <a:cxn ang="0">
                    <a:pos x="174" y="84"/>
                  </a:cxn>
                  <a:cxn ang="0">
                    <a:pos x="168" y="138"/>
                  </a:cxn>
                  <a:cxn ang="0">
                    <a:pos x="222" y="180"/>
                  </a:cxn>
                  <a:cxn ang="0">
                    <a:pos x="150" y="122"/>
                  </a:cxn>
                  <a:cxn ang="0">
                    <a:pos x="188" y="26"/>
                  </a:cxn>
                  <a:cxn ang="0">
                    <a:pos x="116" y="8"/>
                  </a:cxn>
                  <a:cxn ang="0">
                    <a:pos x="18" y="90"/>
                  </a:cxn>
                  <a:cxn ang="0">
                    <a:pos x="58" y="196"/>
                  </a:cxn>
                  <a:cxn ang="0">
                    <a:pos x="40" y="216"/>
                  </a:cxn>
                  <a:cxn ang="0">
                    <a:pos x="118" y="270"/>
                  </a:cxn>
                  <a:cxn ang="0">
                    <a:pos x="234" y="288"/>
                  </a:cxn>
                  <a:cxn ang="0">
                    <a:pos x="336" y="290"/>
                  </a:cxn>
                  <a:cxn ang="0">
                    <a:pos x="358" y="284"/>
                  </a:cxn>
                  <a:cxn ang="0">
                    <a:pos x="462" y="284"/>
                  </a:cxn>
                  <a:cxn ang="0">
                    <a:pos x="498" y="274"/>
                  </a:cxn>
                  <a:cxn ang="0">
                    <a:pos x="580" y="338"/>
                  </a:cxn>
                  <a:cxn ang="0">
                    <a:pos x="538" y="376"/>
                  </a:cxn>
                  <a:cxn ang="0">
                    <a:pos x="654" y="402"/>
                  </a:cxn>
                  <a:cxn ang="0">
                    <a:pos x="712" y="474"/>
                  </a:cxn>
                  <a:cxn ang="0">
                    <a:pos x="640" y="558"/>
                  </a:cxn>
                  <a:cxn ang="0">
                    <a:pos x="628" y="608"/>
                  </a:cxn>
                  <a:cxn ang="0">
                    <a:pos x="510" y="624"/>
                  </a:cxn>
                  <a:cxn ang="0">
                    <a:pos x="514" y="688"/>
                  </a:cxn>
                  <a:cxn ang="0">
                    <a:pos x="616" y="688"/>
                  </a:cxn>
                  <a:cxn ang="0">
                    <a:pos x="656" y="674"/>
                  </a:cxn>
                  <a:cxn ang="0">
                    <a:pos x="736" y="724"/>
                  </a:cxn>
                  <a:cxn ang="0">
                    <a:pos x="732" y="752"/>
                  </a:cxn>
                  <a:cxn ang="0">
                    <a:pos x="854" y="818"/>
                  </a:cxn>
                  <a:cxn ang="0">
                    <a:pos x="966" y="822"/>
                  </a:cxn>
                  <a:cxn ang="0">
                    <a:pos x="854" y="724"/>
                  </a:cxn>
                  <a:cxn ang="0">
                    <a:pos x="908" y="744"/>
                  </a:cxn>
                  <a:cxn ang="0">
                    <a:pos x="1012" y="814"/>
                  </a:cxn>
                  <a:cxn ang="0">
                    <a:pos x="1018" y="766"/>
                  </a:cxn>
                  <a:cxn ang="0">
                    <a:pos x="1022" y="724"/>
                  </a:cxn>
                  <a:cxn ang="0">
                    <a:pos x="1000" y="694"/>
                  </a:cxn>
                  <a:cxn ang="0">
                    <a:pos x="942" y="632"/>
                  </a:cxn>
                  <a:cxn ang="0">
                    <a:pos x="890" y="586"/>
                  </a:cxn>
                  <a:cxn ang="0">
                    <a:pos x="902" y="544"/>
                  </a:cxn>
                  <a:cxn ang="0">
                    <a:pos x="942" y="544"/>
                  </a:cxn>
                  <a:cxn ang="0">
                    <a:pos x="990" y="580"/>
                  </a:cxn>
                  <a:cxn ang="0">
                    <a:pos x="1070" y="648"/>
                  </a:cxn>
                  <a:cxn ang="0">
                    <a:pos x="1102" y="596"/>
                  </a:cxn>
                  <a:cxn ang="0">
                    <a:pos x="1128" y="568"/>
                  </a:cxn>
                  <a:cxn ang="0">
                    <a:pos x="1148" y="514"/>
                  </a:cxn>
                </a:cxnLst>
                <a:rect l="0" t="0" r="r" b="b"/>
                <a:pathLst>
                  <a:path w="1156" h="850">
                    <a:moveTo>
                      <a:pt x="1148" y="514"/>
                    </a:moveTo>
                    <a:lnTo>
                      <a:pt x="1148" y="514"/>
                    </a:lnTo>
                    <a:lnTo>
                      <a:pt x="1144" y="506"/>
                    </a:lnTo>
                    <a:lnTo>
                      <a:pt x="1138" y="502"/>
                    </a:lnTo>
                    <a:lnTo>
                      <a:pt x="1134" y="500"/>
                    </a:lnTo>
                    <a:lnTo>
                      <a:pt x="1128" y="498"/>
                    </a:lnTo>
                    <a:lnTo>
                      <a:pt x="1116" y="498"/>
                    </a:lnTo>
                    <a:lnTo>
                      <a:pt x="1106" y="502"/>
                    </a:lnTo>
                    <a:lnTo>
                      <a:pt x="1096" y="506"/>
                    </a:lnTo>
                    <a:lnTo>
                      <a:pt x="1090" y="508"/>
                    </a:lnTo>
                    <a:lnTo>
                      <a:pt x="1088" y="506"/>
                    </a:lnTo>
                    <a:lnTo>
                      <a:pt x="1088" y="504"/>
                    </a:lnTo>
                    <a:lnTo>
                      <a:pt x="1090" y="496"/>
                    </a:lnTo>
                    <a:lnTo>
                      <a:pt x="1090" y="496"/>
                    </a:lnTo>
                    <a:lnTo>
                      <a:pt x="1092" y="486"/>
                    </a:lnTo>
                    <a:lnTo>
                      <a:pt x="1090" y="482"/>
                    </a:lnTo>
                    <a:lnTo>
                      <a:pt x="1088" y="480"/>
                    </a:lnTo>
                    <a:lnTo>
                      <a:pt x="1084" y="480"/>
                    </a:lnTo>
                    <a:lnTo>
                      <a:pt x="1076" y="482"/>
                    </a:lnTo>
                    <a:lnTo>
                      <a:pt x="1062" y="486"/>
                    </a:lnTo>
                    <a:lnTo>
                      <a:pt x="1060" y="486"/>
                    </a:lnTo>
                    <a:lnTo>
                      <a:pt x="1058" y="486"/>
                    </a:lnTo>
                    <a:lnTo>
                      <a:pt x="1060" y="480"/>
                    </a:lnTo>
                    <a:lnTo>
                      <a:pt x="1060" y="480"/>
                    </a:lnTo>
                    <a:lnTo>
                      <a:pt x="1062" y="472"/>
                    </a:lnTo>
                    <a:lnTo>
                      <a:pt x="1062" y="466"/>
                    </a:lnTo>
                    <a:lnTo>
                      <a:pt x="1060" y="462"/>
                    </a:lnTo>
                    <a:lnTo>
                      <a:pt x="1056" y="458"/>
                    </a:lnTo>
                    <a:lnTo>
                      <a:pt x="1042" y="450"/>
                    </a:lnTo>
                    <a:lnTo>
                      <a:pt x="1022" y="436"/>
                    </a:lnTo>
                    <a:lnTo>
                      <a:pt x="1022" y="436"/>
                    </a:lnTo>
                    <a:lnTo>
                      <a:pt x="1010" y="430"/>
                    </a:lnTo>
                    <a:lnTo>
                      <a:pt x="996" y="428"/>
                    </a:lnTo>
                    <a:lnTo>
                      <a:pt x="984" y="426"/>
                    </a:lnTo>
                    <a:lnTo>
                      <a:pt x="970" y="426"/>
                    </a:lnTo>
                    <a:lnTo>
                      <a:pt x="960" y="426"/>
                    </a:lnTo>
                    <a:lnTo>
                      <a:pt x="950" y="424"/>
                    </a:lnTo>
                    <a:lnTo>
                      <a:pt x="944" y="420"/>
                    </a:lnTo>
                    <a:lnTo>
                      <a:pt x="942" y="416"/>
                    </a:lnTo>
                    <a:lnTo>
                      <a:pt x="940" y="410"/>
                    </a:lnTo>
                    <a:lnTo>
                      <a:pt x="940" y="410"/>
                    </a:lnTo>
                    <a:lnTo>
                      <a:pt x="938" y="406"/>
                    </a:lnTo>
                    <a:lnTo>
                      <a:pt x="936" y="402"/>
                    </a:lnTo>
                    <a:lnTo>
                      <a:pt x="930" y="400"/>
                    </a:lnTo>
                    <a:lnTo>
                      <a:pt x="926" y="398"/>
                    </a:lnTo>
                    <a:lnTo>
                      <a:pt x="914" y="396"/>
                    </a:lnTo>
                    <a:lnTo>
                      <a:pt x="900" y="396"/>
                    </a:lnTo>
                    <a:lnTo>
                      <a:pt x="890" y="396"/>
                    </a:lnTo>
                    <a:lnTo>
                      <a:pt x="882" y="394"/>
                    </a:lnTo>
                    <a:lnTo>
                      <a:pt x="882" y="394"/>
                    </a:lnTo>
                    <a:lnTo>
                      <a:pt x="882" y="392"/>
                    </a:lnTo>
                    <a:lnTo>
                      <a:pt x="890" y="384"/>
                    </a:lnTo>
                    <a:lnTo>
                      <a:pt x="890" y="384"/>
                    </a:lnTo>
                    <a:lnTo>
                      <a:pt x="896" y="380"/>
                    </a:lnTo>
                    <a:lnTo>
                      <a:pt x="900" y="376"/>
                    </a:lnTo>
                    <a:lnTo>
                      <a:pt x="902" y="372"/>
                    </a:lnTo>
                    <a:lnTo>
                      <a:pt x="902" y="366"/>
                    </a:lnTo>
                    <a:lnTo>
                      <a:pt x="900" y="360"/>
                    </a:lnTo>
                    <a:lnTo>
                      <a:pt x="894" y="352"/>
                    </a:lnTo>
                    <a:lnTo>
                      <a:pt x="890" y="348"/>
                    </a:lnTo>
                    <a:lnTo>
                      <a:pt x="888" y="344"/>
                    </a:lnTo>
                    <a:lnTo>
                      <a:pt x="890" y="344"/>
                    </a:lnTo>
                    <a:lnTo>
                      <a:pt x="902" y="346"/>
                    </a:lnTo>
                    <a:lnTo>
                      <a:pt x="902" y="346"/>
                    </a:lnTo>
                    <a:lnTo>
                      <a:pt x="916" y="348"/>
                    </a:lnTo>
                    <a:lnTo>
                      <a:pt x="928" y="348"/>
                    </a:lnTo>
                    <a:lnTo>
                      <a:pt x="938" y="346"/>
                    </a:lnTo>
                    <a:lnTo>
                      <a:pt x="942" y="342"/>
                    </a:lnTo>
                    <a:lnTo>
                      <a:pt x="944" y="340"/>
                    </a:lnTo>
                    <a:lnTo>
                      <a:pt x="944" y="338"/>
                    </a:lnTo>
                    <a:lnTo>
                      <a:pt x="938" y="334"/>
                    </a:lnTo>
                    <a:lnTo>
                      <a:pt x="926" y="328"/>
                    </a:lnTo>
                    <a:lnTo>
                      <a:pt x="906" y="324"/>
                    </a:lnTo>
                    <a:lnTo>
                      <a:pt x="906" y="324"/>
                    </a:lnTo>
                    <a:lnTo>
                      <a:pt x="876" y="318"/>
                    </a:lnTo>
                    <a:lnTo>
                      <a:pt x="876" y="318"/>
                    </a:lnTo>
                    <a:lnTo>
                      <a:pt x="876" y="318"/>
                    </a:lnTo>
                    <a:lnTo>
                      <a:pt x="880" y="316"/>
                    </a:lnTo>
                    <a:lnTo>
                      <a:pt x="900" y="312"/>
                    </a:lnTo>
                    <a:lnTo>
                      <a:pt x="910" y="308"/>
                    </a:lnTo>
                    <a:lnTo>
                      <a:pt x="920" y="304"/>
                    </a:lnTo>
                    <a:lnTo>
                      <a:pt x="920" y="304"/>
                    </a:lnTo>
                    <a:lnTo>
                      <a:pt x="924" y="300"/>
                    </a:lnTo>
                    <a:lnTo>
                      <a:pt x="926" y="298"/>
                    </a:lnTo>
                    <a:lnTo>
                      <a:pt x="926" y="294"/>
                    </a:lnTo>
                    <a:lnTo>
                      <a:pt x="926" y="290"/>
                    </a:lnTo>
                    <a:lnTo>
                      <a:pt x="922" y="284"/>
                    </a:lnTo>
                    <a:lnTo>
                      <a:pt x="914" y="278"/>
                    </a:lnTo>
                    <a:lnTo>
                      <a:pt x="904" y="272"/>
                    </a:lnTo>
                    <a:lnTo>
                      <a:pt x="894" y="268"/>
                    </a:lnTo>
                    <a:lnTo>
                      <a:pt x="886" y="268"/>
                    </a:lnTo>
                    <a:lnTo>
                      <a:pt x="880" y="270"/>
                    </a:lnTo>
                    <a:lnTo>
                      <a:pt x="880" y="270"/>
                    </a:lnTo>
                    <a:lnTo>
                      <a:pt x="872" y="274"/>
                    </a:lnTo>
                    <a:lnTo>
                      <a:pt x="864" y="276"/>
                    </a:lnTo>
                    <a:lnTo>
                      <a:pt x="846" y="276"/>
                    </a:lnTo>
                    <a:lnTo>
                      <a:pt x="842" y="276"/>
                    </a:lnTo>
                    <a:lnTo>
                      <a:pt x="840" y="274"/>
                    </a:lnTo>
                    <a:lnTo>
                      <a:pt x="842" y="270"/>
                    </a:lnTo>
                    <a:lnTo>
                      <a:pt x="852" y="266"/>
                    </a:lnTo>
                    <a:lnTo>
                      <a:pt x="852" y="266"/>
                    </a:lnTo>
                    <a:lnTo>
                      <a:pt x="874" y="258"/>
                    </a:lnTo>
                    <a:lnTo>
                      <a:pt x="880" y="254"/>
                    </a:lnTo>
                    <a:lnTo>
                      <a:pt x="882" y="252"/>
                    </a:lnTo>
                    <a:lnTo>
                      <a:pt x="878" y="248"/>
                    </a:lnTo>
                    <a:lnTo>
                      <a:pt x="872" y="244"/>
                    </a:lnTo>
                    <a:lnTo>
                      <a:pt x="844" y="232"/>
                    </a:lnTo>
                    <a:lnTo>
                      <a:pt x="844" y="232"/>
                    </a:lnTo>
                    <a:lnTo>
                      <a:pt x="826" y="226"/>
                    </a:lnTo>
                    <a:lnTo>
                      <a:pt x="812" y="226"/>
                    </a:lnTo>
                    <a:lnTo>
                      <a:pt x="802" y="228"/>
                    </a:lnTo>
                    <a:lnTo>
                      <a:pt x="794" y="230"/>
                    </a:lnTo>
                    <a:lnTo>
                      <a:pt x="790" y="232"/>
                    </a:lnTo>
                    <a:lnTo>
                      <a:pt x="786" y="232"/>
                    </a:lnTo>
                    <a:lnTo>
                      <a:pt x="786" y="230"/>
                    </a:lnTo>
                    <a:lnTo>
                      <a:pt x="786" y="220"/>
                    </a:lnTo>
                    <a:lnTo>
                      <a:pt x="786" y="220"/>
                    </a:lnTo>
                    <a:lnTo>
                      <a:pt x="788" y="210"/>
                    </a:lnTo>
                    <a:lnTo>
                      <a:pt x="784" y="206"/>
                    </a:lnTo>
                    <a:lnTo>
                      <a:pt x="782" y="204"/>
                    </a:lnTo>
                    <a:lnTo>
                      <a:pt x="776" y="204"/>
                    </a:lnTo>
                    <a:lnTo>
                      <a:pt x="768" y="206"/>
                    </a:lnTo>
                    <a:lnTo>
                      <a:pt x="764" y="204"/>
                    </a:lnTo>
                    <a:lnTo>
                      <a:pt x="762" y="198"/>
                    </a:lnTo>
                    <a:lnTo>
                      <a:pt x="762" y="198"/>
                    </a:lnTo>
                    <a:lnTo>
                      <a:pt x="762" y="190"/>
                    </a:lnTo>
                    <a:lnTo>
                      <a:pt x="756" y="184"/>
                    </a:lnTo>
                    <a:lnTo>
                      <a:pt x="748" y="178"/>
                    </a:lnTo>
                    <a:lnTo>
                      <a:pt x="738" y="174"/>
                    </a:lnTo>
                    <a:lnTo>
                      <a:pt x="728" y="170"/>
                    </a:lnTo>
                    <a:lnTo>
                      <a:pt x="716" y="170"/>
                    </a:lnTo>
                    <a:lnTo>
                      <a:pt x="706" y="174"/>
                    </a:lnTo>
                    <a:lnTo>
                      <a:pt x="696" y="182"/>
                    </a:lnTo>
                    <a:lnTo>
                      <a:pt x="696" y="182"/>
                    </a:lnTo>
                    <a:lnTo>
                      <a:pt x="686" y="190"/>
                    </a:lnTo>
                    <a:lnTo>
                      <a:pt x="680" y="192"/>
                    </a:lnTo>
                    <a:lnTo>
                      <a:pt x="674" y="190"/>
                    </a:lnTo>
                    <a:lnTo>
                      <a:pt x="670" y="186"/>
                    </a:lnTo>
                    <a:lnTo>
                      <a:pt x="666" y="178"/>
                    </a:lnTo>
                    <a:lnTo>
                      <a:pt x="662" y="168"/>
                    </a:lnTo>
                    <a:lnTo>
                      <a:pt x="652" y="148"/>
                    </a:lnTo>
                    <a:lnTo>
                      <a:pt x="652" y="148"/>
                    </a:lnTo>
                    <a:lnTo>
                      <a:pt x="648" y="138"/>
                    </a:lnTo>
                    <a:lnTo>
                      <a:pt x="642" y="134"/>
                    </a:lnTo>
                    <a:lnTo>
                      <a:pt x="638" y="134"/>
                    </a:lnTo>
                    <a:lnTo>
                      <a:pt x="632" y="134"/>
                    </a:lnTo>
                    <a:lnTo>
                      <a:pt x="628" y="134"/>
                    </a:lnTo>
                    <a:lnTo>
                      <a:pt x="622" y="134"/>
                    </a:lnTo>
                    <a:lnTo>
                      <a:pt x="616" y="128"/>
                    </a:lnTo>
                    <a:lnTo>
                      <a:pt x="610" y="120"/>
                    </a:lnTo>
                    <a:lnTo>
                      <a:pt x="610" y="120"/>
                    </a:lnTo>
                    <a:lnTo>
                      <a:pt x="602" y="110"/>
                    </a:lnTo>
                    <a:lnTo>
                      <a:pt x="594" y="104"/>
                    </a:lnTo>
                    <a:lnTo>
                      <a:pt x="586" y="100"/>
                    </a:lnTo>
                    <a:lnTo>
                      <a:pt x="578" y="100"/>
                    </a:lnTo>
                    <a:lnTo>
                      <a:pt x="560" y="98"/>
                    </a:lnTo>
                    <a:lnTo>
                      <a:pt x="552" y="98"/>
                    </a:lnTo>
                    <a:lnTo>
                      <a:pt x="546" y="94"/>
                    </a:lnTo>
                    <a:lnTo>
                      <a:pt x="546" y="94"/>
                    </a:lnTo>
                    <a:lnTo>
                      <a:pt x="528" y="88"/>
                    </a:lnTo>
                    <a:lnTo>
                      <a:pt x="518" y="84"/>
                    </a:lnTo>
                    <a:lnTo>
                      <a:pt x="506" y="82"/>
                    </a:lnTo>
                    <a:lnTo>
                      <a:pt x="494" y="84"/>
                    </a:lnTo>
                    <a:lnTo>
                      <a:pt x="484" y="88"/>
                    </a:lnTo>
                    <a:lnTo>
                      <a:pt x="474" y="94"/>
                    </a:lnTo>
                    <a:lnTo>
                      <a:pt x="466" y="106"/>
                    </a:lnTo>
                    <a:lnTo>
                      <a:pt x="466" y="106"/>
                    </a:lnTo>
                    <a:lnTo>
                      <a:pt x="462" y="112"/>
                    </a:lnTo>
                    <a:lnTo>
                      <a:pt x="460" y="116"/>
                    </a:lnTo>
                    <a:lnTo>
                      <a:pt x="456" y="118"/>
                    </a:lnTo>
                    <a:lnTo>
                      <a:pt x="452" y="118"/>
                    </a:lnTo>
                    <a:lnTo>
                      <a:pt x="444" y="116"/>
                    </a:lnTo>
                    <a:lnTo>
                      <a:pt x="436" y="112"/>
                    </a:lnTo>
                    <a:lnTo>
                      <a:pt x="428" y="106"/>
                    </a:lnTo>
                    <a:lnTo>
                      <a:pt x="420" y="104"/>
                    </a:lnTo>
                    <a:lnTo>
                      <a:pt x="416" y="102"/>
                    </a:lnTo>
                    <a:lnTo>
                      <a:pt x="412" y="104"/>
                    </a:lnTo>
                    <a:lnTo>
                      <a:pt x="408" y="106"/>
                    </a:lnTo>
                    <a:lnTo>
                      <a:pt x="404" y="110"/>
                    </a:lnTo>
                    <a:lnTo>
                      <a:pt x="404" y="110"/>
                    </a:lnTo>
                    <a:lnTo>
                      <a:pt x="396" y="118"/>
                    </a:lnTo>
                    <a:lnTo>
                      <a:pt x="388" y="124"/>
                    </a:lnTo>
                    <a:lnTo>
                      <a:pt x="380" y="130"/>
                    </a:lnTo>
                    <a:lnTo>
                      <a:pt x="376" y="132"/>
                    </a:lnTo>
                    <a:lnTo>
                      <a:pt x="372" y="132"/>
                    </a:lnTo>
                    <a:lnTo>
                      <a:pt x="370" y="130"/>
                    </a:lnTo>
                    <a:lnTo>
                      <a:pt x="372" y="126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82" y="110"/>
                    </a:lnTo>
                    <a:lnTo>
                      <a:pt x="386" y="100"/>
                    </a:lnTo>
                    <a:lnTo>
                      <a:pt x="388" y="90"/>
                    </a:lnTo>
                    <a:lnTo>
                      <a:pt x="388" y="82"/>
                    </a:lnTo>
                    <a:lnTo>
                      <a:pt x="386" y="72"/>
                    </a:lnTo>
                    <a:lnTo>
                      <a:pt x="382" y="64"/>
                    </a:lnTo>
                    <a:lnTo>
                      <a:pt x="376" y="58"/>
                    </a:lnTo>
                    <a:lnTo>
                      <a:pt x="368" y="54"/>
                    </a:lnTo>
                    <a:lnTo>
                      <a:pt x="368" y="54"/>
                    </a:lnTo>
                    <a:lnTo>
                      <a:pt x="360" y="50"/>
                    </a:lnTo>
                    <a:lnTo>
                      <a:pt x="356" y="44"/>
                    </a:lnTo>
                    <a:lnTo>
                      <a:pt x="356" y="38"/>
                    </a:lnTo>
                    <a:lnTo>
                      <a:pt x="354" y="32"/>
                    </a:lnTo>
                    <a:lnTo>
                      <a:pt x="354" y="24"/>
                    </a:lnTo>
                    <a:lnTo>
                      <a:pt x="352" y="18"/>
                    </a:lnTo>
                    <a:lnTo>
                      <a:pt x="346" y="14"/>
                    </a:lnTo>
                    <a:lnTo>
                      <a:pt x="338" y="12"/>
                    </a:lnTo>
                    <a:lnTo>
                      <a:pt x="338" y="12"/>
                    </a:lnTo>
                    <a:lnTo>
                      <a:pt x="326" y="10"/>
                    </a:lnTo>
                    <a:lnTo>
                      <a:pt x="306" y="12"/>
                    </a:lnTo>
                    <a:lnTo>
                      <a:pt x="282" y="14"/>
                    </a:lnTo>
                    <a:lnTo>
                      <a:pt x="260" y="18"/>
                    </a:lnTo>
                    <a:lnTo>
                      <a:pt x="236" y="24"/>
                    </a:lnTo>
                    <a:lnTo>
                      <a:pt x="218" y="32"/>
                    </a:lnTo>
                    <a:lnTo>
                      <a:pt x="210" y="38"/>
                    </a:lnTo>
                    <a:lnTo>
                      <a:pt x="204" y="44"/>
                    </a:lnTo>
                    <a:lnTo>
                      <a:pt x="200" y="50"/>
                    </a:lnTo>
                    <a:lnTo>
                      <a:pt x="198" y="56"/>
                    </a:lnTo>
                    <a:lnTo>
                      <a:pt x="198" y="56"/>
                    </a:lnTo>
                    <a:lnTo>
                      <a:pt x="198" y="62"/>
                    </a:lnTo>
                    <a:lnTo>
                      <a:pt x="196" y="66"/>
                    </a:lnTo>
                    <a:lnTo>
                      <a:pt x="194" y="68"/>
                    </a:lnTo>
                    <a:lnTo>
                      <a:pt x="192" y="70"/>
                    </a:lnTo>
                    <a:lnTo>
                      <a:pt x="186" y="72"/>
                    </a:lnTo>
                    <a:lnTo>
                      <a:pt x="178" y="70"/>
                    </a:lnTo>
                    <a:lnTo>
                      <a:pt x="174" y="72"/>
                    </a:lnTo>
                    <a:lnTo>
                      <a:pt x="172" y="72"/>
                    </a:lnTo>
                    <a:lnTo>
                      <a:pt x="172" y="74"/>
                    </a:lnTo>
                    <a:lnTo>
                      <a:pt x="174" y="84"/>
                    </a:lnTo>
                    <a:lnTo>
                      <a:pt x="182" y="100"/>
                    </a:lnTo>
                    <a:lnTo>
                      <a:pt x="182" y="100"/>
                    </a:lnTo>
                    <a:lnTo>
                      <a:pt x="188" y="116"/>
                    </a:lnTo>
                    <a:lnTo>
                      <a:pt x="188" y="122"/>
                    </a:lnTo>
                    <a:lnTo>
                      <a:pt x="188" y="126"/>
                    </a:lnTo>
                    <a:lnTo>
                      <a:pt x="188" y="130"/>
                    </a:lnTo>
                    <a:lnTo>
                      <a:pt x="184" y="130"/>
                    </a:lnTo>
                    <a:lnTo>
                      <a:pt x="180" y="132"/>
                    </a:lnTo>
                    <a:lnTo>
                      <a:pt x="174" y="132"/>
                    </a:lnTo>
                    <a:lnTo>
                      <a:pt x="168" y="134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4" y="148"/>
                    </a:lnTo>
                    <a:lnTo>
                      <a:pt x="174" y="148"/>
                    </a:lnTo>
                    <a:lnTo>
                      <a:pt x="184" y="158"/>
                    </a:lnTo>
                    <a:lnTo>
                      <a:pt x="192" y="164"/>
                    </a:lnTo>
                    <a:lnTo>
                      <a:pt x="200" y="166"/>
                    </a:lnTo>
                    <a:lnTo>
                      <a:pt x="208" y="166"/>
                    </a:lnTo>
                    <a:lnTo>
                      <a:pt x="212" y="164"/>
                    </a:lnTo>
                    <a:lnTo>
                      <a:pt x="218" y="166"/>
                    </a:lnTo>
                    <a:lnTo>
                      <a:pt x="220" y="168"/>
                    </a:lnTo>
                    <a:lnTo>
                      <a:pt x="222" y="176"/>
                    </a:lnTo>
                    <a:lnTo>
                      <a:pt x="222" y="176"/>
                    </a:lnTo>
                    <a:lnTo>
                      <a:pt x="222" y="180"/>
                    </a:lnTo>
                    <a:lnTo>
                      <a:pt x="220" y="182"/>
                    </a:lnTo>
                    <a:lnTo>
                      <a:pt x="216" y="184"/>
                    </a:lnTo>
                    <a:lnTo>
                      <a:pt x="210" y="184"/>
                    </a:lnTo>
                    <a:lnTo>
                      <a:pt x="196" y="180"/>
                    </a:lnTo>
                    <a:lnTo>
                      <a:pt x="180" y="174"/>
                    </a:lnTo>
                    <a:lnTo>
                      <a:pt x="164" y="164"/>
                    </a:lnTo>
                    <a:lnTo>
                      <a:pt x="152" y="150"/>
                    </a:lnTo>
                    <a:lnTo>
                      <a:pt x="148" y="144"/>
                    </a:lnTo>
                    <a:lnTo>
                      <a:pt x="146" y="136"/>
                    </a:lnTo>
                    <a:lnTo>
                      <a:pt x="146" y="130"/>
                    </a:lnTo>
                    <a:lnTo>
                      <a:pt x="150" y="122"/>
                    </a:lnTo>
                    <a:lnTo>
                      <a:pt x="150" y="122"/>
                    </a:lnTo>
                    <a:lnTo>
                      <a:pt x="154" y="110"/>
                    </a:lnTo>
                    <a:lnTo>
                      <a:pt x="152" y="102"/>
                    </a:lnTo>
                    <a:lnTo>
                      <a:pt x="150" y="98"/>
                    </a:lnTo>
                    <a:lnTo>
                      <a:pt x="144" y="94"/>
                    </a:lnTo>
                    <a:lnTo>
                      <a:pt x="142" y="90"/>
                    </a:lnTo>
                    <a:lnTo>
                      <a:pt x="140" y="84"/>
                    </a:lnTo>
                    <a:lnTo>
                      <a:pt x="144" y="74"/>
                    </a:lnTo>
                    <a:lnTo>
                      <a:pt x="154" y="60"/>
                    </a:lnTo>
                    <a:lnTo>
                      <a:pt x="154" y="60"/>
                    </a:lnTo>
                    <a:lnTo>
                      <a:pt x="168" y="44"/>
                    </a:lnTo>
                    <a:lnTo>
                      <a:pt x="180" y="34"/>
                    </a:lnTo>
                    <a:lnTo>
                      <a:pt x="188" y="26"/>
                    </a:lnTo>
                    <a:lnTo>
                      <a:pt x="198" y="22"/>
                    </a:lnTo>
                    <a:lnTo>
                      <a:pt x="208" y="16"/>
                    </a:lnTo>
                    <a:lnTo>
                      <a:pt x="212" y="14"/>
                    </a:lnTo>
                    <a:lnTo>
                      <a:pt x="212" y="10"/>
                    </a:lnTo>
                    <a:lnTo>
                      <a:pt x="212" y="10"/>
                    </a:lnTo>
                    <a:lnTo>
                      <a:pt x="212" y="8"/>
                    </a:lnTo>
                    <a:lnTo>
                      <a:pt x="210" y="6"/>
                    </a:lnTo>
                    <a:lnTo>
                      <a:pt x="200" y="2"/>
                    </a:lnTo>
                    <a:lnTo>
                      <a:pt x="184" y="0"/>
                    </a:lnTo>
                    <a:lnTo>
                      <a:pt x="164" y="0"/>
                    </a:lnTo>
                    <a:lnTo>
                      <a:pt x="140" y="2"/>
                    </a:lnTo>
                    <a:lnTo>
                      <a:pt x="116" y="8"/>
                    </a:lnTo>
                    <a:lnTo>
                      <a:pt x="92" y="16"/>
                    </a:lnTo>
                    <a:lnTo>
                      <a:pt x="70" y="26"/>
                    </a:lnTo>
                    <a:lnTo>
                      <a:pt x="70" y="26"/>
                    </a:lnTo>
                    <a:lnTo>
                      <a:pt x="52" y="38"/>
                    </a:lnTo>
                    <a:lnTo>
                      <a:pt x="40" y="48"/>
                    </a:lnTo>
                    <a:lnTo>
                      <a:pt x="34" y="56"/>
                    </a:lnTo>
                    <a:lnTo>
                      <a:pt x="32" y="62"/>
                    </a:lnTo>
                    <a:lnTo>
                      <a:pt x="30" y="72"/>
                    </a:lnTo>
                    <a:lnTo>
                      <a:pt x="28" y="76"/>
                    </a:lnTo>
                    <a:lnTo>
                      <a:pt x="24" y="82"/>
                    </a:lnTo>
                    <a:lnTo>
                      <a:pt x="24" y="82"/>
                    </a:lnTo>
                    <a:lnTo>
                      <a:pt x="18" y="90"/>
                    </a:lnTo>
                    <a:lnTo>
                      <a:pt x="14" y="96"/>
                    </a:lnTo>
                    <a:lnTo>
                      <a:pt x="8" y="112"/>
                    </a:lnTo>
                    <a:lnTo>
                      <a:pt x="4" y="132"/>
                    </a:lnTo>
                    <a:lnTo>
                      <a:pt x="2" y="156"/>
                    </a:lnTo>
                    <a:lnTo>
                      <a:pt x="2" y="156"/>
                    </a:lnTo>
                    <a:lnTo>
                      <a:pt x="0" y="168"/>
                    </a:lnTo>
                    <a:lnTo>
                      <a:pt x="0" y="178"/>
                    </a:lnTo>
                    <a:lnTo>
                      <a:pt x="2" y="184"/>
                    </a:lnTo>
                    <a:lnTo>
                      <a:pt x="8" y="188"/>
                    </a:lnTo>
                    <a:lnTo>
                      <a:pt x="14" y="192"/>
                    </a:lnTo>
                    <a:lnTo>
                      <a:pt x="26" y="194"/>
                    </a:lnTo>
                    <a:lnTo>
                      <a:pt x="58" y="196"/>
                    </a:lnTo>
                    <a:lnTo>
                      <a:pt x="58" y="196"/>
                    </a:lnTo>
                    <a:lnTo>
                      <a:pt x="76" y="200"/>
                    </a:lnTo>
                    <a:lnTo>
                      <a:pt x="90" y="202"/>
                    </a:lnTo>
                    <a:lnTo>
                      <a:pt x="100" y="208"/>
                    </a:lnTo>
                    <a:lnTo>
                      <a:pt x="106" y="212"/>
                    </a:lnTo>
                    <a:lnTo>
                      <a:pt x="106" y="216"/>
                    </a:lnTo>
                    <a:lnTo>
                      <a:pt x="102" y="218"/>
                    </a:lnTo>
                    <a:lnTo>
                      <a:pt x="94" y="220"/>
                    </a:lnTo>
                    <a:lnTo>
                      <a:pt x="78" y="218"/>
                    </a:lnTo>
                    <a:lnTo>
                      <a:pt x="78" y="218"/>
                    </a:lnTo>
                    <a:lnTo>
                      <a:pt x="50" y="216"/>
                    </a:lnTo>
                    <a:lnTo>
                      <a:pt x="40" y="216"/>
                    </a:lnTo>
                    <a:lnTo>
                      <a:pt x="32" y="218"/>
                    </a:lnTo>
                    <a:lnTo>
                      <a:pt x="32" y="220"/>
                    </a:lnTo>
                    <a:lnTo>
                      <a:pt x="30" y="222"/>
                    </a:lnTo>
                    <a:lnTo>
                      <a:pt x="32" y="228"/>
                    </a:lnTo>
                    <a:lnTo>
                      <a:pt x="40" y="238"/>
                    </a:lnTo>
                    <a:lnTo>
                      <a:pt x="52" y="250"/>
                    </a:lnTo>
                    <a:lnTo>
                      <a:pt x="52" y="250"/>
                    </a:lnTo>
                    <a:lnTo>
                      <a:pt x="68" y="262"/>
                    </a:lnTo>
                    <a:lnTo>
                      <a:pt x="82" y="268"/>
                    </a:lnTo>
                    <a:lnTo>
                      <a:pt x="94" y="270"/>
                    </a:lnTo>
                    <a:lnTo>
                      <a:pt x="106" y="270"/>
                    </a:lnTo>
                    <a:lnTo>
                      <a:pt x="118" y="270"/>
                    </a:lnTo>
                    <a:lnTo>
                      <a:pt x="130" y="270"/>
                    </a:lnTo>
                    <a:lnTo>
                      <a:pt x="142" y="272"/>
                    </a:lnTo>
                    <a:lnTo>
                      <a:pt x="152" y="278"/>
                    </a:lnTo>
                    <a:lnTo>
                      <a:pt x="152" y="278"/>
                    </a:lnTo>
                    <a:lnTo>
                      <a:pt x="162" y="284"/>
                    </a:lnTo>
                    <a:lnTo>
                      <a:pt x="174" y="288"/>
                    </a:lnTo>
                    <a:lnTo>
                      <a:pt x="184" y="290"/>
                    </a:lnTo>
                    <a:lnTo>
                      <a:pt x="194" y="288"/>
                    </a:lnTo>
                    <a:lnTo>
                      <a:pt x="208" y="286"/>
                    </a:lnTo>
                    <a:lnTo>
                      <a:pt x="218" y="286"/>
                    </a:lnTo>
                    <a:lnTo>
                      <a:pt x="218" y="286"/>
                    </a:lnTo>
                    <a:lnTo>
                      <a:pt x="234" y="288"/>
                    </a:lnTo>
                    <a:lnTo>
                      <a:pt x="244" y="290"/>
                    </a:lnTo>
                    <a:lnTo>
                      <a:pt x="260" y="290"/>
                    </a:lnTo>
                    <a:lnTo>
                      <a:pt x="268" y="290"/>
                    </a:lnTo>
                    <a:lnTo>
                      <a:pt x="276" y="290"/>
                    </a:lnTo>
                    <a:lnTo>
                      <a:pt x="288" y="292"/>
                    </a:lnTo>
                    <a:lnTo>
                      <a:pt x="304" y="296"/>
                    </a:lnTo>
                    <a:lnTo>
                      <a:pt x="304" y="296"/>
                    </a:lnTo>
                    <a:lnTo>
                      <a:pt x="316" y="300"/>
                    </a:lnTo>
                    <a:lnTo>
                      <a:pt x="324" y="298"/>
                    </a:lnTo>
                    <a:lnTo>
                      <a:pt x="328" y="296"/>
                    </a:lnTo>
                    <a:lnTo>
                      <a:pt x="332" y="292"/>
                    </a:lnTo>
                    <a:lnTo>
                      <a:pt x="336" y="290"/>
                    </a:lnTo>
                    <a:lnTo>
                      <a:pt x="340" y="290"/>
                    </a:lnTo>
                    <a:lnTo>
                      <a:pt x="346" y="292"/>
                    </a:lnTo>
                    <a:lnTo>
                      <a:pt x="356" y="298"/>
                    </a:lnTo>
                    <a:lnTo>
                      <a:pt x="356" y="298"/>
                    </a:lnTo>
                    <a:lnTo>
                      <a:pt x="374" y="312"/>
                    </a:lnTo>
                    <a:lnTo>
                      <a:pt x="378" y="314"/>
                    </a:lnTo>
                    <a:lnTo>
                      <a:pt x="380" y="312"/>
                    </a:lnTo>
                    <a:lnTo>
                      <a:pt x="378" y="310"/>
                    </a:lnTo>
                    <a:lnTo>
                      <a:pt x="376" y="306"/>
                    </a:lnTo>
                    <a:lnTo>
                      <a:pt x="362" y="292"/>
                    </a:lnTo>
                    <a:lnTo>
                      <a:pt x="362" y="292"/>
                    </a:lnTo>
                    <a:lnTo>
                      <a:pt x="358" y="284"/>
                    </a:lnTo>
                    <a:lnTo>
                      <a:pt x="358" y="282"/>
                    </a:lnTo>
                    <a:lnTo>
                      <a:pt x="360" y="282"/>
                    </a:lnTo>
                    <a:lnTo>
                      <a:pt x="368" y="282"/>
                    </a:lnTo>
                    <a:lnTo>
                      <a:pt x="380" y="284"/>
                    </a:lnTo>
                    <a:lnTo>
                      <a:pt x="410" y="290"/>
                    </a:lnTo>
                    <a:lnTo>
                      <a:pt x="444" y="296"/>
                    </a:lnTo>
                    <a:lnTo>
                      <a:pt x="444" y="296"/>
                    </a:lnTo>
                    <a:lnTo>
                      <a:pt x="450" y="296"/>
                    </a:lnTo>
                    <a:lnTo>
                      <a:pt x="454" y="296"/>
                    </a:lnTo>
                    <a:lnTo>
                      <a:pt x="458" y="294"/>
                    </a:lnTo>
                    <a:lnTo>
                      <a:pt x="460" y="290"/>
                    </a:lnTo>
                    <a:lnTo>
                      <a:pt x="462" y="284"/>
                    </a:lnTo>
                    <a:lnTo>
                      <a:pt x="460" y="274"/>
                    </a:lnTo>
                    <a:lnTo>
                      <a:pt x="456" y="260"/>
                    </a:lnTo>
                    <a:lnTo>
                      <a:pt x="456" y="260"/>
                    </a:lnTo>
                    <a:lnTo>
                      <a:pt x="458" y="260"/>
                    </a:lnTo>
                    <a:lnTo>
                      <a:pt x="464" y="264"/>
                    </a:lnTo>
                    <a:lnTo>
                      <a:pt x="464" y="264"/>
                    </a:lnTo>
                    <a:lnTo>
                      <a:pt x="472" y="270"/>
                    </a:lnTo>
                    <a:lnTo>
                      <a:pt x="478" y="272"/>
                    </a:lnTo>
                    <a:lnTo>
                      <a:pt x="484" y="272"/>
                    </a:lnTo>
                    <a:lnTo>
                      <a:pt x="490" y="272"/>
                    </a:lnTo>
                    <a:lnTo>
                      <a:pt x="494" y="272"/>
                    </a:lnTo>
                    <a:lnTo>
                      <a:pt x="498" y="274"/>
                    </a:lnTo>
                    <a:lnTo>
                      <a:pt x="500" y="278"/>
                    </a:lnTo>
                    <a:lnTo>
                      <a:pt x="502" y="286"/>
                    </a:lnTo>
                    <a:lnTo>
                      <a:pt x="502" y="286"/>
                    </a:lnTo>
                    <a:lnTo>
                      <a:pt x="502" y="294"/>
                    </a:lnTo>
                    <a:lnTo>
                      <a:pt x="504" y="302"/>
                    </a:lnTo>
                    <a:lnTo>
                      <a:pt x="508" y="306"/>
                    </a:lnTo>
                    <a:lnTo>
                      <a:pt x="512" y="310"/>
                    </a:lnTo>
                    <a:lnTo>
                      <a:pt x="528" y="318"/>
                    </a:lnTo>
                    <a:lnTo>
                      <a:pt x="556" y="326"/>
                    </a:lnTo>
                    <a:lnTo>
                      <a:pt x="556" y="326"/>
                    </a:lnTo>
                    <a:lnTo>
                      <a:pt x="570" y="332"/>
                    </a:lnTo>
                    <a:lnTo>
                      <a:pt x="580" y="338"/>
                    </a:lnTo>
                    <a:lnTo>
                      <a:pt x="584" y="344"/>
                    </a:lnTo>
                    <a:lnTo>
                      <a:pt x="584" y="348"/>
                    </a:lnTo>
                    <a:lnTo>
                      <a:pt x="580" y="352"/>
                    </a:lnTo>
                    <a:lnTo>
                      <a:pt x="574" y="356"/>
                    </a:lnTo>
                    <a:lnTo>
                      <a:pt x="568" y="356"/>
                    </a:lnTo>
                    <a:lnTo>
                      <a:pt x="558" y="356"/>
                    </a:lnTo>
                    <a:lnTo>
                      <a:pt x="558" y="356"/>
                    </a:lnTo>
                    <a:lnTo>
                      <a:pt x="550" y="358"/>
                    </a:lnTo>
                    <a:lnTo>
                      <a:pt x="542" y="360"/>
                    </a:lnTo>
                    <a:lnTo>
                      <a:pt x="538" y="366"/>
                    </a:lnTo>
                    <a:lnTo>
                      <a:pt x="538" y="370"/>
                    </a:lnTo>
                    <a:lnTo>
                      <a:pt x="538" y="376"/>
                    </a:lnTo>
                    <a:lnTo>
                      <a:pt x="544" y="378"/>
                    </a:lnTo>
                    <a:lnTo>
                      <a:pt x="550" y="380"/>
                    </a:lnTo>
                    <a:lnTo>
                      <a:pt x="562" y="378"/>
                    </a:lnTo>
                    <a:lnTo>
                      <a:pt x="562" y="378"/>
                    </a:lnTo>
                    <a:lnTo>
                      <a:pt x="576" y="374"/>
                    </a:lnTo>
                    <a:lnTo>
                      <a:pt x="590" y="374"/>
                    </a:lnTo>
                    <a:lnTo>
                      <a:pt x="606" y="376"/>
                    </a:lnTo>
                    <a:lnTo>
                      <a:pt x="618" y="380"/>
                    </a:lnTo>
                    <a:lnTo>
                      <a:pt x="630" y="384"/>
                    </a:lnTo>
                    <a:lnTo>
                      <a:pt x="640" y="390"/>
                    </a:lnTo>
                    <a:lnTo>
                      <a:pt x="648" y="396"/>
                    </a:lnTo>
                    <a:lnTo>
                      <a:pt x="654" y="402"/>
                    </a:lnTo>
                    <a:lnTo>
                      <a:pt x="654" y="402"/>
                    </a:lnTo>
                    <a:lnTo>
                      <a:pt x="656" y="406"/>
                    </a:lnTo>
                    <a:lnTo>
                      <a:pt x="662" y="408"/>
                    </a:lnTo>
                    <a:lnTo>
                      <a:pt x="674" y="414"/>
                    </a:lnTo>
                    <a:lnTo>
                      <a:pt x="682" y="416"/>
                    </a:lnTo>
                    <a:lnTo>
                      <a:pt x="688" y="420"/>
                    </a:lnTo>
                    <a:lnTo>
                      <a:pt x="692" y="428"/>
                    </a:lnTo>
                    <a:lnTo>
                      <a:pt x="696" y="438"/>
                    </a:lnTo>
                    <a:lnTo>
                      <a:pt x="696" y="438"/>
                    </a:lnTo>
                    <a:lnTo>
                      <a:pt x="698" y="450"/>
                    </a:lnTo>
                    <a:lnTo>
                      <a:pt x="704" y="460"/>
                    </a:lnTo>
                    <a:lnTo>
                      <a:pt x="712" y="474"/>
                    </a:lnTo>
                    <a:lnTo>
                      <a:pt x="716" y="480"/>
                    </a:lnTo>
                    <a:lnTo>
                      <a:pt x="718" y="486"/>
                    </a:lnTo>
                    <a:lnTo>
                      <a:pt x="716" y="490"/>
                    </a:lnTo>
                    <a:lnTo>
                      <a:pt x="710" y="494"/>
                    </a:lnTo>
                    <a:lnTo>
                      <a:pt x="710" y="494"/>
                    </a:lnTo>
                    <a:lnTo>
                      <a:pt x="696" y="504"/>
                    </a:lnTo>
                    <a:lnTo>
                      <a:pt x="682" y="518"/>
                    </a:lnTo>
                    <a:lnTo>
                      <a:pt x="668" y="532"/>
                    </a:lnTo>
                    <a:lnTo>
                      <a:pt x="648" y="548"/>
                    </a:lnTo>
                    <a:lnTo>
                      <a:pt x="648" y="548"/>
                    </a:lnTo>
                    <a:lnTo>
                      <a:pt x="644" y="554"/>
                    </a:lnTo>
                    <a:lnTo>
                      <a:pt x="640" y="558"/>
                    </a:lnTo>
                    <a:lnTo>
                      <a:pt x="640" y="564"/>
                    </a:lnTo>
                    <a:lnTo>
                      <a:pt x="642" y="570"/>
                    </a:lnTo>
                    <a:lnTo>
                      <a:pt x="646" y="580"/>
                    </a:lnTo>
                    <a:lnTo>
                      <a:pt x="654" y="590"/>
                    </a:lnTo>
                    <a:lnTo>
                      <a:pt x="666" y="604"/>
                    </a:lnTo>
                    <a:lnTo>
                      <a:pt x="666" y="606"/>
                    </a:lnTo>
                    <a:lnTo>
                      <a:pt x="666" y="608"/>
                    </a:lnTo>
                    <a:lnTo>
                      <a:pt x="656" y="606"/>
                    </a:lnTo>
                    <a:lnTo>
                      <a:pt x="656" y="606"/>
                    </a:lnTo>
                    <a:lnTo>
                      <a:pt x="646" y="602"/>
                    </a:lnTo>
                    <a:lnTo>
                      <a:pt x="636" y="604"/>
                    </a:lnTo>
                    <a:lnTo>
                      <a:pt x="628" y="608"/>
                    </a:lnTo>
                    <a:lnTo>
                      <a:pt x="620" y="612"/>
                    </a:lnTo>
                    <a:lnTo>
                      <a:pt x="608" y="616"/>
                    </a:lnTo>
                    <a:lnTo>
                      <a:pt x="594" y="620"/>
                    </a:lnTo>
                    <a:lnTo>
                      <a:pt x="576" y="620"/>
                    </a:lnTo>
                    <a:lnTo>
                      <a:pt x="552" y="614"/>
                    </a:lnTo>
                    <a:lnTo>
                      <a:pt x="552" y="614"/>
                    </a:lnTo>
                    <a:lnTo>
                      <a:pt x="528" y="610"/>
                    </a:lnTo>
                    <a:lnTo>
                      <a:pt x="516" y="608"/>
                    </a:lnTo>
                    <a:lnTo>
                      <a:pt x="510" y="608"/>
                    </a:lnTo>
                    <a:lnTo>
                      <a:pt x="510" y="612"/>
                    </a:lnTo>
                    <a:lnTo>
                      <a:pt x="510" y="616"/>
                    </a:lnTo>
                    <a:lnTo>
                      <a:pt x="510" y="624"/>
                    </a:lnTo>
                    <a:lnTo>
                      <a:pt x="504" y="630"/>
                    </a:lnTo>
                    <a:lnTo>
                      <a:pt x="494" y="638"/>
                    </a:lnTo>
                    <a:lnTo>
                      <a:pt x="494" y="638"/>
                    </a:lnTo>
                    <a:lnTo>
                      <a:pt x="488" y="642"/>
                    </a:lnTo>
                    <a:lnTo>
                      <a:pt x="484" y="648"/>
                    </a:lnTo>
                    <a:lnTo>
                      <a:pt x="482" y="652"/>
                    </a:lnTo>
                    <a:lnTo>
                      <a:pt x="480" y="658"/>
                    </a:lnTo>
                    <a:lnTo>
                      <a:pt x="482" y="664"/>
                    </a:lnTo>
                    <a:lnTo>
                      <a:pt x="484" y="668"/>
                    </a:lnTo>
                    <a:lnTo>
                      <a:pt x="494" y="678"/>
                    </a:lnTo>
                    <a:lnTo>
                      <a:pt x="506" y="686"/>
                    </a:lnTo>
                    <a:lnTo>
                      <a:pt x="514" y="688"/>
                    </a:lnTo>
                    <a:lnTo>
                      <a:pt x="522" y="690"/>
                    </a:lnTo>
                    <a:lnTo>
                      <a:pt x="532" y="690"/>
                    </a:lnTo>
                    <a:lnTo>
                      <a:pt x="542" y="690"/>
                    </a:lnTo>
                    <a:lnTo>
                      <a:pt x="552" y="686"/>
                    </a:lnTo>
                    <a:lnTo>
                      <a:pt x="562" y="682"/>
                    </a:lnTo>
                    <a:lnTo>
                      <a:pt x="562" y="682"/>
                    </a:lnTo>
                    <a:lnTo>
                      <a:pt x="580" y="676"/>
                    </a:lnTo>
                    <a:lnTo>
                      <a:pt x="592" y="674"/>
                    </a:lnTo>
                    <a:lnTo>
                      <a:pt x="602" y="676"/>
                    </a:lnTo>
                    <a:lnTo>
                      <a:pt x="608" y="680"/>
                    </a:lnTo>
                    <a:lnTo>
                      <a:pt x="612" y="684"/>
                    </a:lnTo>
                    <a:lnTo>
                      <a:pt x="616" y="688"/>
                    </a:lnTo>
                    <a:lnTo>
                      <a:pt x="622" y="686"/>
                    </a:lnTo>
                    <a:lnTo>
                      <a:pt x="628" y="680"/>
                    </a:lnTo>
                    <a:lnTo>
                      <a:pt x="628" y="680"/>
                    </a:lnTo>
                    <a:lnTo>
                      <a:pt x="634" y="674"/>
                    </a:lnTo>
                    <a:lnTo>
                      <a:pt x="640" y="674"/>
                    </a:lnTo>
                    <a:lnTo>
                      <a:pt x="642" y="676"/>
                    </a:lnTo>
                    <a:lnTo>
                      <a:pt x="644" y="680"/>
                    </a:lnTo>
                    <a:lnTo>
                      <a:pt x="646" y="688"/>
                    </a:lnTo>
                    <a:lnTo>
                      <a:pt x="648" y="690"/>
                    </a:lnTo>
                    <a:lnTo>
                      <a:pt x="650" y="686"/>
                    </a:lnTo>
                    <a:lnTo>
                      <a:pt x="650" y="686"/>
                    </a:lnTo>
                    <a:lnTo>
                      <a:pt x="656" y="674"/>
                    </a:lnTo>
                    <a:lnTo>
                      <a:pt x="658" y="672"/>
                    </a:lnTo>
                    <a:lnTo>
                      <a:pt x="662" y="672"/>
                    </a:lnTo>
                    <a:lnTo>
                      <a:pt x="666" y="674"/>
                    </a:lnTo>
                    <a:lnTo>
                      <a:pt x="672" y="680"/>
                    </a:lnTo>
                    <a:lnTo>
                      <a:pt x="696" y="706"/>
                    </a:lnTo>
                    <a:lnTo>
                      <a:pt x="696" y="706"/>
                    </a:lnTo>
                    <a:lnTo>
                      <a:pt x="708" y="720"/>
                    </a:lnTo>
                    <a:lnTo>
                      <a:pt x="718" y="726"/>
                    </a:lnTo>
                    <a:lnTo>
                      <a:pt x="724" y="728"/>
                    </a:lnTo>
                    <a:lnTo>
                      <a:pt x="728" y="728"/>
                    </a:lnTo>
                    <a:lnTo>
                      <a:pt x="732" y="726"/>
                    </a:lnTo>
                    <a:lnTo>
                      <a:pt x="736" y="724"/>
                    </a:lnTo>
                    <a:lnTo>
                      <a:pt x="742" y="726"/>
                    </a:lnTo>
                    <a:lnTo>
                      <a:pt x="750" y="732"/>
                    </a:lnTo>
                    <a:lnTo>
                      <a:pt x="750" y="732"/>
                    </a:lnTo>
                    <a:lnTo>
                      <a:pt x="756" y="738"/>
                    </a:lnTo>
                    <a:lnTo>
                      <a:pt x="756" y="740"/>
                    </a:lnTo>
                    <a:lnTo>
                      <a:pt x="754" y="742"/>
                    </a:lnTo>
                    <a:lnTo>
                      <a:pt x="750" y="744"/>
                    </a:lnTo>
                    <a:lnTo>
                      <a:pt x="742" y="744"/>
                    </a:lnTo>
                    <a:lnTo>
                      <a:pt x="734" y="746"/>
                    </a:lnTo>
                    <a:lnTo>
                      <a:pt x="732" y="748"/>
                    </a:lnTo>
                    <a:lnTo>
                      <a:pt x="732" y="750"/>
                    </a:lnTo>
                    <a:lnTo>
                      <a:pt x="732" y="752"/>
                    </a:lnTo>
                    <a:lnTo>
                      <a:pt x="734" y="756"/>
                    </a:lnTo>
                    <a:lnTo>
                      <a:pt x="744" y="768"/>
                    </a:lnTo>
                    <a:lnTo>
                      <a:pt x="744" y="768"/>
                    </a:lnTo>
                    <a:lnTo>
                      <a:pt x="754" y="776"/>
                    </a:lnTo>
                    <a:lnTo>
                      <a:pt x="766" y="780"/>
                    </a:lnTo>
                    <a:lnTo>
                      <a:pt x="792" y="788"/>
                    </a:lnTo>
                    <a:lnTo>
                      <a:pt x="816" y="794"/>
                    </a:lnTo>
                    <a:lnTo>
                      <a:pt x="826" y="798"/>
                    </a:lnTo>
                    <a:lnTo>
                      <a:pt x="834" y="804"/>
                    </a:lnTo>
                    <a:lnTo>
                      <a:pt x="834" y="804"/>
                    </a:lnTo>
                    <a:lnTo>
                      <a:pt x="842" y="812"/>
                    </a:lnTo>
                    <a:lnTo>
                      <a:pt x="854" y="818"/>
                    </a:lnTo>
                    <a:lnTo>
                      <a:pt x="868" y="824"/>
                    </a:lnTo>
                    <a:lnTo>
                      <a:pt x="882" y="828"/>
                    </a:lnTo>
                    <a:lnTo>
                      <a:pt x="916" y="836"/>
                    </a:lnTo>
                    <a:lnTo>
                      <a:pt x="948" y="846"/>
                    </a:lnTo>
                    <a:lnTo>
                      <a:pt x="948" y="846"/>
                    </a:lnTo>
                    <a:lnTo>
                      <a:pt x="962" y="850"/>
                    </a:lnTo>
                    <a:lnTo>
                      <a:pt x="970" y="850"/>
                    </a:lnTo>
                    <a:lnTo>
                      <a:pt x="972" y="848"/>
                    </a:lnTo>
                    <a:lnTo>
                      <a:pt x="974" y="846"/>
                    </a:lnTo>
                    <a:lnTo>
                      <a:pt x="974" y="840"/>
                    </a:lnTo>
                    <a:lnTo>
                      <a:pt x="972" y="832"/>
                    </a:lnTo>
                    <a:lnTo>
                      <a:pt x="966" y="822"/>
                    </a:lnTo>
                    <a:lnTo>
                      <a:pt x="958" y="812"/>
                    </a:lnTo>
                    <a:lnTo>
                      <a:pt x="948" y="802"/>
                    </a:lnTo>
                    <a:lnTo>
                      <a:pt x="948" y="802"/>
                    </a:lnTo>
                    <a:lnTo>
                      <a:pt x="936" y="792"/>
                    </a:lnTo>
                    <a:lnTo>
                      <a:pt x="920" y="780"/>
                    </a:lnTo>
                    <a:lnTo>
                      <a:pt x="888" y="758"/>
                    </a:lnTo>
                    <a:lnTo>
                      <a:pt x="872" y="748"/>
                    </a:lnTo>
                    <a:lnTo>
                      <a:pt x="862" y="738"/>
                    </a:lnTo>
                    <a:lnTo>
                      <a:pt x="854" y="732"/>
                    </a:lnTo>
                    <a:lnTo>
                      <a:pt x="854" y="728"/>
                    </a:lnTo>
                    <a:lnTo>
                      <a:pt x="854" y="724"/>
                    </a:lnTo>
                    <a:lnTo>
                      <a:pt x="854" y="724"/>
                    </a:lnTo>
                    <a:lnTo>
                      <a:pt x="854" y="724"/>
                    </a:lnTo>
                    <a:lnTo>
                      <a:pt x="858" y="722"/>
                    </a:lnTo>
                    <a:lnTo>
                      <a:pt x="864" y="724"/>
                    </a:lnTo>
                    <a:lnTo>
                      <a:pt x="880" y="736"/>
                    </a:lnTo>
                    <a:lnTo>
                      <a:pt x="894" y="748"/>
                    </a:lnTo>
                    <a:lnTo>
                      <a:pt x="900" y="748"/>
                    </a:lnTo>
                    <a:lnTo>
                      <a:pt x="902" y="748"/>
                    </a:lnTo>
                    <a:lnTo>
                      <a:pt x="902" y="746"/>
                    </a:lnTo>
                    <a:lnTo>
                      <a:pt x="902" y="746"/>
                    </a:lnTo>
                    <a:lnTo>
                      <a:pt x="902" y="742"/>
                    </a:lnTo>
                    <a:lnTo>
                      <a:pt x="904" y="742"/>
                    </a:lnTo>
                    <a:lnTo>
                      <a:pt x="908" y="744"/>
                    </a:lnTo>
                    <a:lnTo>
                      <a:pt x="924" y="754"/>
                    </a:lnTo>
                    <a:lnTo>
                      <a:pt x="932" y="762"/>
                    </a:lnTo>
                    <a:lnTo>
                      <a:pt x="944" y="770"/>
                    </a:lnTo>
                    <a:lnTo>
                      <a:pt x="956" y="776"/>
                    </a:lnTo>
                    <a:lnTo>
                      <a:pt x="968" y="778"/>
                    </a:lnTo>
                    <a:lnTo>
                      <a:pt x="968" y="778"/>
                    </a:lnTo>
                    <a:lnTo>
                      <a:pt x="980" y="782"/>
                    </a:lnTo>
                    <a:lnTo>
                      <a:pt x="990" y="788"/>
                    </a:lnTo>
                    <a:lnTo>
                      <a:pt x="998" y="798"/>
                    </a:lnTo>
                    <a:lnTo>
                      <a:pt x="1004" y="806"/>
                    </a:lnTo>
                    <a:lnTo>
                      <a:pt x="1010" y="812"/>
                    </a:lnTo>
                    <a:lnTo>
                      <a:pt x="1012" y="814"/>
                    </a:lnTo>
                    <a:lnTo>
                      <a:pt x="1014" y="812"/>
                    </a:lnTo>
                    <a:lnTo>
                      <a:pt x="1012" y="802"/>
                    </a:lnTo>
                    <a:lnTo>
                      <a:pt x="1012" y="802"/>
                    </a:lnTo>
                    <a:lnTo>
                      <a:pt x="1012" y="792"/>
                    </a:lnTo>
                    <a:lnTo>
                      <a:pt x="1012" y="788"/>
                    </a:lnTo>
                    <a:lnTo>
                      <a:pt x="1014" y="788"/>
                    </a:lnTo>
                    <a:lnTo>
                      <a:pt x="1016" y="788"/>
                    </a:lnTo>
                    <a:lnTo>
                      <a:pt x="1018" y="788"/>
                    </a:lnTo>
                    <a:lnTo>
                      <a:pt x="1020" y="786"/>
                    </a:lnTo>
                    <a:lnTo>
                      <a:pt x="1020" y="780"/>
                    </a:lnTo>
                    <a:lnTo>
                      <a:pt x="1018" y="766"/>
                    </a:lnTo>
                    <a:lnTo>
                      <a:pt x="1018" y="766"/>
                    </a:lnTo>
                    <a:lnTo>
                      <a:pt x="1016" y="750"/>
                    </a:lnTo>
                    <a:lnTo>
                      <a:pt x="1018" y="752"/>
                    </a:lnTo>
                    <a:lnTo>
                      <a:pt x="1020" y="754"/>
                    </a:lnTo>
                    <a:lnTo>
                      <a:pt x="1022" y="758"/>
                    </a:lnTo>
                    <a:lnTo>
                      <a:pt x="1026" y="760"/>
                    </a:lnTo>
                    <a:lnTo>
                      <a:pt x="1028" y="756"/>
                    </a:lnTo>
                    <a:lnTo>
                      <a:pt x="1032" y="746"/>
                    </a:lnTo>
                    <a:lnTo>
                      <a:pt x="1032" y="746"/>
                    </a:lnTo>
                    <a:lnTo>
                      <a:pt x="1032" y="734"/>
                    </a:lnTo>
                    <a:lnTo>
                      <a:pt x="1030" y="728"/>
                    </a:lnTo>
                    <a:lnTo>
                      <a:pt x="1026" y="724"/>
                    </a:lnTo>
                    <a:lnTo>
                      <a:pt x="1022" y="724"/>
                    </a:lnTo>
                    <a:lnTo>
                      <a:pt x="1018" y="722"/>
                    </a:lnTo>
                    <a:lnTo>
                      <a:pt x="1014" y="722"/>
                    </a:lnTo>
                    <a:lnTo>
                      <a:pt x="1014" y="720"/>
                    </a:lnTo>
                    <a:lnTo>
                      <a:pt x="1018" y="714"/>
                    </a:lnTo>
                    <a:lnTo>
                      <a:pt x="1018" y="714"/>
                    </a:lnTo>
                    <a:lnTo>
                      <a:pt x="1022" y="708"/>
                    </a:lnTo>
                    <a:lnTo>
                      <a:pt x="1020" y="704"/>
                    </a:lnTo>
                    <a:lnTo>
                      <a:pt x="1016" y="702"/>
                    </a:lnTo>
                    <a:lnTo>
                      <a:pt x="1012" y="700"/>
                    </a:lnTo>
                    <a:lnTo>
                      <a:pt x="1006" y="700"/>
                    </a:lnTo>
                    <a:lnTo>
                      <a:pt x="1000" y="698"/>
                    </a:lnTo>
                    <a:lnTo>
                      <a:pt x="1000" y="694"/>
                    </a:lnTo>
                    <a:lnTo>
                      <a:pt x="1002" y="688"/>
                    </a:lnTo>
                    <a:lnTo>
                      <a:pt x="1002" y="688"/>
                    </a:lnTo>
                    <a:lnTo>
                      <a:pt x="1006" y="682"/>
                    </a:lnTo>
                    <a:lnTo>
                      <a:pt x="1010" y="676"/>
                    </a:lnTo>
                    <a:lnTo>
                      <a:pt x="1008" y="672"/>
                    </a:lnTo>
                    <a:lnTo>
                      <a:pt x="1006" y="668"/>
                    </a:lnTo>
                    <a:lnTo>
                      <a:pt x="1000" y="664"/>
                    </a:lnTo>
                    <a:lnTo>
                      <a:pt x="992" y="660"/>
                    </a:lnTo>
                    <a:lnTo>
                      <a:pt x="966" y="648"/>
                    </a:lnTo>
                    <a:lnTo>
                      <a:pt x="966" y="648"/>
                    </a:lnTo>
                    <a:lnTo>
                      <a:pt x="952" y="642"/>
                    </a:lnTo>
                    <a:lnTo>
                      <a:pt x="942" y="632"/>
                    </a:lnTo>
                    <a:lnTo>
                      <a:pt x="936" y="622"/>
                    </a:lnTo>
                    <a:lnTo>
                      <a:pt x="930" y="612"/>
                    </a:lnTo>
                    <a:lnTo>
                      <a:pt x="928" y="602"/>
                    </a:lnTo>
                    <a:lnTo>
                      <a:pt x="924" y="596"/>
                    </a:lnTo>
                    <a:lnTo>
                      <a:pt x="918" y="592"/>
                    </a:lnTo>
                    <a:lnTo>
                      <a:pt x="912" y="592"/>
                    </a:lnTo>
                    <a:lnTo>
                      <a:pt x="912" y="592"/>
                    </a:lnTo>
                    <a:lnTo>
                      <a:pt x="904" y="594"/>
                    </a:lnTo>
                    <a:lnTo>
                      <a:pt x="896" y="594"/>
                    </a:lnTo>
                    <a:lnTo>
                      <a:pt x="892" y="592"/>
                    </a:lnTo>
                    <a:lnTo>
                      <a:pt x="890" y="590"/>
                    </a:lnTo>
                    <a:lnTo>
                      <a:pt x="890" y="586"/>
                    </a:lnTo>
                    <a:lnTo>
                      <a:pt x="894" y="584"/>
                    </a:lnTo>
                    <a:lnTo>
                      <a:pt x="900" y="580"/>
                    </a:lnTo>
                    <a:lnTo>
                      <a:pt x="908" y="578"/>
                    </a:lnTo>
                    <a:lnTo>
                      <a:pt x="908" y="578"/>
                    </a:lnTo>
                    <a:lnTo>
                      <a:pt x="912" y="576"/>
                    </a:lnTo>
                    <a:lnTo>
                      <a:pt x="916" y="576"/>
                    </a:lnTo>
                    <a:lnTo>
                      <a:pt x="916" y="572"/>
                    </a:lnTo>
                    <a:lnTo>
                      <a:pt x="916" y="570"/>
                    </a:lnTo>
                    <a:lnTo>
                      <a:pt x="914" y="564"/>
                    </a:lnTo>
                    <a:lnTo>
                      <a:pt x="910" y="556"/>
                    </a:lnTo>
                    <a:lnTo>
                      <a:pt x="902" y="546"/>
                    </a:lnTo>
                    <a:lnTo>
                      <a:pt x="902" y="544"/>
                    </a:lnTo>
                    <a:lnTo>
                      <a:pt x="904" y="544"/>
                    </a:lnTo>
                    <a:lnTo>
                      <a:pt x="910" y="546"/>
                    </a:lnTo>
                    <a:lnTo>
                      <a:pt x="910" y="546"/>
                    </a:lnTo>
                    <a:lnTo>
                      <a:pt x="918" y="548"/>
                    </a:lnTo>
                    <a:lnTo>
                      <a:pt x="924" y="546"/>
                    </a:lnTo>
                    <a:lnTo>
                      <a:pt x="928" y="542"/>
                    </a:lnTo>
                    <a:lnTo>
                      <a:pt x="930" y="538"/>
                    </a:lnTo>
                    <a:lnTo>
                      <a:pt x="932" y="536"/>
                    </a:lnTo>
                    <a:lnTo>
                      <a:pt x="934" y="534"/>
                    </a:lnTo>
                    <a:lnTo>
                      <a:pt x="938" y="536"/>
                    </a:lnTo>
                    <a:lnTo>
                      <a:pt x="942" y="544"/>
                    </a:lnTo>
                    <a:lnTo>
                      <a:pt x="942" y="544"/>
                    </a:lnTo>
                    <a:lnTo>
                      <a:pt x="950" y="552"/>
                    </a:lnTo>
                    <a:lnTo>
                      <a:pt x="954" y="556"/>
                    </a:lnTo>
                    <a:lnTo>
                      <a:pt x="958" y="558"/>
                    </a:lnTo>
                    <a:lnTo>
                      <a:pt x="962" y="558"/>
                    </a:lnTo>
                    <a:lnTo>
                      <a:pt x="968" y="560"/>
                    </a:lnTo>
                    <a:lnTo>
                      <a:pt x="972" y="562"/>
                    </a:lnTo>
                    <a:lnTo>
                      <a:pt x="974" y="568"/>
                    </a:lnTo>
                    <a:lnTo>
                      <a:pt x="974" y="568"/>
                    </a:lnTo>
                    <a:lnTo>
                      <a:pt x="976" y="574"/>
                    </a:lnTo>
                    <a:lnTo>
                      <a:pt x="980" y="576"/>
                    </a:lnTo>
                    <a:lnTo>
                      <a:pt x="986" y="580"/>
                    </a:lnTo>
                    <a:lnTo>
                      <a:pt x="990" y="580"/>
                    </a:lnTo>
                    <a:lnTo>
                      <a:pt x="992" y="582"/>
                    </a:lnTo>
                    <a:lnTo>
                      <a:pt x="994" y="586"/>
                    </a:lnTo>
                    <a:lnTo>
                      <a:pt x="994" y="592"/>
                    </a:lnTo>
                    <a:lnTo>
                      <a:pt x="994" y="592"/>
                    </a:lnTo>
                    <a:lnTo>
                      <a:pt x="994" y="596"/>
                    </a:lnTo>
                    <a:lnTo>
                      <a:pt x="996" y="600"/>
                    </a:lnTo>
                    <a:lnTo>
                      <a:pt x="1008" y="614"/>
                    </a:lnTo>
                    <a:lnTo>
                      <a:pt x="1022" y="626"/>
                    </a:lnTo>
                    <a:lnTo>
                      <a:pt x="1040" y="638"/>
                    </a:lnTo>
                    <a:lnTo>
                      <a:pt x="1056" y="646"/>
                    </a:lnTo>
                    <a:lnTo>
                      <a:pt x="1064" y="648"/>
                    </a:lnTo>
                    <a:lnTo>
                      <a:pt x="1070" y="648"/>
                    </a:lnTo>
                    <a:lnTo>
                      <a:pt x="1074" y="646"/>
                    </a:lnTo>
                    <a:lnTo>
                      <a:pt x="1078" y="642"/>
                    </a:lnTo>
                    <a:lnTo>
                      <a:pt x="1080" y="636"/>
                    </a:lnTo>
                    <a:lnTo>
                      <a:pt x="1078" y="628"/>
                    </a:lnTo>
                    <a:lnTo>
                      <a:pt x="1078" y="628"/>
                    </a:lnTo>
                    <a:lnTo>
                      <a:pt x="1078" y="618"/>
                    </a:lnTo>
                    <a:lnTo>
                      <a:pt x="1078" y="612"/>
                    </a:lnTo>
                    <a:lnTo>
                      <a:pt x="1080" y="606"/>
                    </a:lnTo>
                    <a:lnTo>
                      <a:pt x="1082" y="602"/>
                    </a:lnTo>
                    <a:lnTo>
                      <a:pt x="1086" y="600"/>
                    </a:lnTo>
                    <a:lnTo>
                      <a:pt x="1092" y="598"/>
                    </a:lnTo>
                    <a:lnTo>
                      <a:pt x="1102" y="596"/>
                    </a:lnTo>
                    <a:lnTo>
                      <a:pt x="1118" y="598"/>
                    </a:lnTo>
                    <a:lnTo>
                      <a:pt x="1122" y="596"/>
                    </a:lnTo>
                    <a:lnTo>
                      <a:pt x="1122" y="596"/>
                    </a:lnTo>
                    <a:lnTo>
                      <a:pt x="1122" y="592"/>
                    </a:lnTo>
                    <a:lnTo>
                      <a:pt x="1122" y="588"/>
                    </a:lnTo>
                    <a:lnTo>
                      <a:pt x="1122" y="588"/>
                    </a:lnTo>
                    <a:lnTo>
                      <a:pt x="1118" y="582"/>
                    </a:lnTo>
                    <a:lnTo>
                      <a:pt x="1118" y="576"/>
                    </a:lnTo>
                    <a:lnTo>
                      <a:pt x="1120" y="574"/>
                    </a:lnTo>
                    <a:lnTo>
                      <a:pt x="1122" y="574"/>
                    </a:lnTo>
                    <a:lnTo>
                      <a:pt x="1128" y="570"/>
                    </a:lnTo>
                    <a:lnTo>
                      <a:pt x="1128" y="568"/>
                    </a:lnTo>
                    <a:lnTo>
                      <a:pt x="1126" y="564"/>
                    </a:lnTo>
                    <a:lnTo>
                      <a:pt x="1126" y="564"/>
                    </a:lnTo>
                    <a:lnTo>
                      <a:pt x="1126" y="560"/>
                    </a:lnTo>
                    <a:lnTo>
                      <a:pt x="1126" y="558"/>
                    </a:lnTo>
                    <a:lnTo>
                      <a:pt x="1130" y="554"/>
                    </a:lnTo>
                    <a:lnTo>
                      <a:pt x="1144" y="548"/>
                    </a:lnTo>
                    <a:lnTo>
                      <a:pt x="1150" y="544"/>
                    </a:lnTo>
                    <a:lnTo>
                      <a:pt x="1154" y="536"/>
                    </a:lnTo>
                    <a:lnTo>
                      <a:pt x="1156" y="532"/>
                    </a:lnTo>
                    <a:lnTo>
                      <a:pt x="1154" y="528"/>
                    </a:lnTo>
                    <a:lnTo>
                      <a:pt x="1148" y="514"/>
                    </a:lnTo>
                    <a:lnTo>
                      <a:pt x="1148" y="5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7" name="Freeform 6089"/>
              <p:cNvSpPr>
                <a:spLocks/>
              </p:cNvSpPr>
              <p:nvPr/>
            </p:nvSpPr>
            <p:spPr bwMode="auto">
              <a:xfrm>
                <a:off x="2731770" y="1751013"/>
                <a:ext cx="20320" cy="1524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2" y="12"/>
                  </a:cxn>
                  <a:cxn ang="0">
                    <a:pos x="8" y="18"/>
                  </a:cxn>
                  <a:cxn ang="0">
                    <a:pos x="14" y="22"/>
                  </a:cxn>
                  <a:cxn ang="0">
                    <a:pos x="20" y="24"/>
                  </a:cxn>
                  <a:cxn ang="0">
                    <a:pos x="26" y="24"/>
                  </a:cxn>
                  <a:cxn ang="0">
                    <a:pos x="30" y="22"/>
                  </a:cxn>
                  <a:cxn ang="0">
                    <a:pos x="30" y="22"/>
                  </a:cxn>
                  <a:cxn ang="0">
                    <a:pos x="32" y="16"/>
                  </a:cxn>
                  <a:cxn ang="0">
                    <a:pos x="32" y="12"/>
                  </a:cxn>
                  <a:cxn ang="0">
                    <a:pos x="32" y="8"/>
                  </a:cxn>
                  <a:cxn ang="0">
                    <a:pos x="28" y="4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32" h="24">
                    <a:moveTo>
                      <a:pt x="6" y="0"/>
                    </a:move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8" y="18"/>
                    </a:lnTo>
                    <a:lnTo>
                      <a:pt x="14" y="22"/>
                    </a:lnTo>
                    <a:lnTo>
                      <a:pt x="20" y="24"/>
                    </a:lnTo>
                    <a:lnTo>
                      <a:pt x="26" y="24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32" y="8"/>
                    </a:lnTo>
                    <a:lnTo>
                      <a:pt x="28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8" name="Freeform 6091"/>
              <p:cNvSpPr>
                <a:spLocks/>
              </p:cNvSpPr>
              <p:nvPr/>
            </p:nvSpPr>
            <p:spPr bwMode="auto">
              <a:xfrm>
                <a:off x="2656840" y="1799273"/>
                <a:ext cx="13970" cy="15240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12" y="22"/>
                  </a:cxn>
                  <a:cxn ang="0">
                    <a:pos x="20" y="16"/>
                  </a:cxn>
                  <a:cxn ang="0">
                    <a:pos x="22" y="12"/>
                  </a:cxn>
                  <a:cxn ang="0">
                    <a:pos x="22" y="10"/>
                  </a:cxn>
                  <a:cxn ang="0">
                    <a:pos x="22" y="6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6" y="4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2" y="2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22" h="24">
                    <a:moveTo>
                      <a:pt x="4" y="24"/>
                    </a:moveTo>
                    <a:lnTo>
                      <a:pt x="4" y="24"/>
                    </a:lnTo>
                    <a:lnTo>
                      <a:pt x="12" y="22"/>
                    </a:lnTo>
                    <a:lnTo>
                      <a:pt x="20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9" name="Freeform 6092"/>
              <p:cNvSpPr>
                <a:spLocks/>
              </p:cNvSpPr>
              <p:nvPr/>
            </p:nvSpPr>
            <p:spPr bwMode="auto">
              <a:xfrm>
                <a:off x="2352040" y="1724343"/>
                <a:ext cx="22860" cy="34290"/>
              </a:xfrm>
              <a:custGeom>
                <a:avLst/>
                <a:gdLst/>
                <a:ahLst/>
                <a:cxnLst>
                  <a:cxn ang="0">
                    <a:pos x="20" y="54"/>
                  </a:cxn>
                  <a:cxn ang="0">
                    <a:pos x="20" y="54"/>
                  </a:cxn>
                  <a:cxn ang="0">
                    <a:pos x="26" y="50"/>
                  </a:cxn>
                  <a:cxn ang="0">
                    <a:pos x="30" y="42"/>
                  </a:cxn>
                  <a:cxn ang="0">
                    <a:pos x="34" y="32"/>
                  </a:cxn>
                  <a:cxn ang="0">
                    <a:pos x="36" y="22"/>
                  </a:cxn>
                  <a:cxn ang="0">
                    <a:pos x="36" y="12"/>
                  </a:cxn>
                  <a:cxn ang="0">
                    <a:pos x="34" y="4"/>
                  </a:cxn>
                  <a:cxn ang="0">
                    <a:pos x="32" y="2"/>
                  </a:cxn>
                  <a:cxn ang="0">
                    <a:pos x="28" y="0"/>
                  </a:cxn>
                  <a:cxn ang="0">
                    <a:pos x="24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8" y="6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4" y="40"/>
                  </a:cxn>
                  <a:cxn ang="0">
                    <a:pos x="8" y="48"/>
                  </a:cxn>
                  <a:cxn ang="0">
                    <a:pos x="14" y="52"/>
                  </a:cxn>
                  <a:cxn ang="0">
                    <a:pos x="20" y="54"/>
                  </a:cxn>
                  <a:cxn ang="0">
                    <a:pos x="20" y="54"/>
                  </a:cxn>
                </a:cxnLst>
                <a:rect l="0" t="0" r="r" b="b"/>
                <a:pathLst>
                  <a:path w="36" h="54">
                    <a:moveTo>
                      <a:pt x="20" y="54"/>
                    </a:moveTo>
                    <a:lnTo>
                      <a:pt x="20" y="54"/>
                    </a:lnTo>
                    <a:lnTo>
                      <a:pt x="26" y="50"/>
                    </a:lnTo>
                    <a:lnTo>
                      <a:pt x="30" y="42"/>
                    </a:lnTo>
                    <a:lnTo>
                      <a:pt x="34" y="32"/>
                    </a:lnTo>
                    <a:lnTo>
                      <a:pt x="36" y="22"/>
                    </a:lnTo>
                    <a:lnTo>
                      <a:pt x="36" y="12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8" y="6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4" y="40"/>
                    </a:lnTo>
                    <a:lnTo>
                      <a:pt x="8" y="48"/>
                    </a:lnTo>
                    <a:lnTo>
                      <a:pt x="14" y="52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0" name="Freeform 6094"/>
              <p:cNvSpPr>
                <a:spLocks/>
              </p:cNvSpPr>
              <p:nvPr/>
            </p:nvSpPr>
            <p:spPr bwMode="auto">
              <a:xfrm>
                <a:off x="2428240" y="1463993"/>
                <a:ext cx="59690" cy="48260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8" y="26"/>
                  </a:cxn>
                  <a:cxn ang="0">
                    <a:pos x="4" y="36"/>
                  </a:cxn>
                  <a:cxn ang="0">
                    <a:pos x="0" y="46"/>
                  </a:cxn>
                  <a:cxn ang="0">
                    <a:pos x="0" y="56"/>
                  </a:cxn>
                  <a:cxn ang="0">
                    <a:pos x="2" y="64"/>
                  </a:cxn>
                  <a:cxn ang="0">
                    <a:pos x="8" y="70"/>
                  </a:cxn>
                  <a:cxn ang="0">
                    <a:pos x="18" y="74"/>
                  </a:cxn>
                  <a:cxn ang="0">
                    <a:pos x="34" y="76"/>
                  </a:cxn>
                  <a:cxn ang="0">
                    <a:pos x="54" y="76"/>
                  </a:cxn>
                  <a:cxn ang="0">
                    <a:pos x="54" y="76"/>
                  </a:cxn>
                  <a:cxn ang="0">
                    <a:pos x="72" y="74"/>
                  </a:cxn>
                  <a:cxn ang="0">
                    <a:pos x="84" y="70"/>
                  </a:cxn>
                  <a:cxn ang="0">
                    <a:pos x="90" y="64"/>
                  </a:cxn>
                  <a:cxn ang="0">
                    <a:pos x="94" y="58"/>
                  </a:cxn>
                  <a:cxn ang="0">
                    <a:pos x="92" y="50"/>
                  </a:cxn>
                  <a:cxn ang="0">
                    <a:pos x="92" y="40"/>
                  </a:cxn>
                  <a:cxn ang="0">
                    <a:pos x="90" y="32"/>
                  </a:cxn>
                  <a:cxn ang="0">
                    <a:pos x="92" y="22"/>
                  </a:cxn>
                  <a:cxn ang="0">
                    <a:pos x="92" y="22"/>
                  </a:cxn>
                  <a:cxn ang="0">
                    <a:pos x="92" y="18"/>
                  </a:cxn>
                  <a:cxn ang="0">
                    <a:pos x="90" y="14"/>
                  </a:cxn>
                  <a:cxn ang="0">
                    <a:pos x="88" y="10"/>
                  </a:cxn>
                  <a:cxn ang="0">
                    <a:pos x="84" y="6"/>
                  </a:cxn>
                  <a:cxn ang="0">
                    <a:pos x="74" y="2"/>
                  </a:cxn>
                  <a:cxn ang="0">
                    <a:pos x="60" y="0"/>
                  </a:cxn>
                  <a:cxn ang="0">
                    <a:pos x="46" y="2"/>
                  </a:cxn>
                  <a:cxn ang="0">
                    <a:pos x="32" y="6"/>
                  </a:cxn>
                  <a:cxn ang="0">
                    <a:pos x="18" y="14"/>
                  </a:cxn>
                  <a:cxn ang="0">
                    <a:pos x="14" y="20"/>
                  </a:cxn>
                  <a:cxn ang="0">
                    <a:pos x="8" y="26"/>
                  </a:cxn>
                  <a:cxn ang="0">
                    <a:pos x="8" y="26"/>
                  </a:cxn>
                </a:cxnLst>
                <a:rect l="0" t="0" r="r" b="b"/>
                <a:pathLst>
                  <a:path w="94" h="76">
                    <a:moveTo>
                      <a:pt x="8" y="26"/>
                    </a:moveTo>
                    <a:lnTo>
                      <a:pt x="8" y="26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0" y="56"/>
                    </a:lnTo>
                    <a:lnTo>
                      <a:pt x="2" y="64"/>
                    </a:lnTo>
                    <a:lnTo>
                      <a:pt x="8" y="70"/>
                    </a:lnTo>
                    <a:lnTo>
                      <a:pt x="18" y="74"/>
                    </a:lnTo>
                    <a:lnTo>
                      <a:pt x="34" y="76"/>
                    </a:lnTo>
                    <a:lnTo>
                      <a:pt x="54" y="76"/>
                    </a:lnTo>
                    <a:lnTo>
                      <a:pt x="54" y="76"/>
                    </a:lnTo>
                    <a:lnTo>
                      <a:pt x="72" y="74"/>
                    </a:lnTo>
                    <a:lnTo>
                      <a:pt x="84" y="70"/>
                    </a:lnTo>
                    <a:lnTo>
                      <a:pt x="90" y="64"/>
                    </a:lnTo>
                    <a:lnTo>
                      <a:pt x="94" y="58"/>
                    </a:lnTo>
                    <a:lnTo>
                      <a:pt x="92" y="50"/>
                    </a:lnTo>
                    <a:lnTo>
                      <a:pt x="92" y="40"/>
                    </a:lnTo>
                    <a:lnTo>
                      <a:pt x="90" y="3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18"/>
                    </a:lnTo>
                    <a:lnTo>
                      <a:pt x="90" y="14"/>
                    </a:lnTo>
                    <a:lnTo>
                      <a:pt x="88" y="10"/>
                    </a:lnTo>
                    <a:lnTo>
                      <a:pt x="84" y="6"/>
                    </a:lnTo>
                    <a:lnTo>
                      <a:pt x="74" y="2"/>
                    </a:lnTo>
                    <a:lnTo>
                      <a:pt x="60" y="0"/>
                    </a:lnTo>
                    <a:lnTo>
                      <a:pt x="46" y="2"/>
                    </a:lnTo>
                    <a:lnTo>
                      <a:pt x="32" y="6"/>
                    </a:lnTo>
                    <a:lnTo>
                      <a:pt x="18" y="14"/>
                    </a:lnTo>
                    <a:lnTo>
                      <a:pt x="14" y="20"/>
                    </a:lnTo>
                    <a:lnTo>
                      <a:pt x="8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1" name="Freeform 6098"/>
              <p:cNvSpPr>
                <a:spLocks/>
              </p:cNvSpPr>
              <p:nvPr/>
            </p:nvSpPr>
            <p:spPr bwMode="auto">
              <a:xfrm>
                <a:off x="1668780" y="1211263"/>
                <a:ext cx="63500" cy="43180"/>
              </a:xfrm>
              <a:custGeom>
                <a:avLst/>
                <a:gdLst/>
                <a:ahLst/>
                <a:cxnLst>
                  <a:cxn ang="0">
                    <a:pos x="46" y="2"/>
                  </a:cxn>
                  <a:cxn ang="0">
                    <a:pos x="46" y="2"/>
                  </a:cxn>
                  <a:cxn ang="0">
                    <a:pos x="32" y="4"/>
                  </a:cxn>
                  <a:cxn ang="0">
                    <a:pos x="20" y="6"/>
                  </a:cxn>
                  <a:cxn ang="0">
                    <a:pos x="10" y="10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20" y="28"/>
                  </a:cxn>
                  <a:cxn ang="0">
                    <a:pos x="28" y="32"/>
                  </a:cxn>
                  <a:cxn ang="0">
                    <a:pos x="32" y="36"/>
                  </a:cxn>
                  <a:cxn ang="0">
                    <a:pos x="34" y="40"/>
                  </a:cxn>
                  <a:cxn ang="0">
                    <a:pos x="34" y="40"/>
                  </a:cxn>
                  <a:cxn ang="0">
                    <a:pos x="38" y="46"/>
                  </a:cxn>
                  <a:cxn ang="0">
                    <a:pos x="44" y="50"/>
                  </a:cxn>
                  <a:cxn ang="0">
                    <a:pos x="54" y="56"/>
                  </a:cxn>
                  <a:cxn ang="0">
                    <a:pos x="64" y="66"/>
                  </a:cxn>
                  <a:cxn ang="0">
                    <a:pos x="64" y="66"/>
                  </a:cxn>
                  <a:cxn ang="0">
                    <a:pos x="68" y="68"/>
                  </a:cxn>
                  <a:cxn ang="0">
                    <a:pos x="70" y="68"/>
                  </a:cxn>
                  <a:cxn ang="0">
                    <a:pos x="70" y="66"/>
                  </a:cxn>
                  <a:cxn ang="0">
                    <a:pos x="70" y="66"/>
                  </a:cxn>
                  <a:cxn ang="0">
                    <a:pos x="70" y="62"/>
                  </a:cxn>
                  <a:cxn ang="0">
                    <a:pos x="74" y="60"/>
                  </a:cxn>
                  <a:cxn ang="0">
                    <a:pos x="80" y="56"/>
                  </a:cxn>
                  <a:cxn ang="0">
                    <a:pos x="86" y="48"/>
                  </a:cxn>
                  <a:cxn ang="0">
                    <a:pos x="86" y="48"/>
                  </a:cxn>
                  <a:cxn ang="0">
                    <a:pos x="100" y="26"/>
                  </a:cxn>
                  <a:cxn ang="0">
                    <a:pos x="100" y="20"/>
                  </a:cxn>
                  <a:cxn ang="0">
                    <a:pos x="100" y="16"/>
                  </a:cxn>
                  <a:cxn ang="0">
                    <a:pos x="98" y="14"/>
                  </a:cxn>
                  <a:cxn ang="0">
                    <a:pos x="94" y="10"/>
                  </a:cxn>
                  <a:cxn ang="0">
                    <a:pos x="94" y="10"/>
                  </a:cxn>
                  <a:cxn ang="0">
                    <a:pos x="86" y="6"/>
                  </a:cxn>
                  <a:cxn ang="0">
                    <a:pos x="80" y="2"/>
                  </a:cxn>
                  <a:cxn ang="0">
                    <a:pos x="70" y="0"/>
                  </a:cxn>
                  <a:cxn ang="0">
                    <a:pos x="46" y="2"/>
                  </a:cxn>
                  <a:cxn ang="0">
                    <a:pos x="46" y="2"/>
                  </a:cxn>
                </a:cxnLst>
                <a:rect l="0" t="0" r="r" b="b"/>
                <a:pathLst>
                  <a:path w="100" h="68">
                    <a:moveTo>
                      <a:pt x="46" y="2"/>
                    </a:moveTo>
                    <a:lnTo>
                      <a:pt x="46" y="2"/>
                    </a:lnTo>
                    <a:lnTo>
                      <a:pt x="32" y="4"/>
                    </a:lnTo>
                    <a:lnTo>
                      <a:pt x="20" y="6"/>
                    </a:lnTo>
                    <a:lnTo>
                      <a:pt x="10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20" y="28"/>
                    </a:lnTo>
                    <a:lnTo>
                      <a:pt x="28" y="32"/>
                    </a:lnTo>
                    <a:lnTo>
                      <a:pt x="32" y="36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8" y="46"/>
                    </a:lnTo>
                    <a:lnTo>
                      <a:pt x="44" y="50"/>
                    </a:lnTo>
                    <a:lnTo>
                      <a:pt x="54" y="56"/>
                    </a:lnTo>
                    <a:lnTo>
                      <a:pt x="64" y="66"/>
                    </a:lnTo>
                    <a:lnTo>
                      <a:pt x="64" y="66"/>
                    </a:lnTo>
                    <a:lnTo>
                      <a:pt x="68" y="68"/>
                    </a:lnTo>
                    <a:lnTo>
                      <a:pt x="70" y="68"/>
                    </a:lnTo>
                    <a:lnTo>
                      <a:pt x="70" y="66"/>
                    </a:lnTo>
                    <a:lnTo>
                      <a:pt x="70" y="66"/>
                    </a:lnTo>
                    <a:lnTo>
                      <a:pt x="70" y="62"/>
                    </a:lnTo>
                    <a:lnTo>
                      <a:pt x="74" y="60"/>
                    </a:lnTo>
                    <a:lnTo>
                      <a:pt x="80" y="56"/>
                    </a:lnTo>
                    <a:lnTo>
                      <a:pt x="86" y="48"/>
                    </a:lnTo>
                    <a:lnTo>
                      <a:pt x="86" y="48"/>
                    </a:lnTo>
                    <a:lnTo>
                      <a:pt x="100" y="26"/>
                    </a:lnTo>
                    <a:lnTo>
                      <a:pt x="100" y="20"/>
                    </a:lnTo>
                    <a:lnTo>
                      <a:pt x="100" y="16"/>
                    </a:lnTo>
                    <a:lnTo>
                      <a:pt x="98" y="14"/>
                    </a:lnTo>
                    <a:lnTo>
                      <a:pt x="94" y="10"/>
                    </a:lnTo>
                    <a:lnTo>
                      <a:pt x="94" y="10"/>
                    </a:lnTo>
                    <a:lnTo>
                      <a:pt x="86" y="6"/>
                    </a:lnTo>
                    <a:lnTo>
                      <a:pt x="80" y="2"/>
                    </a:lnTo>
                    <a:lnTo>
                      <a:pt x="70" y="0"/>
                    </a:lnTo>
                    <a:lnTo>
                      <a:pt x="46" y="2"/>
                    </a:lnTo>
                    <a:lnTo>
                      <a:pt x="46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2" name="Freeform 6099"/>
              <p:cNvSpPr>
                <a:spLocks/>
              </p:cNvSpPr>
              <p:nvPr/>
            </p:nvSpPr>
            <p:spPr bwMode="auto">
              <a:xfrm>
                <a:off x="1733550" y="1088073"/>
                <a:ext cx="48260" cy="10160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6" y="2"/>
                  </a:cxn>
                  <a:cxn ang="0">
                    <a:pos x="68" y="0"/>
                  </a:cxn>
                  <a:cxn ang="0">
                    <a:pos x="56" y="0"/>
                  </a:cxn>
                  <a:cxn ang="0">
                    <a:pos x="30" y="2"/>
                  </a:cxn>
                  <a:cxn ang="0">
                    <a:pos x="16" y="6"/>
                  </a:cxn>
                  <a:cxn ang="0">
                    <a:pos x="6" y="8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8" y="16"/>
                  </a:cxn>
                  <a:cxn ang="0">
                    <a:pos x="20" y="16"/>
                  </a:cxn>
                  <a:cxn ang="0">
                    <a:pos x="48" y="14"/>
                  </a:cxn>
                  <a:cxn ang="0">
                    <a:pos x="70" y="8"/>
                  </a:cxn>
                  <a:cxn ang="0">
                    <a:pos x="76" y="4"/>
                  </a:cxn>
                  <a:cxn ang="0">
                    <a:pos x="76" y="2"/>
                  </a:cxn>
                  <a:cxn ang="0">
                    <a:pos x="76" y="2"/>
                  </a:cxn>
                  <a:cxn ang="0">
                    <a:pos x="76" y="2"/>
                  </a:cxn>
                </a:cxnLst>
                <a:rect l="0" t="0" r="r" b="b"/>
                <a:pathLst>
                  <a:path w="76" h="16">
                    <a:moveTo>
                      <a:pt x="76" y="2"/>
                    </a:moveTo>
                    <a:lnTo>
                      <a:pt x="76" y="2"/>
                    </a:lnTo>
                    <a:lnTo>
                      <a:pt x="68" y="0"/>
                    </a:lnTo>
                    <a:lnTo>
                      <a:pt x="56" y="0"/>
                    </a:lnTo>
                    <a:lnTo>
                      <a:pt x="30" y="2"/>
                    </a:lnTo>
                    <a:lnTo>
                      <a:pt x="16" y="6"/>
                    </a:lnTo>
                    <a:lnTo>
                      <a:pt x="6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8" y="16"/>
                    </a:lnTo>
                    <a:lnTo>
                      <a:pt x="20" y="16"/>
                    </a:lnTo>
                    <a:lnTo>
                      <a:pt x="48" y="14"/>
                    </a:lnTo>
                    <a:lnTo>
                      <a:pt x="70" y="8"/>
                    </a:lnTo>
                    <a:lnTo>
                      <a:pt x="76" y="4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6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3" name="Freeform 6100"/>
              <p:cNvSpPr>
                <a:spLocks/>
              </p:cNvSpPr>
              <p:nvPr/>
            </p:nvSpPr>
            <p:spPr bwMode="auto">
              <a:xfrm>
                <a:off x="1723390" y="1129983"/>
                <a:ext cx="30480" cy="203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26" y="32"/>
                  </a:cxn>
                  <a:cxn ang="0">
                    <a:pos x="34" y="30"/>
                  </a:cxn>
                  <a:cxn ang="0">
                    <a:pos x="42" y="28"/>
                  </a:cxn>
                  <a:cxn ang="0">
                    <a:pos x="46" y="22"/>
                  </a:cxn>
                  <a:cxn ang="0">
                    <a:pos x="48" y="20"/>
                  </a:cxn>
                  <a:cxn ang="0">
                    <a:pos x="48" y="18"/>
                  </a:cxn>
                  <a:cxn ang="0">
                    <a:pos x="48" y="18"/>
                  </a:cxn>
                  <a:cxn ang="0">
                    <a:pos x="44" y="12"/>
                  </a:cxn>
                  <a:cxn ang="0">
                    <a:pos x="38" y="6"/>
                  </a:cxn>
                  <a:cxn ang="0">
                    <a:pos x="30" y="2"/>
                  </a:cxn>
                  <a:cxn ang="0">
                    <a:pos x="22" y="0"/>
                  </a:cxn>
                  <a:cxn ang="0">
                    <a:pos x="14" y="0"/>
                  </a:cxn>
                  <a:cxn ang="0">
                    <a:pos x="6" y="2"/>
                  </a:cxn>
                  <a:cxn ang="0">
                    <a:pos x="2" y="8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48" h="32">
                    <a:moveTo>
                      <a:pt x="0" y="20"/>
                    </a:moveTo>
                    <a:lnTo>
                      <a:pt x="0" y="20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26" y="32"/>
                    </a:lnTo>
                    <a:lnTo>
                      <a:pt x="34" y="30"/>
                    </a:lnTo>
                    <a:lnTo>
                      <a:pt x="42" y="28"/>
                    </a:lnTo>
                    <a:lnTo>
                      <a:pt x="46" y="22"/>
                    </a:lnTo>
                    <a:lnTo>
                      <a:pt x="48" y="20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44" y="12"/>
                    </a:lnTo>
                    <a:lnTo>
                      <a:pt x="38" y="6"/>
                    </a:lnTo>
                    <a:lnTo>
                      <a:pt x="30" y="2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2"/>
                    </a:lnTo>
                    <a:lnTo>
                      <a:pt x="2" y="8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4" name="Freeform 6101"/>
              <p:cNvSpPr>
                <a:spLocks/>
              </p:cNvSpPr>
              <p:nvPr/>
            </p:nvSpPr>
            <p:spPr bwMode="auto">
              <a:xfrm>
                <a:off x="1728470" y="1065213"/>
                <a:ext cx="44450" cy="21590"/>
              </a:xfrm>
              <a:custGeom>
                <a:avLst/>
                <a:gdLst/>
                <a:ahLst/>
                <a:cxnLst>
                  <a:cxn ang="0">
                    <a:pos x="62" y="18"/>
                  </a:cxn>
                  <a:cxn ang="0">
                    <a:pos x="62" y="18"/>
                  </a:cxn>
                  <a:cxn ang="0">
                    <a:pos x="52" y="16"/>
                  </a:cxn>
                  <a:cxn ang="0">
                    <a:pos x="44" y="14"/>
                  </a:cxn>
                  <a:cxn ang="0">
                    <a:pos x="34" y="6"/>
                  </a:cxn>
                  <a:cxn ang="0">
                    <a:pos x="30" y="2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30"/>
                  </a:cxn>
                  <a:cxn ang="0">
                    <a:pos x="16" y="32"/>
                  </a:cxn>
                  <a:cxn ang="0">
                    <a:pos x="26" y="34"/>
                  </a:cxn>
                  <a:cxn ang="0">
                    <a:pos x="40" y="32"/>
                  </a:cxn>
                  <a:cxn ang="0">
                    <a:pos x="52" y="30"/>
                  </a:cxn>
                  <a:cxn ang="0">
                    <a:pos x="62" y="28"/>
                  </a:cxn>
                  <a:cxn ang="0">
                    <a:pos x="68" y="24"/>
                  </a:cxn>
                  <a:cxn ang="0">
                    <a:pos x="70" y="22"/>
                  </a:cxn>
                  <a:cxn ang="0">
                    <a:pos x="70" y="20"/>
                  </a:cxn>
                  <a:cxn ang="0">
                    <a:pos x="62" y="18"/>
                  </a:cxn>
                  <a:cxn ang="0">
                    <a:pos x="62" y="18"/>
                  </a:cxn>
                </a:cxnLst>
                <a:rect l="0" t="0" r="r" b="b"/>
                <a:pathLst>
                  <a:path w="70" h="34">
                    <a:moveTo>
                      <a:pt x="62" y="18"/>
                    </a:moveTo>
                    <a:lnTo>
                      <a:pt x="62" y="18"/>
                    </a:lnTo>
                    <a:lnTo>
                      <a:pt x="52" y="16"/>
                    </a:lnTo>
                    <a:lnTo>
                      <a:pt x="44" y="14"/>
                    </a:lnTo>
                    <a:lnTo>
                      <a:pt x="34" y="6"/>
                    </a:lnTo>
                    <a:lnTo>
                      <a:pt x="30" y="2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30"/>
                    </a:lnTo>
                    <a:lnTo>
                      <a:pt x="16" y="32"/>
                    </a:lnTo>
                    <a:lnTo>
                      <a:pt x="26" y="34"/>
                    </a:lnTo>
                    <a:lnTo>
                      <a:pt x="40" y="32"/>
                    </a:lnTo>
                    <a:lnTo>
                      <a:pt x="52" y="30"/>
                    </a:lnTo>
                    <a:lnTo>
                      <a:pt x="62" y="28"/>
                    </a:lnTo>
                    <a:lnTo>
                      <a:pt x="68" y="24"/>
                    </a:lnTo>
                    <a:lnTo>
                      <a:pt x="70" y="22"/>
                    </a:lnTo>
                    <a:lnTo>
                      <a:pt x="70" y="20"/>
                    </a:lnTo>
                    <a:lnTo>
                      <a:pt x="62" y="18"/>
                    </a:lnTo>
                    <a:lnTo>
                      <a:pt x="62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5" name="Freeform 6102"/>
              <p:cNvSpPr>
                <a:spLocks/>
              </p:cNvSpPr>
              <p:nvPr/>
            </p:nvSpPr>
            <p:spPr bwMode="auto">
              <a:xfrm>
                <a:off x="1922780" y="1048703"/>
                <a:ext cx="449580" cy="129540"/>
              </a:xfrm>
              <a:custGeom>
                <a:avLst/>
                <a:gdLst/>
                <a:ahLst/>
                <a:cxnLst>
                  <a:cxn ang="0">
                    <a:pos x="342" y="198"/>
                  </a:cxn>
                  <a:cxn ang="0">
                    <a:pos x="406" y="202"/>
                  </a:cxn>
                  <a:cxn ang="0">
                    <a:pos x="530" y="198"/>
                  </a:cxn>
                  <a:cxn ang="0">
                    <a:pos x="560" y="176"/>
                  </a:cxn>
                  <a:cxn ang="0">
                    <a:pos x="566" y="188"/>
                  </a:cxn>
                  <a:cxn ang="0">
                    <a:pos x="624" y="200"/>
                  </a:cxn>
                  <a:cxn ang="0">
                    <a:pos x="680" y="190"/>
                  </a:cxn>
                  <a:cxn ang="0">
                    <a:pos x="688" y="174"/>
                  </a:cxn>
                  <a:cxn ang="0">
                    <a:pos x="708" y="168"/>
                  </a:cxn>
                  <a:cxn ang="0">
                    <a:pos x="694" y="158"/>
                  </a:cxn>
                  <a:cxn ang="0">
                    <a:pos x="700" y="144"/>
                  </a:cxn>
                  <a:cxn ang="0">
                    <a:pos x="700" y="126"/>
                  </a:cxn>
                  <a:cxn ang="0">
                    <a:pos x="672" y="110"/>
                  </a:cxn>
                  <a:cxn ang="0">
                    <a:pos x="642" y="104"/>
                  </a:cxn>
                  <a:cxn ang="0">
                    <a:pos x="600" y="96"/>
                  </a:cxn>
                  <a:cxn ang="0">
                    <a:pos x="480" y="110"/>
                  </a:cxn>
                  <a:cxn ang="0">
                    <a:pos x="442" y="126"/>
                  </a:cxn>
                  <a:cxn ang="0">
                    <a:pos x="416" y="122"/>
                  </a:cxn>
                  <a:cxn ang="0">
                    <a:pos x="374" y="120"/>
                  </a:cxn>
                  <a:cxn ang="0">
                    <a:pos x="346" y="114"/>
                  </a:cxn>
                  <a:cxn ang="0">
                    <a:pos x="330" y="110"/>
                  </a:cxn>
                  <a:cxn ang="0">
                    <a:pos x="324" y="124"/>
                  </a:cxn>
                  <a:cxn ang="0">
                    <a:pos x="310" y="116"/>
                  </a:cxn>
                  <a:cxn ang="0">
                    <a:pos x="310" y="102"/>
                  </a:cxn>
                  <a:cxn ang="0">
                    <a:pos x="294" y="84"/>
                  </a:cxn>
                  <a:cxn ang="0">
                    <a:pos x="268" y="84"/>
                  </a:cxn>
                  <a:cxn ang="0">
                    <a:pos x="262" y="76"/>
                  </a:cxn>
                  <a:cxn ang="0">
                    <a:pos x="308" y="74"/>
                  </a:cxn>
                  <a:cxn ang="0">
                    <a:pos x="316" y="66"/>
                  </a:cxn>
                  <a:cxn ang="0">
                    <a:pos x="278" y="52"/>
                  </a:cxn>
                  <a:cxn ang="0">
                    <a:pos x="240" y="34"/>
                  </a:cxn>
                  <a:cxn ang="0">
                    <a:pos x="182" y="36"/>
                  </a:cxn>
                  <a:cxn ang="0">
                    <a:pos x="154" y="30"/>
                  </a:cxn>
                  <a:cxn ang="0">
                    <a:pos x="124" y="10"/>
                  </a:cxn>
                  <a:cxn ang="0">
                    <a:pos x="78" y="6"/>
                  </a:cxn>
                  <a:cxn ang="0">
                    <a:pos x="10" y="0"/>
                  </a:cxn>
                  <a:cxn ang="0">
                    <a:pos x="2" y="12"/>
                  </a:cxn>
                  <a:cxn ang="0">
                    <a:pos x="18" y="32"/>
                  </a:cxn>
                  <a:cxn ang="0">
                    <a:pos x="58" y="52"/>
                  </a:cxn>
                  <a:cxn ang="0">
                    <a:pos x="66" y="66"/>
                  </a:cxn>
                  <a:cxn ang="0">
                    <a:pos x="112" y="66"/>
                  </a:cxn>
                  <a:cxn ang="0">
                    <a:pos x="160" y="60"/>
                  </a:cxn>
                  <a:cxn ang="0">
                    <a:pos x="186" y="84"/>
                  </a:cxn>
                  <a:cxn ang="0">
                    <a:pos x="202" y="98"/>
                  </a:cxn>
                  <a:cxn ang="0">
                    <a:pos x="194" y="120"/>
                  </a:cxn>
                  <a:cxn ang="0">
                    <a:pos x="186" y="142"/>
                  </a:cxn>
                  <a:cxn ang="0">
                    <a:pos x="198" y="154"/>
                  </a:cxn>
                  <a:cxn ang="0">
                    <a:pos x="206" y="182"/>
                  </a:cxn>
                  <a:cxn ang="0">
                    <a:pos x="232" y="190"/>
                  </a:cxn>
                  <a:cxn ang="0">
                    <a:pos x="250" y="186"/>
                  </a:cxn>
                  <a:cxn ang="0">
                    <a:pos x="282" y="198"/>
                  </a:cxn>
                  <a:cxn ang="0">
                    <a:pos x="326" y="188"/>
                  </a:cxn>
                  <a:cxn ang="0">
                    <a:pos x="342" y="188"/>
                  </a:cxn>
                </a:cxnLst>
                <a:rect l="0" t="0" r="r" b="b"/>
                <a:pathLst>
                  <a:path w="708" h="204">
                    <a:moveTo>
                      <a:pt x="342" y="188"/>
                    </a:moveTo>
                    <a:lnTo>
                      <a:pt x="342" y="188"/>
                    </a:lnTo>
                    <a:lnTo>
                      <a:pt x="342" y="196"/>
                    </a:lnTo>
                    <a:lnTo>
                      <a:pt x="342" y="198"/>
                    </a:lnTo>
                    <a:lnTo>
                      <a:pt x="344" y="200"/>
                    </a:lnTo>
                    <a:lnTo>
                      <a:pt x="352" y="202"/>
                    </a:lnTo>
                    <a:lnTo>
                      <a:pt x="364" y="204"/>
                    </a:lnTo>
                    <a:lnTo>
                      <a:pt x="406" y="202"/>
                    </a:lnTo>
                    <a:lnTo>
                      <a:pt x="472" y="202"/>
                    </a:lnTo>
                    <a:lnTo>
                      <a:pt x="472" y="202"/>
                    </a:lnTo>
                    <a:lnTo>
                      <a:pt x="506" y="202"/>
                    </a:lnTo>
                    <a:lnTo>
                      <a:pt x="530" y="198"/>
                    </a:lnTo>
                    <a:lnTo>
                      <a:pt x="546" y="192"/>
                    </a:lnTo>
                    <a:lnTo>
                      <a:pt x="554" y="186"/>
                    </a:lnTo>
                    <a:lnTo>
                      <a:pt x="558" y="180"/>
                    </a:lnTo>
                    <a:lnTo>
                      <a:pt x="560" y="176"/>
                    </a:lnTo>
                    <a:lnTo>
                      <a:pt x="562" y="178"/>
                    </a:lnTo>
                    <a:lnTo>
                      <a:pt x="562" y="184"/>
                    </a:lnTo>
                    <a:lnTo>
                      <a:pt x="562" y="184"/>
                    </a:lnTo>
                    <a:lnTo>
                      <a:pt x="566" y="188"/>
                    </a:lnTo>
                    <a:lnTo>
                      <a:pt x="570" y="190"/>
                    </a:lnTo>
                    <a:lnTo>
                      <a:pt x="584" y="196"/>
                    </a:lnTo>
                    <a:lnTo>
                      <a:pt x="604" y="200"/>
                    </a:lnTo>
                    <a:lnTo>
                      <a:pt x="624" y="200"/>
                    </a:lnTo>
                    <a:lnTo>
                      <a:pt x="646" y="200"/>
                    </a:lnTo>
                    <a:lnTo>
                      <a:pt x="664" y="198"/>
                    </a:lnTo>
                    <a:lnTo>
                      <a:pt x="676" y="192"/>
                    </a:lnTo>
                    <a:lnTo>
                      <a:pt x="680" y="190"/>
                    </a:lnTo>
                    <a:lnTo>
                      <a:pt x="682" y="186"/>
                    </a:lnTo>
                    <a:lnTo>
                      <a:pt x="682" y="186"/>
                    </a:lnTo>
                    <a:lnTo>
                      <a:pt x="684" y="178"/>
                    </a:lnTo>
                    <a:lnTo>
                      <a:pt x="688" y="174"/>
                    </a:lnTo>
                    <a:lnTo>
                      <a:pt x="694" y="172"/>
                    </a:lnTo>
                    <a:lnTo>
                      <a:pt x="700" y="170"/>
                    </a:lnTo>
                    <a:lnTo>
                      <a:pt x="706" y="168"/>
                    </a:lnTo>
                    <a:lnTo>
                      <a:pt x="708" y="168"/>
                    </a:lnTo>
                    <a:lnTo>
                      <a:pt x="708" y="166"/>
                    </a:lnTo>
                    <a:lnTo>
                      <a:pt x="700" y="162"/>
                    </a:lnTo>
                    <a:lnTo>
                      <a:pt x="700" y="162"/>
                    </a:lnTo>
                    <a:lnTo>
                      <a:pt x="694" y="158"/>
                    </a:lnTo>
                    <a:lnTo>
                      <a:pt x="690" y="154"/>
                    </a:lnTo>
                    <a:lnTo>
                      <a:pt x="692" y="152"/>
                    </a:lnTo>
                    <a:lnTo>
                      <a:pt x="696" y="148"/>
                    </a:lnTo>
                    <a:lnTo>
                      <a:pt x="700" y="144"/>
                    </a:lnTo>
                    <a:lnTo>
                      <a:pt x="702" y="140"/>
                    </a:lnTo>
                    <a:lnTo>
                      <a:pt x="704" y="134"/>
                    </a:lnTo>
                    <a:lnTo>
                      <a:pt x="700" y="126"/>
                    </a:lnTo>
                    <a:lnTo>
                      <a:pt x="700" y="126"/>
                    </a:lnTo>
                    <a:lnTo>
                      <a:pt x="694" y="118"/>
                    </a:lnTo>
                    <a:lnTo>
                      <a:pt x="688" y="114"/>
                    </a:lnTo>
                    <a:lnTo>
                      <a:pt x="680" y="112"/>
                    </a:lnTo>
                    <a:lnTo>
                      <a:pt x="672" y="110"/>
                    </a:lnTo>
                    <a:lnTo>
                      <a:pt x="654" y="110"/>
                    </a:lnTo>
                    <a:lnTo>
                      <a:pt x="648" y="108"/>
                    </a:lnTo>
                    <a:lnTo>
                      <a:pt x="642" y="104"/>
                    </a:lnTo>
                    <a:lnTo>
                      <a:pt x="642" y="104"/>
                    </a:lnTo>
                    <a:lnTo>
                      <a:pt x="636" y="98"/>
                    </a:lnTo>
                    <a:lnTo>
                      <a:pt x="626" y="96"/>
                    </a:lnTo>
                    <a:lnTo>
                      <a:pt x="614" y="94"/>
                    </a:lnTo>
                    <a:lnTo>
                      <a:pt x="600" y="96"/>
                    </a:lnTo>
                    <a:lnTo>
                      <a:pt x="560" y="98"/>
                    </a:lnTo>
                    <a:lnTo>
                      <a:pt x="506" y="106"/>
                    </a:lnTo>
                    <a:lnTo>
                      <a:pt x="506" y="106"/>
                    </a:lnTo>
                    <a:lnTo>
                      <a:pt x="480" y="110"/>
                    </a:lnTo>
                    <a:lnTo>
                      <a:pt x="464" y="114"/>
                    </a:lnTo>
                    <a:lnTo>
                      <a:pt x="454" y="120"/>
                    </a:lnTo>
                    <a:lnTo>
                      <a:pt x="446" y="124"/>
                    </a:lnTo>
                    <a:lnTo>
                      <a:pt x="442" y="126"/>
                    </a:lnTo>
                    <a:lnTo>
                      <a:pt x="438" y="128"/>
                    </a:lnTo>
                    <a:lnTo>
                      <a:pt x="430" y="126"/>
                    </a:lnTo>
                    <a:lnTo>
                      <a:pt x="416" y="122"/>
                    </a:lnTo>
                    <a:lnTo>
                      <a:pt x="416" y="122"/>
                    </a:lnTo>
                    <a:lnTo>
                      <a:pt x="402" y="118"/>
                    </a:lnTo>
                    <a:lnTo>
                      <a:pt x="390" y="118"/>
                    </a:lnTo>
                    <a:lnTo>
                      <a:pt x="382" y="118"/>
                    </a:lnTo>
                    <a:lnTo>
                      <a:pt x="374" y="120"/>
                    </a:lnTo>
                    <a:lnTo>
                      <a:pt x="368" y="122"/>
                    </a:lnTo>
                    <a:lnTo>
                      <a:pt x="362" y="122"/>
                    </a:lnTo>
                    <a:lnTo>
                      <a:pt x="354" y="120"/>
                    </a:lnTo>
                    <a:lnTo>
                      <a:pt x="346" y="114"/>
                    </a:lnTo>
                    <a:lnTo>
                      <a:pt x="346" y="114"/>
                    </a:lnTo>
                    <a:lnTo>
                      <a:pt x="338" y="110"/>
                    </a:lnTo>
                    <a:lnTo>
                      <a:pt x="332" y="108"/>
                    </a:lnTo>
                    <a:lnTo>
                      <a:pt x="330" y="110"/>
                    </a:lnTo>
                    <a:lnTo>
                      <a:pt x="328" y="114"/>
                    </a:lnTo>
                    <a:lnTo>
                      <a:pt x="328" y="118"/>
                    </a:lnTo>
                    <a:lnTo>
                      <a:pt x="326" y="122"/>
                    </a:lnTo>
                    <a:lnTo>
                      <a:pt x="324" y="124"/>
                    </a:lnTo>
                    <a:lnTo>
                      <a:pt x="318" y="122"/>
                    </a:lnTo>
                    <a:lnTo>
                      <a:pt x="318" y="122"/>
                    </a:lnTo>
                    <a:lnTo>
                      <a:pt x="312" y="118"/>
                    </a:lnTo>
                    <a:lnTo>
                      <a:pt x="310" y="116"/>
                    </a:lnTo>
                    <a:lnTo>
                      <a:pt x="310" y="112"/>
                    </a:lnTo>
                    <a:lnTo>
                      <a:pt x="310" y="110"/>
                    </a:lnTo>
                    <a:lnTo>
                      <a:pt x="312" y="106"/>
                    </a:lnTo>
                    <a:lnTo>
                      <a:pt x="310" y="102"/>
                    </a:lnTo>
                    <a:lnTo>
                      <a:pt x="308" y="96"/>
                    </a:lnTo>
                    <a:lnTo>
                      <a:pt x="300" y="90"/>
                    </a:lnTo>
                    <a:lnTo>
                      <a:pt x="300" y="90"/>
                    </a:lnTo>
                    <a:lnTo>
                      <a:pt x="294" y="84"/>
                    </a:lnTo>
                    <a:lnTo>
                      <a:pt x="286" y="82"/>
                    </a:lnTo>
                    <a:lnTo>
                      <a:pt x="280" y="82"/>
                    </a:lnTo>
                    <a:lnTo>
                      <a:pt x="276" y="82"/>
                    </a:lnTo>
                    <a:lnTo>
                      <a:pt x="268" y="84"/>
                    </a:lnTo>
                    <a:lnTo>
                      <a:pt x="266" y="82"/>
                    </a:lnTo>
                    <a:lnTo>
                      <a:pt x="264" y="78"/>
                    </a:lnTo>
                    <a:lnTo>
                      <a:pt x="264" y="78"/>
                    </a:lnTo>
                    <a:lnTo>
                      <a:pt x="262" y="76"/>
                    </a:lnTo>
                    <a:lnTo>
                      <a:pt x="264" y="74"/>
                    </a:lnTo>
                    <a:lnTo>
                      <a:pt x="270" y="72"/>
                    </a:lnTo>
                    <a:lnTo>
                      <a:pt x="290" y="72"/>
                    </a:lnTo>
                    <a:lnTo>
                      <a:pt x="308" y="74"/>
                    </a:lnTo>
                    <a:lnTo>
                      <a:pt x="314" y="72"/>
                    </a:lnTo>
                    <a:lnTo>
                      <a:pt x="316" y="70"/>
                    </a:lnTo>
                    <a:lnTo>
                      <a:pt x="316" y="66"/>
                    </a:lnTo>
                    <a:lnTo>
                      <a:pt x="316" y="66"/>
                    </a:lnTo>
                    <a:lnTo>
                      <a:pt x="314" y="62"/>
                    </a:lnTo>
                    <a:lnTo>
                      <a:pt x="308" y="58"/>
                    </a:lnTo>
                    <a:lnTo>
                      <a:pt x="296" y="56"/>
                    </a:lnTo>
                    <a:lnTo>
                      <a:pt x="278" y="52"/>
                    </a:lnTo>
                    <a:lnTo>
                      <a:pt x="268" y="48"/>
                    </a:lnTo>
                    <a:lnTo>
                      <a:pt x="258" y="44"/>
                    </a:lnTo>
                    <a:lnTo>
                      <a:pt x="258" y="44"/>
                    </a:lnTo>
                    <a:lnTo>
                      <a:pt x="240" y="34"/>
                    </a:lnTo>
                    <a:lnTo>
                      <a:pt x="232" y="32"/>
                    </a:lnTo>
                    <a:lnTo>
                      <a:pt x="224" y="30"/>
                    </a:lnTo>
                    <a:lnTo>
                      <a:pt x="204" y="32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70" y="36"/>
                    </a:lnTo>
                    <a:lnTo>
                      <a:pt x="162" y="34"/>
                    </a:lnTo>
                    <a:lnTo>
                      <a:pt x="154" y="30"/>
                    </a:lnTo>
                    <a:lnTo>
                      <a:pt x="148" y="24"/>
                    </a:lnTo>
                    <a:lnTo>
                      <a:pt x="136" y="14"/>
                    </a:lnTo>
                    <a:lnTo>
                      <a:pt x="130" y="10"/>
                    </a:lnTo>
                    <a:lnTo>
                      <a:pt x="124" y="10"/>
                    </a:lnTo>
                    <a:lnTo>
                      <a:pt x="124" y="10"/>
                    </a:lnTo>
                    <a:lnTo>
                      <a:pt x="114" y="10"/>
                    </a:lnTo>
                    <a:lnTo>
                      <a:pt x="104" y="10"/>
                    </a:lnTo>
                    <a:lnTo>
                      <a:pt x="78" y="6"/>
                    </a:lnTo>
                    <a:lnTo>
                      <a:pt x="4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4" y="18"/>
                    </a:lnTo>
                    <a:lnTo>
                      <a:pt x="10" y="24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26" y="38"/>
                    </a:lnTo>
                    <a:lnTo>
                      <a:pt x="36" y="42"/>
                    </a:lnTo>
                    <a:lnTo>
                      <a:pt x="50" y="48"/>
                    </a:lnTo>
                    <a:lnTo>
                      <a:pt x="58" y="52"/>
                    </a:lnTo>
                    <a:lnTo>
                      <a:pt x="62" y="56"/>
                    </a:lnTo>
                    <a:lnTo>
                      <a:pt x="62" y="60"/>
                    </a:lnTo>
                    <a:lnTo>
                      <a:pt x="62" y="60"/>
                    </a:lnTo>
                    <a:lnTo>
                      <a:pt x="66" y="66"/>
                    </a:lnTo>
                    <a:lnTo>
                      <a:pt x="70" y="68"/>
                    </a:lnTo>
                    <a:lnTo>
                      <a:pt x="78" y="70"/>
                    </a:lnTo>
                    <a:lnTo>
                      <a:pt x="88" y="70"/>
                    </a:lnTo>
                    <a:lnTo>
                      <a:pt x="112" y="66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50" y="60"/>
                    </a:lnTo>
                    <a:lnTo>
                      <a:pt x="160" y="60"/>
                    </a:lnTo>
                    <a:lnTo>
                      <a:pt x="166" y="62"/>
                    </a:lnTo>
                    <a:lnTo>
                      <a:pt x="170" y="66"/>
                    </a:lnTo>
                    <a:lnTo>
                      <a:pt x="180" y="78"/>
                    </a:lnTo>
                    <a:lnTo>
                      <a:pt x="186" y="84"/>
                    </a:lnTo>
                    <a:lnTo>
                      <a:pt x="194" y="90"/>
                    </a:lnTo>
                    <a:lnTo>
                      <a:pt x="194" y="90"/>
                    </a:lnTo>
                    <a:lnTo>
                      <a:pt x="198" y="94"/>
                    </a:lnTo>
                    <a:lnTo>
                      <a:pt x="202" y="98"/>
                    </a:lnTo>
                    <a:lnTo>
                      <a:pt x="202" y="102"/>
                    </a:lnTo>
                    <a:lnTo>
                      <a:pt x="202" y="106"/>
                    </a:lnTo>
                    <a:lnTo>
                      <a:pt x="200" y="114"/>
                    </a:lnTo>
                    <a:lnTo>
                      <a:pt x="194" y="120"/>
                    </a:lnTo>
                    <a:lnTo>
                      <a:pt x="190" y="128"/>
                    </a:lnTo>
                    <a:lnTo>
                      <a:pt x="186" y="134"/>
                    </a:lnTo>
                    <a:lnTo>
                      <a:pt x="184" y="140"/>
                    </a:lnTo>
                    <a:lnTo>
                      <a:pt x="186" y="142"/>
                    </a:lnTo>
                    <a:lnTo>
                      <a:pt x="190" y="144"/>
                    </a:lnTo>
                    <a:lnTo>
                      <a:pt x="190" y="144"/>
                    </a:lnTo>
                    <a:lnTo>
                      <a:pt x="196" y="150"/>
                    </a:lnTo>
                    <a:lnTo>
                      <a:pt x="198" y="154"/>
                    </a:lnTo>
                    <a:lnTo>
                      <a:pt x="200" y="164"/>
                    </a:lnTo>
                    <a:lnTo>
                      <a:pt x="200" y="170"/>
                    </a:lnTo>
                    <a:lnTo>
                      <a:pt x="202" y="176"/>
                    </a:lnTo>
                    <a:lnTo>
                      <a:pt x="206" y="182"/>
                    </a:lnTo>
                    <a:lnTo>
                      <a:pt x="216" y="186"/>
                    </a:lnTo>
                    <a:lnTo>
                      <a:pt x="216" y="186"/>
                    </a:lnTo>
                    <a:lnTo>
                      <a:pt x="224" y="190"/>
                    </a:lnTo>
                    <a:lnTo>
                      <a:pt x="232" y="190"/>
                    </a:lnTo>
                    <a:lnTo>
                      <a:pt x="236" y="190"/>
                    </a:lnTo>
                    <a:lnTo>
                      <a:pt x="240" y="188"/>
                    </a:lnTo>
                    <a:lnTo>
                      <a:pt x="244" y="186"/>
                    </a:lnTo>
                    <a:lnTo>
                      <a:pt x="250" y="186"/>
                    </a:lnTo>
                    <a:lnTo>
                      <a:pt x="260" y="188"/>
                    </a:lnTo>
                    <a:lnTo>
                      <a:pt x="274" y="194"/>
                    </a:lnTo>
                    <a:lnTo>
                      <a:pt x="274" y="194"/>
                    </a:lnTo>
                    <a:lnTo>
                      <a:pt x="282" y="198"/>
                    </a:lnTo>
                    <a:lnTo>
                      <a:pt x="290" y="198"/>
                    </a:lnTo>
                    <a:lnTo>
                      <a:pt x="304" y="198"/>
                    </a:lnTo>
                    <a:lnTo>
                      <a:pt x="316" y="194"/>
                    </a:lnTo>
                    <a:lnTo>
                      <a:pt x="326" y="188"/>
                    </a:lnTo>
                    <a:lnTo>
                      <a:pt x="340" y="180"/>
                    </a:lnTo>
                    <a:lnTo>
                      <a:pt x="342" y="180"/>
                    </a:lnTo>
                    <a:lnTo>
                      <a:pt x="342" y="180"/>
                    </a:lnTo>
                    <a:lnTo>
                      <a:pt x="342" y="188"/>
                    </a:lnTo>
                    <a:lnTo>
                      <a:pt x="342" y="1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6" name="Freeform 6103"/>
              <p:cNvSpPr>
                <a:spLocks/>
              </p:cNvSpPr>
              <p:nvPr/>
            </p:nvSpPr>
            <p:spPr bwMode="auto">
              <a:xfrm>
                <a:off x="1936750" y="1119823"/>
                <a:ext cx="81280" cy="49530"/>
              </a:xfrm>
              <a:custGeom>
                <a:avLst/>
                <a:gdLst/>
                <a:ahLst/>
                <a:cxnLst>
                  <a:cxn ang="0">
                    <a:pos x="94" y="78"/>
                  </a:cxn>
                  <a:cxn ang="0">
                    <a:pos x="94" y="78"/>
                  </a:cxn>
                  <a:cxn ang="0">
                    <a:pos x="110" y="76"/>
                  </a:cxn>
                  <a:cxn ang="0">
                    <a:pos x="120" y="72"/>
                  </a:cxn>
                  <a:cxn ang="0">
                    <a:pos x="126" y="66"/>
                  </a:cxn>
                  <a:cxn ang="0">
                    <a:pos x="128" y="58"/>
                  </a:cxn>
                  <a:cxn ang="0">
                    <a:pos x="126" y="48"/>
                  </a:cxn>
                  <a:cxn ang="0">
                    <a:pos x="120" y="38"/>
                  </a:cxn>
                  <a:cxn ang="0">
                    <a:pos x="114" y="28"/>
                  </a:cxn>
                  <a:cxn ang="0">
                    <a:pos x="104" y="16"/>
                  </a:cxn>
                  <a:cxn ang="0">
                    <a:pos x="104" y="16"/>
                  </a:cxn>
                  <a:cxn ang="0">
                    <a:pos x="92" y="8"/>
                  </a:cxn>
                  <a:cxn ang="0">
                    <a:pos x="80" y="2"/>
                  </a:cxn>
                  <a:cxn ang="0">
                    <a:pos x="68" y="0"/>
                  </a:cxn>
                  <a:cxn ang="0">
                    <a:pos x="58" y="0"/>
                  </a:cxn>
                  <a:cxn ang="0">
                    <a:pos x="46" y="2"/>
                  </a:cxn>
                  <a:cxn ang="0">
                    <a:pos x="34" y="8"/>
                  </a:cxn>
                  <a:cxn ang="0">
                    <a:pos x="24" y="14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6" y="36"/>
                  </a:cxn>
                  <a:cxn ang="0">
                    <a:pos x="2" y="42"/>
                  </a:cxn>
                  <a:cxn ang="0">
                    <a:pos x="0" y="48"/>
                  </a:cxn>
                  <a:cxn ang="0">
                    <a:pos x="0" y="52"/>
                  </a:cxn>
                  <a:cxn ang="0">
                    <a:pos x="4" y="56"/>
                  </a:cxn>
                  <a:cxn ang="0">
                    <a:pos x="10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32" y="62"/>
                  </a:cxn>
                  <a:cxn ang="0">
                    <a:pos x="40" y="64"/>
                  </a:cxn>
                  <a:cxn ang="0">
                    <a:pos x="54" y="70"/>
                  </a:cxn>
                  <a:cxn ang="0">
                    <a:pos x="68" y="76"/>
                  </a:cxn>
                  <a:cxn ang="0">
                    <a:pos x="80" y="76"/>
                  </a:cxn>
                  <a:cxn ang="0">
                    <a:pos x="94" y="78"/>
                  </a:cxn>
                  <a:cxn ang="0">
                    <a:pos x="94" y="78"/>
                  </a:cxn>
                </a:cxnLst>
                <a:rect l="0" t="0" r="r" b="b"/>
                <a:pathLst>
                  <a:path w="128" h="78">
                    <a:moveTo>
                      <a:pt x="94" y="78"/>
                    </a:moveTo>
                    <a:lnTo>
                      <a:pt x="94" y="78"/>
                    </a:lnTo>
                    <a:lnTo>
                      <a:pt x="110" y="76"/>
                    </a:lnTo>
                    <a:lnTo>
                      <a:pt x="120" y="72"/>
                    </a:lnTo>
                    <a:lnTo>
                      <a:pt x="126" y="66"/>
                    </a:lnTo>
                    <a:lnTo>
                      <a:pt x="128" y="58"/>
                    </a:lnTo>
                    <a:lnTo>
                      <a:pt x="126" y="48"/>
                    </a:lnTo>
                    <a:lnTo>
                      <a:pt x="120" y="38"/>
                    </a:lnTo>
                    <a:lnTo>
                      <a:pt x="114" y="28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92" y="8"/>
                    </a:lnTo>
                    <a:lnTo>
                      <a:pt x="80" y="2"/>
                    </a:lnTo>
                    <a:lnTo>
                      <a:pt x="68" y="0"/>
                    </a:lnTo>
                    <a:lnTo>
                      <a:pt x="58" y="0"/>
                    </a:lnTo>
                    <a:lnTo>
                      <a:pt x="46" y="2"/>
                    </a:lnTo>
                    <a:lnTo>
                      <a:pt x="34" y="8"/>
                    </a:lnTo>
                    <a:lnTo>
                      <a:pt x="24" y="1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6" y="36"/>
                    </a:lnTo>
                    <a:lnTo>
                      <a:pt x="2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4" y="56"/>
                    </a:lnTo>
                    <a:lnTo>
                      <a:pt x="10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32" y="62"/>
                    </a:lnTo>
                    <a:lnTo>
                      <a:pt x="40" y="64"/>
                    </a:lnTo>
                    <a:lnTo>
                      <a:pt x="54" y="70"/>
                    </a:lnTo>
                    <a:lnTo>
                      <a:pt x="68" y="76"/>
                    </a:lnTo>
                    <a:lnTo>
                      <a:pt x="80" y="76"/>
                    </a:lnTo>
                    <a:lnTo>
                      <a:pt x="94" y="78"/>
                    </a:lnTo>
                    <a:lnTo>
                      <a:pt x="94" y="7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7" name="Freeform 6104"/>
              <p:cNvSpPr>
                <a:spLocks/>
              </p:cNvSpPr>
              <p:nvPr/>
            </p:nvSpPr>
            <p:spPr bwMode="auto">
              <a:xfrm>
                <a:off x="1940560" y="1010603"/>
                <a:ext cx="80010" cy="19050"/>
              </a:xfrm>
              <a:custGeom>
                <a:avLst/>
                <a:gdLst/>
                <a:ahLst/>
                <a:cxnLst>
                  <a:cxn ang="0">
                    <a:pos x="92" y="28"/>
                  </a:cxn>
                  <a:cxn ang="0">
                    <a:pos x="92" y="28"/>
                  </a:cxn>
                  <a:cxn ang="0">
                    <a:pos x="108" y="28"/>
                  </a:cxn>
                  <a:cxn ang="0">
                    <a:pos x="120" y="26"/>
                  </a:cxn>
                  <a:cxn ang="0">
                    <a:pos x="124" y="22"/>
                  </a:cxn>
                  <a:cxn ang="0">
                    <a:pos x="126" y="20"/>
                  </a:cxn>
                  <a:cxn ang="0">
                    <a:pos x="126" y="16"/>
                  </a:cxn>
                  <a:cxn ang="0">
                    <a:pos x="122" y="12"/>
                  </a:cxn>
                  <a:cxn ang="0">
                    <a:pos x="112" y="8"/>
                  </a:cxn>
                  <a:cxn ang="0">
                    <a:pos x="100" y="4"/>
                  </a:cxn>
                  <a:cxn ang="0">
                    <a:pos x="82" y="2"/>
                  </a:cxn>
                  <a:cxn ang="0">
                    <a:pos x="82" y="2"/>
                  </a:cxn>
                  <a:cxn ang="0">
                    <a:pos x="48" y="0"/>
                  </a:cxn>
                  <a:cxn ang="0">
                    <a:pos x="22" y="4"/>
                  </a:cxn>
                  <a:cxn ang="0">
                    <a:pos x="14" y="6"/>
                  </a:cxn>
                  <a:cxn ang="0">
                    <a:pos x="6" y="8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6" y="26"/>
                  </a:cxn>
                  <a:cxn ang="0">
                    <a:pos x="16" y="28"/>
                  </a:cxn>
                  <a:cxn ang="0">
                    <a:pos x="26" y="30"/>
                  </a:cxn>
                  <a:cxn ang="0">
                    <a:pos x="56" y="28"/>
                  </a:cxn>
                  <a:cxn ang="0">
                    <a:pos x="92" y="28"/>
                  </a:cxn>
                  <a:cxn ang="0">
                    <a:pos x="92" y="28"/>
                  </a:cxn>
                </a:cxnLst>
                <a:rect l="0" t="0" r="r" b="b"/>
                <a:pathLst>
                  <a:path w="126" h="30">
                    <a:moveTo>
                      <a:pt x="92" y="28"/>
                    </a:moveTo>
                    <a:lnTo>
                      <a:pt x="92" y="28"/>
                    </a:lnTo>
                    <a:lnTo>
                      <a:pt x="108" y="28"/>
                    </a:lnTo>
                    <a:lnTo>
                      <a:pt x="120" y="26"/>
                    </a:lnTo>
                    <a:lnTo>
                      <a:pt x="124" y="22"/>
                    </a:lnTo>
                    <a:lnTo>
                      <a:pt x="126" y="20"/>
                    </a:lnTo>
                    <a:lnTo>
                      <a:pt x="126" y="16"/>
                    </a:lnTo>
                    <a:lnTo>
                      <a:pt x="122" y="12"/>
                    </a:lnTo>
                    <a:lnTo>
                      <a:pt x="112" y="8"/>
                    </a:lnTo>
                    <a:lnTo>
                      <a:pt x="100" y="4"/>
                    </a:lnTo>
                    <a:lnTo>
                      <a:pt x="82" y="2"/>
                    </a:lnTo>
                    <a:lnTo>
                      <a:pt x="82" y="2"/>
                    </a:lnTo>
                    <a:lnTo>
                      <a:pt x="48" y="0"/>
                    </a:lnTo>
                    <a:lnTo>
                      <a:pt x="22" y="4"/>
                    </a:lnTo>
                    <a:lnTo>
                      <a:pt x="14" y="6"/>
                    </a:lnTo>
                    <a:lnTo>
                      <a:pt x="6" y="8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16" y="28"/>
                    </a:lnTo>
                    <a:lnTo>
                      <a:pt x="26" y="30"/>
                    </a:lnTo>
                    <a:lnTo>
                      <a:pt x="56" y="28"/>
                    </a:lnTo>
                    <a:lnTo>
                      <a:pt x="92" y="28"/>
                    </a:lnTo>
                    <a:lnTo>
                      <a:pt x="92" y="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8" name="Freeform 6105"/>
              <p:cNvSpPr>
                <a:spLocks/>
              </p:cNvSpPr>
              <p:nvPr/>
            </p:nvSpPr>
            <p:spPr bwMode="auto">
              <a:xfrm>
                <a:off x="2194560" y="944563"/>
                <a:ext cx="34290" cy="12700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54" y="4"/>
                  </a:cxn>
                  <a:cxn ang="0">
                    <a:pos x="54" y="2"/>
                  </a:cxn>
                  <a:cxn ang="0">
                    <a:pos x="50" y="0"/>
                  </a:cxn>
                  <a:cxn ang="0">
                    <a:pos x="36" y="0"/>
                  </a:cxn>
                  <a:cxn ang="0">
                    <a:pos x="18" y="6"/>
                  </a:cxn>
                  <a:cxn ang="0">
                    <a:pos x="8" y="1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0" y="18"/>
                  </a:cxn>
                  <a:cxn ang="0">
                    <a:pos x="4" y="20"/>
                  </a:cxn>
                  <a:cxn ang="0">
                    <a:pos x="20" y="18"/>
                  </a:cxn>
                  <a:cxn ang="0">
                    <a:pos x="42" y="12"/>
                  </a:cxn>
                  <a:cxn ang="0">
                    <a:pos x="50" y="8"/>
                  </a:cxn>
                  <a:cxn ang="0">
                    <a:pos x="54" y="4"/>
                  </a:cxn>
                  <a:cxn ang="0">
                    <a:pos x="54" y="4"/>
                  </a:cxn>
                </a:cxnLst>
                <a:rect l="0" t="0" r="r" b="b"/>
                <a:pathLst>
                  <a:path w="54" h="20">
                    <a:moveTo>
                      <a:pt x="54" y="4"/>
                    </a:moveTo>
                    <a:lnTo>
                      <a:pt x="54" y="4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8" y="6"/>
                    </a:lnTo>
                    <a:lnTo>
                      <a:pt x="8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20" y="18"/>
                    </a:lnTo>
                    <a:lnTo>
                      <a:pt x="42" y="12"/>
                    </a:lnTo>
                    <a:lnTo>
                      <a:pt x="50" y="8"/>
                    </a:lnTo>
                    <a:lnTo>
                      <a:pt x="54" y="4"/>
                    </a:lnTo>
                    <a:lnTo>
                      <a:pt x="54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9" name="Freeform 6106"/>
              <p:cNvSpPr>
                <a:spLocks/>
              </p:cNvSpPr>
              <p:nvPr/>
            </p:nvSpPr>
            <p:spPr bwMode="auto">
              <a:xfrm>
                <a:off x="2057400" y="727393"/>
                <a:ext cx="784860" cy="367030"/>
              </a:xfrm>
              <a:custGeom>
                <a:avLst/>
                <a:gdLst/>
                <a:ahLst/>
                <a:cxnLst>
                  <a:cxn ang="0">
                    <a:pos x="68" y="162"/>
                  </a:cxn>
                  <a:cxn ang="0">
                    <a:pos x="122" y="204"/>
                  </a:cxn>
                  <a:cxn ang="0">
                    <a:pos x="246" y="182"/>
                  </a:cxn>
                  <a:cxn ang="0">
                    <a:pos x="202" y="210"/>
                  </a:cxn>
                  <a:cxn ang="0">
                    <a:pos x="334" y="210"/>
                  </a:cxn>
                  <a:cxn ang="0">
                    <a:pos x="494" y="186"/>
                  </a:cxn>
                  <a:cxn ang="0">
                    <a:pos x="540" y="190"/>
                  </a:cxn>
                  <a:cxn ang="0">
                    <a:pos x="450" y="222"/>
                  </a:cxn>
                  <a:cxn ang="0">
                    <a:pos x="402" y="274"/>
                  </a:cxn>
                  <a:cxn ang="0">
                    <a:pos x="402" y="298"/>
                  </a:cxn>
                  <a:cxn ang="0">
                    <a:pos x="246" y="240"/>
                  </a:cxn>
                  <a:cxn ang="0">
                    <a:pos x="226" y="284"/>
                  </a:cxn>
                  <a:cxn ang="0">
                    <a:pos x="296" y="336"/>
                  </a:cxn>
                  <a:cxn ang="0">
                    <a:pos x="336" y="356"/>
                  </a:cxn>
                  <a:cxn ang="0">
                    <a:pos x="298" y="364"/>
                  </a:cxn>
                  <a:cxn ang="0">
                    <a:pos x="168" y="410"/>
                  </a:cxn>
                  <a:cxn ang="0">
                    <a:pos x="226" y="422"/>
                  </a:cxn>
                  <a:cxn ang="0">
                    <a:pos x="256" y="440"/>
                  </a:cxn>
                  <a:cxn ang="0">
                    <a:pos x="330" y="460"/>
                  </a:cxn>
                  <a:cxn ang="0">
                    <a:pos x="342" y="464"/>
                  </a:cxn>
                  <a:cxn ang="0">
                    <a:pos x="238" y="460"/>
                  </a:cxn>
                  <a:cxn ang="0">
                    <a:pos x="140" y="450"/>
                  </a:cxn>
                  <a:cxn ang="0">
                    <a:pos x="160" y="502"/>
                  </a:cxn>
                  <a:cxn ang="0">
                    <a:pos x="92" y="546"/>
                  </a:cxn>
                  <a:cxn ang="0">
                    <a:pos x="146" y="562"/>
                  </a:cxn>
                  <a:cxn ang="0">
                    <a:pos x="244" y="562"/>
                  </a:cxn>
                  <a:cxn ang="0">
                    <a:pos x="322" y="552"/>
                  </a:cxn>
                  <a:cxn ang="0">
                    <a:pos x="438" y="548"/>
                  </a:cxn>
                  <a:cxn ang="0">
                    <a:pos x="462" y="578"/>
                  </a:cxn>
                  <a:cxn ang="0">
                    <a:pos x="560" y="538"/>
                  </a:cxn>
                  <a:cxn ang="0">
                    <a:pos x="518" y="514"/>
                  </a:cxn>
                  <a:cxn ang="0">
                    <a:pos x="550" y="472"/>
                  </a:cxn>
                  <a:cxn ang="0">
                    <a:pos x="550" y="432"/>
                  </a:cxn>
                  <a:cxn ang="0">
                    <a:pos x="668" y="402"/>
                  </a:cxn>
                  <a:cxn ang="0">
                    <a:pos x="684" y="372"/>
                  </a:cxn>
                  <a:cxn ang="0">
                    <a:pos x="686" y="348"/>
                  </a:cxn>
                  <a:cxn ang="0">
                    <a:pos x="658" y="326"/>
                  </a:cxn>
                  <a:cxn ang="0">
                    <a:pos x="588" y="318"/>
                  </a:cxn>
                  <a:cxn ang="0">
                    <a:pos x="752" y="284"/>
                  </a:cxn>
                  <a:cxn ang="0">
                    <a:pos x="832" y="278"/>
                  </a:cxn>
                  <a:cxn ang="0">
                    <a:pos x="1076" y="154"/>
                  </a:cxn>
                  <a:cxn ang="0">
                    <a:pos x="1000" y="142"/>
                  </a:cxn>
                  <a:cxn ang="0">
                    <a:pos x="1232" y="76"/>
                  </a:cxn>
                  <a:cxn ang="0">
                    <a:pos x="1168" y="54"/>
                  </a:cxn>
                  <a:cxn ang="0">
                    <a:pos x="1094" y="20"/>
                  </a:cxn>
                  <a:cxn ang="0">
                    <a:pos x="962" y="40"/>
                  </a:cxn>
                  <a:cxn ang="0">
                    <a:pos x="1006" y="20"/>
                  </a:cxn>
                  <a:cxn ang="0">
                    <a:pos x="858" y="2"/>
                  </a:cxn>
                  <a:cxn ang="0">
                    <a:pos x="690" y="10"/>
                  </a:cxn>
                  <a:cxn ang="0">
                    <a:pos x="500" y="14"/>
                  </a:cxn>
                  <a:cxn ang="0">
                    <a:pos x="412" y="24"/>
                  </a:cxn>
                  <a:cxn ang="0">
                    <a:pos x="392" y="42"/>
                  </a:cxn>
                  <a:cxn ang="0">
                    <a:pos x="340" y="70"/>
                  </a:cxn>
                  <a:cxn ang="0">
                    <a:pos x="264" y="52"/>
                  </a:cxn>
                  <a:cxn ang="0">
                    <a:pos x="224" y="76"/>
                  </a:cxn>
                  <a:cxn ang="0">
                    <a:pos x="248" y="98"/>
                  </a:cxn>
                  <a:cxn ang="0">
                    <a:pos x="130" y="92"/>
                  </a:cxn>
                  <a:cxn ang="0">
                    <a:pos x="50" y="104"/>
                  </a:cxn>
                  <a:cxn ang="0">
                    <a:pos x="12" y="144"/>
                  </a:cxn>
                </a:cxnLst>
                <a:rect l="0" t="0" r="r" b="b"/>
                <a:pathLst>
                  <a:path w="1236" h="578">
                    <a:moveTo>
                      <a:pt x="44" y="148"/>
                    </a:moveTo>
                    <a:lnTo>
                      <a:pt x="44" y="148"/>
                    </a:lnTo>
                    <a:lnTo>
                      <a:pt x="50" y="150"/>
                    </a:lnTo>
                    <a:lnTo>
                      <a:pt x="58" y="152"/>
                    </a:lnTo>
                    <a:lnTo>
                      <a:pt x="74" y="150"/>
                    </a:lnTo>
                    <a:lnTo>
                      <a:pt x="80" y="150"/>
                    </a:lnTo>
                    <a:lnTo>
                      <a:pt x="80" y="152"/>
                    </a:lnTo>
                    <a:lnTo>
                      <a:pt x="74" y="156"/>
                    </a:lnTo>
                    <a:lnTo>
                      <a:pt x="74" y="156"/>
                    </a:lnTo>
                    <a:lnTo>
                      <a:pt x="68" y="162"/>
                    </a:lnTo>
                    <a:lnTo>
                      <a:pt x="62" y="168"/>
                    </a:lnTo>
                    <a:lnTo>
                      <a:pt x="62" y="172"/>
                    </a:lnTo>
                    <a:lnTo>
                      <a:pt x="62" y="178"/>
                    </a:lnTo>
                    <a:lnTo>
                      <a:pt x="66" y="182"/>
                    </a:lnTo>
                    <a:lnTo>
                      <a:pt x="72" y="186"/>
                    </a:lnTo>
                    <a:lnTo>
                      <a:pt x="82" y="190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108" y="200"/>
                    </a:lnTo>
                    <a:lnTo>
                      <a:pt x="122" y="204"/>
                    </a:lnTo>
                    <a:lnTo>
                      <a:pt x="144" y="212"/>
                    </a:lnTo>
                    <a:lnTo>
                      <a:pt x="156" y="216"/>
                    </a:lnTo>
                    <a:lnTo>
                      <a:pt x="166" y="214"/>
                    </a:lnTo>
                    <a:lnTo>
                      <a:pt x="178" y="212"/>
                    </a:lnTo>
                    <a:lnTo>
                      <a:pt x="192" y="204"/>
                    </a:lnTo>
                    <a:lnTo>
                      <a:pt x="192" y="204"/>
                    </a:lnTo>
                    <a:lnTo>
                      <a:pt x="206" y="194"/>
                    </a:lnTo>
                    <a:lnTo>
                      <a:pt x="222" y="188"/>
                    </a:lnTo>
                    <a:lnTo>
                      <a:pt x="234" y="184"/>
                    </a:lnTo>
                    <a:lnTo>
                      <a:pt x="246" y="182"/>
                    </a:lnTo>
                    <a:lnTo>
                      <a:pt x="254" y="182"/>
                    </a:lnTo>
                    <a:lnTo>
                      <a:pt x="258" y="182"/>
                    </a:lnTo>
                    <a:lnTo>
                      <a:pt x="256" y="184"/>
                    </a:lnTo>
                    <a:lnTo>
                      <a:pt x="250" y="186"/>
                    </a:lnTo>
                    <a:lnTo>
                      <a:pt x="250" y="186"/>
                    </a:lnTo>
                    <a:lnTo>
                      <a:pt x="224" y="194"/>
                    </a:lnTo>
                    <a:lnTo>
                      <a:pt x="212" y="200"/>
                    </a:lnTo>
                    <a:lnTo>
                      <a:pt x="204" y="206"/>
                    </a:lnTo>
                    <a:lnTo>
                      <a:pt x="202" y="208"/>
                    </a:lnTo>
                    <a:lnTo>
                      <a:pt x="202" y="210"/>
                    </a:lnTo>
                    <a:lnTo>
                      <a:pt x="204" y="214"/>
                    </a:lnTo>
                    <a:lnTo>
                      <a:pt x="208" y="216"/>
                    </a:lnTo>
                    <a:lnTo>
                      <a:pt x="224" y="220"/>
                    </a:lnTo>
                    <a:lnTo>
                      <a:pt x="254" y="224"/>
                    </a:lnTo>
                    <a:lnTo>
                      <a:pt x="254" y="224"/>
                    </a:lnTo>
                    <a:lnTo>
                      <a:pt x="284" y="224"/>
                    </a:lnTo>
                    <a:lnTo>
                      <a:pt x="304" y="224"/>
                    </a:lnTo>
                    <a:lnTo>
                      <a:pt x="318" y="220"/>
                    </a:lnTo>
                    <a:lnTo>
                      <a:pt x="326" y="216"/>
                    </a:lnTo>
                    <a:lnTo>
                      <a:pt x="334" y="210"/>
                    </a:lnTo>
                    <a:lnTo>
                      <a:pt x="338" y="210"/>
                    </a:lnTo>
                    <a:lnTo>
                      <a:pt x="346" y="214"/>
                    </a:lnTo>
                    <a:lnTo>
                      <a:pt x="346" y="214"/>
                    </a:lnTo>
                    <a:lnTo>
                      <a:pt x="358" y="218"/>
                    </a:lnTo>
                    <a:lnTo>
                      <a:pt x="374" y="218"/>
                    </a:lnTo>
                    <a:lnTo>
                      <a:pt x="394" y="216"/>
                    </a:lnTo>
                    <a:lnTo>
                      <a:pt x="418" y="212"/>
                    </a:lnTo>
                    <a:lnTo>
                      <a:pt x="442" y="206"/>
                    </a:lnTo>
                    <a:lnTo>
                      <a:pt x="468" y="196"/>
                    </a:lnTo>
                    <a:lnTo>
                      <a:pt x="494" y="186"/>
                    </a:lnTo>
                    <a:lnTo>
                      <a:pt x="520" y="174"/>
                    </a:lnTo>
                    <a:lnTo>
                      <a:pt x="520" y="174"/>
                    </a:lnTo>
                    <a:lnTo>
                      <a:pt x="546" y="160"/>
                    </a:lnTo>
                    <a:lnTo>
                      <a:pt x="544" y="162"/>
                    </a:lnTo>
                    <a:lnTo>
                      <a:pt x="540" y="168"/>
                    </a:lnTo>
                    <a:lnTo>
                      <a:pt x="536" y="176"/>
                    </a:lnTo>
                    <a:lnTo>
                      <a:pt x="534" y="180"/>
                    </a:lnTo>
                    <a:lnTo>
                      <a:pt x="534" y="184"/>
                    </a:lnTo>
                    <a:lnTo>
                      <a:pt x="536" y="186"/>
                    </a:lnTo>
                    <a:lnTo>
                      <a:pt x="540" y="190"/>
                    </a:lnTo>
                    <a:lnTo>
                      <a:pt x="548" y="192"/>
                    </a:lnTo>
                    <a:lnTo>
                      <a:pt x="558" y="192"/>
                    </a:lnTo>
                    <a:lnTo>
                      <a:pt x="558" y="192"/>
                    </a:lnTo>
                    <a:lnTo>
                      <a:pt x="576" y="194"/>
                    </a:lnTo>
                    <a:lnTo>
                      <a:pt x="584" y="196"/>
                    </a:lnTo>
                    <a:lnTo>
                      <a:pt x="584" y="196"/>
                    </a:lnTo>
                    <a:lnTo>
                      <a:pt x="580" y="198"/>
                    </a:lnTo>
                    <a:lnTo>
                      <a:pt x="570" y="200"/>
                    </a:lnTo>
                    <a:lnTo>
                      <a:pt x="524" y="208"/>
                    </a:lnTo>
                    <a:lnTo>
                      <a:pt x="450" y="222"/>
                    </a:lnTo>
                    <a:lnTo>
                      <a:pt x="450" y="222"/>
                    </a:lnTo>
                    <a:lnTo>
                      <a:pt x="388" y="236"/>
                    </a:lnTo>
                    <a:lnTo>
                      <a:pt x="370" y="238"/>
                    </a:lnTo>
                    <a:lnTo>
                      <a:pt x="360" y="242"/>
                    </a:lnTo>
                    <a:lnTo>
                      <a:pt x="358" y="242"/>
                    </a:lnTo>
                    <a:lnTo>
                      <a:pt x="358" y="244"/>
                    </a:lnTo>
                    <a:lnTo>
                      <a:pt x="362" y="248"/>
                    </a:lnTo>
                    <a:lnTo>
                      <a:pt x="386" y="264"/>
                    </a:lnTo>
                    <a:lnTo>
                      <a:pt x="386" y="264"/>
                    </a:lnTo>
                    <a:lnTo>
                      <a:pt x="402" y="274"/>
                    </a:lnTo>
                    <a:lnTo>
                      <a:pt x="418" y="282"/>
                    </a:lnTo>
                    <a:lnTo>
                      <a:pt x="442" y="292"/>
                    </a:lnTo>
                    <a:lnTo>
                      <a:pt x="450" y="296"/>
                    </a:lnTo>
                    <a:lnTo>
                      <a:pt x="452" y="298"/>
                    </a:lnTo>
                    <a:lnTo>
                      <a:pt x="448" y="302"/>
                    </a:lnTo>
                    <a:lnTo>
                      <a:pt x="436" y="304"/>
                    </a:lnTo>
                    <a:lnTo>
                      <a:pt x="436" y="304"/>
                    </a:lnTo>
                    <a:lnTo>
                      <a:pt x="422" y="304"/>
                    </a:lnTo>
                    <a:lnTo>
                      <a:pt x="410" y="302"/>
                    </a:lnTo>
                    <a:lnTo>
                      <a:pt x="402" y="298"/>
                    </a:lnTo>
                    <a:lnTo>
                      <a:pt x="394" y="292"/>
                    </a:lnTo>
                    <a:lnTo>
                      <a:pt x="378" y="276"/>
                    </a:lnTo>
                    <a:lnTo>
                      <a:pt x="368" y="268"/>
                    </a:lnTo>
                    <a:lnTo>
                      <a:pt x="356" y="260"/>
                    </a:lnTo>
                    <a:lnTo>
                      <a:pt x="356" y="260"/>
                    </a:lnTo>
                    <a:lnTo>
                      <a:pt x="338" y="254"/>
                    </a:lnTo>
                    <a:lnTo>
                      <a:pt x="316" y="248"/>
                    </a:lnTo>
                    <a:lnTo>
                      <a:pt x="292" y="244"/>
                    </a:lnTo>
                    <a:lnTo>
                      <a:pt x="268" y="242"/>
                    </a:lnTo>
                    <a:lnTo>
                      <a:pt x="246" y="240"/>
                    </a:lnTo>
                    <a:lnTo>
                      <a:pt x="228" y="242"/>
                    </a:lnTo>
                    <a:lnTo>
                      <a:pt x="220" y="244"/>
                    </a:lnTo>
                    <a:lnTo>
                      <a:pt x="216" y="246"/>
                    </a:lnTo>
                    <a:lnTo>
                      <a:pt x="212" y="250"/>
                    </a:lnTo>
                    <a:lnTo>
                      <a:pt x="210" y="254"/>
                    </a:lnTo>
                    <a:lnTo>
                      <a:pt x="210" y="254"/>
                    </a:lnTo>
                    <a:lnTo>
                      <a:pt x="210" y="270"/>
                    </a:lnTo>
                    <a:lnTo>
                      <a:pt x="212" y="274"/>
                    </a:lnTo>
                    <a:lnTo>
                      <a:pt x="214" y="278"/>
                    </a:lnTo>
                    <a:lnTo>
                      <a:pt x="226" y="284"/>
                    </a:lnTo>
                    <a:lnTo>
                      <a:pt x="250" y="292"/>
                    </a:lnTo>
                    <a:lnTo>
                      <a:pt x="250" y="292"/>
                    </a:lnTo>
                    <a:lnTo>
                      <a:pt x="262" y="298"/>
                    </a:lnTo>
                    <a:lnTo>
                      <a:pt x="276" y="304"/>
                    </a:lnTo>
                    <a:lnTo>
                      <a:pt x="294" y="318"/>
                    </a:lnTo>
                    <a:lnTo>
                      <a:pt x="300" y="326"/>
                    </a:lnTo>
                    <a:lnTo>
                      <a:pt x="302" y="330"/>
                    </a:lnTo>
                    <a:lnTo>
                      <a:pt x="302" y="334"/>
                    </a:lnTo>
                    <a:lnTo>
                      <a:pt x="296" y="336"/>
                    </a:lnTo>
                    <a:lnTo>
                      <a:pt x="296" y="336"/>
                    </a:lnTo>
                    <a:lnTo>
                      <a:pt x="290" y="338"/>
                    </a:lnTo>
                    <a:lnTo>
                      <a:pt x="286" y="340"/>
                    </a:lnTo>
                    <a:lnTo>
                      <a:pt x="284" y="344"/>
                    </a:lnTo>
                    <a:lnTo>
                      <a:pt x="286" y="346"/>
                    </a:lnTo>
                    <a:lnTo>
                      <a:pt x="290" y="348"/>
                    </a:lnTo>
                    <a:lnTo>
                      <a:pt x="296" y="352"/>
                    </a:lnTo>
                    <a:lnTo>
                      <a:pt x="308" y="354"/>
                    </a:lnTo>
                    <a:lnTo>
                      <a:pt x="320" y="356"/>
                    </a:lnTo>
                    <a:lnTo>
                      <a:pt x="320" y="356"/>
                    </a:lnTo>
                    <a:lnTo>
                      <a:pt x="336" y="356"/>
                    </a:lnTo>
                    <a:lnTo>
                      <a:pt x="348" y="360"/>
                    </a:lnTo>
                    <a:lnTo>
                      <a:pt x="356" y="362"/>
                    </a:lnTo>
                    <a:lnTo>
                      <a:pt x="362" y="366"/>
                    </a:lnTo>
                    <a:lnTo>
                      <a:pt x="364" y="368"/>
                    </a:lnTo>
                    <a:lnTo>
                      <a:pt x="360" y="368"/>
                    </a:lnTo>
                    <a:lnTo>
                      <a:pt x="352" y="368"/>
                    </a:lnTo>
                    <a:lnTo>
                      <a:pt x="340" y="368"/>
                    </a:lnTo>
                    <a:lnTo>
                      <a:pt x="340" y="368"/>
                    </a:lnTo>
                    <a:lnTo>
                      <a:pt x="320" y="366"/>
                    </a:lnTo>
                    <a:lnTo>
                      <a:pt x="298" y="364"/>
                    </a:lnTo>
                    <a:lnTo>
                      <a:pt x="250" y="366"/>
                    </a:lnTo>
                    <a:lnTo>
                      <a:pt x="228" y="368"/>
                    </a:lnTo>
                    <a:lnTo>
                      <a:pt x="208" y="372"/>
                    </a:lnTo>
                    <a:lnTo>
                      <a:pt x="192" y="376"/>
                    </a:lnTo>
                    <a:lnTo>
                      <a:pt x="182" y="382"/>
                    </a:lnTo>
                    <a:lnTo>
                      <a:pt x="182" y="382"/>
                    </a:lnTo>
                    <a:lnTo>
                      <a:pt x="176" y="388"/>
                    </a:lnTo>
                    <a:lnTo>
                      <a:pt x="172" y="394"/>
                    </a:lnTo>
                    <a:lnTo>
                      <a:pt x="170" y="402"/>
                    </a:lnTo>
                    <a:lnTo>
                      <a:pt x="168" y="410"/>
                    </a:lnTo>
                    <a:lnTo>
                      <a:pt x="170" y="416"/>
                    </a:lnTo>
                    <a:lnTo>
                      <a:pt x="176" y="420"/>
                    </a:lnTo>
                    <a:lnTo>
                      <a:pt x="184" y="422"/>
                    </a:lnTo>
                    <a:lnTo>
                      <a:pt x="196" y="420"/>
                    </a:lnTo>
                    <a:lnTo>
                      <a:pt x="196" y="420"/>
                    </a:lnTo>
                    <a:lnTo>
                      <a:pt x="208" y="418"/>
                    </a:lnTo>
                    <a:lnTo>
                      <a:pt x="216" y="418"/>
                    </a:lnTo>
                    <a:lnTo>
                      <a:pt x="220" y="418"/>
                    </a:lnTo>
                    <a:lnTo>
                      <a:pt x="224" y="420"/>
                    </a:lnTo>
                    <a:lnTo>
                      <a:pt x="226" y="422"/>
                    </a:lnTo>
                    <a:lnTo>
                      <a:pt x="230" y="424"/>
                    </a:lnTo>
                    <a:lnTo>
                      <a:pt x="236" y="424"/>
                    </a:lnTo>
                    <a:lnTo>
                      <a:pt x="246" y="424"/>
                    </a:lnTo>
                    <a:lnTo>
                      <a:pt x="246" y="424"/>
                    </a:lnTo>
                    <a:lnTo>
                      <a:pt x="256" y="422"/>
                    </a:lnTo>
                    <a:lnTo>
                      <a:pt x="260" y="422"/>
                    </a:lnTo>
                    <a:lnTo>
                      <a:pt x="260" y="424"/>
                    </a:lnTo>
                    <a:lnTo>
                      <a:pt x="260" y="428"/>
                    </a:lnTo>
                    <a:lnTo>
                      <a:pt x="258" y="434"/>
                    </a:lnTo>
                    <a:lnTo>
                      <a:pt x="256" y="440"/>
                    </a:lnTo>
                    <a:lnTo>
                      <a:pt x="258" y="450"/>
                    </a:lnTo>
                    <a:lnTo>
                      <a:pt x="266" y="460"/>
                    </a:lnTo>
                    <a:lnTo>
                      <a:pt x="266" y="460"/>
                    </a:lnTo>
                    <a:lnTo>
                      <a:pt x="270" y="464"/>
                    </a:lnTo>
                    <a:lnTo>
                      <a:pt x="276" y="468"/>
                    </a:lnTo>
                    <a:lnTo>
                      <a:pt x="282" y="470"/>
                    </a:lnTo>
                    <a:lnTo>
                      <a:pt x="288" y="472"/>
                    </a:lnTo>
                    <a:lnTo>
                      <a:pt x="302" y="470"/>
                    </a:lnTo>
                    <a:lnTo>
                      <a:pt x="316" y="466"/>
                    </a:lnTo>
                    <a:lnTo>
                      <a:pt x="330" y="460"/>
                    </a:lnTo>
                    <a:lnTo>
                      <a:pt x="342" y="450"/>
                    </a:lnTo>
                    <a:lnTo>
                      <a:pt x="354" y="442"/>
                    </a:lnTo>
                    <a:lnTo>
                      <a:pt x="366" y="432"/>
                    </a:lnTo>
                    <a:lnTo>
                      <a:pt x="366" y="432"/>
                    </a:lnTo>
                    <a:lnTo>
                      <a:pt x="372" y="426"/>
                    </a:lnTo>
                    <a:lnTo>
                      <a:pt x="372" y="428"/>
                    </a:lnTo>
                    <a:lnTo>
                      <a:pt x="372" y="430"/>
                    </a:lnTo>
                    <a:lnTo>
                      <a:pt x="366" y="440"/>
                    </a:lnTo>
                    <a:lnTo>
                      <a:pt x="356" y="452"/>
                    </a:lnTo>
                    <a:lnTo>
                      <a:pt x="342" y="464"/>
                    </a:lnTo>
                    <a:lnTo>
                      <a:pt x="326" y="476"/>
                    </a:lnTo>
                    <a:lnTo>
                      <a:pt x="316" y="482"/>
                    </a:lnTo>
                    <a:lnTo>
                      <a:pt x="306" y="484"/>
                    </a:lnTo>
                    <a:lnTo>
                      <a:pt x="296" y="486"/>
                    </a:lnTo>
                    <a:lnTo>
                      <a:pt x="286" y="486"/>
                    </a:lnTo>
                    <a:lnTo>
                      <a:pt x="286" y="486"/>
                    </a:lnTo>
                    <a:lnTo>
                      <a:pt x="270" y="482"/>
                    </a:lnTo>
                    <a:lnTo>
                      <a:pt x="256" y="476"/>
                    </a:lnTo>
                    <a:lnTo>
                      <a:pt x="246" y="468"/>
                    </a:lnTo>
                    <a:lnTo>
                      <a:pt x="238" y="460"/>
                    </a:lnTo>
                    <a:lnTo>
                      <a:pt x="228" y="452"/>
                    </a:lnTo>
                    <a:lnTo>
                      <a:pt x="218" y="446"/>
                    </a:lnTo>
                    <a:lnTo>
                      <a:pt x="206" y="440"/>
                    </a:lnTo>
                    <a:lnTo>
                      <a:pt x="190" y="438"/>
                    </a:lnTo>
                    <a:lnTo>
                      <a:pt x="190" y="438"/>
                    </a:lnTo>
                    <a:lnTo>
                      <a:pt x="160" y="440"/>
                    </a:lnTo>
                    <a:lnTo>
                      <a:pt x="150" y="440"/>
                    </a:lnTo>
                    <a:lnTo>
                      <a:pt x="144" y="444"/>
                    </a:lnTo>
                    <a:lnTo>
                      <a:pt x="140" y="446"/>
                    </a:lnTo>
                    <a:lnTo>
                      <a:pt x="140" y="450"/>
                    </a:lnTo>
                    <a:lnTo>
                      <a:pt x="144" y="456"/>
                    </a:lnTo>
                    <a:lnTo>
                      <a:pt x="150" y="462"/>
                    </a:lnTo>
                    <a:lnTo>
                      <a:pt x="150" y="462"/>
                    </a:lnTo>
                    <a:lnTo>
                      <a:pt x="166" y="476"/>
                    </a:lnTo>
                    <a:lnTo>
                      <a:pt x="182" y="490"/>
                    </a:lnTo>
                    <a:lnTo>
                      <a:pt x="184" y="494"/>
                    </a:lnTo>
                    <a:lnTo>
                      <a:pt x="184" y="496"/>
                    </a:lnTo>
                    <a:lnTo>
                      <a:pt x="182" y="498"/>
                    </a:lnTo>
                    <a:lnTo>
                      <a:pt x="174" y="500"/>
                    </a:lnTo>
                    <a:lnTo>
                      <a:pt x="160" y="502"/>
                    </a:lnTo>
                    <a:lnTo>
                      <a:pt x="160" y="502"/>
                    </a:lnTo>
                    <a:lnTo>
                      <a:pt x="142" y="502"/>
                    </a:lnTo>
                    <a:lnTo>
                      <a:pt x="124" y="506"/>
                    </a:lnTo>
                    <a:lnTo>
                      <a:pt x="110" y="512"/>
                    </a:lnTo>
                    <a:lnTo>
                      <a:pt x="98" y="518"/>
                    </a:lnTo>
                    <a:lnTo>
                      <a:pt x="90" y="526"/>
                    </a:lnTo>
                    <a:lnTo>
                      <a:pt x="88" y="534"/>
                    </a:lnTo>
                    <a:lnTo>
                      <a:pt x="88" y="538"/>
                    </a:lnTo>
                    <a:lnTo>
                      <a:pt x="88" y="542"/>
                    </a:lnTo>
                    <a:lnTo>
                      <a:pt x="92" y="546"/>
                    </a:lnTo>
                    <a:lnTo>
                      <a:pt x="96" y="550"/>
                    </a:lnTo>
                    <a:lnTo>
                      <a:pt x="96" y="550"/>
                    </a:lnTo>
                    <a:lnTo>
                      <a:pt x="100" y="552"/>
                    </a:lnTo>
                    <a:lnTo>
                      <a:pt x="104" y="552"/>
                    </a:lnTo>
                    <a:lnTo>
                      <a:pt x="114" y="552"/>
                    </a:lnTo>
                    <a:lnTo>
                      <a:pt x="124" y="552"/>
                    </a:lnTo>
                    <a:lnTo>
                      <a:pt x="130" y="554"/>
                    </a:lnTo>
                    <a:lnTo>
                      <a:pt x="138" y="558"/>
                    </a:lnTo>
                    <a:lnTo>
                      <a:pt x="138" y="558"/>
                    </a:lnTo>
                    <a:lnTo>
                      <a:pt x="146" y="562"/>
                    </a:lnTo>
                    <a:lnTo>
                      <a:pt x="154" y="566"/>
                    </a:lnTo>
                    <a:lnTo>
                      <a:pt x="162" y="566"/>
                    </a:lnTo>
                    <a:lnTo>
                      <a:pt x="170" y="564"/>
                    </a:lnTo>
                    <a:lnTo>
                      <a:pt x="186" y="560"/>
                    </a:lnTo>
                    <a:lnTo>
                      <a:pt x="200" y="552"/>
                    </a:lnTo>
                    <a:lnTo>
                      <a:pt x="200" y="552"/>
                    </a:lnTo>
                    <a:lnTo>
                      <a:pt x="206" y="552"/>
                    </a:lnTo>
                    <a:lnTo>
                      <a:pt x="212" y="552"/>
                    </a:lnTo>
                    <a:lnTo>
                      <a:pt x="226" y="556"/>
                    </a:lnTo>
                    <a:lnTo>
                      <a:pt x="244" y="562"/>
                    </a:lnTo>
                    <a:lnTo>
                      <a:pt x="256" y="566"/>
                    </a:lnTo>
                    <a:lnTo>
                      <a:pt x="272" y="566"/>
                    </a:lnTo>
                    <a:lnTo>
                      <a:pt x="272" y="566"/>
                    </a:lnTo>
                    <a:lnTo>
                      <a:pt x="286" y="566"/>
                    </a:lnTo>
                    <a:lnTo>
                      <a:pt x="294" y="564"/>
                    </a:lnTo>
                    <a:lnTo>
                      <a:pt x="298" y="560"/>
                    </a:lnTo>
                    <a:lnTo>
                      <a:pt x="302" y="556"/>
                    </a:lnTo>
                    <a:lnTo>
                      <a:pt x="306" y="554"/>
                    </a:lnTo>
                    <a:lnTo>
                      <a:pt x="312" y="552"/>
                    </a:lnTo>
                    <a:lnTo>
                      <a:pt x="322" y="552"/>
                    </a:lnTo>
                    <a:lnTo>
                      <a:pt x="336" y="558"/>
                    </a:lnTo>
                    <a:lnTo>
                      <a:pt x="336" y="558"/>
                    </a:lnTo>
                    <a:lnTo>
                      <a:pt x="346" y="560"/>
                    </a:lnTo>
                    <a:lnTo>
                      <a:pt x="356" y="560"/>
                    </a:lnTo>
                    <a:lnTo>
                      <a:pt x="376" y="560"/>
                    </a:lnTo>
                    <a:lnTo>
                      <a:pt x="394" y="556"/>
                    </a:lnTo>
                    <a:lnTo>
                      <a:pt x="412" y="552"/>
                    </a:lnTo>
                    <a:lnTo>
                      <a:pt x="426" y="548"/>
                    </a:lnTo>
                    <a:lnTo>
                      <a:pt x="436" y="548"/>
                    </a:lnTo>
                    <a:lnTo>
                      <a:pt x="438" y="548"/>
                    </a:lnTo>
                    <a:lnTo>
                      <a:pt x="440" y="550"/>
                    </a:lnTo>
                    <a:lnTo>
                      <a:pt x="442" y="554"/>
                    </a:lnTo>
                    <a:lnTo>
                      <a:pt x="440" y="560"/>
                    </a:lnTo>
                    <a:lnTo>
                      <a:pt x="440" y="560"/>
                    </a:lnTo>
                    <a:lnTo>
                      <a:pt x="438" y="564"/>
                    </a:lnTo>
                    <a:lnTo>
                      <a:pt x="438" y="570"/>
                    </a:lnTo>
                    <a:lnTo>
                      <a:pt x="440" y="572"/>
                    </a:lnTo>
                    <a:lnTo>
                      <a:pt x="442" y="576"/>
                    </a:lnTo>
                    <a:lnTo>
                      <a:pt x="450" y="578"/>
                    </a:lnTo>
                    <a:lnTo>
                      <a:pt x="462" y="578"/>
                    </a:lnTo>
                    <a:lnTo>
                      <a:pt x="474" y="574"/>
                    </a:lnTo>
                    <a:lnTo>
                      <a:pt x="486" y="570"/>
                    </a:lnTo>
                    <a:lnTo>
                      <a:pt x="510" y="558"/>
                    </a:lnTo>
                    <a:lnTo>
                      <a:pt x="510" y="558"/>
                    </a:lnTo>
                    <a:lnTo>
                      <a:pt x="518" y="552"/>
                    </a:lnTo>
                    <a:lnTo>
                      <a:pt x="528" y="552"/>
                    </a:lnTo>
                    <a:lnTo>
                      <a:pt x="544" y="550"/>
                    </a:lnTo>
                    <a:lnTo>
                      <a:pt x="550" y="550"/>
                    </a:lnTo>
                    <a:lnTo>
                      <a:pt x="556" y="546"/>
                    </a:lnTo>
                    <a:lnTo>
                      <a:pt x="560" y="538"/>
                    </a:lnTo>
                    <a:lnTo>
                      <a:pt x="562" y="526"/>
                    </a:lnTo>
                    <a:lnTo>
                      <a:pt x="562" y="526"/>
                    </a:lnTo>
                    <a:lnTo>
                      <a:pt x="562" y="520"/>
                    </a:lnTo>
                    <a:lnTo>
                      <a:pt x="560" y="518"/>
                    </a:lnTo>
                    <a:lnTo>
                      <a:pt x="558" y="514"/>
                    </a:lnTo>
                    <a:lnTo>
                      <a:pt x="556" y="514"/>
                    </a:lnTo>
                    <a:lnTo>
                      <a:pt x="546" y="512"/>
                    </a:lnTo>
                    <a:lnTo>
                      <a:pt x="536" y="512"/>
                    </a:lnTo>
                    <a:lnTo>
                      <a:pt x="526" y="514"/>
                    </a:lnTo>
                    <a:lnTo>
                      <a:pt x="518" y="514"/>
                    </a:lnTo>
                    <a:lnTo>
                      <a:pt x="512" y="512"/>
                    </a:lnTo>
                    <a:lnTo>
                      <a:pt x="510" y="510"/>
                    </a:lnTo>
                    <a:lnTo>
                      <a:pt x="508" y="506"/>
                    </a:lnTo>
                    <a:lnTo>
                      <a:pt x="508" y="506"/>
                    </a:lnTo>
                    <a:lnTo>
                      <a:pt x="510" y="500"/>
                    </a:lnTo>
                    <a:lnTo>
                      <a:pt x="512" y="494"/>
                    </a:lnTo>
                    <a:lnTo>
                      <a:pt x="514" y="490"/>
                    </a:lnTo>
                    <a:lnTo>
                      <a:pt x="520" y="488"/>
                    </a:lnTo>
                    <a:lnTo>
                      <a:pt x="532" y="482"/>
                    </a:lnTo>
                    <a:lnTo>
                      <a:pt x="550" y="472"/>
                    </a:lnTo>
                    <a:lnTo>
                      <a:pt x="550" y="472"/>
                    </a:lnTo>
                    <a:lnTo>
                      <a:pt x="554" y="468"/>
                    </a:lnTo>
                    <a:lnTo>
                      <a:pt x="556" y="464"/>
                    </a:lnTo>
                    <a:lnTo>
                      <a:pt x="556" y="460"/>
                    </a:lnTo>
                    <a:lnTo>
                      <a:pt x="556" y="456"/>
                    </a:lnTo>
                    <a:lnTo>
                      <a:pt x="552" y="448"/>
                    </a:lnTo>
                    <a:lnTo>
                      <a:pt x="548" y="442"/>
                    </a:lnTo>
                    <a:lnTo>
                      <a:pt x="546" y="436"/>
                    </a:lnTo>
                    <a:lnTo>
                      <a:pt x="548" y="434"/>
                    </a:lnTo>
                    <a:lnTo>
                      <a:pt x="550" y="432"/>
                    </a:lnTo>
                    <a:lnTo>
                      <a:pt x="560" y="430"/>
                    </a:lnTo>
                    <a:lnTo>
                      <a:pt x="582" y="434"/>
                    </a:lnTo>
                    <a:lnTo>
                      <a:pt x="582" y="434"/>
                    </a:lnTo>
                    <a:lnTo>
                      <a:pt x="602" y="436"/>
                    </a:lnTo>
                    <a:lnTo>
                      <a:pt x="620" y="434"/>
                    </a:lnTo>
                    <a:lnTo>
                      <a:pt x="636" y="430"/>
                    </a:lnTo>
                    <a:lnTo>
                      <a:pt x="650" y="424"/>
                    </a:lnTo>
                    <a:lnTo>
                      <a:pt x="660" y="418"/>
                    </a:lnTo>
                    <a:lnTo>
                      <a:pt x="666" y="410"/>
                    </a:lnTo>
                    <a:lnTo>
                      <a:pt x="668" y="402"/>
                    </a:lnTo>
                    <a:lnTo>
                      <a:pt x="668" y="400"/>
                    </a:lnTo>
                    <a:lnTo>
                      <a:pt x="666" y="396"/>
                    </a:lnTo>
                    <a:lnTo>
                      <a:pt x="666" y="396"/>
                    </a:lnTo>
                    <a:lnTo>
                      <a:pt x="664" y="394"/>
                    </a:lnTo>
                    <a:lnTo>
                      <a:pt x="664" y="392"/>
                    </a:lnTo>
                    <a:lnTo>
                      <a:pt x="666" y="388"/>
                    </a:lnTo>
                    <a:lnTo>
                      <a:pt x="680" y="382"/>
                    </a:lnTo>
                    <a:lnTo>
                      <a:pt x="684" y="378"/>
                    </a:lnTo>
                    <a:lnTo>
                      <a:pt x="684" y="376"/>
                    </a:lnTo>
                    <a:lnTo>
                      <a:pt x="684" y="372"/>
                    </a:lnTo>
                    <a:lnTo>
                      <a:pt x="678" y="366"/>
                    </a:lnTo>
                    <a:lnTo>
                      <a:pt x="662" y="356"/>
                    </a:lnTo>
                    <a:lnTo>
                      <a:pt x="662" y="356"/>
                    </a:lnTo>
                    <a:lnTo>
                      <a:pt x="648" y="350"/>
                    </a:lnTo>
                    <a:lnTo>
                      <a:pt x="644" y="348"/>
                    </a:lnTo>
                    <a:lnTo>
                      <a:pt x="644" y="346"/>
                    </a:lnTo>
                    <a:lnTo>
                      <a:pt x="650" y="346"/>
                    </a:lnTo>
                    <a:lnTo>
                      <a:pt x="662" y="348"/>
                    </a:lnTo>
                    <a:lnTo>
                      <a:pt x="674" y="348"/>
                    </a:lnTo>
                    <a:lnTo>
                      <a:pt x="686" y="348"/>
                    </a:lnTo>
                    <a:lnTo>
                      <a:pt x="690" y="348"/>
                    </a:lnTo>
                    <a:lnTo>
                      <a:pt x="694" y="346"/>
                    </a:lnTo>
                    <a:lnTo>
                      <a:pt x="696" y="344"/>
                    </a:lnTo>
                    <a:lnTo>
                      <a:pt x="694" y="340"/>
                    </a:lnTo>
                    <a:lnTo>
                      <a:pt x="694" y="340"/>
                    </a:lnTo>
                    <a:lnTo>
                      <a:pt x="690" y="332"/>
                    </a:lnTo>
                    <a:lnTo>
                      <a:pt x="684" y="328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58" y="326"/>
                    </a:lnTo>
                    <a:lnTo>
                      <a:pt x="638" y="328"/>
                    </a:lnTo>
                    <a:lnTo>
                      <a:pt x="638" y="328"/>
                    </a:lnTo>
                    <a:lnTo>
                      <a:pt x="614" y="328"/>
                    </a:lnTo>
                    <a:lnTo>
                      <a:pt x="592" y="328"/>
                    </a:lnTo>
                    <a:lnTo>
                      <a:pt x="584" y="328"/>
                    </a:lnTo>
                    <a:lnTo>
                      <a:pt x="578" y="326"/>
                    </a:lnTo>
                    <a:lnTo>
                      <a:pt x="576" y="324"/>
                    </a:lnTo>
                    <a:lnTo>
                      <a:pt x="580" y="320"/>
                    </a:lnTo>
                    <a:lnTo>
                      <a:pt x="580" y="320"/>
                    </a:lnTo>
                    <a:lnTo>
                      <a:pt x="588" y="318"/>
                    </a:lnTo>
                    <a:lnTo>
                      <a:pt x="602" y="314"/>
                    </a:lnTo>
                    <a:lnTo>
                      <a:pt x="644" y="312"/>
                    </a:lnTo>
                    <a:lnTo>
                      <a:pt x="692" y="310"/>
                    </a:lnTo>
                    <a:lnTo>
                      <a:pt x="730" y="306"/>
                    </a:lnTo>
                    <a:lnTo>
                      <a:pt x="730" y="306"/>
                    </a:lnTo>
                    <a:lnTo>
                      <a:pt x="742" y="304"/>
                    </a:lnTo>
                    <a:lnTo>
                      <a:pt x="750" y="300"/>
                    </a:lnTo>
                    <a:lnTo>
                      <a:pt x="752" y="296"/>
                    </a:lnTo>
                    <a:lnTo>
                      <a:pt x="752" y="290"/>
                    </a:lnTo>
                    <a:lnTo>
                      <a:pt x="752" y="284"/>
                    </a:lnTo>
                    <a:lnTo>
                      <a:pt x="754" y="284"/>
                    </a:lnTo>
                    <a:lnTo>
                      <a:pt x="762" y="286"/>
                    </a:lnTo>
                    <a:lnTo>
                      <a:pt x="762" y="286"/>
                    </a:lnTo>
                    <a:lnTo>
                      <a:pt x="770" y="290"/>
                    </a:lnTo>
                    <a:lnTo>
                      <a:pt x="780" y="292"/>
                    </a:lnTo>
                    <a:lnTo>
                      <a:pt x="790" y="294"/>
                    </a:lnTo>
                    <a:lnTo>
                      <a:pt x="800" y="292"/>
                    </a:lnTo>
                    <a:lnTo>
                      <a:pt x="812" y="290"/>
                    </a:lnTo>
                    <a:lnTo>
                      <a:pt x="822" y="286"/>
                    </a:lnTo>
                    <a:lnTo>
                      <a:pt x="832" y="278"/>
                    </a:lnTo>
                    <a:lnTo>
                      <a:pt x="842" y="270"/>
                    </a:lnTo>
                    <a:lnTo>
                      <a:pt x="842" y="270"/>
                    </a:lnTo>
                    <a:lnTo>
                      <a:pt x="852" y="260"/>
                    </a:lnTo>
                    <a:lnTo>
                      <a:pt x="866" y="248"/>
                    </a:lnTo>
                    <a:lnTo>
                      <a:pt x="882" y="238"/>
                    </a:lnTo>
                    <a:lnTo>
                      <a:pt x="902" y="228"/>
                    </a:lnTo>
                    <a:lnTo>
                      <a:pt x="954" y="204"/>
                    </a:lnTo>
                    <a:lnTo>
                      <a:pt x="1020" y="178"/>
                    </a:lnTo>
                    <a:lnTo>
                      <a:pt x="1020" y="178"/>
                    </a:lnTo>
                    <a:lnTo>
                      <a:pt x="1076" y="154"/>
                    </a:lnTo>
                    <a:lnTo>
                      <a:pt x="1092" y="146"/>
                    </a:lnTo>
                    <a:lnTo>
                      <a:pt x="1098" y="142"/>
                    </a:lnTo>
                    <a:lnTo>
                      <a:pt x="1098" y="140"/>
                    </a:lnTo>
                    <a:lnTo>
                      <a:pt x="1094" y="140"/>
                    </a:lnTo>
                    <a:lnTo>
                      <a:pt x="1084" y="140"/>
                    </a:lnTo>
                    <a:lnTo>
                      <a:pt x="1038" y="142"/>
                    </a:lnTo>
                    <a:lnTo>
                      <a:pt x="1038" y="142"/>
                    </a:lnTo>
                    <a:lnTo>
                      <a:pt x="1014" y="144"/>
                    </a:lnTo>
                    <a:lnTo>
                      <a:pt x="1002" y="144"/>
                    </a:lnTo>
                    <a:lnTo>
                      <a:pt x="1000" y="142"/>
                    </a:lnTo>
                    <a:lnTo>
                      <a:pt x="1000" y="142"/>
                    </a:lnTo>
                    <a:lnTo>
                      <a:pt x="1006" y="138"/>
                    </a:lnTo>
                    <a:lnTo>
                      <a:pt x="1034" y="130"/>
                    </a:lnTo>
                    <a:lnTo>
                      <a:pt x="1072" y="122"/>
                    </a:lnTo>
                    <a:lnTo>
                      <a:pt x="1072" y="122"/>
                    </a:lnTo>
                    <a:lnTo>
                      <a:pt x="1118" y="112"/>
                    </a:lnTo>
                    <a:lnTo>
                      <a:pt x="1172" y="100"/>
                    </a:lnTo>
                    <a:lnTo>
                      <a:pt x="1198" y="92"/>
                    </a:lnTo>
                    <a:lnTo>
                      <a:pt x="1218" y="84"/>
                    </a:lnTo>
                    <a:lnTo>
                      <a:pt x="1232" y="76"/>
                    </a:lnTo>
                    <a:lnTo>
                      <a:pt x="1236" y="72"/>
                    </a:lnTo>
                    <a:lnTo>
                      <a:pt x="1236" y="68"/>
                    </a:lnTo>
                    <a:lnTo>
                      <a:pt x="1236" y="68"/>
                    </a:lnTo>
                    <a:lnTo>
                      <a:pt x="1236" y="64"/>
                    </a:lnTo>
                    <a:lnTo>
                      <a:pt x="1234" y="62"/>
                    </a:lnTo>
                    <a:lnTo>
                      <a:pt x="1224" y="58"/>
                    </a:lnTo>
                    <a:lnTo>
                      <a:pt x="1210" y="58"/>
                    </a:lnTo>
                    <a:lnTo>
                      <a:pt x="1196" y="56"/>
                    </a:lnTo>
                    <a:lnTo>
                      <a:pt x="1182" y="56"/>
                    </a:lnTo>
                    <a:lnTo>
                      <a:pt x="1168" y="54"/>
                    </a:lnTo>
                    <a:lnTo>
                      <a:pt x="1160" y="50"/>
                    </a:lnTo>
                    <a:lnTo>
                      <a:pt x="1158" y="48"/>
                    </a:lnTo>
                    <a:lnTo>
                      <a:pt x="1156" y="44"/>
                    </a:lnTo>
                    <a:lnTo>
                      <a:pt x="1156" y="44"/>
                    </a:lnTo>
                    <a:lnTo>
                      <a:pt x="1156" y="40"/>
                    </a:lnTo>
                    <a:lnTo>
                      <a:pt x="1154" y="36"/>
                    </a:lnTo>
                    <a:lnTo>
                      <a:pt x="1146" y="30"/>
                    </a:lnTo>
                    <a:lnTo>
                      <a:pt x="1136" y="26"/>
                    </a:lnTo>
                    <a:lnTo>
                      <a:pt x="1122" y="24"/>
                    </a:lnTo>
                    <a:lnTo>
                      <a:pt x="1094" y="20"/>
                    </a:lnTo>
                    <a:lnTo>
                      <a:pt x="1078" y="20"/>
                    </a:lnTo>
                    <a:lnTo>
                      <a:pt x="1078" y="20"/>
                    </a:lnTo>
                    <a:lnTo>
                      <a:pt x="1062" y="22"/>
                    </a:lnTo>
                    <a:lnTo>
                      <a:pt x="1050" y="22"/>
                    </a:lnTo>
                    <a:lnTo>
                      <a:pt x="1038" y="22"/>
                    </a:lnTo>
                    <a:lnTo>
                      <a:pt x="1018" y="30"/>
                    </a:lnTo>
                    <a:lnTo>
                      <a:pt x="1018" y="30"/>
                    </a:lnTo>
                    <a:lnTo>
                      <a:pt x="1004" y="34"/>
                    </a:lnTo>
                    <a:lnTo>
                      <a:pt x="990" y="38"/>
                    </a:lnTo>
                    <a:lnTo>
                      <a:pt x="962" y="40"/>
                    </a:lnTo>
                    <a:lnTo>
                      <a:pt x="948" y="40"/>
                    </a:lnTo>
                    <a:lnTo>
                      <a:pt x="948" y="40"/>
                    </a:lnTo>
                    <a:lnTo>
                      <a:pt x="948" y="38"/>
                    </a:lnTo>
                    <a:lnTo>
                      <a:pt x="958" y="36"/>
                    </a:lnTo>
                    <a:lnTo>
                      <a:pt x="958" y="36"/>
                    </a:lnTo>
                    <a:lnTo>
                      <a:pt x="986" y="30"/>
                    </a:lnTo>
                    <a:lnTo>
                      <a:pt x="1004" y="24"/>
                    </a:lnTo>
                    <a:lnTo>
                      <a:pt x="1008" y="22"/>
                    </a:lnTo>
                    <a:lnTo>
                      <a:pt x="1008" y="20"/>
                    </a:lnTo>
                    <a:lnTo>
                      <a:pt x="1006" y="20"/>
                    </a:lnTo>
                    <a:lnTo>
                      <a:pt x="998" y="18"/>
                    </a:lnTo>
                    <a:lnTo>
                      <a:pt x="980" y="16"/>
                    </a:lnTo>
                    <a:lnTo>
                      <a:pt x="980" y="16"/>
                    </a:lnTo>
                    <a:lnTo>
                      <a:pt x="958" y="16"/>
                    </a:lnTo>
                    <a:lnTo>
                      <a:pt x="942" y="14"/>
                    </a:lnTo>
                    <a:lnTo>
                      <a:pt x="912" y="6"/>
                    </a:lnTo>
                    <a:lnTo>
                      <a:pt x="900" y="2"/>
                    </a:lnTo>
                    <a:lnTo>
                      <a:pt x="888" y="0"/>
                    </a:lnTo>
                    <a:lnTo>
                      <a:pt x="874" y="0"/>
                    </a:lnTo>
                    <a:lnTo>
                      <a:pt x="858" y="2"/>
                    </a:lnTo>
                    <a:lnTo>
                      <a:pt x="858" y="2"/>
                    </a:lnTo>
                    <a:lnTo>
                      <a:pt x="830" y="4"/>
                    </a:lnTo>
                    <a:lnTo>
                      <a:pt x="808" y="4"/>
                    </a:lnTo>
                    <a:lnTo>
                      <a:pt x="788" y="4"/>
                    </a:lnTo>
                    <a:lnTo>
                      <a:pt x="776" y="6"/>
                    </a:lnTo>
                    <a:lnTo>
                      <a:pt x="762" y="10"/>
                    </a:lnTo>
                    <a:lnTo>
                      <a:pt x="762" y="10"/>
                    </a:lnTo>
                    <a:lnTo>
                      <a:pt x="746" y="14"/>
                    </a:lnTo>
                    <a:lnTo>
                      <a:pt x="728" y="14"/>
                    </a:lnTo>
                    <a:lnTo>
                      <a:pt x="690" y="10"/>
                    </a:lnTo>
                    <a:lnTo>
                      <a:pt x="666" y="10"/>
                    </a:lnTo>
                    <a:lnTo>
                      <a:pt x="640" y="10"/>
                    </a:lnTo>
                    <a:lnTo>
                      <a:pt x="608" y="12"/>
                    </a:lnTo>
                    <a:lnTo>
                      <a:pt x="574" y="20"/>
                    </a:lnTo>
                    <a:lnTo>
                      <a:pt x="574" y="20"/>
                    </a:lnTo>
                    <a:lnTo>
                      <a:pt x="556" y="22"/>
                    </a:lnTo>
                    <a:lnTo>
                      <a:pt x="540" y="22"/>
                    </a:lnTo>
                    <a:lnTo>
                      <a:pt x="526" y="20"/>
                    </a:lnTo>
                    <a:lnTo>
                      <a:pt x="514" y="16"/>
                    </a:lnTo>
                    <a:lnTo>
                      <a:pt x="500" y="14"/>
                    </a:lnTo>
                    <a:lnTo>
                      <a:pt x="490" y="12"/>
                    </a:lnTo>
                    <a:lnTo>
                      <a:pt x="478" y="14"/>
                    </a:lnTo>
                    <a:lnTo>
                      <a:pt x="466" y="18"/>
                    </a:lnTo>
                    <a:lnTo>
                      <a:pt x="466" y="18"/>
                    </a:lnTo>
                    <a:lnTo>
                      <a:pt x="454" y="22"/>
                    </a:lnTo>
                    <a:lnTo>
                      <a:pt x="442" y="24"/>
                    </a:lnTo>
                    <a:lnTo>
                      <a:pt x="432" y="24"/>
                    </a:lnTo>
                    <a:lnTo>
                      <a:pt x="422" y="24"/>
                    </a:lnTo>
                    <a:lnTo>
                      <a:pt x="416" y="22"/>
                    </a:lnTo>
                    <a:lnTo>
                      <a:pt x="412" y="24"/>
                    </a:lnTo>
                    <a:lnTo>
                      <a:pt x="416" y="28"/>
                    </a:lnTo>
                    <a:lnTo>
                      <a:pt x="424" y="36"/>
                    </a:lnTo>
                    <a:lnTo>
                      <a:pt x="424" y="36"/>
                    </a:lnTo>
                    <a:lnTo>
                      <a:pt x="430" y="44"/>
                    </a:lnTo>
                    <a:lnTo>
                      <a:pt x="430" y="46"/>
                    </a:lnTo>
                    <a:lnTo>
                      <a:pt x="430" y="48"/>
                    </a:lnTo>
                    <a:lnTo>
                      <a:pt x="424" y="48"/>
                    </a:lnTo>
                    <a:lnTo>
                      <a:pt x="414" y="46"/>
                    </a:lnTo>
                    <a:lnTo>
                      <a:pt x="404" y="44"/>
                    </a:lnTo>
                    <a:lnTo>
                      <a:pt x="392" y="42"/>
                    </a:lnTo>
                    <a:lnTo>
                      <a:pt x="384" y="44"/>
                    </a:lnTo>
                    <a:lnTo>
                      <a:pt x="380" y="46"/>
                    </a:lnTo>
                    <a:lnTo>
                      <a:pt x="378" y="50"/>
                    </a:lnTo>
                    <a:lnTo>
                      <a:pt x="378" y="50"/>
                    </a:lnTo>
                    <a:lnTo>
                      <a:pt x="376" y="58"/>
                    </a:lnTo>
                    <a:lnTo>
                      <a:pt x="372" y="62"/>
                    </a:lnTo>
                    <a:lnTo>
                      <a:pt x="366" y="66"/>
                    </a:lnTo>
                    <a:lnTo>
                      <a:pt x="360" y="68"/>
                    </a:lnTo>
                    <a:lnTo>
                      <a:pt x="352" y="70"/>
                    </a:lnTo>
                    <a:lnTo>
                      <a:pt x="340" y="70"/>
                    </a:lnTo>
                    <a:lnTo>
                      <a:pt x="312" y="68"/>
                    </a:lnTo>
                    <a:lnTo>
                      <a:pt x="312" y="68"/>
                    </a:lnTo>
                    <a:lnTo>
                      <a:pt x="300" y="66"/>
                    </a:lnTo>
                    <a:lnTo>
                      <a:pt x="292" y="64"/>
                    </a:lnTo>
                    <a:lnTo>
                      <a:pt x="290" y="60"/>
                    </a:lnTo>
                    <a:lnTo>
                      <a:pt x="290" y="58"/>
                    </a:lnTo>
                    <a:lnTo>
                      <a:pt x="290" y="56"/>
                    </a:lnTo>
                    <a:lnTo>
                      <a:pt x="288" y="54"/>
                    </a:lnTo>
                    <a:lnTo>
                      <a:pt x="280" y="52"/>
                    </a:lnTo>
                    <a:lnTo>
                      <a:pt x="264" y="52"/>
                    </a:lnTo>
                    <a:lnTo>
                      <a:pt x="264" y="52"/>
                    </a:lnTo>
                    <a:lnTo>
                      <a:pt x="250" y="52"/>
                    </a:lnTo>
                    <a:lnTo>
                      <a:pt x="244" y="52"/>
                    </a:lnTo>
                    <a:lnTo>
                      <a:pt x="244" y="56"/>
                    </a:lnTo>
                    <a:lnTo>
                      <a:pt x="246" y="60"/>
                    </a:lnTo>
                    <a:lnTo>
                      <a:pt x="248" y="64"/>
                    </a:lnTo>
                    <a:lnTo>
                      <a:pt x="248" y="66"/>
                    </a:lnTo>
                    <a:lnTo>
                      <a:pt x="248" y="68"/>
                    </a:lnTo>
                    <a:lnTo>
                      <a:pt x="240" y="72"/>
                    </a:lnTo>
                    <a:lnTo>
                      <a:pt x="224" y="76"/>
                    </a:lnTo>
                    <a:lnTo>
                      <a:pt x="224" y="76"/>
                    </a:lnTo>
                    <a:lnTo>
                      <a:pt x="208" y="78"/>
                    </a:lnTo>
                    <a:lnTo>
                      <a:pt x="206" y="78"/>
                    </a:lnTo>
                    <a:lnTo>
                      <a:pt x="206" y="80"/>
                    </a:lnTo>
                    <a:lnTo>
                      <a:pt x="212" y="82"/>
                    </a:lnTo>
                    <a:lnTo>
                      <a:pt x="224" y="86"/>
                    </a:lnTo>
                    <a:lnTo>
                      <a:pt x="248" y="92"/>
                    </a:lnTo>
                    <a:lnTo>
                      <a:pt x="254" y="94"/>
                    </a:lnTo>
                    <a:lnTo>
                      <a:pt x="252" y="96"/>
                    </a:lnTo>
                    <a:lnTo>
                      <a:pt x="248" y="98"/>
                    </a:lnTo>
                    <a:lnTo>
                      <a:pt x="248" y="98"/>
                    </a:lnTo>
                    <a:lnTo>
                      <a:pt x="238" y="98"/>
                    </a:lnTo>
                    <a:lnTo>
                      <a:pt x="228" y="98"/>
                    </a:lnTo>
                    <a:lnTo>
                      <a:pt x="206" y="92"/>
                    </a:lnTo>
                    <a:lnTo>
                      <a:pt x="194" y="90"/>
                    </a:lnTo>
                    <a:lnTo>
                      <a:pt x="180" y="88"/>
                    </a:lnTo>
                    <a:lnTo>
                      <a:pt x="166" y="86"/>
                    </a:lnTo>
                    <a:lnTo>
                      <a:pt x="146" y="88"/>
                    </a:lnTo>
                    <a:lnTo>
                      <a:pt x="146" y="88"/>
                    </a:lnTo>
                    <a:lnTo>
                      <a:pt x="130" y="92"/>
                    </a:lnTo>
                    <a:lnTo>
                      <a:pt x="120" y="94"/>
                    </a:lnTo>
                    <a:lnTo>
                      <a:pt x="112" y="98"/>
                    </a:lnTo>
                    <a:lnTo>
                      <a:pt x="108" y="102"/>
                    </a:lnTo>
                    <a:lnTo>
                      <a:pt x="104" y="106"/>
                    </a:lnTo>
                    <a:lnTo>
                      <a:pt x="100" y="106"/>
                    </a:lnTo>
                    <a:lnTo>
                      <a:pt x="92" y="108"/>
                    </a:lnTo>
                    <a:lnTo>
                      <a:pt x="80" y="106"/>
                    </a:lnTo>
                    <a:lnTo>
                      <a:pt x="80" y="106"/>
                    </a:lnTo>
                    <a:lnTo>
                      <a:pt x="66" y="104"/>
                    </a:lnTo>
                    <a:lnTo>
                      <a:pt x="50" y="104"/>
                    </a:lnTo>
                    <a:lnTo>
                      <a:pt x="36" y="108"/>
                    </a:lnTo>
                    <a:lnTo>
                      <a:pt x="22" y="112"/>
                    </a:lnTo>
                    <a:lnTo>
                      <a:pt x="12" y="118"/>
                    </a:lnTo>
                    <a:lnTo>
                      <a:pt x="4" y="124"/>
                    </a:lnTo>
                    <a:lnTo>
                      <a:pt x="0" y="130"/>
                    </a:lnTo>
                    <a:lnTo>
                      <a:pt x="2" y="134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8" y="142"/>
                    </a:lnTo>
                    <a:lnTo>
                      <a:pt x="12" y="144"/>
                    </a:lnTo>
                    <a:lnTo>
                      <a:pt x="16" y="144"/>
                    </a:lnTo>
                    <a:lnTo>
                      <a:pt x="22" y="144"/>
                    </a:lnTo>
                    <a:lnTo>
                      <a:pt x="32" y="144"/>
                    </a:lnTo>
                    <a:lnTo>
                      <a:pt x="36" y="144"/>
                    </a:lnTo>
                    <a:lnTo>
                      <a:pt x="44" y="148"/>
                    </a:lnTo>
                    <a:lnTo>
                      <a:pt x="44" y="14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0" name="Freeform 6107"/>
              <p:cNvSpPr>
                <a:spLocks/>
              </p:cNvSpPr>
              <p:nvPr/>
            </p:nvSpPr>
            <p:spPr bwMode="auto">
              <a:xfrm>
                <a:off x="2335530" y="1211263"/>
                <a:ext cx="121920" cy="48260"/>
              </a:xfrm>
              <a:custGeom>
                <a:avLst/>
                <a:gdLst/>
                <a:ahLst/>
                <a:cxnLst>
                  <a:cxn ang="0">
                    <a:pos x="2" y="16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2" y="30"/>
                  </a:cxn>
                  <a:cxn ang="0">
                    <a:pos x="6" y="34"/>
                  </a:cxn>
                  <a:cxn ang="0">
                    <a:pos x="18" y="38"/>
                  </a:cxn>
                  <a:cxn ang="0">
                    <a:pos x="18" y="38"/>
                  </a:cxn>
                  <a:cxn ang="0">
                    <a:pos x="22" y="42"/>
                  </a:cxn>
                  <a:cxn ang="0">
                    <a:pos x="26" y="46"/>
                  </a:cxn>
                  <a:cxn ang="0">
                    <a:pos x="26" y="52"/>
                  </a:cxn>
                  <a:cxn ang="0">
                    <a:pos x="28" y="56"/>
                  </a:cxn>
                  <a:cxn ang="0">
                    <a:pos x="30" y="62"/>
                  </a:cxn>
                  <a:cxn ang="0">
                    <a:pos x="36" y="66"/>
                  </a:cxn>
                  <a:cxn ang="0">
                    <a:pos x="46" y="72"/>
                  </a:cxn>
                  <a:cxn ang="0">
                    <a:pos x="46" y="72"/>
                  </a:cxn>
                  <a:cxn ang="0">
                    <a:pos x="56" y="76"/>
                  </a:cxn>
                  <a:cxn ang="0">
                    <a:pos x="66" y="76"/>
                  </a:cxn>
                  <a:cxn ang="0">
                    <a:pos x="72" y="76"/>
                  </a:cxn>
                  <a:cxn ang="0">
                    <a:pos x="80" y="74"/>
                  </a:cxn>
                  <a:cxn ang="0">
                    <a:pos x="94" y="68"/>
                  </a:cxn>
                  <a:cxn ang="0">
                    <a:pos x="104" y="66"/>
                  </a:cxn>
                  <a:cxn ang="0">
                    <a:pos x="118" y="68"/>
                  </a:cxn>
                  <a:cxn ang="0">
                    <a:pos x="118" y="68"/>
                  </a:cxn>
                  <a:cxn ang="0">
                    <a:pos x="148" y="70"/>
                  </a:cxn>
                  <a:cxn ang="0">
                    <a:pos x="176" y="72"/>
                  </a:cxn>
                  <a:cxn ang="0">
                    <a:pos x="184" y="70"/>
                  </a:cxn>
                  <a:cxn ang="0">
                    <a:pos x="192" y="68"/>
                  </a:cxn>
                  <a:cxn ang="0">
                    <a:pos x="192" y="66"/>
                  </a:cxn>
                  <a:cxn ang="0">
                    <a:pos x="192" y="62"/>
                  </a:cxn>
                  <a:cxn ang="0">
                    <a:pos x="188" y="58"/>
                  </a:cxn>
                  <a:cxn ang="0">
                    <a:pos x="188" y="58"/>
                  </a:cxn>
                  <a:cxn ang="0">
                    <a:pos x="174" y="42"/>
                  </a:cxn>
                  <a:cxn ang="0">
                    <a:pos x="166" y="34"/>
                  </a:cxn>
                  <a:cxn ang="0">
                    <a:pos x="156" y="26"/>
                  </a:cxn>
                  <a:cxn ang="0">
                    <a:pos x="144" y="18"/>
                  </a:cxn>
                  <a:cxn ang="0">
                    <a:pos x="130" y="12"/>
                  </a:cxn>
                  <a:cxn ang="0">
                    <a:pos x="114" y="10"/>
                  </a:cxn>
                  <a:cxn ang="0">
                    <a:pos x="96" y="10"/>
                  </a:cxn>
                  <a:cxn ang="0">
                    <a:pos x="96" y="10"/>
                  </a:cxn>
                  <a:cxn ang="0">
                    <a:pos x="76" y="8"/>
                  </a:cxn>
                  <a:cxn ang="0">
                    <a:pos x="58" y="6"/>
                  </a:cxn>
                  <a:cxn ang="0">
                    <a:pos x="30" y="2"/>
                  </a:cxn>
                  <a:cxn ang="0">
                    <a:pos x="18" y="0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4" y="6"/>
                  </a:cxn>
                  <a:cxn ang="0">
                    <a:pos x="2" y="16"/>
                  </a:cxn>
                  <a:cxn ang="0">
                    <a:pos x="2" y="16"/>
                  </a:cxn>
                </a:cxnLst>
                <a:rect l="0" t="0" r="r" b="b"/>
                <a:pathLst>
                  <a:path w="192" h="76">
                    <a:moveTo>
                      <a:pt x="2" y="16"/>
                    </a:moveTo>
                    <a:lnTo>
                      <a:pt x="2" y="16"/>
                    </a:lnTo>
                    <a:lnTo>
                      <a:pt x="0" y="24"/>
                    </a:lnTo>
                    <a:lnTo>
                      <a:pt x="2" y="30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2" y="42"/>
                    </a:lnTo>
                    <a:lnTo>
                      <a:pt x="26" y="46"/>
                    </a:lnTo>
                    <a:lnTo>
                      <a:pt x="26" y="52"/>
                    </a:lnTo>
                    <a:lnTo>
                      <a:pt x="28" y="56"/>
                    </a:lnTo>
                    <a:lnTo>
                      <a:pt x="30" y="62"/>
                    </a:lnTo>
                    <a:lnTo>
                      <a:pt x="36" y="66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56" y="76"/>
                    </a:lnTo>
                    <a:lnTo>
                      <a:pt x="66" y="76"/>
                    </a:lnTo>
                    <a:lnTo>
                      <a:pt x="72" y="76"/>
                    </a:lnTo>
                    <a:lnTo>
                      <a:pt x="80" y="74"/>
                    </a:lnTo>
                    <a:lnTo>
                      <a:pt x="94" y="68"/>
                    </a:lnTo>
                    <a:lnTo>
                      <a:pt x="104" y="66"/>
                    </a:lnTo>
                    <a:lnTo>
                      <a:pt x="118" y="68"/>
                    </a:lnTo>
                    <a:lnTo>
                      <a:pt x="118" y="68"/>
                    </a:lnTo>
                    <a:lnTo>
                      <a:pt x="148" y="70"/>
                    </a:lnTo>
                    <a:lnTo>
                      <a:pt x="176" y="72"/>
                    </a:lnTo>
                    <a:lnTo>
                      <a:pt x="184" y="70"/>
                    </a:lnTo>
                    <a:lnTo>
                      <a:pt x="192" y="68"/>
                    </a:lnTo>
                    <a:lnTo>
                      <a:pt x="192" y="66"/>
                    </a:lnTo>
                    <a:lnTo>
                      <a:pt x="192" y="62"/>
                    </a:lnTo>
                    <a:lnTo>
                      <a:pt x="188" y="58"/>
                    </a:lnTo>
                    <a:lnTo>
                      <a:pt x="188" y="58"/>
                    </a:lnTo>
                    <a:lnTo>
                      <a:pt x="174" y="42"/>
                    </a:lnTo>
                    <a:lnTo>
                      <a:pt x="166" y="34"/>
                    </a:lnTo>
                    <a:lnTo>
                      <a:pt x="156" y="26"/>
                    </a:lnTo>
                    <a:lnTo>
                      <a:pt x="144" y="18"/>
                    </a:lnTo>
                    <a:lnTo>
                      <a:pt x="130" y="12"/>
                    </a:lnTo>
                    <a:lnTo>
                      <a:pt x="114" y="10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76" y="8"/>
                    </a:lnTo>
                    <a:lnTo>
                      <a:pt x="58" y="6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1" name="Freeform 6108"/>
              <p:cNvSpPr>
                <a:spLocks/>
              </p:cNvSpPr>
              <p:nvPr/>
            </p:nvSpPr>
            <p:spPr bwMode="auto">
              <a:xfrm>
                <a:off x="1762760" y="1103313"/>
                <a:ext cx="29210" cy="11430"/>
              </a:xfrm>
              <a:custGeom>
                <a:avLst/>
                <a:gdLst/>
                <a:ahLst/>
                <a:cxnLst>
                  <a:cxn ang="0">
                    <a:pos x="2" y="18"/>
                  </a:cxn>
                  <a:cxn ang="0">
                    <a:pos x="2" y="18"/>
                  </a:cxn>
                  <a:cxn ang="0">
                    <a:pos x="8" y="18"/>
                  </a:cxn>
                  <a:cxn ang="0">
                    <a:pos x="14" y="18"/>
                  </a:cxn>
                  <a:cxn ang="0">
                    <a:pos x="30" y="12"/>
                  </a:cxn>
                  <a:cxn ang="0">
                    <a:pos x="42" y="4"/>
                  </a:cxn>
                  <a:cxn ang="0">
                    <a:pos x="46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2" y="2"/>
                  </a:cxn>
                  <a:cxn ang="0">
                    <a:pos x="16" y="6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2" y="18"/>
                  </a:cxn>
                  <a:cxn ang="0">
                    <a:pos x="2" y="18"/>
                  </a:cxn>
                </a:cxnLst>
                <a:rect l="0" t="0" r="r" b="b"/>
                <a:pathLst>
                  <a:path w="46" h="18">
                    <a:moveTo>
                      <a:pt x="2" y="18"/>
                    </a:moveTo>
                    <a:lnTo>
                      <a:pt x="2" y="18"/>
                    </a:lnTo>
                    <a:lnTo>
                      <a:pt x="8" y="18"/>
                    </a:lnTo>
                    <a:lnTo>
                      <a:pt x="14" y="18"/>
                    </a:lnTo>
                    <a:lnTo>
                      <a:pt x="30" y="12"/>
                    </a:lnTo>
                    <a:lnTo>
                      <a:pt x="42" y="4"/>
                    </a:lnTo>
                    <a:lnTo>
                      <a:pt x="46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2" y="2"/>
                    </a:lnTo>
                    <a:lnTo>
                      <a:pt x="16" y="6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2" name="Freeform 6109"/>
              <p:cNvSpPr>
                <a:spLocks/>
              </p:cNvSpPr>
              <p:nvPr/>
            </p:nvSpPr>
            <p:spPr bwMode="auto">
              <a:xfrm>
                <a:off x="1954530" y="1190943"/>
                <a:ext cx="138430" cy="102870"/>
              </a:xfrm>
              <a:custGeom>
                <a:avLst/>
                <a:gdLst/>
                <a:ahLst/>
                <a:cxnLst>
                  <a:cxn ang="0">
                    <a:pos x="166" y="92"/>
                  </a:cxn>
                  <a:cxn ang="0">
                    <a:pos x="186" y="66"/>
                  </a:cxn>
                  <a:cxn ang="0">
                    <a:pos x="216" y="36"/>
                  </a:cxn>
                  <a:cxn ang="0">
                    <a:pos x="218" y="28"/>
                  </a:cxn>
                  <a:cxn ang="0">
                    <a:pos x="216" y="22"/>
                  </a:cxn>
                  <a:cxn ang="0">
                    <a:pos x="204" y="16"/>
                  </a:cxn>
                  <a:cxn ang="0">
                    <a:pos x="190" y="12"/>
                  </a:cxn>
                  <a:cxn ang="0">
                    <a:pos x="172" y="12"/>
                  </a:cxn>
                  <a:cxn ang="0">
                    <a:pos x="156" y="16"/>
                  </a:cxn>
                  <a:cxn ang="0">
                    <a:pos x="140" y="12"/>
                  </a:cxn>
                  <a:cxn ang="0">
                    <a:pos x="122" y="4"/>
                  </a:cxn>
                  <a:cxn ang="0">
                    <a:pos x="106" y="0"/>
                  </a:cxn>
                  <a:cxn ang="0">
                    <a:pos x="84" y="0"/>
                  </a:cxn>
                  <a:cxn ang="0">
                    <a:pos x="48" y="6"/>
                  </a:cxn>
                  <a:cxn ang="0">
                    <a:pos x="20" y="16"/>
                  </a:cxn>
                  <a:cxn ang="0">
                    <a:pos x="16" y="24"/>
                  </a:cxn>
                  <a:cxn ang="0">
                    <a:pos x="22" y="30"/>
                  </a:cxn>
                  <a:cxn ang="0">
                    <a:pos x="18" y="32"/>
                  </a:cxn>
                  <a:cxn ang="0">
                    <a:pos x="6" y="32"/>
                  </a:cxn>
                  <a:cxn ang="0">
                    <a:pos x="0" y="48"/>
                  </a:cxn>
                  <a:cxn ang="0">
                    <a:pos x="0" y="74"/>
                  </a:cxn>
                  <a:cxn ang="0">
                    <a:pos x="2" y="98"/>
                  </a:cxn>
                  <a:cxn ang="0">
                    <a:pos x="10" y="114"/>
                  </a:cxn>
                  <a:cxn ang="0">
                    <a:pos x="20" y="134"/>
                  </a:cxn>
                  <a:cxn ang="0">
                    <a:pos x="20" y="142"/>
                  </a:cxn>
                  <a:cxn ang="0">
                    <a:pos x="22" y="154"/>
                  </a:cxn>
                  <a:cxn ang="0">
                    <a:pos x="30" y="156"/>
                  </a:cxn>
                  <a:cxn ang="0">
                    <a:pos x="54" y="156"/>
                  </a:cxn>
                  <a:cxn ang="0">
                    <a:pos x="62" y="160"/>
                  </a:cxn>
                  <a:cxn ang="0">
                    <a:pos x="70" y="160"/>
                  </a:cxn>
                  <a:cxn ang="0">
                    <a:pos x="76" y="146"/>
                  </a:cxn>
                  <a:cxn ang="0">
                    <a:pos x="82" y="138"/>
                  </a:cxn>
                  <a:cxn ang="0">
                    <a:pos x="90" y="132"/>
                  </a:cxn>
                  <a:cxn ang="0">
                    <a:pos x="90" y="122"/>
                  </a:cxn>
                  <a:cxn ang="0">
                    <a:pos x="86" y="114"/>
                  </a:cxn>
                  <a:cxn ang="0">
                    <a:pos x="84" y="106"/>
                  </a:cxn>
                  <a:cxn ang="0">
                    <a:pos x="88" y="104"/>
                  </a:cxn>
                  <a:cxn ang="0">
                    <a:pos x="112" y="106"/>
                  </a:cxn>
                  <a:cxn ang="0">
                    <a:pos x="142" y="106"/>
                  </a:cxn>
                  <a:cxn ang="0">
                    <a:pos x="156" y="102"/>
                  </a:cxn>
                  <a:cxn ang="0">
                    <a:pos x="166" y="92"/>
                  </a:cxn>
                </a:cxnLst>
                <a:rect l="0" t="0" r="r" b="b"/>
                <a:pathLst>
                  <a:path w="218" h="162">
                    <a:moveTo>
                      <a:pt x="166" y="92"/>
                    </a:moveTo>
                    <a:lnTo>
                      <a:pt x="166" y="92"/>
                    </a:lnTo>
                    <a:lnTo>
                      <a:pt x="176" y="80"/>
                    </a:lnTo>
                    <a:lnTo>
                      <a:pt x="186" y="66"/>
                    </a:lnTo>
                    <a:lnTo>
                      <a:pt x="208" y="46"/>
                    </a:lnTo>
                    <a:lnTo>
                      <a:pt x="216" y="36"/>
                    </a:lnTo>
                    <a:lnTo>
                      <a:pt x="218" y="32"/>
                    </a:lnTo>
                    <a:lnTo>
                      <a:pt x="218" y="28"/>
                    </a:lnTo>
                    <a:lnTo>
                      <a:pt x="218" y="24"/>
                    </a:lnTo>
                    <a:lnTo>
                      <a:pt x="216" y="22"/>
                    </a:lnTo>
                    <a:lnTo>
                      <a:pt x="210" y="18"/>
                    </a:lnTo>
                    <a:lnTo>
                      <a:pt x="204" y="16"/>
                    </a:lnTo>
                    <a:lnTo>
                      <a:pt x="204" y="16"/>
                    </a:lnTo>
                    <a:lnTo>
                      <a:pt x="190" y="12"/>
                    </a:lnTo>
                    <a:lnTo>
                      <a:pt x="180" y="12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16"/>
                    </a:lnTo>
                    <a:lnTo>
                      <a:pt x="148" y="16"/>
                    </a:lnTo>
                    <a:lnTo>
                      <a:pt x="140" y="12"/>
                    </a:lnTo>
                    <a:lnTo>
                      <a:pt x="140" y="12"/>
                    </a:lnTo>
                    <a:lnTo>
                      <a:pt x="122" y="4"/>
                    </a:lnTo>
                    <a:lnTo>
                      <a:pt x="114" y="2"/>
                    </a:lnTo>
                    <a:lnTo>
                      <a:pt x="106" y="0"/>
                    </a:lnTo>
                    <a:lnTo>
                      <a:pt x="96" y="0"/>
                    </a:lnTo>
                    <a:lnTo>
                      <a:pt x="84" y="0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30" y="10"/>
                    </a:lnTo>
                    <a:lnTo>
                      <a:pt x="20" y="16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8" y="30"/>
                    </a:lnTo>
                    <a:lnTo>
                      <a:pt x="6" y="32"/>
                    </a:lnTo>
                    <a:lnTo>
                      <a:pt x="4" y="36"/>
                    </a:lnTo>
                    <a:lnTo>
                      <a:pt x="0" y="48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88"/>
                    </a:lnTo>
                    <a:lnTo>
                      <a:pt x="2" y="98"/>
                    </a:lnTo>
                    <a:lnTo>
                      <a:pt x="6" y="108"/>
                    </a:lnTo>
                    <a:lnTo>
                      <a:pt x="10" y="114"/>
                    </a:lnTo>
                    <a:lnTo>
                      <a:pt x="18" y="126"/>
                    </a:lnTo>
                    <a:lnTo>
                      <a:pt x="20" y="134"/>
                    </a:lnTo>
                    <a:lnTo>
                      <a:pt x="20" y="142"/>
                    </a:lnTo>
                    <a:lnTo>
                      <a:pt x="20" y="142"/>
                    </a:lnTo>
                    <a:lnTo>
                      <a:pt x="20" y="150"/>
                    </a:lnTo>
                    <a:lnTo>
                      <a:pt x="22" y="154"/>
                    </a:lnTo>
                    <a:lnTo>
                      <a:pt x="26" y="156"/>
                    </a:lnTo>
                    <a:lnTo>
                      <a:pt x="30" y="156"/>
                    </a:lnTo>
                    <a:lnTo>
                      <a:pt x="46" y="156"/>
                    </a:lnTo>
                    <a:lnTo>
                      <a:pt x="54" y="156"/>
                    </a:lnTo>
                    <a:lnTo>
                      <a:pt x="62" y="160"/>
                    </a:lnTo>
                    <a:lnTo>
                      <a:pt x="62" y="160"/>
                    </a:lnTo>
                    <a:lnTo>
                      <a:pt x="68" y="162"/>
                    </a:lnTo>
                    <a:lnTo>
                      <a:pt x="70" y="160"/>
                    </a:lnTo>
                    <a:lnTo>
                      <a:pt x="76" y="146"/>
                    </a:lnTo>
                    <a:lnTo>
                      <a:pt x="76" y="146"/>
                    </a:lnTo>
                    <a:lnTo>
                      <a:pt x="78" y="140"/>
                    </a:lnTo>
                    <a:lnTo>
                      <a:pt x="82" y="138"/>
                    </a:lnTo>
                    <a:lnTo>
                      <a:pt x="88" y="134"/>
                    </a:lnTo>
                    <a:lnTo>
                      <a:pt x="90" y="132"/>
                    </a:lnTo>
                    <a:lnTo>
                      <a:pt x="90" y="128"/>
                    </a:lnTo>
                    <a:lnTo>
                      <a:pt x="90" y="122"/>
                    </a:lnTo>
                    <a:lnTo>
                      <a:pt x="86" y="114"/>
                    </a:lnTo>
                    <a:lnTo>
                      <a:pt x="86" y="114"/>
                    </a:lnTo>
                    <a:lnTo>
                      <a:pt x="84" y="110"/>
                    </a:lnTo>
                    <a:lnTo>
                      <a:pt x="84" y="106"/>
                    </a:lnTo>
                    <a:lnTo>
                      <a:pt x="86" y="104"/>
                    </a:lnTo>
                    <a:lnTo>
                      <a:pt x="88" y="104"/>
                    </a:lnTo>
                    <a:lnTo>
                      <a:pt x="98" y="104"/>
                    </a:lnTo>
                    <a:lnTo>
                      <a:pt x="112" y="106"/>
                    </a:lnTo>
                    <a:lnTo>
                      <a:pt x="128" y="108"/>
                    </a:lnTo>
                    <a:lnTo>
                      <a:pt x="142" y="106"/>
                    </a:lnTo>
                    <a:lnTo>
                      <a:pt x="150" y="106"/>
                    </a:lnTo>
                    <a:lnTo>
                      <a:pt x="156" y="102"/>
                    </a:lnTo>
                    <a:lnTo>
                      <a:pt x="162" y="98"/>
                    </a:lnTo>
                    <a:lnTo>
                      <a:pt x="166" y="92"/>
                    </a:lnTo>
                    <a:lnTo>
                      <a:pt x="166" y="9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3" name="Freeform 6110"/>
              <p:cNvSpPr>
                <a:spLocks/>
              </p:cNvSpPr>
              <p:nvPr/>
            </p:nvSpPr>
            <p:spPr bwMode="auto">
              <a:xfrm>
                <a:off x="2172970" y="1573213"/>
                <a:ext cx="176530" cy="121920"/>
              </a:xfrm>
              <a:custGeom>
                <a:avLst/>
                <a:gdLst/>
                <a:ahLst/>
                <a:cxnLst>
                  <a:cxn ang="0">
                    <a:pos x="272" y="132"/>
                  </a:cxn>
                  <a:cxn ang="0">
                    <a:pos x="258" y="122"/>
                  </a:cxn>
                  <a:cxn ang="0">
                    <a:pos x="250" y="126"/>
                  </a:cxn>
                  <a:cxn ang="0">
                    <a:pos x="236" y="124"/>
                  </a:cxn>
                  <a:cxn ang="0">
                    <a:pos x="228" y="120"/>
                  </a:cxn>
                  <a:cxn ang="0">
                    <a:pos x="220" y="102"/>
                  </a:cxn>
                  <a:cxn ang="0">
                    <a:pos x="212" y="88"/>
                  </a:cxn>
                  <a:cxn ang="0">
                    <a:pos x="192" y="78"/>
                  </a:cxn>
                  <a:cxn ang="0">
                    <a:pos x="178" y="72"/>
                  </a:cxn>
                  <a:cxn ang="0">
                    <a:pos x="140" y="46"/>
                  </a:cxn>
                  <a:cxn ang="0">
                    <a:pos x="122" y="34"/>
                  </a:cxn>
                  <a:cxn ang="0">
                    <a:pos x="110" y="34"/>
                  </a:cxn>
                  <a:cxn ang="0">
                    <a:pos x="106" y="36"/>
                  </a:cxn>
                  <a:cxn ang="0">
                    <a:pos x="100" y="40"/>
                  </a:cxn>
                  <a:cxn ang="0">
                    <a:pos x="96" y="38"/>
                  </a:cxn>
                  <a:cxn ang="0">
                    <a:pos x="86" y="24"/>
                  </a:cxn>
                  <a:cxn ang="0">
                    <a:pos x="76" y="8"/>
                  </a:cxn>
                  <a:cxn ang="0">
                    <a:pos x="66" y="0"/>
                  </a:cxn>
                  <a:cxn ang="0">
                    <a:pos x="62" y="2"/>
                  </a:cxn>
                  <a:cxn ang="0">
                    <a:pos x="54" y="6"/>
                  </a:cxn>
                  <a:cxn ang="0">
                    <a:pos x="42" y="26"/>
                  </a:cxn>
                  <a:cxn ang="0">
                    <a:pos x="36" y="58"/>
                  </a:cxn>
                  <a:cxn ang="0">
                    <a:pos x="34" y="90"/>
                  </a:cxn>
                  <a:cxn ang="0">
                    <a:pos x="38" y="106"/>
                  </a:cxn>
                  <a:cxn ang="0">
                    <a:pos x="38" y="116"/>
                  </a:cxn>
                  <a:cxn ang="0">
                    <a:pos x="34" y="124"/>
                  </a:cxn>
                  <a:cxn ang="0">
                    <a:pos x="18" y="134"/>
                  </a:cxn>
                  <a:cxn ang="0">
                    <a:pos x="4" y="142"/>
                  </a:cxn>
                  <a:cxn ang="0">
                    <a:pos x="0" y="150"/>
                  </a:cxn>
                  <a:cxn ang="0">
                    <a:pos x="4" y="158"/>
                  </a:cxn>
                  <a:cxn ang="0">
                    <a:pos x="4" y="160"/>
                  </a:cxn>
                  <a:cxn ang="0">
                    <a:pos x="16" y="162"/>
                  </a:cxn>
                  <a:cxn ang="0">
                    <a:pos x="50" y="156"/>
                  </a:cxn>
                  <a:cxn ang="0">
                    <a:pos x="64" y="156"/>
                  </a:cxn>
                  <a:cxn ang="0">
                    <a:pos x="66" y="162"/>
                  </a:cxn>
                  <a:cxn ang="0">
                    <a:pos x="66" y="166"/>
                  </a:cxn>
                  <a:cxn ang="0">
                    <a:pos x="70" y="182"/>
                  </a:cxn>
                  <a:cxn ang="0">
                    <a:pos x="82" y="190"/>
                  </a:cxn>
                  <a:cxn ang="0">
                    <a:pos x="96" y="190"/>
                  </a:cxn>
                  <a:cxn ang="0">
                    <a:pos x="110" y="176"/>
                  </a:cxn>
                  <a:cxn ang="0">
                    <a:pos x="114" y="166"/>
                  </a:cxn>
                  <a:cxn ang="0">
                    <a:pos x="124" y="160"/>
                  </a:cxn>
                  <a:cxn ang="0">
                    <a:pos x="134" y="158"/>
                  </a:cxn>
                  <a:cxn ang="0">
                    <a:pos x="142" y="150"/>
                  </a:cxn>
                  <a:cxn ang="0">
                    <a:pos x="144" y="142"/>
                  </a:cxn>
                  <a:cxn ang="0">
                    <a:pos x="154" y="128"/>
                  </a:cxn>
                  <a:cxn ang="0">
                    <a:pos x="170" y="124"/>
                  </a:cxn>
                  <a:cxn ang="0">
                    <a:pos x="184" y="130"/>
                  </a:cxn>
                  <a:cxn ang="0">
                    <a:pos x="192" y="142"/>
                  </a:cxn>
                  <a:cxn ang="0">
                    <a:pos x="194" y="148"/>
                  </a:cxn>
                  <a:cxn ang="0">
                    <a:pos x="198" y="154"/>
                  </a:cxn>
                  <a:cxn ang="0">
                    <a:pos x="214" y="156"/>
                  </a:cxn>
                  <a:cxn ang="0">
                    <a:pos x="232" y="160"/>
                  </a:cxn>
                  <a:cxn ang="0">
                    <a:pos x="254" y="162"/>
                  </a:cxn>
                  <a:cxn ang="0">
                    <a:pos x="272" y="158"/>
                  </a:cxn>
                  <a:cxn ang="0">
                    <a:pos x="278" y="148"/>
                  </a:cxn>
                  <a:cxn ang="0">
                    <a:pos x="272" y="132"/>
                  </a:cxn>
                </a:cxnLst>
                <a:rect l="0" t="0" r="r" b="b"/>
                <a:pathLst>
                  <a:path w="278" h="192">
                    <a:moveTo>
                      <a:pt x="272" y="132"/>
                    </a:moveTo>
                    <a:lnTo>
                      <a:pt x="272" y="132"/>
                    </a:lnTo>
                    <a:lnTo>
                      <a:pt x="262" y="122"/>
                    </a:lnTo>
                    <a:lnTo>
                      <a:pt x="258" y="122"/>
                    </a:lnTo>
                    <a:lnTo>
                      <a:pt x="256" y="122"/>
                    </a:lnTo>
                    <a:lnTo>
                      <a:pt x="250" y="126"/>
                    </a:lnTo>
                    <a:lnTo>
                      <a:pt x="244" y="126"/>
                    </a:lnTo>
                    <a:lnTo>
                      <a:pt x="236" y="124"/>
                    </a:lnTo>
                    <a:lnTo>
                      <a:pt x="236" y="124"/>
                    </a:lnTo>
                    <a:lnTo>
                      <a:pt x="228" y="120"/>
                    </a:lnTo>
                    <a:lnTo>
                      <a:pt x="224" y="114"/>
                    </a:lnTo>
                    <a:lnTo>
                      <a:pt x="220" y="102"/>
                    </a:lnTo>
                    <a:lnTo>
                      <a:pt x="218" y="96"/>
                    </a:lnTo>
                    <a:lnTo>
                      <a:pt x="212" y="88"/>
                    </a:lnTo>
                    <a:lnTo>
                      <a:pt x="204" y="82"/>
                    </a:lnTo>
                    <a:lnTo>
                      <a:pt x="192" y="78"/>
                    </a:lnTo>
                    <a:lnTo>
                      <a:pt x="192" y="78"/>
                    </a:lnTo>
                    <a:lnTo>
                      <a:pt x="178" y="72"/>
                    </a:lnTo>
                    <a:lnTo>
                      <a:pt x="164" y="64"/>
                    </a:lnTo>
                    <a:lnTo>
                      <a:pt x="140" y="46"/>
                    </a:lnTo>
                    <a:lnTo>
                      <a:pt x="130" y="38"/>
                    </a:lnTo>
                    <a:lnTo>
                      <a:pt x="122" y="34"/>
                    </a:lnTo>
                    <a:lnTo>
                      <a:pt x="114" y="32"/>
                    </a:lnTo>
                    <a:lnTo>
                      <a:pt x="110" y="34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4" y="38"/>
                    </a:lnTo>
                    <a:lnTo>
                      <a:pt x="100" y="40"/>
                    </a:lnTo>
                    <a:lnTo>
                      <a:pt x="98" y="40"/>
                    </a:lnTo>
                    <a:lnTo>
                      <a:pt x="96" y="38"/>
                    </a:lnTo>
                    <a:lnTo>
                      <a:pt x="90" y="32"/>
                    </a:lnTo>
                    <a:lnTo>
                      <a:pt x="86" y="24"/>
                    </a:lnTo>
                    <a:lnTo>
                      <a:pt x="82" y="14"/>
                    </a:lnTo>
                    <a:lnTo>
                      <a:pt x="76" y="8"/>
                    </a:lnTo>
                    <a:lnTo>
                      <a:pt x="70" y="2"/>
                    </a:lnTo>
                    <a:lnTo>
                      <a:pt x="66" y="0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58" y="2"/>
                    </a:lnTo>
                    <a:lnTo>
                      <a:pt x="54" y="6"/>
                    </a:lnTo>
                    <a:lnTo>
                      <a:pt x="48" y="14"/>
                    </a:lnTo>
                    <a:lnTo>
                      <a:pt x="42" y="26"/>
                    </a:lnTo>
                    <a:lnTo>
                      <a:pt x="38" y="42"/>
                    </a:lnTo>
                    <a:lnTo>
                      <a:pt x="36" y="58"/>
                    </a:lnTo>
                    <a:lnTo>
                      <a:pt x="34" y="74"/>
                    </a:lnTo>
                    <a:lnTo>
                      <a:pt x="34" y="90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8" y="112"/>
                    </a:lnTo>
                    <a:lnTo>
                      <a:pt x="38" y="116"/>
                    </a:lnTo>
                    <a:lnTo>
                      <a:pt x="36" y="122"/>
                    </a:lnTo>
                    <a:lnTo>
                      <a:pt x="34" y="124"/>
                    </a:lnTo>
                    <a:lnTo>
                      <a:pt x="26" y="130"/>
                    </a:lnTo>
                    <a:lnTo>
                      <a:pt x="18" y="134"/>
                    </a:lnTo>
                    <a:lnTo>
                      <a:pt x="10" y="138"/>
                    </a:lnTo>
                    <a:lnTo>
                      <a:pt x="4" y="142"/>
                    </a:lnTo>
                    <a:lnTo>
                      <a:pt x="2" y="146"/>
                    </a:lnTo>
                    <a:lnTo>
                      <a:pt x="0" y="150"/>
                    </a:lnTo>
                    <a:lnTo>
                      <a:pt x="2" y="154"/>
                    </a:lnTo>
                    <a:lnTo>
                      <a:pt x="4" y="158"/>
                    </a:lnTo>
                    <a:lnTo>
                      <a:pt x="4" y="158"/>
                    </a:lnTo>
                    <a:lnTo>
                      <a:pt x="4" y="160"/>
                    </a:lnTo>
                    <a:lnTo>
                      <a:pt x="8" y="162"/>
                    </a:lnTo>
                    <a:lnTo>
                      <a:pt x="16" y="162"/>
                    </a:lnTo>
                    <a:lnTo>
                      <a:pt x="38" y="158"/>
                    </a:lnTo>
                    <a:lnTo>
                      <a:pt x="50" y="156"/>
                    </a:lnTo>
                    <a:lnTo>
                      <a:pt x="60" y="156"/>
                    </a:lnTo>
                    <a:lnTo>
                      <a:pt x="64" y="156"/>
                    </a:lnTo>
                    <a:lnTo>
                      <a:pt x="66" y="158"/>
                    </a:lnTo>
                    <a:lnTo>
                      <a:pt x="66" y="162"/>
                    </a:lnTo>
                    <a:lnTo>
                      <a:pt x="66" y="166"/>
                    </a:lnTo>
                    <a:lnTo>
                      <a:pt x="66" y="166"/>
                    </a:lnTo>
                    <a:lnTo>
                      <a:pt x="66" y="174"/>
                    </a:lnTo>
                    <a:lnTo>
                      <a:pt x="70" y="182"/>
                    </a:lnTo>
                    <a:lnTo>
                      <a:pt x="74" y="188"/>
                    </a:lnTo>
                    <a:lnTo>
                      <a:pt x="82" y="190"/>
                    </a:lnTo>
                    <a:lnTo>
                      <a:pt x="88" y="192"/>
                    </a:lnTo>
                    <a:lnTo>
                      <a:pt x="96" y="190"/>
                    </a:lnTo>
                    <a:lnTo>
                      <a:pt x="104" y="184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14" y="166"/>
                    </a:lnTo>
                    <a:lnTo>
                      <a:pt x="120" y="162"/>
                    </a:lnTo>
                    <a:lnTo>
                      <a:pt x="124" y="160"/>
                    </a:lnTo>
                    <a:lnTo>
                      <a:pt x="130" y="158"/>
                    </a:lnTo>
                    <a:lnTo>
                      <a:pt x="134" y="158"/>
                    </a:lnTo>
                    <a:lnTo>
                      <a:pt x="138" y="156"/>
                    </a:lnTo>
                    <a:lnTo>
                      <a:pt x="142" y="150"/>
                    </a:lnTo>
                    <a:lnTo>
                      <a:pt x="144" y="142"/>
                    </a:lnTo>
                    <a:lnTo>
                      <a:pt x="144" y="142"/>
                    </a:lnTo>
                    <a:lnTo>
                      <a:pt x="148" y="134"/>
                    </a:lnTo>
                    <a:lnTo>
                      <a:pt x="154" y="128"/>
                    </a:lnTo>
                    <a:lnTo>
                      <a:pt x="162" y="124"/>
                    </a:lnTo>
                    <a:lnTo>
                      <a:pt x="170" y="124"/>
                    </a:lnTo>
                    <a:lnTo>
                      <a:pt x="178" y="126"/>
                    </a:lnTo>
                    <a:lnTo>
                      <a:pt x="184" y="130"/>
                    </a:lnTo>
                    <a:lnTo>
                      <a:pt x="190" y="136"/>
                    </a:lnTo>
                    <a:lnTo>
                      <a:pt x="192" y="142"/>
                    </a:lnTo>
                    <a:lnTo>
                      <a:pt x="192" y="142"/>
                    </a:lnTo>
                    <a:lnTo>
                      <a:pt x="194" y="148"/>
                    </a:lnTo>
                    <a:lnTo>
                      <a:pt x="196" y="152"/>
                    </a:lnTo>
                    <a:lnTo>
                      <a:pt x="198" y="154"/>
                    </a:lnTo>
                    <a:lnTo>
                      <a:pt x="202" y="156"/>
                    </a:lnTo>
                    <a:lnTo>
                      <a:pt x="214" y="156"/>
                    </a:lnTo>
                    <a:lnTo>
                      <a:pt x="232" y="160"/>
                    </a:lnTo>
                    <a:lnTo>
                      <a:pt x="232" y="160"/>
                    </a:lnTo>
                    <a:lnTo>
                      <a:pt x="244" y="162"/>
                    </a:lnTo>
                    <a:lnTo>
                      <a:pt x="254" y="162"/>
                    </a:lnTo>
                    <a:lnTo>
                      <a:pt x="264" y="160"/>
                    </a:lnTo>
                    <a:lnTo>
                      <a:pt x="272" y="158"/>
                    </a:lnTo>
                    <a:lnTo>
                      <a:pt x="276" y="154"/>
                    </a:lnTo>
                    <a:lnTo>
                      <a:pt x="278" y="148"/>
                    </a:lnTo>
                    <a:lnTo>
                      <a:pt x="278" y="140"/>
                    </a:lnTo>
                    <a:lnTo>
                      <a:pt x="272" y="132"/>
                    </a:lnTo>
                    <a:lnTo>
                      <a:pt x="272" y="1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4" name="Freeform 6111"/>
              <p:cNvSpPr>
                <a:spLocks/>
              </p:cNvSpPr>
              <p:nvPr/>
            </p:nvSpPr>
            <p:spPr bwMode="auto">
              <a:xfrm>
                <a:off x="2178050" y="1465263"/>
                <a:ext cx="15240" cy="24130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8"/>
                  </a:cxn>
                  <a:cxn ang="0">
                    <a:pos x="12" y="36"/>
                  </a:cxn>
                  <a:cxn ang="0">
                    <a:pos x="16" y="38"/>
                  </a:cxn>
                  <a:cxn ang="0">
                    <a:pos x="18" y="38"/>
                  </a:cxn>
                  <a:cxn ang="0">
                    <a:pos x="22" y="36"/>
                  </a:cxn>
                  <a:cxn ang="0">
                    <a:pos x="24" y="30"/>
                  </a:cxn>
                  <a:cxn ang="0">
                    <a:pos x="24" y="1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4" y="28"/>
                  </a:cxn>
                </a:cxnLst>
                <a:rect l="0" t="0" r="r" b="b"/>
                <a:pathLst>
                  <a:path w="24" h="38">
                    <a:moveTo>
                      <a:pt x="4" y="28"/>
                    </a:moveTo>
                    <a:lnTo>
                      <a:pt x="4" y="28"/>
                    </a:lnTo>
                    <a:lnTo>
                      <a:pt x="12" y="36"/>
                    </a:lnTo>
                    <a:lnTo>
                      <a:pt x="16" y="38"/>
                    </a:lnTo>
                    <a:lnTo>
                      <a:pt x="18" y="38"/>
                    </a:lnTo>
                    <a:lnTo>
                      <a:pt x="22" y="36"/>
                    </a:lnTo>
                    <a:lnTo>
                      <a:pt x="24" y="30"/>
                    </a:lnTo>
                    <a:lnTo>
                      <a:pt x="24" y="1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5" name="Freeform 6112"/>
              <p:cNvSpPr>
                <a:spLocks/>
              </p:cNvSpPr>
              <p:nvPr/>
            </p:nvSpPr>
            <p:spPr bwMode="auto">
              <a:xfrm>
                <a:off x="2258060" y="1697673"/>
                <a:ext cx="52070" cy="36830"/>
              </a:xfrm>
              <a:custGeom>
                <a:avLst/>
                <a:gdLst/>
                <a:ahLst/>
                <a:cxnLst>
                  <a:cxn ang="0">
                    <a:pos x="78" y="4"/>
                  </a:cxn>
                  <a:cxn ang="0">
                    <a:pos x="78" y="4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54" y="2"/>
                  </a:cxn>
                  <a:cxn ang="0">
                    <a:pos x="38" y="6"/>
                  </a:cxn>
                  <a:cxn ang="0">
                    <a:pos x="24" y="14"/>
                  </a:cxn>
                  <a:cxn ang="0">
                    <a:pos x="12" y="22"/>
                  </a:cxn>
                  <a:cxn ang="0">
                    <a:pos x="4" y="32"/>
                  </a:cxn>
                  <a:cxn ang="0">
                    <a:pos x="0" y="38"/>
                  </a:cxn>
                  <a:cxn ang="0">
                    <a:pos x="0" y="42"/>
                  </a:cxn>
                  <a:cxn ang="0">
                    <a:pos x="2" y="48"/>
                  </a:cxn>
                  <a:cxn ang="0">
                    <a:pos x="6" y="52"/>
                  </a:cxn>
                  <a:cxn ang="0">
                    <a:pos x="6" y="52"/>
                  </a:cxn>
                  <a:cxn ang="0">
                    <a:pos x="10" y="56"/>
                  </a:cxn>
                  <a:cxn ang="0">
                    <a:pos x="16" y="58"/>
                  </a:cxn>
                  <a:cxn ang="0">
                    <a:pos x="22" y="58"/>
                  </a:cxn>
                  <a:cxn ang="0">
                    <a:pos x="28" y="56"/>
                  </a:cxn>
                  <a:cxn ang="0">
                    <a:pos x="42" y="50"/>
                  </a:cxn>
                  <a:cxn ang="0">
                    <a:pos x="58" y="42"/>
                  </a:cxn>
                  <a:cxn ang="0">
                    <a:pos x="70" y="32"/>
                  </a:cxn>
                  <a:cxn ang="0">
                    <a:pos x="78" y="20"/>
                  </a:cxn>
                  <a:cxn ang="0">
                    <a:pos x="80" y="16"/>
                  </a:cxn>
                  <a:cxn ang="0">
                    <a:pos x="82" y="10"/>
                  </a:cxn>
                  <a:cxn ang="0">
                    <a:pos x="80" y="6"/>
                  </a:cxn>
                  <a:cxn ang="0">
                    <a:pos x="78" y="4"/>
                  </a:cxn>
                  <a:cxn ang="0">
                    <a:pos x="78" y="4"/>
                  </a:cxn>
                </a:cxnLst>
                <a:rect l="0" t="0" r="r" b="b"/>
                <a:pathLst>
                  <a:path w="82" h="58">
                    <a:moveTo>
                      <a:pt x="78" y="4"/>
                    </a:moveTo>
                    <a:lnTo>
                      <a:pt x="78" y="4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54" y="2"/>
                    </a:lnTo>
                    <a:lnTo>
                      <a:pt x="38" y="6"/>
                    </a:lnTo>
                    <a:lnTo>
                      <a:pt x="24" y="14"/>
                    </a:lnTo>
                    <a:lnTo>
                      <a:pt x="12" y="22"/>
                    </a:lnTo>
                    <a:lnTo>
                      <a:pt x="4" y="32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16" y="58"/>
                    </a:lnTo>
                    <a:lnTo>
                      <a:pt x="22" y="58"/>
                    </a:lnTo>
                    <a:lnTo>
                      <a:pt x="28" y="56"/>
                    </a:lnTo>
                    <a:lnTo>
                      <a:pt x="42" y="50"/>
                    </a:lnTo>
                    <a:lnTo>
                      <a:pt x="58" y="42"/>
                    </a:lnTo>
                    <a:lnTo>
                      <a:pt x="70" y="32"/>
                    </a:lnTo>
                    <a:lnTo>
                      <a:pt x="78" y="20"/>
                    </a:lnTo>
                    <a:lnTo>
                      <a:pt x="80" y="16"/>
                    </a:lnTo>
                    <a:lnTo>
                      <a:pt x="82" y="10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6" name="Freeform 6113"/>
              <p:cNvSpPr>
                <a:spLocks/>
              </p:cNvSpPr>
              <p:nvPr/>
            </p:nvSpPr>
            <p:spPr bwMode="auto">
              <a:xfrm>
                <a:off x="1357630" y="1230313"/>
                <a:ext cx="467360" cy="227330"/>
              </a:xfrm>
              <a:custGeom>
                <a:avLst/>
                <a:gdLst/>
                <a:ahLst/>
                <a:cxnLst>
                  <a:cxn ang="0">
                    <a:pos x="700" y="272"/>
                  </a:cxn>
                  <a:cxn ang="0">
                    <a:pos x="720" y="274"/>
                  </a:cxn>
                  <a:cxn ang="0">
                    <a:pos x="736" y="254"/>
                  </a:cxn>
                  <a:cxn ang="0">
                    <a:pos x="708" y="238"/>
                  </a:cxn>
                  <a:cxn ang="0">
                    <a:pos x="684" y="224"/>
                  </a:cxn>
                  <a:cxn ang="0">
                    <a:pos x="646" y="206"/>
                  </a:cxn>
                  <a:cxn ang="0">
                    <a:pos x="608" y="190"/>
                  </a:cxn>
                  <a:cxn ang="0">
                    <a:pos x="586" y="166"/>
                  </a:cxn>
                  <a:cxn ang="0">
                    <a:pos x="592" y="128"/>
                  </a:cxn>
                  <a:cxn ang="0">
                    <a:pos x="560" y="58"/>
                  </a:cxn>
                  <a:cxn ang="0">
                    <a:pos x="506" y="10"/>
                  </a:cxn>
                  <a:cxn ang="0">
                    <a:pos x="482" y="10"/>
                  </a:cxn>
                  <a:cxn ang="0">
                    <a:pos x="438" y="8"/>
                  </a:cxn>
                  <a:cxn ang="0">
                    <a:pos x="450" y="68"/>
                  </a:cxn>
                  <a:cxn ang="0">
                    <a:pos x="478" y="114"/>
                  </a:cxn>
                  <a:cxn ang="0">
                    <a:pos x="456" y="132"/>
                  </a:cxn>
                  <a:cxn ang="0">
                    <a:pos x="420" y="68"/>
                  </a:cxn>
                  <a:cxn ang="0">
                    <a:pos x="382" y="40"/>
                  </a:cxn>
                  <a:cxn ang="0">
                    <a:pos x="354" y="26"/>
                  </a:cxn>
                  <a:cxn ang="0">
                    <a:pos x="352" y="40"/>
                  </a:cxn>
                  <a:cxn ang="0">
                    <a:pos x="372" y="58"/>
                  </a:cxn>
                  <a:cxn ang="0">
                    <a:pos x="336" y="62"/>
                  </a:cxn>
                  <a:cxn ang="0">
                    <a:pos x="318" y="74"/>
                  </a:cxn>
                  <a:cxn ang="0">
                    <a:pos x="296" y="40"/>
                  </a:cxn>
                  <a:cxn ang="0">
                    <a:pos x="224" y="38"/>
                  </a:cxn>
                  <a:cxn ang="0">
                    <a:pos x="190" y="60"/>
                  </a:cxn>
                  <a:cxn ang="0">
                    <a:pos x="206" y="32"/>
                  </a:cxn>
                  <a:cxn ang="0">
                    <a:pos x="196" y="2"/>
                  </a:cxn>
                  <a:cxn ang="0">
                    <a:pos x="100" y="26"/>
                  </a:cxn>
                  <a:cxn ang="0">
                    <a:pos x="22" y="72"/>
                  </a:cxn>
                  <a:cxn ang="0">
                    <a:pos x="40" y="86"/>
                  </a:cxn>
                  <a:cxn ang="0">
                    <a:pos x="2" y="116"/>
                  </a:cxn>
                  <a:cxn ang="0">
                    <a:pos x="14" y="130"/>
                  </a:cxn>
                  <a:cxn ang="0">
                    <a:pos x="34" y="146"/>
                  </a:cxn>
                  <a:cxn ang="0">
                    <a:pos x="116" y="140"/>
                  </a:cxn>
                  <a:cxn ang="0">
                    <a:pos x="76" y="160"/>
                  </a:cxn>
                  <a:cxn ang="0">
                    <a:pos x="44" y="192"/>
                  </a:cxn>
                  <a:cxn ang="0">
                    <a:pos x="110" y="204"/>
                  </a:cxn>
                  <a:cxn ang="0">
                    <a:pos x="210" y="202"/>
                  </a:cxn>
                  <a:cxn ang="0">
                    <a:pos x="276" y="214"/>
                  </a:cxn>
                  <a:cxn ang="0">
                    <a:pos x="294" y="230"/>
                  </a:cxn>
                  <a:cxn ang="0">
                    <a:pos x="168" y="230"/>
                  </a:cxn>
                  <a:cxn ang="0">
                    <a:pos x="70" y="254"/>
                  </a:cxn>
                  <a:cxn ang="0">
                    <a:pos x="122" y="300"/>
                  </a:cxn>
                  <a:cxn ang="0">
                    <a:pos x="222" y="308"/>
                  </a:cxn>
                  <a:cxn ang="0">
                    <a:pos x="232" y="350"/>
                  </a:cxn>
                  <a:cxn ang="0">
                    <a:pos x="314" y="358"/>
                  </a:cxn>
                  <a:cxn ang="0">
                    <a:pos x="420" y="332"/>
                  </a:cxn>
                  <a:cxn ang="0">
                    <a:pos x="478" y="318"/>
                  </a:cxn>
                  <a:cxn ang="0">
                    <a:pos x="490" y="296"/>
                  </a:cxn>
                  <a:cxn ang="0">
                    <a:pos x="516" y="294"/>
                  </a:cxn>
                  <a:cxn ang="0">
                    <a:pos x="540" y="312"/>
                  </a:cxn>
                  <a:cxn ang="0">
                    <a:pos x="560" y="324"/>
                  </a:cxn>
                  <a:cxn ang="0">
                    <a:pos x="592" y="328"/>
                  </a:cxn>
                  <a:cxn ang="0">
                    <a:pos x="640" y="334"/>
                  </a:cxn>
                  <a:cxn ang="0">
                    <a:pos x="680" y="324"/>
                  </a:cxn>
                  <a:cxn ang="0">
                    <a:pos x="700" y="306"/>
                  </a:cxn>
                  <a:cxn ang="0">
                    <a:pos x="692" y="288"/>
                  </a:cxn>
                  <a:cxn ang="0">
                    <a:pos x="648" y="300"/>
                  </a:cxn>
                  <a:cxn ang="0">
                    <a:pos x="632" y="278"/>
                  </a:cxn>
                  <a:cxn ang="0">
                    <a:pos x="660" y="282"/>
                  </a:cxn>
                  <a:cxn ang="0">
                    <a:pos x="668" y="272"/>
                  </a:cxn>
                </a:cxnLst>
                <a:rect l="0" t="0" r="r" b="b"/>
                <a:pathLst>
                  <a:path w="736" h="358">
                    <a:moveTo>
                      <a:pt x="674" y="264"/>
                    </a:moveTo>
                    <a:lnTo>
                      <a:pt x="674" y="264"/>
                    </a:lnTo>
                    <a:lnTo>
                      <a:pt x="682" y="262"/>
                    </a:lnTo>
                    <a:lnTo>
                      <a:pt x="686" y="262"/>
                    </a:lnTo>
                    <a:lnTo>
                      <a:pt x="690" y="264"/>
                    </a:lnTo>
                    <a:lnTo>
                      <a:pt x="694" y="268"/>
                    </a:lnTo>
                    <a:lnTo>
                      <a:pt x="700" y="272"/>
                    </a:lnTo>
                    <a:lnTo>
                      <a:pt x="702" y="274"/>
                    </a:lnTo>
                    <a:lnTo>
                      <a:pt x="704" y="272"/>
                    </a:lnTo>
                    <a:lnTo>
                      <a:pt x="704" y="272"/>
                    </a:lnTo>
                    <a:lnTo>
                      <a:pt x="710" y="268"/>
                    </a:lnTo>
                    <a:lnTo>
                      <a:pt x="714" y="268"/>
                    </a:lnTo>
                    <a:lnTo>
                      <a:pt x="718" y="272"/>
                    </a:lnTo>
                    <a:lnTo>
                      <a:pt x="720" y="274"/>
                    </a:lnTo>
                    <a:lnTo>
                      <a:pt x="726" y="274"/>
                    </a:lnTo>
                    <a:lnTo>
                      <a:pt x="726" y="274"/>
                    </a:lnTo>
                    <a:lnTo>
                      <a:pt x="730" y="274"/>
                    </a:lnTo>
                    <a:lnTo>
                      <a:pt x="734" y="272"/>
                    </a:lnTo>
                    <a:lnTo>
                      <a:pt x="736" y="268"/>
                    </a:lnTo>
                    <a:lnTo>
                      <a:pt x="736" y="264"/>
                    </a:lnTo>
                    <a:lnTo>
                      <a:pt x="736" y="254"/>
                    </a:lnTo>
                    <a:lnTo>
                      <a:pt x="734" y="244"/>
                    </a:lnTo>
                    <a:lnTo>
                      <a:pt x="734" y="244"/>
                    </a:lnTo>
                    <a:lnTo>
                      <a:pt x="732" y="240"/>
                    </a:lnTo>
                    <a:lnTo>
                      <a:pt x="728" y="238"/>
                    </a:lnTo>
                    <a:lnTo>
                      <a:pt x="720" y="238"/>
                    </a:lnTo>
                    <a:lnTo>
                      <a:pt x="712" y="238"/>
                    </a:lnTo>
                    <a:lnTo>
                      <a:pt x="708" y="238"/>
                    </a:lnTo>
                    <a:lnTo>
                      <a:pt x="708" y="234"/>
                    </a:lnTo>
                    <a:lnTo>
                      <a:pt x="708" y="234"/>
                    </a:lnTo>
                    <a:lnTo>
                      <a:pt x="706" y="230"/>
                    </a:lnTo>
                    <a:lnTo>
                      <a:pt x="704" y="230"/>
                    </a:lnTo>
                    <a:lnTo>
                      <a:pt x="698" y="228"/>
                    </a:lnTo>
                    <a:lnTo>
                      <a:pt x="692" y="228"/>
                    </a:lnTo>
                    <a:lnTo>
                      <a:pt x="684" y="224"/>
                    </a:lnTo>
                    <a:lnTo>
                      <a:pt x="674" y="218"/>
                    </a:lnTo>
                    <a:lnTo>
                      <a:pt x="660" y="210"/>
                    </a:lnTo>
                    <a:lnTo>
                      <a:pt x="660" y="210"/>
                    </a:lnTo>
                    <a:lnTo>
                      <a:pt x="652" y="204"/>
                    </a:lnTo>
                    <a:lnTo>
                      <a:pt x="648" y="200"/>
                    </a:lnTo>
                    <a:lnTo>
                      <a:pt x="644" y="202"/>
                    </a:lnTo>
                    <a:lnTo>
                      <a:pt x="646" y="206"/>
                    </a:lnTo>
                    <a:lnTo>
                      <a:pt x="646" y="206"/>
                    </a:lnTo>
                    <a:lnTo>
                      <a:pt x="646" y="208"/>
                    </a:lnTo>
                    <a:lnTo>
                      <a:pt x="642" y="210"/>
                    </a:lnTo>
                    <a:lnTo>
                      <a:pt x="632" y="208"/>
                    </a:lnTo>
                    <a:lnTo>
                      <a:pt x="618" y="200"/>
                    </a:lnTo>
                    <a:lnTo>
                      <a:pt x="612" y="196"/>
                    </a:lnTo>
                    <a:lnTo>
                      <a:pt x="608" y="190"/>
                    </a:lnTo>
                    <a:lnTo>
                      <a:pt x="608" y="190"/>
                    </a:lnTo>
                    <a:lnTo>
                      <a:pt x="602" y="184"/>
                    </a:lnTo>
                    <a:lnTo>
                      <a:pt x="598" y="180"/>
                    </a:lnTo>
                    <a:lnTo>
                      <a:pt x="590" y="174"/>
                    </a:lnTo>
                    <a:lnTo>
                      <a:pt x="586" y="172"/>
                    </a:lnTo>
                    <a:lnTo>
                      <a:pt x="584" y="168"/>
                    </a:lnTo>
                    <a:lnTo>
                      <a:pt x="586" y="166"/>
                    </a:lnTo>
                    <a:lnTo>
                      <a:pt x="588" y="162"/>
                    </a:lnTo>
                    <a:lnTo>
                      <a:pt x="588" y="162"/>
                    </a:lnTo>
                    <a:lnTo>
                      <a:pt x="594" y="152"/>
                    </a:lnTo>
                    <a:lnTo>
                      <a:pt x="596" y="146"/>
                    </a:lnTo>
                    <a:lnTo>
                      <a:pt x="596" y="140"/>
                    </a:lnTo>
                    <a:lnTo>
                      <a:pt x="594" y="134"/>
                    </a:lnTo>
                    <a:lnTo>
                      <a:pt x="592" y="128"/>
                    </a:lnTo>
                    <a:lnTo>
                      <a:pt x="588" y="124"/>
                    </a:lnTo>
                    <a:lnTo>
                      <a:pt x="582" y="118"/>
                    </a:lnTo>
                    <a:lnTo>
                      <a:pt x="582" y="118"/>
                    </a:lnTo>
                    <a:lnTo>
                      <a:pt x="576" y="112"/>
                    </a:lnTo>
                    <a:lnTo>
                      <a:pt x="572" y="102"/>
                    </a:lnTo>
                    <a:lnTo>
                      <a:pt x="566" y="82"/>
                    </a:lnTo>
                    <a:lnTo>
                      <a:pt x="560" y="58"/>
                    </a:lnTo>
                    <a:lnTo>
                      <a:pt x="554" y="48"/>
                    </a:lnTo>
                    <a:lnTo>
                      <a:pt x="548" y="38"/>
                    </a:lnTo>
                    <a:lnTo>
                      <a:pt x="548" y="38"/>
                    </a:lnTo>
                    <a:lnTo>
                      <a:pt x="540" y="28"/>
                    </a:lnTo>
                    <a:lnTo>
                      <a:pt x="532" y="24"/>
                    </a:lnTo>
                    <a:lnTo>
                      <a:pt x="522" y="20"/>
                    </a:lnTo>
                    <a:lnTo>
                      <a:pt x="506" y="10"/>
                    </a:lnTo>
                    <a:lnTo>
                      <a:pt x="506" y="10"/>
                    </a:lnTo>
                    <a:lnTo>
                      <a:pt x="498" y="6"/>
                    </a:lnTo>
                    <a:lnTo>
                      <a:pt x="492" y="4"/>
                    </a:lnTo>
                    <a:lnTo>
                      <a:pt x="490" y="4"/>
                    </a:lnTo>
                    <a:lnTo>
                      <a:pt x="488" y="6"/>
                    </a:lnTo>
                    <a:lnTo>
                      <a:pt x="486" y="8"/>
                    </a:lnTo>
                    <a:lnTo>
                      <a:pt x="482" y="10"/>
                    </a:lnTo>
                    <a:lnTo>
                      <a:pt x="476" y="10"/>
                    </a:lnTo>
                    <a:lnTo>
                      <a:pt x="464" y="6"/>
                    </a:lnTo>
                    <a:lnTo>
                      <a:pt x="464" y="6"/>
                    </a:lnTo>
                    <a:lnTo>
                      <a:pt x="450" y="2"/>
                    </a:lnTo>
                    <a:lnTo>
                      <a:pt x="446" y="2"/>
                    </a:lnTo>
                    <a:lnTo>
                      <a:pt x="440" y="4"/>
                    </a:lnTo>
                    <a:lnTo>
                      <a:pt x="438" y="8"/>
                    </a:lnTo>
                    <a:lnTo>
                      <a:pt x="436" y="12"/>
                    </a:lnTo>
                    <a:lnTo>
                      <a:pt x="436" y="20"/>
                    </a:lnTo>
                    <a:lnTo>
                      <a:pt x="440" y="28"/>
                    </a:lnTo>
                    <a:lnTo>
                      <a:pt x="440" y="28"/>
                    </a:lnTo>
                    <a:lnTo>
                      <a:pt x="444" y="38"/>
                    </a:lnTo>
                    <a:lnTo>
                      <a:pt x="446" y="48"/>
                    </a:lnTo>
                    <a:lnTo>
                      <a:pt x="450" y="68"/>
                    </a:lnTo>
                    <a:lnTo>
                      <a:pt x="454" y="78"/>
                    </a:lnTo>
                    <a:lnTo>
                      <a:pt x="458" y="88"/>
                    </a:lnTo>
                    <a:lnTo>
                      <a:pt x="464" y="98"/>
                    </a:lnTo>
                    <a:lnTo>
                      <a:pt x="472" y="106"/>
                    </a:lnTo>
                    <a:lnTo>
                      <a:pt x="472" y="106"/>
                    </a:lnTo>
                    <a:lnTo>
                      <a:pt x="476" y="110"/>
                    </a:lnTo>
                    <a:lnTo>
                      <a:pt x="478" y="114"/>
                    </a:lnTo>
                    <a:lnTo>
                      <a:pt x="478" y="116"/>
                    </a:lnTo>
                    <a:lnTo>
                      <a:pt x="474" y="118"/>
                    </a:lnTo>
                    <a:lnTo>
                      <a:pt x="468" y="122"/>
                    </a:lnTo>
                    <a:lnTo>
                      <a:pt x="462" y="128"/>
                    </a:lnTo>
                    <a:lnTo>
                      <a:pt x="462" y="128"/>
                    </a:lnTo>
                    <a:lnTo>
                      <a:pt x="458" y="130"/>
                    </a:lnTo>
                    <a:lnTo>
                      <a:pt x="456" y="132"/>
                    </a:lnTo>
                    <a:lnTo>
                      <a:pt x="452" y="130"/>
                    </a:lnTo>
                    <a:lnTo>
                      <a:pt x="446" y="122"/>
                    </a:lnTo>
                    <a:lnTo>
                      <a:pt x="434" y="104"/>
                    </a:lnTo>
                    <a:lnTo>
                      <a:pt x="434" y="104"/>
                    </a:lnTo>
                    <a:lnTo>
                      <a:pt x="430" y="94"/>
                    </a:lnTo>
                    <a:lnTo>
                      <a:pt x="426" y="84"/>
                    </a:lnTo>
                    <a:lnTo>
                      <a:pt x="420" y="68"/>
                    </a:lnTo>
                    <a:lnTo>
                      <a:pt x="418" y="62"/>
                    </a:lnTo>
                    <a:lnTo>
                      <a:pt x="412" y="56"/>
                    </a:lnTo>
                    <a:lnTo>
                      <a:pt x="406" y="50"/>
                    </a:lnTo>
                    <a:lnTo>
                      <a:pt x="396" y="46"/>
                    </a:lnTo>
                    <a:lnTo>
                      <a:pt x="396" y="46"/>
                    </a:lnTo>
                    <a:lnTo>
                      <a:pt x="384" y="42"/>
                    </a:lnTo>
                    <a:lnTo>
                      <a:pt x="382" y="40"/>
                    </a:lnTo>
                    <a:lnTo>
                      <a:pt x="384" y="38"/>
                    </a:lnTo>
                    <a:lnTo>
                      <a:pt x="384" y="36"/>
                    </a:lnTo>
                    <a:lnTo>
                      <a:pt x="384" y="34"/>
                    </a:lnTo>
                    <a:lnTo>
                      <a:pt x="380" y="32"/>
                    </a:lnTo>
                    <a:lnTo>
                      <a:pt x="372" y="30"/>
                    </a:lnTo>
                    <a:lnTo>
                      <a:pt x="372" y="30"/>
                    </a:lnTo>
                    <a:lnTo>
                      <a:pt x="354" y="26"/>
                    </a:lnTo>
                    <a:lnTo>
                      <a:pt x="340" y="26"/>
                    </a:lnTo>
                    <a:lnTo>
                      <a:pt x="338" y="28"/>
                    </a:lnTo>
                    <a:lnTo>
                      <a:pt x="338" y="30"/>
                    </a:lnTo>
                    <a:lnTo>
                      <a:pt x="340" y="32"/>
                    </a:lnTo>
                    <a:lnTo>
                      <a:pt x="346" y="36"/>
                    </a:lnTo>
                    <a:lnTo>
                      <a:pt x="346" y="36"/>
                    </a:lnTo>
                    <a:lnTo>
                      <a:pt x="352" y="40"/>
                    </a:lnTo>
                    <a:lnTo>
                      <a:pt x="356" y="44"/>
                    </a:lnTo>
                    <a:lnTo>
                      <a:pt x="358" y="46"/>
                    </a:lnTo>
                    <a:lnTo>
                      <a:pt x="356" y="48"/>
                    </a:lnTo>
                    <a:lnTo>
                      <a:pt x="356" y="52"/>
                    </a:lnTo>
                    <a:lnTo>
                      <a:pt x="362" y="54"/>
                    </a:lnTo>
                    <a:lnTo>
                      <a:pt x="362" y="54"/>
                    </a:lnTo>
                    <a:lnTo>
                      <a:pt x="372" y="58"/>
                    </a:lnTo>
                    <a:lnTo>
                      <a:pt x="376" y="62"/>
                    </a:lnTo>
                    <a:lnTo>
                      <a:pt x="376" y="64"/>
                    </a:lnTo>
                    <a:lnTo>
                      <a:pt x="372" y="64"/>
                    </a:lnTo>
                    <a:lnTo>
                      <a:pt x="354" y="60"/>
                    </a:lnTo>
                    <a:lnTo>
                      <a:pt x="354" y="60"/>
                    </a:lnTo>
                    <a:lnTo>
                      <a:pt x="344" y="60"/>
                    </a:lnTo>
                    <a:lnTo>
                      <a:pt x="336" y="62"/>
                    </a:lnTo>
                    <a:lnTo>
                      <a:pt x="332" y="66"/>
                    </a:lnTo>
                    <a:lnTo>
                      <a:pt x="330" y="70"/>
                    </a:lnTo>
                    <a:lnTo>
                      <a:pt x="328" y="76"/>
                    </a:lnTo>
                    <a:lnTo>
                      <a:pt x="326" y="78"/>
                    </a:lnTo>
                    <a:lnTo>
                      <a:pt x="322" y="78"/>
                    </a:lnTo>
                    <a:lnTo>
                      <a:pt x="318" y="74"/>
                    </a:lnTo>
                    <a:lnTo>
                      <a:pt x="318" y="74"/>
                    </a:lnTo>
                    <a:lnTo>
                      <a:pt x="314" y="68"/>
                    </a:lnTo>
                    <a:lnTo>
                      <a:pt x="314" y="64"/>
                    </a:lnTo>
                    <a:lnTo>
                      <a:pt x="318" y="56"/>
                    </a:lnTo>
                    <a:lnTo>
                      <a:pt x="318" y="52"/>
                    </a:lnTo>
                    <a:lnTo>
                      <a:pt x="316" y="48"/>
                    </a:lnTo>
                    <a:lnTo>
                      <a:pt x="310" y="44"/>
                    </a:lnTo>
                    <a:lnTo>
                      <a:pt x="296" y="40"/>
                    </a:lnTo>
                    <a:lnTo>
                      <a:pt x="296" y="40"/>
                    </a:lnTo>
                    <a:lnTo>
                      <a:pt x="268" y="34"/>
                    </a:lnTo>
                    <a:lnTo>
                      <a:pt x="250" y="30"/>
                    </a:lnTo>
                    <a:lnTo>
                      <a:pt x="238" y="32"/>
                    </a:lnTo>
                    <a:lnTo>
                      <a:pt x="230" y="36"/>
                    </a:lnTo>
                    <a:lnTo>
                      <a:pt x="230" y="36"/>
                    </a:lnTo>
                    <a:lnTo>
                      <a:pt x="224" y="38"/>
                    </a:lnTo>
                    <a:lnTo>
                      <a:pt x="224" y="42"/>
                    </a:lnTo>
                    <a:lnTo>
                      <a:pt x="226" y="46"/>
                    </a:lnTo>
                    <a:lnTo>
                      <a:pt x="224" y="48"/>
                    </a:lnTo>
                    <a:lnTo>
                      <a:pt x="220" y="50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190" y="60"/>
                    </a:lnTo>
                    <a:lnTo>
                      <a:pt x="186" y="60"/>
                    </a:lnTo>
                    <a:lnTo>
                      <a:pt x="192" y="54"/>
                    </a:lnTo>
                    <a:lnTo>
                      <a:pt x="204" y="44"/>
                    </a:lnTo>
                    <a:lnTo>
                      <a:pt x="206" y="40"/>
                    </a:lnTo>
                    <a:lnTo>
                      <a:pt x="206" y="36"/>
                    </a:lnTo>
                    <a:lnTo>
                      <a:pt x="206" y="36"/>
                    </a:lnTo>
                    <a:lnTo>
                      <a:pt x="206" y="32"/>
                    </a:lnTo>
                    <a:lnTo>
                      <a:pt x="206" y="28"/>
                    </a:lnTo>
                    <a:lnTo>
                      <a:pt x="208" y="20"/>
                    </a:lnTo>
                    <a:lnTo>
                      <a:pt x="208" y="16"/>
                    </a:lnTo>
                    <a:lnTo>
                      <a:pt x="208" y="12"/>
                    </a:lnTo>
                    <a:lnTo>
                      <a:pt x="204" y="8"/>
                    </a:lnTo>
                    <a:lnTo>
                      <a:pt x="196" y="2"/>
                    </a:lnTo>
                    <a:lnTo>
                      <a:pt x="196" y="2"/>
                    </a:lnTo>
                    <a:lnTo>
                      <a:pt x="186" y="0"/>
                    </a:lnTo>
                    <a:lnTo>
                      <a:pt x="176" y="0"/>
                    </a:lnTo>
                    <a:lnTo>
                      <a:pt x="162" y="4"/>
                    </a:lnTo>
                    <a:lnTo>
                      <a:pt x="150" y="8"/>
                    </a:lnTo>
                    <a:lnTo>
                      <a:pt x="122" y="18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82" y="32"/>
                    </a:lnTo>
                    <a:lnTo>
                      <a:pt x="66" y="40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24" y="66"/>
                    </a:lnTo>
                    <a:lnTo>
                      <a:pt x="22" y="70"/>
                    </a:lnTo>
                    <a:lnTo>
                      <a:pt x="22" y="72"/>
                    </a:lnTo>
                    <a:lnTo>
                      <a:pt x="26" y="74"/>
                    </a:lnTo>
                    <a:lnTo>
                      <a:pt x="36" y="78"/>
                    </a:lnTo>
                    <a:lnTo>
                      <a:pt x="40" y="80"/>
                    </a:lnTo>
                    <a:lnTo>
                      <a:pt x="42" y="82"/>
                    </a:lnTo>
                    <a:lnTo>
                      <a:pt x="42" y="82"/>
                    </a:lnTo>
                    <a:lnTo>
                      <a:pt x="42" y="86"/>
                    </a:lnTo>
                    <a:lnTo>
                      <a:pt x="40" y="86"/>
                    </a:lnTo>
                    <a:lnTo>
                      <a:pt x="32" y="90"/>
                    </a:lnTo>
                    <a:lnTo>
                      <a:pt x="20" y="94"/>
                    </a:lnTo>
                    <a:lnTo>
                      <a:pt x="16" y="98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4" y="110"/>
                    </a:lnTo>
                    <a:lnTo>
                      <a:pt x="2" y="116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2" y="130"/>
                    </a:lnTo>
                    <a:lnTo>
                      <a:pt x="6" y="132"/>
                    </a:lnTo>
                    <a:lnTo>
                      <a:pt x="10" y="132"/>
                    </a:lnTo>
                    <a:lnTo>
                      <a:pt x="14" y="130"/>
                    </a:lnTo>
                    <a:lnTo>
                      <a:pt x="14" y="130"/>
                    </a:lnTo>
                    <a:lnTo>
                      <a:pt x="20" y="128"/>
                    </a:lnTo>
                    <a:lnTo>
                      <a:pt x="24" y="126"/>
                    </a:lnTo>
                    <a:lnTo>
                      <a:pt x="26" y="128"/>
                    </a:lnTo>
                    <a:lnTo>
                      <a:pt x="28" y="130"/>
                    </a:lnTo>
                    <a:lnTo>
                      <a:pt x="30" y="138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8" y="150"/>
                    </a:lnTo>
                    <a:lnTo>
                      <a:pt x="44" y="150"/>
                    </a:lnTo>
                    <a:lnTo>
                      <a:pt x="64" y="150"/>
                    </a:lnTo>
                    <a:lnTo>
                      <a:pt x="88" y="144"/>
                    </a:lnTo>
                    <a:lnTo>
                      <a:pt x="104" y="140"/>
                    </a:lnTo>
                    <a:lnTo>
                      <a:pt x="104" y="140"/>
                    </a:lnTo>
                    <a:lnTo>
                      <a:pt x="116" y="140"/>
                    </a:lnTo>
                    <a:lnTo>
                      <a:pt x="120" y="142"/>
                    </a:lnTo>
                    <a:lnTo>
                      <a:pt x="122" y="144"/>
                    </a:lnTo>
                    <a:lnTo>
                      <a:pt x="120" y="146"/>
                    </a:lnTo>
                    <a:lnTo>
                      <a:pt x="114" y="150"/>
                    </a:lnTo>
                    <a:lnTo>
                      <a:pt x="98" y="156"/>
                    </a:lnTo>
                    <a:lnTo>
                      <a:pt x="76" y="160"/>
                    </a:lnTo>
                    <a:lnTo>
                      <a:pt x="76" y="160"/>
                    </a:lnTo>
                    <a:lnTo>
                      <a:pt x="46" y="168"/>
                    </a:lnTo>
                    <a:lnTo>
                      <a:pt x="38" y="170"/>
                    </a:lnTo>
                    <a:lnTo>
                      <a:pt x="34" y="174"/>
                    </a:lnTo>
                    <a:lnTo>
                      <a:pt x="32" y="178"/>
                    </a:lnTo>
                    <a:lnTo>
                      <a:pt x="34" y="182"/>
                    </a:lnTo>
                    <a:lnTo>
                      <a:pt x="38" y="188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6" y="202"/>
                    </a:lnTo>
                    <a:lnTo>
                      <a:pt x="66" y="206"/>
                    </a:lnTo>
                    <a:lnTo>
                      <a:pt x="76" y="206"/>
                    </a:lnTo>
                    <a:lnTo>
                      <a:pt x="94" y="204"/>
                    </a:lnTo>
                    <a:lnTo>
                      <a:pt x="94" y="204"/>
                    </a:lnTo>
                    <a:lnTo>
                      <a:pt x="110" y="204"/>
                    </a:lnTo>
                    <a:lnTo>
                      <a:pt x="120" y="206"/>
                    </a:lnTo>
                    <a:lnTo>
                      <a:pt x="132" y="208"/>
                    </a:lnTo>
                    <a:lnTo>
                      <a:pt x="152" y="208"/>
                    </a:lnTo>
                    <a:lnTo>
                      <a:pt x="152" y="208"/>
                    </a:lnTo>
                    <a:lnTo>
                      <a:pt x="176" y="206"/>
                    </a:lnTo>
                    <a:lnTo>
                      <a:pt x="194" y="202"/>
                    </a:lnTo>
                    <a:lnTo>
                      <a:pt x="210" y="202"/>
                    </a:lnTo>
                    <a:lnTo>
                      <a:pt x="220" y="202"/>
                    </a:lnTo>
                    <a:lnTo>
                      <a:pt x="232" y="204"/>
                    </a:lnTo>
                    <a:lnTo>
                      <a:pt x="232" y="204"/>
                    </a:lnTo>
                    <a:lnTo>
                      <a:pt x="250" y="208"/>
                    </a:lnTo>
                    <a:lnTo>
                      <a:pt x="262" y="210"/>
                    </a:lnTo>
                    <a:lnTo>
                      <a:pt x="268" y="210"/>
                    </a:lnTo>
                    <a:lnTo>
                      <a:pt x="276" y="214"/>
                    </a:lnTo>
                    <a:lnTo>
                      <a:pt x="276" y="214"/>
                    </a:lnTo>
                    <a:lnTo>
                      <a:pt x="290" y="220"/>
                    </a:lnTo>
                    <a:lnTo>
                      <a:pt x="302" y="226"/>
                    </a:lnTo>
                    <a:lnTo>
                      <a:pt x="306" y="228"/>
                    </a:lnTo>
                    <a:lnTo>
                      <a:pt x="306" y="230"/>
                    </a:lnTo>
                    <a:lnTo>
                      <a:pt x="294" y="230"/>
                    </a:lnTo>
                    <a:lnTo>
                      <a:pt x="294" y="230"/>
                    </a:lnTo>
                    <a:lnTo>
                      <a:pt x="280" y="230"/>
                    </a:lnTo>
                    <a:lnTo>
                      <a:pt x="276" y="232"/>
                    </a:lnTo>
                    <a:lnTo>
                      <a:pt x="268" y="232"/>
                    </a:lnTo>
                    <a:lnTo>
                      <a:pt x="246" y="230"/>
                    </a:lnTo>
                    <a:lnTo>
                      <a:pt x="246" y="230"/>
                    </a:lnTo>
                    <a:lnTo>
                      <a:pt x="210" y="228"/>
                    </a:lnTo>
                    <a:lnTo>
                      <a:pt x="168" y="230"/>
                    </a:lnTo>
                    <a:lnTo>
                      <a:pt x="126" y="234"/>
                    </a:lnTo>
                    <a:lnTo>
                      <a:pt x="90" y="240"/>
                    </a:lnTo>
                    <a:lnTo>
                      <a:pt x="90" y="240"/>
                    </a:lnTo>
                    <a:lnTo>
                      <a:pt x="76" y="244"/>
                    </a:lnTo>
                    <a:lnTo>
                      <a:pt x="70" y="250"/>
                    </a:lnTo>
                    <a:lnTo>
                      <a:pt x="70" y="252"/>
                    </a:lnTo>
                    <a:lnTo>
                      <a:pt x="70" y="254"/>
                    </a:lnTo>
                    <a:lnTo>
                      <a:pt x="72" y="262"/>
                    </a:lnTo>
                    <a:lnTo>
                      <a:pt x="78" y="268"/>
                    </a:lnTo>
                    <a:lnTo>
                      <a:pt x="86" y="274"/>
                    </a:lnTo>
                    <a:lnTo>
                      <a:pt x="100" y="290"/>
                    </a:lnTo>
                    <a:lnTo>
                      <a:pt x="100" y="290"/>
                    </a:lnTo>
                    <a:lnTo>
                      <a:pt x="110" y="296"/>
                    </a:lnTo>
                    <a:lnTo>
                      <a:pt x="122" y="300"/>
                    </a:lnTo>
                    <a:lnTo>
                      <a:pt x="138" y="302"/>
                    </a:lnTo>
                    <a:lnTo>
                      <a:pt x="156" y="304"/>
                    </a:lnTo>
                    <a:lnTo>
                      <a:pt x="190" y="304"/>
                    </a:lnTo>
                    <a:lnTo>
                      <a:pt x="214" y="304"/>
                    </a:lnTo>
                    <a:lnTo>
                      <a:pt x="214" y="304"/>
                    </a:lnTo>
                    <a:lnTo>
                      <a:pt x="220" y="306"/>
                    </a:lnTo>
                    <a:lnTo>
                      <a:pt x="222" y="308"/>
                    </a:lnTo>
                    <a:lnTo>
                      <a:pt x="224" y="314"/>
                    </a:lnTo>
                    <a:lnTo>
                      <a:pt x="224" y="320"/>
                    </a:lnTo>
                    <a:lnTo>
                      <a:pt x="222" y="332"/>
                    </a:lnTo>
                    <a:lnTo>
                      <a:pt x="222" y="338"/>
                    </a:lnTo>
                    <a:lnTo>
                      <a:pt x="224" y="342"/>
                    </a:lnTo>
                    <a:lnTo>
                      <a:pt x="224" y="342"/>
                    </a:lnTo>
                    <a:lnTo>
                      <a:pt x="232" y="350"/>
                    </a:lnTo>
                    <a:lnTo>
                      <a:pt x="238" y="356"/>
                    </a:lnTo>
                    <a:lnTo>
                      <a:pt x="246" y="358"/>
                    </a:lnTo>
                    <a:lnTo>
                      <a:pt x="260" y="358"/>
                    </a:lnTo>
                    <a:lnTo>
                      <a:pt x="260" y="358"/>
                    </a:lnTo>
                    <a:lnTo>
                      <a:pt x="282" y="358"/>
                    </a:lnTo>
                    <a:lnTo>
                      <a:pt x="300" y="358"/>
                    </a:lnTo>
                    <a:lnTo>
                      <a:pt x="314" y="358"/>
                    </a:lnTo>
                    <a:lnTo>
                      <a:pt x="324" y="356"/>
                    </a:lnTo>
                    <a:lnTo>
                      <a:pt x="324" y="356"/>
                    </a:lnTo>
                    <a:lnTo>
                      <a:pt x="342" y="352"/>
                    </a:lnTo>
                    <a:lnTo>
                      <a:pt x="370" y="348"/>
                    </a:lnTo>
                    <a:lnTo>
                      <a:pt x="398" y="342"/>
                    </a:lnTo>
                    <a:lnTo>
                      <a:pt x="412" y="338"/>
                    </a:lnTo>
                    <a:lnTo>
                      <a:pt x="420" y="332"/>
                    </a:lnTo>
                    <a:lnTo>
                      <a:pt x="420" y="332"/>
                    </a:lnTo>
                    <a:lnTo>
                      <a:pt x="428" y="328"/>
                    </a:lnTo>
                    <a:lnTo>
                      <a:pt x="436" y="326"/>
                    </a:lnTo>
                    <a:lnTo>
                      <a:pt x="450" y="326"/>
                    </a:lnTo>
                    <a:lnTo>
                      <a:pt x="462" y="324"/>
                    </a:lnTo>
                    <a:lnTo>
                      <a:pt x="470" y="322"/>
                    </a:lnTo>
                    <a:lnTo>
                      <a:pt x="478" y="318"/>
                    </a:lnTo>
                    <a:lnTo>
                      <a:pt x="478" y="318"/>
                    </a:lnTo>
                    <a:lnTo>
                      <a:pt x="486" y="312"/>
                    </a:lnTo>
                    <a:lnTo>
                      <a:pt x="488" y="308"/>
                    </a:lnTo>
                    <a:lnTo>
                      <a:pt x="490" y="304"/>
                    </a:lnTo>
                    <a:lnTo>
                      <a:pt x="490" y="302"/>
                    </a:lnTo>
                    <a:lnTo>
                      <a:pt x="490" y="300"/>
                    </a:lnTo>
                    <a:lnTo>
                      <a:pt x="490" y="296"/>
                    </a:lnTo>
                    <a:lnTo>
                      <a:pt x="494" y="294"/>
                    </a:lnTo>
                    <a:lnTo>
                      <a:pt x="500" y="290"/>
                    </a:lnTo>
                    <a:lnTo>
                      <a:pt x="500" y="290"/>
                    </a:lnTo>
                    <a:lnTo>
                      <a:pt x="506" y="288"/>
                    </a:lnTo>
                    <a:lnTo>
                      <a:pt x="512" y="290"/>
                    </a:lnTo>
                    <a:lnTo>
                      <a:pt x="514" y="292"/>
                    </a:lnTo>
                    <a:lnTo>
                      <a:pt x="516" y="294"/>
                    </a:lnTo>
                    <a:lnTo>
                      <a:pt x="514" y="304"/>
                    </a:lnTo>
                    <a:lnTo>
                      <a:pt x="514" y="304"/>
                    </a:lnTo>
                    <a:lnTo>
                      <a:pt x="514" y="312"/>
                    </a:lnTo>
                    <a:lnTo>
                      <a:pt x="514" y="312"/>
                    </a:lnTo>
                    <a:lnTo>
                      <a:pt x="518" y="312"/>
                    </a:lnTo>
                    <a:lnTo>
                      <a:pt x="530" y="310"/>
                    </a:lnTo>
                    <a:lnTo>
                      <a:pt x="540" y="312"/>
                    </a:lnTo>
                    <a:lnTo>
                      <a:pt x="554" y="314"/>
                    </a:lnTo>
                    <a:lnTo>
                      <a:pt x="554" y="314"/>
                    </a:lnTo>
                    <a:lnTo>
                      <a:pt x="564" y="318"/>
                    </a:lnTo>
                    <a:lnTo>
                      <a:pt x="568" y="320"/>
                    </a:lnTo>
                    <a:lnTo>
                      <a:pt x="568" y="322"/>
                    </a:lnTo>
                    <a:lnTo>
                      <a:pt x="566" y="322"/>
                    </a:lnTo>
                    <a:lnTo>
                      <a:pt x="560" y="324"/>
                    </a:lnTo>
                    <a:lnTo>
                      <a:pt x="562" y="326"/>
                    </a:lnTo>
                    <a:lnTo>
                      <a:pt x="568" y="330"/>
                    </a:lnTo>
                    <a:lnTo>
                      <a:pt x="568" y="330"/>
                    </a:lnTo>
                    <a:lnTo>
                      <a:pt x="576" y="332"/>
                    </a:lnTo>
                    <a:lnTo>
                      <a:pt x="582" y="332"/>
                    </a:lnTo>
                    <a:lnTo>
                      <a:pt x="588" y="330"/>
                    </a:lnTo>
                    <a:lnTo>
                      <a:pt x="592" y="328"/>
                    </a:lnTo>
                    <a:lnTo>
                      <a:pt x="596" y="328"/>
                    </a:lnTo>
                    <a:lnTo>
                      <a:pt x="602" y="328"/>
                    </a:lnTo>
                    <a:lnTo>
                      <a:pt x="612" y="332"/>
                    </a:lnTo>
                    <a:lnTo>
                      <a:pt x="612" y="332"/>
                    </a:lnTo>
                    <a:lnTo>
                      <a:pt x="628" y="336"/>
                    </a:lnTo>
                    <a:lnTo>
                      <a:pt x="636" y="336"/>
                    </a:lnTo>
                    <a:lnTo>
                      <a:pt x="640" y="334"/>
                    </a:lnTo>
                    <a:lnTo>
                      <a:pt x="648" y="336"/>
                    </a:lnTo>
                    <a:lnTo>
                      <a:pt x="648" y="336"/>
                    </a:lnTo>
                    <a:lnTo>
                      <a:pt x="654" y="336"/>
                    </a:lnTo>
                    <a:lnTo>
                      <a:pt x="658" y="336"/>
                    </a:lnTo>
                    <a:lnTo>
                      <a:pt x="668" y="332"/>
                    </a:lnTo>
                    <a:lnTo>
                      <a:pt x="676" y="326"/>
                    </a:lnTo>
                    <a:lnTo>
                      <a:pt x="680" y="324"/>
                    </a:lnTo>
                    <a:lnTo>
                      <a:pt x="686" y="324"/>
                    </a:lnTo>
                    <a:lnTo>
                      <a:pt x="686" y="324"/>
                    </a:lnTo>
                    <a:lnTo>
                      <a:pt x="694" y="322"/>
                    </a:lnTo>
                    <a:lnTo>
                      <a:pt x="700" y="316"/>
                    </a:lnTo>
                    <a:lnTo>
                      <a:pt x="702" y="314"/>
                    </a:lnTo>
                    <a:lnTo>
                      <a:pt x="702" y="310"/>
                    </a:lnTo>
                    <a:lnTo>
                      <a:pt x="700" y="306"/>
                    </a:lnTo>
                    <a:lnTo>
                      <a:pt x="696" y="304"/>
                    </a:lnTo>
                    <a:lnTo>
                      <a:pt x="696" y="304"/>
                    </a:lnTo>
                    <a:lnTo>
                      <a:pt x="692" y="300"/>
                    </a:lnTo>
                    <a:lnTo>
                      <a:pt x="690" y="298"/>
                    </a:lnTo>
                    <a:lnTo>
                      <a:pt x="692" y="294"/>
                    </a:lnTo>
                    <a:lnTo>
                      <a:pt x="694" y="290"/>
                    </a:lnTo>
                    <a:lnTo>
                      <a:pt x="692" y="288"/>
                    </a:lnTo>
                    <a:lnTo>
                      <a:pt x="688" y="286"/>
                    </a:lnTo>
                    <a:lnTo>
                      <a:pt x="688" y="286"/>
                    </a:lnTo>
                    <a:lnTo>
                      <a:pt x="682" y="286"/>
                    </a:lnTo>
                    <a:lnTo>
                      <a:pt x="674" y="288"/>
                    </a:lnTo>
                    <a:lnTo>
                      <a:pt x="660" y="296"/>
                    </a:lnTo>
                    <a:lnTo>
                      <a:pt x="648" y="300"/>
                    </a:lnTo>
                    <a:lnTo>
                      <a:pt x="648" y="300"/>
                    </a:lnTo>
                    <a:lnTo>
                      <a:pt x="650" y="296"/>
                    </a:lnTo>
                    <a:lnTo>
                      <a:pt x="650" y="296"/>
                    </a:lnTo>
                    <a:lnTo>
                      <a:pt x="652" y="290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2" y="280"/>
                    </a:lnTo>
                    <a:lnTo>
                      <a:pt x="632" y="278"/>
                    </a:lnTo>
                    <a:lnTo>
                      <a:pt x="630" y="276"/>
                    </a:lnTo>
                    <a:lnTo>
                      <a:pt x="632" y="274"/>
                    </a:lnTo>
                    <a:lnTo>
                      <a:pt x="632" y="274"/>
                    </a:lnTo>
                    <a:lnTo>
                      <a:pt x="634" y="272"/>
                    </a:lnTo>
                    <a:lnTo>
                      <a:pt x="638" y="272"/>
                    </a:lnTo>
                    <a:lnTo>
                      <a:pt x="650" y="278"/>
                    </a:lnTo>
                    <a:lnTo>
                      <a:pt x="660" y="282"/>
                    </a:lnTo>
                    <a:lnTo>
                      <a:pt x="666" y="282"/>
                    </a:lnTo>
                    <a:lnTo>
                      <a:pt x="670" y="280"/>
                    </a:lnTo>
                    <a:lnTo>
                      <a:pt x="670" y="280"/>
                    </a:lnTo>
                    <a:lnTo>
                      <a:pt x="672" y="278"/>
                    </a:lnTo>
                    <a:lnTo>
                      <a:pt x="672" y="276"/>
                    </a:lnTo>
                    <a:lnTo>
                      <a:pt x="670" y="272"/>
                    </a:lnTo>
                    <a:lnTo>
                      <a:pt x="668" y="272"/>
                    </a:lnTo>
                    <a:lnTo>
                      <a:pt x="668" y="270"/>
                    </a:lnTo>
                    <a:lnTo>
                      <a:pt x="670" y="266"/>
                    </a:lnTo>
                    <a:lnTo>
                      <a:pt x="674" y="264"/>
                    </a:lnTo>
                    <a:lnTo>
                      <a:pt x="674" y="26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7" name="Freeform 6115"/>
              <p:cNvSpPr>
                <a:spLocks/>
              </p:cNvSpPr>
              <p:nvPr/>
            </p:nvSpPr>
            <p:spPr bwMode="auto">
              <a:xfrm>
                <a:off x="1776730" y="1203643"/>
                <a:ext cx="165100" cy="125730"/>
              </a:xfrm>
              <a:custGeom>
                <a:avLst/>
                <a:gdLst/>
                <a:ahLst/>
                <a:cxnLst>
                  <a:cxn ang="0">
                    <a:pos x="256" y="98"/>
                  </a:cxn>
                  <a:cxn ang="0">
                    <a:pos x="250" y="90"/>
                  </a:cxn>
                  <a:cxn ang="0">
                    <a:pos x="242" y="92"/>
                  </a:cxn>
                  <a:cxn ang="0">
                    <a:pos x="234" y="94"/>
                  </a:cxn>
                  <a:cxn ang="0">
                    <a:pos x="222" y="84"/>
                  </a:cxn>
                  <a:cxn ang="0">
                    <a:pos x="216" y="74"/>
                  </a:cxn>
                  <a:cxn ang="0">
                    <a:pos x="192" y="60"/>
                  </a:cxn>
                  <a:cxn ang="0">
                    <a:pos x="188" y="56"/>
                  </a:cxn>
                  <a:cxn ang="0">
                    <a:pos x="196" y="52"/>
                  </a:cxn>
                  <a:cxn ang="0">
                    <a:pos x="208" y="48"/>
                  </a:cxn>
                  <a:cxn ang="0">
                    <a:pos x="226" y="42"/>
                  </a:cxn>
                  <a:cxn ang="0">
                    <a:pos x="222" y="38"/>
                  </a:cxn>
                  <a:cxn ang="0">
                    <a:pos x="216" y="32"/>
                  </a:cxn>
                  <a:cxn ang="0">
                    <a:pos x="222" y="24"/>
                  </a:cxn>
                  <a:cxn ang="0">
                    <a:pos x="230" y="20"/>
                  </a:cxn>
                  <a:cxn ang="0">
                    <a:pos x="230" y="10"/>
                  </a:cxn>
                  <a:cxn ang="0">
                    <a:pos x="218" y="4"/>
                  </a:cxn>
                  <a:cxn ang="0">
                    <a:pos x="194" y="4"/>
                  </a:cxn>
                  <a:cxn ang="0">
                    <a:pos x="180" y="8"/>
                  </a:cxn>
                  <a:cxn ang="0">
                    <a:pos x="152" y="12"/>
                  </a:cxn>
                  <a:cxn ang="0">
                    <a:pos x="130" y="6"/>
                  </a:cxn>
                  <a:cxn ang="0">
                    <a:pos x="110" y="0"/>
                  </a:cxn>
                  <a:cxn ang="0">
                    <a:pos x="86" y="4"/>
                  </a:cxn>
                  <a:cxn ang="0">
                    <a:pos x="64" y="14"/>
                  </a:cxn>
                  <a:cxn ang="0">
                    <a:pos x="50" y="24"/>
                  </a:cxn>
                  <a:cxn ang="0">
                    <a:pos x="48" y="34"/>
                  </a:cxn>
                  <a:cxn ang="0">
                    <a:pos x="62" y="44"/>
                  </a:cxn>
                  <a:cxn ang="0">
                    <a:pos x="70" y="48"/>
                  </a:cxn>
                  <a:cxn ang="0">
                    <a:pos x="88" y="58"/>
                  </a:cxn>
                  <a:cxn ang="0">
                    <a:pos x="96" y="68"/>
                  </a:cxn>
                  <a:cxn ang="0">
                    <a:pos x="92" y="78"/>
                  </a:cxn>
                  <a:cxn ang="0">
                    <a:pos x="78" y="88"/>
                  </a:cxn>
                  <a:cxn ang="0">
                    <a:pos x="74" y="88"/>
                  </a:cxn>
                  <a:cxn ang="0">
                    <a:pos x="58" y="86"/>
                  </a:cxn>
                  <a:cxn ang="0">
                    <a:pos x="38" y="74"/>
                  </a:cxn>
                  <a:cxn ang="0">
                    <a:pos x="20" y="64"/>
                  </a:cxn>
                  <a:cxn ang="0">
                    <a:pos x="10" y="64"/>
                  </a:cxn>
                  <a:cxn ang="0">
                    <a:pos x="2" y="72"/>
                  </a:cxn>
                  <a:cxn ang="0">
                    <a:pos x="0" y="78"/>
                  </a:cxn>
                  <a:cxn ang="0">
                    <a:pos x="6" y="94"/>
                  </a:cxn>
                  <a:cxn ang="0">
                    <a:pos x="26" y="110"/>
                  </a:cxn>
                  <a:cxn ang="0">
                    <a:pos x="56" y="124"/>
                  </a:cxn>
                  <a:cxn ang="0">
                    <a:pos x="74" y="132"/>
                  </a:cxn>
                  <a:cxn ang="0">
                    <a:pos x="104" y="148"/>
                  </a:cxn>
                  <a:cxn ang="0">
                    <a:pos x="124" y="168"/>
                  </a:cxn>
                  <a:cxn ang="0">
                    <a:pos x="150" y="194"/>
                  </a:cxn>
                  <a:cxn ang="0">
                    <a:pos x="162" y="198"/>
                  </a:cxn>
                  <a:cxn ang="0">
                    <a:pos x="176" y="194"/>
                  </a:cxn>
                  <a:cxn ang="0">
                    <a:pos x="180" y="184"/>
                  </a:cxn>
                  <a:cxn ang="0">
                    <a:pos x="182" y="174"/>
                  </a:cxn>
                  <a:cxn ang="0">
                    <a:pos x="192" y="170"/>
                  </a:cxn>
                  <a:cxn ang="0">
                    <a:pos x="200" y="172"/>
                  </a:cxn>
                  <a:cxn ang="0">
                    <a:pos x="220" y="170"/>
                  </a:cxn>
                  <a:cxn ang="0">
                    <a:pos x="238" y="162"/>
                  </a:cxn>
                  <a:cxn ang="0">
                    <a:pos x="250" y="148"/>
                  </a:cxn>
                  <a:cxn ang="0">
                    <a:pos x="252" y="138"/>
                  </a:cxn>
                  <a:cxn ang="0">
                    <a:pos x="252" y="124"/>
                  </a:cxn>
                  <a:cxn ang="0">
                    <a:pos x="258" y="114"/>
                  </a:cxn>
                  <a:cxn ang="0">
                    <a:pos x="258" y="106"/>
                  </a:cxn>
                  <a:cxn ang="0">
                    <a:pos x="256" y="98"/>
                  </a:cxn>
                </a:cxnLst>
                <a:rect l="0" t="0" r="r" b="b"/>
                <a:pathLst>
                  <a:path w="260" h="198">
                    <a:moveTo>
                      <a:pt x="256" y="98"/>
                    </a:moveTo>
                    <a:lnTo>
                      <a:pt x="256" y="98"/>
                    </a:lnTo>
                    <a:lnTo>
                      <a:pt x="254" y="92"/>
                    </a:lnTo>
                    <a:lnTo>
                      <a:pt x="250" y="90"/>
                    </a:lnTo>
                    <a:lnTo>
                      <a:pt x="246" y="90"/>
                    </a:lnTo>
                    <a:lnTo>
                      <a:pt x="242" y="92"/>
                    </a:lnTo>
                    <a:lnTo>
                      <a:pt x="238" y="94"/>
                    </a:lnTo>
                    <a:lnTo>
                      <a:pt x="234" y="94"/>
                    </a:lnTo>
                    <a:lnTo>
                      <a:pt x="228" y="90"/>
                    </a:lnTo>
                    <a:lnTo>
                      <a:pt x="222" y="84"/>
                    </a:lnTo>
                    <a:lnTo>
                      <a:pt x="222" y="84"/>
                    </a:lnTo>
                    <a:lnTo>
                      <a:pt x="216" y="74"/>
                    </a:lnTo>
                    <a:lnTo>
                      <a:pt x="208" y="68"/>
                    </a:lnTo>
                    <a:lnTo>
                      <a:pt x="192" y="60"/>
                    </a:lnTo>
                    <a:lnTo>
                      <a:pt x="190" y="58"/>
                    </a:lnTo>
                    <a:lnTo>
                      <a:pt x="188" y="56"/>
                    </a:lnTo>
                    <a:lnTo>
                      <a:pt x="190" y="54"/>
                    </a:lnTo>
                    <a:lnTo>
                      <a:pt x="196" y="52"/>
                    </a:lnTo>
                    <a:lnTo>
                      <a:pt x="208" y="48"/>
                    </a:lnTo>
                    <a:lnTo>
                      <a:pt x="208" y="48"/>
                    </a:lnTo>
                    <a:lnTo>
                      <a:pt x="220" y="46"/>
                    </a:lnTo>
                    <a:lnTo>
                      <a:pt x="226" y="42"/>
                    </a:lnTo>
                    <a:lnTo>
                      <a:pt x="226" y="40"/>
                    </a:lnTo>
                    <a:lnTo>
                      <a:pt x="222" y="38"/>
                    </a:lnTo>
                    <a:lnTo>
                      <a:pt x="218" y="34"/>
                    </a:lnTo>
                    <a:lnTo>
                      <a:pt x="216" y="32"/>
                    </a:lnTo>
                    <a:lnTo>
                      <a:pt x="216" y="28"/>
                    </a:lnTo>
                    <a:lnTo>
                      <a:pt x="222" y="24"/>
                    </a:lnTo>
                    <a:lnTo>
                      <a:pt x="222" y="24"/>
                    </a:lnTo>
                    <a:lnTo>
                      <a:pt x="230" y="20"/>
                    </a:lnTo>
                    <a:lnTo>
                      <a:pt x="232" y="16"/>
                    </a:lnTo>
                    <a:lnTo>
                      <a:pt x="230" y="10"/>
                    </a:lnTo>
                    <a:lnTo>
                      <a:pt x="226" y="6"/>
                    </a:lnTo>
                    <a:lnTo>
                      <a:pt x="218" y="4"/>
                    </a:lnTo>
                    <a:lnTo>
                      <a:pt x="208" y="4"/>
                    </a:lnTo>
                    <a:lnTo>
                      <a:pt x="194" y="4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64" y="12"/>
                    </a:lnTo>
                    <a:lnTo>
                      <a:pt x="152" y="12"/>
                    </a:lnTo>
                    <a:lnTo>
                      <a:pt x="140" y="10"/>
                    </a:lnTo>
                    <a:lnTo>
                      <a:pt x="130" y="6"/>
                    </a:lnTo>
                    <a:lnTo>
                      <a:pt x="120" y="4"/>
                    </a:lnTo>
                    <a:lnTo>
                      <a:pt x="110" y="0"/>
                    </a:lnTo>
                    <a:lnTo>
                      <a:pt x="98" y="0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64" y="14"/>
                    </a:lnTo>
                    <a:lnTo>
                      <a:pt x="56" y="20"/>
                    </a:lnTo>
                    <a:lnTo>
                      <a:pt x="50" y="24"/>
                    </a:lnTo>
                    <a:lnTo>
                      <a:pt x="46" y="28"/>
                    </a:lnTo>
                    <a:lnTo>
                      <a:pt x="48" y="34"/>
                    </a:lnTo>
                    <a:lnTo>
                      <a:pt x="52" y="38"/>
                    </a:lnTo>
                    <a:lnTo>
                      <a:pt x="62" y="44"/>
                    </a:lnTo>
                    <a:lnTo>
                      <a:pt x="70" y="48"/>
                    </a:lnTo>
                    <a:lnTo>
                      <a:pt x="70" y="48"/>
                    </a:lnTo>
                    <a:lnTo>
                      <a:pt x="82" y="52"/>
                    </a:lnTo>
                    <a:lnTo>
                      <a:pt x="88" y="58"/>
                    </a:lnTo>
                    <a:lnTo>
                      <a:pt x="94" y="62"/>
                    </a:lnTo>
                    <a:lnTo>
                      <a:pt x="96" y="68"/>
                    </a:lnTo>
                    <a:lnTo>
                      <a:pt x="94" y="74"/>
                    </a:lnTo>
                    <a:lnTo>
                      <a:pt x="92" y="78"/>
                    </a:lnTo>
                    <a:lnTo>
                      <a:pt x="86" y="84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4" y="88"/>
                    </a:lnTo>
                    <a:lnTo>
                      <a:pt x="68" y="90"/>
                    </a:lnTo>
                    <a:lnTo>
                      <a:pt x="58" y="86"/>
                    </a:lnTo>
                    <a:lnTo>
                      <a:pt x="48" y="80"/>
                    </a:lnTo>
                    <a:lnTo>
                      <a:pt x="38" y="74"/>
                    </a:lnTo>
                    <a:lnTo>
                      <a:pt x="28" y="68"/>
                    </a:lnTo>
                    <a:lnTo>
                      <a:pt x="20" y="64"/>
                    </a:lnTo>
                    <a:lnTo>
                      <a:pt x="16" y="64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0" y="78"/>
                    </a:lnTo>
                    <a:lnTo>
                      <a:pt x="0" y="86"/>
                    </a:lnTo>
                    <a:lnTo>
                      <a:pt x="6" y="94"/>
                    </a:lnTo>
                    <a:lnTo>
                      <a:pt x="14" y="102"/>
                    </a:lnTo>
                    <a:lnTo>
                      <a:pt x="26" y="110"/>
                    </a:lnTo>
                    <a:lnTo>
                      <a:pt x="40" y="118"/>
                    </a:lnTo>
                    <a:lnTo>
                      <a:pt x="56" y="124"/>
                    </a:lnTo>
                    <a:lnTo>
                      <a:pt x="74" y="132"/>
                    </a:lnTo>
                    <a:lnTo>
                      <a:pt x="74" y="132"/>
                    </a:lnTo>
                    <a:lnTo>
                      <a:pt x="90" y="138"/>
                    </a:lnTo>
                    <a:lnTo>
                      <a:pt x="104" y="148"/>
                    </a:lnTo>
                    <a:lnTo>
                      <a:pt x="116" y="158"/>
                    </a:lnTo>
                    <a:lnTo>
                      <a:pt x="124" y="168"/>
                    </a:lnTo>
                    <a:lnTo>
                      <a:pt x="142" y="188"/>
                    </a:lnTo>
                    <a:lnTo>
                      <a:pt x="150" y="194"/>
                    </a:lnTo>
                    <a:lnTo>
                      <a:pt x="162" y="198"/>
                    </a:lnTo>
                    <a:lnTo>
                      <a:pt x="162" y="198"/>
                    </a:lnTo>
                    <a:lnTo>
                      <a:pt x="170" y="198"/>
                    </a:lnTo>
                    <a:lnTo>
                      <a:pt x="176" y="194"/>
                    </a:lnTo>
                    <a:lnTo>
                      <a:pt x="178" y="190"/>
                    </a:lnTo>
                    <a:lnTo>
                      <a:pt x="180" y="184"/>
                    </a:lnTo>
                    <a:lnTo>
                      <a:pt x="182" y="178"/>
                    </a:lnTo>
                    <a:lnTo>
                      <a:pt x="182" y="174"/>
                    </a:lnTo>
                    <a:lnTo>
                      <a:pt x="186" y="170"/>
                    </a:lnTo>
                    <a:lnTo>
                      <a:pt x="192" y="170"/>
                    </a:lnTo>
                    <a:lnTo>
                      <a:pt x="192" y="170"/>
                    </a:lnTo>
                    <a:lnTo>
                      <a:pt x="200" y="172"/>
                    </a:lnTo>
                    <a:lnTo>
                      <a:pt x="210" y="172"/>
                    </a:lnTo>
                    <a:lnTo>
                      <a:pt x="220" y="170"/>
                    </a:lnTo>
                    <a:lnTo>
                      <a:pt x="230" y="166"/>
                    </a:lnTo>
                    <a:lnTo>
                      <a:pt x="238" y="162"/>
                    </a:lnTo>
                    <a:lnTo>
                      <a:pt x="246" y="156"/>
                    </a:lnTo>
                    <a:lnTo>
                      <a:pt x="250" y="148"/>
                    </a:lnTo>
                    <a:lnTo>
                      <a:pt x="252" y="138"/>
                    </a:lnTo>
                    <a:lnTo>
                      <a:pt x="252" y="138"/>
                    </a:lnTo>
                    <a:lnTo>
                      <a:pt x="252" y="130"/>
                    </a:lnTo>
                    <a:lnTo>
                      <a:pt x="252" y="124"/>
                    </a:lnTo>
                    <a:lnTo>
                      <a:pt x="256" y="118"/>
                    </a:lnTo>
                    <a:lnTo>
                      <a:pt x="258" y="114"/>
                    </a:lnTo>
                    <a:lnTo>
                      <a:pt x="260" y="112"/>
                    </a:lnTo>
                    <a:lnTo>
                      <a:pt x="258" y="106"/>
                    </a:lnTo>
                    <a:lnTo>
                      <a:pt x="256" y="98"/>
                    </a:lnTo>
                    <a:lnTo>
                      <a:pt x="256" y="9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8" name="Freeform 6116"/>
              <p:cNvSpPr>
                <a:spLocks/>
              </p:cNvSpPr>
              <p:nvPr/>
            </p:nvSpPr>
            <p:spPr bwMode="auto">
              <a:xfrm>
                <a:off x="1750060" y="1098233"/>
                <a:ext cx="34290" cy="8890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2" y="14"/>
                  </a:cxn>
                  <a:cxn ang="0">
                    <a:pos x="8" y="14"/>
                  </a:cxn>
                  <a:cxn ang="0">
                    <a:pos x="16" y="14"/>
                  </a:cxn>
                  <a:cxn ang="0">
                    <a:pos x="36" y="10"/>
                  </a:cxn>
                  <a:cxn ang="0">
                    <a:pos x="50" y="4"/>
                  </a:cxn>
                  <a:cxn ang="0">
                    <a:pos x="54" y="2"/>
                  </a:cxn>
                  <a:cxn ang="0">
                    <a:pos x="54" y="2"/>
                  </a:cxn>
                  <a:cxn ang="0">
                    <a:pos x="54" y="0"/>
                  </a:cxn>
                  <a:cxn ang="0">
                    <a:pos x="54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18" y="4"/>
                  </a:cxn>
                  <a:cxn ang="0">
                    <a:pos x="2" y="10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54" h="14">
                    <a:moveTo>
                      <a:pt x="2" y="14"/>
                    </a:moveTo>
                    <a:lnTo>
                      <a:pt x="2" y="14"/>
                    </a:lnTo>
                    <a:lnTo>
                      <a:pt x="8" y="14"/>
                    </a:lnTo>
                    <a:lnTo>
                      <a:pt x="16" y="14"/>
                    </a:lnTo>
                    <a:lnTo>
                      <a:pt x="36" y="10"/>
                    </a:lnTo>
                    <a:lnTo>
                      <a:pt x="50" y="4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18" y="4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9" name="Freeform 6117"/>
              <p:cNvSpPr>
                <a:spLocks/>
              </p:cNvSpPr>
              <p:nvPr/>
            </p:nvSpPr>
            <p:spPr bwMode="auto">
              <a:xfrm>
                <a:off x="1854200" y="1394143"/>
                <a:ext cx="114300" cy="66040"/>
              </a:xfrm>
              <a:custGeom>
                <a:avLst/>
                <a:gdLst/>
                <a:ahLst/>
                <a:cxnLst>
                  <a:cxn ang="0">
                    <a:pos x="42" y="32"/>
                  </a:cxn>
                  <a:cxn ang="0">
                    <a:pos x="42" y="32"/>
                  </a:cxn>
                  <a:cxn ang="0">
                    <a:pos x="32" y="42"/>
                  </a:cxn>
                  <a:cxn ang="0">
                    <a:pos x="24" y="50"/>
                  </a:cxn>
                  <a:cxn ang="0">
                    <a:pos x="14" y="52"/>
                  </a:cxn>
                  <a:cxn ang="0">
                    <a:pos x="8" y="54"/>
                  </a:cxn>
                  <a:cxn ang="0">
                    <a:pos x="2" y="56"/>
                  </a:cxn>
                  <a:cxn ang="0">
                    <a:pos x="0" y="58"/>
                  </a:cxn>
                  <a:cxn ang="0">
                    <a:pos x="2" y="62"/>
                  </a:cxn>
                  <a:cxn ang="0">
                    <a:pos x="10" y="68"/>
                  </a:cxn>
                  <a:cxn ang="0">
                    <a:pos x="10" y="68"/>
                  </a:cxn>
                  <a:cxn ang="0">
                    <a:pos x="20" y="74"/>
                  </a:cxn>
                  <a:cxn ang="0">
                    <a:pos x="34" y="78"/>
                  </a:cxn>
                  <a:cxn ang="0">
                    <a:pos x="72" y="86"/>
                  </a:cxn>
                  <a:cxn ang="0">
                    <a:pos x="72" y="86"/>
                  </a:cxn>
                  <a:cxn ang="0">
                    <a:pos x="84" y="88"/>
                  </a:cxn>
                  <a:cxn ang="0">
                    <a:pos x="94" y="92"/>
                  </a:cxn>
                  <a:cxn ang="0">
                    <a:pos x="112" y="100"/>
                  </a:cxn>
                  <a:cxn ang="0">
                    <a:pos x="120" y="102"/>
                  </a:cxn>
                  <a:cxn ang="0">
                    <a:pos x="128" y="104"/>
                  </a:cxn>
                  <a:cxn ang="0">
                    <a:pos x="136" y="102"/>
                  </a:cxn>
                  <a:cxn ang="0">
                    <a:pos x="142" y="96"/>
                  </a:cxn>
                  <a:cxn ang="0">
                    <a:pos x="142" y="96"/>
                  </a:cxn>
                  <a:cxn ang="0">
                    <a:pos x="150" y="90"/>
                  </a:cxn>
                  <a:cxn ang="0">
                    <a:pos x="156" y="88"/>
                  </a:cxn>
                  <a:cxn ang="0">
                    <a:pos x="164" y="86"/>
                  </a:cxn>
                  <a:cxn ang="0">
                    <a:pos x="170" y="86"/>
                  </a:cxn>
                  <a:cxn ang="0">
                    <a:pos x="174" y="84"/>
                  </a:cxn>
                  <a:cxn ang="0">
                    <a:pos x="178" y="78"/>
                  </a:cxn>
                  <a:cxn ang="0">
                    <a:pos x="178" y="78"/>
                  </a:cxn>
                  <a:cxn ang="0">
                    <a:pos x="180" y="74"/>
                  </a:cxn>
                  <a:cxn ang="0">
                    <a:pos x="180" y="72"/>
                  </a:cxn>
                  <a:cxn ang="0">
                    <a:pos x="174" y="72"/>
                  </a:cxn>
                  <a:cxn ang="0">
                    <a:pos x="170" y="72"/>
                  </a:cxn>
                  <a:cxn ang="0">
                    <a:pos x="164" y="70"/>
                  </a:cxn>
                  <a:cxn ang="0">
                    <a:pos x="158" y="66"/>
                  </a:cxn>
                  <a:cxn ang="0">
                    <a:pos x="152" y="58"/>
                  </a:cxn>
                  <a:cxn ang="0">
                    <a:pos x="152" y="58"/>
                  </a:cxn>
                  <a:cxn ang="0">
                    <a:pos x="148" y="50"/>
                  </a:cxn>
                  <a:cxn ang="0">
                    <a:pos x="144" y="44"/>
                  </a:cxn>
                  <a:cxn ang="0">
                    <a:pos x="140" y="42"/>
                  </a:cxn>
                  <a:cxn ang="0">
                    <a:pos x="136" y="42"/>
                  </a:cxn>
                  <a:cxn ang="0">
                    <a:pos x="124" y="36"/>
                  </a:cxn>
                  <a:cxn ang="0">
                    <a:pos x="116" y="30"/>
                  </a:cxn>
                  <a:cxn ang="0">
                    <a:pos x="106" y="20"/>
                  </a:cxn>
                  <a:cxn ang="0">
                    <a:pos x="106" y="20"/>
                  </a:cxn>
                  <a:cxn ang="0">
                    <a:pos x="94" y="10"/>
                  </a:cxn>
                  <a:cxn ang="0">
                    <a:pos x="86" y="2"/>
                  </a:cxn>
                  <a:cxn ang="0">
                    <a:pos x="78" y="0"/>
                  </a:cxn>
                  <a:cxn ang="0">
                    <a:pos x="70" y="0"/>
                  </a:cxn>
                  <a:cxn ang="0">
                    <a:pos x="64" y="4"/>
                  </a:cxn>
                  <a:cxn ang="0">
                    <a:pos x="56" y="10"/>
                  </a:cxn>
                  <a:cxn ang="0">
                    <a:pos x="42" y="32"/>
                  </a:cxn>
                  <a:cxn ang="0">
                    <a:pos x="42" y="32"/>
                  </a:cxn>
                </a:cxnLst>
                <a:rect l="0" t="0" r="r" b="b"/>
                <a:pathLst>
                  <a:path w="180" h="104">
                    <a:moveTo>
                      <a:pt x="42" y="32"/>
                    </a:moveTo>
                    <a:lnTo>
                      <a:pt x="42" y="32"/>
                    </a:lnTo>
                    <a:lnTo>
                      <a:pt x="32" y="42"/>
                    </a:lnTo>
                    <a:lnTo>
                      <a:pt x="24" y="50"/>
                    </a:lnTo>
                    <a:lnTo>
                      <a:pt x="14" y="52"/>
                    </a:lnTo>
                    <a:lnTo>
                      <a:pt x="8" y="54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2" y="62"/>
                    </a:lnTo>
                    <a:lnTo>
                      <a:pt x="10" y="68"/>
                    </a:lnTo>
                    <a:lnTo>
                      <a:pt x="10" y="68"/>
                    </a:lnTo>
                    <a:lnTo>
                      <a:pt x="20" y="74"/>
                    </a:lnTo>
                    <a:lnTo>
                      <a:pt x="34" y="78"/>
                    </a:lnTo>
                    <a:lnTo>
                      <a:pt x="72" y="86"/>
                    </a:lnTo>
                    <a:lnTo>
                      <a:pt x="72" y="86"/>
                    </a:lnTo>
                    <a:lnTo>
                      <a:pt x="84" y="88"/>
                    </a:lnTo>
                    <a:lnTo>
                      <a:pt x="94" y="92"/>
                    </a:lnTo>
                    <a:lnTo>
                      <a:pt x="112" y="100"/>
                    </a:lnTo>
                    <a:lnTo>
                      <a:pt x="120" y="102"/>
                    </a:lnTo>
                    <a:lnTo>
                      <a:pt x="128" y="104"/>
                    </a:lnTo>
                    <a:lnTo>
                      <a:pt x="136" y="102"/>
                    </a:lnTo>
                    <a:lnTo>
                      <a:pt x="142" y="96"/>
                    </a:lnTo>
                    <a:lnTo>
                      <a:pt x="142" y="96"/>
                    </a:lnTo>
                    <a:lnTo>
                      <a:pt x="150" y="90"/>
                    </a:lnTo>
                    <a:lnTo>
                      <a:pt x="156" y="88"/>
                    </a:lnTo>
                    <a:lnTo>
                      <a:pt x="164" y="86"/>
                    </a:lnTo>
                    <a:lnTo>
                      <a:pt x="170" y="86"/>
                    </a:lnTo>
                    <a:lnTo>
                      <a:pt x="174" y="84"/>
                    </a:lnTo>
                    <a:lnTo>
                      <a:pt x="178" y="78"/>
                    </a:lnTo>
                    <a:lnTo>
                      <a:pt x="178" y="78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74" y="72"/>
                    </a:lnTo>
                    <a:lnTo>
                      <a:pt x="170" y="72"/>
                    </a:lnTo>
                    <a:lnTo>
                      <a:pt x="164" y="70"/>
                    </a:lnTo>
                    <a:lnTo>
                      <a:pt x="158" y="66"/>
                    </a:lnTo>
                    <a:lnTo>
                      <a:pt x="152" y="58"/>
                    </a:lnTo>
                    <a:lnTo>
                      <a:pt x="152" y="58"/>
                    </a:lnTo>
                    <a:lnTo>
                      <a:pt x="148" y="50"/>
                    </a:lnTo>
                    <a:lnTo>
                      <a:pt x="144" y="44"/>
                    </a:lnTo>
                    <a:lnTo>
                      <a:pt x="140" y="42"/>
                    </a:lnTo>
                    <a:lnTo>
                      <a:pt x="136" y="42"/>
                    </a:lnTo>
                    <a:lnTo>
                      <a:pt x="124" y="36"/>
                    </a:lnTo>
                    <a:lnTo>
                      <a:pt x="116" y="30"/>
                    </a:lnTo>
                    <a:lnTo>
                      <a:pt x="106" y="20"/>
                    </a:lnTo>
                    <a:lnTo>
                      <a:pt x="106" y="20"/>
                    </a:lnTo>
                    <a:lnTo>
                      <a:pt x="94" y="10"/>
                    </a:lnTo>
                    <a:lnTo>
                      <a:pt x="86" y="2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64" y="4"/>
                    </a:lnTo>
                    <a:lnTo>
                      <a:pt x="56" y="10"/>
                    </a:lnTo>
                    <a:lnTo>
                      <a:pt x="42" y="32"/>
                    </a:lnTo>
                    <a:lnTo>
                      <a:pt x="42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50" name="Freeform 6118"/>
              <p:cNvSpPr>
                <a:spLocks/>
              </p:cNvSpPr>
              <p:nvPr/>
            </p:nvSpPr>
            <p:spPr bwMode="auto">
              <a:xfrm>
                <a:off x="2529839" y="699453"/>
                <a:ext cx="1550670" cy="1127760"/>
              </a:xfrm>
              <a:custGeom>
                <a:avLst/>
                <a:gdLst/>
                <a:ahLst/>
                <a:cxnLst>
                  <a:cxn ang="0">
                    <a:pos x="220" y="296"/>
                  </a:cxn>
                  <a:cxn ang="0">
                    <a:pos x="150" y="400"/>
                  </a:cxn>
                  <a:cxn ang="0">
                    <a:pos x="96" y="502"/>
                  </a:cxn>
                  <a:cxn ang="0">
                    <a:pos x="62" y="558"/>
                  </a:cxn>
                  <a:cxn ang="0">
                    <a:pos x="228" y="618"/>
                  </a:cxn>
                  <a:cxn ang="0">
                    <a:pos x="350" y="620"/>
                  </a:cxn>
                  <a:cxn ang="0">
                    <a:pos x="584" y="666"/>
                  </a:cxn>
                  <a:cxn ang="0">
                    <a:pos x="674" y="786"/>
                  </a:cxn>
                  <a:cxn ang="0">
                    <a:pos x="706" y="902"/>
                  </a:cxn>
                  <a:cxn ang="0">
                    <a:pos x="744" y="990"/>
                  </a:cxn>
                  <a:cxn ang="0">
                    <a:pos x="836" y="1010"/>
                  </a:cxn>
                  <a:cxn ang="0">
                    <a:pos x="750" y="1050"/>
                  </a:cxn>
                  <a:cxn ang="0">
                    <a:pos x="890" y="1110"/>
                  </a:cxn>
                  <a:cxn ang="0">
                    <a:pos x="788" y="1212"/>
                  </a:cxn>
                  <a:cxn ang="0">
                    <a:pos x="782" y="1328"/>
                  </a:cxn>
                  <a:cxn ang="0">
                    <a:pos x="834" y="1452"/>
                  </a:cxn>
                  <a:cxn ang="0">
                    <a:pos x="922" y="1474"/>
                  </a:cxn>
                  <a:cxn ang="0">
                    <a:pos x="860" y="1502"/>
                  </a:cxn>
                  <a:cxn ang="0">
                    <a:pos x="908" y="1598"/>
                  </a:cxn>
                  <a:cxn ang="0">
                    <a:pos x="966" y="1678"/>
                  </a:cxn>
                  <a:cxn ang="0">
                    <a:pos x="1032" y="1712"/>
                  </a:cxn>
                  <a:cxn ang="0">
                    <a:pos x="1090" y="1738"/>
                  </a:cxn>
                  <a:cxn ang="0">
                    <a:pos x="1196" y="1768"/>
                  </a:cxn>
                  <a:cxn ang="0">
                    <a:pos x="1232" y="1622"/>
                  </a:cxn>
                  <a:cxn ang="0">
                    <a:pos x="1262" y="1566"/>
                  </a:cxn>
                  <a:cxn ang="0">
                    <a:pos x="1262" y="1486"/>
                  </a:cxn>
                  <a:cxn ang="0">
                    <a:pos x="1332" y="1420"/>
                  </a:cxn>
                  <a:cxn ang="0">
                    <a:pos x="1402" y="1376"/>
                  </a:cxn>
                  <a:cxn ang="0">
                    <a:pos x="1412" y="1372"/>
                  </a:cxn>
                  <a:cxn ang="0">
                    <a:pos x="1468" y="1372"/>
                  </a:cxn>
                  <a:cxn ang="0">
                    <a:pos x="1628" y="1238"/>
                  </a:cxn>
                  <a:cxn ang="0">
                    <a:pos x="1748" y="1208"/>
                  </a:cxn>
                  <a:cxn ang="0">
                    <a:pos x="2012" y="1102"/>
                  </a:cxn>
                  <a:cxn ang="0">
                    <a:pos x="1846" y="1076"/>
                  </a:cxn>
                  <a:cxn ang="0">
                    <a:pos x="1800" y="1058"/>
                  </a:cxn>
                  <a:cxn ang="0">
                    <a:pos x="1842" y="970"/>
                  </a:cxn>
                  <a:cxn ang="0">
                    <a:pos x="2060" y="1056"/>
                  </a:cxn>
                  <a:cxn ang="0">
                    <a:pos x="2054" y="956"/>
                  </a:cxn>
                  <a:cxn ang="0">
                    <a:pos x="1916" y="858"/>
                  </a:cxn>
                  <a:cxn ang="0">
                    <a:pos x="2100" y="830"/>
                  </a:cxn>
                  <a:cxn ang="0">
                    <a:pos x="2142" y="768"/>
                  </a:cxn>
                  <a:cxn ang="0">
                    <a:pos x="2154" y="698"/>
                  </a:cxn>
                  <a:cxn ang="0">
                    <a:pos x="2066" y="608"/>
                  </a:cxn>
                  <a:cxn ang="0">
                    <a:pos x="2144" y="562"/>
                  </a:cxn>
                  <a:cxn ang="0">
                    <a:pos x="2144" y="504"/>
                  </a:cxn>
                  <a:cxn ang="0">
                    <a:pos x="2096" y="408"/>
                  </a:cxn>
                  <a:cxn ang="0">
                    <a:pos x="2228" y="310"/>
                  </a:cxn>
                  <a:cxn ang="0">
                    <a:pos x="2278" y="276"/>
                  </a:cxn>
                  <a:cxn ang="0">
                    <a:pos x="2298" y="244"/>
                  </a:cxn>
                  <a:cxn ang="0">
                    <a:pos x="2322" y="150"/>
                  </a:cxn>
                  <a:cxn ang="0">
                    <a:pos x="2050" y="210"/>
                  </a:cxn>
                  <a:cxn ang="0">
                    <a:pos x="1962" y="152"/>
                  </a:cxn>
                  <a:cxn ang="0">
                    <a:pos x="1616" y="174"/>
                  </a:cxn>
                  <a:cxn ang="0">
                    <a:pos x="2034" y="78"/>
                  </a:cxn>
                  <a:cxn ang="0">
                    <a:pos x="1724" y="52"/>
                  </a:cxn>
                  <a:cxn ang="0">
                    <a:pos x="1618" y="2"/>
                  </a:cxn>
                  <a:cxn ang="0">
                    <a:pos x="1402" y="44"/>
                  </a:cxn>
                  <a:cxn ang="0">
                    <a:pos x="1048" y="56"/>
                  </a:cxn>
                  <a:cxn ang="0">
                    <a:pos x="1110" y="74"/>
                  </a:cxn>
                  <a:cxn ang="0">
                    <a:pos x="1108" y="158"/>
                  </a:cxn>
                  <a:cxn ang="0">
                    <a:pos x="900" y="148"/>
                  </a:cxn>
                  <a:cxn ang="0">
                    <a:pos x="756" y="114"/>
                  </a:cxn>
                </a:cxnLst>
                <a:rect l="0" t="0" r="r" b="b"/>
                <a:pathLst>
                  <a:path w="2442" h="1776">
                    <a:moveTo>
                      <a:pt x="470" y="176"/>
                    </a:moveTo>
                    <a:lnTo>
                      <a:pt x="470" y="176"/>
                    </a:lnTo>
                    <a:lnTo>
                      <a:pt x="476" y="186"/>
                    </a:lnTo>
                    <a:lnTo>
                      <a:pt x="478" y="194"/>
                    </a:lnTo>
                    <a:lnTo>
                      <a:pt x="480" y="202"/>
                    </a:lnTo>
                    <a:lnTo>
                      <a:pt x="478" y="210"/>
                    </a:lnTo>
                    <a:lnTo>
                      <a:pt x="474" y="216"/>
                    </a:lnTo>
                    <a:lnTo>
                      <a:pt x="466" y="218"/>
                    </a:lnTo>
                    <a:lnTo>
                      <a:pt x="458" y="220"/>
                    </a:lnTo>
                    <a:lnTo>
                      <a:pt x="446" y="218"/>
                    </a:lnTo>
                    <a:lnTo>
                      <a:pt x="446" y="218"/>
                    </a:lnTo>
                    <a:lnTo>
                      <a:pt x="426" y="212"/>
                    </a:lnTo>
                    <a:lnTo>
                      <a:pt x="406" y="210"/>
                    </a:lnTo>
                    <a:lnTo>
                      <a:pt x="386" y="210"/>
                    </a:lnTo>
                    <a:lnTo>
                      <a:pt x="368" y="212"/>
                    </a:lnTo>
                    <a:lnTo>
                      <a:pt x="350" y="216"/>
                    </a:lnTo>
                    <a:lnTo>
                      <a:pt x="334" y="222"/>
                    </a:lnTo>
                    <a:lnTo>
                      <a:pt x="318" y="230"/>
                    </a:lnTo>
                    <a:lnTo>
                      <a:pt x="304" y="238"/>
                    </a:lnTo>
                    <a:lnTo>
                      <a:pt x="304" y="238"/>
                    </a:lnTo>
                    <a:lnTo>
                      <a:pt x="272" y="256"/>
                    </a:lnTo>
                    <a:lnTo>
                      <a:pt x="244" y="270"/>
                    </a:lnTo>
                    <a:lnTo>
                      <a:pt x="232" y="276"/>
                    </a:lnTo>
                    <a:lnTo>
                      <a:pt x="222" y="284"/>
                    </a:lnTo>
                    <a:lnTo>
                      <a:pt x="218" y="290"/>
                    </a:lnTo>
                    <a:lnTo>
                      <a:pt x="218" y="292"/>
                    </a:lnTo>
                    <a:lnTo>
                      <a:pt x="220" y="296"/>
                    </a:lnTo>
                    <a:lnTo>
                      <a:pt x="220" y="296"/>
                    </a:lnTo>
                    <a:lnTo>
                      <a:pt x="226" y="300"/>
                    </a:lnTo>
                    <a:lnTo>
                      <a:pt x="234" y="304"/>
                    </a:lnTo>
                    <a:lnTo>
                      <a:pt x="244" y="308"/>
                    </a:lnTo>
                    <a:lnTo>
                      <a:pt x="256" y="308"/>
                    </a:lnTo>
                    <a:lnTo>
                      <a:pt x="280" y="308"/>
                    </a:lnTo>
                    <a:lnTo>
                      <a:pt x="302" y="306"/>
                    </a:lnTo>
                    <a:lnTo>
                      <a:pt x="302" y="306"/>
                    </a:lnTo>
                    <a:lnTo>
                      <a:pt x="310" y="306"/>
                    </a:lnTo>
                    <a:lnTo>
                      <a:pt x="316" y="310"/>
                    </a:lnTo>
                    <a:lnTo>
                      <a:pt x="318" y="318"/>
                    </a:lnTo>
                    <a:lnTo>
                      <a:pt x="320" y="326"/>
                    </a:lnTo>
                    <a:lnTo>
                      <a:pt x="318" y="338"/>
                    </a:lnTo>
                    <a:lnTo>
                      <a:pt x="314" y="348"/>
                    </a:lnTo>
                    <a:lnTo>
                      <a:pt x="308" y="360"/>
                    </a:lnTo>
                    <a:lnTo>
                      <a:pt x="300" y="370"/>
                    </a:lnTo>
                    <a:lnTo>
                      <a:pt x="300" y="370"/>
                    </a:lnTo>
                    <a:lnTo>
                      <a:pt x="290" y="380"/>
                    </a:lnTo>
                    <a:lnTo>
                      <a:pt x="280" y="384"/>
                    </a:lnTo>
                    <a:lnTo>
                      <a:pt x="268" y="386"/>
                    </a:lnTo>
                    <a:lnTo>
                      <a:pt x="254" y="386"/>
                    </a:lnTo>
                    <a:lnTo>
                      <a:pt x="224" y="382"/>
                    </a:lnTo>
                    <a:lnTo>
                      <a:pt x="206" y="382"/>
                    </a:lnTo>
                    <a:lnTo>
                      <a:pt x="188" y="384"/>
                    </a:lnTo>
                    <a:lnTo>
                      <a:pt x="188" y="384"/>
                    </a:lnTo>
                    <a:lnTo>
                      <a:pt x="172" y="388"/>
                    </a:lnTo>
                    <a:lnTo>
                      <a:pt x="162" y="392"/>
                    </a:lnTo>
                    <a:lnTo>
                      <a:pt x="154" y="396"/>
                    </a:lnTo>
                    <a:lnTo>
                      <a:pt x="150" y="400"/>
                    </a:lnTo>
                    <a:lnTo>
                      <a:pt x="142" y="404"/>
                    </a:lnTo>
                    <a:lnTo>
                      <a:pt x="130" y="408"/>
                    </a:lnTo>
                    <a:lnTo>
                      <a:pt x="112" y="412"/>
                    </a:lnTo>
                    <a:lnTo>
                      <a:pt x="84" y="418"/>
                    </a:lnTo>
                    <a:lnTo>
                      <a:pt x="84" y="418"/>
                    </a:lnTo>
                    <a:lnTo>
                      <a:pt x="54" y="422"/>
                    </a:lnTo>
                    <a:lnTo>
                      <a:pt x="32" y="428"/>
                    </a:lnTo>
                    <a:lnTo>
                      <a:pt x="16" y="434"/>
                    </a:lnTo>
                    <a:lnTo>
                      <a:pt x="4" y="440"/>
                    </a:lnTo>
                    <a:lnTo>
                      <a:pt x="0" y="448"/>
                    </a:lnTo>
                    <a:lnTo>
                      <a:pt x="0" y="456"/>
                    </a:lnTo>
                    <a:lnTo>
                      <a:pt x="4" y="464"/>
                    </a:lnTo>
                    <a:lnTo>
                      <a:pt x="12" y="472"/>
                    </a:lnTo>
                    <a:lnTo>
                      <a:pt x="12" y="472"/>
                    </a:lnTo>
                    <a:lnTo>
                      <a:pt x="20" y="478"/>
                    </a:lnTo>
                    <a:lnTo>
                      <a:pt x="28" y="482"/>
                    </a:lnTo>
                    <a:lnTo>
                      <a:pt x="38" y="484"/>
                    </a:lnTo>
                    <a:lnTo>
                      <a:pt x="48" y="484"/>
                    </a:lnTo>
                    <a:lnTo>
                      <a:pt x="52" y="486"/>
                    </a:lnTo>
                    <a:lnTo>
                      <a:pt x="56" y="490"/>
                    </a:lnTo>
                    <a:lnTo>
                      <a:pt x="56" y="490"/>
                    </a:lnTo>
                    <a:lnTo>
                      <a:pt x="62" y="494"/>
                    </a:lnTo>
                    <a:lnTo>
                      <a:pt x="68" y="496"/>
                    </a:lnTo>
                    <a:lnTo>
                      <a:pt x="78" y="496"/>
                    </a:lnTo>
                    <a:lnTo>
                      <a:pt x="88" y="496"/>
                    </a:lnTo>
                    <a:lnTo>
                      <a:pt x="92" y="498"/>
                    </a:lnTo>
                    <a:lnTo>
                      <a:pt x="96" y="502"/>
                    </a:lnTo>
                    <a:lnTo>
                      <a:pt x="96" y="502"/>
                    </a:lnTo>
                    <a:lnTo>
                      <a:pt x="102" y="506"/>
                    </a:lnTo>
                    <a:lnTo>
                      <a:pt x="108" y="510"/>
                    </a:lnTo>
                    <a:lnTo>
                      <a:pt x="116" y="514"/>
                    </a:lnTo>
                    <a:lnTo>
                      <a:pt x="124" y="514"/>
                    </a:lnTo>
                    <a:lnTo>
                      <a:pt x="144" y="516"/>
                    </a:lnTo>
                    <a:lnTo>
                      <a:pt x="174" y="516"/>
                    </a:lnTo>
                    <a:lnTo>
                      <a:pt x="174" y="516"/>
                    </a:lnTo>
                    <a:lnTo>
                      <a:pt x="192" y="516"/>
                    </a:lnTo>
                    <a:lnTo>
                      <a:pt x="208" y="514"/>
                    </a:lnTo>
                    <a:lnTo>
                      <a:pt x="238" y="508"/>
                    </a:lnTo>
                    <a:lnTo>
                      <a:pt x="250" y="506"/>
                    </a:lnTo>
                    <a:lnTo>
                      <a:pt x="260" y="506"/>
                    </a:lnTo>
                    <a:lnTo>
                      <a:pt x="268" y="506"/>
                    </a:lnTo>
                    <a:lnTo>
                      <a:pt x="272" y="512"/>
                    </a:lnTo>
                    <a:lnTo>
                      <a:pt x="272" y="512"/>
                    </a:lnTo>
                    <a:lnTo>
                      <a:pt x="272" y="516"/>
                    </a:lnTo>
                    <a:lnTo>
                      <a:pt x="268" y="520"/>
                    </a:lnTo>
                    <a:lnTo>
                      <a:pt x="260" y="524"/>
                    </a:lnTo>
                    <a:lnTo>
                      <a:pt x="248" y="524"/>
                    </a:lnTo>
                    <a:lnTo>
                      <a:pt x="174" y="528"/>
                    </a:lnTo>
                    <a:lnTo>
                      <a:pt x="174" y="528"/>
                    </a:lnTo>
                    <a:lnTo>
                      <a:pt x="128" y="534"/>
                    </a:lnTo>
                    <a:lnTo>
                      <a:pt x="106" y="538"/>
                    </a:lnTo>
                    <a:lnTo>
                      <a:pt x="86" y="542"/>
                    </a:lnTo>
                    <a:lnTo>
                      <a:pt x="72" y="546"/>
                    </a:lnTo>
                    <a:lnTo>
                      <a:pt x="62" y="552"/>
                    </a:lnTo>
                    <a:lnTo>
                      <a:pt x="60" y="554"/>
                    </a:lnTo>
                    <a:lnTo>
                      <a:pt x="62" y="558"/>
                    </a:lnTo>
                    <a:lnTo>
                      <a:pt x="64" y="562"/>
                    </a:lnTo>
                    <a:lnTo>
                      <a:pt x="68" y="564"/>
                    </a:lnTo>
                    <a:lnTo>
                      <a:pt x="68" y="564"/>
                    </a:lnTo>
                    <a:lnTo>
                      <a:pt x="84" y="570"/>
                    </a:lnTo>
                    <a:lnTo>
                      <a:pt x="102" y="574"/>
                    </a:lnTo>
                    <a:lnTo>
                      <a:pt x="140" y="580"/>
                    </a:lnTo>
                    <a:lnTo>
                      <a:pt x="154" y="584"/>
                    </a:lnTo>
                    <a:lnTo>
                      <a:pt x="162" y="586"/>
                    </a:lnTo>
                    <a:lnTo>
                      <a:pt x="162" y="588"/>
                    </a:lnTo>
                    <a:lnTo>
                      <a:pt x="160" y="590"/>
                    </a:lnTo>
                    <a:lnTo>
                      <a:pt x="148" y="594"/>
                    </a:lnTo>
                    <a:lnTo>
                      <a:pt x="148" y="594"/>
                    </a:lnTo>
                    <a:lnTo>
                      <a:pt x="136" y="598"/>
                    </a:lnTo>
                    <a:lnTo>
                      <a:pt x="132" y="602"/>
                    </a:lnTo>
                    <a:lnTo>
                      <a:pt x="132" y="604"/>
                    </a:lnTo>
                    <a:lnTo>
                      <a:pt x="132" y="606"/>
                    </a:lnTo>
                    <a:lnTo>
                      <a:pt x="136" y="608"/>
                    </a:lnTo>
                    <a:lnTo>
                      <a:pt x="146" y="614"/>
                    </a:lnTo>
                    <a:lnTo>
                      <a:pt x="182" y="624"/>
                    </a:lnTo>
                    <a:lnTo>
                      <a:pt x="224" y="636"/>
                    </a:lnTo>
                    <a:lnTo>
                      <a:pt x="224" y="636"/>
                    </a:lnTo>
                    <a:lnTo>
                      <a:pt x="242" y="642"/>
                    </a:lnTo>
                    <a:lnTo>
                      <a:pt x="248" y="642"/>
                    </a:lnTo>
                    <a:lnTo>
                      <a:pt x="248" y="642"/>
                    </a:lnTo>
                    <a:lnTo>
                      <a:pt x="248" y="640"/>
                    </a:lnTo>
                    <a:lnTo>
                      <a:pt x="242" y="634"/>
                    </a:lnTo>
                    <a:lnTo>
                      <a:pt x="230" y="622"/>
                    </a:lnTo>
                    <a:lnTo>
                      <a:pt x="228" y="618"/>
                    </a:lnTo>
                    <a:lnTo>
                      <a:pt x="228" y="616"/>
                    </a:lnTo>
                    <a:lnTo>
                      <a:pt x="232" y="614"/>
                    </a:lnTo>
                    <a:lnTo>
                      <a:pt x="232" y="614"/>
                    </a:lnTo>
                    <a:lnTo>
                      <a:pt x="238" y="612"/>
                    </a:lnTo>
                    <a:lnTo>
                      <a:pt x="242" y="614"/>
                    </a:lnTo>
                    <a:lnTo>
                      <a:pt x="246" y="620"/>
                    </a:lnTo>
                    <a:lnTo>
                      <a:pt x="250" y="622"/>
                    </a:lnTo>
                    <a:lnTo>
                      <a:pt x="254" y="622"/>
                    </a:lnTo>
                    <a:lnTo>
                      <a:pt x="262" y="622"/>
                    </a:lnTo>
                    <a:lnTo>
                      <a:pt x="272" y="618"/>
                    </a:lnTo>
                    <a:lnTo>
                      <a:pt x="272" y="618"/>
                    </a:lnTo>
                    <a:lnTo>
                      <a:pt x="282" y="614"/>
                    </a:lnTo>
                    <a:lnTo>
                      <a:pt x="286" y="614"/>
                    </a:lnTo>
                    <a:lnTo>
                      <a:pt x="286" y="616"/>
                    </a:lnTo>
                    <a:lnTo>
                      <a:pt x="286" y="618"/>
                    </a:lnTo>
                    <a:lnTo>
                      <a:pt x="284" y="622"/>
                    </a:lnTo>
                    <a:lnTo>
                      <a:pt x="286" y="626"/>
                    </a:lnTo>
                    <a:lnTo>
                      <a:pt x="290" y="630"/>
                    </a:lnTo>
                    <a:lnTo>
                      <a:pt x="300" y="630"/>
                    </a:lnTo>
                    <a:lnTo>
                      <a:pt x="300" y="630"/>
                    </a:lnTo>
                    <a:lnTo>
                      <a:pt x="312" y="630"/>
                    </a:lnTo>
                    <a:lnTo>
                      <a:pt x="320" y="626"/>
                    </a:lnTo>
                    <a:lnTo>
                      <a:pt x="326" y="622"/>
                    </a:lnTo>
                    <a:lnTo>
                      <a:pt x="330" y="618"/>
                    </a:lnTo>
                    <a:lnTo>
                      <a:pt x="334" y="616"/>
                    </a:lnTo>
                    <a:lnTo>
                      <a:pt x="338" y="614"/>
                    </a:lnTo>
                    <a:lnTo>
                      <a:pt x="344" y="614"/>
                    </a:lnTo>
                    <a:lnTo>
                      <a:pt x="350" y="620"/>
                    </a:lnTo>
                    <a:lnTo>
                      <a:pt x="350" y="620"/>
                    </a:lnTo>
                    <a:lnTo>
                      <a:pt x="358" y="624"/>
                    </a:lnTo>
                    <a:lnTo>
                      <a:pt x="364" y="624"/>
                    </a:lnTo>
                    <a:lnTo>
                      <a:pt x="368" y="622"/>
                    </a:lnTo>
                    <a:lnTo>
                      <a:pt x="370" y="618"/>
                    </a:lnTo>
                    <a:lnTo>
                      <a:pt x="374" y="614"/>
                    </a:lnTo>
                    <a:lnTo>
                      <a:pt x="380" y="610"/>
                    </a:lnTo>
                    <a:lnTo>
                      <a:pt x="386" y="610"/>
                    </a:lnTo>
                    <a:lnTo>
                      <a:pt x="396" y="612"/>
                    </a:lnTo>
                    <a:lnTo>
                      <a:pt x="396" y="612"/>
                    </a:lnTo>
                    <a:lnTo>
                      <a:pt x="408" y="616"/>
                    </a:lnTo>
                    <a:lnTo>
                      <a:pt x="420" y="618"/>
                    </a:lnTo>
                    <a:lnTo>
                      <a:pt x="446" y="618"/>
                    </a:lnTo>
                    <a:lnTo>
                      <a:pt x="468" y="620"/>
                    </a:lnTo>
                    <a:lnTo>
                      <a:pt x="476" y="622"/>
                    </a:lnTo>
                    <a:lnTo>
                      <a:pt x="484" y="628"/>
                    </a:lnTo>
                    <a:lnTo>
                      <a:pt x="484" y="628"/>
                    </a:lnTo>
                    <a:lnTo>
                      <a:pt x="488" y="632"/>
                    </a:lnTo>
                    <a:lnTo>
                      <a:pt x="492" y="634"/>
                    </a:lnTo>
                    <a:lnTo>
                      <a:pt x="500" y="634"/>
                    </a:lnTo>
                    <a:lnTo>
                      <a:pt x="506" y="634"/>
                    </a:lnTo>
                    <a:lnTo>
                      <a:pt x="512" y="634"/>
                    </a:lnTo>
                    <a:lnTo>
                      <a:pt x="522" y="638"/>
                    </a:lnTo>
                    <a:lnTo>
                      <a:pt x="534" y="642"/>
                    </a:lnTo>
                    <a:lnTo>
                      <a:pt x="534" y="642"/>
                    </a:lnTo>
                    <a:lnTo>
                      <a:pt x="560" y="654"/>
                    </a:lnTo>
                    <a:lnTo>
                      <a:pt x="578" y="664"/>
                    </a:lnTo>
                    <a:lnTo>
                      <a:pt x="584" y="666"/>
                    </a:lnTo>
                    <a:lnTo>
                      <a:pt x="584" y="670"/>
                    </a:lnTo>
                    <a:lnTo>
                      <a:pt x="584" y="674"/>
                    </a:lnTo>
                    <a:lnTo>
                      <a:pt x="578" y="680"/>
                    </a:lnTo>
                    <a:lnTo>
                      <a:pt x="578" y="680"/>
                    </a:lnTo>
                    <a:lnTo>
                      <a:pt x="576" y="684"/>
                    </a:lnTo>
                    <a:lnTo>
                      <a:pt x="576" y="688"/>
                    </a:lnTo>
                    <a:lnTo>
                      <a:pt x="578" y="692"/>
                    </a:lnTo>
                    <a:lnTo>
                      <a:pt x="582" y="696"/>
                    </a:lnTo>
                    <a:lnTo>
                      <a:pt x="596" y="704"/>
                    </a:lnTo>
                    <a:lnTo>
                      <a:pt x="612" y="714"/>
                    </a:lnTo>
                    <a:lnTo>
                      <a:pt x="642" y="734"/>
                    </a:lnTo>
                    <a:lnTo>
                      <a:pt x="652" y="742"/>
                    </a:lnTo>
                    <a:lnTo>
                      <a:pt x="654" y="746"/>
                    </a:lnTo>
                    <a:lnTo>
                      <a:pt x="654" y="750"/>
                    </a:lnTo>
                    <a:lnTo>
                      <a:pt x="654" y="750"/>
                    </a:lnTo>
                    <a:lnTo>
                      <a:pt x="650" y="756"/>
                    </a:lnTo>
                    <a:lnTo>
                      <a:pt x="644" y="764"/>
                    </a:lnTo>
                    <a:lnTo>
                      <a:pt x="632" y="776"/>
                    </a:lnTo>
                    <a:lnTo>
                      <a:pt x="628" y="780"/>
                    </a:lnTo>
                    <a:lnTo>
                      <a:pt x="628" y="782"/>
                    </a:lnTo>
                    <a:lnTo>
                      <a:pt x="632" y="784"/>
                    </a:lnTo>
                    <a:lnTo>
                      <a:pt x="642" y="780"/>
                    </a:lnTo>
                    <a:lnTo>
                      <a:pt x="642" y="780"/>
                    </a:lnTo>
                    <a:lnTo>
                      <a:pt x="660" y="776"/>
                    </a:lnTo>
                    <a:lnTo>
                      <a:pt x="666" y="776"/>
                    </a:lnTo>
                    <a:lnTo>
                      <a:pt x="668" y="776"/>
                    </a:lnTo>
                    <a:lnTo>
                      <a:pt x="670" y="782"/>
                    </a:lnTo>
                    <a:lnTo>
                      <a:pt x="674" y="786"/>
                    </a:lnTo>
                    <a:lnTo>
                      <a:pt x="678" y="790"/>
                    </a:lnTo>
                    <a:lnTo>
                      <a:pt x="678" y="790"/>
                    </a:lnTo>
                    <a:lnTo>
                      <a:pt x="684" y="794"/>
                    </a:lnTo>
                    <a:lnTo>
                      <a:pt x="686" y="798"/>
                    </a:lnTo>
                    <a:lnTo>
                      <a:pt x="684" y="802"/>
                    </a:lnTo>
                    <a:lnTo>
                      <a:pt x="682" y="806"/>
                    </a:lnTo>
                    <a:lnTo>
                      <a:pt x="680" y="810"/>
                    </a:lnTo>
                    <a:lnTo>
                      <a:pt x="680" y="814"/>
                    </a:lnTo>
                    <a:lnTo>
                      <a:pt x="686" y="818"/>
                    </a:lnTo>
                    <a:lnTo>
                      <a:pt x="696" y="824"/>
                    </a:lnTo>
                    <a:lnTo>
                      <a:pt x="696" y="824"/>
                    </a:lnTo>
                    <a:lnTo>
                      <a:pt x="704" y="828"/>
                    </a:lnTo>
                    <a:lnTo>
                      <a:pt x="708" y="834"/>
                    </a:lnTo>
                    <a:lnTo>
                      <a:pt x="706" y="838"/>
                    </a:lnTo>
                    <a:lnTo>
                      <a:pt x="702" y="844"/>
                    </a:lnTo>
                    <a:lnTo>
                      <a:pt x="700" y="850"/>
                    </a:lnTo>
                    <a:lnTo>
                      <a:pt x="698" y="854"/>
                    </a:lnTo>
                    <a:lnTo>
                      <a:pt x="702" y="858"/>
                    </a:lnTo>
                    <a:lnTo>
                      <a:pt x="710" y="862"/>
                    </a:lnTo>
                    <a:lnTo>
                      <a:pt x="710" y="862"/>
                    </a:lnTo>
                    <a:lnTo>
                      <a:pt x="720" y="864"/>
                    </a:lnTo>
                    <a:lnTo>
                      <a:pt x="726" y="870"/>
                    </a:lnTo>
                    <a:lnTo>
                      <a:pt x="730" y="876"/>
                    </a:lnTo>
                    <a:lnTo>
                      <a:pt x="730" y="882"/>
                    </a:lnTo>
                    <a:lnTo>
                      <a:pt x="728" y="888"/>
                    </a:lnTo>
                    <a:lnTo>
                      <a:pt x="722" y="894"/>
                    </a:lnTo>
                    <a:lnTo>
                      <a:pt x="716" y="898"/>
                    </a:lnTo>
                    <a:lnTo>
                      <a:pt x="706" y="902"/>
                    </a:lnTo>
                    <a:lnTo>
                      <a:pt x="706" y="902"/>
                    </a:lnTo>
                    <a:lnTo>
                      <a:pt x="698" y="904"/>
                    </a:lnTo>
                    <a:lnTo>
                      <a:pt x="694" y="906"/>
                    </a:lnTo>
                    <a:lnTo>
                      <a:pt x="690" y="910"/>
                    </a:lnTo>
                    <a:lnTo>
                      <a:pt x="690" y="916"/>
                    </a:lnTo>
                    <a:lnTo>
                      <a:pt x="690" y="922"/>
                    </a:lnTo>
                    <a:lnTo>
                      <a:pt x="694" y="928"/>
                    </a:lnTo>
                    <a:lnTo>
                      <a:pt x="704" y="942"/>
                    </a:lnTo>
                    <a:lnTo>
                      <a:pt x="704" y="942"/>
                    </a:lnTo>
                    <a:lnTo>
                      <a:pt x="708" y="948"/>
                    </a:lnTo>
                    <a:lnTo>
                      <a:pt x="708" y="952"/>
                    </a:lnTo>
                    <a:lnTo>
                      <a:pt x="704" y="956"/>
                    </a:lnTo>
                    <a:lnTo>
                      <a:pt x="698" y="956"/>
                    </a:lnTo>
                    <a:lnTo>
                      <a:pt x="686" y="960"/>
                    </a:lnTo>
                    <a:lnTo>
                      <a:pt x="682" y="960"/>
                    </a:lnTo>
                    <a:lnTo>
                      <a:pt x="684" y="964"/>
                    </a:lnTo>
                    <a:lnTo>
                      <a:pt x="684" y="964"/>
                    </a:lnTo>
                    <a:lnTo>
                      <a:pt x="690" y="972"/>
                    </a:lnTo>
                    <a:lnTo>
                      <a:pt x="696" y="980"/>
                    </a:lnTo>
                    <a:lnTo>
                      <a:pt x="698" y="984"/>
                    </a:lnTo>
                    <a:lnTo>
                      <a:pt x="702" y="986"/>
                    </a:lnTo>
                    <a:lnTo>
                      <a:pt x="706" y="986"/>
                    </a:lnTo>
                    <a:lnTo>
                      <a:pt x="710" y="984"/>
                    </a:lnTo>
                    <a:lnTo>
                      <a:pt x="710" y="984"/>
                    </a:lnTo>
                    <a:lnTo>
                      <a:pt x="716" y="984"/>
                    </a:lnTo>
                    <a:lnTo>
                      <a:pt x="722" y="984"/>
                    </a:lnTo>
                    <a:lnTo>
                      <a:pt x="738" y="988"/>
                    </a:lnTo>
                    <a:lnTo>
                      <a:pt x="744" y="990"/>
                    </a:lnTo>
                    <a:lnTo>
                      <a:pt x="752" y="988"/>
                    </a:lnTo>
                    <a:lnTo>
                      <a:pt x="758" y="984"/>
                    </a:lnTo>
                    <a:lnTo>
                      <a:pt x="764" y="974"/>
                    </a:lnTo>
                    <a:lnTo>
                      <a:pt x="764" y="974"/>
                    </a:lnTo>
                    <a:lnTo>
                      <a:pt x="768" y="970"/>
                    </a:lnTo>
                    <a:lnTo>
                      <a:pt x="770" y="966"/>
                    </a:lnTo>
                    <a:lnTo>
                      <a:pt x="780" y="960"/>
                    </a:lnTo>
                    <a:lnTo>
                      <a:pt x="790" y="960"/>
                    </a:lnTo>
                    <a:lnTo>
                      <a:pt x="800" y="960"/>
                    </a:lnTo>
                    <a:lnTo>
                      <a:pt x="808" y="962"/>
                    </a:lnTo>
                    <a:lnTo>
                      <a:pt x="816" y="966"/>
                    </a:lnTo>
                    <a:lnTo>
                      <a:pt x="818" y="970"/>
                    </a:lnTo>
                    <a:lnTo>
                      <a:pt x="818" y="972"/>
                    </a:lnTo>
                    <a:lnTo>
                      <a:pt x="818" y="972"/>
                    </a:lnTo>
                    <a:lnTo>
                      <a:pt x="818" y="972"/>
                    </a:lnTo>
                    <a:lnTo>
                      <a:pt x="812" y="978"/>
                    </a:lnTo>
                    <a:lnTo>
                      <a:pt x="810" y="980"/>
                    </a:lnTo>
                    <a:lnTo>
                      <a:pt x="812" y="982"/>
                    </a:lnTo>
                    <a:lnTo>
                      <a:pt x="818" y="982"/>
                    </a:lnTo>
                    <a:lnTo>
                      <a:pt x="822" y="984"/>
                    </a:lnTo>
                    <a:lnTo>
                      <a:pt x="828" y="986"/>
                    </a:lnTo>
                    <a:lnTo>
                      <a:pt x="828" y="990"/>
                    </a:lnTo>
                    <a:lnTo>
                      <a:pt x="826" y="994"/>
                    </a:lnTo>
                    <a:lnTo>
                      <a:pt x="826" y="994"/>
                    </a:lnTo>
                    <a:lnTo>
                      <a:pt x="824" y="998"/>
                    </a:lnTo>
                    <a:lnTo>
                      <a:pt x="824" y="1000"/>
                    </a:lnTo>
                    <a:lnTo>
                      <a:pt x="828" y="1006"/>
                    </a:lnTo>
                    <a:lnTo>
                      <a:pt x="836" y="1010"/>
                    </a:lnTo>
                    <a:lnTo>
                      <a:pt x="846" y="1014"/>
                    </a:lnTo>
                    <a:lnTo>
                      <a:pt x="866" y="1020"/>
                    </a:lnTo>
                    <a:lnTo>
                      <a:pt x="872" y="1022"/>
                    </a:lnTo>
                    <a:lnTo>
                      <a:pt x="874" y="1024"/>
                    </a:lnTo>
                    <a:lnTo>
                      <a:pt x="874" y="1024"/>
                    </a:lnTo>
                    <a:lnTo>
                      <a:pt x="874" y="1024"/>
                    </a:lnTo>
                    <a:lnTo>
                      <a:pt x="868" y="1034"/>
                    </a:lnTo>
                    <a:lnTo>
                      <a:pt x="866" y="1040"/>
                    </a:lnTo>
                    <a:lnTo>
                      <a:pt x="868" y="1044"/>
                    </a:lnTo>
                    <a:lnTo>
                      <a:pt x="874" y="1050"/>
                    </a:lnTo>
                    <a:lnTo>
                      <a:pt x="874" y="1050"/>
                    </a:lnTo>
                    <a:lnTo>
                      <a:pt x="874" y="1052"/>
                    </a:lnTo>
                    <a:lnTo>
                      <a:pt x="872" y="1054"/>
                    </a:lnTo>
                    <a:lnTo>
                      <a:pt x="862" y="1052"/>
                    </a:lnTo>
                    <a:lnTo>
                      <a:pt x="848" y="1048"/>
                    </a:lnTo>
                    <a:lnTo>
                      <a:pt x="832" y="1040"/>
                    </a:lnTo>
                    <a:lnTo>
                      <a:pt x="832" y="1040"/>
                    </a:lnTo>
                    <a:lnTo>
                      <a:pt x="822" y="1036"/>
                    </a:lnTo>
                    <a:lnTo>
                      <a:pt x="810" y="1032"/>
                    </a:lnTo>
                    <a:lnTo>
                      <a:pt x="784" y="1028"/>
                    </a:lnTo>
                    <a:lnTo>
                      <a:pt x="758" y="1028"/>
                    </a:lnTo>
                    <a:lnTo>
                      <a:pt x="748" y="1030"/>
                    </a:lnTo>
                    <a:lnTo>
                      <a:pt x="742" y="1032"/>
                    </a:lnTo>
                    <a:lnTo>
                      <a:pt x="742" y="1032"/>
                    </a:lnTo>
                    <a:lnTo>
                      <a:pt x="738" y="1036"/>
                    </a:lnTo>
                    <a:lnTo>
                      <a:pt x="740" y="1042"/>
                    </a:lnTo>
                    <a:lnTo>
                      <a:pt x="744" y="1046"/>
                    </a:lnTo>
                    <a:lnTo>
                      <a:pt x="750" y="1050"/>
                    </a:lnTo>
                    <a:lnTo>
                      <a:pt x="764" y="1056"/>
                    </a:lnTo>
                    <a:lnTo>
                      <a:pt x="782" y="1060"/>
                    </a:lnTo>
                    <a:lnTo>
                      <a:pt x="782" y="1060"/>
                    </a:lnTo>
                    <a:lnTo>
                      <a:pt x="796" y="1060"/>
                    </a:lnTo>
                    <a:lnTo>
                      <a:pt x="804" y="1064"/>
                    </a:lnTo>
                    <a:lnTo>
                      <a:pt x="810" y="1068"/>
                    </a:lnTo>
                    <a:lnTo>
                      <a:pt x="816" y="1072"/>
                    </a:lnTo>
                    <a:lnTo>
                      <a:pt x="820" y="1078"/>
                    </a:lnTo>
                    <a:lnTo>
                      <a:pt x="824" y="1082"/>
                    </a:lnTo>
                    <a:lnTo>
                      <a:pt x="832" y="1086"/>
                    </a:lnTo>
                    <a:lnTo>
                      <a:pt x="844" y="1088"/>
                    </a:lnTo>
                    <a:lnTo>
                      <a:pt x="844" y="1088"/>
                    </a:lnTo>
                    <a:lnTo>
                      <a:pt x="856" y="1090"/>
                    </a:lnTo>
                    <a:lnTo>
                      <a:pt x="864" y="1092"/>
                    </a:lnTo>
                    <a:lnTo>
                      <a:pt x="868" y="1096"/>
                    </a:lnTo>
                    <a:lnTo>
                      <a:pt x="870" y="1098"/>
                    </a:lnTo>
                    <a:lnTo>
                      <a:pt x="866" y="1108"/>
                    </a:lnTo>
                    <a:lnTo>
                      <a:pt x="866" y="1112"/>
                    </a:lnTo>
                    <a:lnTo>
                      <a:pt x="868" y="1118"/>
                    </a:lnTo>
                    <a:lnTo>
                      <a:pt x="868" y="1118"/>
                    </a:lnTo>
                    <a:lnTo>
                      <a:pt x="872" y="1122"/>
                    </a:lnTo>
                    <a:lnTo>
                      <a:pt x="876" y="1120"/>
                    </a:lnTo>
                    <a:lnTo>
                      <a:pt x="880" y="1118"/>
                    </a:lnTo>
                    <a:lnTo>
                      <a:pt x="882" y="1114"/>
                    </a:lnTo>
                    <a:lnTo>
                      <a:pt x="888" y="1106"/>
                    </a:lnTo>
                    <a:lnTo>
                      <a:pt x="888" y="1106"/>
                    </a:lnTo>
                    <a:lnTo>
                      <a:pt x="890" y="1110"/>
                    </a:lnTo>
                    <a:lnTo>
                      <a:pt x="890" y="1110"/>
                    </a:lnTo>
                    <a:lnTo>
                      <a:pt x="888" y="1116"/>
                    </a:lnTo>
                    <a:lnTo>
                      <a:pt x="888" y="1122"/>
                    </a:lnTo>
                    <a:lnTo>
                      <a:pt x="882" y="1134"/>
                    </a:lnTo>
                    <a:lnTo>
                      <a:pt x="876" y="1148"/>
                    </a:lnTo>
                    <a:lnTo>
                      <a:pt x="872" y="1164"/>
                    </a:lnTo>
                    <a:lnTo>
                      <a:pt x="872" y="1164"/>
                    </a:lnTo>
                    <a:lnTo>
                      <a:pt x="870" y="1170"/>
                    </a:lnTo>
                    <a:lnTo>
                      <a:pt x="872" y="1176"/>
                    </a:lnTo>
                    <a:lnTo>
                      <a:pt x="876" y="1182"/>
                    </a:lnTo>
                    <a:lnTo>
                      <a:pt x="876" y="1184"/>
                    </a:lnTo>
                    <a:lnTo>
                      <a:pt x="876" y="1186"/>
                    </a:lnTo>
                    <a:lnTo>
                      <a:pt x="866" y="1192"/>
                    </a:lnTo>
                    <a:lnTo>
                      <a:pt x="866" y="1192"/>
                    </a:lnTo>
                    <a:lnTo>
                      <a:pt x="858" y="1194"/>
                    </a:lnTo>
                    <a:lnTo>
                      <a:pt x="850" y="1196"/>
                    </a:lnTo>
                    <a:lnTo>
                      <a:pt x="838" y="1192"/>
                    </a:lnTo>
                    <a:lnTo>
                      <a:pt x="828" y="1190"/>
                    </a:lnTo>
                    <a:lnTo>
                      <a:pt x="822" y="1190"/>
                    </a:lnTo>
                    <a:lnTo>
                      <a:pt x="818" y="1194"/>
                    </a:lnTo>
                    <a:lnTo>
                      <a:pt x="818" y="1194"/>
                    </a:lnTo>
                    <a:lnTo>
                      <a:pt x="812" y="1196"/>
                    </a:lnTo>
                    <a:lnTo>
                      <a:pt x="806" y="1198"/>
                    </a:lnTo>
                    <a:lnTo>
                      <a:pt x="796" y="1202"/>
                    </a:lnTo>
                    <a:lnTo>
                      <a:pt x="788" y="1204"/>
                    </a:lnTo>
                    <a:lnTo>
                      <a:pt x="786" y="1206"/>
                    </a:lnTo>
                    <a:lnTo>
                      <a:pt x="788" y="1210"/>
                    </a:lnTo>
                    <a:lnTo>
                      <a:pt x="788" y="1210"/>
                    </a:lnTo>
                    <a:lnTo>
                      <a:pt x="788" y="1212"/>
                    </a:lnTo>
                    <a:lnTo>
                      <a:pt x="788" y="1214"/>
                    </a:lnTo>
                    <a:lnTo>
                      <a:pt x="784" y="1214"/>
                    </a:lnTo>
                    <a:lnTo>
                      <a:pt x="784" y="1216"/>
                    </a:lnTo>
                    <a:lnTo>
                      <a:pt x="784" y="1216"/>
                    </a:lnTo>
                    <a:lnTo>
                      <a:pt x="790" y="1222"/>
                    </a:lnTo>
                    <a:lnTo>
                      <a:pt x="790" y="1222"/>
                    </a:lnTo>
                    <a:lnTo>
                      <a:pt x="794" y="1226"/>
                    </a:lnTo>
                    <a:lnTo>
                      <a:pt x="794" y="1228"/>
                    </a:lnTo>
                    <a:lnTo>
                      <a:pt x="792" y="1232"/>
                    </a:lnTo>
                    <a:lnTo>
                      <a:pt x="788" y="1234"/>
                    </a:lnTo>
                    <a:lnTo>
                      <a:pt x="778" y="1240"/>
                    </a:lnTo>
                    <a:lnTo>
                      <a:pt x="774" y="1242"/>
                    </a:lnTo>
                    <a:lnTo>
                      <a:pt x="774" y="1246"/>
                    </a:lnTo>
                    <a:lnTo>
                      <a:pt x="774" y="1246"/>
                    </a:lnTo>
                    <a:lnTo>
                      <a:pt x="774" y="1252"/>
                    </a:lnTo>
                    <a:lnTo>
                      <a:pt x="772" y="1260"/>
                    </a:lnTo>
                    <a:lnTo>
                      <a:pt x="762" y="1284"/>
                    </a:lnTo>
                    <a:lnTo>
                      <a:pt x="762" y="1284"/>
                    </a:lnTo>
                    <a:lnTo>
                      <a:pt x="762" y="1292"/>
                    </a:lnTo>
                    <a:lnTo>
                      <a:pt x="762" y="1296"/>
                    </a:lnTo>
                    <a:lnTo>
                      <a:pt x="766" y="1300"/>
                    </a:lnTo>
                    <a:lnTo>
                      <a:pt x="772" y="1302"/>
                    </a:lnTo>
                    <a:lnTo>
                      <a:pt x="788" y="1306"/>
                    </a:lnTo>
                    <a:lnTo>
                      <a:pt x="810" y="1306"/>
                    </a:lnTo>
                    <a:lnTo>
                      <a:pt x="810" y="1306"/>
                    </a:lnTo>
                    <a:lnTo>
                      <a:pt x="800" y="1312"/>
                    </a:lnTo>
                    <a:lnTo>
                      <a:pt x="790" y="1320"/>
                    </a:lnTo>
                    <a:lnTo>
                      <a:pt x="782" y="1328"/>
                    </a:lnTo>
                    <a:lnTo>
                      <a:pt x="776" y="1338"/>
                    </a:lnTo>
                    <a:lnTo>
                      <a:pt x="772" y="1346"/>
                    </a:lnTo>
                    <a:lnTo>
                      <a:pt x="772" y="1354"/>
                    </a:lnTo>
                    <a:lnTo>
                      <a:pt x="774" y="1362"/>
                    </a:lnTo>
                    <a:lnTo>
                      <a:pt x="780" y="1368"/>
                    </a:lnTo>
                    <a:lnTo>
                      <a:pt x="780" y="1368"/>
                    </a:lnTo>
                    <a:lnTo>
                      <a:pt x="786" y="1374"/>
                    </a:lnTo>
                    <a:lnTo>
                      <a:pt x="790" y="1378"/>
                    </a:lnTo>
                    <a:lnTo>
                      <a:pt x="792" y="1384"/>
                    </a:lnTo>
                    <a:lnTo>
                      <a:pt x="792" y="1390"/>
                    </a:lnTo>
                    <a:lnTo>
                      <a:pt x="792" y="1392"/>
                    </a:lnTo>
                    <a:lnTo>
                      <a:pt x="796" y="1392"/>
                    </a:lnTo>
                    <a:lnTo>
                      <a:pt x="796" y="1392"/>
                    </a:lnTo>
                    <a:lnTo>
                      <a:pt x="806" y="1394"/>
                    </a:lnTo>
                    <a:lnTo>
                      <a:pt x="812" y="1400"/>
                    </a:lnTo>
                    <a:lnTo>
                      <a:pt x="818" y="1406"/>
                    </a:lnTo>
                    <a:lnTo>
                      <a:pt x="818" y="1410"/>
                    </a:lnTo>
                    <a:lnTo>
                      <a:pt x="818" y="1414"/>
                    </a:lnTo>
                    <a:lnTo>
                      <a:pt x="818" y="1414"/>
                    </a:lnTo>
                    <a:lnTo>
                      <a:pt x="818" y="1420"/>
                    </a:lnTo>
                    <a:lnTo>
                      <a:pt x="818" y="1422"/>
                    </a:lnTo>
                    <a:lnTo>
                      <a:pt x="824" y="1426"/>
                    </a:lnTo>
                    <a:lnTo>
                      <a:pt x="828" y="1430"/>
                    </a:lnTo>
                    <a:lnTo>
                      <a:pt x="830" y="1434"/>
                    </a:lnTo>
                    <a:lnTo>
                      <a:pt x="830" y="1440"/>
                    </a:lnTo>
                    <a:lnTo>
                      <a:pt x="830" y="1440"/>
                    </a:lnTo>
                    <a:lnTo>
                      <a:pt x="830" y="1450"/>
                    </a:lnTo>
                    <a:lnTo>
                      <a:pt x="834" y="1452"/>
                    </a:lnTo>
                    <a:lnTo>
                      <a:pt x="836" y="1454"/>
                    </a:lnTo>
                    <a:lnTo>
                      <a:pt x="836" y="1462"/>
                    </a:lnTo>
                    <a:lnTo>
                      <a:pt x="836" y="1462"/>
                    </a:lnTo>
                    <a:lnTo>
                      <a:pt x="836" y="1476"/>
                    </a:lnTo>
                    <a:lnTo>
                      <a:pt x="836" y="1482"/>
                    </a:lnTo>
                    <a:lnTo>
                      <a:pt x="840" y="1488"/>
                    </a:lnTo>
                    <a:lnTo>
                      <a:pt x="842" y="1490"/>
                    </a:lnTo>
                    <a:lnTo>
                      <a:pt x="848" y="1488"/>
                    </a:lnTo>
                    <a:lnTo>
                      <a:pt x="852" y="1482"/>
                    </a:lnTo>
                    <a:lnTo>
                      <a:pt x="860" y="1470"/>
                    </a:lnTo>
                    <a:lnTo>
                      <a:pt x="860" y="1470"/>
                    </a:lnTo>
                    <a:lnTo>
                      <a:pt x="870" y="1454"/>
                    </a:lnTo>
                    <a:lnTo>
                      <a:pt x="872" y="1454"/>
                    </a:lnTo>
                    <a:lnTo>
                      <a:pt x="874" y="1456"/>
                    </a:lnTo>
                    <a:lnTo>
                      <a:pt x="876" y="1462"/>
                    </a:lnTo>
                    <a:lnTo>
                      <a:pt x="878" y="1462"/>
                    </a:lnTo>
                    <a:lnTo>
                      <a:pt x="882" y="1460"/>
                    </a:lnTo>
                    <a:lnTo>
                      <a:pt x="882" y="1460"/>
                    </a:lnTo>
                    <a:lnTo>
                      <a:pt x="888" y="1456"/>
                    </a:lnTo>
                    <a:lnTo>
                      <a:pt x="894" y="1454"/>
                    </a:lnTo>
                    <a:lnTo>
                      <a:pt x="900" y="1452"/>
                    </a:lnTo>
                    <a:lnTo>
                      <a:pt x="906" y="1454"/>
                    </a:lnTo>
                    <a:lnTo>
                      <a:pt x="912" y="1456"/>
                    </a:lnTo>
                    <a:lnTo>
                      <a:pt x="916" y="1458"/>
                    </a:lnTo>
                    <a:lnTo>
                      <a:pt x="918" y="1464"/>
                    </a:lnTo>
                    <a:lnTo>
                      <a:pt x="920" y="1470"/>
                    </a:lnTo>
                    <a:lnTo>
                      <a:pt x="920" y="1470"/>
                    </a:lnTo>
                    <a:lnTo>
                      <a:pt x="922" y="1474"/>
                    </a:lnTo>
                    <a:lnTo>
                      <a:pt x="920" y="1474"/>
                    </a:lnTo>
                    <a:lnTo>
                      <a:pt x="912" y="1470"/>
                    </a:lnTo>
                    <a:lnTo>
                      <a:pt x="902" y="1464"/>
                    </a:lnTo>
                    <a:lnTo>
                      <a:pt x="896" y="1462"/>
                    </a:lnTo>
                    <a:lnTo>
                      <a:pt x="890" y="1464"/>
                    </a:lnTo>
                    <a:lnTo>
                      <a:pt x="890" y="1464"/>
                    </a:lnTo>
                    <a:lnTo>
                      <a:pt x="888" y="1466"/>
                    </a:lnTo>
                    <a:lnTo>
                      <a:pt x="888" y="1468"/>
                    </a:lnTo>
                    <a:lnTo>
                      <a:pt x="894" y="1474"/>
                    </a:lnTo>
                    <a:lnTo>
                      <a:pt x="898" y="1474"/>
                    </a:lnTo>
                    <a:lnTo>
                      <a:pt x="898" y="1476"/>
                    </a:lnTo>
                    <a:lnTo>
                      <a:pt x="896" y="1478"/>
                    </a:lnTo>
                    <a:lnTo>
                      <a:pt x="890" y="1478"/>
                    </a:lnTo>
                    <a:lnTo>
                      <a:pt x="890" y="1478"/>
                    </a:lnTo>
                    <a:lnTo>
                      <a:pt x="884" y="1480"/>
                    </a:lnTo>
                    <a:lnTo>
                      <a:pt x="880" y="1480"/>
                    </a:lnTo>
                    <a:lnTo>
                      <a:pt x="880" y="1484"/>
                    </a:lnTo>
                    <a:lnTo>
                      <a:pt x="880" y="1486"/>
                    </a:lnTo>
                    <a:lnTo>
                      <a:pt x="880" y="1488"/>
                    </a:lnTo>
                    <a:lnTo>
                      <a:pt x="880" y="1490"/>
                    </a:lnTo>
                    <a:lnTo>
                      <a:pt x="876" y="1492"/>
                    </a:lnTo>
                    <a:lnTo>
                      <a:pt x="868" y="1492"/>
                    </a:lnTo>
                    <a:lnTo>
                      <a:pt x="868" y="1492"/>
                    </a:lnTo>
                    <a:lnTo>
                      <a:pt x="856" y="1494"/>
                    </a:lnTo>
                    <a:lnTo>
                      <a:pt x="856" y="1496"/>
                    </a:lnTo>
                    <a:lnTo>
                      <a:pt x="856" y="1496"/>
                    </a:lnTo>
                    <a:lnTo>
                      <a:pt x="860" y="1500"/>
                    </a:lnTo>
                    <a:lnTo>
                      <a:pt x="860" y="1502"/>
                    </a:lnTo>
                    <a:lnTo>
                      <a:pt x="858" y="1504"/>
                    </a:lnTo>
                    <a:lnTo>
                      <a:pt x="858" y="1504"/>
                    </a:lnTo>
                    <a:lnTo>
                      <a:pt x="854" y="1506"/>
                    </a:lnTo>
                    <a:lnTo>
                      <a:pt x="854" y="1506"/>
                    </a:lnTo>
                    <a:lnTo>
                      <a:pt x="856" y="1510"/>
                    </a:lnTo>
                    <a:lnTo>
                      <a:pt x="860" y="1514"/>
                    </a:lnTo>
                    <a:lnTo>
                      <a:pt x="862" y="1516"/>
                    </a:lnTo>
                    <a:lnTo>
                      <a:pt x="860" y="1518"/>
                    </a:lnTo>
                    <a:lnTo>
                      <a:pt x="860" y="1518"/>
                    </a:lnTo>
                    <a:lnTo>
                      <a:pt x="860" y="1522"/>
                    </a:lnTo>
                    <a:lnTo>
                      <a:pt x="860" y="1526"/>
                    </a:lnTo>
                    <a:lnTo>
                      <a:pt x="862" y="1534"/>
                    </a:lnTo>
                    <a:lnTo>
                      <a:pt x="874" y="1554"/>
                    </a:lnTo>
                    <a:lnTo>
                      <a:pt x="874" y="1554"/>
                    </a:lnTo>
                    <a:lnTo>
                      <a:pt x="878" y="1558"/>
                    </a:lnTo>
                    <a:lnTo>
                      <a:pt x="882" y="1560"/>
                    </a:lnTo>
                    <a:lnTo>
                      <a:pt x="890" y="1562"/>
                    </a:lnTo>
                    <a:lnTo>
                      <a:pt x="898" y="1562"/>
                    </a:lnTo>
                    <a:lnTo>
                      <a:pt x="898" y="1564"/>
                    </a:lnTo>
                    <a:lnTo>
                      <a:pt x="898" y="1568"/>
                    </a:lnTo>
                    <a:lnTo>
                      <a:pt x="898" y="1568"/>
                    </a:lnTo>
                    <a:lnTo>
                      <a:pt x="896" y="1572"/>
                    </a:lnTo>
                    <a:lnTo>
                      <a:pt x="898" y="1576"/>
                    </a:lnTo>
                    <a:lnTo>
                      <a:pt x="902" y="1582"/>
                    </a:lnTo>
                    <a:lnTo>
                      <a:pt x="906" y="1590"/>
                    </a:lnTo>
                    <a:lnTo>
                      <a:pt x="908" y="1594"/>
                    </a:lnTo>
                    <a:lnTo>
                      <a:pt x="908" y="1598"/>
                    </a:lnTo>
                    <a:lnTo>
                      <a:pt x="908" y="1598"/>
                    </a:lnTo>
                    <a:lnTo>
                      <a:pt x="908" y="1606"/>
                    </a:lnTo>
                    <a:lnTo>
                      <a:pt x="910" y="1610"/>
                    </a:lnTo>
                    <a:lnTo>
                      <a:pt x="914" y="1614"/>
                    </a:lnTo>
                    <a:lnTo>
                      <a:pt x="926" y="1618"/>
                    </a:lnTo>
                    <a:lnTo>
                      <a:pt x="926" y="1618"/>
                    </a:lnTo>
                    <a:lnTo>
                      <a:pt x="932" y="1622"/>
                    </a:lnTo>
                    <a:lnTo>
                      <a:pt x="934" y="1626"/>
                    </a:lnTo>
                    <a:lnTo>
                      <a:pt x="936" y="1630"/>
                    </a:lnTo>
                    <a:lnTo>
                      <a:pt x="934" y="1634"/>
                    </a:lnTo>
                    <a:lnTo>
                      <a:pt x="934" y="1640"/>
                    </a:lnTo>
                    <a:lnTo>
                      <a:pt x="934" y="1640"/>
                    </a:lnTo>
                    <a:lnTo>
                      <a:pt x="938" y="1640"/>
                    </a:lnTo>
                    <a:lnTo>
                      <a:pt x="938" y="1640"/>
                    </a:lnTo>
                    <a:lnTo>
                      <a:pt x="942" y="1640"/>
                    </a:lnTo>
                    <a:lnTo>
                      <a:pt x="944" y="1640"/>
                    </a:lnTo>
                    <a:lnTo>
                      <a:pt x="946" y="1648"/>
                    </a:lnTo>
                    <a:lnTo>
                      <a:pt x="946" y="1654"/>
                    </a:lnTo>
                    <a:lnTo>
                      <a:pt x="948" y="1656"/>
                    </a:lnTo>
                    <a:lnTo>
                      <a:pt x="950" y="1656"/>
                    </a:lnTo>
                    <a:lnTo>
                      <a:pt x="950" y="1656"/>
                    </a:lnTo>
                    <a:lnTo>
                      <a:pt x="956" y="1656"/>
                    </a:lnTo>
                    <a:lnTo>
                      <a:pt x="958" y="1656"/>
                    </a:lnTo>
                    <a:lnTo>
                      <a:pt x="958" y="1662"/>
                    </a:lnTo>
                    <a:lnTo>
                      <a:pt x="954" y="1672"/>
                    </a:lnTo>
                    <a:lnTo>
                      <a:pt x="954" y="1672"/>
                    </a:lnTo>
                    <a:lnTo>
                      <a:pt x="952" y="1676"/>
                    </a:lnTo>
                    <a:lnTo>
                      <a:pt x="956" y="1678"/>
                    </a:lnTo>
                    <a:lnTo>
                      <a:pt x="966" y="1678"/>
                    </a:lnTo>
                    <a:lnTo>
                      <a:pt x="978" y="1678"/>
                    </a:lnTo>
                    <a:lnTo>
                      <a:pt x="980" y="1680"/>
                    </a:lnTo>
                    <a:lnTo>
                      <a:pt x="980" y="1684"/>
                    </a:lnTo>
                    <a:lnTo>
                      <a:pt x="980" y="1684"/>
                    </a:lnTo>
                    <a:lnTo>
                      <a:pt x="978" y="1690"/>
                    </a:lnTo>
                    <a:lnTo>
                      <a:pt x="978" y="1692"/>
                    </a:lnTo>
                    <a:lnTo>
                      <a:pt x="980" y="1694"/>
                    </a:lnTo>
                    <a:lnTo>
                      <a:pt x="982" y="1694"/>
                    </a:lnTo>
                    <a:lnTo>
                      <a:pt x="990" y="1694"/>
                    </a:lnTo>
                    <a:lnTo>
                      <a:pt x="994" y="1696"/>
                    </a:lnTo>
                    <a:lnTo>
                      <a:pt x="996" y="1698"/>
                    </a:lnTo>
                    <a:lnTo>
                      <a:pt x="996" y="1698"/>
                    </a:lnTo>
                    <a:lnTo>
                      <a:pt x="998" y="1700"/>
                    </a:lnTo>
                    <a:lnTo>
                      <a:pt x="996" y="1702"/>
                    </a:lnTo>
                    <a:lnTo>
                      <a:pt x="994" y="1704"/>
                    </a:lnTo>
                    <a:lnTo>
                      <a:pt x="990" y="1706"/>
                    </a:lnTo>
                    <a:lnTo>
                      <a:pt x="990" y="1708"/>
                    </a:lnTo>
                    <a:lnTo>
                      <a:pt x="990" y="1712"/>
                    </a:lnTo>
                    <a:lnTo>
                      <a:pt x="990" y="1712"/>
                    </a:lnTo>
                    <a:lnTo>
                      <a:pt x="992" y="1722"/>
                    </a:lnTo>
                    <a:lnTo>
                      <a:pt x="996" y="1724"/>
                    </a:lnTo>
                    <a:lnTo>
                      <a:pt x="1000" y="1726"/>
                    </a:lnTo>
                    <a:lnTo>
                      <a:pt x="1004" y="1726"/>
                    </a:lnTo>
                    <a:lnTo>
                      <a:pt x="1010" y="1726"/>
                    </a:lnTo>
                    <a:lnTo>
                      <a:pt x="1016" y="1722"/>
                    </a:lnTo>
                    <a:lnTo>
                      <a:pt x="1024" y="1718"/>
                    </a:lnTo>
                    <a:lnTo>
                      <a:pt x="1024" y="1718"/>
                    </a:lnTo>
                    <a:lnTo>
                      <a:pt x="1032" y="1712"/>
                    </a:lnTo>
                    <a:lnTo>
                      <a:pt x="1038" y="1712"/>
                    </a:lnTo>
                    <a:lnTo>
                      <a:pt x="1040" y="1712"/>
                    </a:lnTo>
                    <a:lnTo>
                      <a:pt x="1044" y="1714"/>
                    </a:lnTo>
                    <a:lnTo>
                      <a:pt x="1048" y="1716"/>
                    </a:lnTo>
                    <a:lnTo>
                      <a:pt x="1050" y="1716"/>
                    </a:lnTo>
                    <a:lnTo>
                      <a:pt x="1054" y="1714"/>
                    </a:lnTo>
                    <a:lnTo>
                      <a:pt x="1054" y="1714"/>
                    </a:lnTo>
                    <a:lnTo>
                      <a:pt x="1064" y="1708"/>
                    </a:lnTo>
                    <a:lnTo>
                      <a:pt x="1072" y="1704"/>
                    </a:lnTo>
                    <a:lnTo>
                      <a:pt x="1080" y="1700"/>
                    </a:lnTo>
                    <a:lnTo>
                      <a:pt x="1080" y="1696"/>
                    </a:lnTo>
                    <a:lnTo>
                      <a:pt x="1080" y="1692"/>
                    </a:lnTo>
                    <a:lnTo>
                      <a:pt x="1080" y="1692"/>
                    </a:lnTo>
                    <a:lnTo>
                      <a:pt x="1080" y="1688"/>
                    </a:lnTo>
                    <a:lnTo>
                      <a:pt x="1082" y="1686"/>
                    </a:lnTo>
                    <a:lnTo>
                      <a:pt x="1084" y="1688"/>
                    </a:lnTo>
                    <a:lnTo>
                      <a:pt x="1086" y="1690"/>
                    </a:lnTo>
                    <a:lnTo>
                      <a:pt x="1088" y="1694"/>
                    </a:lnTo>
                    <a:lnTo>
                      <a:pt x="1090" y="1698"/>
                    </a:lnTo>
                    <a:lnTo>
                      <a:pt x="1090" y="1704"/>
                    </a:lnTo>
                    <a:lnTo>
                      <a:pt x="1086" y="1710"/>
                    </a:lnTo>
                    <a:lnTo>
                      <a:pt x="1086" y="1710"/>
                    </a:lnTo>
                    <a:lnTo>
                      <a:pt x="1078" y="1718"/>
                    </a:lnTo>
                    <a:lnTo>
                      <a:pt x="1076" y="1726"/>
                    </a:lnTo>
                    <a:lnTo>
                      <a:pt x="1076" y="1728"/>
                    </a:lnTo>
                    <a:lnTo>
                      <a:pt x="1078" y="1732"/>
                    </a:lnTo>
                    <a:lnTo>
                      <a:pt x="1090" y="1738"/>
                    </a:lnTo>
                    <a:lnTo>
                      <a:pt x="1090" y="1738"/>
                    </a:lnTo>
                    <a:lnTo>
                      <a:pt x="1098" y="1740"/>
                    </a:lnTo>
                    <a:lnTo>
                      <a:pt x="1106" y="1740"/>
                    </a:lnTo>
                    <a:lnTo>
                      <a:pt x="1120" y="1738"/>
                    </a:lnTo>
                    <a:lnTo>
                      <a:pt x="1124" y="1738"/>
                    </a:lnTo>
                    <a:lnTo>
                      <a:pt x="1126" y="1740"/>
                    </a:lnTo>
                    <a:lnTo>
                      <a:pt x="1126" y="1744"/>
                    </a:lnTo>
                    <a:lnTo>
                      <a:pt x="1120" y="1752"/>
                    </a:lnTo>
                    <a:lnTo>
                      <a:pt x="1120" y="1752"/>
                    </a:lnTo>
                    <a:lnTo>
                      <a:pt x="1116" y="1758"/>
                    </a:lnTo>
                    <a:lnTo>
                      <a:pt x="1116" y="1762"/>
                    </a:lnTo>
                    <a:lnTo>
                      <a:pt x="1118" y="1766"/>
                    </a:lnTo>
                    <a:lnTo>
                      <a:pt x="1122" y="1768"/>
                    </a:lnTo>
                    <a:lnTo>
                      <a:pt x="1126" y="1770"/>
                    </a:lnTo>
                    <a:lnTo>
                      <a:pt x="1132" y="1770"/>
                    </a:lnTo>
                    <a:lnTo>
                      <a:pt x="1136" y="1768"/>
                    </a:lnTo>
                    <a:lnTo>
                      <a:pt x="1140" y="1766"/>
                    </a:lnTo>
                    <a:lnTo>
                      <a:pt x="1140" y="1766"/>
                    </a:lnTo>
                    <a:lnTo>
                      <a:pt x="1150" y="1760"/>
                    </a:lnTo>
                    <a:lnTo>
                      <a:pt x="1154" y="1758"/>
                    </a:lnTo>
                    <a:lnTo>
                      <a:pt x="1156" y="1758"/>
                    </a:lnTo>
                    <a:lnTo>
                      <a:pt x="1162" y="1762"/>
                    </a:lnTo>
                    <a:lnTo>
                      <a:pt x="1170" y="1770"/>
                    </a:lnTo>
                    <a:lnTo>
                      <a:pt x="1170" y="1770"/>
                    </a:lnTo>
                    <a:lnTo>
                      <a:pt x="1182" y="1776"/>
                    </a:lnTo>
                    <a:lnTo>
                      <a:pt x="1186" y="1776"/>
                    </a:lnTo>
                    <a:lnTo>
                      <a:pt x="1190" y="1776"/>
                    </a:lnTo>
                    <a:lnTo>
                      <a:pt x="1194" y="1774"/>
                    </a:lnTo>
                    <a:lnTo>
                      <a:pt x="1196" y="1768"/>
                    </a:lnTo>
                    <a:lnTo>
                      <a:pt x="1198" y="1764"/>
                    </a:lnTo>
                    <a:lnTo>
                      <a:pt x="1200" y="1756"/>
                    </a:lnTo>
                    <a:lnTo>
                      <a:pt x="1200" y="1756"/>
                    </a:lnTo>
                    <a:lnTo>
                      <a:pt x="1200" y="1750"/>
                    </a:lnTo>
                    <a:lnTo>
                      <a:pt x="1198" y="1746"/>
                    </a:lnTo>
                    <a:lnTo>
                      <a:pt x="1194" y="1746"/>
                    </a:lnTo>
                    <a:lnTo>
                      <a:pt x="1192" y="1746"/>
                    </a:lnTo>
                    <a:lnTo>
                      <a:pt x="1186" y="1746"/>
                    </a:lnTo>
                    <a:lnTo>
                      <a:pt x="1186" y="1746"/>
                    </a:lnTo>
                    <a:lnTo>
                      <a:pt x="1186" y="1744"/>
                    </a:lnTo>
                    <a:lnTo>
                      <a:pt x="1186" y="1744"/>
                    </a:lnTo>
                    <a:lnTo>
                      <a:pt x="1190" y="1740"/>
                    </a:lnTo>
                    <a:lnTo>
                      <a:pt x="1194" y="1738"/>
                    </a:lnTo>
                    <a:lnTo>
                      <a:pt x="1204" y="1734"/>
                    </a:lnTo>
                    <a:lnTo>
                      <a:pt x="1208" y="1732"/>
                    </a:lnTo>
                    <a:lnTo>
                      <a:pt x="1210" y="1728"/>
                    </a:lnTo>
                    <a:lnTo>
                      <a:pt x="1212" y="1724"/>
                    </a:lnTo>
                    <a:lnTo>
                      <a:pt x="1212" y="1718"/>
                    </a:lnTo>
                    <a:lnTo>
                      <a:pt x="1212" y="1718"/>
                    </a:lnTo>
                    <a:lnTo>
                      <a:pt x="1210" y="1712"/>
                    </a:lnTo>
                    <a:lnTo>
                      <a:pt x="1214" y="1702"/>
                    </a:lnTo>
                    <a:lnTo>
                      <a:pt x="1224" y="1676"/>
                    </a:lnTo>
                    <a:lnTo>
                      <a:pt x="1234" y="1652"/>
                    </a:lnTo>
                    <a:lnTo>
                      <a:pt x="1236" y="1640"/>
                    </a:lnTo>
                    <a:lnTo>
                      <a:pt x="1236" y="1630"/>
                    </a:lnTo>
                    <a:lnTo>
                      <a:pt x="1236" y="1630"/>
                    </a:lnTo>
                    <a:lnTo>
                      <a:pt x="1234" y="1624"/>
                    </a:lnTo>
                    <a:lnTo>
                      <a:pt x="1232" y="1622"/>
                    </a:lnTo>
                    <a:lnTo>
                      <a:pt x="1230" y="1622"/>
                    </a:lnTo>
                    <a:lnTo>
                      <a:pt x="1228" y="1622"/>
                    </a:lnTo>
                    <a:lnTo>
                      <a:pt x="1226" y="1622"/>
                    </a:lnTo>
                    <a:lnTo>
                      <a:pt x="1222" y="1622"/>
                    </a:lnTo>
                    <a:lnTo>
                      <a:pt x="1220" y="1620"/>
                    </a:lnTo>
                    <a:lnTo>
                      <a:pt x="1214" y="1616"/>
                    </a:lnTo>
                    <a:lnTo>
                      <a:pt x="1214" y="1616"/>
                    </a:lnTo>
                    <a:lnTo>
                      <a:pt x="1212" y="1610"/>
                    </a:lnTo>
                    <a:lnTo>
                      <a:pt x="1212" y="1610"/>
                    </a:lnTo>
                    <a:lnTo>
                      <a:pt x="1222" y="1612"/>
                    </a:lnTo>
                    <a:lnTo>
                      <a:pt x="1232" y="1614"/>
                    </a:lnTo>
                    <a:lnTo>
                      <a:pt x="1236" y="1614"/>
                    </a:lnTo>
                    <a:lnTo>
                      <a:pt x="1236" y="1610"/>
                    </a:lnTo>
                    <a:lnTo>
                      <a:pt x="1236" y="1610"/>
                    </a:lnTo>
                    <a:lnTo>
                      <a:pt x="1234" y="1604"/>
                    </a:lnTo>
                    <a:lnTo>
                      <a:pt x="1232" y="1602"/>
                    </a:lnTo>
                    <a:lnTo>
                      <a:pt x="1226" y="1600"/>
                    </a:lnTo>
                    <a:lnTo>
                      <a:pt x="1220" y="1598"/>
                    </a:lnTo>
                    <a:lnTo>
                      <a:pt x="1220" y="1596"/>
                    </a:lnTo>
                    <a:lnTo>
                      <a:pt x="1222" y="1592"/>
                    </a:lnTo>
                    <a:lnTo>
                      <a:pt x="1222" y="1592"/>
                    </a:lnTo>
                    <a:lnTo>
                      <a:pt x="1226" y="1590"/>
                    </a:lnTo>
                    <a:lnTo>
                      <a:pt x="1230" y="1588"/>
                    </a:lnTo>
                    <a:lnTo>
                      <a:pt x="1244" y="1584"/>
                    </a:lnTo>
                    <a:lnTo>
                      <a:pt x="1250" y="1582"/>
                    </a:lnTo>
                    <a:lnTo>
                      <a:pt x="1256" y="1580"/>
                    </a:lnTo>
                    <a:lnTo>
                      <a:pt x="1260" y="1574"/>
                    </a:lnTo>
                    <a:lnTo>
                      <a:pt x="1262" y="1566"/>
                    </a:lnTo>
                    <a:lnTo>
                      <a:pt x="1262" y="1566"/>
                    </a:lnTo>
                    <a:lnTo>
                      <a:pt x="1264" y="1560"/>
                    </a:lnTo>
                    <a:lnTo>
                      <a:pt x="1266" y="1558"/>
                    </a:lnTo>
                    <a:lnTo>
                      <a:pt x="1268" y="1558"/>
                    </a:lnTo>
                    <a:lnTo>
                      <a:pt x="1272" y="1560"/>
                    </a:lnTo>
                    <a:lnTo>
                      <a:pt x="1278" y="1562"/>
                    </a:lnTo>
                    <a:lnTo>
                      <a:pt x="1280" y="1560"/>
                    </a:lnTo>
                    <a:lnTo>
                      <a:pt x="1280" y="1556"/>
                    </a:lnTo>
                    <a:lnTo>
                      <a:pt x="1280" y="1556"/>
                    </a:lnTo>
                    <a:lnTo>
                      <a:pt x="1282" y="1550"/>
                    </a:lnTo>
                    <a:lnTo>
                      <a:pt x="1284" y="1546"/>
                    </a:lnTo>
                    <a:lnTo>
                      <a:pt x="1294" y="1538"/>
                    </a:lnTo>
                    <a:lnTo>
                      <a:pt x="1300" y="1530"/>
                    </a:lnTo>
                    <a:lnTo>
                      <a:pt x="1302" y="1526"/>
                    </a:lnTo>
                    <a:lnTo>
                      <a:pt x="1302" y="1520"/>
                    </a:lnTo>
                    <a:lnTo>
                      <a:pt x="1302" y="1520"/>
                    </a:lnTo>
                    <a:lnTo>
                      <a:pt x="1300" y="1510"/>
                    </a:lnTo>
                    <a:lnTo>
                      <a:pt x="1300" y="1502"/>
                    </a:lnTo>
                    <a:lnTo>
                      <a:pt x="1300" y="1500"/>
                    </a:lnTo>
                    <a:lnTo>
                      <a:pt x="1298" y="1500"/>
                    </a:lnTo>
                    <a:lnTo>
                      <a:pt x="1286" y="1498"/>
                    </a:lnTo>
                    <a:lnTo>
                      <a:pt x="1286" y="1498"/>
                    </a:lnTo>
                    <a:lnTo>
                      <a:pt x="1278" y="1498"/>
                    </a:lnTo>
                    <a:lnTo>
                      <a:pt x="1270" y="1496"/>
                    </a:lnTo>
                    <a:lnTo>
                      <a:pt x="1266" y="1492"/>
                    </a:lnTo>
                    <a:lnTo>
                      <a:pt x="1262" y="1490"/>
                    </a:lnTo>
                    <a:lnTo>
                      <a:pt x="1260" y="1486"/>
                    </a:lnTo>
                    <a:lnTo>
                      <a:pt x="1262" y="1486"/>
                    </a:lnTo>
                    <a:lnTo>
                      <a:pt x="1264" y="1484"/>
                    </a:lnTo>
                    <a:lnTo>
                      <a:pt x="1270" y="1486"/>
                    </a:lnTo>
                    <a:lnTo>
                      <a:pt x="1270" y="1486"/>
                    </a:lnTo>
                    <a:lnTo>
                      <a:pt x="1276" y="1486"/>
                    </a:lnTo>
                    <a:lnTo>
                      <a:pt x="1280" y="1486"/>
                    </a:lnTo>
                    <a:lnTo>
                      <a:pt x="1288" y="1484"/>
                    </a:lnTo>
                    <a:lnTo>
                      <a:pt x="1294" y="1482"/>
                    </a:lnTo>
                    <a:lnTo>
                      <a:pt x="1300" y="1482"/>
                    </a:lnTo>
                    <a:lnTo>
                      <a:pt x="1300" y="1482"/>
                    </a:lnTo>
                    <a:lnTo>
                      <a:pt x="1308" y="1482"/>
                    </a:lnTo>
                    <a:lnTo>
                      <a:pt x="1308" y="1482"/>
                    </a:lnTo>
                    <a:lnTo>
                      <a:pt x="1308" y="1478"/>
                    </a:lnTo>
                    <a:lnTo>
                      <a:pt x="1302" y="1470"/>
                    </a:lnTo>
                    <a:lnTo>
                      <a:pt x="1290" y="1454"/>
                    </a:lnTo>
                    <a:lnTo>
                      <a:pt x="1290" y="1454"/>
                    </a:lnTo>
                    <a:lnTo>
                      <a:pt x="1282" y="1448"/>
                    </a:lnTo>
                    <a:lnTo>
                      <a:pt x="1280" y="1442"/>
                    </a:lnTo>
                    <a:lnTo>
                      <a:pt x="1280" y="1438"/>
                    </a:lnTo>
                    <a:lnTo>
                      <a:pt x="1284" y="1434"/>
                    </a:lnTo>
                    <a:lnTo>
                      <a:pt x="1288" y="1434"/>
                    </a:lnTo>
                    <a:lnTo>
                      <a:pt x="1296" y="1434"/>
                    </a:lnTo>
                    <a:lnTo>
                      <a:pt x="1310" y="1438"/>
                    </a:lnTo>
                    <a:lnTo>
                      <a:pt x="1310" y="1438"/>
                    </a:lnTo>
                    <a:lnTo>
                      <a:pt x="1316" y="1438"/>
                    </a:lnTo>
                    <a:lnTo>
                      <a:pt x="1320" y="1436"/>
                    </a:lnTo>
                    <a:lnTo>
                      <a:pt x="1324" y="1434"/>
                    </a:lnTo>
                    <a:lnTo>
                      <a:pt x="1326" y="1430"/>
                    </a:lnTo>
                    <a:lnTo>
                      <a:pt x="1332" y="1420"/>
                    </a:lnTo>
                    <a:lnTo>
                      <a:pt x="1334" y="1418"/>
                    </a:lnTo>
                    <a:lnTo>
                      <a:pt x="1338" y="1418"/>
                    </a:lnTo>
                    <a:lnTo>
                      <a:pt x="1338" y="1418"/>
                    </a:lnTo>
                    <a:lnTo>
                      <a:pt x="1344" y="1420"/>
                    </a:lnTo>
                    <a:lnTo>
                      <a:pt x="1346" y="1418"/>
                    </a:lnTo>
                    <a:lnTo>
                      <a:pt x="1344" y="1414"/>
                    </a:lnTo>
                    <a:lnTo>
                      <a:pt x="1334" y="1408"/>
                    </a:lnTo>
                    <a:lnTo>
                      <a:pt x="1334" y="1408"/>
                    </a:lnTo>
                    <a:lnTo>
                      <a:pt x="1326" y="1404"/>
                    </a:lnTo>
                    <a:lnTo>
                      <a:pt x="1324" y="1404"/>
                    </a:lnTo>
                    <a:lnTo>
                      <a:pt x="1326" y="1402"/>
                    </a:lnTo>
                    <a:lnTo>
                      <a:pt x="1330" y="1402"/>
                    </a:lnTo>
                    <a:lnTo>
                      <a:pt x="1338" y="1400"/>
                    </a:lnTo>
                    <a:lnTo>
                      <a:pt x="1338" y="1400"/>
                    </a:lnTo>
                    <a:lnTo>
                      <a:pt x="1344" y="1398"/>
                    </a:lnTo>
                    <a:lnTo>
                      <a:pt x="1352" y="1398"/>
                    </a:lnTo>
                    <a:lnTo>
                      <a:pt x="1360" y="1400"/>
                    </a:lnTo>
                    <a:lnTo>
                      <a:pt x="1370" y="1398"/>
                    </a:lnTo>
                    <a:lnTo>
                      <a:pt x="1370" y="1398"/>
                    </a:lnTo>
                    <a:lnTo>
                      <a:pt x="1380" y="1396"/>
                    </a:lnTo>
                    <a:lnTo>
                      <a:pt x="1388" y="1396"/>
                    </a:lnTo>
                    <a:lnTo>
                      <a:pt x="1394" y="1396"/>
                    </a:lnTo>
                    <a:lnTo>
                      <a:pt x="1398" y="1390"/>
                    </a:lnTo>
                    <a:lnTo>
                      <a:pt x="1398" y="1390"/>
                    </a:lnTo>
                    <a:lnTo>
                      <a:pt x="1400" y="1386"/>
                    </a:lnTo>
                    <a:lnTo>
                      <a:pt x="1398" y="1384"/>
                    </a:lnTo>
                    <a:lnTo>
                      <a:pt x="1396" y="1380"/>
                    </a:lnTo>
                    <a:lnTo>
                      <a:pt x="1402" y="1376"/>
                    </a:lnTo>
                    <a:lnTo>
                      <a:pt x="1402" y="1376"/>
                    </a:lnTo>
                    <a:lnTo>
                      <a:pt x="1404" y="1372"/>
                    </a:lnTo>
                    <a:lnTo>
                      <a:pt x="1404" y="1368"/>
                    </a:lnTo>
                    <a:lnTo>
                      <a:pt x="1404" y="1364"/>
                    </a:lnTo>
                    <a:lnTo>
                      <a:pt x="1410" y="1360"/>
                    </a:lnTo>
                    <a:lnTo>
                      <a:pt x="1410" y="1360"/>
                    </a:lnTo>
                    <a:lnTo>
                      <a:pt x="1414" y="1356"/>
                    </a:lnTo>
                    <a:lnTo>
                      <a:pt x="1416" y="1354"/>
                    </a:lnTo>
                    <a:lnTo>
                      <a:pt x="1414" y="1352"/>
                    </a:lnTo>
                    <a:lnTo>
                      <a:pt x="1412" y="1350"/>
                    </a:lnTo>
                    <a:lnTo>
                      <a:pt x="1406" y="1346"/>
                    </a:lnTo>
                    <a:lnTo>
                      <a:pt x="1406" y="1344"/>
                    </a:lnTo>
                    <a:lnTo>
                      <a:pt x="1406" y="1344"/>
                    </a:lnTo>
                    <a:lnTo>
                      <a:pt x="1406" y="1344"/>
                    </a:lnTo>
                    <a:lnTo>
                      <a:pt x="1410" y="1342"/>
                    </a:lnTo>
                    <a:lnTo>
                      <a:pt x="1414" y="1344"/>
                    </a:lnTo>
                    <a:lnTo>
                      <a:pt x="1420" y="1344"/>
                    </a:lnTo>
                    <a:lnTo>
                      <a:pt x="1430" y="1344"/>
                    </a:lnTo>
                    <a:lnTo>
                      <a:pt x="1430" y="1344"/>
                    </a:lnTo>
                    <a:lnTo>
                      <a:pt x="1436" y="1344"/>
                    </a:lnTo>
                    <a:lnTo>
                      <a:pt x="1434" y="1348"/>
                    </a:lnTo>
                    <a:lnTo>
                      <a:pt x="1428" y="1352"/>
                    </a:lnTo>
                    <a:lnTo>
                      <a:pt x="1424" y="1358"/>
                    </a:lnTo>
                    <a:lnTo>
                      <a:pt x="1424" y="1358"/>
                    </a:lnTo>
                    <a:lnTo>
                      <a:pt x="1422" y="1362"/>
                    </a:lnTo>
                    <a:lnTo>
                      <a:pt x="1418" y="1364"/>
                    </a:lnTo>
                    <a:lnTo>
                      <a:pt x="1414" y="1368"/>
                    </a:lnTo>
                    <a:lnTo>
                      <a:pt x="1412" y="1372"/>
                    </a:lnTo>
                    <a:lnTo>
                      <a:pt x="1412" y="1372"/>
                    </a:lnTo>
                    <a:lnTo>
                      <a:pt x="1410" y="1378"/>
                    </a:lnTo>
                    <a:lnTo>
                      <a:pt x="1408" y="1386"/>
                    </a:lnTo>
                    <a:lnTo>
                      <a:pt x="1406" y="1392"/>
                    </a:lnTo>
                    <a:lnTo>
                      <a:pt x="1406" y="1394"/>
                    </a:lnTo>
                    <a:lnTo>
                      <a:pt x="1408" y="1396"/>
                    </a:lnTo>
                    <a:lnTo>
                      <a:pt x="1408" y="1396"/>
                    </a:lnTo>
                    <a:lnTo>
                      <a:pt x="1414" y="1398"/>
                    </a:lnTo>
                    <a:lnTo>
                      <a:pt x="1420" y="1398"/>
                    </a:lnTo>
                    <a:lnTo>
                      <a:pt x="1426" y="1396"/>
                    </a:lnTo>
                    <a:lnTo>
                      <a:pt x="1432" y="1390"/>
                    </a:lnTo>
                    <a:lnTo>
                      <a:pt x="1432" y="1390"/>
                    </a:lnTo>
                    <a:lnTo>
                      <a:pt x="1440" y="1380"/>
                    </a:lnTo>
                    <a:lnTo>
                      <a:pt x="1444" y="1380"/>
                    </a:lnTo>
                    <a:lnTo>
                      <a:pt x="1448" y="1384"/>
                    </a:lnTo>
                    <a:lnTo>
                      <a:pt x="1448" y="1384"/>
                    </a:lnTo>
                    <a:lnTo>
                      <a:pt x="1452" y="1386"/>
                    </a:lnTo>
                    <a:lnTo>
                      <a:pt x="1454" y="1384"/>
                    </a:lnTo>
                    <a:lnTo>
                      <a:pt x="1454" y="1382"/>
                    </a:lnTo>
                    <a:lnTo>
                      <a:pt x="1452" y="1378"/>
                    </a:lnTo>
                    <a:lnTo>
                      <a:pt x="1452" y="1378"/>
                    </a:lnTo>
                    <a:lnTo>
                      <a:pt x="1452" y="1376"/>
                    </a:lnTo>
                    <a:lnTo>
                      <a:pt x="1452" y="1374"/>
                    </a:lnTo>
                    <a:lnTo>
                      <a:pt x="1456" y="1372"/>
                    </a:lnTo>
                    <a:lnTo>
                      <a:pt x="1462" y="1370"/>
                    </a:lnTo>
                    <a:lnTo>
                      <a:pt x="1466" y="1370"/>
                    </a:lnTo>
                    <a:lnTo>
                      <a:pt x="1468" y="1372"/>
                    </a:lnTo>
                    <a:lnTo>
                      <a:pt x="1468" y="1372"/>
                    </a:lnTo>
                    <a:lnTo>
                      <a:pt x="1472" y="1372"/>
                    </a:lnTo>
                    <a:lnTo>
                      <a:pt x="1476" y="1372"/>
                    </a:lnTo>
                    <a:lnTo>
                      <a:pt x="1484" y="1370"/>
                    </a:lnTo>
                    <a:lnTo>
                      <a:pt x="1498" y="1362"/>
                    </a:lnTo>
                    <a:lnTo>
                      <a:pt x="1498" y="1362"/>
                    </a:lnTo>
                    <a:lnTo>
                      <a:pt x="1502" y="1360"/>
                    </a:lnTo>
                    <a:lnTo>
                      <a:pt x="1502" y="1354"/>
                    </a:lnTo>
                    <a:lnTo>
                      <a:pt x="1502" y="1350"/>
                    </a:lnTo>
                    <a:lnTo>
                      <a:pt x="1502" y="1350"/>
                    </a:lnTo>
                    <a:lnTo>
                      <a:pt x="1504" y="1350"/>
                    </a:lnTo>
                    <a:lnTo>
                      <a:pt x="1504" y="1350"/>
                    </a:lnTo>
                    <a:lnTo>
                      <a:pt x="1508" y="1350"/>
                    </a:lnTo>
                    <a:lnTo>
                      <a:pt x="1510" y="1352"/>
                    </a:lnTo>
                    <a:lnTo>
                      <a:pt x="1510" y="1354"/>
                    </a:lnTo>
                    <a:lnTo>
                      <a:pt x="1512" y="1354"/>
                    </a:lnTo>
                    <a:lnTo>
                      <a:pt x="1512" y="1354"/>
                    </a:lnTo>
                    <a:lnTo>
                      <a:pt x="1520" y="1350"/>
                    </a:lnTo>
                    <a:lnTo>
                      <a:pt x="1532" y="1344"/>
                    </a:lnTo>
                    <a:lnTo>
                      <a:pt x="1558" y="1324"/>
                    </a:lnTo>
                    <a:lnTo>
                      <a:pt x="1570" y="1314"/>
                    </a:lnTo>
                    <a:lnTo>
                      <a:pt x="1580" y="1302"/>
                    </a:lnTo>
                    <a:lnTo>
                      <a:pt x="1588" y="1290"/>
                    </a:lnTo>
                    <a:lnTo>
                      <a:pt x="1592" y="1280"/>
                    </a:lnTo>
                    <a:lnTo>
                      <a:pt x="1592" y="1280"/>
                    </a:lnTo>
                    <a:lnTo>
                      <a:pt x="1600" y="1264"/>
                    </a:lnTo>
                    <a:lnTo>
                      <a:pt x="1610" y="1250"/>
                    </a:lnTo>
                    <a:lnTo>
                      <a:pt x="1622" y="1242"/>
                    </a:lnTo>
                    <a:lnTo>
                      <a:pt x="1628" y="1238"/>
                    </a:lnTo>
                    <a:lnTo>
                      <a:pt x="1634" y="1238"/>
                    </a:lnTo>
                    <a:lnTo>
                      <a:pt x="1634" y="1238"/>
                    </a:lnTo>
                    <a:lnTo>
                      <a:pt x="1642" y="1236"/>
                    </a:lnTo>
                    <a:lnTo>
                      <a:pt x="1646" y="1234"/>
                    </a:lnTo>
                    <a:lnTo>
                      <a:pt x="1648" y="1232"/>
                    </a:lnTo>
                    <a:lnTo>
                      <a:pt x="1648" y="1228"/>
                    </a:lnTo>
                    <a:lnTo>
                      <a:pt x="1646" y="1222"/>
                    </a:lnTo>
                    <a:lnTo>
                      <a:pt x="1640" y="1214"/>
                    </a:lnTo>
                    <a:lnTo>
                      <a:pt x="1632" y="1204"/>
                    </a:lnTo>
                    <a:lnTo>
                      <a:pt x="1632" y="1204"/>
                    </a:lnTo>
                    <a:lnTo>
                      <a:pt x="1626" y="1198"/>
                    </a:lnTo>
                    <a:lnTo>
                      <a:pt x="1624" y="1194"/>
                    </a:lnTo>
                    <a:lnTo>
                      <a:pt x="1636" y="1200"/>
                    </a:lnTo>
                    <a:lnTo>
                      <a:pt x="1670" y="1222"/>
                    </a:lnTo>
                    <a:lnTo>
                      <a:pt x="1670" y="1222"/>
                    </a:lnTo>
                    <a:lnTo>
                      <a:pt x="1684" y="1226"/>
                    </a:lnTo>
                    <a:lnTo>
                      <a:pt x="1694" y="1228"/>
                    </a:lnTo>
                    <a:lnTo>
                      <a:pt x="1702" y="1228"/>
                    </a:lnTo>
                    <a:lnTo>
                      <a:pt x="1710" y="1226"/>
                    </a:lnTo>
                    <a:lnTo>
                      <a:pt x="1718" y="1224"/>
                    </a:lnTo>
                    <a:lnTo>
                      <a:pt x="1724" y="1218"/>
                    </a:lnTo>
                    <a:lnTo>
                      <a:pt x="1730" y="1212"/>
                    </a:lnTo>
                    <a:lnTo>
                      <a:pt x="1730" y="1212"/>
                    </a:lnTo>
                    <a:lnTo>
                      <a:pt x="1732" y="1206"/>
                    </a:lnTo>
                    <a:lnTo>
                      <a:pt x="1734" y="1204"/>
                    </a:lnTo>
                    <a:lnTo>
                      <a:pt x="1738" y="1204"/>
                    </a:lnTo>
                    <a:lnTo>
                      <a:pt x="1742" y="1206"/>
                    </a:lnTo>
                    <a:lnTo>
                      <a:pt x="1748" y="1208"/>
                    </a:lnTo>
                    <a:lnTo>
                      <a:pt x="1756" y="1208"/>
                    </a:lnTo>
                    <a:lnTo>
                      <a:pt x="1766" y="1208"/>
                    </a:lnTo>
                    <a:lnTo>
                      <a:pt x="1782" y="1202"/>
                    </a:lnTo>
                    <a:lnTo>
                      <a:pt x="1782" y="1202"/>
                    </a:lnTo>
                    <a:lnTo>
                      <a:pt x="1800" y="1196"/>
                    </a:lnTo>
                    <a:lnTo>
                      <a:pt x="1818" y="1190"/>
                    </a:lnTo>
                    <a:lnTo>
                      <a:pt x="1856" y="1184"/>
                    </a:lnTo>
                    <a:lnTo>
                      <a:pt x="1886" y="1178"/>
                    </a:lnTo>
                    <a:lnTo>
                      <a:pt x="1898" y="1172"/>
                    </a:lnTo>
                    <a:lnTo>
                      <a:pt x="1906" y="1166"/>
                    </a:lnTo>
                    <a:lnTo>
                      <a:pt x="1906" y="1166"/>
                    </a:lnTo>
                    <a:lnTo>
                      <a:pt x="1920" y="1154"/>
                    </a:lnTo>
                    <a:lnTo>
                      <a:pt x="1934" y="1142"/>
                    </a:lnTo>
                    <a:lnTo>
                      <a:pt x="1950" y="1132"/>
                    </a:lnTo>
                    <a:lnTo>
                      <a:pt x="1960" y="1128"/>
                    </a:lnTo>
                    <a:lnTo>
                      <a:pt x="1970" y="1128"/>
                    </a:lnTo>
                    <a:lnTo>
                      <a:pt x="1970" y="1128"/>
                    </a:lnTo>
                    <a:lnTo>
                      <a:pt x="1978" y="1126"/>
                    </a:lnTo>
                    <a:lnTo>
                      <a:pt x="1982" y="1122"/>
                    </a:lnTo>
                    <a:lnTo>
                      <a:pt x="1982" y="1120"/>
                    </a:lnTo>
                    <a:lnTo>
                      <a:pt x="1982" y="1116"/>
                    </a:lnTo>
                    <a:lnTo>
                      <a:pt x="1982" y="1112"/>
                    </a:lnTo>
                    <a:lnTo>
                      <a:pt x="1982" y="1108"/>
                    </a:lnTo>
                    <a:lnTo>
                      <a:pt x="1986" y="1106"/>
                    </a:lnTo>
                    <a:lnTo>
                      <a:pt x="1994" y="1106"/>
                    </a:lnTo>
                    <a:lnTo>
                      <a:pt x="1994" y="1106"/>
                    </a:lnTo>
                    <a:lnTo>
                      <a:pt x="2008" y="1104"/>
                    </a:lnTo>
                    <a:lnTo>
                      <a:pt x="2012" y="1102"/>
                    </a:lnTo>
                    <a:lnTo>
                      <a:pt x="2012" y="1102"/>
                    </a:lnTo>
                    <a:lnTo>
                      <a:pt x="2016" y="1096"/>
                    </a:lnTo>
                    <a:lnTo>
                      <a:pt x="2022" y="1092"/>
                    </a:lnTo>
                    <a:lnTo>
                      <a:pt x="2030" y="1088"/>
                    </a:lnTo>
                    <a:lnTo>
                      <a:pt x="2030" y="1088"/>
                    </a:lnTo>
                    <a:lnTo>
                      <a:pt x="2046" y="1080"/>
                    </a:lnTo>
                    <a:lnTo>
                      <a:pt x="2046" y="1078"/>
                    </a:lnTo>
                    <a:lnTo>
                      <a:pt x="2044" y="1076"/>
                    </a:lnTo>
                    <a:lnTo>
                      <a:pt x="2028" y="1076"/>
                    </a:lnTo>
                    <a:lnTo>
                      <a:pt x="2000" y="1080"/>
                    </a:lnTo>
                    <a:lnTo>
                      <a:pt x="2000" y="1080"/>
                    </a:lnTo>
                    <a:lnTo>
                      <a:pt x="1984" y="1080"/>
                    </a:lnTo>
                    <a:lnTo>
                      <a:pt x="1970" y="1076"/>
                    </a:lnTo>
                    <a:lnTo>
                      <a:pt x="1956" y="1070"/>
                    </a:lnTo>
                    <a:lnTo>
                      <a:pt x="1944" y="1064"/>
                    </a:lnTo>
                    <a:lnTo>
                      <a:pt x="1932" y="1058"/>
                    </a:lnTo>
                    <a:lnTo>
                      <a:pt x="1920" y="1056"/>
                    </a:lnTo>
                    <a:lnTo>
                      <a:pt x="1914" y="1056"/>
                    </a:lnTo>
                    <a:lnTo>
                      <a:pt x="1906" y="1058"/>
                    </a:lnTo>
                    <a:lnTo>
                      <a:pt x="1900" y="1060"/>
                    </a:lnTo>
                    <a:lnTo>
                      <a:pt x="1892" y="1064"/>
                    </a:lnTo>
                    <a:lnTo>
                      <a:pt x="1892" y="1064"/>
                    </a:lnTo>
                    <a:lnTo>
                      <a:pt x="1884" y="1068"/>
                    </a:lnTo>
                    <a:lnTo>
                      <a:pt x="1878" y="1070"/>
                    </a:lnTo>
                    <a:lnTo>
                      <a:pt x="1866" y="1070"/>
                    </a:lnTo>
                    <a:lnTo>
                      <a:pt x="1860" y="1070"/>
                    </a:lnTo>
                    <a:lnTo>
                      <a:pt x="1854" y="1072"/>
                    </a:lnTo>
                    <a:lnTo>
                      <a:pt x="1846" y="1076"/>
                    </a:lnTo>
                    <a:lnTo>
                      <a:pt x="1838" y="1082"/>
                    </a:lnTo>
                    <a:lnTo>
                      <a:pt x="1838" y="1082"/>
                    </a:lnTo>
                    <a:lnTo>
                      <a:pt x="1834" y="1086"/>
                    </a:lnTo>
                    <a:lnTo>
                      <a:pt x="1828" y="1090"/>
                    </a:lnTo>
                    <a:lnTo>
                      <a:pt x="1824" y="1090"/>
                    </a:lnTo>
                    <a:lnTo>
                      <a:pt x="1820" y="1090"/>
                    </a:lnTo>
                    <a:lnTo>
                      <a:pt x="1818" y="1088"/>
                    </a:lnTo>
                    <a:lnTo>
                      <a:pt x="1820" y="1084"/>
                    </a:lnTo>
                    <a:lnTo>
                      <a:pt x="1824" y="1078"/>
                    </a:lnTo>
                    <a:lnTo>
                      <a:pt x="1832" y="1070"/>
                    </a:lnTo>
                    <a:lnTo>
                      <a:pt x="1832" y="1070"/>
                    </a:lnTo>
                    <a:lnTo>
                      <a:pt x="1840" y="1064"/>
                    </a:lnTo>
                    <a:lnTo>
                      <a:pt x="1848" y="1062"/>
                    </a:lnTo>
                    <a:lnTo>
                      <a:pt x="1852" y="1062"/>
                    </a:lnTo>
                    <a:lnTo>
                      <a:pt x="1856" y="1062"/>
                    </a:lnTo>
                    <a:lnTo>
                      <a:pt x="1864" y="1064"/>
                    </a:lnTo>
                    <a:lnTo>
                      <a:pt x="1866" y="1064"/>
                    </a:lnTo>
                    <a:lnTo>
                      <a:pt x="1870" y="1062"/>
                    </a:lnTo>
                    <a:lnTo>
                      <a:pt x="1870" y="1062"/>
                    </a:lnTo>
                    <a:lnTo>
                      <a:pt x="1876" y="1058"/>
                    </a:lnTo>
                    <a:lnTo>
                      <a:pt x="1878" y="1056"/>
                    </a:lnTo>
                    <a:lnTo>
                      <a:pt x="1878" y="1054"/>
                    </a:lnTo>
                    <a:lnTo>
                      <a:pt x="1874" y="1052"/>
                    </a:lnTo>
                    <a:lnTo>
                      <a:pt x="1868" y="1052"/>
                    </a:lnTo>
                    <a:lnTo>
                      <a:pt x="1844" y="1054"/>
                    </a:lnTo>
                    <a:lnTo>
                      <a:pt x="1844" y="1054"/>
                    </a:lnTo>
                    <a:lnTo>
                      <a:pt x="1816" y="1058"/>
                    </a:lnTo>
                    <a:lnTo>
                      <a:pt x="1800" y="1058"/>
                    </a:lnTo>
                    <a:lnTo>
                      <a:pt x="1798" y="1056"/>
                    </a:lnTo>
                    <a:lnTo>
                      <a:pt x="1796" y="1052"/>
                    </a:lnTo>
                    <a:lnTo>
                      <a:pt x="1798" y="1046"/>
                    </a:lnTo>
                    <a:lnTo>
                      <a:pt x="1804" y="1038"/>
                    </a:lnTo>
                    <a:lnTo>
                      <a:pt x="1804" y="1038"/>
                    </a:lnTo>
                    <a:lnTo>
                      <a:pt x="1814" y="1022"/>
                    </a:lnTo>
                    <a:lnTo>
                      <a:pt x="1818" y="1014"/>
                    </a:lnTo>
                    <a:lnTo>
                      <a:pt x="1820" y="1012"/>
                    </a:lnTo>
                    <a:lnTo>
                      <a:pt x="1822" y="1010"/>
                    </a:lnTo>
                    <a:lnTo>
                      <a:pt x="1828" y="1016"/>
                    </a:lnTo>
                    <a:lnTo>
                      <a:pt x="1828" y="1016"/>
                    </a:lnTo>
                    <a:lnTo>
                      <a:pt x="1836" y="1022"/>
                    </a:lnTo>
                    <a:lnTo>
                      <a:pt x="1840" y="1022"/>
                    </a:lnTo>
                    <a:lnTo>
                      <a:pt x="1844" y="1022"/>
                    </a:lnTo>
                    <a:lnTo>
                      <a:pt x="1882" y="1010"/>
                    </a:lnTo>
                    <a:lnTo>
                      <a:pt x="1882" y="1010"/>
                    </a:lnTo>
                    <a:lnTo>
                      <a:pt x="1896" y="1006"/>
                    </a:lnTo>
                    <a:lnTo>
                      <a:pt x="1904" y="1000"/>
                    </a:lnTo>
                    <a:lnTo>
                      <a:pt x="1908" y="996"/>
                    </a:lnTo>
                    <a:lnTo>
                      <a:pt x="1910" y="992"/>
                    </a:lnTo>
                    <a:lnTo>
                      <a:pt x="1906" y="986"/>
                    </a:lnTo>
                    <a:lnTo>
                      <a:pt x="1898" y="984"/>
                    </a:lnTo>
                    <a:lnTo>
                      <a:pt x="1888" y="980"/>
                    </a:lnTo>
                    <a:lnTo>
                      <a:pt x="1874" y="978"/>
                    </a:lnTo>
                    <a:lnTo>
                      <a:pt x="1874" y="978"/>
                    </a:lnTo>
                    <a:lnTo>
                      <a:pt x="1850" y="974"/>
                    </a:lnTo>
                    <a:lnTo>
                      <a:pt x="1844" y="972"/>
                    </a:lnTo>
                    <a:lnTo>
                      <a:pt x="1842" y="970"/>
                    </a:lnTo>
                    <a:lnTo>
                      <a:pt x="1844" y="968"/>
                    </a:lnTo>
                    <a:lnTo>
                      <a:pt x="1850" y="966"/>
                    </a:lnTo>
                    <a:lnTo>
                      <a:pt x="1870" y="966"/>
                    </a:lnTo>
                    <a:lnTo>
                      <a:pt x="1870" y="966"/>
                    </a:lnTo>
                    <a:lnTo>
                      <a:pt x="1892" y="970"/>
                    </a:lnTo>
                    <a:lnTo>
                      <a:pt x="1906" y="976"/>
                    </a:lnTo>
                    <a:lnTo>
                      <a:pt x="1918" y="980"/>
                    </a:lnTo>
                    <a:lnTo>
                      <a:pt x="1932" y="986"/>
                    </a:lnTo>
                    <a:lnTo>
                      <a:pt x="1932" y="986"/>
                    </a:lnTo>
                    <a:lnTo>
                      <a:pt x="1946" y="992"/>
                    </a:lnTo>
                    <a:lnTo>
                      <a:pt x="1954" y="998"/>
                    </a:lnTo>
                    <a:lnTo>
                      <a:pt x="1958" y="1008"/>
                    </a:lnTo>
                    <a:lnTo>
                      <a:pt x="1960" y="1022"/>
                    </a:lnTo>
                    <a:lnTo>
                      <a:pt x="1960" y="1022"/>
                    </a:lnTo>
                    <a:lnTo>
                      <a:pt x="1964" y="1030"/>
                    </a:lnTo>
                    <a:lnTo>
                      <a:pt x="1970" y="1038"/>
                    </a:lnTo>
                    <a:lnTo>
                      <a:pt x="1978" y="1044"/>
                    </a:lnTo>
                    <a:lnTo>
                      <a:pt x="1988" y="1050"/>
                    </a:lnTo>
                    <a:lnTo>
                      <a:pt x="1998" y="1052"/>
                    </a:lnTo>
                    <a:lnTo>
                      <a:pt x="2008" y="1054"/>
                    </a:lnTo>
                    <a:lnTo>
                      <a:pt x="2016" y="1054"/>
                    </a:lnTo>
                    <a:lnTo>
                      <a:pt x="2022" y="1052"/>
                    </a:lnTo>
                    <a:lnTo>
                      <a:pt x="2022" y="1052"/>
                    </a:lnTo>
                    <a:lnTo>
                      <a:pt x="2030" y="1048"/>
                    </a:lnTo>
                    <a:lnTo>
                      <a:pt x="2036" y="1050"/>
                    </a:lnTo>
                    <a:lnTo>
                      <a:pt x="2046" y="1052"/>
                    </a:lnTo>
                    <a:lnTo>
                      <a:pt x="2060" y="1056"/>
                    </a:lnTo>
                    <a:lnTo>
                      <a:pt x="2060" y="1056"/>
                    </a:lnTo>
                    <a:lnTo>
                      <a:pt x="2068" y="1054"/>
                    </a:lnTo>
                    <a:lnTo>
                      <a:pt x="2070" y="1050"/>
                    </a:lnTo>
                    <a:lnTo>
                      <a:pt x="2072" y="1042"/>
                    </a:lnTo>
                    <a:lnTo>
                      <a:pt x="2070" y="1032"/>
                    </a:lnTo>
                    <a:lnTo>
                      <a:pt x="2066" y="1008"/>
                    </a:lnTo>
                    <a:lnTo>
                      <a:pt x="2064" y="996"/>
                    </a:lnTo>
                    <a:lnTo>
                      <a:pt x="2064" y="984"/>
                    </a:lnTo>
                    <a:lnTo>
                      <a:pt x="2064" y="984"/>
                    </a:lnTo>
                    <a:lnTo>
                      <a:pt x="2062" y="976"/>
                    </a:lnTo>
                    <a:lnTo>
                      <a:pt x="2062" y="974"/>
                    </a:lnTo>
                    <a:lnTo>
                      <a:pt x="2060" y="974"/>
                    </a:lnTo>
                    <a:lnTo>
                      <a:pt x="2056" y="976"/>
                    </a:lnTo>
                    <a:lnTo>
                      <a:pt x="2050" y="980"/>
                    </a:lnTo>
                    <a:lnTo>
                      <a:pt x="2044" y="986"/>
                    </a:lnTo>
                    <a:lnTo>
                      <a:pt x="2038" y="990"/>
                    </a:lnTo>
                    <a:lnTo>
                      <a:pt x="2032" y="990"/>
                    </a:lnTo>
                    <a:lnTo>
                      <a:pt x="2030" y="988"/>
                    </a:lnTo>
                    <a:lnTo>
                      <a:pt x="2030" y="986"/>
                    </a:lnTo>
                    <a:lnTo>
                      <a:pt x="2030" y="986"/>
                    </a:lnTo>
                    <a:lnTo>
                      <a:pt x="2028" y="976"/>
                    </a:lnTo>
                    <a:lnTo>
                      <a:pt x="2028" y="974"/>
                    </a:lnTo>
                    <a:lnTo>
                      <a:pt x="2032" y="974"/>
                    </a:lnTo>
                    <a:lnTo>
                      <a:pt x="2038" y="972"/>
                    </a:lnTo>
                    <a:lnTo>
                      <a:pt x="2044" y="968"/>
                    </a:lnTo>
                    <a:lnTo>
                      <a:pt x="2050" y="962"/>
                    </a:lnTo>
                    <a:lnTo>
                      <a:pt x="2050" y="962"/>
                    </a:lnTo>
                    <a:lnTo>
                      <a:pt x="2054" y="956"/>
                    </a:lnTo>
                    <a:lnTo>
                      <a:pt x="2054" y="956"/>
                    </a:lnTo>
                    <a:lnTo>
                      <a:pt x="2054" y="954"/>
                    </a:lnTo>
                    <a:lnTo>
                      <a:pt x="2044" y="958"/>
                    </a:lnTo>
                    <a:lnTo>
                      <a:pt x="2032" y="962"/>
                    </a:lnTo>
                    <a:lnTo>
                      <a:pt x="2030" y="960"/>
                    </a:lnTo>
                    <a:lnTo>
                      <a:pt x="2030" y="956"/>
                    </a:lnTo>
                    <a:lnTo>
                      <a:pt x="2030" y="956"/>
                    </a:lnTo>
                    <a:lnTo>
                      <a:pt x="2032" y="950"/>
                    </a:lnTo>
                    <a:lnTo>
                      <a:pt x="2030" y="944"/>
                    </a:lnTo>
                    <a:lnTo>
                      <a:pt x="2026" y="940"/>
                    </a:lnTo>
                    <a:lnTo>
                      <a:pt x="2020" y="938"/>
                    </a:lnTo>
                    <a:lnTo>
                      <a:pt x="2002" y="932"/>
                    </a:lnTo>
                    <a:lnTo>
                      <a:pt x="1980" y="926"/>
                    </a:lnTo>
                    <a:lnTo>
                      <a:pt x="1980" y="926"/>
                    </a:lnTo>
                    <a:lnTo>
                      <a:pt x="1960" y="918"/>
                    </a:lnTo>
                    <a:lnTo>
                      <a:pt x="1948" y="912"/>
                    </a:lnTo>
                    <a:lnTo>
                      <a:pt x="1944" y="908"/>
                    </a:lnTo>
                    <a:lnTo>
                      <a:pt x="1944" y="904"/>
                    </a:lnTo>
                    <a:lnTo>
                      <a:pt x="1944" y="900"/>
                    </a:lnTo>
                    <a:lnTo>
                      <a:pt x="1944" y="896"/>
                    </a:lnTo>
                    <a:lnTo>
                      <a:pt x="1942" y="892"/>
                    </a:lnTo>
                    <a:lnTo>
                      <a:pt x="1934" y="886"/>
                    </a:lnTo>
                    <a:lnTo>
                      <a:pt x="1934" y="886"/>
                    </a:lnTo>
                    <a:lnTo>
                      <a:pt x="1924" y="880"/>
                    </a:lnTo>
                    <a:lnTo>
                      <a:pt x="1922" y="874"/>
                    </a:lnTo>
                    <a:lnTo>
                      <a:pt x="1922" y="870"/>
                    </a:lnTo>
                    <a:lnTo>
                      <a:pt x="1924" y="866"/>
                    </a:lnTo>
                    <a:lnTo>
                      <a:pt x="1922" y="862"/>
                    </a:lnTo>
                    <a:lnTo>
                      <a:pt x="1916" y="858"/>
                    </a:lnTo>
                    <a:lnTo>
                      <a:pt x="1902" y="852"/>
                    </a:lnTo>
                    <a:lnTo>
                      <a:pt x="1878" y="846"/>
                    </a:lnTo>
                    <a:lnTo>
                      <a:pt x="1878" y="846"/>
                    </a:lnTo>
                    <a:lnTo>
                      <a:pt x="1888" y="846"/>
                    </a:lnTo>
                    <a:lnTo>
                      <a:pt x="1896" y="844"/>
                    </a:lnTo>
                    <a:lnTo>
                      <a:pt x="1904" y="842"/>
                    </a:lnTo>
                    <a:lnTo>
                      <a:pt x="1910" y="838"/>
                    </a:lnTo>
                    <a:lnTo>
                      <a:pt x="1926" y="828"/>
                    </a:lnTo>
                    <a:lnTo>
                      <a:pt x="1948" y="818"/>
                    </a:lnTo>
                    <a:lnTo>
                      <a:pt x="1948" y="818"/>
                    </a:lnTo>
                    <a:lnTo>
                      <a:pt x="1954" y="816"/>
                    </a:lnTo>
                    <a:lnTo>
                      <a:pt x="1960" y="816"/>
                    </a:lnTo>
                    <a:lnTo>
                      <a:pt x="1974" y="818"/>
                    </a:lnTo>
                    <a:lnTo>
                      <a:pt x="1988" y="824"/>
                    </a:lnTo>
                    <a:lnTo>
                      <a:pt x="2002" y="832"/>
                    </a:lnTo>
                    <a:lnTo>
                      <a:pt x="2016" y="838"/>
                    </a:lnTo>
                    <a:lnTo>
                      <a:pt x="2030" y="842"/>
                    </a:lnTo>
                    <a:lnTo>
                      <a:pt x="2038" y="844"/>
                    </a:lnTo>
                    <a:lnTo>
                      <a:pt x="2044" y="842"/>
                    </a:lnTo>
                    <a:lnTo>
                      <a:pt x="2052" y="840"/>
                    </a:lnTo>
                    <a:lnTo>
                      <a:pt x="2058" y="836"/>
                    </a:lnTo>
                    <a:lnTo>
                      <a:pt x="2058" y="836"/>
                    </a:lnTo>
                    <a:lnTo>
                      <a:pt x="2070" y="830"/>
                    </a:lnTo>
                    <a:lnTo>
                      <a:pt x="2078" y="826"/>
                    </a:lnTo>
                    <a:lnTo>
                      <a:pt x="2086" y="826"/>
                    </a:lnTo>
                    <a:lnTo>
                      <a:pt x="2092" y="828"/>
                    </a:lnTo>
                    <a:lnTo>
                      <a:pt x="2096" y="830"/>
                    </a:lnTo>
                    <a:lnTo>
                      <a:pt x="2100" y="830"/>
                    </a:lnTo>
                    <a:lnTo>
                      <a:pt x="2106" y="826"/>
                    </a:lnTo>
                    <a:lnTo>
                      <a:pt x="2112" y="818"/>
                    </a:lnTo>
                    <a:lnTo>
                      <a:pt x="2112" y="818"/>
                    </a:lnTo>
                    <a:lnTo>
                      <a:pt x="2118" y="810"/>
                    </a:lnTo>
                    <a:lnTo>
                      <a:pt x="2118" y="806"/>
                    </a:lnTo>
                    <a:lnTo>
                      <a:pt x="2116" y="802"/>
                    </a:lnTo>
                    <a:lnTo>
                      <a:pt x="2112" y="796"/>
                    </a:lnTo>
                    <a:lnTo>
                      <a:pt x="2104" y="792"/>
                    </a:lnTo>
                    <a:lnTo>
                      <a:pt x="2092" y="790"/>
                    </a:lnTo>
                    <a:lnTo>
                      <a:pt x="2080" y="788"/>
                    </a:lnTo>
                    <a:lnTo>
                      <a:pt x="2054" y="786"/>
                    </a:lnTo>
                    <a:lnTo>
                      <a:pt x="2054" y="786"/>
                    </a:lnTo>
                    <a:lnTo>
                      <a:pt x="2044" y="786"/>
                    </a:lnTo>
                    <a:lnTo>
                      <a:pt x="2040" y="784"/>
                    </a:lnTo>
                    <a:lnTo>
                      <a:pt x="2040" y="780"/>
                    </a:lnTo>
                    <a:lnTo>
                      <a:pt x="2040" y="776"/>
                    </a:lnTo>
                    <a:lnTo>
                      <a:pt x="2046" y="768"/>
                    </a:lnTo>
                    <a:lnTo>
                      <a:pt x="2054" y="762"/>
                    </a:lnTo>
                    <a:lnTo>
                      <a:pt x="2066" y="758"/>
                    </a:lnTo>
                    <a:lnTo>
                      <a:pt x="2078" y="754"/>
                    </a:lnTo>
                    <a:lnTo>
                      <a:pt x="2092" y="752"/>
                    </a:lnTo>
                    <a:lnTo>
                      <a:pt x="2092" y="752"/>
                    </a:lnTo>
                    <a:lnTo>
                      <a:pt x="2104" y="754"/>
                    </a:lnTo>
                    <a:lnTo>
                      <a:pt x="2112" y="758"/>
                    </a:lnTo>
                    <a:lnTo>
                      <a:pt x="2122" y="766"/>
                    </a:lnTo>
                    <a:lnTo>
                      <a:pt x="2128" y="768"/>
                    </a:lnTo>
                    <a:lnTo>
                      <a:pt x="2132" y="770"/>
                    </a:lnTo>
                    <a:lnTo>
                      <a:pt x="2142" y="768"/>
                    </a:lnTo>
                    <a:lnTo>
                      <a:pt x="2152" y="766"/>
                    </a:lnTo>
                    <a:lnTo>
                      <a:pt x="2152" y="766"/>
                    </a:lnTo>
                    <a:lnTo>
                      <a:pt x="2162" y="762"/>
                    </a:lnTo>
                    <a:lnTo>
                      <a:pt x="2164" y="758"/>
                    </a:lnTo>
                    <a:lnTo>
                      <a:pt x="2166" y="754"/>
                    </a:lnTo>
                    <a:lnTo>
                      <a:pt x="2162" y="750"/>
                    </a:lnTo>
                    <a:lnTo>
                      <a:pt x="2154" y="746"/>
                    </a:lnTo>
                    <a:lnTo>
                      <a:pt x="2146" y="742"/>
                    </a:lnTo>
                    <a:lnTo>
                      <a:pt x="2134" y="740"/>
                    </a:lnTo>
                    <a:lnTo>
                      <a:pt x="2120" y="738"/>
                    </a:lnTo>
                    <a:lnTo>
                      <a:pt x="2120" y="738"/>
                    </a:lnTo>
                    <a:lnTo>
                      <a:pt x="2112" y="738"/>
                    </a:lnTo>
                    <a:lnTo>
                      <a:pt x="2108" y="736"/>
                    </a:lnTo>
                    <a:lnTo>
                      <a:pt x="2104" y="732"/>
                    </a:lnTo>
                    <a:lnTo>
                      <a:pt x="2102" y="728"/>
                    </a:lnTo>
                    <a:lnTo>
                      <a:pt x="2100" y="718"/>
                    </a:lnTo>
                    <a:lnTo>
                      <a:pt x="2102" y="708"/>
                    </a:lnTo>
                    <a:lnTo>
                      <a:pt x="2108" y="700"/>
                    </a:lnTo>
                    <a:lnTo>
                      <a:pt x="2114" y="694"/>
                    </a:lnTo>
                    <a:lnTo>
                      <a:pt x="2118" y="692"/>
                    </a:lnTo>
                    <a:lnTo>
                      <a:pt x="2122" y="692"/>
                    </a:lnTo>
                    <a:lnTo>
                      <a:pt x="2124" y="692"/>
                    </a:lnTo>
                    <a:lnTo>
                      <a:pt x="2126" y="696"/>
                    </a:lnTo>
                    <a:lnTo>
                      <a:pt x="2126" y="696"/>
                    </a:lnTo>
                    <a:lnTo>
                      <a:pt x="2132" y="700"/>
                    </a:lnTo>
                    <a:lnTo>
                      <a:pt x="2140" y="702"/>
                    </a:lnTo>
                    <a:lnTo>
                      <a:pt x="2148" y="702"/>
                    </a:lnTo>
                    <a:lnTo>
                      <a:pt x="2154" y="698"/>
                    </a:lnTo>
                    <a:lnTo>
                      <a:pt x="2158" y="692"/>
                    </a:lnTo>
                    <a:lnTo>
                      <a:pt x="2162" y="686"/>
                    </a:lnTo>
                    <a:lnTo>
                      <a:pt x="2160" y="678"/>
                    </a:lnTo>
                    <a:lnTo>
                      <a:pt x="2156" y="670"/>
                    </a:lnTo>
                    <a:lnTo>
                      <a:pt x="2156" y="670"/>
                    </a:lnTo>
                    <a:lnTo>
                      <a:pt x="2150" y="662"/>
                    </a:lnTo>
                    <a:lnTo>
                      <a:pt x="2150" y="658"/>
                    </a:lnTo>
                    <a:lnTo>
                      <a:pt x="2154" y="656"/>
                    </a:lnTo>
                    <a:lnTo>
                      <a:pt x="2156" y="656"/>
                    </a:lnTo>
                    <a:lnTo>
                      <a:pt x="2160" y="656"/>
                    </a:lnTo>
                    <a:lnTo>
                      <a:pt x="2160" y="654"/>
                    </a:lnTo>
                    <a:lnTo>
                      <a:pt x="2144" y="646"/>
                    </a:lnTo>
                    <a:lnTo>
                      <a:pt x="2144" y="646"/>
                    </a:lnTo>
                    <a:lnTo>
                      <a:pt x="2132" y="640"/>
                    </a:lnTo>
                    <a:lnTo>
                      <a:pt x="2128" y="636"/>
                    </a:lnTo>
                    <a:lnTo>
                      <a:pt x="2128" y="634"/>
                    </a:lnTo>
                    <a:lnTo>
                      <a:pt x="2130" y="632"/>
                    </a:lnTo>
                    <a:lnTo>
                      <a:pt x="2140" y="628"/>
                    </a:lnTo>
                    <a:lnTo>
                      <a:pt x="2142" y="624"/>
                    </a:lnTo>
                    <a:lnTo>
                      <a:pt x="2142" y="620"/>
                    </a:lnTo>
                    <a:lnTo>
                      <a:pt x="2142" y="620"/>
                    </a:lnTo>
                    <a:lnTo>
                      <a:pt x="2140" y="616"/>
                    </a:lnTo>
                    <a:lnTo>
                      <a:pt x="2136" y="614"/>
                    </a:lnTo>
                    <a:lnTo>
                      <a:pt x="2126" y="612"/>
                    </a:lnTo>
                    <a:lnTo>
                      <a:pt x="2098" y="612"/>
                    </a:lnTo>
                    <a:lnTo>
                      <a:pt x="2084" y="612"/>
                    </a:lnTo>
                    <a:lnTo>
                      <a:pt x="2074" y="612"/>
                    </a:lnTo>
                    <a:lnTo>
                      <a:pt x="2066" y="608"/>
                    </a:lnTo>
                    <a:lnTo>
                      <a:pt x="2064" y="606"/>
                    </a:lnTo>
                    <a:lnTo>
                      <a:pt x="2062" y="602"/>
                    </a:lnTo>
                    <a:lnTo>
                      <a:pt x="2062" y="602"/>
                    </a:lnTo>
                    <a:lnTo>
                      <a:pt x="2062" y="598"/>
                    </a:lnTo>
                    <a:lnTo>
                      <a:pt x="2060" y="594"/>
                    </a:lnTo>
                    <a:lnTo>
                      <a:pt x="2056" y="590"/>
                    </a:lnTo>
                    <a:lnTo>
                      <a:pt x="2048" y="586"/>
                    </a:lnTo>
                    <a:lnTo>
                      <a:pt x="2040" y="582"/>
                    </a:lnTo>
                    <a:lnTo>
                      <a:pt x="2032" y="580"/>
                    </a:lnTo>
                    <a:lnTo>
                      <a:pt x="2028" y="578"/>
                    </a:lnTo>
                    <a:lnTo>
                      <a:pt x="2026" y="576"/>
                    </a:lnTo>
                    <a:lnTo>
                      <a:pt x="2028" y="574"/>
                    </a:lnTo>
                    <a:lnTo>
                      <a:pt x="2032" y="568"/>
                    </a:lnTo>
                    <a:lnTo>
                      <a:pt x="2032" y="568"/>
                    </a:lnTo>
                    <a:lnTo>
                      <a:pt x="2040" y="566"/>
                    </a:lnTo>
                    <a:lnTo>
                      <a:pt x="2046" y="566"/>
                    </a:lnTo>
                    <a:lnTo>
                      <a:pt x="2050" y="570"/>
                    </a:lnTo>
                    <a:lnTo>
                      <a:pt x="2054" y="574"/>
                    </a:lnTo>
                    <a:lnTo>
                      <a:pt x="2058" y="578"/>
                    </a:lnTo>
                    <a:lnTo>
                      <a:pt x="2064" y="580"/>
                    </a:lnTo>
                    <a:lnTo>
                      <a:pt x="2072" y="580"/>
                    </a:lnTo>
                    <a:lnTo>
                      <a:pt x="2082" y="574"/>
                    </a:lnTo>
                    <a:lnTo>
                      <a:pt x="2082" y="574"/>
                    </a:lnTo>
                    <a:lnTo>
                      <a:pt x="2094" y="566"/>
                    </a:lnTo>
                    <a:lnTo>
                      <a:pt x="2106" y="562"/>
                    </a:lnTo>
                    <a:lnTo>
                      <a:pt x="2120" y="560"/>
                    </a:lnTo>
                    <a:lnTo>
                      <a:pt x="2132" y="560"/>
                    </a:lnTo>
                    <a:lnTo>
                      <a:pt x="2144" y="562"/>
                    </a:lnTo>
                    <a:lnTo>
                      <a:pt x="2156" y="564"/>
                    </a:lnTo>
                    <a:lnTo>
                      <a:pt x="2178" y="574"/>
                    </a:lnTo>
                    <a:lnTo>
                      <a:pt x="2178" y="574"/>
                    </a:lnTo>
                    <a:lnTo>
                      <a:pt x="2188" y="576"/>
                    </a:lnTo>
                    <a:lnTo>
                      <a:pt x="2196" y="574"/>
                    </a:lnTo>
                    <a:lnTo>
                      <a:pt x="2202" y="570"/>
                    </a:lnTo>
                    <a:lnTo>
                      <a:pt x="2206" y="564"/>
                    </a:lnTo>
                    <a:lnTo>
                      <a:pt x="2208" y="556"/>
                    </a:lnTo>
                    <a:lnTo>
                      <a:pt x="2206" y="546"/>
                    </a:lnTo>
                    <a:lnTo>
                      <a:pt x="2202" y="536"/>
                    </a:lnTo>
                    <a:lnTo>
                      <a:pt x="2194" y="528"/>
                    </a:lnTo>
                    <a:lnTo>
                      <a:pt x="2194" y="528"/>
                    </a:lnTo>
                    <a:lnTo>
                      <a:pt x="2186" y="522"/>
                    </a:lnTo>
                    <a:lnTo>
                      <a:pt x="2180" y="522"/>
                    </a:lnTo>
                    <a:lnTo>
                      <a:pt x="2176" y="524"/>
                    </a:lnTo>
                    <a:lnTo>
                      <a:pt x="2172" y="528"/>
                    </a:lnTo>
                    <a:lnTo>
                      <a:pt x="2166" y="532"/>
                    </a:lnTo>
                    <a:lnTo>
                      <a:pt x="2158" y="534"/>
                    </a:lnTo>
                    <a:lnTo>
                      <a:pt x="2148" y="532"/>
                    </a:lnTo>
                    <a:lnTo>
                      <a:pt x="2132" y="524"/>
                    </a:lnTo>
                    <a:lnTo>
                      <a:pt x="2132" y="524"/>
                    </a:lnTo>
                    <a:lnTo>
                      <a:pt x="2106" y="506"/>
                    </a:lnTo>
                    <a:lnTo>
                      <a:pt x="2102" y="502"/>
                    </a:lnTo>
                    <a:lnTo>
                      <a:pt x="2102" y="500"/>
                    </a:lnTo>
                    <a:lnTo>
                      <a:pt x="2102" y="498"/>
                    </a:lnTo>
                    <a:lnTo>
                      <a:pt x="2106" y="498"/>
                    </a:lnTo>
                    <a:lnTo>
                      <a:pt x="2116" y="498"/>
                    </a:lnTo>
                    <a:lnTo>
                      <a:pt x="2144" y="504"/>
                    </a:lnTo>
                    <a:lnTo>
                      <a:pt x="2144" y="504"/>
                    </a:lnTo>
                    <a:lnTo>
                      <a:pt x="2170" y="508"/>
                    </a:lnTo>
                    <a:lnTo>
                      <a:pt x="2174" y="508"/>
                    </a:lnTo>
                    <a:lnTo>
                      <a:pt x="2174" y="506"/>
                    </a:lnTo>
                    <a:lnTo>
                      <a:pt x="2168" y="502"/>
                    </a:lnTo>
                    <a:lnTo>
                      <a:pt x="2156" y="496"/>
                    </a:lnTo>
                    <a:lnTo>
                      <a:pt x="2120" y="480"/>
                    </a:lnTo>
                    <a:lnTo>
                      <a:pt x="2120" y="480"/>
                    </a:lnTo>
                    <a:lnTo>
                      <a:pt x="2100" y="474"/>
                    </a:lnTo>
                    <a:lnTo>
                      <a:pt x="2086" y="474"/>
                    </a:lnTo>
                    <a:lnTo>
                      <a:pt x="2078" y="476"/>
                    </a:lnTo>
                    <a:lnTo>
                      <a:pt x="2074" y="482"/>
                    </a:lnTo>
                    <a:lnTo>
                      <a:pt x="2070" y="494"/>
                    </a:lnTo>
                    <a:lnTo>
                      <a:pt x="2066" y="500"/>
                    </a:lnTo>
                    <a:lnTo>
                      <a:pt x="2060" y="504"/>
                    </a:lnTo>
                    <a:lnTo>
                      <a:pt x="2060" y="504"/>
                    </a:lnTo>
                    <a:lnTo>
                      <a:pt x="2056" y="504"/>
                    </a:lnTo>
                    <a:lnTo>
                      <a:pt x="2054" y="502"/>
                    </a:lnTo>
                    <a:lnTo>
                      <a:pt x="2052" y="500"/>
                    </a:lnTo>
                    <a:lnTo>
                      <a:pt x="2052" y="498"/>
                    </a:lnTo>
                    <a:lnTo>
                      <a:pt x="2054" y="490"/>
                    </a:lnTo>
                    <a:lnTo>
                      <a:pt x="2060" y="478"/>
                    </a:lnTo>
                    <a:lnTo>
                      <a:pt x="2072" y="454"/>
                    </a:lnTo>
                    <a:lnTo>
                      <a:pt x="2080" y="440"/>
                    </a:lnTo>
                    <a:lnTo>
                      <a:pt x="2086" y="426"/>
                    </a:lnTo>
                    <a:lnTo>
                      <a:pt x="2086" y="426"/>
                    </a:lnTo>
                    <a:lnTo>
                      <a:pt x="2090" y="414"/>
                    </a:lnTo>
                    <a:lnTo>
                      <a:pt x="2096" y="408"/>
                    </a:lnTo>
                    <a:lnTo>
                      <a:pt x="2104" y="404"/>
                    </a:lnTo>
                    <a:lnTo>
                      <a:pt x="2110" y="404"/>
                    </a:lnTo>
                    <a:lnTo>
                      <a:pt x="2124" y="404"/>
                    </a:lnTo>
                    <a:lnTo>
                      <a:pt x="2130" y="404"/>
                    </a:lnTo>
                    <a:lnTo>
                      <a:pt x="2134" y="402"/>
                    </a:lnTo>
                    <a:lnTo>
                      <a:pt x="2134" y="402"/>
                    </a:lnTo>
                    <a:lnTo>
                      <a:pt x="2146" y="392"/>
                    </a:lnTo>
                    <a:lnTo>
                      <a:pt x="2160" y="382"/>
                    </a:lnTo>
                    <a:lnTo>
                      <a:pt x="2166" y="376"/>
                    </a:lnTo>
                    <a:lnTo>
                      <a:pt x="2168" y="372"/>
                    </a:lnTo>
                    <a:lnTo>
                      <a:pt x="2168" y="370"/>
                    </a:lnTo>
                    <a:lnTo>
                      <a:pt x="2166" y="368"/>
                    </a:lnTo>
                    <a:lnTo>
                      <a:pt x="2160" y="366"/>
                    </a:lnTo>
                    <a:lnTo>
                      <a:pt x="2160" y="366"/>
                    </a:lnTo>
                    <a:lnTo>
                      <a:pt x="2152" y="362"/>
                    </a:lnTo>
                    <a:lnTo>
                      <a:pt x="2146" y="358"/>
                    </a:lnTo>
                    <a:lnTo>
                      <a:pt x="2144" y="354"/>
                    </a:lnTo>
                    <a:lnTo>
                      <a:pt x="2144" y="348"/>
                    </a:lnTo>
                    <a:lnTo>
                      <a:pt x="2146" y="344"/>
                    </a:lnTo>
                    <a:lnTo>
                      <a:pt x="2150" y="338"/>
                    </a:lnTo>
                    <a:lnTo>
                      <a:pt x="2158" y="336"/>
                    </a:lnTo>
                    <a:lnTo>
                      <a:pt x="2168" y="334"/>
                    </a:lnTo>
                    <a:lnTo>
                      <a:pt x="2168" y="334"/>
                    </a:lnTo>
                    <a:lnTo>
                      <a:pt x="2190" y="334"/>
                    </a:lnTo>
                    <a:lnTo>
                      <a:pt x="2204" y="330"/>
                    </a:lnTo>
                    <a:lnTo>
                      <a:pt x="2216" y="322"/>
                    </a:lnTo>
                    <a:lnTo>
                      <a:pt x="2228" y="310"/>
                    </a:lnTo>
                    <a:lnTo>
                      <a:pt x="2228" y="310"/>
                    </a:lnTo>
                    <a:lnTo>
                      <a:pt x="2230" y="306"/>
                    </a:lnTo>
                    <a:lnTo>
                      <a:pt x="2230" y="304"/>
                    </a:lnTo>
                    <a:lnTo>
                      <a:pt x="2228" y="302"/>
                    </a:lnTo>
                    <a:lnTo>
                      <a:pt x="2226" y="300"/>
                    </a:lnTo>
                    <a:lnTo>
                      <a:pt x="2214" y="300"/>
                    </a:lnTo>
                    <a:lnTo>
                      <a:pt x="2200" y="300"/>
                    </a:lnTo>
                    <a:lnTo>
                      <a:pt x="2162" y="308"/>
                    </a:lnTo>
                    <a:lnTo>
                      <a:pt x="2142" y="312"/>
                    </a:lnTo>
                    <a:lnTo>
                      <a:pt x="2124" y="318"/>
                    </a:lnTo>
                    <a:lnTo>
                      <a:pt x="2124" y="318"/>
                    </a:lnTo>
                    <a:lnTo>
                      <a:pt x="2112" y="322"/>
                    </a:lnTo>
                    <a:lnTo>
                      <a:pt x="2108" y="320"/>
                    </a:lnTo>
                    <a:lnTo>
                      <a:pt x="2106" y="320"/>
                    </a:lnTo>
                    <a:lnTo>
                      <a:pt x="2106" y="316"/>
                    </a:lnTo>
                    <a:lnTo>
                      <a:pt x="2108" y="314"/>
                    </a:lnTo>
                    <a:lnTo>
                      <a:pt x="2114" y="306"/>
                    </a:lnTo>
                    <a:lnTo>
                      <a:pt x="2124" y="298"/>
                    </a:lnTo>
                    <a:lnTo>
                      <a:pt x="2138" y="292"/>
                    </a:lnTo>
                    <a:lnTo>
                      <a:pt x="2152" y="288"/>
                    </a:lnTo>
                    <a:lnTo>
                      <a:pt x="2160" y="288"/>
                    </a:lnTo>
                    <a:lnTo>
                      <a:pt x="2168" y="288"/>
                    </a:lnTo>
                    <a:lnTo>
                      <a:pt x="2168" y="288"/>
                    </a:lnTo>
                    <a:lnTo>
                      <a:pt x="2182" y="292"/>
                    </a:lnTo>
                    <a:lnTo>
                      <a:pt x="2198" y="292"/>
                    </a:lnTo>
                    <a:lnTo>
                      <a:pt x="2214" y="292"/>
                    </a:lnTo>
                    <a:lnTo>
                      <a:pt x="2228" y="290"/>
                    </a:lnTo>
                    <a:lnTo>
                      <a:pt x="2256" y="284"/>
                    </a:lnTo>
                    <a:lnTo>
                      <a:pt x="2278" y="276"/>
                    </a:lnTo>
                    <a:lnTo>
                      <a:pt x="2278" y="276"/>
                    </a:lnTo>
                    <a:lnTo>
                      <a:pt x="2284" y="270"/>
                    </a:lnTo>
                    <a:lnTo>
                      <a:pt x="2286" y="268"/>
                    </a:lnTo>
                    <a:lnTo>
                      <a:pt x="2284" y="268"/>
                    </a:lnTo>
                    <a:lnTo>
                      <a:pt x="2280" y="264"/>
                    </a:lnTo>
                    <a:lnTo>
                      <a:pt x="2270" y="262"/>
                    </a:lnTo>
                    <a:lnTo>
                      <a:pt x="2244" y="260"/>
                    </a:lnTo>
                    <a:lnTo>
                      <a:pt x="2232" y="260"/>
                    </a:lnTo>
                    <a:lnTo>
                      <a:pt x="2220" y="262"/>
                    </a:lnTo>
                    <a:lnTo>
                      <a:pt x="2220" y="262"/>
                    </a:lnTo>
                    <a:lnTo>
                      <a:pt x="2206" y="264"/>
                    </a:lnTo>
                    <a:lnTo>
                      <a:pt x="2188" y="264"/>
                    </a:lnTo>
                    <a:lnTo>
                      <a:pt x="2154" y="262"/>
                    </a:lnTo>
                    <a:lnTo>
                      <a:pt x="2134" y="258"/>
                    </a:lnTo>
                    <a:lnTo>
                      <a:pt x="2150" y="258"/>
                    </a:lnTo>
                    <a:lnTo>
                      <a:pt x="2150" y="258"/>
                    </a:lnTo>
                    <a:lnTo>
                      <a:pt x="2168" y="260"/>
                    </a:lnTo>
                    <a:lnTo>
                      <a:pt x="2182" y="258"/>
                    </a:lnTo>
                    <a:lnTo>
                      <a:pt x="2192" y="256"/>
                    </a:lnTo>
                    <a:lnTo>
                      <a:pt x="2200" y="252"/>
                    </a:lnTo>
                    <a:lnTo>
                      <a:pt x="2214" y="248"/>
                    </a:lnTo>
                    <a:lnTo>
                      <a:pt x="2222" y="246"/>
                    </a:lnTo>
                    <a:lnTo>
                      <a:pt x="2232" y="248"/>
                    </a:lnTo>
                    <a:lnTo>
                      <a:pt x="2232" y="248"/>
                    </a:lnTo>
                    <a:lnTo>
                      <a:pt x="2244" y="250"/>
                    </a:lnTo>
                    <a:lnTo>
                      <a:pt x="2254" y="250"/>
                    </a:lnTo>
                    <a:lnTo>
                      <a:pt x="2274" y="248"/>
                    </a:lnTo>
                    <a:lnTo>
                      <a:pt x="2298" y="244"/>
                    </a:lnTo>
                    <a:lnTo>
                      <a:pt x="2330" y="242"/>
                    </a:lnTo>
                    <a:lnTo>
                      <a:pt x="2330" y="242"/>
                    </a:lnTo>
                    <a:lnTo>
                      <a:pt x="2342" y="240"/>
                    </a:lnTo>
                    <a:lnTo>
                      <a:pt x="2344" y="238"/>
                    </a:lnTo>
                    <a:lnTo>
                      <a:pt x="2344" y="238"/>
                    </a:lnTo>
                    <a:lnTo>
                      <a:pt x="2342" y="232"/>
                    </a:lnTo>
                    <a:lnTo>
                      <a:pt x="2336" y="228"/>
                    </a:lnTo>
                    <a:lnTo>
                      <a:pt x="2330" y="224"/>
                    </a:lnTo>
                    <a:lnTo>
                      <a:pt x="2328" y="220"/>
                    </a:lnTo>
                    <a:lnTo>
                      <a:pt x="2330" y="220"/>
                    </a:lnTo>
                    <a:lnTo>
                      <a:pt x="2334" y="218"/>
                    </a:lnTo>
                    <a:lnTo>
                      <a:pt x="2348" y="218"/>
                    </a:lnTo>
                    <a:lnTo>
                      <a:pt x="2348" y="218"/>
                    </a:lnTo>
                    <a:lnTo>
                      <a:pt x="2360" y="216"/>
                    </a:lnTo>
                    <a:lnTo>
                      <a:pt x="2372" y="214"/>
                    </a:lnTo>
                    <a:lnTo>
                      <a:pt x="2382" y="212"/>
                    </a:lnTo>
                    <a:lnTo>
                      <a:pt x="2392" y="206"/>
                    </a:lnTo>
                    <a:lnTo>
                      <a:pt x="2412" y="196"/>
                    </a:lnTo>
                    <a:lnTo>
                      <a:pt x="2436" y="182"/>
                    </a:lnTo>
                    <a:lnTo>
                      <a:pt x="2436" y="182"/>
                    </a:lnTo>
                    <a:lnTo>
                      <a:pt x="2440" y="180"/>
                    </a:lnTo>
                    <a:lnTo>
                      <a:pt x="2442" y="176"/>
                    </a:lnTo>
                    <a:lnTo>
                      <a:pt x="2438" y="174"/>
                    </a:lnTo>
                    <a:lnTo>
                      <a:pt x="2434" y="170"/>
                    </a:lnTo>
                    <a:lnTo>
                      <a:pt x="2414" y="164"/>
                    </a:lnTo>
                    <a:lnTo>
                      <a:pt x="2388" y="158"/>
                    </a:lnTo>
                    <a:lnTo>
                      <a:pt x="2356" y="154"/>
                    </a:lnTo>
                    <a:lnTo>
                      <a:pt x="2322" y="150"/>
                    </a:lnTo>
                    <a:lnTo>
                      <a:pt x="2292" y="148"/>
                    </a:lnTo>
                    <a:lnTo>
                      <a:pt x="2264" y="150"/>
                    </a:lnTo>
                    <a:lnTo>
                      <a:pt x="2264" y="150"/>
                    </a:lnTo>
                    <a:lnTo>
                      <a:pt x="2244" y="152"/>
                    </a:lnTo>
                    <a:lnTo>
                      <a:pt x="2230" y="158"/>
                    </a:lnTo>
                    <a:lnTo>
                      <a:pt x="2220" y="164"/>
                    </a:lnTo>
                    <a:lnTo>
                      <a:pt x="2214" y="172"/>
                    </a:lnTo>
                    <a:lnTo>
                      <a:pt x="2210" y="180"/>
                    </a:lnTo>
                    <a:lnTo>
                      <a:pt x="2204" y="184"/>
                    </a:lnTo>
                    <a:lnTo>
                      <a:pt x="2198" y="186"/>
                    </a:lnTo>
                    <a:lnTo>
                      <a:pt x="2188" y="186"/>
                    </a:lnTo>
                    <a:lnTo>
                      <a:pt x="2188" y="186"/>
                    </a:lnTo>
                    <a:lnTo>
                      <a:pt x="2176" y="184"/>
                    </a:lnTo>
                    <a:lnTo>
                      <a:pt x="2162" y="182"/>
                    </a:lnTo>
                    <a:lnTo>
                      <a:pt x="2140" y="184"/>
                    </a:lnTo>
                    <a:lnTo>
                      <a:pt x="2126" y="184"/>
                    </a:lnTo>
                    <a:lnTo>
                      <a:pt x="2126" y="182"/>
                    </a:lnTo>
                    <a:lnTo>
                      <a:pt x="2126" y="182"/>
                    </a:lnTo>
                    <a:lnTo>
                      <a:pt x="2130" y="178"/>
                    </a:lnTo>
                    <a:lnTo>
                      <a:pt x="2130" y="178"/>
                    </a:lnTo>
                    <a:lnTo>
                      <a:pt x="2134" y="172"/>
                    </a:lnTo>
                    <a:lnTo>
                      <a:pt x="2134" y="170"/>
                    </a:lnTo>
                    <a:lnTo>
                      <a:pt x="2128" y="170"/>
                    </a:lnTo>
                    <a:lnTo>
                      <a:pt x="2120" y="172"/>
                    </a:lnTo>
                    <a:lnTo>
                      <a:pt x="2108" y="176"/>
                    </a:lnTo>
                    <a:lnTo>
                      <a:pt x="2092" y="184"/>
                    </a:lnTo>
                    <a:lnTo>
                      <a:pt x="2074" y="196"/>
                    </a:lnTo>
                    <a:lnTo>
                      <a:pt x="2050" y="210"/>
                    </a:lnTo>
                    <a:lnTo>
                      <a:pt x="2050" y="210"/>
                    </a:lnTo>
                    <a:lnTo>
                      <a:pt x="2028" y="224"/>
                    </a:lnTo>
                    <a:lnTo>
                      <a:pt x="2010" y="234"/>
                    </a:lnTo>
                    <a:lnTo>
                      <a:pt x="1996" y="242"/>
                    </a:lnTo>
                    <a:lnTo>
                      <a:pt x="1986" y="244"/>
                    </a:lnTo>
                    <a:lnTo>
                      <a:pt x="1984" y="244"/>
                    </a:lnTo>
                    <a:lnTo>
                      <a:pt x="1982" y="244"/>
                    </a:lnTo>
                    <a:lnTo>
                      <a:pt x="1984" y="238"/>
                    </a:lnTo>
                    <a:lnTo>
                      <a:pt x="1992" y="228"/>
                    </a:lnTo>
                    <a:lnTo>
                      <a:pt x="2008" y="216"/>
                    </a:lnTo>
                    <a:lnTo>
                      <a:pt x="2008" y="216"/>
                    </a:lnTo>
                    <a:lnTo>
                      <a:pt x="2026" y="200"/>
                    </a:lnTo>
                    <a:lnTo>
                      <a:pt x="2040" y="186"/>
                    </a:lnTo>
                    <a:lnTo>
                      <a:pt x="2050" y="172"/>
                    </a:lnTo>
                    <a:lnTo>
                      <a:pt x="2052" y="166"/>
                    </a:lnTo>
                    <a:lnTo>
                      <a:pt x="2052" y="160"/>
                    </a:lnTo>
                    <a:lnTo>
                      <a:pt x="2052" y="156"/>
                    </a:lnTo>
                    <a:lnTo>
                      <a:pt x="2050" y="150"/>
                    </a:lnTo>
                    <a:lnTo>
                      <a:pt x="2048" y="146"/>
                    </a:lnTo>
                    <a:lnTo>
                      <a:pt x="2042" y="144"/>
                    </a:lnTo>
                    <a:lnTo>
                      <a:pt x="2036" y="140"/>
                    </a:lnTo>
                    <a:lnTo>
                      <a:pt x="2028" y="138"/>
                    </a:lnTo>
                    <a:lnTo>
                      <a:pt x="2004" y="138"/>
                    </a:lnTo>
                    <a:lnTo>
                      <a:pt x="2004" y="138"/>
                    </a:lnTo>
                    <a:lnTo>
                      <a:pt x="1984" y="138"/>
                    </a:lnTo>
                    <a:lnTo>
                      <a:pt x="1972" y="142"/>
                    </a:lnTo>
                    <a:lnTo>
                      <a:pt x="1964" y="146"/>
                    </a:lnTo>
                    <a:lnTo>
                      <a:pt x="1962" y="152"/>
                    </a:lnTo>
                    <a:lnTo>
                      <a:pt x="1960" y="156"/>
                    </a:lnTo>
                    <a:lnTo>
                      <a:pt x="1958" y="162"/>
                    </a:lnTo>
                    <a:lnTo>
                      <a:pt x="1952" y="168"/>
                    </a:lnTo>
                    <a:lnTo>
                      <a:pt x="1940" y="172"/>
                    </a:lnTo>
                    <a:lnTo>
                      <a:pt x="1940" y="172"/>
                    </a:lnTo>
                    <a:lnTo>
                      <a:pt x="1910" y="178"/>
                    </a:lnTo>
                    <a:lnTo>
                      <a:pt x="1886" y="182"/>
                    </a:lnTo>
                    <a:lnTo>
                      <a:pt x="1878" y="182"/>
                    </a:lnTo>
                    <a:lnTo>
                      <a:pt x="1876" y="180"/>
                    </a:lnTo>
                    <a:lnTo>
                      <a:pt x="1880" y="176"/>
                    </a:lnTo>
                    <a:lnTo>
                      <a:pt x="1890" y="172"/>
                    </a:lnTo>
                    <a:lnTo>
                      <a:pt x="1890" y="172"/>
                    </a:lnTo>
                    <a:lnTo>
                      <a:pt x="1916" y="160"/>
                    </a:lnTo>
                    <a:lnTo>
                      <a:pt x="1922" y="154"/>
                    </a:lnTo>
                    <a:lnTo>
                      <a:pt x="1924" y="152"/>
                    </a:lnTo>
                    <a:lnTo>
                      <a:pt x="1924" y="150"/>
                    </a:lnTo>
                    <a:lnTo>
                      <a:pt x="1924" y="148"/>
                    </a:lnTo>
                    <a:lnTo>
                      <a:pt x="1920" y="148"/>
                    </a:lnTo>
                    <a:lnTo>
                      <a:pt x="1906" y="144"/>
                    </a:lnTo>
                    <a:lnTo>
                      <a:pt x="1884" y="142"/>
                    </a:lnTo>
                    <a:lnTo>
                      <a:pt x="1852" y="140"/>
                    </a:lnTo>
                    <a:lnTo>
                      <a:pt x="1852" y="140"/>
                    </a:lnTo>
                    <a:lnTo>
                      <a:pt x="1812" y="142"/>
                    </a:lnTo>
                    <a:lnTo>
                      <a:pt x="1770" y="146"/>
                    </a:lnTo>
                    <a:lnTo>
                      <a:pt x="1730" y="152"/>
                    </a:lnTo>
                    <a:lnTo>
                      <a:pt x="1694" y="160"/>
                    </a:lnTo>
                    <a:lnTo>
                      <a:pt x="1636" y="172"/>
                    </a:lnTo>
                    <a:lnTo>
                      <a:pt x="1616" y="174"/>
                    </a:lnTo>
                    <a:lnTo>
                      <a:pt x="1610" y="174"/>
                    </a:lnTo>
                    <a:lnTo>
                      <a:pt x="1608" y="174"/>
                    </a:lnTo>
                    <a:lnTo>
                      <a:pt x="1608" y="174"/>
                    </a:lnTo>
                    <a:lnTo>
                      <a:pt x="1604" y="170"/>
                    </a:lnTo>
                    <a:lnTo>
                      <a:pt x="1602" y="168"/>
                    </a:lnTo>
                    <a:lnTo>
                      <a:pt x="1604" y="164"/>
                    </a:lnTo>
                    <a:lnTo>
                      <a:pt x="1606" y="162"/>
                    </a:lnTo>
                    <a:lnTo>
                      <a:pt x="1618" y="156"/>
                    </a:lnTo>
                    <a:lnTo>
                      <a:pt x="1636" y="152"/>
                    </a:lnTo>
                    <a:lnTo>
                      <a:pt x="1686" y="142"/>
                    </a:lnTo>
                    <a:lnTo>
                      <a:pt x="1744" y="134"/>
                    </a:lnTo>
                    <a:lnTo>
                      <a:pt x="1744" y="134"/>
                    </a:lnTo>
                    <a:lnTo>
                      <a:pt x="1772" y="130"/>
                    </a:lnTo>
                    <a:lnTo>
                      <a:pt x="1802" y="130"/>
                    </a:lnTo>
                    <a:lnTo>
                      <a:pt x="1864" y="130"/>
                    </a:lnTo>
                    <a:lnTo>
                      <a:pt x="1926" y="130"/>
                    </a:lnTo>
                    <a:lnTo>
                      <a:pt x="1956" y="128"/>
                    </a:lnTo>
                    <a:lnTo>
                      <a:pt x="1984" y="124"/>
                    </a:lnTo>
                    <a:lnTo>
                      <a:pt x="1984" y="124"/>
                    </a:lnTo>
                    <a:lnTo>
                      <a:pt x="2020" y="114"/>
                    </a:lnTo>
                    <a:lnTo>
                      <a:pt x="2054" y="104"/>
                    </a:lnTo>
                    <a:lnTo>
                      <a:pt x="2066" y="98"/>
                    </a:lnTo>
                    <a:lnTo>
                      <a:pt x="2072" y="92"/>
                    </a:lnTo>
                    <a:lnTo>
                      <a:pt x="2072" y="90"/>
                    </a:lnTo>
                    <a:lnTo>
                      <a:pt x="2070" y="88"/>
                    </a:lnTo>
                    <a:lnTo>
                      <a:pt x="2062" y="84"/>
                    </a:lnTo>
                    <a:lnTo>
                      <a:pt x="2062" y="84"/>
                    </a:lnTo>
                    <a:lnTo>
                      <a:pt x="2034" y="78"/>
                    </a:lnTo>
                    <a:lnTo>
                      <a:pt x="2004" y="72"/>
                    </a:lnTo>
                    <a:lnTo>
                      <a:pt x="1988" y="70"/>
                    </a:lnTo>
                    <a:lnTo>
                      <a:pt x="1970" y="68"/>
                    </a:lnTo>
                    <a:lnTo>
                      <a:pt x="1952" y="70"/>
                    </a:lnTo>
                    <a:lnTo>
                      <a:pt x="1932" y="72"/>
                    </a:lnTo>
                    <a:lnTo>
                      <a:pt x="1932" y="72"/>
                    </a:lnTo>
                    <a:lnTo>
                      <a:pt x="1914" y="76"/>
                    </a:lnTo>
                    <a:lnTo>
                      <a:pt x="1916" y="74"/>
                    </a:lnTo>
                    <a:lnTo>
                      <a:pt x="1922" y="70"/>
                    </a:lnTo>
                    <a:lnTo>
                      <a:pt x="1930" y="64"/>
                    </a:lnTo>
                    <a:lnTo>
                      <a:pt x="1936" y="58"/>
                    </a:lnTo>
                    <a:lnTo>
                      <a:pt x="1938" y="56"/>
                    </a:lnTo>
                    <a:lnTo>
                      <a:pt x="1938" y="52"/>
                    </a:lnTo>
                    <a:lnTo>
                      <a:pt x="1936" y="50"/>
                    </a:lnTo>
                    <a:lnTo>
                      <a:pt x="1932" y="46"/>
                    </a:lnTo>
                    <a:lnTo>
                      <a:pt x="1932" y="46"/>
                    </a:lnTo>
                    <a:lnTo>
                      <a:pt x="1922" y="42"/>
                    </a:lnTo>
                    <a:lnTo>
                      <a:pt x="1912" y="42"/>
                    </a:lnTo>
                    <a:lnTo>
                      <a:pt x="1898" y="42"/>
                    </a:lnTo>
                    <a:lnTo>
                      <a:pt x="1884" y="46"/>
                    </a:lnTo>
                    <a:lnTo>
                      <a:pt x="1866" y="48"/>
                    </a:lnTo>
                    <a:lnTo>
                      <a:pt x="1846" y="50"/>
                    </a:lnTo>
                    <a:lnTo>
                      <a:pt x="1822" y="52"/>
                    </a:lnTo>
                    <a:lnTo>
                      <a:pt x="1794" y="50"/>
                    </a:lnTo>
                    <a:lnTo>
                      <a:pt x="1794" y="50"/>
                    </a:lnTo>
                    <a:lnTo>
                      <a:pt x="1766" y="48"/>
                    </a:lnTo>
                    <a:lnTo>
                      <a:pt x="1744" y="48"/>
                    </a:lnTo>
                    <a:lnTo>
                      <a:pt x="1724" y="52"/>
                    </a:lnTo>
                    <a:lnTo>
                      <a:pt x="1708" y="54"/>
                    </a:lnTo>
                    <a:lnTo>
                      <a:pt x="1678" y="60"/>
                    </a:lnTo>
                    <a:lnTo>
                      <a:pt x="1660" y="60"/>
                    </a:lnTo>
                    <a:lnTo>
                      <a:pt x="1638" y="60"/>
                    </a:lnTo>
                    <a:lnTo>
                      <a:pt x="1638" y="60"/>
                    </a:lnTo>
                    <a:lnTo>
                      <a:pt x="1622" y="58"/>
                    </a:lnTo>
                    <a:lnTo>
                      <a:pt x="1616" y="56"/>
                    </a:lnTo>
                    <a:lnTo>
                      <a:pt x="1618" y="54"/>
                    </a:lnTo>
                    <a:lnTo>
                      <a:pt x="1628" y="52"/>
                    </a:lnTo>
                    <a:lnTo>
                      <a:pt x="1692" y="46"/>
                    </a:lnTo>
                    <a:lnTo>
                      <a:pt x="1692" y="46"/>
                    </a:lnTo>
                    <a:lnTo>
                      <a:pt x="1734" y="44"/>
                    </a:lnTo>
                    <a:lnTo>
                      <a:pt x="1794" y="42"/>
                    </a:lnTo>
                    <a:lnTo>
                      <a:pt x="1852" y="38"/>
                    </a:lnTo>
                    <a:lnTo>
                      <a:pt x="1894" y="34"/>
                    </a:lnTo>
                    <a:lnTo>
                      <a:pt x="1894" y="34"/>
                    </a:lnTo>
                    <a:lnTo>
                      <a:pt x="1900" y="32"/>
                    </a:lnTo>
                    <a:lnTo>
                      <a:pt x="1902" y="32"/>
                    </a:lnTo>
                    <a:lnTo>
                      <a:pt x="1902" y="30"/>
                    </a:lnTo>
                    <a:lnTo>
                      <a:pt x="1898" y="28"/>
                    </a:lnTo>
                    <a:lnTo>
                      <a:pt x="1882" y="24"/>
                    </a:lnTo>
                    <a:lnTo>
                      <a:pt x="1858" y="20"/>
                    </a:lnTo>
                    <a:lnTo>
                      <a:pt x="1798" y="12"/>
                    </a:lnTo>
                    <a:lnTo>
                      <a:pt x="1732" y="6"/>
                    </a:lnTo>
                    <a:lnTo>
                      <a:pt x="1732" y="6"/>
                    </a:lnTo>
                    <a:lnTo>
                      <a:pt x="1686" y="2"/>
                    </a:lnTo>
                    <a:lnTo>
                      <a:pt x="1648" y="0"/>
                    </a:lnTo>
                    <a:lnTo>
                      <a:pt x="1618" y="2"/>
                    </a:lnTo>
                    <a:lnTo>
                      <a:pt x="1594" y="2"/>
                    </a:lnTo>
                    <a:lnTo>
                      <a:pt x="1552" y="6"/>
                    </a:lnTo>
                    <a:lnTo>
                      <a:pt x="1528" y="8"/>
                    </a:lnTo>
                    <a:lnTo>
                      <a:pt x="1504" y="6"/>
                    </a:lnTo>
                    <a:lnTo>
                      <a:pt x="1504" y="6"/>
                    </a:lnTo>
                    <a:lnTo>
                      <a:pt x="1480" y="6"/>
                    </a:lnTo>
                    <a:lnTo>
                      <a:pt x="1466" y="8"/>
                    </a:lnTo>
                    <a:lnTo>
                      <a:pt x="1460" y="10"/>
                    </a:lnTo>
                    <a:lnTo>
                      <a:pt x="1458" y="14"/>
                    </a:lnTo>
                    <a:lnTo>
                      <a:pt x="1458" y="16"/>
                    </a:lnTo>
                    <a:lnTo>
                      <a:pt x="1458" y="18"/>
                    </a:lnTo>
                    <a:lnTo>
                      <a:pt x="1452" y="18"/>
                    </a:lnTo>
                    <a:lnTo>
                      <a:pt x="1442" y="16"/>
                    </a:lnTo>
                    <a:lnTo>
                      <a:pt x="1442" y="16"/>
                    </a:lnTo>
                    <a:lnTo>
                      <a:pt x="1420" y="12"/>
                    </a:lnTo>
                    <a:lnTo>
                      <a:pt x="1410" y="14"/>
                    </a:lnTo>
                    <a:lnTo>
                      <a:pt x="1400" y="16"/>
                    </a:lnTo>
                    <a:lnTo>
                      <a:pt x="1384" y="18"/>
                    </a:lnTo>
                    <a:lnTo>
                      <a:pt x="1384" y="18"/>
                    </a:lnTo>
                    <a:lnTo>
                      <a:pt x="1374" y="18"/>
                    </a:lnTo>
                    <a:lnTo>
                      <a:pt x="1368" y="20"/>
                    </a:lnTo>
                    <a:lnTo>
                      <a:pt x="1366" y="24"/>
                    </a:lnTo>
                    <a:lnTo>
                      <a:pt x="1366" y="28"/>
                    </a:lnTo>
                    <a:lnTo>
                      <a:pt x="1370" y="32"/>
                    </a:lnTo>
                    <a:lnTo>
                      <a:pt x="1378" y="36"/>
                    </a:lnTo>
                    <a:lnTo>
                      <a:pt x="1388" y="40"/>
                    </a:lnTo>
                    <a:lnTo>
                      <a:pt x="1402" y="44"/>
                    </a:lnTo>
                    <a:lnTo>
                      <a:pt x="1402" y="44"/>
                    </a:lnTo>
                    <a:lnTo>
                      <a:pt x="1412" y="46"/>
                    </a:lnTo>
                    <a:lnTo>
                      <a:pt x="1416" y="46"/>
                    </a:lnTo>
                    <a:lnTo>
                      <a:pt x="1412" y="48"/>
                    </a:lnTo>
                    <a:lnTo>
                      <a:pt x="1406" y="50"/>
                    </a:lnTo>
                    <a:lnTo>
                      <a:pt x="1386" y="52"/>
                    </a:lnTo>
                    <a:lnTo>
                      <a:pt x="1378" y="54"/>
                    </a:lnTo>
                    <a:lnTo>
                      <a:pt x="1372" y="56"/>
                    </a:lnTo>
                    <a:lnTo>
                      <a:pt x="1372" y="56"/>
                    </a:lnTo>
                    <a:lnTo>
                      <a:pt x="1356" y="62"/>
                    </a:lnTo>
                    <a:lnTo>
                      <a:pt x="1332" y="64"/>
                    </a:lnTo>
                    <a:lnTo>
                      <a:pt x="1318" y="66"/>
                    </a:lnTo>
                    <a:lnTo>
                      <a:pt x="1304" y="64"/>
                    </a:lnTo>
                    <a:lnTo>
                      <a:pt x="1290" y="62"/>
                    </a:lnTo>
                    <a:lnTo>
                      <a:pt x="1278" y="56"/>
                    </a:lnTo>
                    <a:lnTo>
                      <a:pt x="1278" y="56"/>
                    </a:lnTo>
                    <a:lnTo>
                      <a:pt x="1254" y="46"/>
                    </a:lnTo>
                    <a:lnTo>
                      <a:pt x="1242" y="42"/>
                    </a:lnTo>
                    <a:lnTo>
                      <a:pt x="1228" y="38"/>
                    </a:lnTo>
                    <a:lnTo>
                      <a:pt x="1212" y="36"/>
                    </a:lnTo>
                    <a:lnTo>
                      <a:pt x="1194" y="34"/>
                    </a:lnTo>
                    <a:lnTo>
                      <a:pt x="1176" y="36"/>
                    </a:lnTo>
                    <a:lnTo>
                      <a:pt x="1154" y="38"/>
                    </a:lnTo>
                    <a:lnTo>
                      <a:pt x="1154" y="38"/>
                    </a:lnTo>
                    <a:lnTo>
                      <a:pt x="1114" y="44"/>
                    </a:lnTo>
                    <a:lnTo>
                      <a:pt x="1078" y="48"/>
                    </a:lnTo>
                    <a:lnTo>
                      <a:pt x="1064" y="50"/>
                    </a:lnTo>
                    <a:lnTo>
                      <a:pt x="1054" y="54"/>
                    </a:lnTo>
                    <a:lnTo>
                      <a:pt x="1048" y="56"/>
                    </a:lnTo>
                    <a:lnTo>
                      <a:pt x="1048" y="58"/>
                    </a:lnTo>
                    <a:lnTo>
                      <a:pt x="1048" y="60"/>
                    </a:lnTo>
                    <a:lnTo>
                      <a:pt x="1048" y="60"/>
                    </a:lnTo>
                    <a:lnTo>
                      <a:pt x="1054" y="64"/>
                    </a:lnTo>
                    <a:lnTo>
                      <a:pt x="1062" y="66"/>
                    </a:lnTo>
                    <a:lnTo>
                      <a:pt x="1092" y="68"/>
                    </a:lnTo>
                    <a:lnTo>
                      <a:pt x="1128" y="66"/>
                    </a:lnTo>
                    <a:lnTo>
                      <a:pt x="1170" y="66"/>
                    </a:lnTo>
                    <a:lnTo>
                      <a:pt x="1170" y="66"/>
                    </a:lnTo>
                    <a:lnTo>
                      <a:pt x="1208" y="68"/>
                    </a:lnTo>
                    <a:lnTo>
                      <a:pt x="1246" y="72"/>
                    </a:lnTo>
                    <a:lnTo>
                      <a:pt x="1280" y="76"/>
                    </a:lnTo>
                    <a:lnTo>
                      <a:pt x="1314" y="82"/>
                    </a:lnTo>
                    <a:lnTo>
                      <a:pt x="1314" y="82"/>
                    </a:lnTo>
                    <a:lnTo>
                      <a:pt x="1326" y="86"/>
                    </a:lnTo>
                    <a:lnTo>
                      <a:pt x="1332" y="88"/>
                    </a:lnTo>
                    <a:lnTo>
                      <a:pt x="1332" y="90"/>
                    </a:lnTo>
                    <a:lnTo>
                      <a:pt x="1332" y="90"/>
                    </a:lnTo>
                    <a:lnTo>
                      <a:pt x="1326" y="92"/>
                    </a:lnTo>
                    <a:lnTo>
                      <a:pt x="1308" y="92"/>
                    </a:lnTo>
                    <a:lnTo>
                      <a:pt x="1294" y="90"/>
                    </a:lnTo>
                    <a:lnTo>
                      <a:pt x="1282" y="88"/>
                    </a:lnTo>
                    <a:lnTo>
                      <a:pt x="1282" y="88"/>
                    </a:lnTo>
                    <a:lnTo>
                      <a:pt x="1268" y="84"/>
                    </a:lnTo>
                    <a:lnTo>
                      <a:pt x="1252" y="82"/>
                    </a:lnTo>
                    <a:lnTo>
                      <a:pt x="1214" y="78"/>
                    </a:lnTo>
                    <a:lnTo>
                      <a:pt x="1110" y="74"/>
                    </a:lnTo>
                    <a:lnTo>
                      <a:pt x="1110" y="74"/>
                    </a:lnTo>
                    <a:lnTo>
                      <a:pt x="1092" y="76"/>
                    </a:lnTo>
                    <a:lnTo>
                      <a:pt x="1090" y="76"/>
                    </a:lnTo>
                    <a:lnTo>
                      <a:pt x="1092" y="78"/>
                    </a:lnTo>
                    <a:lnTo>
                      <a:pt x="1106" y="84"/>
                    </a:lnTo>
                    <a:lnTo>
                      <a:pt x="1126" y="92"/>
                    </a:lnTo>
                    <a:lnTo>
                      <a:pt x="1148" y="100"/>
                    </a:lnTo>
                    <a:lnTo>
                      <a:pt x="1164" y="108"/>
                    </a:lnTo>
                    <a:lnTo>
                      <a:pt x="1168" y="110"/>
                    </a:lnTo>
                    <a:lnTo>
                      <a:pt x="1168" y="114"/>
                    </a:lnTo>
                    <a:lnTo>
                      <a:pt x="1164" y="116"/>
                    </a:lnTo>
                    <a:lnTo>
                      <a:pt x="1154" y="116"/>
                    </a:lnTo>
                    <a:lnTo>
                      <a:pt x="1154" y="116"/>
                    </a:lnTo>
                    <a:lnTo>
                      <a:pt x="1146" y="118"/>
                    </a:lnTo>
                    <a:lnTo>
                      <a:pt x="1142" y="120"/>
                    </a:lnTo>
                    <a:lnTo>
                      <a:pt x="1138" y="122"/>
                    </a:lnTo>
                    <a:lnTo>
                      <a:pt x="1138" y="126"/>
                    </a:lnTo>
                    <a:lnTo>
                      <a:pt x="1136" y="132"/>
                    </a:lnTo>
                    <a:lnTo>
                      <a:pt x="1138" y="140"/>
                    </a:lnTo>
                    <a:lnTo>
                      <a:pt x="1142" y="148"/>
                    </a:lnTo>
                    <a:lnTo>
                      <a:pt x="1142" y="156"/>
                    </a:lnTo>
                    <a:lnTo>
                      <a:pt x="1142" y="158"/>
                    </a:lnTo>
                    <a:lnTo>
                      <a:pt x="1140" y="160"/>
                    </a:lnTo>
                    <a:lnTo>
                      <a:pt x="1136" y="162"/>
                    </a:lnTo>
                    <a:lnTo>
                      <a:pt x="1132" y="164"/>
                    </a:lnTo>
                    <a:lnTo>
                      <a:pt x="1132" y="164"/>
                    </a:lnTo>
                    <a:lnTo>
                      <a:pt x="1122" y="164"/>
                    </a:lnTo>
                    <a:lnTo>
                      <a:pt x="1114" y="162"/>
                    </a:lnTo>
                    <a:lnTo>
                      <a:pt x="1108" y="158"/>
                    </a:lnTo>
                    <a:lnTo>
                      <a:pt x="1102" y="152"/>
                    </a:lnTo>
                    <a:lnTo>
                      <a:pt x="1094" y="146"/>
                    </a:lnTo>
                    <a:lnTo>
                      <a:pt x="1084" y="142"/>
                    </a:lnTo>
                    <a:lnTo>
                      <a:pt x="1070" y="136"/>
                    </a:lnTo>
                    <a:lnTo>
                      <a:pt x="1052" y="132"/>
                    </a:lnTo>
                    <a:lnTo>
                      <a:pt x="1052" y="132"/>
                    </a:lnTo>
                    <a:lnTo>
                      <a:pt x="1034" y="128"/>
                    </a:lnTo>
                    <a:lnTo>
                      <a:pt x="1016" y="124"/>
                    </a:lnTo>
                    <a:lnTo>
                      <a:pt x="986" y="114"/>
                    </a:lnTo>
                    <a:lnTo>
                      <a:pt x="954" y="104"/>
                    </a:lnTo>
                    <a:lnTo>
                      <a:pt x="936" y="100"/>
                    </a:lnTo>
                    <a:lnTo>
                      <a:pt x="916" y="98"/>
                    </a:lnTo>
                    <a:lnTo>
                      <a:pt x="916" y="98"/>
                    </a:lnTo>
                    <a:lnTo>
                      <a:pt x="896" y="98"/>
                    </a:lnTo>
                    <a:lnTo>
                      <a:pt x="884" y="100"/>
                    </a:lnTo>
                    <a:lnTo>
                      <a:pt x="876" y="102"/>
                    </a:lnTo>
                    <a:lnTo>
                      <a:pt x="874" y="104"/>
                    </a:lnTo>
                    <a:lnTo>
                      <a:pt x="874" y="106"/>
                    </a:lnTo>
                    <a:lnTo>
                      <a:pt x="876" y="112"/>
                    </a:lnTo>
                    <a:lnTo>
                      <a:pt x="884" y="118"/>
                    </a:lnTo>
                    <a:lnTo>
                      <a:pt x="914" y="138"/>
                    </a:lnTo>
                    <a:lnTo>
                      <a:pt x="914" y="138"/>
                    </a:lnTo>
                    <a:lnTo>
                      <a:pt x="926" y="146"/>
                    </a:lnTo>
                    <a:lnTo>
                      <a:pt x="928" y="148"/>
                    </a:lnTo>
                    <a:lnTo>
                      <a:pt x="928" y="150"/>
                    </a:lnTo>
                    <a:lnTo>
                      <a:pt x="922" y="150"/>
                    </a:lnTo>
                    <a:lnTo>
                      <a:pt x="912" y="148"/>
                    </a:lnTo>
                    <a:lnTo>
                      <a:pt x="900" y="148"/>
                    </a:lnTo>
                    <a:lnTo>
                      <a:pt x="888" y="148"/>
                    </a:lnTo>
                    <a:lnTo>
                      <a:pt x="884" y="148"/>
                    </a:lnTo>
                    <a:lnTo>
                      <a:pt x="882" y="150"/>
                    </a:lnTo>
                    <a:lnTo>
                      <a:pt x="882" y="154"/>
                    </a:lnTo>
                    <a:lnTo>
                      <a:pt x="884" y="158"/>
                    </a:lnTo>
                    <a:lnTo>
                      <a:pt x="884" y="158"/>
                    </a:lnTo>
                    <a:lnTo>
                      <a:pt x="886" y="160"/>
                    </a:lnTo>
                    <a:lnTo>
                      <a:pt x="886" y="162"/>
                    </a:lnTo>
                    <a:lnTo>
                      <a:pt x="878" y="160"/>
                    </a:lnTo>
                    <a:lnTo>
                      <a:pt x="866" y="156"/>
                    </a:lnTo>
                    <a:lnTo>
                      <a:pt x="850" y="150"/>
                    </a:lnTo>
                    <a:lnTo>
                      <a:pt x="834" y="148"/>
                    </a:lnTo>
                    <a:lnTo>
                      <a:pt x="824" y="148"/>
                    </a:lnTo>
                    <a:lnTo>
                      <a:pt x="814" y="148"/>
                    </a:lnTo>
                    <a:lnTo>
                      <a:pt x="806" y="152"/>
                    </a:lnTo>
                    <a:lnTo>
                      <a:pt x="796" y="156"/>
                    </a:lnTo>
                    <a:lnTo>
                      <a:pt x="788" y="164"/>
                    </a:lnTo>
                    <a:lnTo>
                      <a:pt x="782" y="172"/>
                    </a:lnTo>
                    <a:lnTo>
                      <a:pt x="782" y="172"/>
                    </a:lnTo>
                    <a:lnTo>
                      <a:pt x="770" y="190"/>
                    </a:lnTo>
                    <a:lnTo>
                      <a:pt x="772" y="180"/>
                    </a:lnTo>
                    <a:lnTo>
                      <a:pt x="776" y="168"/>
                    </a:lnTo>
                    <a:lnTo>
                      <a:pt x="776" y="154"/>
                    </a:lnTo>
                    <a:lnTo>
                      <a:pt x="774" y="138"/>
                    </a:lnTo>
                    <a:lnTo>
                      <a:pt x="772" y="132"/>
                    </a:lnTo>
                    <a:lnTo>
                      <a:pt x="766" y="124"/>
                    </a:lnTo>
                    <a:lnTo>
                      <a:pt x="766" y="124"/>
                    </a:lnTo>
                    <a:lnTo>
                      <a:pt x="756" y="114"/>
                    </a:lnTo>
                    <a:lnTo>
                      <a:pt x="746" y="108"/>
                    </a:lnTo>
                    <a:lnTo>
                      <a:pt x="732" y="108"/>
                    </a:lnTo>
                    <a:lnTo>
                      <a:pt x="716" y="110"/>
                    </a:lnTo>
                    <a:lnTo>
                      <a:pt x="672" y="120"/>
                    </a:lnTo>
                    <a:lnTo>
                      <a:pt x="640" y="126"/>
                    </a:lnTo>
                    <a:lnTo>
                      <a:pt x="598" y="130"/>
                    </a:lnTo>
                    <a:lnTo>
                      <a:pt x="598" y="130"/>
                    </a:lnTo>
                    <a:lnTo>
                      <a:pt x="558" y="136"/>
                    </a:lnTo>
                    <a:lnTo>
                      <a:pt x="526" y="140"/>
                    </a:lnTo>
                    <a:lnTo>
                      <a:pt x="502" y="146"/>
                    </a:lnTo>
                    <a:lnTo>
                      <a:pt x="484" y="152"/>
                    </a:lnTo>
                    <a:lnTo>
                      <a:pt x="472" y="156"/>
                    </a:lnTo>
                    <a:lnTo>
                      <a:pt x="466" y="164"/>
                    </a:lnTo>
                    <a:lnTo>
                      <a:pt x="466" y="166"/>
                    </a:lnTo>
                    <a:lnTo>
                      <a:pt x="466" y="170"/>
                    </a:lnTo>
                    <a:lnTo>
                      <a:pt x="470" y="176"/>
                    </a:lnTo>
                    <a:lnTo>
                      <a:pt x="470" y="17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</p:grpSp>
        <p:sp>
          <p:nvSpPr>
            <p:cNvPr id="500" name="Freeform 6134"/>
            <p:cNvSpPr>
              <a:spLocks/>
            </p:cNvSpPr>
            <p:nvPr/>
          </p:nvSpPr>
          <p:spPr bwMode="auto">
            <a:xfrm>
              <a:off x="3956532" y="4207503"/>
              <a:ext cx="2678" cy="3224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1" name="Freeform 6135"/>
            <p:cNvSpPr>
              <a:spLocks/>
            </p:cNvSpPr>
            <p:nvPr/>
          </p:nvSpPr>
          <p:spPr bwMode="auto">
            <a:xfrm>
              <a:off x="3960208" y="4202250"/>
              <a:ext cx="1116" cy="100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2" name="Freeform 6136"/>
            <p:cNvSpPr>
              <a:spLocks/>
            </p:cNvSpPr>
            <p:nvPr/>
          </p:nvSpPr>
          <p:spPr bwMode="auto">
            <a:xfrm>
              <a:off x="3951969" y="4201861"/>
              <a:ext cx="2678" cy="3224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6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6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3" name="Freeform 6138"/>
            <p:cNvSpPr>
              <a:spLocks/>
            </p:cNvSpPr>
            <p:nvPr/>
          </p:nvSpPr>
          <p:spPr bwMode="auto">
            <a:xfrm>
              <a:off x="3952965" y="4209874"/>
              <a:ext cx="1785" cy="241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4" name="Freeform 6144"/>
            <p:cNvSpPr>
              <a:spLocks/>
            </p:cNvSpPr>
            <p:nvPr/>
          </p:nvSpPr>
          <p:spPr bwMode="auto">
            <a:xfrm>
              <a:off x="3950141" y="4196164"/>
              <a:ext cx="3572" cy="2418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8" h="6">
                  <a:moveTo>
                    <a:pt x="8" y="2"/>
                  </a:moveTo>
                  <a:lnTo>
                    <a:pt x="8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5" name="Freeform 6149"/>
            <p:cNvSpPr>
              <a:spLocks/>
            </p:cNvSpPr>
            <p:nvPr/>
          </p:nvSpPr>
          <p:spPr bwMode="auto">
            <a:xfrm>
              <a:off x="3945656" y="4202169"/>
              <a:ext cx="2232" cy="100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6" name="Freeform 6150"/>
            <p:cNvSpPr>
              <a:spLocks/>
            </p:cNvSpPr>
            <p:nvPr/>
          </p:nvSpPr>
          <p:spPr bwMode="auto">
            <a:xfrm>
              <a:off x="3947487" y="4207726"/>
              <a:ext cx="2678" cy="161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</p:grpSp>
      <p:grpSp>
        <p:nvGrpSpPr>
          <p:cNvPr id="582" name="Group 581"/>
          <p:cNvGrpSpPr/>
          <p:nvPr/>
        </p:nvGrpSpPr>
        <p:grpSpPr>
          <a:xfrm>
            <a:off x="5230573" y="6057159"/>
            <a:ext cx="142875" cy="285750"/>
            <a:chOff x="7085013" y="5922963"/>
            <a:chExt cx="142875" cy="2857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10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3" name="Group 582"/>
          <p:cNvGrpSpPr/>
          <p:nvPr/>
        </p:nvGrpSpPr>
        <p:grpSpPr>
          <a:xfrm>
            <a:off x="5407015" y="6057159"/>
            <a:ext cx="142875" cy="285750"/>
            <a:chOff x="7085013" y="5922963"/>
            <a:chExt cx="142875" cy="2857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8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4" name="Group 583"/>
          <p:cNvGrpSpPr/>
          <p:nvPr/>
        </p:nvGrpSpPr>
        <p:grpSpPr>
          <a:xfrm>
            <a:off x="5583457" y="6057159"/>
            <a:ext cx="142875" cy="285750"/>
            <a:chOff x="7085013" y="5922963"/>
            <a:chExt cx="142875" cy="2857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6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5" name="Group 584"/>
          <p:cNvGrpSpPr/>
          <p:nvPr/>
        </p:nvGrpSpPr>
        <p:grpSpPr>
          <a:xfrm>
            <a:off x="5759899" y="6057159"/>
            <a:ext cx="142875" cy="285750"/>
            <a:chOff x="7085013" y="5922963"/>
            <a:chExt cx="142875" cy="2857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4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6" name="Group 585"/>
          <p:cNvGrpSpPr/>
          <p:nvPr/>
        </p:nvGrpSpPr>
        <p:grpSpPr>
          <a:xfrm>
            <a:off x="5936341" y="6057159"/>
            <a:ext cx="142875" cy="285750"/>
            <a:chOff x="7085013" y="5922963"/>
            <a:chExt cx="142875" cy="2857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2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7" name="Group 586"/>
          <p:cNvGrpSpPr/>
          <p:nvPr/>
        </p:nvGrpSpPr>
        <p:grpSpPr>
          <a:xfrm>
            <a:off x="6112783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0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8" name="Group 587"/>
          <p:cNvGrpSpPr/>
          <p:nvPr/>
        </p:nvGrpSpPr>
        <p:grpSpPr>
          <a:xfrm>
            <a:off x="6289225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8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9" name="Group 588"/>
          <p:cNvGrpSpPr/>
          <p:nvPr/>
        </p:nvGrpSpPr>
        <p:grpSpPr>
          <a:xfrm>
            <a:off x="6465667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6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0" name="Group 589"/>
          <p:cNvGrpSpPr/>
          <p:nvPr/>
        </p:nvGrpSpPr>
        <p:grpSpPr>
          <a:xfrm>
            <a:off x="6642109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4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1" name="Group 590"/>
          <p:cNvGrpSpPr/>
          <p:nvPr/>
        </p:nvGrpSpPr>
        <p:grpSpPr>
          <a:xfrm>
            <a:off x="6818552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2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3" name="Group 612"/>
          <p:cNvGrpSpPr/>
          <p:nvPr/>
        </p:nvGrpSpPr>
        <p:grpSpPr>
          <a:xfrm>
            <a:off x="8072323" y="6057159"/>
            <a:ext cx="142875" cy="285750"/>
            <a:chOff x="7085013" y="5922963"/>
            <a:chExt cx="142875" cy="2857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41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4" name="Group 613"/>
          <p:cNvGrpSpPr/>
          <p:nvPr/>
        </p:nvGrpSpPr>
        <p:grpSpPr>
          <a:xfrm>
            <a:off x="8248765" y="6057159"/>
            <a:ext cx="142875" cy="285750"/>
            <a:chOff x="7085013" y="5922963"/>
            <a:chExt cx="142875" cy="2857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39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5" name="Group 614"/>
          <p:cNvGrpSpPr/>
          <p:nvPr/>
        </p:nvGrpSpPr>
        <p:grpSpPr>
          <a:xfrm>
            <a:off x="8425207" y="6057159"/>
            <a:ext cx="142875" cy="285750"/>
            <a:chOff x="7085013" y="5922963"/>
            <a:chExt cx="142875" cy="2857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37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6" name="Group 615"/>
          <p:cNvGrpSpPr/>
          <p:nvPr/>
        </p:nvGrpSpPr>
        <p:grpSpPr>
          <a:xfrm>
            <a:off x="8601649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35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7" name="Group 616"/>
          <p:cNvGrpSpPr/>
          <p:nvPr/>
        </p:nvGrpSpPr>
        <p:grpSpPr>
          <a:xfrm>
            <a:off x="8778091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33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8" name="Group 617"/>
          <p:cNvGrpSpPr/>
          <p:nvPr/>
        </p:nvGrpSpPr>
        <p:grpSpPr>
          <a:xfrm>
            <a:off x="8954533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31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9" name="Group 618"/>
          <p:cNvGrpSpPr/>
          <p:nvPr/>
        </p:nvGrpSpPr>
        <p:grpSpPr>
          <a:xfrm>
            <a:off x="9130975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9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0" name="Group 619"/>
          <p:cNvGrpSpPr/>
          <p:nvPr/>
        </p:nvGrpSpPr>
        <p:grpSpPr>
          <a:xfrm>
            <a:off x="9307417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7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1" name="Group 620"/>
          <p:cNvGrpSpPr/>
          <p:nvPr/>
        </p:nvGrpSpPr>
        <p:grpSpPr>
          <a:xfrm>
            <a:off x="9483859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5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2" name="Group 621"/>
          <p:cNvGrpSpPr/>
          <p:nvPr/>
        </p:nvGrpSpPr>
        <p:grpSpPr>
          <a:xfrm>
            <a:off x="9660302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3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1" name="Group 650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652" name="Parallelogram 651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3" name="Parallelogram 652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4" name="Parallelogram 653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5" name="Group 654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656" name="Parallelogram 655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7" name="Parallelogram 656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8" name="Parallelogram 657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1577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Oval 314"/>
          <p:cNvSpPr/>
          <p:nvPr/>
        </p:nvSpPr>
        <p:spPr>
          <a:xfrm>
            <a:off x="5474493" y="5323436"/>
            <a:ext cx="464136" cy="464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Oval 305"/>
          <p:cNvSpPr/>
          <p:nvPr/>
        </p:nvSpPr>
        <p:spPr>
          <a:xfrm>
            <a:off x="5474493" y="4594263"/>
            <a:ext cx="464136" cy="464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Oval 304"/>
          <p:cNvSpPr/>
          <p:nvPr/>
        </p:nvSpPr>
        <p:spPr>
          <a:xfrm>
            <a:off x="5474493" y="3865090"/>
            <a:ext cx="464136" cy="464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474493" y="3135917"/>
            <a:ext cx="464136" cy="464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975" r="26975"/>
          <a:stretch>
            <a:fillRect/>
          </a:stretch>
        </p:blipFill>
        <p:spPr/>
      </p:pic>
      <p:sp>
        <p:nvSpPr>
          <p:cNvPr id="11" name="Rectangle 10"/>
          <p:cNvSpPr/>
          <p:nvPr/>
        </p:nvSpPr>
        <p:spPr>
          <a:xfrm>
            <a:off x="0" y="0"/>
            <a:ext cx="4737100" cy="6858000"/>
          </a:xfrm>
          <a:prstGeom prst="rect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880605" y="302221"/>
            <a:ext cx="2962246" cy="6253558"/>
            <a:chOff x="880605" y="302221"/>
            <a:chExt cx="2962246" cy="6253558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grpSp>
          <p:nvGrpSpPr>
            <p:cNvPr id="240" name="Group 239"/>
            <p:cNvGrpSpPr/>
            <p:nvPr/>
          </p:nvGrpSpPr>
          <p:grpSpPr>
            <a:xfrm>
              <a:off x="2886303" y="302221"/>
              <a:ext cx="479304" cy="39083"/>
              <a:chOff x="3605213" y="133352"/>
              <a:chExt cx="369888" cy="30161"/>
            </a:xfrm>
          </p:grpSpPr>
          <p:sp>
            <p:nvSpPr>
              <p:cNvPr id="280" name="Freeform 12"/>
              <p:cNvSpPr>
                <a:spLocks/>
              </p:cNvSpPr>
              <p:nvPr/>
            </p:nvSpPr>
            <p:spPr bwMode="auto">
              <a:xfrm>
                <a:off x="3617912" y="133352"/>
                <a:ext cx="346075" cy="19050"/>
              </a:xfrm>
              <a:custGeom>
                <a:avLst/>
                <a:gdLst>
                  <a:gd name="T0" fmla="*/ 36 w 1309"/>
                  <a:gd name="T1" fmla="*/ 0 h 74"/>
                  <a:gd name="T2" fmla="*/ 1272 w 1309"/>
                  <a:gd name="T3" fmla="*/ 0 h 74"/>
                  <a:gd name="T4" fmla="*/ 1280 w 1309"/>
                  <a:gd name="T5" fmla="*/ 1 h 74"/>
                  <a:gd name="T6" fmla="*/ 1286 w 1309"/>
                  <a:gd name="T7" fmla="*/ 3 h 74"/>
                  <a:gd name="T8" fmla="*/ 1292 w 1309"/>
                  <a:gd name="T9" fmla="*/ 7 h 74"/>
                  <a:gd name="T10" fmla="*/ 1298 w 1309"/>
                  <a:gd name="T11" fmla="*/ 11 h 74"/>
                  <a:gd name="T12" fmla="*/ 1302 w 1309"/>
                  <a:gd name="T13" fmla="*/ 16 h 74"/>
                  <a:gd name="T14" fmla="*/ 1306 w 1309"/>
                  <a:gd name="T15" fmla="*/ 23 h 74"/>
                  <a:gd name="T16" fmla="*/ 1308 w 1309"/>
                  <a:gd name="T17" fmla="*/ 30 h 74"/>
                  <a:gd name="T18" fmla="*/ 1309 w 1309"/>
                  <a:gd name="T19" fmla="*/ 38 h 74"/>
                  <a:gd name="T20" fmla="*/ 1309 w 1309"/>
                  <a:gd name="T21" fmla="*/ 38 h 74"/>
                  <a:gd name="T22" fmla="*/ 1308 w 1309"/>
                  <a:gd name="T23" fmla="*/ 44 h 74"/>
                  <a:gd name="T24" fmla="*/ 1306 w 1309"/>
                  <a:gd name="T25" fmla="*/ 51 h 74"/>
                  <a:gd name="T26" fmla="*/ 1302 w 1309"/>
                  <a:gd name="T27" fmla="*/ 58 h 74"/>
                  <a:gd name="T28" fmla="*/ 1298 w 1309"/>
                  <a:gd name="T29" fmla="*/ 64 h 74"/>
                  <a:gd name="T30" fmla="*/ 1292 w 1309"/>
                  <a:gd name="T31" fmla="*/ 67 h 74"/>
                  <a:gd name="T32" fmla="*/ 1286 w 1309"/>
                  <a:gd name="T33" fmla="*/ 71 h 74"/>
                  <a:gd name="T34" fmla="*/ 1280 w 1309"/>
                  <a:gd name="T35" fmla="*/ 73 h 74"/>
                  <a:gd name="T36" fmla="*/ 1272 w 1309"/>
                  <a:gd name="T37" fmla="*/ 74 h 74"/>
                  <a:gd name="T38" fmla="*/ 36 w 1309"/>
                  <a:gd name="T39" fmla="*/ 74 h 74"/>
                  <a:gd name="T40" fmla="*/ 30 w 1309"/>
                  <a:gd name="T41" fmla="*/ 73 h 74"/>
                  <a:gd name="T42" fmla="*/ 23 w 1309"/>
                  <a:gd name="T43" fmla="*/ 71 h 74"/>
                  <a:gd name="T44" fmla="*/ 16 w 1309"/>
                  <a:gd name="T45" fmla="*/ 67 h 74"/>
                  <a:gd name="T46" fmla="*/ 10 w 1309"/>
                  <a:gd name="T47" fmla="*/ 64 h 74"/>
                  <a:gd name="T48" fmla="*/ 6 w 1309"/>
                  <a:gd name="T49" fmla="*/ 58 h 74"/>
                  <a:gd name="T50" fmla="*/ 2 w 1309"/>
                  <a:gd name="T51" fmla="*/ 51 h 74"/>
                  <a:gd name="T52" fmla="*/ 1 w 1309"/>
                  <a:gd name="T53" fmla="*/ 44 h 74"/>
                  <a:gd name="T54" fmla="*/ 0 w 1309"/>
                  <a:gd name="T55" fmla="*/ 38 h 74"/>
                  <a:gd name="T56" fmla="*/ 0 w 1309"/>
                  <a:gd name="T57" fmla="*/ 38 h 74"/>
                  <a:gd name="T58" fmla="*/ 1 w 1309"/>
                  <a:gd name="T59" fmla="*/ 30 h 74"/>
                  <a:gd name="T60" fmla="*/ 2 w 1309"/>
                  <a:gd name="T61" fmla="*/ 23 h 74"/>
                  <a:gd name="T62" fmla="*/ 6 w 1309"/>
                  <a:gd name="T63" fmla="*/ 16 h 74"/>
                  <a:gd name="T64" fmla="*/ 10 w 1309"/>
                  <a:gd name="T65" fmla="*/ 11 h 74"/>
                  <a:gd name="T66" fmla="*/ 16 w 1309"/>
                  <a:gd name="T67" fmla="*/ 7 h 74"/>
                  <a:gd name="T68" fmla="*/ 23 w 1309"/>
                  <a:gd name="T69" fmla="*/ 3 h 74"/>
                  <a:gd name="T70" fmla="*/ 30 w 1309"/>
                  <a:gd name="T71" fmla="*/ 1 h 74"/>
                  <a:gd name="T72" fmla="*/ 36 w 1309"/>
                  <a:gd name="T7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09" h="74">
                    <a:moveTo>
                      <a:pt x="36" y="0"/>
                    </a:moveTo>
                    <a:lnTo>
                      <a:pt x="1272" y="0"/>
                    </a:lnTo>
                    <a:lnTo>
                      <a:pt x="1280" y="1"/>
                    </a:lnTo>
                    <a:lnTo>
                      <a:pt x="1286" y="3"/>
                    </a:lnTo>
                    <a:lnTo>
                      <a:pt x="1292" y="7"/>
                    </a:lnTo>
                    <a:lnTo>
                      <a:pt x="1298" y="11"/>
                    </a:lnTo>
                    <a:lnTo>
                      <a:pt x="1302" y="16"/>
                    </a:lnTo>
                    <a:lnTo>
                      <a:pt x="1306" y="23"/>
                    </a:lnTo>
                    <a:lnTo>
                      <a:pt x="1308" y="30"/>
                    </a:lnTo>
                    <a:lnTo>
                      <a:pt x="1309" y="38"/>
                    </a:lnTo>
                    <a:lnTo>
                      <a:pt x="1309" y="38"/>
                    </a:lnTo>
                    <a:lnTo>
                      <a:pt x="1308" y="44"/>
                    </a:lnTo>
                    <a:lnTo>
                      <a:pt x="1306" y="51"/>
                    </a:lnTo>
                    <a:lnTo>
                      <a:pt x="1302" y="58"/>
                    </a:lnTo>
                    <a:lnTo>
                      <a:pt x="1298" y="64"/>
                    </a:lnTo>
                    <a:lnTo>
                      <a:pt x="1292" y="67"/>
                    </a:lnTo>
                    <a:lnTo>
                      <a:pt x="1286" y="71"/>
                    </a:lnTo>
                    <a:lnTo>
                      <a:pt x="1280" y="73"/>
                    </a:lnTo>
                    <a:lnTo>
                      <a:pt x="1272" y="74"/>
                    </a:lnTo>
                    <a:lnTo>
                      <a:pt x="36" y="74"/>
                    </a:lnTo>
                    <a:lnTo>
                      <a:pt x="30" y="73"/>
                    </a:lnTo>
                    <a:lnTo>
                      <a:pt x="23" y="71"/>
                    </a:lnTo>
                    <a:lnTo>
                      <a:pt x="16" y="67"/>
                    </a:lnTo>
                    <a:lnTo>
                      <a:pt x="10" y="64"/>
                    </a:lnTo>
                    <a:lnTo>
                      <a:pt x="6" y="58"/>
                    </a:lnTo>
                    <a:lnTo>
                      <a:pt x="2" y="51"/>
                    </a:lnTo>
                    <a:lnTo>
                      <a:pt x="1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1" y="30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0" y="11"/>
                    </a:lnTo>
                    <a:lnTo>
                      <a:pt x="16" y="7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6" y="0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Rectangle 13"/>
              <p:cNvSpPr>
                <a:spLocks noChangeArrowheads="1"/>
              </p:cNvSpPr>
              <p:nvPr/>
            </p:nvSpPr>
            <p:spPr bwMode="auto">
              <a:xfrm>
                <a:off x="3605213" y="142875"/>
                <a:ext cx="369888" cy="20638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1" name="Group 240"/>
            <p:cNvGrpSpPr/>
            <p:nvPr/>
          </p:nvGrpSpPr>
          <p:grpSpPr>
            <a:xfrm>
              <a:off x="880605" y="1195000"/>
              <a:ext cx="39066" cy="1314475"/>
              <a:chOff x="2057454" y="822328"/>
              <a:chExt cx="30149" cy="1014410"/>
            </a:xfrm>
          </p:grpSpPr>
          <p:sp>
            <p:nvSpPr>
              <p:cNvPr id="274" name="Freeform 6"/>
              <p:cNvSpPr>
                <a:spLocks/>
              </p:cNvSpPr>
              <p:nvPr/>
            </p:nvSpPr>
            <p:spPr bwMode="auto">
              <a:xfrm>
                <a:off x="2057478" y="828677"/>
                <a:ext cx="19050" cy="200025"/>
              </a:xfrm>
              <a:custGeom>
                <a:avLst/>
                <a:gdLst>
                  <a:gd name="T0" fmla="*/ 0 w 74"/>
                  <a:gd name="T1" fmla="*/ 723 h 760"/>
                  <a:gd name="T2" fmla="*/ 0 w 74"/>
                  <a:gd name="T3" fmla="*/ 37 h 760"/>
                  <a:gd name="T4" fmla="*/ 1 w 74"/>
                  <a:gd name="T5" fmla="*/ 29 h 760"/>
                  <a:gd name="T6" fmla="*/ 3 w 74"/>
                  <a:gd name="T7" fmla="*/ 22 h 760"/>
                  <a:gd name="T8" fmla="*/ 7 w 74"/>
                  <a:gd name="T9" fmla="*/ 16 h 760"/>
                  <a:gd name="T10" fmla="*/ 11 w 74"/>
                  <a:gd name="T11" fmla="*/ 11 h 760"/>
                  <a:gd name="T12" fmla="*/ 16 w 74"/>
                  <a:gd name="T13" fmla="*/ 6 h 760"/>
                  <a:gd name="T14" fmla="*/ 23 w 74"/>
                  <a:gd name="T15" fmla="*/ 3 h 760"/>
                  <a:gd name="T16" fmla="*/ 30 w 74"/>
                  <a:gd name="T17" fmla="*/ 1 h 760"/>
                  <a:gd name="T18" fmla="*/ 38 w 74"/>
                  <a:gd name="T19" fmla="*/ 0 h 760"/>
                  <a:gd name="T20" fmla="*/ 38 w 74"/>
                  <a:gd name="T21" fmla="*/ 0 h 760"/>
                  <a:gd name="T22" fmla="*/ 44 w 74"/>
                  <a:gd name="T23" fmla="*/ 1 h 760"/>
                  <a:gd name="T24" fmla="*/ 51 w 74"/>
                  <a:gd name="T25" fmla="*/ 3 h 760"/>
                  <a:gd name="T26" fmla="*/ 58 w 74"/>
                  <a:gd name="T27" fmla="*/ 6 h 760"/>
                  <a:gd name="T28" fmla="*/ 63 w 74"/>
                  <a:gd name="T29" fmla="*/ 11 h 760"/>
                  <a:gd name="T30" fmla="*/ 67 w 74"/>
                  <a:gd name="T31" fmla="*/ 16 h 760"/>
                  <a:gd name="T32" fmla="*/ 71 w 74"/>
                  <a:gd name="T33" fmla="*/ 22 h 760"/>
                  <a:gd name="T34" fmla="*/ 73 w 74"/>
                  <a:gd name="T35" fmla="*/ 29 h 760"/>
                  <a:gd name="T36" fmla="*/ 74 w 74"/>
                  <a:gd name="T37" fmla="*/ 37 h 760"/>
                  <a:gd name="T38" fmla="*/ 74 w 74"/>
                  <a:gd name="T39" fmla="*/ 723 h 760"/>
                  <a:gd name="T40" fmla="*/ 73 w 74"/>
                  <a:gd name="T41" fmla="*/ 730 h 760"/>
                  <a:gd name="T42" fmla="*/ 71 w 74"/>
                  <a:gd name="T43" fmla="*/ 738 h 760"/>
                  <a:gd name="T44" fmla="*/ 67 w 74"/>
                  <a:gd name="T45" fmla="*/ 744 h 760"/>
                  <a:gd name="T46" fmla="*/ 63 w 74"/>
                  <a:gd name="T47" fmla="*/ 750 h 760"/>
                  <a:gd name="T48" fmla="*/ 58 w 74"/>
                  <a:gd name="T49" fmla="*/ 754 h 760"/>
                  <a:gd name="T50" fmla="*/ 51 w 74"/>
                  <a:gd name="T51" fmla="*/ 758 h 760"/>
                  <a:gd name="T52" fmla="*/ 44 w 74"/>
                  <a:gd name="T53" fmla="*/ 760 h 760"/>
                  <a:gd name="T54" fmla="*/ 38 w 74"/>
                  <a:gd name="T55" fmla="*/ 760 h 760"/>
                  <a:gd name="T56" fmla="*/ 38 w 74"/>
                  <a:gd name="T57" fmla="*/ 760 h 760"/>
                  <a:gd name="T58" fmla="*/ 30 w 74"/>
                  <a:gd name="T59" fmla="*/ 760 h 760"/>
                  <a:gd name="T60" fmla="*/ 23 w 74"/>
                  <a:gd name="T61" fmla="*/ 758 h 760"/>
                  <a:gd name="T62" fmla="*/ 16 w 74"/>
                  <a:gd name="T63" fmla="*/ 754 h 760"/>
                  <a:gd name="T64" fmla="*/ 11 w 74"/>
                  <a:gd name="T65" fmla="*/ 750 h 760"/>
                  <a:gd name="T66" fmla="*/ 7 w 74"/>
                  <a:gd name="T67" fmla="*/ 744 h 760"/>
                  <a:gd name="T68" fmla="*/ 3 w 74"/>
                  <a:gd name="T69" fmla="*/ 738 h 760"/>
                  <a:gd name="T70" fmla="*/ 1 w 74"/>
                  <a:gd name="T71" fmla="*/ 730 h 760"/>
                  <a:gd name="T72" fmla="*/ 0 w 74"/>
                  <a:gd name="T73" fmla="*/ 723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760">
                    <a:moveTo>
                      <a:pt x="0" y="723"/>
                    </a:moveTo>
                    <a:lnTo>
                      <a:pt x="0" y="37"/>
                    </a:lnTo>
                    <a:lnTo>
                      <a:pt x="1" y="29"/>
                    </a:lnTo>
                    <a:lnTo>
                      <a:pt x="3" y="22"/>
                    </a:lnTo>
                    <a:lnTo>
                      <a:pt x="7" y="16"/>
                    </a:lnTo>
                    <a:lnTo>
                      <a:pt x="11" y="11"/>
                    </a:lnTo>
                    <a:lnTo>
                      <a:pt x="16" y="6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4" y="1"/>
                    </a:lnTo>
                    <a:lnTo>
                      <a:pt x="51" y="3"/>
                    </a:lnTo>
                    <a:lnTo>
                      <a:pt x="58" y="6"/>
                    </a:lnTo>
                    <a:lnTo>
                      <a:pt x="63" y="11"/>
                    </a:lnTo>
                    <a:lnTo>
                      <a:pt x="67" y="16"/>
                    </a:lnTo>
                    <a:lnTo>
                      <a:pt x="71" y="22"/>
                    </a:lnTo>
                    <a:lnTo>
                      <a:pt x="73" y="29"/>
                    </a:lnTo>
                    <a:lnTo>
                      <a:pt x="74" y="37"/>
                    </a:lnTo>
                    <a:lnTo>
                      <a:pt x="74" y="723"/>
                    </a:lnTo>
                    <a:lnTo>
                      <a:pt x="73" y="730"/>
                    </a:lnTo>
                    <a:lnTo>
                      <a:pt x="71" y="738"/>
                    </a:lnTo>
                    <a:lnTo>
                      <a:pt x="67" y="744"/>
                    </a:lnTo>
                    <a:lnTo>
                      <a:pt x="63" y="750"/>
                    </a:lnTo>
                    <a:lnTo>
                      <a:pt x="58" y="754"/>
                    </a:lnTo>
                    <a:lnTo>
                      <a:pt x="51" y="758"/>
                    </a:lnTo>
                    <a:lnTo>
                      <a:pt x="44" y="760"/>
                    </a:lnTo>
                    <a:lnTo>
                      <a:pt x="38" y="760"/>
                    </a:lnTo>
                    <a:lnTo>
                      <a:pt x="38" y="760"/>
                    </a:lnTo>
                    <a:lnTo>
                      <a:pt x="30" y="760"/>
                    </a:lnTo>
                    <a:lnTo>
                      <a:pt x="23" y="758"/>
                    </a:lnTo>
                    <a:lnTo>
                      <a:pt x="16" y="754"/>
                    </a:lnTo>
                    <a:lnTo>
                      <a:pt x="11" y="750"/>
                    </a:lnTo>
                    <a:lnTo>
                      <a:pt x="7" y="744"/>
                    </a:lnTo>
                    <a:lnTo>
                      <a:pt x="3" y="738"/>
                    </a:lnTo>
                    <a:lnTo>
                      <a:pt x="1" y="730"/>
                    </a:lnTo>
                    <a:lnTo>
                      <a:pt x="0" y="723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7"/>
              <p:cNvSpPr>
                <a:spLocks/>
              </p:cNvSpPr>
              <p:nvPr/>
            </p:nvSpPr>
            <p:spPr bwMode="auto">
              <a:xfrm>
                <a:off x="2057454" y="1281117"/>
                <a:ext cx="19050" cy="155575"/>
              </a:xfrm>
              <a:custGeom>
                <a:avLst/>
                <a:gdLst>
                  <a:gd name="T0" fmla="*/ 0 w 74"/>
                  <a:gd name="T1" fmla="*/ 550 h 588"/>
                  <a:gd name="T2" fmla="*/ 0 w 74"/>
                  <a:gd name="T3" fmla="*/ 37 h 588"/>
                  <a:gd name="T4" fmla="*/ 1 w 74"/>
                  <a:gd name="T5" fmla="*/ 29 h 588"/>
                  <a:gd name="T6" fmla="*/ 3 w 74"/>
                  <a:gd name="T7" fmla="*/ 22 h 588"/>
                  <a:gd name="T8" fmla="*/ 7 w 74"/>
                  <a:gd name="T9" fmla="*/ 17 h 588"/>
                  <a:gd name="T10" fmla="*/ 11 w 74"/>
                  <a:gd name="T11" fmla="*/ 11 h 588"/>
                  <a:gd name="T12" fmla="*/ 16 w 74"/>
                  <a:gd name="T13" fmla="*/ 6 h 588"/>
                  <a:gd name="T14" fmla="*/ 23 w 74"/>
                  <a:gd name="T15" fmla="*/ 3 h 588"/>
                  <a:gd name="T16" fmla="*/ 30 w 74"/>
                  <a:gd name="T17" fmla="*/ 1 h 588"/>
                  <a:gd name="T18" fmla="*/ 38 w 74"/>
                  <a:gd name="T19" fmla="*/ 0 h 588"/>
                  <a:gd name="T20" fmla="*/ 38 w 74"/>
                  <a:gd name="T21" fmla="*/ 0 h 588"/>
                  <a:gd name="T22" fmla="*/ 44 w 74"/>
                  <a:gd name="T23" fmla="*/ 1 h 588"/>
                  <a:gd name="T24" fmla="*/ 51 w 74"/>
                  <a:gd name="T25" fmla="*/ 3 h 588"/>
                  <a:gd name="T26" fmla="*/ 58 w 74"/>
                  <a:gd name="T27" fmla="*/ 6 h 588"/>
                  <a:gd name="T28" fmla="*/ 63 w 74"/>
                  <a:gd name="T29" fmla="*/ 11 h 588"/>
                  <a:gd name="T30" fmla="*/ 67 w 74"/>
                  <a:gd name="T31" fmla="*/ 17 h 588"/>
                  <a:gd name="T32" fmla="*/ 71 w 74"/>
                  <a:gd name="T33" fmla="*/ 22 h 588"/>
                  <a:gd name="T34" fmla="*/ 73 w 74"/>
                  <a:gd name="T35" fmla="*/ 29 h 588"/>
                  <a:gd name="T36" fmla="*/ 74 w 74"/>
                  <a:gd name="T37" fmla="*/ 37 h 588"/>
                  <a:gd name="T38" fmla="*/ 74 w 74"/>
                  <a:gd name="T39" fmla="*/ 550 h 588"/>
                  <a:gd name="T40" fmla="*/ 73 w 74"/>
                  <a:gd name="T41" fmla="*/ 558 h 588"/>
                  <a:gd name="T42" fmla="*/ 71 w 74"/>
                  <a:gd name="T43" fmla="*/ 565 h 588"/>
                  <a:gd name="T44" fmla="*/ 67 w 74"/>
                  <a:gd name="T45" fmla="*/ 571 h 588"/>
                  <a:gd name="T46" fmla="*/ 63 w 74"/>
                  <a:gd name="T47" fmla="*/ 576 h 588"/>
                  <a:gd name="T48" fmla="*/ 58 w 74"/>
                  <a:gd name="T49" fmla="*/ 581 h 588"/>
                  <a:gd name="T50" fmla="*/ 51 w 74"/>
                  <a:gd name="T51" fmla="*/ 584 h 588"/>
                  <a:gd name="T52" fmla="*/ 44 w 74"/>
                  <a:gd name="T53" fmla="*/ 587 h 588"/>
                  <a:gd name="T54" fmla="*/ 38 w 74"/>
                  <a:gd name="T55" fmla="*/ 588 h 588"/>
                  <a:gd name="T56" fmla="*/ 38 w 74"/>
                  <a:gd name="T57" fmla="*/ 588 h 588"/>
                  <a:gd name="T58" fmla="*/ 30 w 74"/>
                  <a:gd name="T59" fmla="*/ 587 h 588"/>
                  <a:gd name="T60" fmla="*/ 23 w 74"/>
                  <a:gd name="T61" fmla="*/ 584 h 588"/>
                  <a:gd name="T62" fmla="*/ 16 w 74"/>
                  <a:gd name="T63" fmla="*/ 581 h 588"/>
                  <a:gd name="T64" fmla="*/ 11 w 74"/>
                  <a:gd name="T65" fmla="*/ 576 h 588"/>
                  <a:gd name="T66" fmla="*/ 7 w 74"/>
                  <a:gd name="T67" fmla="*/ 571 h 588"/>
                  <a:gd name="T68" fmla="*/ 3 w 74"/>
                  <a:gd name="T69" fmla="*/ 565 h 588"/>
                  <a:gd name="T70" fmla="*/ 1 w 74"/>
                  <a:gd name="T71" fmla="*/ 558 h 588"/>
                  <a:gd name="T72" fmla="*/ 0 w 74"/>
                  <a:gd name="T73" fmla="*/ 55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588">
                    <a:moveTo>
                      <a:pt x="0" y="550"/>
                    </a:moveTo>
                    <a:lnTo>
                      <a:pt x="0" y="37"/>
                    </a:lnTo>
                    <a:lnTo>
                      <a:pt x="1" y="29"/>
                    </a:lnTo>
                    <a:lnTo>
                      <a:pt x="3" y="22"/>
                    </a:lnTo>
                    <a:lnTo>
                      <a:pt x="7" y="17"/>
                    </a:lnTo>
                    <a:lnTo>
                      <a:pt x="11" y="11"/>
                    </a:lnTo>
                    <a:lnTo>
                      <a:pt x="16" y="6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4" y="1"/>
                    </a:lnTo>
                    <a:lnTo>
                      <a:pt x="51" y="3"/>
                    </a:lnTo>
                    <a:lnTo>
                      <a:pt x="58" y="6"/>
                    </a:lnTo>
                    <a:lnTo>
                      <a:pt x="63" y="11"/>
                    </a:lnTo>
                    <a:lnTo>
                      <a:pt x="67" y="17"/>
                    </a:lnTo>
                    <a:lnTo>
                      <a:pt x="71" y="22"/>
                    </a:lnTo>
                    <a:lnTo>
                      <a:pt x="73" y="29"/>
                    </a:lnTo>
                    <a:lnTo>
                      <a:pt x="74" y="37"/>
                    </a:lnTo>
                    <a:lnTo>
                      <a:pt x="74" y="550"/>
                    </a:lnTo>
                    <a:lnTo>
                      <a:pt x="73" y="558"/>
                    </a:lnTo>
                    <a:lnTo>
                      <a:pt x="71" y="565"/>
                    </a:lnTo>
                    <a:lnTo>
                      <a:pt x="67" y="571"/>
                    </a:lnTo>
                    <a:lnTo>
                      <a:pt x="63" y="576"/>
                    </a:lnTo>
                    <a:lnTo>
                      <a:pt x="58" y="581"/>
                    </a:lnTo>
                    <a:lnTo>
                      <a:pt x="51" y="584"/>
                    </a:lnTo>
                    <a:lnTo>
                      <a:pt x="44" y="587"/>
                    </a:lnTo>
                    <a:lnTo>
                      <a:pt x="38" y="588"/>
                    </a:lnTo>
                    <a:lnTo>
                      <a:pt x="38" y="588"/>
                    </a:lnTo>
                    <a:lnTo>
                      <a:pt x="30" y="587"/>
                    </a:lnTo>
                    <a:lnTo>
                      <a:pt x="23" y="584"/>
                    </a:lnTo>
                    <a:lnTo>
                      <a:pt x="16" y="581"/>
                    </a:lnTo>
                    <a:lnTo>
                      <a:pt x="11" y="576"/>
                    </a:lnTo>
                    <a:lnTo>
                      <a:pt x="7" y="571"/>
                    </a:lnTo>
                    <a:lnTo>
                      <a:pt x="3" y="565"/>
                    </a:lnTo>
                    <a:lnTo>
                      <a:pt x="1" y="558"/>
                    </a:lnTo>
                    <a:lnTo>
                      <a:pt x="0" y="550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8"/>
              <p:cNvSpPr>
                <a:spLocks/>
              </p:cNvSpPr>
              <p:nvPr/>
            </p:nvSpPr>
            <p:spPr bwMode="auto">
              <a:xfrm>
                <a:off x="2057473" y="1676404"/>
                <a:ext cx="19050" cy="155575"/>
              </a:xfrm>
              <a:custGeom>
                <a:avLst/>
                <a:gdLst>
                  <a:gd name="T0" fmla="*/ 0 w 74"/>
                  <a:gd name="T1" fmla="*/ 551 h 587"/>
                  <a:gd name="T2" fmla="*/ 0 w 74"/>
                  <a:gd name="T3" fmla="*/ 38 h 587"/>
                  <a:gd name="T4" fmla="*/ 1 w 74"/>
                  <a:gd name="T5" fmla="*/ 30 h 587"/>
                  <a:gd name="T6" fmla="*/ 3 w 74"/>
                  <a:gd name="T7" fmla="*/ 23 h 587"/>
                  <a:gd name="T8" fmla="*/ 7 w 74"/>
                  <a:gd name="T9" fmla="*/ 16 h 587"/>
                  <a:gd name="T10" fmla="*/ 11 w 74"/>
                  <a:gd name="T11" fmla="*/ 11 h 587"/>
                  <a:gd name="T12" fmla="*/ 16 w 74"/>
                  <a:gd name="T13" fmla="*/ 7 h 587"/>
                  <a:gd name="T14" fmla="*/ 23 w 74"/>
                  <a:gd name="T15" fmla="*/ 3 h 587"/>
                  <a:gd name="T16" fmla="*/ 30 w 74"/>
                  <a:gd name="T17" fmla="*/ 1 h 587"/>
                  <a:gd name="T18" fmla="*/ 38 w 74"/>
                  <a:gd name="T19" fmla="*/ 0 h 587"/>
                  <a:gd name="T20" fmla="*/ 38 w 74"/>
                  <a:gd name="T21" fmla="*/ 0 h 587"/>
                  <a:gd name="T22" fmla="*/ 44 w 74"/>
                  <a:gd name="T23" fmla="*/ 1 h 587"/>
                  <a:gd name="T24" fmla="*/ 51 w 74"/>
                  <a:gd name="T25" fmla="*/ 3 h 587"/>
                  <a:gd name="T26" fmla="*/ 58 w 74"/>
                  <a:gd name="T27" fmla="*/ 7 h 587"/>
                  <a:gd name="T28" fmla="*/ 63 w 74"/>
                  <a:gd name="T29" fmla="*/ 11 h 587"/>
                  <a:gd name="T30" fmla="*/ 67 w 74"/>
                  <a:gd name="T31" fmla="*/ 16 h 587"/>
                  <a:gd name="T32" fmla="*/ 71 w 74"/>
                  <a:gd name="T33" fmla="*/ 23 h 587"/>
                  <a:gd name="T34" fmla="*/ 73 w 74"/>
                  <a:gd name="T35" fmla="*/ 30 h 587"/>
                  <a:gd name="T36" fmla="*/ 74 w 74"/>
                  <a:gd name="T37" fmla="*/ 38 h 587"/>
                  <a:gd name="T38" fmla="*/ 74 w 74"/>
                  <a:gd name="T39" fmla="*/ 551 h 587"/>
                  <a:gd name="T40" fmla="*/ 73 w 74"/>
                  <a:gd name="T41" fmla="*/ 557 h 587"/>
                  <a:gd name="T42" fmla="*/ 71 w 74"/>
                  <a:gd name="T43" fmla="*/ 564 h 587"/>
                  <a:gd name="T44" fmla="*/ 67 w 74"/>
                  <a:gd name="T45" fmla="*/ 571 h 587"/>
                  <a:gd name="T46" fmla="*/ 63 w 74"/>
                  <a:gd name="T47" fmla="*/ 577 h 587"/>
                  <a:gd name="T48" fmla="*/ 58 w 74"/>
                  <a:gd name="T49" fmla="*/ 581 h 587"/>
                  <a:gd name="T50" fmla="*/ 51 w 74"/>
                  <a:gd name="T51" fmla="*/ 585 h 587"/>
                  <a:gd name="T52" fmla="*/ 44 w 74"/>
                  <a:gd name="T53" fmla="*/ 586 h 587"/>
                  <a:gd name="T54" fmla="*/ 38 w 74"/>
                  <a:gd name="T55" fmla="*/ 587 h 587"/>
                  <a:gd name="T56" fmla="*/ 38 w 74"/>
                  <a:gd name="T57" fmla="*/ 587 h 587"/>
                  <a:gd name="T58" fmla="*/ 30 w 74"/>
                  <a:gd name="T59" fmla="*/ 586 h 587"/>
                  <a:gd name="T60" fmla="*/ 23 w 74"/>
                  <a:gd name="T61" fmla="*/ 585 h 587"/>
                  <a:gd name="T62" fmla="*/ 16 w 74"/>
                  <a:gd name="T63" fmla="*/ 581 h 587"/>
                  <a:gd name="T64" fmla="*/ 11 w 74"/>
                  <a:gd name="T65" fmla="*/ 577 h 587"/>
                  <a:gd name="T66" fmla="*/ 7 w 74"/>
                  <a:gd name="T67" fmla="*/ 571 h 587"/>
                  <a:gd name="T68" fmla="*/ 3 w 74"/>
                  <a:gd name="T69" fmla="*/ 564 h 587"/>
                  <a:gd name="T70" fmla="*/ 1 w 74"/>
                  <a:gd name="T71" fmla="*/ 557 h 587"/>
                  <a:gd name="T72" fmla="*/ 0 w 74"/>
                  <a:gd name="T73" fmla="*/ 551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587">
                    <a:moveTo>
                      <a:pt x="0" y="551"/>
                    </a:moveTo>
                    <a:lnTo>
                      <a:pt x="0" y="38"/>
                    </a:lnTo>
                    <a:lnTo>
                      <a:pt x="1" y="30"/>
                    </a:lnTo>
                    <a:lnTo>
                      <a:pt x="3" y="23"/>
                    </a:lnTo>
                    <a:lnTo>
                      <a:pt x="7" y="16"/>
                    </a:lnTo>
                    <a:lnTo>
                      <a:pt x="11" y="11"/>
                    </a:lnTo>
                    <a:lnTo>
                      <a:pt x="16" y="7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4" y="1"/>
                    </a:lnTo>
                    <a:lnTo>
                      <a:pt x="51" y="3"/>
                    </a:lnTo>
                    <a:lnTo>
                      <a:pt x="58" y="7"/>
                    </a:lnTo>
                    <a:lnTo>
                      <a:pt x="63" y="11"/>
                    </a:lnTo>
                    <a:lnTo>
                      <a:pt x="67" y="16"/>
                    </a:lnTo>
                    <a:lnTo>
                      <a:pt x="71" y="23"/>
                    </a:lnTo>
                    <a:lnTo>
                      <a:pt x="73" y="30"/>
                    </a:lnTo>
                    <a:lnTo>
                      <a:pt x="74" y="38"/>
                    </a:lnTo>
                    <a:lnTo>
                      <a:pt x="74" y="551"/>
                    </a:lnTo>
                    <a:lnTo>
                      <a:pt x="73" y="557"/>
                    </a:lnTo>
                    <a:lnTo>
                      <a:pt x="71" y="564"/>
                    </a:lnTo>
                    <a:lnTo>
                      <a:pt x="67" y="571"/>
                    </a:lnTo>
                    <a:lnTo>
                      <a:pt x="63" y="577"/>
                    </a:lnTo>
                    <a:lnTo>
                      <a:pt x="58" y="581"/>
                    </a:lnTo>
                    <a:lnTo>
                      <a:pt x="51" y="585"/>
                    </a:lnTo>
                    <a:lnTo>
                      <a:pt x="44" y="586"/>
                    </a:lnTo>
                    <a:lnTo>
                      <a:pt x="38" y="587"/>
                    </a:lnTo>
                    <a:lnTo>
                      <a:pt x="38" y="587"/>
                    </a:lnTo>
                    <a:lnTo>
                      <a:pt x="30" y="586"/>
                    </a:lnTo>
                    <a:lnTo>
                      <a:pt x="23" y="585"/>
                    </a:lnTo>
                    <a:lnTo>
                      <a:pt x="16" y="581"/>
                    </a:lnTo>
                    <a:lnTo>
                      <a:pt x="11" y="577"/>
                    </a:lnTo>
                    <a:lnTo>
                      <a:pt x="7" y="571"/>
                    </a:lnTo>
                    <a:lnTo>
                      <a:pt x="3" y="564"/>
                    </a:lnTo>
                    <a:lnTo>
                      <a:pt x="1" y="557"/>
                    </a:lnTo>
                    <a:lnTo>
                      <a:pt x="0" y="551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Rectangle 9"/>
              <p:cNvSpPr>
                <a:spLocks noChangeArrowheads="1"/>
              </p:cNvSpPr>
              <p:nvPr/>
            </p:nvSpPr>
            <p:spPr bwMode="auto">
              <a:xfrm>
                <a:off x="2066965" y="822328"/>
                <a:ext cx="20638" cy="214313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Rectangle 10"/>
              <p:cNvSpPr>
                <a:spLocks noChangeArrowheads="1"/>
              </p:cNvSpPr>
              <p:nvPr/>
            </p:nvSpPr>
            <p:spPr bwMode="auto">
              <a:xfrm>
                <a:off x="2066960" y="1276353"/>
                <a:ext cx="20638" cy="165101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Rectangle 11"/>
              <p:cNvSpPr>
                <a:spLocks noChangeArrowheads="1"/>
              </p:cNvSpPr>
              <p:nvPr/>
            </p:nvSpPr>
            <p:spPr bwMode="auto">
              <a:xfrm>
                <a:off x="2066925" y="1670049"/>
                <a:ext cx="20638" cy="166689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2" name="Freeform 14"/>
            <p:cNvSpPr>
              <a:spLocks/>
            </p:cNvSpPr>
            <p:nvPr/>
          </p:nvSpPr>
          <p:spPr bwMode="auto">
            <a:xfrm>
              <a:off x="915608" y="335133"/>
              <a:ext cx="2927243" cy="6220646"/>
            </a:xfrm>
            <a:custGeom>
              <a:avLst/>
              <a:gdLst>
                <a:gd name="T0" fmla="*/ 7316 w 8536"/>
                <a:gd name="T1" fmla="*/ 1 h 18144"/>
                <a:gd name="T2" fmla="*/ 7508 w 8536"/>
                <a:gd name="T3" fmla="*/ 26 h 18144"/>
                <a:gd name="T4" fmla="*/ 7691 w 8536"/>
                <a:gd name="T5" fmla="*/ 77 h 18144"/>
                <a:gd name="T6" fmla="*/ 7862 w 8536"/>
                <a:gd name="T7" fmla="*/ 155 h 18144"/>
                <a:gd name="T8" fmla="*/ 8018 w 8536"/>
                <a:gd name="T9" fmla="*/ 255 h 18144"/>
                <a:gd name="T10" fmla="*/ 8158 w 8536"/>
                <a:gd name="T11" fmla="*/ 377 h 18144"/>
                <a:gd name="T12" fmla="*/ 8279 w 8536"/>
                <a:gd name="T13" fmla="*/ 517 h 18144"/>
                <a:gd name="T14" fmla="*/ 8380 w 8536"/>
                <a:gd name="T15" fmla="*/ 674 h 18144"/>
                <a:gd name="T16" fmla="*/ 8457 w 8536"/>
                <a:gd name="T17" fmla="*/ 845 h 18144"/>
                <a:gd name="T18" fmla="*/ 8510 w 8536"/>
                <a:gd name="T19" fmla="*/ 1027 h 18144"/>
                <a:gd name="T20" fmla="*/ 8535 w 8536"/>
                <a:gd name="T21" fmla="*/ 1218 h 18144"/>
                <a:gd name="T22" fmla="*/ 8535 w 8536"/>
                <a:gd name="T23" fmla="*/ 16924 h 18144"/>
                <a:gd name="T24" fmla="*/ 8510 w 8536"/>
                <a:gd name="T25" fmla="*/ 17117 h 18144"/>
                <a:gd name="T26" fmla="*/ 8457 w 8536"/>
                <a:gd name="T27" fmla="*/ 17299 h 18144"/>
                <a:gd name="T28" fmla="*/ 8380 w 8536"/>
                <a:gd name="T29" fmla="*/ 17470 h 18144"/>
                <a:gd name="T30" fmla="*/ 8279 w 8536"/>
                <a:gd name="T31" fmla="*/ 17626 h 18144"/>
                <a:gd name="T32" fmla="*/ 8158 w 8536"/>
                <a:gd name="T33" fmla="*/ 17767 h 18144"/>
                <a:gd name="T34" fmla="*/ 8018 w 8536"/>
                <a:gd name="T35" fmla="*/ 17888 h 18144"/>
                <a:gd name="T36" fmla="*/ 7862 w 8536"/>
                <a:gd name="T37" fmla="*/ 17988 h 18144"/>
                <a:gd name="T38" fmla="*/ 7691 w 8536"/>
                <a:gd name="T39" fmla="*/ 18065 h 18144"/>
                <a:gd name="T40" fmla="*/ 7508 w 8536"/>
                <a:gd name="T41" fmla="*/ 18118 h 18144"/>
                <a:gd name="T42" fmla="*/ 7316 w 8536"/>
                <a:gd name="T43" fmla="*/ 18143 h 18144"/>
                <a:gd name="T44" fmla="*/ 1220 w 8536"/>
                <a:gd name="T45" fmla="*/ 18143 h 18144"/>
                <a:gd name="T46" fmla="*/ 1027 w 8536"/>
                <a:gd name="T47" fmla="*/ 18118 h 18144"/>
                <a:gd name="T48" fmla="*/ 845 w 8536"/>
                <a:gd name="T49" fmla="*/ 18065 h 18144"/>
                <a:gd name="T50" fmla="*/ 674 w 8536"/>
                <a:gd name="T51" fmla="*/ 17988 h 18144"/>
                <a:gd name="T52" fmla="*/ 518 w 8536"/>
                <a:gd name="T53" fmla="*/ 17888 h 18144"/>
                <a:gd name="T54" fmla="*/ 377 w 8536"/>
                <a:gd name="T55" fmla="*/ 17767 h 18144"/>
                <a:gd name="T56" fmla="*/ 256 w 8536"/>
                <a:gd name="T57" fmla="*/ 17626 h 18144"/>
                <a:gd name="T58" fmla="*/ 156 w 8536"/>
                <a:gd name="T59" fmla="*/ 17470 h 18144"/>
                <a:gd name="T60" fmla="*/ 78 w 8536"/>
                <a:gd name="T61" fmla="*/ 17299 h 18144"/>
                <a:gd name="T62" fmla="*/ 26 w 8536"/>
                <a:gd name="T63" fmla="*/ 17117 h 18144"/>
                <a:gd name="T64" fmla="*/ 2 w 8536"/>
                <a:gd name="T65" fmla="*/ 16924 h 18144"/>
                <a:gd name="T66" fmla="*/ 2 w 8536"/>
                <a:gd name="T67" fmla="*/ 1218 h 18144"/>
                <a:gd name="T68" fmla="*/ 26 w 8536"/>
                <a:gd name="T69" fmla="*/ 1027 h 18144"/>
                <a:gd name="T70" fmla="*/ 78 w 8536"/>
                <a:gd name="T71" fmla="*/ 845 h 18144"/>
                <a:gd name="T72" fmla="*/ 156 w 8536"/>
                <a:gd name="T73" fmla="*/ 674 h 18144"/>
                <a:gd name="T74" fmla="*/ 256 w 8536"/>
                <a:gd name="T75" fmla="*/ 517 h 18144"/>
                <a:gd name="T76" fmla="*/ 377 w 8536"/>
                <a:gd name="T77" fmla="*/ 377 h 18144"/>
                <a:gd name="T78" fmla="*/ 518 w 8536"/>
                <a:gd name="T79" fmla="*/ 255 h 18144"/>
                <a:gd name="T80" fmla="*/ 674 w 8536"/>
                <a:gd name="T81" fmla="*/ 155 h 18144"/>
                <a:gd name="T82" fmla="*/ 845 w 8536"/>
                <a:gd name="T83" fmla="*/ 77 h 18144"/>
                <a:gd name="T84" fmla="*/ 1027 w 8536"/>
                <a:gd name="T85" fmla="*/ 26 h 18144"/>
                <a:gd name="T86" fmla="*/ 1220 w 8536"/>
                <a:gd name="T87" fmla="*/ 1 h 18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36" h="18144">
                  <a:moveTo>
                    <a:pt x="1286" y="0"/>
                  </a:moveTo>
                  <a:lnTo>
                    <a:pt x="7249" y="0"/>
                  </a:lnTo>
                  <a:lnTo>
                    <a:pt x="7316" y="1"/>
                  </a:lnTo>
                  <a:lnTo>
                    <a:pt x="7381" y="5"/>
                  </a:lnTo>
                  <a:lnTo>
                    <a:pt x="7446" y="15"/>
                  </a:lnTo>
                  <a:lnTo>
                    <a:pt x="7508" y="26"/>
                  </a:lnTo>
                  <a:lnTo>
                    <a:pt x="7570" y="40"/>
                  </a:lnTo>
                  <a:lnTo>
                    <a:pt x="7632" y="58"/>
                  </a:lnTo>
                  <a:lnTo>
                    <a:pt x="7691" y="77"/>
                  </a:lnTo>
                  <a:lnTo>
                    <a:pt x="7749" y="101"/>
                  </a:lnTo>
                  <a:lnTo>
                    <a:pt x="7806" y="126"/>
                  </a:lnTo>
                  <a:lnTo>
                    <a:pt x="7862" y="155"/>
                  </a:lnTo>
                  <a:lnTo>
                    <a:pt x="7916" y="186"/>
                  </a:lnTo>
                  <a:lnTo>
                    <a:pt x="7968" y="220"/>
                  </a:lnTo>
                  <a:lnTo>
                    <a:pt x="8018" y="255"/>
                  </a:lnTo>
                  <a:lnTo>
                    <a:pt x="8067" y="294"/>
                  </a:lnTo>
                  <a:lnTo>
                    <a:pt x="8114" y="334"/>
                  </a:lnTo>
                  <a:lnTo>
                    <a:pt x="8158" y="377"/>
                  </a:lnTo>
                  <a:lnTo>
                    <a:pt x="8201" y="422"/>
                  </a:lnTo>
                  <a:lnTo>
                    <a:pt x="8242" y="468"/>
                  </a:lnTo>
                  <a:lnTo>
                    <a:pt x="8279" y="517"/>
                  </a:lnTo>
                  <a:lnTo>
                    <a:pt x="8316" y="567"/>
                  </a:lnTo>
                  <a:lnTo>
                    <a:pt x="8349" y="620"/>
                  </a:lnTo>
                  <a:lnTo>
                    <a:pt x="8380" y="674"/>
                  </a:lnTo>
                  <a:lnTo>
                    <a:pt x="8408" y="728"/>
                  </a:lnTo>
                  <a:lnTo>
                    <a:pt x="8434" y="785"/>
                  </a:lnTo>
                  <a:lnTo>
                    <a:pt x="8457" y="845"/>
                  </a:lnTo>
                  <a:lnTo>
                    <a:pt x="8478" y="904"/>
                  </a:lnTo>
                  <a:lnTo>
                    <a:pt x="8495" y="964"/>
                  </a:lnTo>
                  <a:lnTo>
                    <a:pt x="8510" y="1027"/>
                  </a:lnTo>
                  <a:lnTo>
                    <a:pt x="8521" y="1090"/>
                  </a:lnTo>
                  <a:lnTo>
                    <a:pt x="8529" y="1153"/>
                  </a:lnTo>
                  <a:lnTo>
                    <a:pt x="8535" y="1218"/>
                  </a:lnTo>
                  <a:lnTo>
                    <a:pt x="8536" y="1285"/>
                  </a:lnTo>
                  <a:lnTo>
                    <a:pt x="8536" y="16858"/>
                  </a:lnTo>
                  <a:lnTo>
                    <a:pt x="8535" y="16924"/>
                  </a:lnTo>
                  <a:lnTo>
                    <a:pt x="8529" y="16989"/>
                  </a:lnTo>
                  <a:lnTo>
                    <a:pt x="8521" y="17054"/>
                  </a:lnTo>
                  <a:lnTo>
                    <a:pt x="8510" y="17117"/>
                  </a:lnTo>
                  <a:lnTo>
                    <a:pt x="8495" y="17178"/>
                  </a:lnTo>
                  <a:lnTo>
                    <a:pt x="8478" y="17240"/>
                  </a:lnTo>
                  <a:lnTo>
                    <a:pt x="8457" y="17299"/>
                  </a:lnTo>
                  <a:lnTo>
                    <a:pt x="8434" y="17357"/>
                  </a:lnTo>
                  <a:lnTo>
                    <a:pt x="8408" y="17414"/>
                  </a:lnTo>
                  <a:lnTo>
                    <a:pt x="8380" y="17470"/>
                  </a:lnTo>
                  <a:lnTo>
                    <a:pt x="8349" y="17524"/>
                  </a:lnTo>
                  <a:lnTo>
                    <a:pt x="8316" y="17576"/>
                  </a:lnTo>
                  <a:lnTo>
                    <a:pt x="8279" y="17626"/>
                  </a:lnTo>
                  <a:lnTo>
                    <a:pt x="8242" y="17675"/>
                  </a:lnTo>
                  <a:lnTo>
                    <a:pt x="8201" y="17722"/>
                  </a:lnTo>
                  <a:lnTo>
                    <a:pt x="8158" y="17767"/>
                  </a:lnTo>
                  <a:lnTo>
                    <a:pt x="8114" y="17809"/>
                  </a:lnTo>
                  <a:lnTo>
                    <a:pt x="8067" y="17850"/>
                  </a:lnTo>
                  <a:lnTo>
                    <a:pt x="8018" y="17888"/>
                  </a:lnTo>
                  <a:lnTo>
                    <a:pt x="7968" y="17924"/>
                  </a:lnTo>
                  <a:lnTo>
                    <a:pt x="7916" y="17957"/>
                  </a:lnTo>
                  <a:lnTo>
                    <a:pt x="7862" y="17988"/>
                  </a:lnTo>
                  <a:lnTo>
                    <a:pt x="7806" y="18016"/>
                  </a:lnTo>
                  <a:lnTo>
                    <a:pt x="7749" y="18043"/>
                  </a:lnTo>
                  <a:lnTo>
                    <a:pt x="7691" y="18065"/>
                  </a:lnTo>
                  <a:lnTo>
                    <a:pt x="7632" y="18086"/>
                  </a:lnTo>
                  <a:lnTo>
                    <a:pt x="7570" y="18103"/>
                  </a:lnTo>
                  <a:lnTo>
                    <a:pt x="7508" y="18118"/>
                  </a:lnTo>
                  <a:lnTo>
                    <a:pt x="7446" y="18129"/>
                  </a:lnTo>
                  <a:lnTo>
                    <a:pt x="7381" y="18137"/>
                  </a:lnTo>
                  <a:lnTo>
                    <a:pt x="7316" y="18143"/>
                  </a:lnTo>
                  <a:lnTo>
                    <a:pt x="7249" y="18144"/>
                  </a:lnTo>
                  <a:lnTo>
                    <a:pt x="1286" y="18144"/>
                  </a:lnTo>
                  <a:lnTo>
                    <a:pt x="1220" y="18143"/>
                  </a:lnTo>
                  <a:lnTo>
                    <a:pt x="1155" y="18137"/>
                  </a:lnTo>
                  <a:lnTo>
                    <a:pt x="1091" y="18129"/>
                  </a:lnTo>
                  <a:lnTo>
                    <a:pt x="1027" y="18118"/>
                  </a:lnTo>
                  <a:lnTo>
                    <a:pt x="966" y="18103"/>
                  </a:lnTo>
                  <a:lnTo>
                    <a:pt x="904" y="18086"/>
                  </a:lnTo>
                  <a:lnTo>
                    <a:pt x="845" y="18065"/>
                  </a:lnTo>
                  <a:lnTo>
                    <a:pt x="787" y="18043"/>
                  </a:lnTo>
                  <a:lnTo>
                    <a:pt x="730" y="18016"/>
                  </a:lnTo>
                  <a:lnTo>
                    <a:pt x="674" y="17988"/>
                  </a:lnTo>
                  <a:lnTo>
                    <a:pt x="620" y="17957"/>
                  </a:lnTo>
                  <a:lnTo>
                    <a:pt x="569" y="17924"/>
                  </a:lnTo>
                  <a:lnTo>
                    <a:pt x="518" y="17888"/>
                  </a:lnTo>
                  <a:lnTo>
                    <a:pt x="470" y="17850"/>
                  </a:lnTo>
                  <a:lnTo>
                    <a:pt x="423" y="17809"/>
                  </a:lnTo>
                  <a:lnTo>
                    <a:pt x="377" y="17767"/>
                  </a:lnTo>
                  <a:lnTo>
                    <a:pt x="335" y="17722"/>
                  </a:lnTo>
                  <a:lnTo>
                    <a:pt x="295" y="17675"/>
                  </a:lnTo>
                  <a:lnTo>
                    <a:pt x="256" y="17626"/>
                  </a:lnTo>
                  <a:lnTo>
                    <a:pt x="221" y="17576"/>
                  </a:lnTo>
                  <a:lnTo>
                    <a:pt x="187" y="17524"/>
                  </a:lnTo>
                  <a:lnTo>
                    <a:pt x="156" y="17470"/>
                  </a:lnTo>
                  <a:lnTo>
                    <a:pt x="128" y="17414"/>
                  </a:lnTo>
                  <a:lnTo>
                    <a:pt x="101" y="17357"/>
                  </a:lnTo>
                  <a:lnTo>
                    <a:pt x="78" y="17299"/>
                  </a:lnTo>
                  <a:lnTo>
                    <a:pt x="58" y="17240"/>
                  </a:lnTo>
                  <a:lnTo>
                    <a:pt x="41" y="17178"/>
                  </a:lnTo>
                  <a:lnTo>
                    <a:pt x="26" y="17117"/>
                  </a:lnTo>
                  <a:lnTo>
                    <a:pt x="15" y="17054"/>
                  </a:lnTo>
                  <a:lnTo>
                    <a:pt x="7" y="16989"/>
                  </a:lnTo>
                  <a:lnTo>
                    <a:pt x="2" y="16924"/>
                  </a:lnTo>
                  <a:lnTo>
                    <a:pt x="0" y="16858"/>
                  </a:lnTo>
                  <a:lnTo>
                    <a:pt x="0" y="1285"/>
                  </a:lnTo>
                  <a:lnTo>
                    <a:pt x="2" y="1218"/>
                  </a:lnTo>
                  <a:lnTo>
                    <a:pt x="7" y="1153"/>
                  </a:lnTo>
                  <a:lnTo>
                    <a:pt x="15" y="1090"/>
                  </a:lnTo>
                  <a:lnTo>
                    <a:pt x="26" y="1027"/>
                  </a:lnTo>
                  <a:lnTo>
                    <a:pt x="41" y="964"/>
                  </a:lnTo>
                  <a:lnTo>
                    <a:pt x="58" y="904"/>
                  </a:lnTo>
                  <a:lnTo>
                    <a:pt x="78" y="845"/>
                  </a:lnTo>
                  <a:lnTo>
                    <a:pt x="101" y="785"/>
                  </a:lnTo>
                  <a:lnTo>
                    <a:pt x="128" y="728"/>
                  </a:lnTo>
                  <a:lnTo>
                    <a:pt x="156" y="674"/>
                  </a:lnTo>
                  <a:lnTo>
                    <a:pt x="187" y="620"/>
                  </a:lnTo>
                  <a:lnTo>
                    <a:pt x="221" y="567"/>
                  </a:lnTo>
                  <a:lnTo>
                    <a:pt x="256" y="517"/>
                  </a:lnTo>
                  <a:lnTo>
                    <a:pt x="295" y="468"/>
                  </a:lnTo>
                  <a:lnTo>
                    <a:pt x="335" y="422"/>
                  </a:lnTo>
                  <a:lnTo>
                    <a:pt x="377" y="377"/>
                  </a:lnTo>
                  <a:lnTo>
                    <a:pt x="423" y="334"/>
                  </a:lnTo>
                  <a:lnTo>
                    <a:pt x="470" y="294"/>
                  </a:lnTo>
                  <a:lnTo>
                    <a:pt x="518" y="255"/>
                  </a:lnTo>
                  <a:lnTo>
                    <a:pt x="569" y="220"/>
                  </a:lnTo>
                  <a:lnTo>
                    <a:pt x="620" y="186"/>
                  </a:lnTo>
                  <a:lnTo>
                    <a:pt x="674" y="155"/>
                  </a:lnTo>
                  <a:lnTo>
                    <a:pt x="730" y="126"/>
                  </a:lnTo>
                  <a:lnTo>
                    <a:pt x="787" y="101"/>
                  </a:lnTo>
                  <a:lnTo>
                    <a:pt x="845" y="77"/>
                  </a:lnTo>
                  <a:lnTo>
                    <a:pt x="904" y="58"/>
                  </a:lnTo>
                  <a:lnTo>
                    <a:pt x="966" y="40"/>
                  </a:lnTo>
                  <a:lnTo>
                    <a:pt x="1027" y="26"/>
                  </a:lnTo>
                  <a:lnTo>
                    <a:pt x="1091" y="15"/>
                  </a:lnTo>
                  <a:lnTo>
                    <a:pt x="1155" y="5"/>
                  </a:lnTo>
                  <a:lnTo>
                    <a:pt x="1220" y="1"/>
                  </a:lnTo>
                  <a:lnTo>
                    <a:pt x="128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5"/>
            <p:cNvSpPr>
              <a:spLocks/>
            </p:cNvSpPr>
            <p:nvPr/>
          </p:nvSpPr>
          <p:spPr bwMode="auto">
            <a:xfrm>
              <a:off x="944408" y="363932"/>
              <a:ext cx="2869644" cy="6163047"/>
            </a:xfrm>
            <a:custGeom>
              <a:avLst/>
              <a:gdLst>
                <a:gd name="T0" fmla="*/ 7245 w 8370"/>
                <a:gd name="T1" fmla="*/ 2 h 17971"/>
                <a:gd name="T2" fmla="*/ 7422 w 8370"/>
                <a:gd name="T3" fmla="*/ 24 h 17971"/>
                <a:gd name="T4" fmla="*/ 7591 w 8370"/>
                <a:gd name="T5" fmla="*/ 72 h 17971"/>
                <a:gd name="T6" fmla="*/ 7748 w 8370"/>
                <a:gd name="T7" fmla="*/ 143 h 17971"/>
                <a:gd name="T8" fmla="*/ 7892 w 8370"/>
                <a:gd name="T9" fmla="*/ 236 h 17971"/>
                <a:gd name="T10" fmla="*/ 8022 w 8370"/>
                <a:gd name="T11" fmla="*/ 348 h 17971"/>
                <a:gd name="T12" fmla="*/ 8134 w 8370"/>
                <a:gd name="T13" fmla="*/ 477 h 17971"/>
                <a:gd name="T14" fmla="*/ 8226 w 8370"/>
                <a:gd name="T15" fmla="*/ 622 h 17971"/>
                <a:gd name="T16" fmla="*/ 8298 w 8370"/>
                <a:gd name="T17" fmla="*/ 779 h 17971"/>
                <a:gd name="T18" fmla="*/ 8346 w 8370"/>
                <a:gd name="T19" fmla="*/ 947 h 17971"/>
                <a:gd name="T20" fmla="*/ 8369 w 8370"/>
                <a:gd name="T21" fmla="*/ 1124 h 17971"/>
                <a:gd name="T22" fmla="*/ 8369 w 8370"/>
                <a:gd name="T23" fmla="*/ 16847 h 17971"/>
                <a:gd name="T24" fmla="*/ 8346 w 8370"/>
                <a:gd name="T25" fmla="*/ 17024 h 17971"/>
                <a:gd name="T26" fmla="*/ 8298 w 8370"/>
                <a:gd name="T27" fmla="*/ 17193 h 17971"/>
                <a:gd name="T28" fmla="*/ 8226 w 8370"/>
                <a:gd name="T29" fmla="*/ 17350 h 17971"/>
                <a:gd name="T30" fmla="*/ 8134 w 8370"/>
                <a:gd name="T31" fmla="*/ 17494 h 17971"/>
                <a:gd name="T32" fmla="*/ 8022 w 8370"/>
                <a:gd name="T33" fmla="*/ 17624 h 17971"/>
                <a:gd name="T34" fmla="*/ 7892 w 8370"/>
                <a:gd name="T35" fmla="*/ 17735 h 17971"/>
                <a:gd name="T36" fmla="*/ 7748 w 8370"/>
                <a:gd name="T37" fmla="*/ 17828 h 17971"/>
                <a:gd name="T38" fmla="*/ 7591 w 8370"/>
                <a:gd name="T39" fmla="*/ 17900 h 17971"/>
                <a:gd name="T40" fmla="*/ 7422 w 8370"/>
                <a:gd name="T41" fmla="*/ 17947 h 17971"/>
                <a:gd name="T42" fmla="*/ 7245 w 8370"/>
                <a:gd name="T43" fmla="*/ 17970 h 17971"/>
                <a:gd name="T44" fmla="*/ 1125 w 8370"/>
                <a:gd name="T45" fmla="*/ 17970 h 17971"/>
                <a:gd name="T46" fmla="*/ 948 w 8370"/>
                <a:gd name="T47" fmla="*/ 17947 h 17971"/>
                <a:gd name="T48" fmla="*/ 779 w 8370"/>
                <a:gd name="T49" fmla="*/ 17900 h 17971"/>
                <a:gd name="T50" fmla="*/ 622 w 8370"/>
                <a:gd name="T51" fmla="*/ 17828 h 17971"/>
                <a:gd name="T52" fmla="*/ 478 w 8370"/>
                <a:gd name="T53" fmla="*/ 17735 h 17971"/>
                <a:gd name="T54" fmla="*/ 349 w 8370"/>
                <a:gd name="T55" fmla="*/ 17624 h 17971"/>
                <a:gd name="T56" fmla="*/ 236 w 8370"/>
                <a:gd name="T57" fmla="*/ 17494 h 17971"/>
                <a:gd name="T58" fmla="*/ 144 w 8370"/>
                <a:gd name="T59" fmla="*/ 17350 h 17971"/>
                <a:gd name="T60" fmla="*/ 73 w 8370"/>
                <a:gd name="T61" fmla="*/ 17193 h 17971"/>
                <a:gd name="T62" fmla="*/ 24 w 8370"/>
                <a:gd name="T63" fmla="*/ 17024 h 17971"/>
                <a:gd name="T64" fmla="*/ 2 w 8370"/>
                <a:gd name="T65" fmla="*/ 16847 h 17971"/>
                <a:gd name="T66" fmla="*/ 2 w 8370"/>
                <a:gd name="T67" fmla="*/ 1124 h 17971"/>
                <a:gd name="T68" fmla="*/ 24 w 8370"/>
                <a:gd name="T69" fmla="*/ 947 h 17971"/>
                <a:gd name="T70" fmla="*/ 73 w 8370"/>
                <a:gd name="T71" fmla="*/ 779 h 17971"/>
                <a:gd name="T72" fmla="*/ 144 w 8370"/>
                <a:gd name="T73" fmla="*/ 622 h 17971"/>
                <a:gd name="T74" fmla="*/ 236 w 8370"/>
                <a:gd name="T75" fmla="*/ 477 h 17971"/>
                <a:gd name="T76" fmla="*/ 349 w 8370"/>
                <a:gd name="T77" fmla="*/ 348 h 17971"/>
                <a:gd name="T78" fmla="*/ 478 w 8370"/>
                <a:gd name="T79" fmla="*/ 236 h 17971"/>
                <a:gd name="T80" fmla="*/ 622 w 8370"/>
                <a:gd name="T81" fmla="*/ 143 h 17971"/>
                <a:gd name="T82" fmla="*/ 779 w 8370"/>
                <a:gd name="T83" fmla="*/ 72 h 17971"/>
                <a:gd name="T84" fmla="*/ 948 w 8370"/>
                <a:gd name="T85" fmla="*/ 24 h 17971"/>
                <a:gd name="T86" fmla="*/ 1125 w 8370"/>
                <a:gd name="T87" fmla="*/ 2 h 17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70" h="17971">
                  <a:moveTo>
                    <a:pt x="1186" y="0"/>
                  </a:moveTo>
                  <a:lnTo>
                    <a:pt x="7184" y="0"/>
                  </a:lnTo>
                  <a:lnTo>
                    <a:pt x="7245" y="2"/>
                  </a:lnTo>
                  <a:lnTo>
                    <a:pt x="7304" y="6"/>
                  </a:lnTo>
                  <a:lnTo>
                    <a:pt x="7364" y="14"/>
                  </a:lnTo>
                  <a:lnTo>
                    <a:pt x="7422" y="24"/>
                  </a:lnTo>
                  <a:lnTo>
                    <a:pt x="7480" y="37"/>
                  </a:lnTo>
                  <a:lnTo>
                    <a:pt x="7536" y="53"/>
                  </a:lnTo>
                  <a:lnTo>
                    <a:pt x="7591" y="72"/>
                  </a:lnTo>
                  <a:lnTo>
                    <a:pt x="7644" y="94"/>
                  </a:lnTo>
                  <a:lnTo>
                    <a:pt x="7697" y="117"/>
                  </a:lnTo>
                  <a:lnTo>
                    <a:pt x="7748" y="143"/>
                  </a:lnTo>
                  <a:lnTo>
                    <a:pt x="7798" y="173"/>
                  </a:lnTo>
                  <a:lnTo>
                    <a:pt x="7846" y="203"/>
                  </a:lnTo>
                  <a:lnTo>
                    <a:pt x="7892" y="236"/>
                  </a:lnTo>
                  <a:lnTo>
                    <a:pt x="7937" y="272"/>
                  </a:lnTo>
                  <a:lnTo>
                    <a:pt x="7981" y="308"/>
                  </a:lnTo>
                  <a:lnTo>
                    <a:pt x="8022" y="348"/>
                  </a:lnTo>
                  <a:lnTo>
                    <a:pt x="8061" y="389"/>
                  </a:lnTo>
                  <a:lnTo>
                    <a:pt x="8098" y="432"/>
                  </a:lnTo>
                  <a:lnTo>
                    <a:pt x="8134" y="477"/>
                  </a:lnTo>
                  <a:lnTo>
                    <a:pt x="8167" y="524"/>
                  </a:lnTo>
                  <a:lnTo>
                    <a:pt x="8198" y="572"/>
                  </a:lnTo>
                  <a:lnTo>
                    <a:pt x="8226" y="622"/>
                  </a:lnTo>
                  <a:lnTo>
                    <a:pt x="8252" y="673"/>
                  </a:lnTo>
                  <a:lnTo>
                    <a:pt x="8276" y="725"/>
                  </a:lnTo>
                  <a:lnTo>
                    <a:pt x="8298" y="779"/>
                  </a:lnTo>
                  <a:lnTo>
                    <a:pt x="8316" y="834"/>
                  </a:lnTo>
                  <a:lnTo>
                    <a:pt x="8332" y="890"/>
                  </a:lnTo>
                  <a:lnTo>
                    <a:pt x="8346" y="947"/>
                  </a:lnTo>
                  <a:lnTo>
                    <a:pt x="8356" y="1005"/>
                  </a:lnTo>
                  <a:lnTo>
                    <a:pt x="8364" y="1064"/>
                  </a:lnTo>
                  <a:lnTo>
                    <a:pt x="8369" y="1124"/>
                  </a:lnTo>
                  <a:lnTo>
                    <a:pt x="8370" y="1185"/>
                  </a:lnTo>
                  <a:lnTo>
                    <a:pt x="8370" y="16786"/>
                  </a:lnTo>
                  <a:lnTo>
                    <a:pt x="8369" y="16847"/>
                  </a:lnTo>
                  <a:lnTo>
                    <a:pt x="8364" y="16907"/>
                  </a:lnTo>
                  <a:lnTo>
                    <a:pt x="8356" y="16966"/>
                  </a:lnTo>
                  <a:lnTo>
                    <a:pt x="8346" y="17024"/>
                  </a:lnTo>
                  <a:lnTo>
                    <a:pt x="8332" y="17081"/>
                  </a:lnTo>
                  <a:lnTo>
                    <a:pt x="8316" y="17138"/>
                  </a:lnTo>
                  <a:lnTo>
                    <a:pt x="8298" y="17193"/>
                  </a:lnTo>
                  <a:lnTo>
                    <a:pt x="8276" y="17246"/>
                  </a:lnTo>
                  <a:lnTo>
                    <a:pt x="8252" y="17299"/>
                  </a:lnTo>
                  <a:lnTo>
                    <a:pt x="8226" y="17350"/>
                  </a:lnTo>
                  <a:lnTo>
                    <a:pt x="8198" y="17399"/>
                  </a:lnTo>
                  <a:lnTo>
                    <a:pt x="8167" y="17448"/>
                  </a:lnTo>
                  <a:lnTo>
                    <a:pt x="8134" y="17494"/>
                  </a:lnTo>
                  <a:lnTo>
                    <a:pt x="8098" y="17539"/>
                  </a:lnTo>
                  <a:lnTo>
                    <a:pt x="8061" y="17583"/>
                  </a:lnTo>
                  <a:lnTo>
                    <a:pt x="8022" y="17624"/>
                  </a:lnTo>
                  <a:lnTo>
                    <a:pt x="7981" y="17662"/>
                  </a:lnTo>
                  <a:lnTo>
                    <a:pt x="7937" y="17700"/>
                  </a:lnTo>
                  <a:lnTo>
                    <a:pt x="7892" y="17735"/>
                  </a:lnTo>
                  <a:lnTo>
                    <a:pt x="7846" y="17768"/>
                  </a:lnTo>
                  <a:lnTo>
                    <a:pt x="7798" y="17799"/>
                  </a:lnTo>
                  <a:lnTo>
                    <a:pt x="7748" y="17828"/>
                  </a:lnTo>
                  <a:lnTo>
                    <a:pt x="7697" y="17854"/>
                  </a:lnTo>
                  <a:lnTo>
                    <a:pt x="7644" y="17878"/>
                  </a:lnTo>
                  <a:lnTo>
                    <a:pt x="7591" y="17900"/>
                  </a:lnTo>
                  <a:lnTo>
                    <a:pt x="7536" y="17918"/>
                  </a:lnTo>
                  <a:lnTo>
                    <a:pt x="7480" y="17934"/>
                  </a:lnTo>
                  <a:lnTo>
                    <a:pt x="7422" y="17947"/>
                  </a:lnTo>
                  <a:lnTo>
                    <a:pt x="7364" y="17958"/>
                  </a:lnTo>
                  <a:lnTo>
                    <a:pt x="7304" y="17966"/>
                  </a:lnTo>
                  <a:lnTo>
                    <a:pt x="7245" y="17970"/>
                  </a:lnTo>
                  <a:lnTo>
                    <a:pt x="7184" y="17971"/>
                  </a:lnTo>
                  <a:lnTo>
                    <a:pt x="1186" y="17971"/>
                  </a:lnTo>
                  <a:lnTo>
                    <a:pt x="1125" y="17970"/>
                  </a:lnTo>
                  <a:lnTo>
                    <a:pt x="1065" y="17966"/>
                  </a:lnTo>
                  <a:lnTo>
                    <a:pt x="1006" y="17958"/>
                  </a:lnTo>
                  <a:lnTo>
                    <a:pt x="948" y="17947"/>
                  </a:lnTo>
                  <a:lnTo>
                    <a:pt x="891" y="17934"/>
                  </a:lnTo>
                  <a:lnTo>
                    <a:pt x="835" y="17918"/>
                  </a:lnTo>
                  <a:lnTo>
                    <a:pt x="779" y="17900"/>
                  </a:lnTo>
                  <a:lnTo>
                    <a:pt x="725" y="17878"/>
                  </a:lnTo>
                  <a:lnTo>
                    <a:pt x="673" y="17854"/>
                  </a:lnTo>
                  <a:lnTo>
                    <a:pt x="622" y="17828"/>
                  </a:lnTo>
                  <a:lnTo>
                    <a:pt x="573" y="17799"/>
                  </a:lnTo>
                  <a:lnTo>
                    <a:pt x="525" y="17768"/>
                  </a:lnTo>
                  <a:lnTo>
                    <a:pt x="478" y="17735"/>
                  </a:lnTo>
                  <a:lnTo>
                    <a:pt x="432" y="17700"/>
                  </a:lnTo>
                  <a:lnTo>
                    <a:pt x="390" y="17662"/>
                  </a:lnTo>
                  <a:lnTo>
                    <a:pt x="349" y="17624"/>
                  </a:lnTo>
                  <a:lnTo>
                    <a:pt x="309" y="17583"/>
                  </a:lnTo>
                  <a:lnTo>
                    <a:pt x="272" y="17539"/>
                  </a:lnTo>
                  <a:lnTo>
                    <a:pt x="236" y="17494"/>
                  </a:lnTo>
                  <a:lnTo>
                    <a:pt x="203" y="17448"/>
                  </a:lnTo>
                  <a:lnTo>
                    <a:pt x="172" y="17399"/>
                  </a:lnTo>
                  <a:lnTo>
                    <a:pt x="144" y="17350"/>
                  </a:lnTo>
                  <a:lnTo>
                    <a:pt x="118" y="17299"/>
                  </a:lnTo>
                  <a:lnTo>
                    <a:pt x="94" y="17246"/>
                  </a:lnTo>
                  <a:lnTo>
                    <a:pt x="73" y="17193"/>
                  </a:lnTo>
                  <a:lnTo>
                    <a:pt x="54" y="17138"/>
                  </a:lnTo>
                  <a:lnTo>
                    <a:pt x="38" y="17081"/>
                  </a:lnTo>
                  <a:lnTo>
                    <a:pt x="24" y="17024"/>
                  </a:lnTo>
                  <a:lnTo>
                    <a:pt x="14" y="16966"/>
                  </a:lnTo>
                  <a:lnTo>
                    <a:pt x="7" y="16907"/>
                  </a:lnTo>
                  <a:lnTo>
                    <a:pt x="2" y="16847"/>
                  </a:lnTo>
                  <a:lnTo>
                    <a:pt x="0" y="16786"/>
                  </a:lnTo>
                  <a:lnTo>
                    <a:pt x="0" y="1185"/>
                  </a:lnTo>
                  <a:lnTo>
                    <a:pt x="2" y="1124"/>
                  </a:lnTo>
                  <a:lnTo>
                    <a:pt x="7" y="1064"/>
                  </a:lnTo>
                  <a:lnTo>
                    <a:pt x="14" y="1005"/>
                  </a:lnTo>
                  <a:lnTo>
                    <a:pt x="24" y="947"/>
                  </a:lnTo>
                  <a:lnTo>
                    <a:pt x="38" y="890"/>
                  </a:lnTo>
                  <a:lnTo>
                    <a:pt x="54" y="834"/>
                  </a:lnTo>
                  <a:lnTo>
                    <a:pt x="73" y="779"/>
                  </a:lnTo>
                  <a:lnTo>
                    <a:pt x="94" y="725"/>
                  </a:lnTo>
                  <a:lnTo>
                    <a:pt x="118" y="673"/>
                  </a:lnTo>
                  <a:lnTo>
                    <a:pt x="144" y="622"/>
                  </a:lnTo>
                  <a:lnTo>
                    <a:pt x="172" y="572"/>
                  </a:lnTo>
                  <a:lnTo>
                    <a:pt x="203" y="524"/>
                  </a:lnTo>
                  <a:lnTo>
                    <a:pt x="236" y="477"/>
                  </a:lnTo>
                  <a:lnTo>
                    <a:pt x="272" y="432"/>
                  </a:lnTo>
                  <a:lnTo>
                    <a:pt x="309" y="389"/>
                  </a:lnTo>
                  <a:lnTo>
                    <a:pt x="349" y="348"/>
                  </a:lnTo>
                  <a:lnTo>
                    <a:pt x="390" y="308"/>
                  </a:lnTo>
                  <a:lnTo>
                    <a:pt x="432" y="272"/>
                  </a:lnTo>
                  <a:lnTo>
                    <a:pt x="478" y="236"/>
                  </a:lnTo>
                  <a:lnTo>
                    <a:pt x="525" y="203"/>
                  </a:lnTo>
                  <a:lnTo>
                    <a:pt x="573" y="173"/>
                  </a:lnTo>
                  <a:lnTo>
                    <a:pt x="622" y="143"/>
                  </a:lnTo>
                  <a:lnTo>
                    <a:pt x="673" y="117"/>
                  </a:lnTo>
                  <a:lnTo>
                    <a:pt x="725" y="94"/>
                  </a:lnTo>
                  <a:lnTo>
                    <a:pt x="779" y="72"/>
                  </a:lnTo>
                  <a:lnTo>
                    <a:pt x="835" y="53"/>
                  </a:lnTo>
                  <a:lnTo>
                    <a:pt x="891" y="37"/>
                  </a:lnTo>
                  <a:lnTo>
                    <a:pt x="948" y="24"/>
                  </a:lnTo>
                  <a:lnTo>
                    <a:pt x="1006" y="14"/>
                  </a:lnTo>
                  <a:lnTo>
                    <a:pt x="1065" y="6"/>
                  </a:lnTo>
                  <a:lnTo>
                    <a:pt x="1125" y="2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686A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16"/>
            <p:cNvSpPr>
              <a:spLocks/>
            </p:cNvSpPr>
            <p:nvPr/>
          </p:nvSpPr>
          <p:spPr bwMode="auto">
            <a:xfrm>
              <a:off x="960864" y="382446"/>
              <a:ext cx="2838787" cy="6126019"/>
            </a:xfrm>
            <a:custGeom>
              <a:avLst/>
              <a:gdLst>
                <a:gd name="T0" fmla="*/ 7193 w 8280"/>
                <a:gd name="T1" fmla="*/ 2 h 17873"/>
                <a:gd name="T2" fmla="*/ 7364 w 8280"/>
                <a:gd name="T3" fmla="*/ 23 h 17873"/>
                <a:gd name="T4" fmla="*/ 7527 w 8280"/>
                <a:gd name="T5" fmla="*/ 70 h 17873"/>
                <a:gd name="T6" fmla="*/ 7679 w 8280"/>
                <a:gd name="T7" fmla="*/ 140 h 17873"/>
                <a:gd name="T8" fmla="*/ 7819 w 8280"/>
                <a:gd name="T9" fmla="*/ 228 h 17873"/>
                <a:gd name="T10" fmla="*/ 7944 w 8280"/>
                <a:gd name="T11" fmla="*/ 337 h 17873"/>
                <a:gd name="T12" fmla="*/ 8052 w 8280"/>
                <a:gd name="T13" fmla="*/ 462 h 17873"/>
                <a:gd name="T14" fmla="*/ 8142 w 8280"/>
                <a:gd name="T15" fmla="*/ 601 h 17873"/>
                <a:gd name="T16" fmla="*/ 8211 w 8280"/>
                <a:gd name="T17" fmla="*/ 754 h 17873"/>
                <a:gd name="T18" fmla="*/ 8257 w 8280"/>
                <a:gd name="T19" fmla="*/ 916 h 17873"/>
                <a:gd name="T20" fmla="*/ 8279 w 8280"/>
                <a:gd name="T21" fmla="*/ 1088 h 17873"/>
                <a:gd name="T22" fmla="*/ 8279 w 8280"/>
                <a:gd name="T23" fmla="*/ 16786 h 17873"/>
                <a:gd name="T24" fmla="*/ 8257 w 8280"/>
                <a:gd name="T25" fmla="*/ 16957 h 17873"/>
                <a:gd name="T26" fmla="*/ 8211 w 8280"/>
                <a:gd name="T27" fmla="*/ 17120 h 17873"/>
                <a:gd name="T28" fmla="*/ 8142 w 8280"/>
                <a:gd name="T29" fmla="*/ 17273 h 17873"/>
                <a:gd name="T30" fmla="*/ 8052 w 8280"/>
                <a:gd name="T31" fmla="*/ 17412 h 17873"/>
                <a:gd name="T32" fmla="*/ 7944 w 8280"/>
                <a:gd name="T33" fmla="*/ 17536 h 17873"/>
                <a:gd name="T34" fmla="*/ 7819 w 8280"/>
                <a:gd name="T35" fmla="*/ 17644 h 17873"/>
                <a:gd name="T36" fmla="*/ 7679 w 8280"/>
                <a:gd name="T37" fmla="*/ 17734 h 17873"/>
                <a:gd name="T38" fmla="*/ 7527 w 8280"/>
                <a:gd name="T39" fmla="*/ 17803 h 17873"/>
                <a:gd name="T40" fmla="*/ 7364 w 8280"/>
                <a:gd name="T41" fmla="*/ 17849 h 17873"/>
                <a:gd name="T42" fmla="*/ 7193 w 8280"/>
                <a:gd name="T43" fmla="*/ 17871 h 17873"/>
                <a:gd name="T44" fmla="*/ 1088 w 8280"/>
                <a:gd name="T45" fmla="*/ 17871 h 17873"/>
                <a:gd name="T46" fmla="*/ 915 w 8280"/>
                <a:gd name="T47" fmla="*/ 17849 h 17873"/>
                <a:gd name="T48" fmla="*/ 752 w 8280"/>
                <a:gd name="T49" fmla="*/ 17803 h 17873"/>
                <a:gd name="T50" fmla="*/ 601 w 8280"/>
                <a:gd name="T51" fmla="*/ 17734 h 17873"/>
                <a:gd name="T52" fmla="*/ 461 w 8280"/>
                <a:gd name="T53" fmla="*/ 17644 h 17873"/>
                <a:gd name="T54" fmla="*/ 336 w 8280"/>
                <a:gd name="T55" fmla="*/ 17536 h 17873"/>
                <a:gd name="T56" fmla="*/ 228 w 8280"/>
                <a:gd name="T57" fmla="*/ 17412 h 17873"/>
                <a:gd name="T58" fmla="*/ 139 w 8280"/>
                <a:gd name="T59" fmla="*/ 17273 h 17873"/>
                <a:gd name="T60" fmla="*/ 69 w 8280"/>
                <a:gd name="T61" fmla="*/ 17120 h 17873"/>
                <a:gd name="T62" fmla="*/ 22 w 8280"/>
                <a:gd name="T63" fmla="*/ 16957 h 17873"/>
                <a:gd name="T64" fmla="*/ 1 w 8280"/>
                <a:gd name="T65" fmla="*/ 16786 h 17873"/>
                <a:gd name="T66" fmla="*/ 1 w 8280"/>
                <a:gd name="T67" fmla="*/ 1088 h 17873"/>
                <a:gd name="T68" fmla="*/ 22 w 8280"/>
                <a:gd name="T69" fmla="*/ 916 h 17873"/>
                <a:gd name="T70" fmla="*/ 69 w 8280"/>
                <a:gd name="T71" fmla="*/ 754 h 17873"/>
                <a:gd name="T72" fmla="*/ 139 w 8280"/>
                <a:gd name="T73" fmla="*/ 601 h 17873"/>
                <a:gd name="T74" fmla="*/ 228 w 8280"/>
                <a:gd name="T75" fmla="*/ 462 h 17873"/>
                <a:gd name="T76" fmla="*/ 336 w 8280"/>
                <a:gd name="T77" fmla="*/ 337 h 17873"/>
                <a:gd name="T78" fmla="*/ 461 w 8280"/>
                <a:gd name="T79" fmla="*/ 228 h 17873"/>
                <a:gd name="T80" fmla="*/ 601 w 8280"/>
                <a:gd name="T81" fmla="*/ 140 h 17873"/>
                <a:gd name="T82" fmla="*/ 752 w 8280"/>
                <a:gd name="T83" fmla="*/ 70 h 17873"/>
                <a:gd name="T84" fmla="*/ 915 w 8280"/>
                <a:gd name="T85" fmla="*/ 23 h 17873"/>
                <a:gd name="T86" fmla="*/ 1088 w 8280"/>
                <a:gd name="T87" fmla="*/ 2 h 17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80" h="17873">
                  <a:moveTo>
                    <a:pt x="1146" y="0"/>
                  </a:moveTo>
                  <a:lnTo>
                    <a:pt x="7134" y="0"/>
                  </a:lnTo>
                  <a:lnTo>
                    <a:pt x="7193" y="2"/>
                  </a:lnTo>
                  <a:lnTo>
                    <a:pt x="7250" y="6"/>
                  </a:lnTo>
                  <a:lnTo>
                    <a:pt x="7308" y="14"/>
                  </a:lnTo>
                  <a:lnTo>
                    <a:pt x="7364" y="23"/>
                  </a:lnTo>
                  <a:lnTo>
                    <a:pt x="7420" y="37"/>
                  </a:lnTo>
                  <a:lnTo>
                    <a:pt x="7474" y="52"/>
                  </a:lnTo>
                  <a:lnTo>
                    <a:pt x="7527" y="70"/>
                  </a:lnTo>
                  <a:lnTo>
                    <a:pt x="7579" y="90"/>
                  </a:lnTo>
                  <a:lnTo>
                    <a:pt x="7630" y="113"/>
                  </a:lnTo>
                  <a:lnTo>
                    <a:pt x="7679" y="140"/>
                  </a:lnTo>
                  <a:lnTo>
                    <a:pt x="7727" y="167"/>
                  </a:lnTo>
                  <a:lnTo>
                    <a:pt x="7774" y="197"/>
                  </a:lnTo>
                  <a:lnTo>
                    <a:pt x="7819" y="228"/>
                  </a:lnTo>
                  <a:lnTo>
                    <a:pt x="7863" y="263"/>
                  </a:lnTo>
                  <a:lnTo>
                    <a:pt x="7904" y="299"/>
                  </a:lnTo>
                  <a:lnTo>
                    <a:pt x="7944" y="337"/>
                  </a:lnTo>
                  <a:lnTo>
                    <a:pt x="7981" y="377"/>
                  </a:lnTo>
                  <a:lnTo>
                    <a:pt x="8018" y="419"/>
                  </a:lnTo>
                  <a:lnTo>
                    <a:pt x="8052" y="462"/>
                  </a:lnTo>
                  <a:lnTo>
                    <a:pt x="8084" y="507"/>
                  </a:lnTo>
                  <a:lnTo>
                    <a:pt x="8114" y="553"/>
                  </a:lnTo>
                  <a:lnTo>
                    <a:pt x="8142" y="601"/>
                  </a:lnTo>
                  <a:lnTo>
                    <a:pt x="8167" y="650"/>
                  </a:lnTo>
                  <a:lnTo>
                    <a:pt x="8190" y="702"/>
                  </a:lnTo>
                  <a:lnTo>
                    <a:pt x="8211" y="754"/>
                  </a:lnTo>
                  <a:lnTo>
                    <a:pt x="8229" y="806"/>
                  </a:lnTo>
                  <a:lnTo>
                    <a:pt x="8245" y="861"/>
                  </a:lnTo>
                  <a:lnTo>
                    <a:pt x="8257" y="916"/>
                  </a:lnTo>
                  <a:lnTo>
                    <a:pt x="8268" y="973"/>
                  </a:lnTo>
                  <a:lnTo>
                    <a:pt x="8275" y="1030"/>
                  </a:lnTo>
                  <a:lnTo>
                    <a:pt x="8279" y="1088"/>
                  </a:lnTo>
                  <a:lnTo>
                    <a:pt x="8280" y="1146"/>
                  </a:lnTo>
                  <a:lnTo>
                    <a:pt x="8280" y="16727"/>
                  </a:lnTo>
                  <a:lnTo>
                    <a:pt x="8279" y="16786"/>
                  </a:lnTo>
                  <a:lnTo>
                    <a:pt x="8275" y="16844"/>
                  </a:lnTo>
                  <a:lnTo>
                    <a:pt x="8268" y="16901"/>
                  </a:lnTo>
                  <a:lnTo>
                    <a:pt x="8257" y="16957"/>
                  </a:lnTo>
                  <a:lnTo>
                    <a:pt x="8245" y="17013"/>
                  </a:lnTo>
                  <a:lnTo>
                    <a:pt x="8229" y="17066"/>
                  </a:lnTo>
                  <a:lnTo>
                    <a:pt x="8211" y="17120"/>
                  </a:lnTo>
                  <a:lnTo>
                    <a:pt x="8190" y="17172"/>
                  </a:lnTo>
                  <a:lnTo>
                    <a:pt x="8167" y="17222"/>
                  </a:lnTo>
                  <a:lnTo>
                    <a:pt x="8142" y="17273"/>
                  </a:lnTo>
                  <a:lnTo>
                    <a:pt x="8114" y="17320"/>
                  </a:lnTo>
                  <a:lnTo>
                    <a:pt x="8084" y="17366"/>
                  </a:lnTo>
                  <a:lnTo>
                    <a:pt x="8052" y="17412"/>
                  </a:lnTo>
                  <a:lnTo>
                    <a:pt x="8018" y="17455"/>
                  </a:lnTo>
                  <a:lnTo>
                    <a:pt x="7981" y="17496"/>
                  </a:lnTo>
                  <a:lnTo>
                    <a:pt x="7944" y="17536"/>
                  </a:lnTo>
                  <a:lnTo>
                    <a:pt x="7904" y="17575"/>
                  </a:lnTo>
                  <a:lnTo>
                    <a:pt x="7863" y="17610"/>
                  </a:lnTo>
                  <a:lnTo>
                    <a:pt x="7819" y="17644"/>
                  </a:lnTo>
                  <a:lnTo>
                    <a:pt x="7774" y="17676"/>
                  </a:lnTo>
                  <a:lnTo>
                    <a:pt x="7727" y="17707"/>
                  </a:lnTo>
                  <a:lnTo>
                    <a:pt x="7679" y="17734"/>
                  </a:lnTo>
                  <a:lnTo>
                    <a:pt x="7630" y="17759"/>
                  </a:lnTo>
                  <a:lnTo>
                    <a:pt x="7579" y="17782"/>
                  </a:lnTo>
                  <a:lnTo>
                    <a:pt x="7527" y="17803"/>
                  </a:lnTo>
                  <a:lnTo>
                    <a:pt x="7474" y="17821"/>
                  </a:lnTo>
                  <a:lnTo>
                    <a:pt x="7420" y="17837"/>
                  </a:lnTo>
                  <a:lnTo>
                    <a:pt x="7364" y="17849"/>
                  </a:lnTo>
                  <a:lnTo>
                    <a:pt x="7308" y="17860"/>
                  </a:lnTo>
                  <a:lnTo>
                    <a:pt x="7250" y="17868"/>
                  </a:lnTo>
                  <a:lnTo>
                    <a:pt x="7193" y="17871"/>
                  </a:lnTo>
                  <a:lnTo>
                    <a:pt x="7134" y="17873"/>
                  </a:lnTo>
                  <a:lnTo>
                    <a:pt x="1146" y="17873"/>
                  </a:lnTo>
                  <a:lnTo>
                    <a:pt x="1088" y="17871"/>
                  </a:lnTo>
                  <a:lnTo>
                    <a:pt x="1029" y="17868"/>
                  </a:lnTo>
                  <a:lnTo>
                    <a:pt x="972" y="17860"/>
                  </a:lnTo>
                  <a:lnTo>
                    <a:pt x="915" y="17849"/>
                  </a:lnTo>
                  <a:lnTo>
                    <a:pt x="861" y="17837"/>
                  </a:lnTo>
                  <a:lnTo>
                    <a:pt x="806" y="17821"/>
                  </a:lnTo>
                  <a:lnTo>
                    <a:pt x="752" y="17803"/>
                  </a:lnTo>
                  <a:lnTo>
                    <a:pt x="701" y="17782"/>
                  </a:lnTo>
                  <a:lnTo>
                    <a:pt x="650" y="17759"/>
                  </a:lnTo>
                  <a:lnTo>
                    <a:pt x="601" y="17734"/>
                  </a:lnTo>
                  <a:lnTo>
                    <a:pt x="553" y="17707"/>
                  </a:lnTo>
                  <a:lnTo>
                    <a:pt x="506" y="17676"/>
                  </a:lnTo>
                  <a:lnTo>
                    <a:pt x="461" y="17644"/>
                  </a:lnTo>
                  <a:lnTo>
                    <a:pt x="418" y="17610"/>
                  </a:lnTo>
                  <a:lnTo>
                    <a:pt x="376" y="17575"/>
                  </a:lnTo>
                  <a:lnTo>
                    <a:pt x="336" y="17536"/>
                  </a:lnTo>
                  <a:lnTo>
                    <a:pt x="298" y="17496"/>
                  </a:lnTo>
                  <a:lnTo>
                    <a:pt x="262" y="17455"/>
                  </a:lnTo>
                  <a:lnTo>
                    <a:pt x="228" y="17412"/>
                  </a:lnTo>
                  <a:lnTo>
                    <a:pt x="196" y="17366"/>
                  </a:lnTo>
                  <a:lnTo>
                    <a:pt x="166" y="17320"/>
                  </a:lnTo>
                  <a:lnTo>
                    <a:pt x="139" y="17273"/>
                  </a:lnTo>
                  <a:lnTo>
                    <a:pt x="112" y="17222"/>
                  </a:lnTo>
                  <a:lnTo>
                    <a:pt x="90" y="17172"/>
                  </a:lnTo>
                  <a:lnTo>
                    <a:pt x="69" y="17120"/>
                  </a:lnTo>
                  <a:lnTo>
                    <a:pt x="51" y="17066"/>
                  </a:lnTo>
                  <a:lnTo>
                    <a:pt x="36" y="17013"/>
                  </a:lnTo>
                  <a:lnTo>
                    <a:pt x="22" y="16957"/>
                  </a:lnTo>
                  <a:lnTo>
                    <a:pt x="13" y="16901"/>
                  </a:lnTo>
                  <a:lnTo>
                    <a:pt x="5" y="16844"/>
                  </a:lnTo>
                  <a:lnTo>
                    <a:pt x="1" y="16786"/>
                  </a:lnTo>
                  <a:lnTo>
                    <a:pt x="0" y="16727"/>
                  </a:lnTo>
                  <a:lnTo>
                    <a:pt x="0" y="1146"/>
                  </a:lnTo>
                  <a:lnTo>
                    <a:pt x="1" y="1088"/>
                  </a:lnTo>
                  <a:lnTo>
                    <a:pt x="5" y="1030"/>
                  </a:lnTo>
                  <a:lnTo>
                    <a:pt x="13" y="973"/>
                  </a:lnTo>
                  <a:lnTo>
                    <a:pt x="22" y="916"/>
                  </a:lnTo>
                  <a:lnTo>
                    <a:pt x="36" y="861"/>
                  </a:lnTo>
                  <a:lnTo>
                    <a:pt x="51" y="806"/>
                  </a:lnTo>
                  <a:lnTo>
                    <a:pt x="69" y="754"/>
                  </a:lnTo>
                  <a:lnTo>
                    <a:pt x="90" y="702"/>
                  </a:lnTo>
                  <a:lnTo>
                    <a:pt x="112" y="650"/>
                  </a:lnTo>
                  <a:lnTo>
                    <a:pt x="139" y="601"/>
                  </a:lnTo>
                  <a:lnTo>
                    <a:pt x="166" y="553"/>
                  </a:lnTo>
                  <a:lnTo>
                    <a:pt x="196" y="507"/>
                  </a:lnTo>
                  <a:lnTo>
                    <a:pt x="228" y="462"/>
                  </a:lnTo>
                  <a:lnTo>
                    <a:pt x="262" y="419"/>
                  </a:lnTo>
                  <a:lnTo>
                    <a:pt x="298" y="377"/>
                  </a:lnTo>
                  <a:lnTo>
                    <a:pt x="336" y="337"/>
                  </a:lnTo>
                  <a:lnTo>
                    <a:pt x="376" y="299"/>
                  </a:lnTo>
                  <a:lnTo>
                    <a:pt x="418" y="263"/>
                  </a:lnTo>
                  <a:lnTo>
                    <a:pt x="461" y="228"/>
                  </a:lnTo>
                  <a:lnTo>
                    <a:pt x="506" y="197"/>
                  </a:lnTo>
                  <a:lnTo>
                    <a:pt x="553" y="167"/>
                  </a:lnTo>
                  <a:lnTo>
                    <a:pt x="601" y="140"/>
                  </a:lnTo>
                  <a:lnTo>
                    <a:pt x="650" y="113"/>
                  </a:lnTo>
                  <a:lnTo>
                    <a:pt x="701" y="90"/>
                  </a:lnTo>
                  <a:lnTo>
                    <a:pt x="752" y="70"/>
                  </a:lnTo>
                  <a:lnTo>
                    <a:pt x="806" y="52"/>
                  </a:lnTo>
                  <a:lnTo>
                    <a:pt x="861" y="37"/>
                  </a:lnTo>
                  <a:lnTo>
                    <a:pt x="915" y="23"/>
                  </a:lnTo>
                  <a:lnTo>
                    <a:pt x="972" y="14"/>
                  </a:lnTo>
                  <a:lnTo>
                    <a:pt x="1029" y="6"/>
                  </a:lnTo>
                  <a:lnTo>
                    <a:pt x="1088" y="2"/>
                  </a:lnTo>
                  <a:lnTo>
                    <a:pt x="1146" y="0"/>
                  </a:lnTo>
                  <a:close/>
                </a:path>
              </a:pathLst>
            </a:custGeom>
            <a:solidFill>
              <a:srgbClr val="999B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"/>
            <p:cNvSpPr>
              <a:spLocks/>
            </p:cNvSpPr>
            <p:nvPr/>
          </p:nvSpPr>
          <p:spPr bwMode="auto">
            <a:xfrm>
              <a:off x="981434" y="403017"/>
              <a:ext cx="2795590" cy="6084878"/>
            </a:xfrm>
            <a:custGeom>
              <a:avLst/>
              <a:gdLst>
                <a:gd name="T0" fmla="*/ 7129 w 8158"/>
                <a:gd name="T1" fmla="*/ 1 h 17752"/>
                <a:gd name="T2" fmla="*/ 7291 w 8158"/>
                <a:gd name="T3" fmla="*/ 22 h 17752"/>
                <a:gd name="T4" fmla="*/ 7445 w 8158"/>
                <a:gd name="T5" fmla="*/ 66 h 17752"/>
                <a:gd name="T6" fmla="*/ 7589 w 8158"/>
                <a:gd name="T7" fmla="*/ 131 h 17752"/>
                <a:gd name="T8" fmla="*/ 7721 w 8158"/>
                <a:gd name="T9" fmla="*/ 215 h 17752"/>
                <a:gd name="T10" fmla="*/ 7839 w 8158"/>
                <a:gd name="T11" fmla="*/ 318 h 17752"/>
                <a:gd name="T12" fmla="*/ 7942 w 8158"/>
                <a:gd name="T13" fmla="*/ 436 h 17752"/>
                <a:gd name="T14" fmla="*/ 8026 w 8158"/>
                <a:gd name="T15" fmla="*/ 568 h 17752"/>
                <a:gd name="T16" fmla="*/ 8092 w 8158"/>
                <a:gd name="T17" fmla="*/ 712 h 17752"/>
                <a:gd name="T18" fmla="*/ 8136 w 8158"/>
                <a:gd name="T19" fmla="*/ 866 h 17752"/>
                <a:gd name="T20" fmla="*/ 8157 w 8158"/>
                <a:gd name="T21" fmla="*/ 1028 h 17752"/>
                <a:gd name="T22" fmla="*/ 8157 w 8158"/>
                <a:gd name="T23" fmla="*/ 16724 h 17752"/>
                <a:gd name="T24" fmla="*/ 8136 w 8158"/>
                <a:gd name="T25" fmla="*/ 16886 h 17752"/>
                <a:gd name="T26" fmla="*/ 8092 w 8158"/>
                <a:gd name="T27" fmla="*/ 17039 h 17752"/>
                <a:gd name="T28" fmla="*/ 8026 w 8158"/>
                <a:gd name="T29" fmla="*/ 17183 h 17752"/>
                <a:gd name="T30" fmla="*/ 7942 w 8158"/>
                <a:gd name="T31" fmla="*/ 17315 h 17752"/>
                <a:gd name="T32" fmla="*/ 7839 w 8158"/>
                <a:gd name="T33" fmla="*/ 17434 h 17752"/>
                <a:gd name="T34" fmla="*/ 7721 w 8158"/>
                <a:gd name="T35" fmla="*/ 17535 h 17752"/>
                <a:gd name="T36" fmla="*/ 7589 w 8158"/>
                <a:gd name="T37" fmla="*/ 17621 h 17752"/>
                <a:gd name="T38" fmla="*/ 7445 w 8158"/>
                <a:gd name="T39" fmla="*/ 17686 h 17752"/>
                <a:gd name="T40" fmla="*/ 7291 w 8158"/>
                <a:gd name="T41" fmla="*/ 17730 h 17752"/>
                <a:gd name="T42" fmla="*/ 7129 w 8158"/>
                <a:gd name="T43" fmla="*/ 17751 h 17752"/>
                <a:gd name="T44" fmla="*/ 1030 w 8158"/>
                <a:gd name="T45" fmla="*/ 17751 h 17752"/>
                <a:gd name="T46" fmla="*/ 867 w 8158"/>
                <a:gd name="T47" fmla="*/ 17730 h 17752"/>
                <a:gd name="T48" fmla="*/ 713 w 8158"/>
                <a:gd name="T49" fmla="*/ 17686 h 17752"/>
                <a:gd name="T50" fmla="*/ 569 w 8158"/>
                <a:gd name="T51" fmla="*/ 17621 h 17752"/>
                <a:gd name="T52" fmla="*/ 437 w 8158"/>
                <a:gd name="T53" fmla="*/ 17535 h 17752"/>
                <a:gd name="T54" fmla="*/ 319 w 8158"/>
                <a:gd name="T55" fmla="*/ 17434 h 17752"/>
                <a:gd name="T56" fmla="*/ 217 w 8158"/>
                <a:gd name="T57" fmla="*/ 17315 h 17752"/>
                <a:gd name="T58" fmla="*/ 131 w 8158"/>
                <a:gd name="T59" fmla="*/ 17183 h 17752"/>
                <a:gd name="T60" fmla="*/ 66 w 8158"/>
                <a:gd name="T61" fmla="*/ 17039 h 17752"/>
                <a:gd name="T62" fmla="*/ 22 w 8158"/>
                <a:gd name="T63" fmla="*/ 16886 h 17752"/>
                <a:gd name="T64" fmla="*/ 1 w 8158"/>
                <a:gd name="T65" fmla="*/ 16724 h 17752"/>
                <a:gd name="T66" fmla="*/ 1 w 8158"/>
                <a:gd name="T67" fmla="*/ 1028 h 17752"/>
                <a:gd name="T68" fmla="*/ 22 w 8158"/>
                <a:gd name="T69" fmla="*/ 866 h 17752"/>
                <a:gd name="T70" fmla="*/ 66 w 8158"/>
                <a:gd name="T71" fmla="*/ 712 h 17752"/>
                <a:gd name="T72" fmla="*/ 131 w 8158"/>
                <a:gd name="T73" fmla="*/ 568 h 17752"/>
                <a:gd name="T74" fmla="*/ 217 w 8158"/>
                <a:gd name="T75" fmla="*/ 436 h 17752"/>
                <a:gd name="T76" fmla="*/ 319 w 8158"/>
                <a:gd name="T77" fmla="*/ 318 h 17752"/>
                <a:gd name="T78" fmla="*/ 437 w 8158"/>
                <a:gd name="T79" fmla="*/ 215 h 17752"/>
                <a:gd name="T80" fmla="*/ 569 w 8158"/>
                <a:gd name="T81" fmla="*/ 131 h 17752"/>
                <a:gd name="T82" fmla="*/ 713 w 8158"/>
                <a:gd name="T83" fmla="*/ 66 h 17752"/>
                <a:gd name="T84" fmla="*/ 867 w 8158"/>
                <a:gd name="T85" fmla="*/ 22 h 17752"/>
                <a:gd name="T86" fmla="*/ 1030 w 8158"/>
                <a:gd name="T87" fmla="*/ 1 h 17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58" h="17752">
                  <a:moveTo>
                    <a:pt x="1085" y="0"/>
                  </a:moveTo>
                  <a:lnTo>
                    <a:pt x="7073" y="0"/>
                  </a:lnTo>
                  <a:lnTo>
                    <a:pt x="7129" y="1"/>
                  </a:lnTo>
                  <a:lnTo>
                    <a:pt x="7184" y="4"/>
                  </a:lnTo>
                  <a:lnTo>
                    <a:pt x="7237" y="12"/>
                  </a:lnTo>
                  <a:lnTo>
                    <a:pt x="7291" y="22"/>
                  </a:lnTo>
                  <a:lnTo>
                    <a:pt x="7343" y="34"/>
                  </a:lnTo>
                  <a:lnTo>
                    <a:pt x="7395" y="49"/>
                  </a:lnTo>
                  <a:lnTo>
                    <a:pt x="7445" y="66"/>
                  </a:lnTo>
                  <a:lnTo>
                    <a:pt x="7494" y="85"/>
                  </a:lnTo>
                  <a:lnTo>
                    <a:pt x="7542" y="107"/>
                  </a:lnTo>
                  <a:lnTo>
                    <a:pt x="7589" y="131"/>
                  </a:lnTo>
                  <a:lnTo>
                    <a:pt x="7634" y="157"/>
                  </a:lnTo>
                  <a:lnTo>
                    <a:pt x="7679" y="186"/>
                  </a:lnTo>
                  <a:lnTo>
                    <a:pt x="7721" y="215"/>
                  </a:lnTo>
                  <a:lnTo>
                    <a:pt x="7762" y="247"/>
                  </a:lnTo>
                  <a:lnTo>
                    <a:pt x="7802" y="281"/>
                  </a:lnTo>
                  <a:lnTo>
                    <a:pt x="7839" y="318"/>
                  </a:lnTo>
                  <a:lnTo>
                    <a:pt x="7875" y="356"/>
                  </a:lnTo>
                  <a:lnTo>
                    <a:pt x="7909" y="395"/>
                  </a:lnTo>
                  <a:lnTo>
                    <a:pt x="7942" y="436"/>
                  </a:lnTo>
                  <a:lnTo>
                    <a:pt x="7972" y="479"/>
                  </a:lnTo>
                  <a:lnTo>
                    <a:pt x="8000" y="523"/>
                  </a:lnTo>
                  <a:lnTo>
                    <a:pt x="8026" y="568"/>
                  </a:lnTo>
                  <a:lnTo>
                    <a:pt x="8050" y="614"/>
                  </a:lnTo>
                  <a:lnTo>
                    <a:pt x="8072" y="662"/>
                  </a:lnTo>
                  <a:lnTo>
                    <a:pt x="8092" y="712"/>
                  </a:lnTo>
                  <a:lnTo>
                    <a:pt x="8109" y="763"/>
                  </a:lnTo>
                  <a:lnTo>
                    <a:pt x="8123" y="814"/>
                  </a:lnTo>
                  <a:lnTo>
                    <a:pt x="8136" y="866"/>
                  </a:lnTo>
                  <a:lnTo>
                    <a:pt x="8145" y="919"/>
                  </a:lnTo>
                  <a:lnTo>
                    <a:pt x="8152" y="973"/>
                  </a:lnTo>
                  <a:lnTo>
                    <a:pt x="8157" y="1028"/>
                  </a:lnTo>
                  <a:lnTo>
                    <a:pt x="8158" y="1084"/>
                  </a:lnTo>
                  <a:lnTo>
                    <a:pt x="8158" y="16668"/>
                  </a:lnTo>
                  <a:lnTo>
                    <a:pt x="8157" y="16724"/>
                  </a:lnTo>
                  <a:lnTo>
                    <a:pt x="8152" y="16778"/>
                  </a:lnTo>
                  <a:lnTo>
                    <a:pt x="8145" y="16832"/>
                  </a:lnTo>
                  <a:lnTo>
                    <a:pt x="8136" y="16886"/>
                  </a:lnTo>
                  <a:lnTo>
                    <a:pt x="8123" y="16938"/>
                  </a:lnTo>
                  <a:lnTo>
                    <a:pt x="8109" y="16989"/>
                  </a:lnTo>
                  <a:lnTo>
                    <a:pt x="8092" y="17039"/>
                  </a:lnTo>
                  <a:lnTo>
                    <a:pt x="8072" y="17088"/>
                  </a:lnTo>
                  <a:lnTo>
                    <a:pt x="8050" y="17136"/>
                  </a:lnTo>
                  <a:lnTo>
                    <a:pt x="8026" y="17183"/>
                  </a:lnTo>
                  <a:lnTo>
                    <a:pt x="8000" y="17229"/>
                  </a:lnTo>
                  <a:lnTo>
                    <a:pt x="7972" y="17273"/>
                  </a:lnTo>
                  <a:lnTo>
                    <a:pt x="7942" y="17315"/>
                  </a:lnTo>
                  <a:lnTo>
                    <a:pt x="7909" y="17356"/>
                  </a:lnTo>
                  <a:lnTo>
                    <a:pt x="7875" y="17396"/>
                  </a:lnTo>
                  <a:lnTo>
                    <a:pt x="7839" y="17434"/>
                  </a:lnTo>
                  <a:lnTo>
                    <a:pt x="7802" y="17469"/>
                  </a:lnTo>
                  <a:lnTo>
                    <a:pt x="7762" y="17503"/>
                  </a:lnTo>
                  <a:lnTo>
                    <a:pt x="7721" y="17535"/>
                  </a:lnTo>
                  <a:lnTo>
                    <a:pt x="7679" y="17566"/>
                  </a:lnTo>
                  <a:lnTo>
                    <a:pt x="7634" y="17595"/>
                  </a:lnTo>
                  <a:lnTo>
                    <a:pt x="7589" y="17621"/>
                  </a:lnTo>
                  <a:lnTo>
                    <a:pt x="7542" y="17645"/>
                  </a:lnTo>
                  <a:lnTo>
                    <a:pt x="7494" y="17666"/>
                  </a:lnTo>
                  <a:lnTo>
                    <a:pt x="7445" y="17686"/>
                  </a:lnTo>
                  <a:lnTo>
                    <a:pt x="7395" y="17703"/>
                  </a:lnTo>
                  <a:lnTo>
                    <a:pt x="7343" y="17718"/>
                  </a:lnTo>
                  <a:lnTo>
                    <a:pt x="7291" y="17730"/>
                  </a:lnTo>
                  <a:lnTo>
                    <a:pt x="7237" y="17739"/>
                  </a:lnTo>
                  <a:lnTo>
                    <a:pt x="7184" y="17746"/>
                  </a:lnTo>
                  <a:lnTo>
                    <a:pt x="7129" y="17751"/>
                  </a:lnTo>
                  <a:lnTo>
                    <a:pt x="7073" y="17752"/>
                  </a:lnTo>
                  <a:lnTo>
                    <a:pt x="1085" y="17752"/>
                  </a:lnTo>
                  <a:lnTo>
                    <a:pt x="1030" y="17751"/>
                  </a:lnTo>
                  <a:lnTo>
                    <a:pt x="974" y="17746"/>
                  </a:lnTo>
                  <a:lnTo>
                    <a:pt x="921" y="17739"/>
                  </a:lnTo>
                  <a:lnTo>
                    <a:pt x="867" y="17730"/>
                  </a:lnTo>
                  <a:lnTo>
                    <a:pt x="815" y="17718"/>
                  </a:lnTo>
                  <a:lnTo>
                    <a:pt x="763" y="17703"/>
                  </a:lnTo>
                  <a:lnTo>
                    <a:pt x="713" y="17686"/>
                  </a:lnTo>
                  <a:lnTo>
                    <a:pt x="664" y="17666"/>
                  </a:lnTo>
                  <a:lnTo>
                    <a:pt x="616" y="17645"/>
                  </a:lnTo>
                  <a:lnTo>
                    <a:pt x="569" y="17621"/>
                  </a:lnTo>
                  <a:lnTo>
                    <a:pt x="524" y="17595"/>
                  </a:lnTo>
                  <a:lnTo>
                    <a:pt x="479" y="17566"/>
                  </a:lnTo>
                  <a:lnTo>
                    <a:pt x="437" y="17535"/>
                  </a:lnTo>
                  <a:lnTo>
                    <a:pt x="396" y="17503"/>
                  </a:lnTo>
                  <a:lnTo>
                    <a:pt x="357" y="17469"/>
                  </a:lnTo>
                  <a:lnTo>
                    <a:pt x="319" y="17434"/>
                  </a:lnTo>
                  <a:lnTo>
                    <a:pt x="283" y="17396"/>
                  </a:lnTo>
                  <a:lnTo>
                    <a:pt x="249" y="17356"/>
                  </a:lnTo>
                  <a:lnTo>
                    <a:pt x="217" y="17315"/>
                  </a:lnTo>
                  <a:lnTo>
                    <a:pt x="186" y="17273"/>
                  </a:lnTo>
                  <a:lnTo>
                    <a:pt x="158" y="17229"/>
                  </a:lnTo>
                  <a:lnTo>
                    <a:pt x="131" y="17183"/>
                  </a:lnTo>
                  <a:lnTo>
                    <a:pt x="107" y="17136"/>
                  </a:lnTo>
                  <a:lnTo>
                    <a:pt x="86" y="17088"/>
                  </a:lnTo>
                  <a:lnTo>
                    <a:pt x="66" y="17039"/>
                  </a:lnTo>
                  <a:lnTo>
                    <a:pt x="49" y="16989"/>
                  </a:lnTo>
                  <a:lnTo>
                    <a:pt x="34" y="16938"/>
                  </a:lnTo>
                  <a:lnTo>
                    <a:pt x="22" y="16886"/>
                  </a:lnTo>
                  <a:lnTo>
                    <a:pt x="13" y="16832"/>
                  </a:lnTo>
                  <a:lnTo>
                    <a:pt x="6" y="16778"/>
                  </a:lnTo>
                  <a:lnTo>
                    <a:pt x="1" y="16724"/>
                  </a:lnTo>
                  <a:lnTo>
                    <a:pt x="0" y="16668"/>
                  </a:lnTo>
                  <a:lnTo>
                    <a:pt x="0" y="1084"/>
                  </a:lnTo>
                  <a:lnTo>
                    <a:pt x="1" y="1028"/>
                  </a:lnTo>
                  <a:lnTo>
                    <a:pt x="6" y="973"/>
                  </a:lnTo>
                  <a:lnTo>
                    <a:pt x="13" y="919"/>
                  </a:lnTo>
                  <a:lnTo>
                    <a:pt x="22" y="866"/>
                  </a:lnTo>
                  <a:lnTo>
                    <a:pt x="34" y="814"/>
                  </a:lnTo>
                  <a:lnTo>
                    <a:pt x="49" y="763"/>
                  </a:lnTo>
                  <a:lnTo>
                    <a:pt x="66" y="712"/>
                  </a:lnTo>
                  <a:lnTo>
                    <a:pt x="86" y="662"/>
                  </a:lnTo>
                  <a:lnTo>
                    <a:pt x="107" y="614"/>
                  </a:lnTo>
                  <a:lnTo>
                    <a:pt x="131" y="568"/>
                  </a:lnTo>
                  <a:lnTo>
                    <a:pt x="158" y="523"/>
                  </a:lnTo>
                  <a:lnTo>
                    <a:pt x="186" y="479"/>
                  </a:lnTo>
                  <a:lnTo>
                    <a:pt x="217" y="436"/>
                  </a:lnTo>
                  <a:lnTo>
                    <a:pt x="249" y="395"/>
                  </a:lnTo>
                  <a:lnTo>
                    <a:pt x="283" y="356"/>
                  </a:lnTo>
                  <a:lnTo>
                    <a:pt x="319" y="318"/>
                  </a:lnTo>
                  <a:lnTo>
                    <a:pt x="357" y="281"/>
                  </a:lnTo>
                  <a:lnTo>
                    <a:pt x="396" y="247"/>
                  </a:lnTo>
                  <a:lnTo>
                    <a:pt x="437" y="215"/>
                  </a:lnTo>
                  <a:lnTo>
                    <a:pt x="479" y="186"/>
                  </a:lnTo>
                  <a:lnTo>
                    <a:pt x="524" y="157"/>
                  </a:lnTo>
                  <a:lnTo>
                    <a:pt x="569" y="131"/>
                  </a:lnTo>
                  <a:lnTo>
                    <a:pt x="616" y="107"/>
                  </a:lnTo>
                  <a:lnTo>
                    <a:pt x="664" y="85"/>
                  </a:lnTo>
                  <a:lnTo>
                    <a:pt x="713" y="66"/>
                  </a:lnTo>
                  <a:lnTo>
                    <a:pt x="763" y="49"/>
                  </a:lnTo>
                  <a:lnTo>
                    <a:pt x="815" y="34"/>
                  </a:lnTo>
                  <a:lnTo>
                    <a:pt x="867" y="22"/>
                  </a:lnTo>
                  <a:lnTo>
                    <a:pt x="921" y="12"/>
                  </a:lnTo>
                  <a:lnTo>
                    <a:pt x="974" y="4"/>
                  </a:lnTo>
                  <a:lnTo>
                    <a:pt x="1030" y="1"/>
                  </a:lnTo>
                  <a:lnTo>
                    <a:pt x="1085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8"/>
            <p:cNvSpPr>
              <a:spLocks/>
            </p:cNvSpPr>
            <p:nvPr/>
          </p:nvSpPr>
          <p:spPr bwMode="auto">
            <a:xfrm>
              <a:off x="1098689" y="1188827"/>
              <a:ext cx="2573423" cy="4533831"/>
            </a:xfrm>
            <a:custGeom>
              <a:avLst/>
              <a:gdLst>
                <a:gd name="T0" fmla="*/ 60 w 7504"/>
                <a:gd name="T1" fmla="*/ 0 h 13222"/>
                <a:gd name="T2" fmla="*/ 7444 w 7504"/>
                <a:gd name="T3" fmla="*/ 0 h 13222"/>
                <a:gd name="T4" fmla="*/ 7451 w 7504"/>
                <a:gd name="T5" fmla="*/ 0 h 13222"/>
                <a:gd name="T6" fmla="*/ 7457 w 7504"/>
                <a:gd name="T7" fmla="*/ 1 h 13222"/>
                <a:gd name="T8" fmla="*/ 7462 w 7504"/>
                <a:gd name="T9" fmla="*/ 2 h 13222"/>
                <a:gd name="T10" fmla="*/ 7468 w 7504"/>
                <a:gd name="T11" fmla="*/ 5 h 13222"/>
                <a:gd name="T12" fmla="*/ 7478 w 7504"/>
                <a:gd name="T13" fmla="*/ 10 h 13222"/>
                <a:gd name="T14" fmla="*/ 7486 w 7504"/>
                <a:gd name="T15" fmla="*/ 17 h 13222"/>
                <a:gd name="T16" fmla="*/ 7494 w 7504"/>
                <a:gd name="T17" fmla="*/ 26 h 13222"/>
                <a:gd name="T18" fmla="*/ 7500 w 7504"/>
                <a:gd name="T19" fmla="*/ 36 h 13222"/>
                <a:gd name="T20" fmla="*/ 7501 w 7504"/>
                <a:gd name="T21" fmla="*/ 42 h 13222"/>
                <a:gd name="T22" fmla="*/ 7503 w 7504"/>
                <a:gd name="T23" fmla="*/ 48 h 13222"/>
                <a:gd name="T24" fmla="*/ 7504 w 7504"/>
                <a:gd name="T25" fmla="*/ 54 h 13222"/>
                <a:gd name="T26" fmla="*/ 7504 w 7504"/>
                <a:gd name="T27" fmla="*/ 59 h 13222"/>
                <a:gd name="T28" fmla="*/ 7504 w 7504"/>
                <a:gd name="T29" fmla="*/ 13161 h 13222"/>
                <a:gd name="T30" fmla="*/ 7504 w 7504"/>
                <a:gd name="T31" fmla="*/ 13167 h 13222"/>
                <a:gd name="T32" fmla="*/ 7503 w 7504"/>
                <a:gd name="T33" fmla="*/ 13174 h 13222"/>
                <a:gd name="T34" fmla="*/ 7501 w 7504"/>
                <a:gd name="T35" fmla="*/ 13179 h 13222"/>
                <a:gd name="T36" fmla="*/ 7500 w 7504"/>
                <a:gd name="T37" fmla="*/ 13185 h 13222"/>
                <a:gd name="T38" fmla="*/ 7494 w 7504"/>
                <a:gd name="T39" fmla="*/ 13195 h 13222"/>
                <a:gd name="T40" fmla="*/ 7486 w 7504"/>
                <a:gd name="T41" fmla="*/ 13203 h 13222"/>
                <a:gd name="T42" fmla="*/ 7478 w 7504"/>
                <a:gd name="T43" fmla="*/ 13211 h 13222"/>
                <a:gd name="T44" fmla="*/ 7468 w 7504"/>
                <a:gd name="T45" fmla="*/ 13217 h 13222"/>
                <a:gd name="T46" fmla="*/ 7462 w 7504"/>
                <a:gd name="T47" fmla="*/ 13218 h 13222"/>
                <a:gd name="T48" fmla="*/ 7457 w 7504"/>
                <a:gd name="T49" fmla="*/ 13221 h 13222"/>
                <a:gd name="T50" fmla="*/ 7451 w 7504"/>
                <a:gd name="T51" fmla="*/ 13222 h 13222"/>
                <a:gd name="T52" fmla="*/ 7444 w 7504"/>
                <a:gd name="T53" fmla="*/ 13222 h 13222"/>
                <a:gd name="T54" fmla="*/ 60 w 7504"/>
                <a:gd name="T55" fmla="*/ 13222 h 13222"/>
                <a:gd name="T56" fmla="*/ 54 w 7504"/>
                <a:gd name="T57" fmla="*/ 13222 h 13222"/>
                <a:gd name="T58" fmla="*/ 48 w 7504"/>
                <a:gd name="T59" fmla="*/ 13221 h 13222"/>
                <a:gd name="T60" fmla="*/ 43 w 7504"/>
                <a:gd name="T61" fmla="*/ 13218 h 13222"/>
                <a:gd name="T62" fmla="*/ 37 w 7504"/>
                <a:gd name="T63" fmla="*/ 13217 h 13222"/>
                <a:gd name="T64" fmla="*/ 27 w 7504"/>
                <a:gd name="T65" fmla="*/ 13211 h 13222"/>
                <a:gd name="T66" fmla="*/ 18 w 7504"/>
                <a:gd name="T67" fmla="*/ 13203 h 13222"/>
                <a:gd name="T68" fmla="*/ 11 w 7504"/>
                <a:gd name="T69" fmla="*/ 13195 h 13222"/>
                <a:gd name="T70" fmla="*/ 5 w 7504"/>
                <a:gd name="T71" fmla="*/ 13185 h 13222"/>
                <a:gd name="T72" fmla="*/ 3 w 7504"/>
                <a:gd name="T73" fmla="*/ 13179 h 13222"/>
                <a:gd name="T74" fmla="*/ 2 w 7504"/>
                <a:gd name="T75" fmla="*/ 13174 h 13222"/>
                <a:gd name="T76" fmla="*/ 0 w 7504"/>
                <a:gd name="T77" fmla="*/ 13167 h 13222"/>
                <a:gd name="T78" fmla="*/ 0 w 7504"/>
                <a:gd name="T79" fmla="*/ 13161 h 13222"/>
                <a:gd name="T80" fmla="*/ 0 w 7504"/>
                <a:gd name="T81" fmla="*/ 59 h 13222"/>
                <a:gd name="T82" fmla="*/ 0 w 7504"/>
                <a:gd name="T83" fmla="*/ 54 h 13222"/>
                <a:gd name="T84" fmla="*/ 2 w 7504"/>
                <a:gd name="T85" fmla="*/ 48 h 13222"/>
                <a:gd name="T86" fmla="*/ 3 w 7504"/>
                <a:gd name="T87" fmla="*/ 42 h 13222"/>
                <a:gd name="T88" fmla="*/ 5 w 7504"/>
                <a:gd name="T89" fmla="*/ 36 h 13222"/>
                <a:gd name="T90" fmla="*/ 11 w 7504"/>
                <a:gd name="T91" fmla="*/ 26 h 13222"/>
                <a:gd name="T92" fmla="*/ 18 w 7504"/>
                <a:gd name="T93" fmla="*/ 17 h 13222"/>
                <a:gd name="T94" fmla="*/ 27 w 7504"/>
                <a:gd name="T95" fmla="*/ 10 h 13222"/>
                <a:gd name="T96" fmla="*/ 37 w 7504"/>
                <a:gd name="T97" fmla="*/ 5 h 13222"/>
                <a:gd name="T98" fmla="*/ 43 w 7504"/>
                <a:gd name="T99" fmla="*/ 2 h 13222"/>
                <a:gd name="T100" fmla="*/ 48 w 7504"/>
                <a:gd name="T101" fmla="*/ 1 h 13222"/>
                <a:gd name="T102" fmla="*/ 54 w 7504"/>
                <a:gd name="T103" fmla="*/ 0 h 13222"/>
                <a:gd name="T104" fmla="*/ 60 w 7504"/>
                <a:gd name="T105" fmla="*/ 0 h 13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504" h="13222">
                  <a:moveTo>
                    <a:pt x="60" y="0"/>
                  </a:moveTo>
                  <a:lnTo>
                    <a:pt x="7444" y="0"/>
                  </a:lnTo>
                  <a:lnTo>
                    <a:pt x="7451" y="0"/>
                  </a:lnTo>
                  <a:lnTo>
                    <a:pt x="7457" y="1"/>
                  </a:lnTo>
                  <a:lnTo>
                    <a:pt x="7462" y="2"/>
                  </a:lnTo>
                  <a:lnTo>
                    <a:pt x="7468" y="5"/>
                  </a:lnTo>
                  <a:lnTo>
                    <a:pt x="7478" y="10"/>
                  </a:lnTo>
                  <a:lnTo>
                    <a:pt x="7486" y="17"/>
                  </a:lnTo>
                  <a:lnTo>
                    <a:pt x="7494" y="26"/>
                  </a:lnTo>
                  <a:lnTo>
                    <a:pt x="7500" y="36"/>
                  </a:lnTo>
                  <a:lnTo>
                    <a:pt x="7501" y="42"/>
                  </a:lnTo>
                  <a:lnTo>
                    <a:pt x="7503" y="48"/>
                  </a:lnTo>
                  <a:lnTo>
                    <a:pt x="7504" y="54"/>
                  </a:lnTo>
                  <a:lnTo>
                    <a:pt x="7504" y="59"/>
                  </a:lnTo>
                  <a:lnTo>
                    <a:pt x="7504" y="13161"/>
                  </a:lnTo>
                  <a:lnTo>
                    <a:pt x="7504" y="13167"/>
                  </a:lnTo>
                  <a:lnTo>
                    <a:pt x="7503" y="13174"/>
                  </a:lnTo>
                  <a:lnTo>
                    <a:pt x="7501" y="13179"/>
                  </a:lnTo>
                  <a:lnTo>
                    <a:pt x="7500" y="13185"/>
                  </a:lnTo>
                  <a:lnTo>
                    <a:pt x="7494" y="13195"/>
                  </a:lnTo>
                  <a:lnTo>
                    <a:pt x="7486" y="13203"/>
                  </a:lnTo>
                  <a:lnTo>
                    <a:pt x="7478" y="13211"/>
                  </a:lnTo>
                  <a:lnTo>
                    <a:pt x="7468" y="13217"/>
                  </a:lnTo>
                  <a:lnTo>
                    <a:pt x="7462" y="13218"/>
                  </a:lnTo>
                  <a:lnTo>
                    <a:pt x="7457" y="13221"/>
                  </a:lnTo>
                  <a:lnTo>
                    <a:pt x="7451" y="13222"/>
                  </a:lnTo>
                  <a:lnTo>
                    <a:pt x="7444" y="13222"/>
                  </a:lnTo>
                  <a:lnTo>
                    <a:pt x="60" y="13222"/>
                  </a:lnTo>
                  <a:lnTo>
                    <a:pt x="54" y="13222"/>
                  </a:lnTo>
                  <a:lnTo>
                    <a:pt x="48" y="13221"/>
                  </a:lnTo>
                  <a:lnTo>
                    <a:pt x="43" y="13218"/>
                  </a:lnTo>
                  <a:lnTo>
                    <a:pt x="37" y="13217"/>
                  </a:lnTo>
                  <a:lnTo>
                    <a:pt x="27" y="13211"/>
                  </a:lnTo>
                  <a:lnTo>
                    <a:pt x="18" y="13203"/>
                  </a:lnTo>
                  <a:lnTo>
                    <a:pt x="11" y="13195"/>
                  </a:lnTo>
                  <a:lnTo>
                    <a:pt x="5" y="13185"/>
                  </a:lnTo>
                  <a:lnTo>
                    <a:pt x="3" y="13179"/>
                  </a:lnTo>
                  <a:lnTo>
                    <a:pt x="2" y="13174"/>
                  </a:lnTo>
                  <a:lnTo>
                    <a:pt x="0" y="13167"/>
                  </a:lnTo>
                  <a:lnTo>
                    <a:pt x="0" y="13161"/>
                  </a:lnTo>
                  <a:lnTo>
                    <a:pt x="0" y="59"/>
                  </a:lnTo>
                  <a:lnTo>
                    <a:pt x="0" y="54"/>
                  </a:lnTo>
                  <a:lnTo>
                    <a:pt x="2" y="48"/>
                  </a:lnTo>
                  <a:lnTo>
                    <a:pt x="3" y="42"/>
                  </a:lnTo>
                  <a:lnTo>
                    <a:pt x="5" y="36"/>
                  </a:lnTo>
                  <a:lnTo>
                    <a:pt x="11" y="26"/>
                  </a:lnTo>
                  <a:lnTo>
                    <a:pt x="18" y="17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3" y="2"/>
                  </a:lnTo>
                  <a:lnTo>
                    <a:pt x="48" y="1"/>
                  </a:lnTo>
                  <a:lnTo>
                    <a:pt x="54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9"/>
            <p:cNvSpPr>
              <a:spLocks noChangeArrowheads="1"/>
            </p:cNvSpPr>
            <p:nvPr/>
          </p:nvSpPr>
          <p:spPr bwMode="auto">
            <a:xfrm>
              <a:off x="1133659" y="1225854"/>
              <a:ext cx="2501425" cy="4459775"/>
            </a:xfrm>
            <a:prstGeom prst="rect">
              <a:avLst/>
            </a:prstGeom>
            <a:gradFill>
              <a:gsLst>
                <a:gs pos="0">
                  <a:srgbClr val="0C4068"/>
                </a:gs>
                <a:gs pos="50000">
                  <a:srgbClr val="46B688">
                    <a:alpha val="70000"/>
                  </a:srgbClr>
                </a:gs>
                <a:gs pos="100000">
                  <a:srgbClr val="016AA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248" name="Group 247"/>
            <p:cNvGrpSpPr/>
            <p:nvPr/>
          </p:nvGrpSpPr>
          <p:grpSpPr>
            <a:xfrm>
              <a:off x="1133659" y="1225851"/>
              <a:ext cx="2501425" cy="164567"/>
              <a:chOff x="2252642" y="846142"/>
              <a:chExt cx="1930382" cy="127001"/>
            </a:xfrm>
          </p:grpSpPr>
          <p:sp>
            <p:nvSpPr>
              <p:cNvPr id="262" name="Rectangle 20"/>
              <p:cNvSpPr>
                <a:spLocks noChangeArrowheads="1"/>
              </p:cNvSpPr>
              <p:nvPr/>
            </p:nvSpPr>
            <p:spPr bwMode="auto">
              <a:xfrm>
                <a:off x="2252642" y="846142"/>
                <a:ext cx="1930382" cy="127001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Rectangle 21"/>
              <p:cNvSpPr>
                <a:spLocks noChangeArrowheads="1"/>
              </p:cNvSpPr>
              <p:nvPr/>
            </p:nvSpPr>
            <p:spPr bwMode="auto">
              <a:xfrm>
                <a:off x="2278042" y="912817"/>
                <a:ext cx="19050" cy="254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Rectangle 22"/>
              <p:cNvSpPr>
                <a:spLocks noChangeArrowheads="1"/>
              </p:cNvSpPr>
              <p:nvPr/>
            </p:nvSpPr>
            <p:spPr bwMode="auto">
              <a:xfrm>
                <a:off x="2301854" y="908054"/>
                <a:ext cx="19050" cy="3016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Rectangle 23"/>
              <p:cNvSpPr>
                <a:spLocks noChangeArrowheads="1"/>
              </p:cNvSpPr>
              <p:nvPr/>
            </p:nvSpPr>
            <p:spPr bwMode="auto">
              <a:xfrm>
                <a:off x="2327254" y="898529"/>
                <a:ext cx="17463" cy="3968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Rectangle 24"/>
              <p:cNvSpPr>
                <a:spLocks noChangeArrowheads="1"/>
              </p:cNvSpPr>
              <p:nvPr/>
            </p:nvSpPr>
            <p:spPr bwMode="auto">
              <a:xfrm>
                <a:off x="2351066" y="890592"/>
                <a:ext cx="17463" cy="476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Rectangle 25"/>
              <p:cNvSpPr>
                <a:spLocks noChangeArrowheads="1"/>
              </p:cNvSpPr>
              <p:nvPr/>
            </p:nvSpPr>
            <p:spPr bwMode="auto">
              <a:xfrm>
                <a:off x="2374878" y="877891"/>
                <a:ext cx="17463" cy="603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267"/>
              <p:cNvSpPr>
                <a:spLocks/>
              </p:cNvSpPr>
              <p:nvPr/>
            </p:nvSpPr>
            <p:spPr bwMode="auto">
              <a:xfrm>
                <a:off x="2432028" y="873129"/>
                <a:ext cx="96837" cy="34925"/>
              </a:xfrm>
              <a:custGeom>
                <a:avLst/>
                <a:gdLst>
                  <a:gd name="T0" fmla="*/ 195 w 362"/>
                  <a:gd name="T1" fmla="*/ 0 h 133"/>
                  <a:gd name="T2" fmla="*/ 222 w 362"/>
                  <a:gd name="T3" fmla="*/ 3 h 133"/>
                  <a:gd name="T4" fmla="*/ 248 w 362"/>
                  <a:gd name="T5" fmla="*/ 10 h 133"/>
                  <a:gd name="T6" fmla="*/ 274 w 362"/>
                  <a:gd name="T7" fmla="*/ 19 h 133"/>
                  <a:gd name="T8" fmla="*/ 296 w 362"/>
                  <a:gd name="T9" fmla="*/ 31 h 133"/>
                  <a:gd name="T10" fmla="*/ 318 w 362"/>
                  <a:gd name="T11" fmla="*/ 46 h 133"/>
                  <a:gd name="T12" fmla="*/ 337 w 362"/>
                  <a:gd name="T13" fmla="*/ 63 h 133"/>
                  <a:gd name="T14" fmla="*/ 356 w 362"/>
                  <a:gd name="T15" fmla="*/ 83 h 133"/>
                  <a:gd name="T16" fmla="*/ 321 w 362"/>
                  <a:gd name="T17" fmla="*/ 133 h 133"/>
                  <a:gd name="T18" fmla="*/ 309 w 362"/>
                  <a:gd name="T19" fmla="*/ 116 h 133"/>
                  <a:gd name="T20" fmla="*/ 295 w 362"/>
                  <a:gd name="T21" fmla="*/ 101 h 133"/>
                  <a:gd name="T22" fmla="*/ 279 w 362"/>
                  <a:gd name="T23" fmla="*/ 87 h 133"/>
                  <a:gd name="T24" fmla="*/ 262 w 362"/>
                  <a:gd name="T25" fmla="*/ 77 h 133"/>
                  <a:gd name="T26" fmla="*/ 244 w 362"/>
                  <a:gd name="T27" fmla="*/ 68 h 133"/>
                  <a:gd name="T28" fmla="*/ 223 w 362"/>
                  <a:gd name="T29" fmla="*/ 61 h 133"/>
                  <a:gd name="T30" fmla="*/ 203 w 362"/>
                  <a:gd name="T31" fmla="*/ 57 h 133"/>
                  <a:gd name="T32" fmla="*/ 181 w 362"/>
                  <a:gd name="T33" fmla="*/ 55 h 133"/>
                  <a:gd name="T34" fmla="*/ 159 w 362"/>
                  <a:gd name="T35" fmla="*/ 57 h 133"/>
                  <a:gd name="T36" fmla="*/ 139 w 362"/>
                  <a:gd name="T37" fmla="*/ 61 h 133"/>
                  <a:gd name="T38" fmla="*/ 118 w 362"/>
                  <a:gd name="T39" fmla="*/ 68 h 133"/>
                  <a:gd name="T40" fmla="*/ 100 w 362"/>
                  <a:gd name="T41" fmla="*/ 77 h 133"/>
                  <a:gd name="T42" fmla="*/ 83 w 362"/>
                  <a:gd name="T43" fmla="*/ 87 h 133"/>
                  <a:gd name="T44" fmla="*/ 67 w 362"/>
                  <a:gd name="T45" fmla="*/ 101 h 133"/>
                  <a:gd name="T46" fmla="*/ 53 w 362"/>
                  <a:gd name="T47" fmla="*/ 116 h 133"/>
                  <a:gd name="T48" fmla="*/ 41 w 362"/>
                  <a:gd name="T49" fmla="*/ 133 h 133"/>
                  <a:gd name="T50" fmla="*/ 7 w 362"/>
                  <a:gd name="T51" fmla="*/ 83 h 133"/>
                  <a:gd name="T52" fmla="*/ 25 w 362"/>
                  <a:gd name="T53" fmla="*/ 63 h 133"/>
                  <a:gd name="T54" fmla="*/ 44 w 362"/>
                  <a:gd name="T55" fmla="*/ 46 h 133"/>
                  <a:gd name="T56" fmla="*/ 66 w 362"/>
                  <a:gd name="T57" fmla="*/ 31 h 133"/>
                  <a:gd name="T58" fmla="*/ 89 w 362"/>
                  <a:gd name="T59" fmla="*/ 19 h 133"/>
                  <a:gd name="T60" fmla="*/ 114 w 362"/>
                  <a:gd name="T61" fmla="*/ 10 h 133"/>
                  <a:gd name="T62" fmla="*/ 140 w 362"/>
                  <a:gd name="T63" fmla="*/ 3 h 133"/>
                  <a:gd name="T64" fmla="*/ 167 w 362"/>
                  <a:gd name="T65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2" h="133">
                    <a:moveTo>
                      <a:pt x="181" y="0"/>
                    </a:moveTo>
                    <a:lnTo>
                      <a:pt x="195" y="0"/>
                    </a:lnTo>
                    <a:lnTo>
                      <a:pt x="208" y="1"/>
                    </a:lnTo>
                    <a:lnTo>
                      <a:pt x="222" y="3"/>
                    </a:lnTo>
                    <a:lnTo>
                      <a:pt x="236" y="5"/>
                    </a:lnTo>
                    <a:lnTo>
                      <a:pt x="248" y="10"/>
                    </a:lnTo>
                    <a:lnTo>
                      <a:pt x="261" y="14"/>
                    </a:lnTo>
                    <a:lnTo>
                      <a:pt x="274" y="19"/>
                    </a:lnTo>
                    <a:lnTo>
                      <a:pt x="285" y="25"/>
                    </a:lnTo>
                    <a:lnTo>
                      <a:pt x="296" y="31"/>
                    </a:lnTo>
                    <a:lnTo>
                      <a:pt x="308" y="38"/>
                    </a:lnTo>
                    <a:lnTo>
                      <a:pt x="318" y="46"/>
                    </a:lnTo>
                    <a:lnTo>
                      <a:pt x="328" y="54"/>
                    </a:lnTo>
                    <a:lnTo>
                      <a:pt x="337" y="63"/>
                    </a:lnTo>
                    <a:lnTo>
                      <a:pt x="346" y="73"/>
                    </a:lnTo>
                    <a:lnTo>
                      <a:pt x="356" y="83"/>
                    </a:lnTo>
                    <a:lnTo>
                      <a:pt x="362" y="93"/>
                    </a:lnTo>
                    <a:lnTo>
                      <a:pt x="321" y="133"/>
                    </a:lnTo>
                    <a:lnTo>
                      <a:pt x="316" y="124"/>
                    </a:lnTo>
                    <a:lnTo>
                      <a:pt x="309" y="116"/>
                    </a:lnTo>
                    <a:lnTo>
                      <a:pt x="302" y="108"/>
                    </a:lnTo>
                    <a:lnTo>
                      <a:pt x="295" y="101"/>
                    </a:lnTo>
                    <a:lnTo>
                      <a:pt x="287" y="94"/>
                    </a:lnTo>
                    <a:lnTo>
                      <a:pt x="279" y="87"/>
                    </a:lnTo>
                    <a:lnTo>
                      <a:pt x="271" y="82"/>
                    </a:lnTo>
                    <a:lnTo>
                      <a:pt x="262" y="77"/>
                    </a:lnTo>
                    <a:lnTo>
                      <a:pt x="253" y="71"/>
                    </a:lnTo>
                    <a:lnTo>
                      <a:pt x="244" y="68"/>
                    </a:lnTo>
                    <a:lnTo>
                      <a:pt x="234" y="65"/>
                    </a:lnTo>
                    <a:lnTo>
                      <a:pt x="223" y="61"/>
                    </a:lnTo>
                    <a:lnTo>
                      <a:pt x="213" y="59"/>
                    </a:lnTo>
                    <a:lnTo>
                      <a:pt x="203" y="57"/>
                    </a:lnTo>
                    <a:lnTo>
                      <a:pt x="193" y="55"/>
                    </a:lnTo>
                    <a:lnTo>
                      <a:pt x="181" y="55"/>
                    </a:lnTo>
                    <a:lnTo>
                      <a:pt x="170" y="55"/>
                    </a:lnTo>
                    <a:lnTo>
                      <a:pt x="159" y="57"/>
                    </a:lnTo>
                    <a:lnTo>
                      <a:pt x="149" y="59"/>
                    </a:lnTo>
                    <a:lnTo>
                      <a:pt x="139" y="61"/>
                    </a:lnTo>
                    <a:lnTo>
                      <a:pt x="129" y="65"/>
                    </a:lnTo>
                    <a:lnTo>
                      <a:pt x="118" y="68"/>
                    </a:lnTo>
                    <a:lnTo>
                      <a:pt x="109" y="71"/>
                    </a:lnTo>
                    <a:lnTo>
                      <a:pt x="100" y="77"/>
                    </a:lnTo>
                    <a:lnTo>
                      <a:pt x="91" y="82"/>
                    </a:lnTo>
                    <a:lnTo>
                      <a:pt x="83" y="87"/>
                    </a:lnTo>
                    <a:lnTo>
                      <a:pt x="75" y="94"/>
                    </a:lnTo>
                    <a:lnTo>
                      <a:pt x="67" y="101"/>
                    </a:lnTo>
                    <a:lnTo>
                      <a:pt x="60" y="108"/>
                    </a:lnTo>
                    <a:lnTo>
                      <a:pt x="53" y="116"/>
                    </a:lnTo>
                    <a:lnTo>
                      <a:pt x="47" y="124"/>
                    </a:lnTo>
                    <a:lnTo>
                      <a:pt x="41" y="133"/>
                    </a:lnTo>
                    <a:lnTo>
                      <a:pt x="0" y="93"/>
                    </a:lnTo>
                    <a:lnTo>
                      <a:pt x="7" y="83"/>
                    </a:lnTo>
                    <a:lnTo>
                      <a:pt x="16" y="73"/>
                    </a:lnTo>
                    <a:lnTo>
                      <a:pt x="25" y="63"/>
                    </a:lnTo>
                    <a:lnTo>
                      <a:pt x="34" y="54"/>
                    </a:lnTo>
                    <a:lnTo>
                      <a:pt x="44" y="46"/>
                    </a:lnTo>
                    <a:lnTo>
                      <a:pt x="55" y="38"/>
                    </a:lnTo>
                    <a:lnTo>
                      <a:pt x="66" y="31"/>
                    </a:lnTo>
                    <a:lnTo>
                      <a:pt x="77" y="25"/>
                    </a:lnTo>
                    <a:lnTo>
                      <a:pt x="89" y="19"/>
                    </a:lnTo>
                    <a:lnTo>
                      <a:pt x="101" y="14"/>
                    </a:lnTo>
                    <a:lnTo>
                      <a:pt x="114" y="10"/>
                    </a:lnTo>
                    <a:lnTo>
                      <a:pt x="126" y="5"/>
                    </a:lnTo>
                    <a:lnTo>
                      <a:pt x="140" y="3"/>
                    </a:lnTo>
                    <a:lnTo>
                      <a:pt x="154" y="1"/>
                    </a:lnTo>
                    <a:lnTo>
                      <a:pt x="167" y="0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268"/>
              <p:cNvSpPr>
                <a:spLocks/>
              </p:cNvSpPr>
              <p:nvPr/>
            </p:nvSpPr>
            <p:spPr bwMode="auto">
              <a:xfrm>
                <a:off x="2449489" y="896942"/>
                <a:ext cx="61912" cy="28576"/>
              </a:xfrm>
              <a:custGeom>
                <a:avLst/>
                <a:gdLst>
                  <a:gd name="T0" fmla="*/ 117 w 235"/>
                  <a:gd name="T1" fmla="*/ 0 h 111"/>
                  <a:gd name="T2" fmla="*/ 126 w 235"/>
                  <a:gd name="T3" fmla="*/ 1 h 111"/>
                  <a:gd name="T4" fmla="*/ 135 w 235"/>
                  <a:gd name="T5" fmla="*/ 2 h 111"/>
                  <a:gd name="T6" fmla="*/ 144 w 235"/>
                  <a:gd name="T7" fmla="*/ 3 h 111"/>
                  <a:gd name="T8" fmla="*/ 154 w 235"/>
                  <a:gd name="T9" fmla="*/ 6 h 111"/>
                  <a:gd name="T10" fmla="*/ 162 w 235"/>
                  <a:gd name="T11" fmla="*/ 8 h 111"/>
                  <a:gd name="T12" fmla="*/ 171 w 235"/>
                  <a:gd name="T13" fmla="*/ 11 h 111"/>
                  <a:gd name="T14" fmla="*/ 179 w 235"/>
                  <a:gd name="T15" fmla="*/ 15 h 111"/>
                  <a:gd name="T16" fmla="*/ 186 w 235"/>
                  <a:gd name="T17" fmla="*/ 19 h 111"/>
                  <a:gd name="T18" fmla="*/ 200 w 235"/>
                  <a:gd name="T19" fmla="*/ 30 h 111"/>
                  <a:gd name="T20" fmla="*/ 214 w 235"/>
                  <a:gd name="T21" fmla="*/ 41 h 111"/>
                  <a:gd name="T22" fmla="*/ 225 w 235"/>
                  <a:gd name="T23" fmla="*/ 54 h 111"/>
                  <a:gd name="T24" fmla="*/ 235 w 235"/>
                  <a:gd name="T25" fmla="*/ 68 h 111"/>
                  <a:gd name="T26" fmla="*/ 190 w 235"/>
                  <a:gd name="T27" fmla="*/ 111 h 111"/>
                  <a:gd name="T28" fmla="*/ 186 w 235"/>
                  <a:gd name="T29" fmla="*/ 99 h 111"/>
                  <a:gd name="T30" fmla="*/ 179 w 235"/>
                  <a:gd name="T31" fmla="*/ 90 h 111"/>
                  <a:gd name="T32" fmla="*/ 172 w 235"/>
                  <a:gd name="T33" fmla="*/ 81 h 111"/>
                  <a:gd name="T34" fmla="*/ 163 w 235"/>
                  <a:gd name="T35" fmla="*/ 73 h 111"/>
                  <a:gd name="T36" fmla="*/ 152 w 235"/>
                  <a:gd name="T37" fmla="*/ 67 h 111"/>
                  <a:gd name="T38" fmla="*/ 141 w 235"/>
                  <a:gd name="T39" fmla="*/ 63 h 111"/>
                  <a:gd name="T40" fmla="*/ 130 w 235"/>
                  <a:gd name="T41" fmla="*/ 59 h 111"/>
                  <a:gd name="T42" fmla="*/ 117 w 235"/>
                  <a:gd name="T43" fmla="*/ 59 h 111"/>
                  <a:gd name="T44" fmla="*/ 105 w 235"/>
                  <a:gd name="T45" fmla="*/ 59 h 111"/>
                  <a:gd name="T46" fmla="*/ 93 w 235"/>
                  <a:gd name="T47" fmla="*/ 63 h 111"/>
                  <a:gd name="T48" fmla="*/ 82 w 235"/>
                  <a:gd name="T49" fmla="*/ 67 h 111"/>
                  <a:gd name="T50" fmla="*/ 71 w 235"/>
                  <a:gd name="T51" fmla="*/ 73 h 111"/>
                  <a:gd name="T52" fmla="*/ 64 w 235"/>
                  <a:gd name="T53" fmla="*/ 81 h 111"/>
                  <a:gd name="T54" fmla="*/ 56 w 235"/>
                  <a:gd name="T55" fmla="*/ 90 h 111"/>
                  <a:gd name="T56" fmla="*/ 49 w 235"/>
                  <a:gd name="T57" fmla="*/ 99 h 111"/>
                  <a:gd name="T58" fmla="*/ 44 w 235"/>
                  <a:gd name="T59" fmla="*/ 111 h 111"/>
                  <a:gd name="T60" fmla="*/ 0 w 235"/>
                  <a:gd name="T61" fmla="*/ 68 h 111"/>
                  <a:gd name="T62" fmla="*/ 9 w 235"/>
                  <a:gd name="T63" fmla="*/ 54 h 111"/>
                  <a:gd name="T64" fmla="*/ 20 w 235"/>
                  <a:gd name="T65" fmla="*/ 41 h 111"/>
                  <a:gd name="T66" fmla="*/ 34 w 235"/>
                  <a:gd name="T67" fmla="*/ 30 h 111"/>
                  <a:gd name="T68" fmla="*/ 49 w 235"/>
                  <a:gd name="T69" fmla="*/ 19 h 111"/>
                  <a:gd name="T70" fmla="*/ 56 w 235"/>
                  <a:gd name="T71" fmla="*/ 15 h 111"/>
                  <a:gd name="T72" fmla="*/ 64 w 235"/>
                  <a:gd name="T73" fmla="*/ 11 h 111"/>
                  <a:gd name="T74" fmla="*/ 73 w 235"/>
                  <a:gd name="T75" fmla="*/ 8 h 111"/>
                  <a:gd name="T76" fmla="*/ 81 w 235"/>
                  <a:gd name="T77" fmla="*/ 6 h 111"/>
                  <a:gd name="T78" fmla="*/ 90 w 235"/>
                  <a:gd name="T79" fmla="*/ 3 h 111"/>
                  <a:gd name="T80" fmla="*/ 99 w 235"/>
                  <a:gd name="T81" fmla="*/ 2 h 111"/>
                  <a:gd name="T82" fmla="*/ 108 w 235"/>
                  <a:gd name="T83" fmla="*/ 1 h 111"/>
                  <a:gd name="T84" fmla="*/ 117 w 235"/>
                  <a:gd name="T85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5" h="111">
                    <a:moveTo>
                      <a:pt x="117" y="0"/>
                    </a:moveTo>
                    <a:lnTo>
                      <a:pt x="126" y="1"/>
                    </a:lnTo>
                    <a:lnTo>
                      <a:pt x="135" y="2"/>
                    </a:lnTo>
                    <a:lnTo>
                      <a:pt x="144" y="3"/>
                    </a:lnTo>
                    <a:lnTo>
                      <a:pt x="154" y="6"/>
                    </a:lnTo>
                    <a:lnTo>
                      <a:pt x="162" y="8"/>
                    </a:lnTo>
                    <a:lnTo>
                      <a:pt x="171" y="11"/>
                    </a:lnTo>
                    <a:lnTo>
                      <a:pt x="179" y="15"/>
                    </a:lnTo>
                    <a:lnTo>
                      <a:pt x="186" y="19"/>
                    </a:lnTo>
                    <a:lnTo>
                      <a:pt x="200" y="30"/>
                    </a:lnTo>
                    <a:lnTo>
                      <a:pt x="214" y="41"/>
                    </a:lnTo>
                    <a:lnTo>
                      <a:pt x="225" y="54"/>
                    </a:lnTo>
                    <a:lnTo>
                      <a:pt x="235" y="68"/>
                    </a:lnTo>
                    <a:lnTo>
                      <a:pt x="190" y="111"/>
                    </a:lnTo>
                    <a:lnTo>
                      <a:pt x="186" y="99"/>
                    </a:lnTo>
                    <a:lnTo>
                      <a:pt x="179" y="90"/>
                    </a:lnTo>
                    <a:lnTo>
                      <a:pt x="172" y="81"/>
                    </a:lnTo>
                    <a:lnTo>
                      <a:pt x="163" y="73"/>
                    </a:lnTo>
                    <a:lnTo>
                      <a:pt x="152" y="67"/>
                    </a:lnTo>
                    <a:lnTo>
                      <a:pt x="141" y="63"/>
                    </a:lnTo>
                    <a:lnTo>
                      <a:pt x="130" y="59"/>
                    </a:lnTo>
                    <a:lnTo>
                      <a:pt x="117" y="59"/>
                    </a:lnTo>
                    <a:lnTo>
                      <a:pt x="105" y="59"/>
                    </a:lnTo>
                    <a:lnTo>
                      <a:pt x="93" y="63"/>
                    </a:lnTo>
                    <a:lnTo>
                      <a:pt x="82" y="67"/>
                    </a:lnTo>
                    <a:lnTo>
                      <a:pt x="71" y="73"/>
                    </a:lnTo>
                    <a:lnTo>
                      <a:pt x="64" y="81"/>
                    </a:lnTo>
                    <a:lnTo>
                      <a:pt x="56" y="90"/>
                    </a:lnTo>
                    <a:lnTo>
                      <a:pt x="49" y="99"/>
                    </a:lnTo>
                    <a:lnTo>
                      <a:pt x="44" y="111"/>
                    </a:lnTo>
                    <a:lnTo>
                      <a:pt x="0" y="68"/>
                    </a:lnTo>
                    <a:lnTo>
                      <a:pt x="9" y="54"/>
                    </a:lnTo>
                    <a:lnTo>
                      <a:pt x="20" y="41"/>
                    </a:lnTo>
                    <a:lnTo>
                      <a:pt x="34" y="30"/>
                    </a:lnTo>
                    <a:lnTo>
                      <a:pt x="49" y="19"/>
                    </a:lnTo>
                    <a:lnTo>
                      <a:pt x="56" y="15"/>
                    </a:lnTo>
                    <a:lnTo>
                      <a:pt x="64" y="11"/>
                    </a:lnTo>
                    <a:lnTo>
                      <a:pt x="73" y="8"/>
                    </a:lnTo>
                    <a:lnTo>
                      <a:pt x="81" y="6"/>
                    </a:lnTo>
                    <a:lnTo>
                      <a:pt x="90" y="3"/>
                    </a:lnTo>
                    <a:lnTo>
                      <a:pt x="99" y="2"/>
                    </a:lnTo>
                    <a:lnTo>
                      <a:pt x="108" y="1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269"/>
              <p:cNvSpPr>
                <a:spLocks/>
              </p:cNvSpPr>
              <p:nvPr/>
            </p:nvSpPr>
            <p:spPr bwMode="auto">
              <a:xfrm>
                <a:off x="2468539" y="920755"/>
                <a:ext cx="23813" cy="22225"/>
              </a:xfrm>
              <a:custGeom>
                <a:avLst/>
                <a:gdLst>
                  <a:gd name="T0" fmla="*/ 42 w 84"/>
                  <a:gd name="T1" fmla="*/ 0 h 84"/>
                  <a:gd name="T2" fmla="*/ 51 w 84"/>
                  <a:gd name="T3" fmla="*/ 0 h 84"/>
                  <a:gd name="T4" fmla="*/ 59 w 84"/>
                  <a:gd name="T5" fmla="*/ 2 h 84"/>
                  <a:gd name="T6" fmla="*/ 66 w 84"/>
                  <a:gd name="T7" fmla="*/ 7 h 84"/>
                  <a:gd name="T8" fmla="*/ 72 w 84"/>
                  <a:gd name="T9" fmla="*/ 11 h 84"/>
                  <a:gd name="T10" fmla="*/ 77 w 84"/>
                  <a:gd name="T11" fmla="*/ 18 h 84"/>
                  <a:gd name="T12" fmla="*/ 81 w 84"/>
                  <a:gd name="T13" fmla="*/ 25 h 84"/>
                  <a:gd name="T14" fmla="*/ 83 w 84"/>
                  <a:gd name="T15" fmla="*/ 33 h 84"/>
                  <a:gd name="T16" fmla="*/ 84 w 84"/>
                  <a:gd name="T17" fmla="*/ 42 h 84"/>
                  <a:gd name="T18" fmla="*/ 84 w 84"/>
                  <a:gd name="T19" fmla="*/ 43 h 84"/>
                  <a:gd name="T20" fmla="*/ 84 w 84"/>
                  <a:gd name="T21" fmla="*/ 44 h 84"/>
                  <a:gd name="T22" fmla="*/ 42 w 84"/>
                  <a:gd name="T23" fmla="*/ 84 h 84"/>
                  <a:gd name="T24" fmla="*/ 0 w 84"/>
                  <a:gd name="T25" fmla="*/ 44 h 84"/>
                  <a:gd name="T26" fmla="*/ 0 w 84"/>
                  <a:gd name="T27" fmla="*/ 43 h 84"/>
                  <a:gd name="T28" fmla="*/ 0 w 84"/>
                  <a:gd name="T29" fmla="*/ 42 h 84"/>
                  <a:gd name="T30" fmla="*/ 1 w 84"/>
                  <a:gd name="T31" fmla="*/ 33 h 84"/>
                  <a:gd name="T32" fmla="*/ 3 w 84"/>
                  <a:gd name="T33" fmla="*/ 25 h 84"/>
                  <a:gd name="T34" fmla="*/ 7 w 84"/>
                  <a:gd name="T35" fmla="*/ 18 h 84"/>
                  <a:gd name="T36" fmla="*/ 12 w 84"/>
                  <a:gd name="T37" fmla="*/ 11 h 84"/>
                  <a:gd name="T38" fmla="*/ 18 w 84"/>
                  <a:gd name="T39" fmla="*/ 7 h 84"/>
                  <a:gd name="T40" fmla="*/ 26 w 84"/>
                  <a:gd name="T41" fmla="*/ 2 h 84"/>
                  <a:gd name="T42" fmla="*/ 34 w 84"/>
                  <a:gd name="T43" fmla="*/ 0 h 84"/>
                  <a:gd name="T44" fmla="*/ 42 w 84"/>
                  <a:gd name="T4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4" h="84">
                    <a:moveTo>
                      <a:pt x="42" y="0"/>
                    </a:moveTo>
                    <a:lnTo>
                      <a:pt x="51" y="0"/>
                    </a:lnTo>
                    <a:lnTo>
                      <a:pt x="59" y="2"/>
                    </a:lnTo>
                    <a:lnTo>
                      <a:pt x="66" y="7"/>
                    </a:lnTo>
                    <a:lnTo>
                      <a:pt x="72" y="11"/>
                    </a:lnTo>
                    <a:lnTo>
                      <a:pt x="77" y="18"/>
                    </a:lnTo>
                    <a:lnTo>
                      <a:pt x="81" y="25"/>
                    </a:lnTo>
                    <a:lnTo>
                      <a:pt x="83" y="33"/>
                    </a:lnTo>
                    <a:lnTo>
                      <a:pt x="84" y="42"/>
                    </a:lnTo>
                    <a:lnTo>
                      <a:pt x="84" y="43"/>
                    </a:lnTo>
                    <a:lnTo>
                      <a:pt x="84" y="44"/>
                    </a:lnTo>
                    <a:lnTo>
                      <a:pt x="42" y="84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0" y="42"/>
                    </a:lnTo>
                    <a:lnTo>
                      <a:pt x="1" y="33"/>
                    </a:lnTo>
                    <a:lnTo>
                      <a:pt x="3" y="25"/>
                    </a:lnTo>
                    <a:lnTo>
                      <a:pt x="7" y="18"/>
                    </a:lnTo>
                    <a:lnTo>
                      <a:pt x="12" y="11"/>
                    </a:lnTo>
                    <a:lnTo>
                      <a:pt x="18" y="7"/>
                    </a:lnTo>
                    <a:lnTo>
                      <a:pt x="26" y="2"/>
                    </a:lnTo>
                    <a:lnTo>
                      <a:pt x="34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270"/>
              <p:cNvSpPr>
                <a:spLocks noEditPoints="1"/>
              </p:cNvSpPr>
              <p:nvPr/>
            </p:nvSpPr>
            <p:spPr bwMode="auto">
              <a:xfrm>
                <a:off x="4035385" y="876304"/>
                <a:ext cx="130173" cy="61913"/>
              </a:xfrm>
              <a:custGeom>
                <a:avLst/>
                <a:gdLst>
                  <a:gd name="T0" fmla="*/ 418 w 492"/>
                  <a:gd name="T1" fmla="*/ 0 h 235"/>
                  <a:gd name="T2" fmla="*/ 430 w 492"/>
                  <a:gd name="T3" fmla="*/ 2 h 235"/>
                  <a:gd name="T4" fmla="*/ 440 w 492"/>
                  <a:gd name="T5" fmla="*/ 9 h 235"/>
                  <a:gd name="T6" fmla="*/ 446 w 492"/>
                  <a:gd name="T7" fmla="*/ 19 h 235"/>
                  <a:gd name="T8" fmla="*/ 448 w 492"/>
                  <a:gd name="T9" fmla="*/ 31 h 235"/>
                  <a:gd name="T10" fmla="*/ 470 w 492"/>
                  <a:gd name="T11" fmla="*/ 58 h 235"/>
                  <a:gd name="T12" fmla="*/ 479 w 492"/>
                  <a:gd name="T13" fmla="*/ 60 h 235"/>
                  <a:gd name="T14" fmla="*/ 487 w 492"/>
                  <a:gd name="T15" fmla="*/ 65 h 235"/>
                  <a:gd name="T16" fmla="*/ 491 w 492"/>
                  <a:gd name="T17" fmla="*/ 73 h 235"/>
                  <a:gd name="T18" fmla="*/ 492 w 492"/>
                  <a:gd name="T19" fmla="*/ 82 h 235"/>
                  <a:gd name="T20" fmla="*/ 492 w 492"/>
                  <a:gd name="T21" fmla="*/ 158 h 235"/>
                  <a:gd name="T22" fmla="*/ 489 w 492"/>
                  <a:gd name="T23" fmla="*/ 166 h 235"/>
                  <a:gd name="T24" fmla="*/ 483 w 492"/>
                  <a:gd name="T25" fmla="*/ 173 h 235"/>
                  <a:gd name="T26" fmla="*/ 474 w 492"/>
                  <a:gd name="T27" fmla="*/ 177 h 235"/>
                  <a:gd name="T28" fmla="*/ 448 w 492"/>
                  <a:gd name="T29" fmla="*/ 177 h 235"/>
                  <a:gd name="T30" fmla="*/ 448 w 492"/>
                  <a:gd name="T31" fmla="*/ 211 h 235"/>
                  <a:gd name="T32" fmla="*/ 443 w 492"/>
                  <a:gd name="T33" fmla="*/ 222 h 235"/>
                  <a:gd name="T34" fmla="*/ 435 w 492"/>
                  <a:gd name="T35" fmla="*/ 230 h 235"/>
                  <a:gd name="T36" fmla="*/ 424 w 492"/>
                  <a:gd name="T37" fmla="*/ 235 h 235"/>
                  <a:gd name="T38" fmla="*/ 29 w 492"/>
                  <a:gd name="T39" fmla="*/ 235 h 235"/>
                  <a:gd name="T40" fmla="*/ 18 w 492"/>
                  <a:gd name="T41" fmla="*/ 233 h 235"/>
                  <a:gd name="T42" fmla="*/ 9 w 492"/>
                  <a:gd name="T43" fmla="*/ 227 h 235"/>
                  <a:gd name="T44" fmla="*/ 2 w 492"/>
                  <a:gd name="T45" fmla="*/ 217 h 235"/>
                  <a:gd name="T46" fmla="*/ 0 w 492"/>
                  <a:gd name="T47" fmla="*/ 205 h 235"/>
                  <a:gd name="T48" fmla="*/ 1 w 492"/>
                  <a:gd name="T49" fmla="*/ 24 h 235"/>
                  <a:gd name="T50" fmla="*/ 5 w 492"/>
                  <a:gd name="T51" fmla="*/ 14 h 235"/>
                  <a:gd name="T52" fmla="*/ 13 w 492"/>
                  <a:gd name="T53" fmla="*/ 6 h 235"/>
                  <a:gd name="T54" fmla="*/ 24 w 492"/>
                  <a:gd name="T55" fmla="*/ 1 h 235"/>
                  <a:gd name="T56" fmla="*/ 448 w 492"/>
                  <a:gd name="T57" fmla="*/ 93 h 235"/>
                  <a:gd name="T58" fmla="*/ 457 w 492"/>
                  <a:gd name="T59" fmla="*/ 141 h 235"/>
                  <a:gd name="T60" fmla="*/ 448 w 492"/>
                  <a:gd name="T61" fmla="*/ 93 h 235"/>
                  <a:gd name="T62" fmla="*/ 35 w 492"/>
                  <a:gd name="T63" fmla="*/ 35 h 235"/>
                  <a:gd name="T64" fmla="*/ 413 w 492"/>
                  <a:gd name="T65" fmla="*/ 199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2" h="235">
                    <a:moveTo>
                      <a:pt x="29" y="0"/>
                    </a:moveTo>
                    <a:lnTo>
                      <a:pt x="418" y="0"/>
                    </a:lnTo>
                    <a:lnTo>
                      <a:pt x="424" y="1"/>
                    </a:lnTo>
                    <a:lnTo>
                      <a:pt x="430" y="2"/>
                    </a:lnTo>
                    <a:lnTo>
                      <a:pt x="435" y="6"/>
                    </a:lnTo>
                    <a:lnTo>
                      <a:pt x="440" y="9"/>
                    </a:lnTo>
                    <a:lnTo>
                      <a:pt x="443" y="14"/>
                    </a:lnTo>
                    <a:lnTo>
                      <a:pt x="446" y="19"/>
                    </a:lnTo>
                    <a:lnTo>
                      <a:pt x="448" y="24"/>
                    </a:lnTo>
                    <a:lnTo>
                      <a:pt x="448" y="31"/>
                    </a:lnTo>
                    <a:lnTo>
                      <a:pt x="448" y="58"/>
                    </a:lnTo>
                    <a:lnTo>
                      <a:pt x="470" y="58"/>
                    </a:lnTo>
                    <a:lnTo>
                      <a:pt x="474" y="59"/>
                    </a:lnTo>
                    <a:lnTo>
                      <a:pt x="479" y="60"/>
                    </a:lnTo>
                    <a:lnTo>
                      <a:pt x="483" y="63"/>
                    </a:lnTo>
                    <a:lnTo>
                      <a:pt x="487" y="65"/>
                    </a:lnTo>
                    <a:lnTo>
                      <a:pt x="489" y="68"/>
                    </a:lnTo>
                    <a:lnTo>
                      <a:pt x="491" y="73"/>
                    </a:lnTo>
                    <a:lnTo>
                      <a:pt x="492" y="76"/>
                    </a:lnTo>
                    <a:lnTo>
                      <a:pt x="492" y="82"/>
                    </a:lnTo>
                    <a:lnTo>
                      <a:pt x="492" y="154"/>
                    </a:lnTo>
                    <a:lnTo>
                      <a:pt x="492" y="158"/>
                    </a:lnTo>
                    <a:lnTo>
                      <a:pt x="491" y="163"/>
                    </a:lnTo>
                    <a:lnTo>
                      <a:pt x="489" y="166"/>
                    </a:lnTo>
                    <a:lnTo>
                      <a:pt x="487" y="170"/>
                    </a:lnTo>
                    <a:lnTo>
                      <a:pt x="483" y="173"/>
                    </a:lnTo>
                    <a:lnTo>
                      <a:pt x="479" y="176"/>
                    </a:lnTo>
                    <a:lnTo>
                      <a:pt x="474" y="177"/>
                    </a:lnTo>
                    <a:lnTo>
                      <a:pt x="470" y="177"/>
                    </a:lnTo>
                    <a:lnTo>
                      <a:pt x="448" y="177"/>
                    </a:lnTo>
                    <a:lnTo>
                      <a:pt x="448" y="205"/>
                    </a:lnTo>
                    <a:lnTo>
                      <a:pt x="448" y="211"/>
                    </a:lnTo>
                    <a:lnTo>
                      <a:pt x="446" y="217"/>
                    </a:lnTo>
                    <a:lnTo>
                      <a:pt x="443" y="222"/>
                    </a:lnTo>
                    <a:lnTo>
                      <a:pt x="440" y="227"/>
                    </a:lnTo>
                    <a:lnTo>
                      <a:pt x="435" y="230"/>
                    </a:lnTo>
                    <a:lnTo>
                      <a:pt x="430" y="233"/>
                    </a:lnTo>
                    <a:lnTo>
                      <a:pt x="424" y="235"/>
                    </a:lnTo>
                    <a:lnTo>
                      <a:pt x="418" y="235"/>
                    </a:lnTo>
                    <a:lnTo>
                      <a:pt x="29" y="235"/>
                    </a:lnTo>
                    <a:lnTo>
                      <a:pt x="24" y="235"/>
                    </a:lnTo>
                    <a:lnTo>
                      <a:pt x="18" y="233"/>
                    </a:lnTo>
                    <a:lnTo>
                      <a:pt x="13" y="230"/>
                    </a:lnTo>
                    <a:lnTo>
                      <a:pt x="9" y="227"/>
                    </a:lnTo>
                    <a:lnTo>
                      <a:pt x="5" y="222"/>
                    </a:lnTo>
                    <a:lnTo>
                      <a:pt x="2" y="217"/>
                    </a:lnTo>
                    <a:lnTo>
                      <a:pt x="1" y="211"/>
                    </a:lnTo>
                    <a:lnTo>
                      <a:pt x="0" y="205"/>
                    </a:lnTo>
                    <a:lnTo>
                      <a:pt x="0" y="31"/>
                    </a:lnTo>
                    <a:lnTo>
                      <a:pt x="1" y="24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8" y="2"/>
                    </a:lnTo>
                    <a:lnTo>
                      <a:pt x="24" y="1"/>
                    </a:lnTo>
                    <a:lnTo>
                      <a:pt x="29" y="0"/>
                    </a:lnTo>
                    <a:close/>
                    <a:moveTo>
                      <a:pt x="448" y="93"/>
                    </a:moveTo>
                    <a:lnTo>
                      <a:pt x="448" y="141"/>
                    </a:lnTo>
                    <a:lnTo>
                      <a:pt x="457" y="141"/>
                    </a:lnTo>
                    <a:lnTo>
                      <a:pt x="457" y="93"/>
                    </a:lnTo>
                    <a:lnTo>
                      <a:pt x="448" y="93"/>
                    </a:lnTo>
                    <a:close/>
                    <a:moveTo>
                      <a:pt x="413" y="35"/>
                    </a:moveTo>
                    <a:lnTo>
                      <a:pt x="35" y="35"/>
                    </a:lnTo>
                    <a:lnTo>
                      <a:pt x="35" y="199"/>
                    </a:lnTo>
                    <a:lnTo>
                      <a:pt x="413" y="199"/>
                    </a:lnTo>
                    <a:lnTo>
                      <a:pt x="413" y="3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rrowheads="1"/>
              </p:cNvSpPr>
              <p:nvPr/>
            </p:nvSpPr>
            <p:spPr bwMode="auto">
              <a:xfrm>
                <a:off x="4051266" y="890592"/>
                <a:ext cx="87312" cy="349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272"/>
              <p:cNvSpPr>
                <a:spLocks noEditPoints="1"/>
              </p:cNvSpPr>
              <p:nvPr/>
            </p:nvSpPr>
            <p:spPr bwMode="auto">
              <a:xfrm>
                <a:off x="3944937" y="862013"/>
                <a:ext cx="52388" cy="96838"/>
              </a:xfrm>
              <a:custGeom>
                <a:avLst/>
                <a:gdLst>
                  <a:gd name="T0" fmla="*/ 25 w 200"/>
                  <a:gd name="T1" fmla="*/ 73 h 367"/>
                  <a:gd name="T2" fmla="*/ 79 w 200"/>
                  <a:gd name="T3" fmla="*/ 127 h 367"/>
                  <a:gd name="T4" fmla="*/ 80 w 200"/>
                  <a:gd name="T5" fmla="*/ 0 h 367"/>
                  <a:gd name="T6" fmla="*/ 184 w 200"/>
                  <a:gd name="T7" fmla="*/ 102 h 367"/>
                  <a:gd name="T8" fmla="*/ 196 w 200"/>
                  <a:gd name="T9" fmla="*/ 114 h 367"/>
                  <a:gd name="T10" fmla="*/ 184 w 200"/>
                  <a:gd name="T11" fmla="*/ 127 h 367"/>
                  <a:gd name="T12" fmla="*/ 131 w 200"/>
                  <a:gd name="T13" fmla="*/ 179 h 367"/>
                  <a:gd name="T14" fmla="*/ 187 w 200"/>
                  <a:gd name="T15" fmla="*/ 235 h 367"/>
                  <a:gd name="T16" fmla="*/ 200 w 200"/>
                  <a:gd name="T17" fmla="*/ 246 h 367"/>
                  <a:gd name="T18" fmla="*/ 187 w 200"/>
                  <a:gd name="T19" fmla="*/ 259 h 367"/>
                  <a:gd name="T20" fmla="*/ 110 w 200"/>
                  <a:gd name="T21" fmla="*/ 338 h 367"/>
                  <a:gd name="T22" fmla="*/ 79 w 200"/>
                  <a:gd name="T23" fmla="*/ 367 h 367"/>
                  <a:gd name="T24" fmla="*/ 79 w 200"/>
                  <a:gd name="T25" fmla="*/ 325 h 367"/>
                  <a:gd name="T26" fmla="*/ 79 w 200"/>
                  <a:gd name="T27" fmla="*/ 232 h 367"/>
                  <a:gd name="T28" fmla="*/ 29 w 200"/>
                  <a:gd name="T29" fmla="*/ 283 h 367"/>
                  <a:gd name="T30" fmla="*/ 4 w 200"/>
                  <a:gd name="T31" fmla="*/ 258 h 367"/>
                  <a:gd name="T32" fmla="*/ 79 w 200"/>
                  <a:gd name="T33" fmla="*/ 182 h 367"/>
                  <a:gd name="T34" fmla="*/ 79 w 200"/>
                  <a:gd name="T35" fmla="*/ 177 h 367"/>
                  <a:gd name="T36" fmla="*/ 0 w 200"/>
                  <a:gd name="T37" fmla="*/ 98 h 367"/>
                  <a:gd name="T38" fmla="*/ 25 w 200"/>
                  <a:gd name="T39" fmla="*/ 73 h 367"/>
                  <a:gd name="T40" fmla="*/ 150 w 200"/>
                  <a:gd name="T41" fmla="*/ 246 h 367"/>
                  <a:gd name="T42" fmla="*/ 114 w 200"/>
                  <a:gd name="T43" fmla="*/ 212 h 367"/>
                  <a:gd name="T44" fmla="*/ 114 w 200"/>
                  <a:gd name="T45" fmla="*/ 282 h 367"/>
                  <a:gd name="T46" fmla="*/ 150 w 200"/>
                  <a:gd name="T47" fmla="*/ 246 h 367"/>
                  <a:gd name="T48" fmla="*/ 114 w 200"/>
                  <a:gd name="T49" fmla="*/ 82 h 367"/>
                  <a:gd name="T50" fmla="*/ 114 w 200"/>
                  <a:gd name="T51" fmla="*/ 146 h 367"/>
                  <a:gd name="T52" fmla="*/ 146 w 200"/>
                  <a:gd name="T53" fmla="*/ 114 h 367"/>
                  <a:gd name="T54" fmla="*/ 114 w 200"/>
                  <a:gd name="T55" fmla="*/ 82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0" h="367">
                    <a:moveTo>
                      <a:pt x="25" y="73"/>
                    </a:moveTo>
                    <a:lnTo>
                      <a:pt x="79" y="127"/>
                    </a:lnTo>
                    <a:lnTo>
                      <a:pt x="80" y="0"/>
                    </a:lnTo>
                    <a:lnTo>
                      <a:pt x="184" y="102"/>
                    </a:lnTo>
                    <a:lnTo>
                      <a:pt x="196" y="114"/>
                    </a:lnTo>
                    <a:lnTo>
                      <a:pt x="184" y="127"/>
                    </a:lnTo>
                    <a:lnTo>
                      <a:pt x="131" y="179"/>
                    </a:lnTo>
                    <a:lnTo>
                      <a:pt x="187" y="235"/>
                    </a:lnTo>
                    <a:lnTo>
                      <a:pt x="200" y="246"/>
                    </a:lnTo>
                    <a:lnTo>
                      <a:pt x="187" y="259"/>
                    </a:lnTo>
                    <a:lnTo>
                      <a:pt x="110" y="338"/>
                    </a:lnTo>
                    <a:lnTo>
                      <a:pt x="79" y="367"/>
                    </a:lnTo>
                    <a:lnTo>
                      <a:pt x="79" y="325"/>
                    </a:lnTo>
                    <a:lnTo>
                      <a:pt x="79" y="232"/>
                    </a:lnTo>
                    <a:lnTo>
                      <a:pt x="29" y="283"/>
                    </a:lnTo>
                    <a:lnTo>
                      <a:pt x="4" y="258"/>
                    </a:lnTo>
                    <a:lnTo>
                      <a:pt x="79" y="182"/>
                    </a:lnTo>
                    <a:lnTo>
                      <a:pt x="79" y="177"/>
                    </a:lnTo>
                    <a:lnTo>
                      <a:pt x="0" y="98"/>
                    </a:lnTo>
                    <a:lnTo>
                      <a:pt x="25" y="73"/>
                    </a:lnTo>
                    <a:close/>
                    <a:moveTo>
                      <a:pt x="150" y="246"/>
                    </a:moveTo>
                    <a:lnTo>
                      <a:pt x="114" y="212"/>
                    </a:lnTo>
                    <a:lnTo>
                      <a:pt x="114" y="282"/>
                    </a:lnTo>
                    <a:lnTo>
                      <a:pt x="150" y="246"/>
                    </a:lnTo>
                    <a:close/>
                    <a:moveTo>
                      <a:pt x="114" y="82"/>
                    </a:moveTo>
                    <a:lnTo>
                      <a:pt x="114" y="146"/>
                    </a:lnTo>
                    <a:lnTo>
                      <a:pt x="146" y="114"/>
                    </a:lnTo>
                    <a:lnTo>
                      <a:pt x="114" y="8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9" name="Group 248"/>
            <p:cNvGrpSpPr/>
            <p:nvPr/>
          </p:nvGrpSpPr>
          <p:grpSpPr>
            <a:xfrm>
              <a:off x="2102549" y="5813169"/>
              <a:ext cx="561587" cy="561587"/>
              <a:chOff x="5940539" y="5094371"/>
              <a:chExt cx="371944" cy="371944"/>
            </a:xfrm>
          </p:grpSpPr>
          <p:sp>
            <p:nvSpPr>
              <p:cNvPr id="258" name="Freeform 33"/>
              <p:cNvSpPr>
                <a:spLocks/>
              </p:cNvSpPr>
              <p:nvPr/>
            </p:nvSpPr>
            <p:spPr bwMode="auto">
              <a:xfrm>
                <a:off x="5940539" y="5094371"/>
                <a:ext cx="371944" cy="371944"/>
              </a:xfrm>
              <a:custGeom>
                <a:avLst/>
                <a:gdLst>
                  <a:gd name="T0" fmla="*/ 904 w 1639"/>
                  <a:gd name="T1" fmla="*/ 5 h 1638"/>
                  <a:gd name="T2" fmla="*/ 1025 w 1639"/>
                  <a:gd name="T3" fmla="*/ 27 h 1638"/>
                  <a:gd name="T4" fmla="*/ 1139 w 1639"/>
                  <a:gd name="T5" fmla="*/ 64 h 1638"/>
                  <a:gd name="T6" fmla="*/ 1245 w 1639"/>
                  <a:gd name="T7" fmla="*/ 119 h 1638"/>
                  <a:gd name="T8" fmla="*/ 1342 w 1639"/>
                  <a:gd name="T9" fmla="*/ 187 h 1638"/>
                  <a:gd name="T10" fmla="*/ 1427 w 1639"/>
                  <a:gd name="T11" fmla="*/ 268 h 1638"/>
                  <a:gd name="T12" fmla="*/ 1500 w 1639"/>
                  <a:gd name="T13" fmla="*/ 362 h 1638"/>
                  <a:gd name="T14" fmla="*/ 1560 w 1639"/>
                  <a:gd name="T15" fmla="*/ 464 h 1638"/>
                  <a:gd name="T16" fmla="*/ 1603 w 1639"/>
                  <a:gd name="T17" fmla="*/ 576 h 1638"/>
                  <a:gd name="T18" fmla="*/ 1630 w 1639"/>
                  <a:gd name="T19" fmla="*/ 695 h 1638"/>
                  <a:gd name="T20" fmla="*/ 1639 w 1639"/>
                  <a:gd name="T21" fmla="*/ 820 h 1638"/>
                  <a:gd name="T22" fmla="*/ 1630 w 1639"/>
                  <a:gd name="T23" fmla="*/ 944 h 1638"/>
                  <a:gd name="T24" fmla="*/ 1603 w 1639"/>
                  <a:gd name="T25" fmla="*/ 1063 h 1638"/>
                  <a:gd name="T26" fmla="*/ 1560 w 1639"/>
                  <a:gd name="T27" fmla="*/ 1174 h 1638"/>
                  <a:gd name="T28" fmla="*/ 1500 w 1639"/>
                  <a:gd name="T29" fmla="*/ 1278 h 1638"/>
                  <a:gd name="T30" fmla="*/ 1427 w 1639"/>
                  <a:gd name="T31" fmla="*/ 1371 h 1638"/>
                  <a:gd name="T32" fmla="*/ 1342 w 1639"/>
                  <a:gd name="T33" fmla="*/ 1452 h 1638"/>
                  <a:gd name="T34" fmla="*/ 1245 w 1639"/>
                  <a:gd name="T35" fmla="*/ 1520 h 1638"/>
                  <a:gd name="T36" fmla="*/ 1139 w 1639"/>
                  <a:gd name="T37" fmla="*/ 1575 h 1638"/>
                  <a:gd name="T38" fmla="*/ 1025 w 1639"/>
                  <a:gd name="T39" fmla="*/ 1613 h 1638"/>
                  <a:gd name="T40" fmla="*/ 904 w 1639"/>
                  <a:gd name="T41" fmla="*/ 1635 h 1638"/>
                  <a:gd name="T42" fmla="*/ 778 w 1639"/>
                  <a:gd name="T43" fmla="*/ 1637 h 1638"/>
                  <a:gd name="T44" fmla="*/ 655 w 1639"/>
                  <a:gd name="T45" fmla="*/ 1623 h 1638"/>
                  <a:gd name="T46" fmla="*/ 539 w 1639"/>
                  <a:gd name="T47" fmla="*/ 1589 h 1638"/>
                  <a:gd name="T48" fmla="*/ 429 w 1639"/>
                  <a:gd name="T49" fmla="*/ 1540 h 1638"/>
                  <a:gd name="T50" fmla="*/ 330 w 1639"/>
                  <a:gd name="T51" fmla="*/ 1477 h 1638"/>
                  <a:gd name="T52" fmla="*/ 241 w 1639"/>
                  <a:gd name="T53" fmla="*/ 1399 h 1638"/>
                  <a:gd name="T54" fmla="*/ 163 w 1639"/>
                  <a:gd name="T55" fmla="*/ 1310 h 1638"/>
                  <a:gd name="T56" fmla="*/ 100 w 1639"/>
                  <a:gd name="T57" fmla="*/ 1210 h 1638"/>
                  <a:gd name="T58" fmla="*/ 51 w 1639"/>
                  <a:gd name="T59" fmla="*/ 1102 h 1638"/>
                  <a:gd name="T60" fmla="*/ 17 w 1639"/>
                  <a:gd name="T61" fmla="*/ 985 h 1638"/>
                  <a:gd name="T62" fmla="*/ 1 w 1639"/>
                  <a:gd name="T63" fmla="*/ 862 h 1638"/>
                  <a:gd name="T64" fmla="*/ 5 w 1639"/>
                  <a:gd name="T65" fmla="*/ 736 h 1638"/>
                  <a:gd name="T66" fmla="*/ 27 w 1639"/>
                  <a:gd name="T67" fmla="*/ 615 h 1638"/>
                  <a:gd name="T68" fmla="*/ 65 w 1639"/>
                  <a:gd name="T69" fmla="*/ 501 h 1638"/>
                  <a:gd name="T70" fmla="*/ 119 w 1639"/>
                  <a:gd name="T71" fmla="*/ 395 h 1638"/>
                  <a:gd name="T72" fmla="*/ 187 w 1639"/>
                  <a:gd name="T73" fmla="*/ 299 h 1638"/>
                  <a:gd name="T74" fmla="*/ 270 w 1639"/>
                  <a:gd name="T75" fmla="*/ 213 h 1638"/>
                  <a:gd name="T76" fmla="*/ 362 w 1639"/>
                  <a:gd name="T77" fmla="*/ 141 h 1638"/>
                  <a:gd name="T78" fmla="*/ 465 w 1639"/>
                  <a:gd name="T79" fmla="*/ 81 h 1638"/>
                  <a:gd name="T80" fmla="*/ 576 w 1639"/>
                  <a:gd name="T81" fmla="*/ 37 h 1638"/>
                  <a:gd name="T82" fmla="*/ 695 w 1639"/>
                  <a:gd name="T83" fmla="*/ 9 h 1638"/>
                  <a:gd name="T84" fmla="*/ 820 w 1639"/>
                  <a:gd name="T85" fmla="*/ 0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39" h="1638">
                    <a:moveTo>
                      <a:pt x="820" y="0"/>
                    </a:moveTo>
                    <a:lnTo>
                      <a:pt x="863" y="1"/>
                    </a:lnTo>
                    <a:lnTo>
                      <a:pt x="904" y="5"/>
                    </a:lnTo>
                    <a:lnTo>
                      <a:pt x="945" y="9"/>
                    </a:lnTo>
                    <a:lnTo>
                      <a:pt x="986" y="17"/>
                    </a:lnTo>
                    <a:lnTo>
                      <a:pt x="1025" y="27"/>
                    </a:lnTo>
                    <a:lnTo>
                      <a:pt x="1063" y="37"/>
                    </a:lnTo>
                    <a:lnTo>
                      <a:pt x="1102" y="50"/>
                    </a:lnTo>
                    <a:lnTo>
                      <a:pt x="1139" y="64"/>
                    </a:lnTo>
                    <a:lnTo>
                      <a:pt x="1175" y="81"/>
                    </a:lnTo>
                    <a:lnTo>
                      <a:pt x="1211" y="99"/>
                    </a:lnTo>
                    <a:lnTo>
                      <a:pt x="1245" y="119"/>
                    </a:lnTo>
                    <a:lnTo>
                      <a:pt x="1279" y="141"/>
                    </a:lnTo>
                    <a:lnTo>
                      <a:pt x="1311" y="163"/>
                    </a:lnTo>
                    <a:lnTo>
                      <a:pt x="1342" y="187"/>
                    </a:lnTo>
                    <a:lnTo>
                      <a:pt x="1371" y="213"/>
                    </a:lnTo>
                    <a:lnTo>
                      <a:pt x="1400" y="240"/>
                    </a:lnTo>
                    <a:lnTo>
                      <a:pt x="1427" y="268"/>
                    </a:lnTo>
                    <a:lnTo>
                      <a:pt x="1452" y="299"/>
                    </a:lnTo>
                    <a:lnTo>
                      <a:pt x="1477" y="330"/>
                    </a:lnTo>
                    <a:lnTo>
                      <a:pt x="1500" y="362"/>
                    </a:lnTo>
                    <a:lnTo>
                      <a:pt x="1521" y="395"/>
                    </a:lnTo>
                    <a:lnTo>
                      <a:pt x="1541" y="429"/>
                    </a:lnTo>
                    <a:lnTo>
                      <a:pt x="1560" y="464"/>
                    </a:lnTo>
                    <a:lnTo>
                      <a:pt x="1576" y="501"/>
                    </a:lnTo>
                    <a:lnTo>
                      <a:pt x="1590" y="538"/>
                    </a:lnTo>
                    <a:lnTo>
                      <a:pt x="1603" y="576"/>
                    </a:lnTo>
                    <a:lnTo>
                      <a:pt x="1614" y="615"/>
                    </a:lnTo>
                    <a:lnTo>
                      <a:pt x="1623" y="655"/>
                    </a:lnTo>
                    <a:lnTo>
                      <a:pt x="1630" y="695"/>
                    </a:lnTo>
                    <a:lnTo>
                      <a:pt x="1636" y="736"/>
                    </a:lnTo>
                    <a:lnTo>
                      <a:pt x="1638" y="778"/>
                    </a:lnTo>
                    <a:lnTo>
                      <a:pt x="1639" y="820"/>
                    </a:lnTo>
                    <a:lnTo>
                      <a:pt x="1638" y="862"/>
                    </a:lnTo>
                    <a:lnTo>
                      <a:pt x="1636" y="903"/>
                    </a:lnTo>
                    <a:lnTo>
                      <a:pt x="1630" y="944"/>
                    </a:lnTo>
                    <a:lnTo>
                      <a:pt x="1623" y="985"/>
                    </a:lnTo>
                    <a:lnTo>
                      <a:pt x="1614" y="1024"/>
                    </a:lnTo>
                    <a:lnTo>
                      <a:pt x="1603" y="1063"/>
                    </a:lnTo>
                    <a:lnTo>
                      <a:pt x="1590" y="1102"/>
                    </a:lnTo>
                    <a:lnTo>
                      <a:pt x="1576" y="1138"/>
                    </a:lnTo>
                    <a:lnTo>
                      <a:pt x="1560" y="1174"/>
                    </a:lnTo>
                    <a:lnTo>
                      <a:pt x="1541" y="1210"/>
                    </a:lnTo>
                    <a:lnTo>
                      <a:pt x="1521" y="1244"/>
                    </a:lnTo>
                    <a:lnTo>
                      <a:pt x="1500" y="1278"/>
                    </a:lnTo>
                    <a:lnTo>
                      <a:pt x="1477" y="1310"/>
                    </a:lnTo>
                    <a:lnTo>
                      <a:pt x="1452" y="1341"/>
                    </a:lnTo>
                    <a:lnTo>
                      <a:pt x="1427" y="1371"/>
                    </a:lnTo>
                    <a:lnTo>
                      <a:pt x="1400" y="1399"/>
                    </a:lnTo>
                    <a:lnTo>
                      <a:pt x="1371" y="1426"/>
                    </a:lnTo>
                    <a:lnTo>
                      <a:pt x="1342" y="1452"/>
                    </a:lnTo>
                    <a:lnTo>
                      <a:pt x="1311" y="1477"/>
                    </a:lnTo>
                    <a:lnTo>
                      <a:pt x="1279" y="1499"/>
                    </a:lnTo>
                    <a:lnTo>
                      <a:pt x="1245" y="1520"/>
                    </a:lnTo>
                    <a:lnTo>
                      <a:pt x="1211" y="1540"/>
                    </a:lnTo>
                    <a:lnTo>
                      <a:pt x="1175" y="1558"/>
                    </a:lnTo>
                    <a:lnTo>
                      <a:pt x="1139" y="1575"/>
                    </a:lnTo>
                    <a:lnTo>
                      <a:pt x="1102" y="1589"/>
                    </a:lnTo>
                    <a:lnTo>
                      <a:pt x="1063" y="1602"/>
                    </a:lnTo>
                    <a:lnTo>
                      <a:pt x="1025" y="1613"/>
                    </a:lnTo>
                    <a:lnTo>
                      <a:pt x="986" y="1623"/>
                    </a:lnTo>
                    <a:lnTo>
                      <a:pt x="945" y="1629"/>
                    </a:lnTo>
                    <a:lnTo>
                      <a:pt x="904" y="1635"/>
                    </a:lnTo>
                    <a:lnTo>
                      <a:pt x="863" y="1637"/>
                    </a:lnTo>
                    <a:lnTo>
                      <a:pt x="820" y="1638"/>
                    </a:lnTo>
                    <a:lnTo>
                      <a:pt x="778" y="1637"/>
                    </a:lnTo>
                    <a:lnTo>
                      <a:pt x="736" y="1635"/>
                    </a:lnTo>
                    <a:lnTo>
                      <a:pt x="695" y="1629"/>
                    </a:lnTo>
                    <a:lnTo>
                      <a:pt x="655" y="1623"/>
                    </a:lnTo>
                    <a:lnTo>
                      <a:pt x="615" y="1613"/>
                    </a:lnTo>
                    <a:lnTo>
                      <a:pt x="576" y="1602"/>
                    </a:lnTo>
                    <a:lnTo>
                      <a:pt x="539" y="1589"/>
                    </a:lnTo>
                    <a:lnTo>
                      <a:pt x="501" y="1575"/>
                    </a:lnTo>
                    <a:lnTo>
                      <a:pt x="465" y="1558"/>
                    </a:lnTo>
                    <a:lnTo>
                      <a:pt x="429" y="1540"/>
                    </a:lnTo>
                    <a:lnTo>
                      <a:pt x="395" y="1520"/>
                    </a:lnTo>
                    <a:lnTo>
                      <a:pt x="362" y="1499"/>
                    </a:lnTo>
                    <a:lnTo>
                      <a:pt x="330" y="1477"/>
                    </a:lnTo>
                    <a:lnTo>
                      <a:pt x="299" y="1452"/>
                    </a:lnTo>
                    <a:lnTo>
                      <a:pt x="270" y="1426"/>
                    </a:lnTo>
                    <a:lnTo>
                      <a:pt x="241" y="1399"/>
                    </a:lnTo>
                    <a:lnTo>
                      <a:pt x="214" y="1371"/>
                    </a:lnTo>
                    <a:lnTo>
                      <a:pt x="187" y="1341"/>
                    </a:lnTo>
                    <a:lnTo>
                      <a:pt x="163" y="1310"/>
                    </a:lnTo>
                    <a:lnTo>
                      <a:pt x="141" y="1278"/>
                    </a:lnTo>
                    <a:lnTo>
                      <a:pt x="119" y="1244"/>
                    </a:lnTo>
                    <a:lnTo>
                      <a:pt x="100" y="1210"/>
                    </a:lnTo>
                    <a:lnTo>
                      <a:pt x="81" y="1174"/>
                    </a:lnTo>
                    <a:lnTo>
                      <a:pt x="65" y="1138"/>
                    </a:lnTo>
                    <a:lnTo>
                      <a:pt x="51" y="1102"/>
                    </a:lnTo>
                    <a:lnTo>
                      <a:pt x="37" y="1063"/>
                    </a:lnTo>
                    <a:lnTo>
                      <a:pt x="27" y="1024"/>
                    </a:lnTo>
                    <a:lnTo>
                      <a:pt x="17" y="985"/>
                    </a:lnTo>
                    <a:lnTo>
                      <a:pt x="9" y="944"/>
                    </a:lnTo>
                    <a:lnTo>
                      <a:pt x="5" y="903"/>
                    </a:lnTo>
                    <a:lnTo>
                      <a:pt x="1" y="862"/>
                    </a:lnTo>
                    <a:lnTo>
                      <a:pt x="0" y="820"/>
                    </a:lnTo>
                    <a:lnTo>
                      <a:pt x="1" y="778"/>
                    </a:lnTo>
                    <a:lnTo>
                      <a:pt x="5" y="736"/>
                    </a:lnTo>
                    <a:lnTo>
                      <a:pt x="9" y="695"/>
                    </a:lnTo>
                    <a:lnTo>
                      <a:pt x="17" y="655"/>
                    </a:lnTo>
                    <a:lnTo>
                      <a:pt x="27" y="615"/>
                    </a:lnTo>
                    <a:lnTo>
                      <a:pt x="37" y="576"/>
                    </a:lnTo>
                    <a:lnTo>
                      <a:pt x="51" y="538"/>
                    </a:lnTo>
                    <a:lnTo>
                      <a:pt x="65" y="501"/>
                    </a:lnTo>
                    <a:lnTo>
                      <a:pt x="81" y="464"/>
                    </a:lnTo>
                    <a:lnTo>
                      <a:pt x="100" y="429"/>
                    </a:lnTo>
                    <a:lnTo>
                      <a:pt x="119" y="395"/>
                    </a:lnTo>
                    <a:lnTo>
                      <a:pt x="141" y="362"/>
                    </a:lnTo>
                    <a:lnTo>
                      <a:pt x="163" y="330"/>
                    </a:lnTo>
                    <a:lnTo>
                      <a:pt x="187" y="299"/>
                    </a:lnTo>
                    <a:lnTo>
                      <a:pt x="214" y="268"/>
                    </a:lnTo>
                    <a:lnTo>
                      <a:pt x="241" y="240"/>
                    </a:lnTo>
                    <a:lnTo>
                      <a:pt x="270" y="213"/>
                    </a:lnTo>
                    <a:lnTo>
                      <a:pt x="299" y="187"/>
                    </a:lnTo>
                    <a:lnTo>
                      <a:pt x="330" y="163"/>
                    </a:lnTo>
                    <a:lnTo>
                      <a:pt x="362" y="141"/>
                    </a:lnTo>
                    <a:lnTo>
                      <a:pt x="395" y="119"/>
                    </a:lnTo>
                    <a:lnTo>
                      <a:pt x="429" y="99"/>
                    </a:lnTo>
                    <a:lnTo>
                      <a:pt x="465" y="81"/>
                    </a:lnTo>
                    <a:lnTo>
                      <a:pt x="501" y="64"/>
                    </a:lnTo>
                    <a:lnTo>
                      <a:pt x="539" y="50"/>
                    </a:lnTo>
                    <a:lnTo>
                      <a:pt x="576" y="37"/>
                    </a:lnTo>
                    <a:lnTo>
                      <a:pt x="615" y="27"/>
                    </a:lnTo>
                    <a:lnTo>
                      <a:pt x="655" y="17"/>
                    </a:lnTo>
                    <a:lnTo>
                      <a:pt x="695" y="9"/>
                    </a:lnTo>
                    <a:lnTo>
                      <a:pt x="736" y="5"/>
                    </a:lnTo>
                    <a:lnTo>
                      <a:pt x="778" y="1"/>
                    </a:lnTo>
                    <a:lnTo>
                      <a:pt x="82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46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34"/>
              <p:cNvSpPr>
                <a:spLocks/>
              </p:cNvSpPr>
              <p:nvPr/>
            </p:nvSpPr>
            <p:spPr bwMode="auto">
              <a:xfrm>
                <a:off x="5951439" y="5105271"/>
                <a:ext cx="351507" cy="351507"/>
              </a:xfrm>
              <a:custGeom>
                <a:avLst/>
                <a:gdLst>
                  <a:gd name="T0" fmla="*/ 853 w 1548"/>
                  <a:gd name="T1" fmla="*/ 4 h 1547"/>
                  <a:gd name="T2" fmla="*/ 967 w 1548"/>
                  <a:gd name="T3" fmla="*/ 25 h 1547"/>
                  <a:gd name="T4" fmla="*/ 1076 w 1548"/>
                  <a:gd name="T5" fmla="*/ 61 h 1547"/>
                  <a:gd name="T6" fmla="*/ 1176 w 1548"/>
                  <a:gd name="T7" fmla="*/ 112 h 1547"/>
                  <a:gd name="T8" fmla="*/ 1266 w 1548"/>
                  <a:gd name="T9" fmla="*/ 177 h 1547"/>
                  <a:gd name="T10" fmla="*/ 1347 w 1548"/>
                  <a:gd name="T11" fmla="*/ 254 h 1547"/>
                  <a:gd name="T12" fmla="*/ 1415 w 1548"/>
                  <a:gd name="T13" fmla="*/ 341 h 1547"/>
                  <a:gd name="T14" fmla="*/ 1471 w 1548"/>
                  <a:gd name="T15" fmla="*/ 439 h 1547"/>
                  <a:gd name="T16" fmla="*/ 1514 w 1548"/>
                  <a:gd name="T17" fmla="*/ 544 h 1547"/>
                  <a:gd name="T18" fmla="*/ 1539 w 1548"/>
                  <a:gd name="T19" fmla="*/ 655 h 1547"/>
                  <a:gd name="T20" fmla="*/ 1548 w 1548"/>
                  <a:gd name="T21" fmla="*/ 774 h 1547"/>
                  <a:gd name="T22" fmla="*/ 1539 w 1548"/>
                  <a:gd name="T23" fmla="*/ 891 h 1547"/>
                  <a:gd name="T24" fmla="*/ 1514 w 1548"/>
                  <a:gd name="T25" fmla="*/ 1003 h 1547"/>
                  <a:gd name="T26" fmla="*/ 1471 w 1548"/>
                  <a:gd name="T27" fmla="*/ 1109 h 1547"/>
                  <a:gd name="T28" fmla="*/ 1415 w 1548"/>
                  <a:gd name="T29" fmla="*/ 1206 h 1547"/>
                  <a:gd name="T30" fmla="*/ 1347 w 1548"/>
                  <a:gd name="T31" fmla="*/ 1294 h 1547"/>
                  <a:gd name="T32" fmla="*/ 1266 w 1548"/>
                  <a:gd name="T33" fmla="*/ 1370 h 1547"/>
                  <a:gd name="T34" fmla="*/ 1176 w 1548"/>
                  <a:gd name="T35" fmla="*/ 1435 h 1547"/>
                  <a:gd name="T36" fmla="*/ 1076 w 1548"/>
                  <a:gd name="T37" fmla="*/ 1486 h 1547"/>
                  <a:gd name="T38" fmla="*/ 967 w 1548"/>
                  <a:gd name="T39" fmla="*/ 1523 h 1547"/>
                  <a:gd name="T40" fmla="*/ 853 w 1548"/>
                  <a:gd name="T41" fmla="*/ 1543 h 1547"/>
                  <a:gd name="T42" fmla="*/ 735 w 1548"/>
                  <a:gd name="T43" fmla="*/ 1546 h 1547"/>
                  <a:gd name="T44" fmla="*/ 618 w 1548"/>
                  <a:gd name="T45" fmla="*/ 1531 h 1547"/>
                  <a:gd name="T46" fmla="*/ 509 w 1548"/>
                  <a:gd name="T47" fmla="*/ 1500 h 1547"/>
                  <a:gd name="T48" fmla="*/ 405 w 1548"/>
                  <a:gd name="T49" fmla="*/ 1453 h 1547"/>
                  <a:gd name="T50" fmla="*/ 311 w 1548"/>
                  <a:gd name="T51" fmla="*/ 1393 h 1547"/>
                  <a:gd name="T52" fmla="*/ 227 w 1548"/>
                  <a:gd name="T53" fmla="*/ 1320 h 1547"/>
                  <a:gd name="T54" fmla="*/ 154 w 1548"/>
                  <a:gd name="T55" fmla="*/ 1237 h 1547"/>
                  <a:gd name="T56" fmla="*/ 94 w 1548"/>
                  <a:gd name="T57" fmla="*/ 1142 h 1547"/>
                  <a:gd name="T58" fmla="*/ 48 w 1548"/>
                  <a:gd name="T59" fmla="*/ 1040 h 1547"/>
                  <a:gd name="T60" fmla="*/ 16 w 1548"/>
                  <a:gd name="T61" fmla="*/ 929 h 1547"/>
                  <a:gd name="T62" fmla="*/ 1 w 1548"/>
                  <a:gd name="T63" fmla="*/ 814 h 1547"/>
                  <a:gd name="T64" fmla="*/ 5 w 1548"/>
                  <a:gd name="T65" fmla="*/ 694 h 1547"/>
                  <a:gd name="T66" fmla="*/ 25 w 1548"/>
                  <a:gd name="T67" fmla="*/ 580 h 1547"/>
                  <a:gd name="T68" fmla="*/ 62 w 1548"/>
                  <a:gd name="T69" fmla="*/ 473 h 1547"/>
                  <a:gd name="T70" fmla="*/ 113 w 1548"/>
                  <a:gd name="T71" fmla="*/ 373 h 1547"/>
                  <a:gd name="T72" fmla="*/ 177 w 1548"/>
                  <a:gd name="T73" fmla="*/ 281 h 1547"/>
                  <a:gd name="T74" fmla="*/ 254 w 1548"/>
                  <a:gd name="T75" fmla="*/ 202 h 1547"/>
                  <a:gd name="T76" fmla="*/ 341 w 1548"/>
                  <a:gd name="T77" fmla="*/ 132 h 1547"/>
                  <a:gd name="T78" fmla="*/ 439 w 1548"/>
                  <a:gd name="T79" fmla="*/ 76 h 1547"/>
                  <a:gd name="T80" fmla="*/ 544 w 1548"/>
                  <a:gd name="T81" fmla="*/ 35 h 1547"/>
                  <a:gd name="T82" fmla="*/ 656 w 1548"/>
                  <a:gd name="T83" fmla="*/ 9 h 1547"/>
                  <a:gd name="T84" fmla="*/ 774 w 1548"/>
                  <a:gd name="T85" fmla="*/ 0 h 1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8" h="1547">
                    <a:moveTo>
                      <a:pt x="774" y="0"/>
                    </a:moveTo>
                    <a:lnTo>
                      <a:pt x="814" y="1"/>
                    </a:lnTo>
                    <a:lnTo>
                      <a:pt x="853" y="4"/>
                    </a:lnTo>
                    <a:lnTo>
                      <a:pt x="892" y="9"/>
                    </a:lnTo>
                    <a:lnTo>
                      <a:pt x="930" y="16"/>
                    </a:lnTo>
                    <a:lnTo>
                      <a:pt x="967" y="25"/>
                    </a:lnTo>
                    <a:lnTo>
                      <a:pt x="1004" y="35"/>
                    </a:lnTo>
                    <a:lnTo>
                      <a:pt x="1040" y="47"/>
                    </a:lnTo>
                    <a:lnTo>
                      <a:pt x="1076" y="61"/>
                    </a:lnTo>
                    <a:lnTo>
                      <a:pt x="1110" y="76"/>
                    </a:lnTo>
                    <a:lnTo>
                      <a:pt x="1143" y="93"/>
                    </a:lnTo>
                    <a:lnTo>
                      <a:pt x="1176" y="112"/>
                    </a:lnTo>
                    <a:lnTo>
                      <a:pt x="1207" y="132"/>
                    </a:lnTo>
                    <a:lnTo>
                      <a:pt x="1238" y="154"/>
                    </a:lnTo>
                    <a:lnTo>
                      <a:pt x="1266" y="177"/>
                    </a:lnTo>
                    <a:lnTo>
                      <a:pt x="1295" y="202"/>
                    </a:lnTo>
                    <a:lnTo>
                      <a:pt x="1321" y="227"/>
                    </a:lnTo>
                    <a:lnTo>
                      <a:pt x="1347" y="254"/>
                    </a:lnTo>
                    <a:lnTo>
                      <a:pt x="1371" y="281"/>
                    </a:lnTo>
                    <a:lnTo>
                      <a:pt x="1394" y="311"/>
                    </a:lnTo>
                    <a:lnTo>
                      <a:pt x="1415" y="341"/>
                    </a:lnTo>
                    <a:lnTo>
                      <a:pt x="1436" y="373"/>
                    </a:lnTo>
                    <a:lnTo>
                      <a:pt x="1454" y="405"/>
                    </a:lnTo>
                    <a:lnTo>
                      <a:pt x="1471" y="439"/>
                    </a:lnTo>
                    <a:lnTo>
                      <a:pt x="1487" y="473"/>
                    </a:lnTo>
                    <a:lnTo>
                      <a:pt x="1501" y="507"/>
                    </a:lnTo>
                    <a:lnTo>
                      <a:pt x="1514" y="544"/>
                    </a:lnTo>
                    <a:lnTo>
                      <a:pt x="1524" y="580"/>
                    </a:lnTo>
                    <a:lnTo>
                      <a:pt x="1532" y="618"/>
                    </a:lnTo>
                    <a:lnTo>
                      <a:pt x="1539" y="655"/>
                    </a:lnTo>
                    <a:lnTo>
                      <a:pt x="1544" y="694"/>
                    </a:lnTo>
                    <a:lnTo>
                      <a:pt x="1547" y="734"/>
                    </a:lnTo>
                    <a:lnTo>
                      <a:pt x="1548" y="774"/>
                    </a:lnTo>
                    <a:lnTo>
                      <a:pt x="1547" y="814"/>
                    </a:lnTo>
                    <a:lnTo>
                      <a:pt x="1544" y="853"/>
                    </a:lnTo>
                    <a:lnTo>
                      <a:pt x="1539" y="891"/>
                    </a:lnTo>
                    <a:lnTo>
                      <a:pt x="1532" y="929"/>
                    </a:lnTo>
                    <a:lnTo>
                      <a:pt x="1524" y="967"/>
                    </a:lnTo>
                    <a:lnTo>
                      <a:pt x="1514" y="1003"/>
                    </a:lnTo>
                    <a:lnTo>
                      <a:pt x="1501" y="1040"/>
                    </a:lnTo>
                    <a:lnTo>
                      <a:pt x="1487" y="1075"/>
                    </a:lnTo>
                    <a:lnTo>
                      <a:pt x="1471" y="1109"/>
                    </a:lnTo>
                    <a:lnTo>
                      <a:pt x="1454" y="1142"/>
                    </a:lnTo>
                    <a:lnTo>
                      <a:pt x="1436" y="1174"/>
                    </a:lnTo>
                    <a:lnTo>
                      <a:pt x="1415" y="1206"/>
                    </a:lnTo>
                    <a:lnTo>
                      <a:pt x="1394" y="1237"/>
                    </a:lnTo>
                    <a:lnTo>
                      <a:pt x="1371" y="1265"/>
                    </a:lnTo>
                    <a:lnTo>
                      <a:pt x="1347" y="1294"/>
                    </a:lnTo>
                    <a:lnTo>
                      <a:pt x="1321" y="1320"/>
                    </a:lnTo>
                    <a:lnTo>
                      <a:pt x="1295" y="1346"/>
                    </a:lnTo>
                    <a:lnTo>
                      <a:pt x="1266" y="1370"/>
                    </a:lnTo>
                    <a:lnTo>
                      <a:pt x="1238" y="1393"/>
                    </a:lnTo>
                    <a:lnTo>
                      <a:pt x="1207" y="1415"/>
                    </a:lnTo>
                    <a:lnTo>
                      <a:pt x="1176" y="1435"/>
                    </a:lnTo>
                    <a:lnTo>
                      <a:pt x="1143" y="1453"/>
                    </a:lnTo>
                    <a:lnTo>
                      <a:pt x="1110" y="1470"/>
                    </a:lnTo>
                    <a:lnTo>
                      <a:pt x="1076" y="1486"/>
                    </a:lnTo>
                    <a:lnTo>
                      <a:pt x="1040" y="1500"/>
                    </a:lnTo>
                    <a:lnTo>
                      <a:pt x="1004" y="1513"/>
                    </a:lnTo>
                    <a:lnTo>
                      <a:pt x="967" y="1523"/>
                    </a:lnTo>
                    <a:lnTo>
                      <a:pt x="930" y="1531"/>
                    </a:lnTo>
                    <a:lnTo>
                      <a:pt x="892" y="1538"/>
                    </a:lnTo>
                    <a:lnTo>
                      <a:pt x="853" y="1543"/>
                    </a:lnTo>
                    <a:lnTo>
                      <a:pt x="814" y="1546"/>
                    </a:lnTo>
                    <a:lnTo>
                      <a:pt x="774" y="1547"/>
                    </a:lnTo>
                    <a:lnTo>
                      <a:pt x="735" y="1546"/>
                    </a:lnTo>
                    <a:lnTo>
                      <a:pt x="695" y="1543"/>
                    </a:lnTo>
                    <a:lnTo>
                      <a:pt x="656" y="1538"/>
                    </a:lnTo>
                    <a:lnTo>
                      <a:pt x="618" y="1531"/>
                    </a:lnTo>
                    <a:lnTo>
                      <a:pt x="581" y="1523"/>
                    </a:lnTo>
                    <a:lnTo>
                      <a:pt x="544" y="1513"/>
                    </a:lnTo>
                    <a:lnTo>
                      <a:pt x="509" y="1500"/>
                    </a:lnTo>
                    <a:lnTo>
                      <a:pt x="473" y="1486"/>
                    </a:lnTo>
                    <a:lnTo>
                      <a:pt x="439" y="1470"/>
                    </a:lnTo>
                    <a:lnTo>
                      <a:pt x="405" y="1453"/>
                    </a:lnTo>
                    <a:lnTo>
                      <a:pt x="373" y="1435"/>
                    </a:lnTo>
                    <a:lnTo>
                      <a:pt x="341" y="1415"/>
                    </a:lnTo>
                    <a:lnTo>
                      <a:pt x="311" y="1393"/>
                    </a:lnTo>
                    <a:lnTo>
                      <a:pt x="282" y="1370"/>
                    </a:lnTo>
                    <a:lnTo>
                      <a:pt x="254" y="1346"/>
                    </a:lnTo>
                    <a:lnTo>
                      <a:pt x="227" y="1320"/>
                    </a:lnTo>
                    <a:lnTo>
                      <a:pt x="202" y="1294"/>
                    </a:lnTo>
                    <a:lnTo>
                      <a:pt x="177" y="1265"/>
                    </a:lnTo>
                    <a:lnTo>
                      <a:pt x="154" y="1237"/>
                    </a:lnTo>
                    <a:lnTo>
                      <a:pt x="132" y="1206"/>
                    </a:lnTo>
                    <a:lnTo>
                      <a:pt x="113" y="1174"/>
                    </a:lnTo>
                    <a:lnTo>
                      <a:pt x="94" y="1142"/>
                    </a:lnTo>
                    <a:lnTo>
                      <a:pt x="76" y="1109"/>
                    </a:lnTo>
                    <a:lnTo>
                      <a:pt x="62" y="1075"/>
                    </a:lnTo>
                    <a:lnTo>
                      <a:pt x="48" y="1040"/>
                    </a:lnTo>
                    <a:lnTo>
                      <a:pt x="35" y="1003"/>
                    </a:lnTo>
                    <a:lnTo>
                      <a:pt x="25" y="967"/>
                    </a:lnTo>
                    <a:lnTo>
                      <a:pt x="16" y="929"/>
                    </a:lnTo>
                    <a:lnTo>
                      <a:pt x="9" y="891"/>
                    </a:lnTo>
                    <a:lnTo>
                      <a:pt x="5" y="853"/>
                    </a:lnTo>
                    <a:lnTo>
                      <a:pt x="1" y="814"/>
                    </a:lnTo>
                    <a:lnTo>
                      <a:pt x="0" y="774"/>
                    </a:lnTo>
                    <a:lnTo>
                      <a:pt x="1" y="734"/>
                    </a:lnTo>
                    <a:lnTo>
                      <a:pt x="5" y="694"/>
                    </a:lnTo>
                    <a:lnTo>
                      <a:pt x="9" y="655"/>
                    </a:lnTo>
                    <a:lnTo>
                      <a:pt x="16" y="618"/>
                    </a:lnTo>
                    <a:lnTo>
                      <a:pt x="25" y="580"/>
                    </a:lnTo>
                    <a:lnTo>
                      <a:pt x="35" y="544"/>
                    </a:lnTo>
                    <a:lnTo>
                      <a:pt x="48" y="507"/>
                    </a:lnTo>
                    <a:lnTo>
                      <a:pt x="62" y="473"/>
                    </a:lnTo>
                    <a:lnTo>
                      <a:pt x="76" y="439"/>
                    </a:lnTo>
                    <a:lnTo>
                      <a:pt x="94" y="405"/>
                    </a:lnTo>
                    <a:lnTo>
                      <a:pt x="113" y="373"/>
                    </a:lnTo>
                    <a:lnTo>
                      <a:pt x="132" y="341"/>
                    </a:lnTo>
                    <a:lnTo>
                      <a:pt x="154" y="311"/>
                    </a:lnTo>
                    <a:lnTo>
                      <a:pt x="177" y="281"/>
                    </a:lnTo>
                    <a:lnTo>
                      <a:pt x="202" y="254"/>
                    </a:lnTo>
                    <a:lnTo>
                      <a:pt x="227" y="227"/>
                    </a:lnTo>
                    <a:lnTo>
                      <a:pt x="254" y="202"/>
                    </a:lnTo>
                    <a:lnTo>
                      <a:pt x="282" y="177"/>
                    </a:lnTo>
                    <a:lnTo>
                      <a:pt x="311" y="154"/>
                    </a:lnTo>
                    <a:lnTo>
                      <a:pt x="341" y="132"/>
                    </a:lnTo>
                    <a:lnTo>
                      <a:pt x="373" y="112"/>
                    </a:lnTo>
                    <a:lnTo>
                      <a:pt x="405" y="93"/>
                    </a:lnTo>
                    <a:lnTo>
                      <a:pt x="439" y="76"/>
                    </a:lnTo>
                    <a:lnTo>
                      <a:pt x="473" y="61"/>
                    </a:lnTo>
                    <a:lnTo>
                      <a:pt x="509" y="47"/>
                    </a:lnTo>
                    <a:lnTo>
                      <a:pt x="544" y="35"/>
                    </a:lnTo>
                    <a:lnTo>
                      <a:pt x="581" y="25"/>
                    </a:lnTo>
                    <a:lnTo>
                      <a:pt x="618" y="16"/>
                    </a:lnTo>
                    <a:lnTo>
                      <a:pt x="656" y="9"/>
                    </a:lnTo>
                    <a:lnTo>
                      <a:pt x="695" y="4"/>
                    </a:lnTo>
                    <a:lnTo>
                      <a:pt x="735" y="1"/>
                    </a:lnTo>
                    <a:lnTo>
                      <a:pt x="774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35"/>
              <p:cNvSpPr>
                <a:spLocks noEditPoints="1"/>
              </p:cNvSpPr>
              <p:nvPr/>
            </p:nvSpPr>
            <p:spPr bwMode="auto">
              <a:xfrm>
                <a:off x="6059071" y="5211540"/>
                <a:ext cx="137606" cy="137606"/>
              </a:xfrm>
              <a:custGeom>
                <a:avLst/>
                <a:gdLst>
                  <a:gd name="T0" fmla="*/ 470 w 608"/>
                  <a:gd name="T1" fmla="*/ 1 h 609"/>
                  <a:gd name="T2" fmla="*/ 514 w 608"/>
                  <a:gd name="T3" fmla="*/ 13 h 609"/>
                  <a:gd name="T4" fmla="*/ 552 w 608"/>
                  <a:gd name="T5" fmla="*/ 36 h 609"/>
                  <a:gd name="T6" fmla="*/ 563 w 608"/>
                  <a:gd name="T7" fmla="*/ 46 h 609"/>
                  <a:gd name="T8" fmla="*/ 589 w 608"/>
                  <a:gd name="T9" fmla="*/ 81 h 609"/>
                  <a:gd name="T10" fmla="*/ 604 w 608"/>
                  <a:gd name="T11" fmla="*/ 123 h 609"/>
                  <a:gd name="T12" fmla="*/ 608 w 608"/>
                  <a:gd name="T13" fmla="*/ 455 h 609"/>
                  <a:gd name="T14" fmla="*/ 601 w 608"/>
                  <a:gd name="T15" fmla="*/ 501 h 609"/>
                  <a:gd name="T16" fmla="*/ 581 w 608"/>
                  <a:gd name="T17" fmla="*/ 541 h 609"/>
                  <a:gd name="T18" fmla="*/ 552 w 608"/>
                  <a:gd name="T19" fmla="*/ 574 h 609"/>
                  <a:gd name="T20" fmla="*/ 514 w 608"/>
                  <a:gd name="T21" fmla="*/ 597 h 609"/>
                  <a:gd name="T22" fmla="*/ 470 w 608"/>
                  <a:gd name="T23" fmla="*/ 608 h 609"/>
                  <a:gd name="T24" fmla="*/ 138 w 608"/>
                  <a:gd name="T25" fmla="*/ 608 h 609"/>
                  <a:gd name="T26" fmla="*/ 93 w 608"/>
                  <a:gd name="T27" fmla="*/ 597 h 609"/>
                  <a:gd name="T28" fmla="*/ 55 w 608"/>
                  <a:gd name="T29" fmla="*/ 574 h 609"/>
                  <a:gd name="T30" fmla="*/ 35 w 608"/>
                  <a:gd name="T31" fmla="*/ 553 h 609"/>
                  <a:gd name="T32" fmla="*/ 11 w 608"/>
                  <a:gd name="T33" fmla="*/ 514 h 609"/>
                  <a:gd name="T34" fmla="*/ 0 w 608"/>
                  <a:gd name="T35" fmla="*/ 471 h 609"/>
                  <a:gd name="T36" fmla="*/ 0 w 608"/>
                  <a:gd name="T37" fmla="*/ 138 h 609"/>
                  <a:gd name="T38" fmla="*/ 11 w 608"/>
                  <a:gd name="T39" fmla="*/ 95 h 609"/>
                  <a:gd name="T40" fmla="*/ 35 w 608"/>
                  <a:gd name="T41" fmla="*/ 57 h 609"/>
                  <a:gd name="T42" fmla="*/ 67 w 608"/>
                  <a:gd name="T43" fmla="*/ 28 h 609"/>
                  <a:gd name="T44" fmla="*/ 107 w 608"/>
                  <a:gd name="T45" fmla="*/ 8 h 609"/>
                  <a:gd name="T46" fmla="*/ 152 w 608"/>
                  <a:gd name="T47" fmla="*/ 0 h 609"/>
                  <a:gd name="T48" fmla="*/ 143 w 608"/>
                  <a:gd name="T49" fmla="*/ 61 h 609"/>
                  <a:gd name="T50" fmla="*/ 116 w 608"/>
                  <a:gd name="T51" fmla="*/ 68 h 609"/>
                  <a:gd name="T52" fmla="*/ 93 w 608"/>
                  <a:gd name="T53" fmla="*/ 81 h 609"/>
                  <a:gd name="T54" fmla="*/ 75 w 608"/>
                  <a:gd name="T55" fmla="*/ 102 h 609"/>
                  <a:gd name="T56" fmla="*/ 62 w 608"/>
                  <a:gd name="T57" fmla="*/ 127 h 609"/>
                  <a:gd name="T58" fmla="*/ 58 w 608"/>
                  <a:gd name="T59" fmla="*/ 154 h 609"/>
                  <a:gd name="T60" fmla="*/ 60 w 608"/>
                  <a:gd name="T61" fmla="*/ 475 h 609"/>
                  <a:gd name="T62" fmla="*/ 69 w 608"/>
                  <a:gd name="T63" fmla="*/ 501 h 609"/>
                  <a:gd name="T64" fmla="*/ 86 w 608"/>
                  <a:gd name="T65" fmla="*/ 522 h 609"/>
                  <a:gd name="T66" fmla="*/ 108 w 608"/>
                  <a:gd name="T67" fmla="*/ 538 h 609"/>
                  <a:gd name="T68" fmla="*/ 134 w 608"/>
                  <a:gd name="T69" fmla="*/ 547 h 609"/>
                  <a:gd name="T70" fmla="*/ 454 w 608"/>
                  <a:gd name="T71" fmla="*/ 550 h 609"/>
                  <a:gd name="T72" fmla="*/ 482 w 608"/>
                  <a:gd name="T73" fmla="*/ 545 h 609"/>
                  <a:gd name="T74" fmla="*/ 507 w 608"/>
                  <a:gd name="T75" fmla="*/ 534 h 609"/>
                  <a:gd name="T76" fmla="*/ 527 w 608"/>
                  <a:gd name="T77" fmla="*/ 516 h 609"/>
                  <a:gd name="T78" fmla="*/ 541 w 608"/>
                  <a:gd name="T79" fmla="*/ 492 h 609"/>
                  <a:gd name="T80" fmla="*/ 548 w 608"/>
                  <a:gd name="T81" fmla="*/ 465 h 609"/>
                  <a:gd name="T82" fmla="*/ 548 w 608"/>
                  <a:gd name="T83" fmla="*/ 145 h 609"/>
                  <a:gd name="T84" fmla="*/ 541 w 608"/>
                  <a:gd name="T85" fmla="*/ 118 h 609"/>
                  <a:gd name="T86" fmla="*/ 527 w 608"/>
                  <a:gd name="T87" fmla="*/ 94 h 609"/>
                  <a:gd name="T88" fmla="*/ 514 w 608"/>
                  <a:gd name="T89" fmla="*/ 81 h 609"/>
                  <a:gd name="T90" fmla="*/ 491 w 608"/>
                  <a:gd name="T91" fmla="*/ 68 h 609"/>
                  <a:gd name="T92" fmla="*/ 464 w 608"/>
                  <a:gd name="T93" fmla="*/ 6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8" h="609">
                    <a:moveTo>
                      <a:pt x="152" y="0"/>
                    </a:moveTo>
                    <a:lnTo>
                      <a:pt x="454" y="0"/>
                    </a:lnTo>
                    <a:lnTo>
                      <a:pt x="470" y="1"/>
                    </a:lnTo>
                    <a:lnTo>
                      <a:pt x="484" y="4"/>
                    </a:lnTo>
                    <a:lnTo>
                      <a:pt x="499" y="8"/>
                    </a:lnTo>
                    <a:lnTo>
                      <a:pt x="514" y="13"/>
                    </a:lnTo>
                    <a:lnTo>
                      <a:pt x="527" y="20"/>
                    </a:lnTo>
                    <a:lnTo>
                      <a:pt x="539" y="28"/>
                    </a:lnTo>
                    <a:lnTo>
                      <a:pt x="552" y="36"/>
                    </a:lnTo>
                    <a:lnTo>
                      <a:pt x="562" y="46"/>
                    </a:lnTo>
                    <a:lnTo>
                      <a:pt x="562" y="46"/>
                    </a:lnTo>
                    <a:lnTo>
                      <a:pt x="563" y="46"/>
                    </a:lnTo>
                    <a:lnTo>
                      <a:pt x="572" y="57"/>
                    </a:lnTo>
                    <a:lnTo>
                      <a:pt x="581" y="69"/>
                    </a:lnTo>
                    <a:lnTo>
                      <a:pt x="589" y="81"/>
                    </a:lnTo>
                    <a:lnTo>
                      <a:pt x="595" y="95"/>
                    </a:lnTo>
                    <a:lnTo>
                      <a:pt x="601" y="109"/>
                    </a:lnTo>
                    <a:lnTo>
                      <a:pt x="604" y="123"/>
                    </a:lnTo>
                    <a:lnTo>
                      <a:pt x="606" y="138"/>
                    </a:lnTo>
                    <a:lnTo>
                      <a:pt x="608" y="154"/>
                    </a:lnTo>
                    <a:lnTo>
                      <a:pt x="608" y="455"/>
                    </a:lnTo>
                    <a:lnTo>
                      <a:pt x="606" y="471"/>
                    </a:lnTo>
                    <a:lnTo>
                      <a:pt x="604" y="486"/>
                    </a:lnTo>
                    <a:lnTo>
                      <a:pt x="601" y="501"/>
                    </a:lnTo>
                    <a:lnTo>
                      <a:pt x="595" y="514"/>
                    </a:lnTo>
                    <a:lnTo>
                      <a:pt x="589" y="528"/>
                    </a:lnTo>
                    <a:lnTo>
                      <a:pt x="581" y="541"/>
                    </a:lnTo>
                    <a:lnTo>
                      <a:pt x="572" y="553"/>
                    </a:lnTo>
                    <a:lnTo>
                      <a:pt x="563" y="563"/>
                    </a:lnTo>
                    <a:lnTo>
                      <a:pt x="552" y="574"/>
                    </a:lnTo>
                    <a:lnTo>
                      <a:pt x="540" y="583"/>
                    </a:lnTo>
                    <a:lnTo>
                      <a:pt x="527" y="590"/>
                    </a:lnTo>
                    <a:lnTo>
                      <a:pt x="514" y="597"/>
                    </a:lnTo>
                    <a:lnTo>
                      <a:pt x="499" y="602"/>
                    </a:lnTo>
                    <a:lnTo>
                      <a:pt x="484" y="606"/>
                    </a:lnTo>
                    <a:lnTo>
                      <a:pt x="470" y="608"/>
                    </a:lnTo>
                    <a:lnTo>
                      <a:pt x="454" y="609"/>
                    </a:lnTo>
                    <a:lnTo>
                      <a:pt x="152" y="609"/>
                    </a:lnTo>
                    <a:lnTo>
                      <a:pt x="138" y="608"/>
                    </a:lnTo>
                    <a:lnTo>
                      <a:pt x="122" y="606"/>
                    </a:lnTo>
                    <a:lnTo>
                      <a:pt x="108" y="602"/>
                    </a:lnTo>
                    <a:lnTo>
                      <a:pt x="93" y="597"/>
                    </a:lnTo>
                    <a:lnTo>
                      <a:pt x="79" y="590"/>
                    </a:lnTo>
                    <a:lnTo>
                      <a:pt x="67" y="583"/>
                    </a:lnTo>
                    <a:lnTo>
                      <a:pt x="55" y="574"/>
                    </a:lnTo>
                    <a:lnTo>
                      <a:pt x="44" y="563"/>
                    </a:lnTo>
                    <a:lnTo>
                      <a:pt x="44" y="563"/>
                    </a:lnTo>
                    <a:lnTo>
                      <a:pt x="35" y="553"/>
                    </a:lnTo>
                    <a:lnTo>
                      <a:pt x="26" y="541"/>
                    </a:lnTo>
                    <a:lnTo>
                      <a:pt x="18" y="528"/>
                    </a:lnTo>
                    <a:lnTo>
                      <a:pt x="11" y="514"/>
                    </a:lnTo>
                    <a:lnTo>
                      <a:pt x="6" y="501"/>
                    </a:lnTo>
                    <a:lnTo>
                      <a:pt x="2" y="486"/>
                    </a:lnTo>
                    <a:lnTo>
                      <a:pt x="0" y="471"/>
                    </a:lnTo>
                    <a:lnTo>
                      <a:pt x="0" y="455"/>
                    </a:lnTo>
                    <a:lnTo>
                      <a:pt x="0" y="154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6" y="109"/>
                    </a:lnTo>
                    <a:lnTo>
                      <a:pt x="11" y="95"/>
                    </a:lnTo>
                    <a:lnTo>
                      <a:pt x="18" y="81"/>
                    </a:lnTo>
                    <a:lnTo>
                      <a:pt x="26" y="69"/>
                    </a:lnTo>
                    <a:lnTo>
                      <a:pt x="35" y="57"/>
                    </a:lnTo>
                    <a:lnTo>
                      <a:pt x="44" y="46"/>
                    </a:lnTo>
                    <a:lnTo>
                      <a:pt x="55" y="36"/>
                    </a:lnTo>
                    <a:lnTo>
                      <a:pt x="67" y="28"/>
                    </a:lnTo>
                    <a:lnTo>
                      <a:pt x="79" y="20"/>
                    </a:lnTo>
                    <a:lnTo>
                      <a:pt x="93" y="13"/>
                    </a:lnTo>
                    <a:lnTo>
                      <a:pt x="107" y="8"/>
                    </a:lnTo>
                    <a:lnTo>
                      <a:pt x="122" y="4"/>
                    </a:lnTo>
                    <a:lnTo>
                      <a:pt x="138" y="1"/>
                    </a:lnTo>
                    <a:lnTo>
                      <a:pt x="152" y="0"/>
                    </a:lnTo>
                    <a:close/>
                    <a:moveTo>
                      <a:pt x="454" y="60"/>
                    </a:moveTo>
                    <a:lnTo>
                      <a:pt x="152" y="60"/>
                    </a:lnTo>
                    <a:lnTo>
                      <a:pt x="143" y="61"/>
                    </a:lnTo>
                    <a:lnTo>
                      <a:pt x="134" y="62"/>
                    </a:lnTo>
                    <a:lnTo>
                      <a:pt x="125" y="64"/>
                    </a:lnTo>
                    <a:lnTo>
                      <a:pt x="116" y="68"/>
                    </a:lnTo>
                    <a:lnTo>
                      <a:pt x="108" y="71"/>
                    </a:lnTo>
                    <a:lnTo>
                      <a:pt x="100" y="76"/>
                    </a:lnTo>
                    <a:lnTo>
                      <a:pt x="93" y="81"/>
                    </a:lnTo>
                    <a:lnTo>
                      <a:pt x="86" y="88"/>
                    </a:lnTo>
                    <a:lnTo>
                      <a:pt x="79" y="94"/>
                    </a:lnTo>
                    <a:lnTo>
                      <a:pt x="75" y="102"/>
                    </a:lnTo>
                    <a:lnTo>
                      <a:pt x="69" y="110"/>
                    </a:lnTo>
                    <a:lnTo>
                      <a:pt x="66" y="118"/>
                    </a:lnTo>
                    <a:lnTo>
                      <a:pt x="62" y="127"/>
                    </a:lnTo>
                    <a:lnTo>
                      <a:pt x="60" y="135"/>
                    </a:lnTo>
                    <a:lnTo>
                      <a:pt x="59" y="145"/>
                    </a:lnTo>
                    <a:lnTo>
                      <a:pt x="58" y="154"/>
                    </a:lnTo>
                    <a:lnTo>
                      <a:pt x="58" y="455"/>
                    </a:lnTo>
                    <a:lnTo>
                      <a:pt x="59" y="465"/>
                    </a:lnTo>
                    <a:lnTo>
                      <a:pt x="60" y="475"/>
                    </a:lnTo>
                    <a:lnTo>
                      <a:pt x="62" y="484"/>
                    </a:lnTo>
                    <a:lnTo>
                      <a:pt x="66" y="492"/>
                    </a:lnTo>
                    <a:lnTo>
                      <a:pt x="69" y="501"/>
                    </a:lnTo>
                    <a:lnTo>
                      <a:pt x="75" y="509"/>
                    </a:lnTo>
                    <a:lnTo>
                      <a:pt x="79" y="516"/>
                    </a:lnTo>
                    <a:lnTo>
                      <a:pt x="86" y="522"/>
                    </a:lnTo>
                    <a:lnTo>
                      <a:pt x="93" y="528"/>
                    </a:lnTo>
                    <a:lnTo>
                      <a:pt x="100" y="534"/>
                    </a:lnTo>
                    <a:lnTo>
                      <a:pt x="108" y="538"/>
                    </a:lnTo>
                    <a:lnTo>
                      <a:pt x="116" y="543"/>
                    </a:lnTo>
                    <a:lnTo>
                      <a:pt x="125" y="545"/>
                    </a:lnTo>
                    <a:lnTo>
                      <a:pt x="134" y="547"/>
                    </a:lnTo>
                    <a:lnTo>
                      <a:pt x="143" y="550"/>
                    </a:lnTo>
                    <a:lnTo>
                      <a:pt x="152" y="550"/>
                    </a:lnTo>
                    <a:lnTo>
                      <a:pt x="454" y="550"/>
                    </a:lnTo>
                    <a:lnTo>
                      <a:pt x="464" y="550"/>
                    </a:lnTo>
                    <a:lnTo>
                      <a:pt x="473" y="547"/>
                    </a:lnTo>
                    <a:lnTo>
                      <a:pt x="482" y="545"/>
                    </a:lnTo>
                    <a:lnTo>
                      <a:pt x="491" y="543"/>
                    </a:lnTo>
                    <a:lnTo>
                      <a:pt x="499" y="538"/>
                    </a:lnTo>
                    <a:lnTo>
                      <a:pt x="507" y="534"/>
                    </a:lnTo>
                    <a:lnTo>
                      <a:pt x="514" y="528"/>
                    </a:lnTo>
                    <a:lnTo>
                      <a:pt x="521" y="522"/>
                    </a:lnTo>
                    <a:lnTo>
                      <a:pt x="527" y="516"/>
                    </a:lnTo>
                    <a:lnTo>
                      <a:pt x="532" y="508"/>
                    </a:lnTo>
                    <a:lnTo>
                      <a:pt x="537" y="501"/>
                    </a:lnTo>
                    <a:lnTo>
                      <a:pt x="541" y="492"/>
                    </a:lnTo>
                    <a:lnTo>
                      <a:pt x="545" y="484"/>
                    </a:lnTo>
                    <a:lnTo>
                      <a:pt x="547" y="475"/>
                    </a:lnTo>
                    <a:lnTo>
                      <a:pt x="548" y="465"/>
                    </a:lnTo>
                    <a:lnTo>
                      <a:pt x="548" y="455"/>
                    </a:lnTo>
                    <a:lnTo>
                      <a:pt x="548" y="154"/>
                    </a:lnTo>
                    <a:lnTo>
                      <a:pt x="548" y="145"/>
                    </a:lnTo>
                    <a:lnTo>
                      <a:pt x="547" y="135"/>
                    </a:lnTo>
                    <a:lnTo>
                      <a:pt x="545" y="126"/>
                    </a:lnTo>
                    <a:lnTo>
                      <a:pt x="541" y="118"/>
                    </a:lnTo>
                    <a:lnTo>
                      <a:pt x="537" y="110"/>
                    </a:lnTo>
                    <a:lnTo>
                      <a:pt x="532" y="102"/>
                    </a:lnTo>
                    <a:lnTo>
                      <a:pt x="527" y="94"/>
                    </a:lnTo>
                    <a:lnTo>
                      <a:pt x="521" y="88"/>
                    </a:lnTo>
                    <a:lnTo>
                      <a:pt x="521" y="87"/>
                    </a:lnTo>
                    <a:lnTo>
                      <a:pt x="514" y="81"/>
                    </a:lnTo>
                    <a:lnTo>
                      <a:pt x="507" y="76"/>
                    </a:lnTo>
                    <a:lnTo>
                      <a:pt x="499" y="71"/>
                    </a:lnTo>
                    <a:lnTo>
                      <a:pt x="491" y="68"/>
                    </a:lnTo>
                    <a:lnTo>
                      <a:pt x="482" y="64"/>
                    </a:lnTo>
                    <a:lnTo>
                      <a:pt x="473" y="62"/>
                    </a:lnTo>
                    <a:lnTo>
                      <a:pt x="464" y="61"/>
                    </a:lnTo>
                    <a:lnTo>
                      <a:pt x="454" y="60"/>
                    </a:lnTo>
                    <a:close/>
                  </a:path>
                </a:pathLst>
              </a:custGeom>
              <a:gradFill flip="none" rotWithShape="1">
                <a:gsLst>
                  <a:gs pos="46000">
                    <a:srgbClr val="FFFFFF"/>
                  </a:gs>
                  <a:gs pos="56000">
                    <a:schemeClr val="bg1">
                      <a:alpha val="45000"/>
                    </a:schemeClr>
                  </a:gs>
                  <a:gs pos="100000">
                    <a:srgbClr val="FFFFFF"/>
                  </a:gs>
                  <a:gs pos="0">
                    <a:schemeClr val="bg1">
                      <a:alpha val="97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42"/>
              <p:cNvSpPr>
                <a:spLocks/>
              </p:cNvSpPr>
              <p:nvPr/>
            </p:nvSpPr>
            <p:spPr bwMode="auto">
              <a:xfrm>
                <a:off x="5940539" y="5287836"/>
                <a:ext cx="371944" cy="178479"/>
              </a:xfrm>
              <a:custGeom>
                <a:avLst/>
                <a:gdLst>
                  <a:gd name="T0" fmla="*/ 1635 w 1638"/>
                  <a:gd name="T1" fmla="*/ 43 h 786"/>
                  <a:gd name="T2" fmla="*/ 1625 w 1638"/>
                  <a:gd name="T3" fmla="*/ 122 h 786"/>
                  <a:gd name="T4" fmla="*/ 1605 w 1638"/>
                  <a:gd name="T5" fmla="*/ 199 h 786"/>
                  <a:gd name="T6" fmla="*/ 1580 w 1638"/>
                  <a:gd name="T7" fmla="*/ 273 h 786"/>
                  <a:gd name="T8" fmla="*/ 1547 w 1638"/>
                  <a:gd name="T9" fmla="*/ 344 h 786"/>
                  <a:gd name="T10" fmla="*/ 1508 w 1638"/>
                  <a:gd name="T11" fmla="*/ 410 h 786"/>
                  <a:gd name="T12" fmla="*/ 1464 w 1638"/>
                  <a:gd name="T13" fmla="*/ 473 h 786"/>
                  <a:gd name="T14" fmla="*/ 1414 w 1638"/>
                  <a:gd name="T15" fmla="*/ 531 h 786"/>
                  <a:gd name="T16" fmla="*/ 1359 w 1638"/>
                  <a:gd name="T17" fmla="*/ 584 h 786"/>
                  <a:gd name="T18" fmla="*/ 1298 w 1638"/>
                  <a:gd name="T19" fmla="*/ 631 h 786"/>
                  <a:gd name="T20" fmla="*/ 1235 w 1638"/>
                  <a:gd name="T21" fmla="*/ 674 h 786"/>
                  <a:gd name="T22" fmla="*/ 1166 w 1638"/>
                  <a:gd name="T23" fmla="*/ 710 h 786"/>
                  <a:gd name="T24" fmla="*/ 1094 w 1638"/>
                  <a:gd name="T25" fmla="*/ 740 h 786"/>
                  <a:gd name="T26" fmla="*/ 1019 w 1638"/>
                  <a:gd name="T27" fmla="*/ 763 h 786"/>
                  <a:gd name="T28" fmla="*/ 940 w 1638"/>
                  <a:gd name="T29" fmla="*/ 777 h 786"/>
                  <a:gd name="T30" fmla="*/ 861 w 1638"/>
                  <a:gd name="T31" fmla="*/ 785 h 786"/>
                  <a:gd name="T32" fmla="*/ 778 w 1638"/>
                  <a:gd name="T33" fmla="*/ 785 h 786"/>
                  <a:gd name="T34" fmla="*/ 697 w 1638"/>
                  <a:gd name="T35" fmla="*/ 777 h 786"/>
                  <a:gd name="T36" fmla="*/ 619 w 1638"/>
                  <a:gd name="T37" fmla="*/ 763 h 786"/>
                  <a:gd name="T38" fmla="*/ 543 w 1638"/>
                  <a:gd name="T39" fmla="*/ 740 h 786"/>
                  <a:gd name="T40" fmla="*/ 472 w 1638"/>
                  <a:gd name="T41" fmla="*/ 710 h 786"/>
                  <a:gd name="T42" fmla="*/ 403 w 1638"/>
                  <a:gd name="T43" fmla="*/ 674 h 786"/>
                  <a:gd name="T44" fmla="*/ 338 w 1638"/>
                  <a:gd name="T45" fmla="*/ 631 h 786"/>
                  <a:gd name="T46" fmla="*/ 279 w 1638"/>
                  <a:gd name="T47" fmla="*/ 584 h 786"/>
                  <a:gd name="T48" fmla="*/ 223 w 1638"/>
                  <a:gd name="T49" fmla="*/ 530 h 786"/>
                  <a:gd name="T50" fmla="*/ 173 w 1638"/>
                  <a:gd name="T51" fmla="*/ 472 h 786"/>
                  <a:gd name="T52" fmla="*/ 128 w 1638"/>
                  <a:gd name="T53" fmla="*/ 409 h 786"/>
                  <a:gd name="T54" fmla="*/ 89 w 1638"/>
                  <a:gd name="T55" fmla="*/ 342 h 786"/>
                  <a:gd name="T56" fmla="*/ 58 w 1638"/>
                  <a:gd name="T57" fmla="*/ 271 h 786"/>
                  <a:gd name="T58" fmla="*/ 32 w 1638"/>
                  <a:gd name="T59" fmla="*/ 197 h 786"/>
                  <a:gd name="T60" fmla="*/ 14 w 1638"/>
                  <a:gd name="T61" fmla="*/ 120 h 786"/>
                  <a:gd name="T62" fmla="*/ 3 w 1638"/>
                  <a:gd name="T63" fmla="*/ 40 h 786"/>
                  <a:gd name="T64" fmla="*/ 48 w 1638"/>
                  <a:gd name="T65" fmla="*/ 6 h 786"/>
                  <a:gd name="T66" fmla="*/ 146 w 1638"/>
                  <a:gd name="T67" fmla="*/ 18 h 786"/>
                  <a:gd name="T68" fmla="*/ 246 w 1638"/>
                  <a:gd name="T69" fmla="*/ 28 h 786"/>
                  <a:gd name="T70" fmla="*/ 348 w 1638"/>
                  <a:gd name="T71" fmla="*/ 37 h 786"/>
                  <a:gd name="T72" fmla="*/ 452 w 1638"/>
                  <a:gd name="T73" fmla="*/ 44 h 786"/>
                  <a:gd name="T74" fmla="*/ 557 w 1638"/>
                  <a:gd name="T75" fmla="*/ 50 h 786"/>
                  <a:gd name="T76" fmla="*/ 664 w 1638"/>
                  <a:gd name="T77" fmla="*/ 53 h 786"/>
                  <a:gd name="T78" fmla="*/ 774 w 1638"/>
                  <a:gd name="T79" fmla="*/ 56 h 786"/>
                  <a:gd name="T80" fmla="*/ 882 w 1638"/>
                  <a:gd name="T81" fmla="*/ 56 h 786"/>
                  <a:gd name="T82" fmla="*/ 988 w 1638"/>
                  <a:gd name="T83" fmla="*/ 53 h 786"/>
                  <a:gd name="T84" fmla="*/ 1093 w 1638"/>
                  <a:gd name="T85" fmla="*/ 50 h 786"/>
                  <a:gd name="T86" fmla="*/ 1196 w 1638"/>
                  <a:gd name="T87" fmla="*/ 45 h 786"/>
                  <a:gd name="T88" fmla="*/ 1297 w 1638"/>
                  <a:gd name="T89" fmla="*/ 39 h 786"/>
                  <a:gd name="T90" fmla="*/ 1398 w 1638"/>
                  <a:gd name="T91" fmla="*/ 30 h 786"/>
                  <a:gd name="T92" fmla="*/ 1495 w 1638"/>
                  <a:gd name="T93" fmla="*/ 20 h 786"/>
                  <a:gd name="T94" fmla="*/ 1590 w 1638"/>
                  <a:gd name="T95" fmla="*/ 9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38" h="786">
                    <a:moveTo>
                      <a:pt x="1638" y="2"/>
                    </a:moveTo>
                    <a:lnTo>
                      <a:pt x="1635" y="43"/>
                    </a:lnTo>
                    <a:lnTo>
                      <a:pt x="1630" y="83"/>
                    </a:lnTo>
                    <a:lnTo>
                      <a:pt x="1625" y="122"/>
                    </a:lnTo>
                    <a:lnTo>
                      <a:pt x="1616" y="161"/>
                    </a:lnTo>
                    <a:lnTo>
                      <a:pt x="1605" y="199"/>
                    </a:lnTo>
                    <a:lnTo>
                      <a:pt x="1594" y="237"/>
                    </a:lnTo>
                    <a:lnTo>
                      <a:pt x="1580" y="273"/>
                    </a:lnTo>
                    <a:lnTo>
                      <a:pt x="1564" y="309"/>
                    </a:lnTo>
                    <a:lnTo>
                      <a:pt x="1547" y="344"/>
                    </a:lnTo>
                    <a:lnTo>
                      <a:pt x="1529" y="377"/>
                    </a:lnTo>
                    <a:lnTo>
                      <a:pt x="1508" y="410"/>
                    </a:lnTo>
                    <a:lnTo>
                      <a:pt x="1488" y="442"/>
                    </a:lnTo>
                    <a:lnTo>
                      <a:pt x="1464" y="473"/>
                    </a:lnTo>
                    <a:lnTo>
                      <a:pt x="1440" y="503"/>
                    </a:lnTo>
                    <a:lnTo>
                      <a:pt x="1414" y="531"/>
                    </a:lnTo>
                    <a:lnTo>
                      <a:pt x="1387" y="558"/>
                    </a:lnTo>
                    <a:lnTo>
                      <a:pt x="1359" y="584"/>
                    </a:lnTo>
                    <a:lnTo>
                      <a:pt x="1329" y="609"/>
                    </a:lnTo>
                    <a:lnTo>
                      <a:pt x="1298" y="631"/>
                    </a:lnTo>
                    <a:lnTo>
                      <a:pt x="1268" y="654"/>
                    </a:lnTo>
                    <a:lnTo>
                      <a:pt x="1235" y="674"/>
                    </a:lnTo>
                    <a:lnTo>
                      <a:pt x="1200" y="693"/>
                    </a:lnTo>
                    <a:lnTo>
                      <a:pt x="1166" y="710"/>
                    </a:lnTo>
                    <a:lnTo>
                      <a:pt x="1131" y="726"/>
                    </a:lnTo>
                    <a:lnTo>
                      <a:pt x="1094" y="740"/>
                    </a:lnTo>
                    <a:lnTo>
                      <a:pt x="1057" y="752"/>
                    </a:lnTo>
                    <a:lnTo>
                      <a:pt x="1019" y="763"/>
                    </a:lnTo>
                    <a:lnTo>
                      <a:pt x="980" y="771"/>
                    </a:lnTo>
                    <a:lnTo>
                      <a:pt x="940" y="777"/>
                    </a:lnTo>
                    <a:lnTo>
                      <a:pt x="900" y="783"/>
                    </a:lnTo>
                    <a:lnTo>
                      <a:pt x="861" y="785"/>
                    </a:lnTo>
                    <a:lnTo>
                      <a:pt x="819" y="786"/>
                    </a:lnTo>
                    <a:lnTo>
                      <a:pt x="778" y="785"/>
                    </a:lnTo>
                    <a:lnTo>
                      <a:pt x="737" y="783"/>
                    </a:lnTo>
                    <a:lnTo>
                      <a:pt x="697" y="777"/>
                    </a:lnTo>
                    <a:lnTo>
                      <a:pt x="657" y="771"/>
                    </a:lnTo>
                    <a:lnTo>
                      <a:pt x="619" y="763"/>
                    </a:lnTo>
                    <a:lnTo>
                      <a:pt x="581" y="752"/>
                    </a:lnTo>
                    <a:lnTo>
                      <a:pt x="543" y="740"/>
                    </a:lnTo>
                    <a:lnTo>
                      <a:pt x="507" y="725"/>
                    </a:lnTo>
                    <a:lnTo>
                      <a:pt x="472" y="710"/>
                    </a:lnTo>
                    <a:lnTo>
                      <a:pt x="436" y="693"/>
                    </a:lnTo>
                    <a:lnTo>
                      <a:pt x="403" y="674"/>
                    </a:lnTo>
                    <a:lnTo>
                      <a:pt x="370" y="653"/>
                    </a:lnTo>
                    <a:lnTo>
                      <a:pt x="338" y="631"/>
                    </a:lnTo>
                    <a:lnTo>
                      <a:pt x="308" y="607"/>
                    </a:lnTo>
                    <a:lnTo>
                      <a:pt x="279" y="584"/>
                    </a:lnTo>
                    <a:lnTo>
                      <a:pt x="250" y="557"/>
                    </a:lnTo>
                    <a:lnTo>
                      <a:pt x="223" y="530"/>
                    </a:lnTo>
                    <a:lnTo>
                      <a:pt x="198" y="501"/>
                    </a:lnTo>
                    <a:lnTo>
                      <a:pt x="173" y="472"/>
                    </a:lnTo>
                    <a:lnTo>
                      <a:pt x="150" y="441"/>
                    </a:lnTo>
                    <a:lnTo>
                      <a:pt x="128" y="409"/>
                    </a:lnTo>
                    <a:lnTo>
                      <a:pt x="109" y="376"/>
                    </a:lnTo>
                    <a:lnTo>
                      <a:pt x="89" y="342"/>
                    </a:lnTo>
                    <a:lnTo>
                      <a:pt x="73" y="308"/>
                    </a:lnTo>
                    <a:lnTo>
                      <a:pt x="58" y="271"/>
                    </a:lnTo>
                    <a:lnTo>
                      <a:pt x="44" y="235"/>
                    </a:lnTo>
                    <a:lnTo>
                      <a:pt x="32" y="197"/>
                    </a:lnTo>
                    <a:lnTo>
                      <a:pt x="22" y="159"/>
                    </a:lnTo>
                    <a:lnTo>
                      <a:pt x="14" y="120"/>
                    </a:lnTo>
                    <a:lnTo>
                      <a:pt x="7" y="81"/>
                    </a:lnTo>
                    <a:lnTo>
                      <a:pt x="3" y="40"/>
                    </a:lnTo>
                    <a:lnTo>
                      <a:pt x="0" y="0"/>
                    </a:lnTo>
                    <a:lnTo>
                      <a:pt x="48" y="6"/>
                    </a:lnTo>
                    <a:lnTo>
                      <a:pt x="96" y="12"/>
                    </a:lnTo>
                    <a:lnTo>
                      <a:pt x="146" y="18"/>
                    </a:lnTo>
                    <a:lnTo>
                      <a:pt x="196" y="24"/>
                    </a:lnTo>
                    <a:lnTo>
                      <a:pt x="246" y="28"/>
                    </a:lnTo>
                    <a:lnTo>
                      <a:pt x="297" y="33"/>
                    </a:lnTo>
                    <a:lnTo>
                      <a:pt x="348" y="37"/>
                    </a:lnTo>
                    <a:lnTo>
                      <a:pt x="400" y="41"/>
                    </a:lnTo>
                    <a:lnTo>
                      <a:pt x="452" y="44"/>
                    </a:lnTo>
                    <a:lnTo>
                      <a:pt x="505" y="48"/>
                    </a:lnTo>
                    <a:lnTo>
                      <a:pt x="557" y="50"/>
                    </a:lnTo>
                    <a:lnTo>
                      <a:pt x="611" y="52"/>
                    </a:lnTo>
                    <a:lnTo>
                      <a:pt x="664" y="53"/>
                    </a:lnTo>
                    <a:lnTo>
                      <a:pt x="719" y="55"/>
                    </a:lnTo>
                    <a:lnTo>
                      <a:pt x="774" y="56"/>
                    </a:lnTo>
                    <a:lnTo>
                      <a:pt x="829" y="56"/>
                    </a:lnTo>
                    <a:lnTo>
                      <a:pt x="882" y="56"/>
                    </a:lnTo>
                    <a:lnTo>
                      <a:pt x="936" y="55"/>
                    </a:lnTo>
                    <a:lnTo>
                      <a:pt x="988" y="53"/>
                    </a:lnTo>
                    <a:lnTo>
                      <a:pt x="1041" y="52"/>
                    </a:lnTo>
                    <a:lnTo>
                      <a:pt x="1093" y="50"/>
                    </a:lnTo>
                    <a:lnTo>
                      <a:pt x="1145" y="48"/>
                    </a:lnTo>
                    <a:lnTo>
                      <a:pt x="1196" y="45"/>
                    </a:lnTo>
                    <a:lnTo>
                      <a:pt x="1247" y="42"/>
                    </a:lnTo>
                    <a:lnTo>
                      <a:pt x="1297" y="39"/>
                    </a:lnTo>
                    <a:lnTo>
                      <a:pt x="1348" y="34"/>
                    </a:lnTo>
                    <a:lnTo>
                      <a:pt x="1398" y="30"/>
                    </a:lnTo>
                    <a:lnTo>
                      <a:pt x="1447" y="25"/>
                    </a:lnTo>
                    <a:lnTo>
                      <a:pt x="1495" y="20"/>
                    </a:lnTo>
                    <a:lnTo>
                      <a:pt x="1544" y="15"/>
                    </a:lnTo>
                    <a:lnTo>
                      <a:pt x="1590" y="9"/>
                    </a:lnTo>
                    <a:lnTo>
                      <a:pt x="1638" y="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4500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0" name="Group 249"/>
            <p:cNvGrpSpPr/>
            <p:nvPr/>
          </p:nvGrpSpPr>
          <p:grpSpPr>
            <a:xfrm>
              <a:off x="2102547" y="403017"/>
              <a:ext cx="1674473" cy="4819767"/>
              <a:chOff x="3000179" y="211125"/>
              <a:chExt cx="1292141" cy="3719266"/>
            </a:xfrm>
          </p:grpSpPr>
          <p:sp>
            <p:nvSpPr>
              <p:cNvPr id="251" name="Freeform 26"/>
              <p:cNvSpPr>
                <a:spLocks/>
              </p:cNvSpPr>
              <p:nvPr/>
            </p:nvSpPr>
            <p:spPr bwMode="auto">
              <a:xfrm>
                <a:off x="3038276" y="211125"/>
                <a:ext cx="1254044" cy="3719266"/>
              </a:xfrm>
              <a:custGeom>
                <a:avLst/>
                <a:gdLst>
                  <a:gd name="T0" fmla="*/ 0 w 4741"/>
                  <a:gd name="T1" fmla="*/ 0 h 14059"/>
                  <a:gd name="T2" fmla="*/ 3656 w 4741"/>
                  <a:gd name="T3" fmla="*/ 0 h 14059"/>
                  <a:gd name="T4" fmla="*/ 3712 w 4741"/>
                  <a:gd name="T5" fmla="*/ 1 h 14059"/>
                  <a:gd name="T6" fmla="*/ 3767 w 4741"/>
                  <a:gd name="T7" fmla="*/ 4 h 14059"/>
                  <a:gd name="T8" fmla="*/ 3820 w 4741"/>
                  <a:gd name="T9" fmla="*/ 12 h 14059"/>
                  <a:gd name="T10" fmla="*/ 3874 w 4741"/>
                  <a:gd name="T11" fmla="*/ 22 h 14059"/>
                  <a:gd name="T12" fmla="*/ 3926 w 4741"/>
                  <a:gd name="T13" fmla="*/ 34 h 14059"/>
                  <a:gd name="T14" fmla="*/ 3978 w 4741"/>
                  <a:gd name="T15" fmla="*/ 49 h 14059"/>
                  <a:gd name="T16" fmla="*/ 4028 w 4741"/>
                  <a:gd name="T17" fmla="*/ 66 h 14059"/>
                  <a:gd name="T18" fmla="*/ 4077 w 4741"/>
                  <a:gd name="T19" fmla="*/ 85 h 14059"/>
                  <a:gd name="T20" fmla="*/ 4125 w 4741"/>
                  <a:gd name="T21" fmla="*/ 107 h 14059"/>
                  <a:gd name="T22" fmla="*/ 4172 w 4741"/>
                  <a:gd name="T23" fmla="*/ 131 h 14059"/>
                  <a:gd name="T24" fmla="*/ 4217 w 4741"/>
                  <a:gd name="T25" fmla="*/ 157 h 14059"/>
                  <a:gd name="T26" fmla="*/ 4262 w 4741"/>
                  <a:gd name="T27" fmla="*/ 186 h 14059"/>
                  <a:gd name="T28" fmla="*/ 4304 w 4741"/>
                  <a:gd name="T29" fmla="*/ 215 h 14059"/>
                  <a:gd name="T30" fmla="*/ 4345 w 4741"/>
                  <a:gd name="T31" fmla="*/ 247 h 14059"/>
                  <a:gd name="T32" fmla="*/ 4385 w 4741"/>
                  <a:gd name="T33" fmla="*/ 281 h 14059"/>
                  <a:gd name="T34" fmla="*/ 4422 w 4741"/>
                  <a:gd name="T35" fmla="*/ 318 h 14059"/>
                  <a:gd name="T36" fmla="*/ 4458 w 4741"/>
                  <a:gd name="T37" fmla="*/ 356 h 14059"/>
                  <a:gd name="T38" fmla="*/ 4492 w 4741"/>
                  <a:gd name="T39" fmla="*/ 395 h 14059"/>
                  <a:gd name="T40" fmla="*/ 4525 w 4741"/>
                  <a:gd name="T41" fmla="*/ 436 h 14059"/>
                  <a:gd name="T42" fmla="*/ 4555 w 4741"/>
                  <a:gd name="T43" fmla="*/ 479 h 14059"/>
                  <a:gd name="T44" fmla="*/ 4583 w 4741"/>
                  <a:gd name="T45" fmla="*/ 523 h 14059"/>
                  <a:gd name="T46" fmla="*/ 4609 w 4741"/>
                  <a:gd name="T47" fmla="*/ 568 h 14059"/>
                  <a:gd name="T48" fmla="*/ 4633 w 4741"/>
                  <a:gd name="T49" fmla="*/ 614 h 14059"/>
                  <a:gd name="T50" fmla="*/ 4655 w 4741"/>
                  <a:gd name="T51" fmla="*/ 662 h 14059"/>
                  <a:gd name="T52" fmla="*/ 4675 w 4741"/>
                  <a:gd name="T53" fmla="*/ 712 h 14059"/>
                  <a:gd name="T54" fmla="*/ 4692 w 4741"/>
                  <a:gd name="T55" fmla="*/ 763 h 14059"/>
                  <a:gd name="T56" fmla="*/ 4706 w 4741"/>
                  <a:gd name="T57" fmla="*/ 814 h 14059"/>
                  <a:gd name="T58" fmla="*/ 4719 w 4741"/>
                  <a:gd name="T59" fmla="*/ 866 h 14059"/>
                  <a:gd name="T60" fmla="*/ 4728 w 4741"/>
                  <a:gd name="T61" fmla="*/ 919 h 14059"/>
                  <a:gd name="T62" fmla="*/ 4735 w 4741"/>
                  <a:gd name="T63" fmla="*/ 973 h 14059"/>
                  <a:gd name="T64" fmla="*/ 4740 w 4741"/>
                  <a:gd name="T65" fmla="*/ 1028 h 14059"/>
                  <a:gd name="T66" fmla="*/ 4741 w 4741"/>
                  <a:gd name="T67" fmla="*/ 1084 h 14059"/>
                  <a:gd name="T68" fmla="*/ 4741 w 4741"/>
                  <a:gd name="T69" fmla="*/ 14059 h 14059"/>
                  <a:gd name="T70" fmla="*/ 0 w 4741"/>
                  <a:gd name="T71" fmla="*/ 0 h 14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41" h="14059">
                    <a:moveTo>
                      <a:pt x="0" y="0"/>
                    </a:moveTo>
                    <a:lnTo>
                      <a:pt x="3656" y="0"/>
                    </a:lnTo>
                    <a:lnTo>
                      <a:pt x="3712" y="1"/>
                    </a:lnTo>
                    <a:lnTo>
                      <a:pt x="3767" y="4"/>
                    </a:lnTo>
                    <a:lnTo>
                      <a:pt x="3820" y="12"/>
                    </a:lnTo>
                    <a:lnTo>
                      <a:pt x="3874" y="22"/>
                    </a:lnTo>
                    <a:lnTo>
                      <a:pt x="3926" y="34"/>
                    </a:lnTo>
                    <a:lnTo>
                      <a:pt x="3978" y="49"/>
                    </a:lnTo>
                    <a:lnTo>
                      <a:pt x="4028" y="66"/>
                    </a:lnTo>
                    <a:lnTo>
                      <a:pt x="4077" y="85"/>
                    </a:lnTo>
                    <a:lnTo>
                      <a:pt x="4125" y="107"/>
                    </a:lnTo>
                    <a:lnTo>
                      <a:pt x="4172" y="131"/>
                    </a:lnTo>
                    <a:lnTo>
                      <a:pt x="4217" y="157"/>
                    </a:lnTo>
                    <a:lnTo>
                      <a:pt x="4262" y="186"/>
                    </a:lnTo>
                    <a:lnTo>
                      <a:pt x="4304" y="215"/>
                    </a:lnTo>
                    <a:lnTo>
                      <a:pt x="4345" y="247"/>
                    </a:lnTo>
                    <a:lnTo>
                      <a:pt x="4385" y="281"/>
                    </a:lnTo>
                    <a:lnTo>
                      <a:pt x="4422" y="318"/>
                    </a:lnTo>
                    <a:lnTo>
                      <a:pt x="4458" y="356"/>
                    </a:lnTo>
                    <a:lnTo>
                      <a:pt x="4492" y="395"/>
                    </a:lnTo>
                    <a:lnTo>
                      <a:pt x="4525" y="436"/>
                    </a:lnTo>
                    <a:lnTo>
                      <a:pt x="4555" y="479"/>
                    </a:lnTo>
                    <a:lnTo>
                      <a:pt x="4583" y="523"/>
                    </a:lnTo>
                    <a:lnTo>
                      <a:pt x="4609" y="568"/>
                    </a:lnTo>
                    <a:lnTo>
                      <a:pt x="4633" y="614"/>
                    </a:lnTo>
                    <a:lnTo>
                      <a:pt x="4655" y="662"/>
                    </a:lnTo>
                    <a:lnTo>
                      <a:pt x="4675" y="712"/>
                    </a:lnTo>
                    <a:lnTo>
                      <a:pt x="4692" y="763"/>
                    </a:lnTo>
                    <a:lnTo>
                      <a:pt x="4706" y="814"/>
                    </a:lnTo>
                    <a:lnTo>
                      <a:pt x="4719" y="866"/>
                    </a:lnTo>
                    <a:lnTo>
                      <a:pt x="4728" y="919"/>
                    </a:lnTo>
                    <a:lnTo>
                      <a:pt x="4735" y="973"/>
                    </a:lnTo>
                    <a:lnTo>
                      <a:pt x="4740" y="1028"/>
                    </a:lnTo>
                    <a:lnTo>
                      <a:pt x="4741" y="1084"/>
                    </a:lnTo>
                    <a:lnTo>
                      <a:pt x="4741" y="1405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65000">
                    <a:schemeClr val="bg1">
                      <a:alpha val="0"/>
                    </a:schemeClr>
                  </a:gs>
                  <a:gs pos="0">
                    <a:schemeClr val="bg1"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27"/>
              <p:cNvSpPr>
                <a:spLocks/>
              </p:cNvSpPr>
              <p:nvPr/>
            </p:nvSpPr>
            <p:spPr bwMode="auto">
              <a:xfrm>
                <a:off x="3000179" y="531778"/>
                <a:ext cx="430185" cy="88894"/>
              </a:xfrm>
              <a:custGeom>
                <a:avLst/>
                <a:gdLst>
                  <a:gd name="T0" fmla="*/ 1456 w 1626"/>
                  <a:gd name="T1" fmla="*/ 0 h 338"/>
                  <a:gd name="T2" fmla="*/ 1490 w 1626"/>
                  <a:gd name="T3" fmla="*/ 3 h 338"/>
                  <a:gd name="T4" fmla="*/ 1522 w 1626"/>
                  <a:gd name="T5" fmla="*/ 12 h 338"/>
                  <a:gd name="T6" fmla="*/ 1550 w 1626"/>
                  <a:gd name="T7" fmla="*/ 28 h 338"/>
                  <a:gd name="T8" fmla="*/ 1576 w 1626"/>
                  <a:gd name="T9" fmla="*/ 49 h 338"/>
                  <a:gd name="T10" fmla="*/ 1597 w 1626"/>
                  <a:gd name="T11" fmla="*/ 74 h 338"/>
                  <a:gd name="T12" fmla="*/ 1612 w 1626"/>
                  <a:gd name="T13" fmla="*/ 104 h 338"/>
                  <a:gd name="T14" fmla="*/ 1622 w 1626"/>
                  <a:gd name="T15" fmla="*/ 135 h 338"/>
                  <a:gd name="T16" fmla="*/ 1626 w 1626"/>
                  <a:gd name="T17" fmla="*/ 169 h 338"/>
                  <a:gd name="T18" fmla="*/ 1625 w 1626"/>
                  <a:gd name="T19" fmla="*/ 187 h 338"/>
                  <a:gd name="T20" fmla="*/ 1618 w 1626"/>
                  <a:gd name="T21" fmla="*/ 220 h 338"/>
                  <a:gd name="T22" fmla="*/ 1605 w 1626"/>
                  <a:gd name="T23" fmla="*/ 249 h 338"/>
                  <a:gd name="T24" fmla="*/ 1587 w 1626"/>
                  <a:gd name="T25" fmla="*/ 277 h 338"/>
                  <a:gd name="T26" fmla="*/ 1564 w 1626"/>
                  <a:gd name="T27" fmla="*/ 300 h 338"/>
                  <a:gd name="T28" fmla="*/ 1537 w 1626"/>
                  <a:gd name="T29" fmla="*/ 318 h 338"/>
                  <a:gd name="T30" fmla="*/ 1506 w 1626"/>
                  <a:gd name="T31" fmla="*/ 330 h 338"/>
                  <a:gd name="T32" fmla="*/ 1474 w 1626"/>
                  <a:gd name="T33" fmla="*/ 337 h 338"/>
                  <a:gd name="T34" fmla="*/ 170 w 1626"/>
                  <a:gd name="T35" fmla="*/ 338 h 338"/>
                  <a:gd name="T36" fmla="*/ 136 w 1626"/>
                  <a:gd name="T37" fmla="*/ 335 h 338"/>
                  <a:gd name="T38" fmla="*/ 104 w 1626"/>
                  <a:gd name="T39" fmla="*/ 325 h 338"/>
                  <a:gd name="T40" fmla="*/ 76 w 1626"/>
                  <a:gd name="T41" fmla="*/ 310 h 338"/>
                  <a:gd name="T42" fmla="*/ 51 w 1626"/>
                  <a:gd name="T43" fmla="*/ 288 h 338"/>
                  <a:gd name="T44" fmla="*/ 30 w 1626"/>
                  <a:gd name="T45" fmla="*/ 263 h 338"/>
                  <a:gd name="T46" fmla="*/ 14 w 1626"/>
                  <a:gd name="T47" fmla="*/ 235 h 338"/>
                  <a:gd name="T48" fmla="*/ 4 w 1626"/>
                  <a:gd name="T49" fmla="*/ 203 h 338"/>
                  <a:gd name="T50" fmla="*/ 0 w 1626"/>
                  <a:gd name="T51" fmla="*/ 169 h 338"/>
                  <a:gd name="T52" fmla="*/ 1 w 1626"/>
                  <a:gd name="T53" fmla="*/ 151 h 338"/>
                  <a:gd name="T54" fmla="*/ 8 w 1626"/>
                  <a:gd name="T55" fmla="*/ 118 h 338"/>
                  <a:gd name="T56" fmla="*/ 21 w 1626"/>
                  <a:gd name="T57" fmla="*/ 89 h 338"/>
                  <a:gd name="T58" fmla="*/ 39 w 1626"/>
                  <a:gd name="T59" fmla="*/ 61 h 338"/>
                  <a:gd name="T60" fmla="*/ 62 w 1626"/>
                  <a:gd name="T61" fmla="*/ 39 h 338"/>
                  <a:gd name="T62" fmla="*/ 89 w 1626"/>
                  <a:gd name="T63" fmla="*/ 20 h 338"/>
                  <a:gd name="T64" fmla="*/ 120 w 1626"/>
                  <a:gd name="T65" fmla="*/ 7 h 338"/>
                  <a:gd name="T66" fmla="*/ 153 w 1626"/>
                  <a:gd name="T67" fmla="*/ 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26" h="338">
                    <a:moveTo>
                      <a:pt x="170" y="0"/>
                    </a:moveTo>
                    <a:lnTo>
                      <a:pt x="1456" y="0"/>
                    </a:lnTo>
                    <a:lnTo>
                      <a:pt x="1474" y="1"/>
                    </a:lnTo>
                    <a:lnTo>
                      <a:pt x="1490" y="3"/>
                    </a:lnTo>
                    <a:lnTo>
                      <a:pt x="1506" y="7"/>
                    </a:lnTo>
                    <a:lnTo>
                      <a:pt x="1522" y="12"/>
                    </a:lnTo>
                    <a:lnTo>
                      <a:pt x="1537" y="20"/>
                    </a:lnTo>
                    <a:lnTo>
                      <a:pt x="1550" y="28"/>
                    </a:lnTo>
                    <a:lnTo>
                      <a:pt x="1564" y="39"/>
                    </a:lnTo>
                    <a:lnTo>
                      <a:pt x="1576" y="49"/>
                    </a:lnTo>
                    <a:lnTo>
                      <a:pt x="1587" y="61"/>
                    </a:lnTo>
                    <a:lnTo>
                      <a:pt x="1597" y="74"/>
                    </a:lnTo>
                    <a:lnTo>
                      <a:pt x="1605" y="89"/>
                    </a:lnTo>
                    <a:lnTo>
                      <a:pt x="1612" y="104"/>
                    </a:lnTo>
                    <a:lnTo>
                      <a:pt x="1618" y="118"/>
                    </a:lnTo>
                    <a:lnTo>
                      <a:pt x="1622" y="135"/>
                    </a:lnTo>
                    <a:lnTo>
                      <a:pt x="1625" y="151"/>
                    </a:lnTo>
                    <a:lnTo>
                      <a:pt x="1626" y="169"/>
                    </a:lnTo>
                    <a:lnTo>
                      <a:pt x="1626" y="169"/>
                    </a:lnTo>
                    <a:lnTo>
                      <a:pt x="1625" y="187"/>
                    </a:lnTo>
                    <a:lnTo>
                      <a:pt x="1622" y="203"/>
                    </a:lnTo>
                    <a:lnTo>
                      <a:pt x="1618" y="220"/>
                    </a:lnTo>
                    <a:lnTo>
                      <a:pt x="1612" y="235"/>
                    </a:lnTo>
                    <a:lnTo>
                      <a:pt x="1605" y="249"/>
                    </a:lnTo>
                    <a:lnTo>
                      <a:pt x="1597" y="263"/>
                    </a:lnTo>
                    <a:lnTo>
                      <a:pt x="1587" y="277"/>
                    </a:lnTo>
                    <a:lnTo>
                      <a:pt x="1576" y="288"/>
                    </a:lnTo>
                    <a:lnTo>
                      <a:pt x="1564" y="300"/>
                    </a:lnTo>
                    <a:lnTo>
                      <a:pt x="1550" y="310"/>
                    </a:lnTo>
                    <a:lnTo>
                      <a:pt x="1537" y="318"/>
                    </a:lnTo>
                    <a:lnTo>
                      <a:pt x="1522" y="325"/>
                    </a:lnTo>
                    <a:lnTo>
                      <a:pt x="1506" y="330"/>
                    </a:lnTo>
                    <a:lnTo>
                      <a:pt x="1490" y="335"/>
                    </a:lnTo>
                    <a:lnTo>
                      <a:pt x="1474" y="337"/>
                    </a:lnTo>
                    <a:lnTo>
                      <a:pt x="1456" y="338"/>
                    </a:lnTo>
                    <a:lnTo>
                      <a:pt x="170" y="338"/>
                    </a:lnTo>
                    <a:lnTo>
                      <a:pt x="153" y="337"/>
                    </a:lnTo>
                    <a:lnTo>
                      <a:pt x="136" y="335"/>
                    </a:lnTo>
                    <a:lnTo>
                      <a:pt x="120" y="330"/>
                    </a:lnTo>
                    <a:lnTo>
                      <a:pt x="104" y="325"/>
                    </a:lnTo>
                    <a:lnTo>
                      <a:pt x="89" y="318"/>
                    </a:lnTo>
                    <a:lnTo>
                      <a:pt x="76" y="310"/>
                    </a:lnTo>
                    <a:lnTo>
                      <a:pt x="62" y="300"/>
                    </a:lnTo>
                    <a:lnTo>
                      <a:pt x="51" y="288"/>
                    </a:lnTo>
                    <a:lnTo>
                      <a:pt x="39" y="277"/>
                    </a:lnTo>
                    <a:lnTo>
                      <a:pt x="30" y="263"/>
                    </a:lnTo>
                    <a:lnTo>
                      <a:pt x="21" y="249"/>
                    </a:lnTo>
                    <a:lnTo>
                      <a:pt x="14" y="235"/>
                    </a:lnTo>
                    <a:lnTo>
                      <a:pt x="8" y="220"/>
                    </a:lnTo>
                    <a:lnTo>
                      <a:pt x="4" y="203"/>
                    </a:lnTo>
                    <a:lnTo>
                      <a:pt x="1" y="187"/>
                    </a:lnTo>
                    <a:lnTo>
                      <a:pt x="0" y="169"/>
                    </a:lnTo>
                    <a:lnTo>
                      <a:pt x="0" y="169"/>
                    </a:lnTo>
                    <a:lnTo>
                      <a:pt x="1" y="151"/>
                    </a:lnTo>
                    <a:lnTo>
                      <a:pt x="4" y="135"/>
                    </a:lnTo>
                    <a:lnTo>
                      <a:pt x="8" y="118"/>
                    </a:lnTo>
                    <a:lnTo>
                      <a:pt x="14" y="104"/>
                    </a:lnTo>
                    <a:lnTo>
                      <a:pt x="21" y="89"/>
                    </a:lnTo>
                    <a:lnTo>
                      <a:pt x="30" y="74"/>
                    </a:lnTo>
                    <a:lnTo>
                      <a:pt x="39" y="61"/>
                    </a:lnTo>
                    <a:lnTo>
                      <a:pt x="51" y="49"/>
                    </a:lnTo>
                    <a:lnTo>
                      <a:pt x="62" y="39"/>
                    </a:lnTo>
                    <a:lnTo>
                      <a:pt x="76" y="28"/>
                    </a:lnTo>
                    <a:lnTo>
                      <a:pt x="89" y="20"/>
                    </a:lnTo>
                    <a:lnTo>
                      <a:pt x="104" y="12"/>
                    </a:lnTo>
                    <a:lnTo>
                      <a:pt x="120" y="7"/>
                    </a:lnTo>
                    <a:lnTo>
                      <a:pt x="136" y="3"/>
                    </a:lnTo>
                    <a:lnTo>
                      <a:pt x="153" y="1"/>
                    </a:lnTo>
                    <a:lnTo>
                      <a:pt x="17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60606"/>
                  </a:gs>
                  <a:gs pos="62000">
                    <a:srgbClr val="3C3C3C"/>
                  </a:gs>
                  <a:gs pos="45000">
                    <a:schemeClr val="tx1">
                      <a:lumMod val="75000"/>
                      <a:lumOff val="25000"/>
                    </a:schemeClr>
                  </a:gs>
                  <a:gs pos="0">
                    <a:schemeClr val="tx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28"/>
              <p:cNvSpPr>
                <a:spLocks/>
              </p:cNvSpPr>
              <p:nvPr/>
            </p:nvSpPr>
            <p:spPr bwMode="auto">
              <a:xfrm>
                <a:off x="3025576" y="546063"/>
                <a:ext cx="379388" cy="52385"/>
              </a:xfrm>
              <a:custGeom>
                <a:avLst/>
                <a:gdLst>
                  <a:gd name="T0" fmla="*/ 1360 w 1434"/>
                  <a:gd name="T1" fmla="*/ 0 h 200"/>
                  <a:gd name="T2" fmla="*/ 1375 w 1434"/>
                  <a:gd name="T3" fmla="*/ 3 h 200"/>
                  <a:gd name="T4" fmla="*/ 1388 w 1434"/>
                  <a:gd name="T5" fmla="*/ 6 h 200"/>
                  <a:gd name="T6" fmla="*/ 1401 w 1434"/>
                  <a:gd name="T7" fmla="*/ 13 h 200"/>
                  <a:gd name="T8" fmla="*/ 1412 w 1434"/>
                  <a:gd name="T9" fmla="*/ 22 h 200"/>
                  <a:gd name="T10" fmla="*/ 1421 w 1434"/>
                  <a:gd name="T11" fmla="*/ 33 h 200"/>
                  <a:gd name="T12" fmla="*/ 1428 w 1434"/>
                  <a:gd name="T13" fmla="*/ 46 h 200"/>
                  <a:gd name="T14" fmla="*/ 1433 w 1434"/>
                  <a:gd name="T15" fmla="*/ 60 h 200"/>
                  <a:gd name="T16" fmla="*/ 1434 w 1434"/>
                  <a:gd name="T17" fmla="*/ 75 h 200"/>
                  <a:gd name="T18" fmla="*/ 1434 w 1434"/>
                  <a:gd name="T19" fmla="*/ 134 h 200"/>
                  <a:gd name="T20" fmla="*/ 1430 w 1434"/>
                  <a:gd name="T21" fmla="*/ 147 h 200"/>
                  <a:gd name="T22" fmla="*/ 1425 w 1434"/>
                  <a:gd name="T23" fmla="*/ 161 h 200"/>
                  <a:gd name="T24" fmla="*/ 1417 w 1434"/>
                  <a:gd name="T25" fmla="*/ 172 h 200"/>
                  <a:gd name="T26" fmla="*/ 1407 w 1434"/>
                  <a:gd name="T27" fmla="*/ 183 h 200"/>
                  <a:gd name="T28" fmla="*/ 1395 w 1434"/>
                  <a:gd name="T29" fmla="*/ 191 h 200"/>
                  <a:gd name="T30" fmla="*/ 1381 w 1434"/>
                  <a:gd name="T31" fmla="*/ 196 h 200"/>
                  <a:gd name="T32" fmla="*/ 1367 w 1434"/>
                  <a:gd name="T33" fmla="*/ 200 h 200"/>
                  <a:gd name="T34" fmla="*/ 75 w 1434"/>
                  <a:gd name="T35" fmla="*/ 200 h 200"/>
                  <a:gd name="T36" fmla="*/ 59 w 1434"/>
                  <a:gd name="T37" fmla="*/ 199 h 200"/>
                  <a:gd name="T38" fmla="*/ 46 w 1434"/>
                  <a:gd name="T39" fmla="*/ 194 h 200"/>
                  <a:gd name="T40" fmla="*/ 33 w 1434"/>
                  <a:gd name="T41" fmla="*/ 187 h 200"/>
                  <a:gd name="T42" fmla="*/ 22 w 1434"/>
                  <a:gd name="T43" fmla="*/ 178 h 200"/>
                  <a:gd name="T44" fmla="*/ 13 w 1434"/>
                  <a:gd name="T45" fmla="*/ 167 h 200"/>
                  <a:gd name="T46" fmla="*/ 6 w 1434"/>
                  <a:gd name="T47" fmla="*/ 154 h 200"/>
                  <a:gd name="T48" fmla="*/ 2 w 1434"/>
                  <a:gd name="T49" fmla="*/ 140 h 200"/>
                  <a:gd name="T50" fmla="*/ 0 w 1434"/>
                  <a:gd name="T51" fmla="*/ 126 h 200"/>
                  <a:gd name="T52" fmla="*/ 1 w 1434"/>
                  <a:gd name="T53" fmla="*/ 68 h 200"/>
                  <a:gd name="T54" fmla="*/ 4 w 1434"/>
                  <a:gd name="T55" fmla="*/ 53 h 200"/>
                  <a:gd name="T56" fmla="*/ 9 w 1434"/>
                  <a:gd name="T57" fmla="*/ 39 h 200"/>
                  <a:gd name="T58" fmla="*/ 17 w 1434"/>
                  <a:gd name="T59" fmla="*/ 28 h 200"/>
                  <a:gd name="T60" fmla="*/ 28 w 1434"/>
                  <a:gd name="T61" fmla="*/ 17 h 200"/>
                  <a:gd name="T62" fmla="*/ 40 w 1434"/>
                  <a:gd name="T63" fmla="*/ 9 h 200"/>
                  <a:gd name="T64" fmla="*/ 53 w 1434"/>
                  <a:gd name="T65" fmla="*/ 4 h 200"/>
                  <a:gd name="T66" fmla="*/ 67 w 1434"/>
                  <a:gd name="T67" fmla="*/ 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34" h="200">
                    <a:moveTo>
                      <a:pt x="75" y="0"/>
                    </a:moveTo>
                    <a:lnTo>
                      <a:pt x="1360" y="0"/>
                    </a:lnTo>
                    <a:lnTo>
                      <a:pt x="1367" y="1"/>
                    </a:lnTo>
                    <a:lnTo>
                      <a:pt x="1375" y="3"/>
                    </a:lnTo>
                    <a:lnTo>
                      <a:pt x="1381" y="4"/>
                    </a:lnTo>
                    <a:lnTo>
                      <a:pt x="1388" y="6"/>
                    </a:lnTo>
                    <a:lnTo>
                      <a:pt x="1395" y="9"/>
                    </a:lnTo>
                    <a:lnTo>
                      <a:pt x="1401" y="13"/>
                    </a:lnTo>
                    <a:lnTo>
                      <a:pt x="1407" y="17"/>
                    </a:lnTo>
                    <a:lnTo>
                      <a:pt x="1412" y="22"/>
                    </a:lnTo>
                    <a:lnTo>
                      <a:pt x="1417" y="28"/>
                    </a:lnTo>
                    <a:lnTo>
                      <a:pt x="1421" y="33"/>
                    </a:lnTo>
                    <a:lnTo>
                      <a:pt x="1425" y="39"/>
                    </a:lnTo>
                    <a:lnTo>
                      <a:pt x="1428" y="46"/>
                    </a:lnTo>
                    <a:lnTo>
                      <a:pt x="1430" y="53"/>
                    </a:lnTo>
                    <a:lnTo>
                      <a:pt x="1433" y="60"/>
                    </a:lnTo>
                    <a:lnTo>
                      <a:pt x="1434" y="68"/>
                    </a:lnTo>
                    <a:lnTo>
                      <a:pt x="1434" y="75"/>
                    </a:lnTo>
                    <a:lnTo>
                      <a:pt x="1434" y="126"/>
                    </a:lnTo>
                    <a:lnTo>
                      <a:pt x="1434" y="134"/>
                    </a:lnTo>
                    <a:lnTo>
                      <a:pt x="1433" y="140"/>
                    </a:lnTo>
                    <a:lnTo>
                      <a:pt x="1430" y="147"/>
                    </a:lnTo>
                    <a:lnTo>
                      <a:pt x="1428" y="154"/>
                    </a:lnTo>
                    <a:lnTo>
                      <a:pt x="1425" y="161"/>
                    </a:lnTo>
                    <a:lnTo>
                      <a:pt x="1421" y="167"/>
                    </a:lnTo>
                    <a:lnTo>
                      <a:pt x="1417" y="172"/>
                    </a:lnTo>
                    <a:lnTo>
                      <a:pt x="1412" y="178"/>
                    </a:lnTo>
                    <a:lnTo>
                      <a:pt x="1407" y="183"/>
                    </a:lnTo>
                    <a:lnTo>
                      <a:pt x="1401" y="187"/>
                    </a:lnTo>
                    <a:lnTo>
                      <a:pt x="1395" y="191"/>
                    </a:lnTo>
                    <a:lnTo>
                      <a:pt x="1388" y="194"/>
                    </a:lnTo>
                    <a:lnTo>
                      <a:pt x="1381" y="196"/>
                    </a:lnTo>
                    <a:lnTo>
                      <a:pt x="1375" y="199"/>
                    </a:lnTo>
                    <a:lnTo>
                      <a:pt x="1367" y="200"/>
                    </a:lnTo>
                    <a:lnTo>
                      <a:pt x="1360" y="200"/>
                    </a:lnTo>
                    <a:lnTo>
                      <a:pt x="75" y="200"/>
                    </a:lnTo>
                    <a:lnTo>
                      <a:pt x="67" y="200"/>
                    </a:lnTo>
                    <a:lnTo>
                      <a:pt x="59" y="199"/>
                    </a:lnTo>
                    <a:lnTo>
                      <a:pt x="53" y="196"/>
                    </a:lnTo>
                    <a:lnTo>
                      <a:pt x="46" y="194"/>
                    </a:lnTo>
                    <a:lnTo>
                      <a:pt x="40" y="191"/>
                    </a:lnTo>
                    <a:lnTo>
                      <a:pt x="33" y="187"/>
                    </a:lnTo>
                    <a:lnTo>
                      <a:pt x="28" y="183"/>
                    </a:lnTo>
                    <a:lnTo>
                      <a:pt x="22" y="178"/>
                    </a:lnTo>
                    <a:lnTo>
                      <a:pt x="17" y="172"/>
                    </a:lnTo>
                    <a:lnTo>
                      <a:pt x="13" y="167"/>
                    </a:lnTo>
                    <a:lnTo>
                      <a:pt x="9" y="161"/>
                    </a:lnTo>
                    <a:lnTo>
                      <a:pt x="6" y="154"/>
                    </a:lnTo>
                    <a:lnTo>
                      <a:pt x="4" y="147"/>
                    </a:lnTo>
                    <a:lnTo>
                      <a:pt x="2" y="140"/>
                    </a:lnTo>
                    <a:lnTo>
                      <a:pt x="1" y="134"/>
                    </a:lnTo>
                    <a:lnTo>
                      <a:pt x="0" y="126"/>
                    </a:lnTo>
                    <a:lnTo>
                      <a:pt x="0" y="75"/>
                    </a:lnTo>
                    <a:lnTo>
                      <a:pt x="1" y="68"/>
                    </a:lnTo>
                    <a:lnTo>
                      <a:pt x="2" y="60"/>
                    </a:lnTo>
                    <a:lnTo>
                      <a:pt x="4" y="53"/>
                    </a:lnTo>
                    <a:lnTo>
                      <a:pt x="6" y="46"/>
                    </a:lnTo>
                    <a:lnTo>
                      <a:pt x="9" y="39"/>
                    </a:lnTo>
                    <a:lnTo>
                      <a:pt x="13" y="33"/>
                    </a:lnTo>
                    <a:lnTo>
                      <a:pt x="17" y="28"/>
                    </a:lnTo>
                    <a:lnTo>
                      <a:pt x="22" y="22"/>
                    </a:lnTo>
                    <a:lnTo>
                      <a:pt x="28" y="17"/>
                    </a:lnTo>
                    <a:lnTo>
                      <a:pt x="33" y="13"/>
                    </a:lnTo>
                    <a:lnTo>
                      <a:pt x="40" y="9"/>
                    </a:lnTo>
                    <a:lnTo>
                      <a:pt x="46" y="6"/>
                    </a:lnTo>
                    <a:lnTo>
                      <a:pt x="53" y="4"/>
                    </a:lnTo>
                    <a:lnTo>
                      <a:pt x="59" y="3"/>
                    </a:lnTo>
                    <a:lnTo>
                      <a:pt x="67" y="1"/>
                    </a:lnTo>
                    <a:lnTo>
                      <a:pt x="75" y="0"/>
                    </a:lnTo>
                    <a:close/>
                  </a:path>
                </a:pathLst>
              </a:custGeom>
              <a:pattFill prst="pct60">
                <a:fgClr>
                  <a:schemeClr val="tx1">
                    <a:lumMod val="65000"/>
                    <a:lumOff val="35000"/>
                  </a:schemeClr>
                </a:fgClr>
                <a:bgClr>
                  <a:schemeClr val="tx1">
                    <a:lumMod val="85000"/>
                    <a:lumOff val="15000"/>
                  </a:schemeClr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29"/>
              <p:cNvSpPr>
                <a:spLocks/>
              </p:cNvSpPr>
              <p:nvPr/>
            </p:nvSpPr>
            <p:spPr bwMode="auto">
              <a:xfrm>
                <a:off x="3173201" y="353990"/>
                <a:ext cx="92069" cy="90482"/>
              </a:xfrm>
              <a:custGeom>
                <a:avLst/>
                <a:gdLst>
                  <a:gd name="T0" fmla="*/ 189 w 345"/>
                  <a:gd name="T1" fmla="*/ 1 h 344"/>
                  <a:gd name="T2" fmla="*/ 224 w 345"/>
                  <a:gd name="T3" fmla="*/ 8 h 344"/>
                  <a:gd name="T4" fmla="*/ 254 w 345"/>
                  <a:gd name="T5" fmla="*/ 21 h 344"/>
                  <a:gd name="T6" fmla="*/ 282 w 345"/>
                  <a:gd name="T7" fmla="*/ 39 h 344"/>
                  <a:gd name="T8" fmla="*/ 305 w 345"/>
                  <a:gd name="T9" fmla="*/ 63 h 344"/>
                  <a:gd name="T10" fmla="*/ 324 w 345"/>
                  <a:gd name="T11" fmla="*/ 90 h 344"/>
                  <a:gd name="T12" fmla="*/ 337 w 345"/>
                  <a:gd name="T13" fmla="*/ 121 h 344"/>
                  <a:gd name="T14" fmla="*/ 343 w 345"/>
                  <a:gd name="T15" fmla="*/ 154 h 344"/>
                  <a:gd name="T16" fmla="*/ 343 w 345"/>
                  <a:gd name="T17" fmla="*/ 189 h 344"/>
                  <a:gd name="T18" fmla="*/ 337 w 345"/>
                  <a:gd name="T19" fmla="*/ 224 h 344"/>
                  <a:gd name="T20" fmla="*/ 324 w 345"/>
                  <a:gd name="T21" fmla="*/ 254 h 344"/>
                  <a:gd name="T22" fmla="*/ 305 w 345"/>
                  <a:gd name="T23" fmla="*/ 282 h 344"/>
                  <a:gd name="T24" fmla="*/ 282 w 345"/>
                  <a:gd name="T25" fmla="*/ 304 h 344"/>
                  <a:gd name="T26" fmla="*/ 254 w 345"/>
                  <a:gd name="T27" fmla="*/ 324 h 344"/>
                  <a:gd name="T28" fmla="*/ 224 w 345"/>
                  <a:gd name="T29" fmla="*/ 336 h 344"/>
                  <a:gd name="T30" fmla="*/ 189 w 345"/>
                  <a:gd name="T31" fmla="*/ 343 h 344"/>
                  <a:gd name="T32" fmla="*/ 155 w 345"/>
                  <a:gd name="T33" fmla="*/ 343 h 344"/>
                  <a:gd name="T34" fmla="*/ 121 w 345"/>
                  <a:gd name="T35" fmla="*/ 336 h 344"/>
                  <a:gd name="T36" fmla="*/ 90 w 345"/>
                  <a:gd name="T37" fmla="*/ 324 h 344"/>
                  <a:gd name="T38" fmla="*/ 63 w 345"/>
                  <a:gd name="T39" fmla="*/ 304 h 344"/>
                  <a:gd name="T40" fmla="*/ 39 w 345"/>
                  <a:gd name="T41" fmla="*/ 282 h 344"/>
                  <a:gd name="T42" fmla="*/ 21 w 345"/>
                  <a:gd name="T43" fmla="*/ 254 h 344"/>
                  <a:gd name="T44" fmla="*/ 8 w 345"/>
                  <a:gd name="T45" fmla="*/ 224 h 344"/>
                  <a:gd name="T46" fmla="*/ 1 w 345"/>
                  <a:gd name="T47" fmla="*/ 189 h 344"/>
                  <a:gd name="T48" fmla="*/ 1 w 345"/>
                  <a:gd name="T49" fmla="*/ 154 h 344"/>
                  <a:gd name="T50" fmla="*/ 8 w 345"/>
                  <a:gd name="T51" fmla="*/ 121 h 344"/>
                  <a:gd name="T52" fmla="*/ 21 w 345"/>
                  <a:gd name="T53" fmla="*/ 90 h 344"/>
                  <a:gd name="T54" fmla="*/ 39 w 345"/>
                  <a:gd name="T55" fmla="*/ 63 h 344"/>
                  <a:gd name="T56" fmla="*/ 63 w 345"/>
                  <a:gd name="T57" fmla="*/ 39 h 344"/>
                  <a:gd name="T58" fmla="*/ 90 w 345"/>
                  <a:gd name="T59" fmla="*/ 21 h 344"/>
                  <a:gd name="T60" fmla="*/ 121 w 345"/>
                  <a:gd name="T61" fmla="*/ 8 h 344"/>
                  <a:gd name="T62" fmla="*/ 155 w 345"/>
                  <a:gd name="T63" fmla="*/ 1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5" h="344">
                    <a:moveTo>
                      <a:pt x="172" y="0"/>
                    </a:moveTo>
                    <a:lnTo>
                      <a:pt x="189" y="1"/>
                    </a:lnTo>
                    <a:lnTo>
                      <a:pt x="207" y="3"/>
                    </a:lnTo>
                    <a:lnTo>
                      <a:pt x="224" y="8"/>
                    </a:lnTo>
                    <a:lnTo>
                      <a:pt x="240" y="14"/>
                    </a:lnTo>
                    <a:lnTo>
                      <a:pt x="254" y="21"/>
                    </a:lnTo>
                    <a:lnTo>
                      <a:pt x="268" y="30"/>
                    </a:lnTo>
                    <a:lnTo>
                      <a:pt x="282" y="39"/>
                    </a:lnTo>
                    <a:lnTo>
                      <a:pt x="294" y="50"/>
                    </a:lnTo>
                    <a:lnTo>
                      <a:pt x="305" y="63"/>
                    </a:lnTo>
                    <a:lnTo>
                      <a:pt x="315" y="75"/>
                    </a:lnTo>
                    <a:lnTo>
                      <a:pt x="324" y="90"/>
                    </a:lnTo>
                    <a:lnTo>
                      <a:pt x="331" y="105"/>
                    </a:lnTo>
                    <a:lnTo>
                      <a:pt x="337" y="121"/>
                    </a:lnTo>
                    <a:lnTo>
                      <a:pt x="341" y="137"/>
                    </a:lnTo>
                    <a:lnTo>
                      <a:pt x="343" y="154"/>
                    </a:lnTo>
                    <a:lnTo>
                      <a:pt x="345" y="172"/>
                    </a:lnTo>
                    <a:lnTo>
                      <a:pt x="343" y="189"/>
                    </a:lnTo>
                    <a:lnTo>
                      <a:pt x="341" y="206"/>
                    </a:lnTo>
                    <a:lnTo>
                      <a:pt x="337" y="224"/>
                    </a:lnTo>
                    <a:lnTo>
                      <a:pt x="331" y="239"/>
                    </a:lnTo>
                    <a:lnTo>
                      <a:pt x="324" y="254"/>
                    </a:lnTo>
                    <a:lnTo>
                      <a:pt x="315" y="268"/>
                    </a:lnTo>
                    <a:lnTo>
                      <a:pt x="305" y="282"/>
                    </a:lnTo>
                    <a:lnTo>
                      <a:pt x="294" y="294"/>
                    </a:lnTo>
                    <a:lnTo>
                      <a:pt x="282" y="304"/>
                    </a:lnTo>
                    <a:lnTo>
                      <a:pt x="268" y="315"/>
                    </a:lnTo>
                    <a:lnTo>
                      <a:pt x="254" y="324"/>
                    </a:lnTo>
                    <a:lnTo>
                      <a:pt x="240" y="331"/>
                    </a:lnTo>
                    <a:lnTo>
                      <a:pt x="224" y="336"/>
                    </a:lnTo>
                    <a:lnTo>
                      <a:pt x="207" y="341"/>
                    </a:lnTo>
                    <a:lnTo>
                      <a:pt x="189" y="343"/>
                    </a:lnTo>
                    <a:lnTo>
                      <a:pt x="172" y="344"/>
                    </a:lnTo>
                    <a:lnTo>
                      <a:pt x="155" y="343"/>
                    </a:lnTo>
                    <a:lnTo>
                      <a:pt x="138" y="341"/>
                    </a:lnTo>
                    <a:lnTo>
                      <a:pt x="121" y="336"/>
                    </a:lnTo>
                    <a:lnTo>
                      <a:pt x="105" y="331"/>
                    </a:lnTo>
                    <a:lnTo>
                      <a:pt x="90" y="324"/>
                    </a:lnTo>
                    <a:lnTo>
                      <a:pt x="76" y="315"/>
                    </a:lnTo>
                    <a:lnTo>
                      <a:pt x="63" y="304"/>
                    </a:lnTo>
                    <a:lnTo>
                      <a:pt x="50" y="294"/>
                    </a:lnTo>
                    <a:lnTo>
                      <a:pt x="39" y="282"/>
                    </a:lnTo>
                    <a:lnTo>
                      <a:pt x="30" y="268"/>
                    </a:lnTo>
                    <a:lnTo>
                      <a:pt x="21" y="254"/>
                    </a:lnTo>
                    <a:lnTo>
                      <a:pt x="14" y="239"/>
                    </a:lnTo>
                    <a:lnTo>
                      <a:pt x="8" y="224"/>
                    </a:lnTo>
                    <a:lnTo>
                      <a:pt x="3" y="206"/>
                    </a:lnTo>
                    <a:lnTo>
                      <a:pt x="1" y="189"/>
                    </a:lnTo>
                    <a:lnTo>
                      <a:pt x="0" y="172"/>
                    </a:lnTo>
                    <a:lnTo>
                      <a:pt x="1" y="154"/>
                    </a:lnTo>
                    <a:lnTo>
                      <a:pt x="3" y="137"/>
                    </a:lnTo>
                    <a:lnTo>
                      <a:pt x="8" y="121"/>
                    </a:lnTo>
                    <a:lnTo>
                      <a:pt x="14" y="105"/>
                    </a:lnTo>
                    <a:lnTo>
                      <a:pt x="21" y="90"/>
                    </a:lnTo>
                    <a:lnTo>
                      <a:pt x="30" y="75"/>
                    </a:lnTo>
                    <a:lnTo>
                      <a:pt x="39" y="63"/>
                    </a:lnTo>
                    <a:lnTo>
                      <a:pt x="50" y="50"/>
                    </a:lnTo>
                    <a:lnTo>
                      <a:pt x="63" y="39"/>
                    </a:lnTo>
                    <a:lnTo>
                      <a:pt x="76" y="30"/>
                    </a:lnTo>
                    <a:lnTo>
                      <a:pt x="90" y="21"/>
                    </a:lnTo>
                    <a:lnTo>
                      <a:pt x="105" y="14"/>
                    </a:lnTo>
                    <a:lnTo>
                      <a:pt x="121" y="8"/>
                    </a:lnTo>
                    <a:lnTo>
                      <a:pt x="138" y="3"/>
                    </a:lnTo>
                    <a:lnTo>
                      <a:pt x="155" y="1"/>
                    </a:lnTo>
                    <a:lnTo>
                      <a:pt x="172" y="0"/>
                    </a:lnTo>
                    <a:close/>
                  </a:path>
                </a:pathLst>
              </a:custGeom>
              <a:gradFill flip="none" rotWithShape="1">
                <a:gsLst>
                  <a:gs pos="65000">
                    <a:schemeClr val="tx1">
                      <a:lumMod val="75000"/>
                      <a:lumOff val="25000"/>
                    </a:schemeClr>
                  </a:gs>
                  <a:gs pos="0">
                    <a:schemeClr val="tx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30"/>
              <p:cNvSpPr>
                <a:spLocks/>
              </p:cNvSpPr>
              <p:nvPr/>
            </p:nvSpPr>
            <p:spPr bwMode="auto">
              <a:xfrm>
                <a:off x="3197034" y="376211"/>
                <a:ext cx="44447" cy="44447"/>
              </a:xfrm>
              <a:custGeom>
                <a:avLst/>
                <a:gdLst>
                  <a:gd name="T0" fmla="*/ 93 w 169"/>
                  <a:gd name="T1" fmla="*/ 0 h 169"/>
                  <a:gd name="T2" fmla="*/ 109 w 169"/>
                  <a:gd name="T3" fmla="*/ 3 h 169"/>
                  <a:gd name="T4" fmla="*/ 124 w 169"/>
                  <a:gd name="T5" fmla="*/ 10 h 169"/>
                  <a:gd name="T6" fmla="*/ 138 w 169"/>
                  <a:gd name="T7" fmla="*/ 19 h 169"/>
                  <a:gd name="T8" fmla="*/ 149 w 169"/>
                  <a:gd name="T9" fmla="*/ 31 h 169"/>
                  <a:gd name="T10" fmla="*/ 158 w 169"/>
                  <a:gd name="T11" fmla="*/ 43 h 169"/>
                  <a:gd name="T12" fmla="*/ 165 w 169"/>
                  <a:gd name="T13" fmla="*/ 59 h 169"/>
                  <a:gd name="T14" fmla="*/ 169 w 169"/>
                  <a:gd name="T15" fmla="*/ 75 h 169"/>
                  <a:gd name="T16" fmla="*/ 169 w 169"/>
                  <a:gd name="T17" fmla="*/ 92 h 169"/>
                  <a:gd name="T18" fmla="*/ 165 w 169"/>
                  <a:gd name="T19" fmla="*/ 109 h 169"/>
                  <a:gd name="T20" fmla="*/ 158 w 169"/>
                  <a:gd name="T21" fmla="*/ 124 h 169"/>
                  <a:gd name="T22" fmla="*/ 149 w 169"/>
                  <a:gd name="T23" fmla="*/ 138 h 169"/>
                  <a:gd name="T24" fmla="*/ 138 w 169"/>
                  <a:gd name="T25" fmla="*/ 149 h 169"/>
                  <a:gd name="T26" fmla="*/ 124 w 169"/>
                  <a:gd name="T27" fmla="*/ 158 h 169"/>
                  <a:gd name="T28" fmla="*/ 109 w 169"/>
                  <a:gd name="T29" fmla="*/ 165 h 169"/>
                  <a:gd name="T30" fmla="*/ 93 w 169"/>
                  <a:gd name="T31" fmla="*/ 169 h 169"/>
                  <a:gd name="T32" fmla="*/ 75 w 169"/>
                  <a:gd name="T33" fmla="*/ 169 h 169"/>
                  <a:gd name="T34" fmla="*/ 59 w 169"/>
                  <a:gd name="T35" fmla="*/ 165 h 169"/>
                  <a:gd name="T36" fmla="*/ 44 w 169"/>
                  <a:gd name="T37" fmla="*/ 158 h 169"/>
                  <a:gd name="T38" fmla="*/ 31 w 169"/>
                  <a:gd name="T39" fmla="*/ 149 h 169"/>
                  <a:gd name="T40" fmla="*/ 19 w 169"/>
                  <a:gd name="T41" fmla="*/ 138 h 169"/>
                  <a:gd name="T42" fmla="*/ 10 w 169"/>
                  <a:gd name="T43" fmla="*/ 124 h 169"/>
                  <a:gd name="T44" fmla="*/ 3 w 169"/>
                  <a:gd name="T45" fmla="*/ 109 h 169"/>
                  <a:gd name="T46" fmla="*/ 0 w 169"/>
                  <a:gd name="T47" fmla="*/ 92 h 169"/>
                  <a:gd name="T48" fmla="*/ 0 w 169"/>
                  <a:gd name="T49" fmla="*/ 75 h 169"/>
                  <a:gd name="T50" fmla="*/ 3 w 169"/>
                  <a:gd name="T51" fmla="*/ 59 h 169"/>
                  <a:gd name="T52" fmla="*/ 10 w 169"/>
                  <a:gd name="T53" fmla="*/ 43 h 169"/>
                  <a:gd name="T54" fmla="*/ 19 w 169"/>
                  <a:gd name="T55" fmla="*/ 31 h 169"/>
                  <a:gd name="T56" fmla="*/ 31 w 169"/>
                  <a:gd name="T57" fmla="*/ 19 h 169"/>
                  <a:gd name="T58" fmla="*/ 44 w 169"/>
                  <a:gd name="T59" fmla="*/ 10 h 169"/>
                  <a:gd name="T60" fmla="*/ 59 w 169"/>
                  <a:gd name="T61" fmla="*/ 3 h 169"/>
                  <a:gd name="T62" fmla="*/ 75 w 169"/>
                  <a:gd name="T6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9" h="169">
                    <a:moveTo>
                      <a:pt x="84" y="0"/>
                    </a:moveTo>
                    <a:lnTo>
                      <a:pt x="93" y="0"/>
                    </a:lnTo>
                    <a:lnTo>
                      <a:pt x="101" y="1"/>
                    </a:lnTo>
                    <a:lnTo>
                      <a:pt x="109" y="3"/>
                    </a:lnTo>
                    <a:lnTo>
                      <a:pt x="117" y="6"/>
                    </a:lnTo>
                    <a:lnTo>
                      <a:pt x="124" y="10"/>
                    </a:lnTo>
                    <a:lnTo>
                      <a:pt x="132" y="14"/>
                    </a:lnTo>
                    <a:lnTo>
                      <a:pt x="138" y="19"/>
                    </a:lnTo>
                    <a:lnTo>
                      <a:pt x="145" y="24"/>
                    </a:lnTo>
                    <a:lnTo>
                      <a:pt x="149" y="31"/>
                    </a:lnTo>
                    <a:lnTo>
                      <a:pt x="155" y="36"/>
                    </a:lnTo>
                    <a:lnTo>
                      <a:pt x="158" y="43"/>
                    </a:lnTo>
                    <a:lnTo>
                      <a:pt x="162" y="51"/>
                    </a:lnTo>
                    <a:lnTo>
                      <a:pt x="165" y="59"/>
                    </a:lnTo>
                    <a:lnTo>
                      <a:pt x="168" y="67"/>
                    </a:lnTo>
                    <a:lnTo>
                      <a:pt x="169" y="75"/>
                    </a:lnTo>
                    <a:lnTo>
                      <a:pt x="169" y="84"/>
                    </a:lnTo>
                    <a:lnTo>
                      <a:pt x="169" y="92"/>
                    </a:lnTo>
                    <a:lnTo>
                      <a:pt x="168" y="101"/>
                    </a:lnTo>
                    <a:lnTo>
                      <a:pt x="165" y="109"/>
                    </a:lnTo>
                    <a:lnTo>
                      <a:pt x="162" y="117"/>
                    </a:lnTo>
                    <a:lnTo>
                      <a:pt x="158" y="124"/>
                    </a:lnTo>
                    <a:lnTo>
                      <a:pt x="155" y="131"/>
                    </a:lnTo>
                    <a:lnTo>
                      <a:pt x="149" y="138"/>
                    </a:lnTo>
                    <a:lnTo>
                      <a:pt x="145" y="143"/>
                    </a:lnTo>
                    <a:lnTo>
                      <a:pt x="138" y="149"/>
                    </a:lnTo>
                    <a:lnTo>
                      <a:pt x="132" y="155"/>
                    </a:lnTo>
                    <a:lnTo>
                      <a:pt x="124" y="158"/>
                    </a:lnTo>
                    <a:lnTo>
                      <a:pt x="117" y="162"/>
                    </a:lnTo>
                    <a:lnTo>
                      <a:pt x="109" y="165"/>
                    </a:lnTo>
                    <a:lnTo>
                      <a:pt x="101" y="167"/>
                    </a:lnTo>
                    <a:lnTo>
                      <a:pt x="93" y="169"/>
                    </a:lnTo>
                    <a:lnTo>
                      <a:pt x="84" y="169"/>
                    </a:lnTo>
                    <a:lnTo>
                      <a:pt x="75" y="169"/>
                    </a:lnTo>
                    <a:lnTo>
                      <a:pt x="67" y="167"/>
                    </a:lnTo>
                    <a:lnTo>
                      <a:pt x="59" y="165"/>
                    </a:lnTo>
                    <a:lnTo>
                      <a:pt x="51" y="162"/>
                    </a:lnTo>
                    <a:lnTo>
                      <a:pt x="44" y="158"/>
                    </a:lnTo>
                    <a:lnTo>
                      <a:pt x="36" y="155"/>
                    </a:lnTo>
                    <a:lnTo>
                      <a:pt x="31" y="149"/>
                    </a:lnTo>
                    <a:lnTo>
                      <a:pt x="24" y="143"/>
                    </a:lnTo>
                    <a:lnTo>
                      <a:pt x="19" y="138"/>
                    </a:lnTo>
                    <a:lnTo>
                      <a:pt x="14" y="131"/>
                    </a:lnTo>
                    <a:lnTo>
                      <a:pt x="10" y="124"/>
                    </a:lnTo>
                    <a:lnTo>
                      <a:pt x="6" y="117"/>
                    </a:lnTo>
                    <a:lnTo>
                      <a:pt x="3" y="109"/>
                    </a:lnTo>
                    <a:lnTo>
                      <a:pt x="1" y="101"/>
                    </a:lnTo>
                    <a:lnTo>
                      <a:pt x="0" y="92"/>
                    </a:lnTo>
                    <a:lnTo>
                      <a:pt x="0" y="84"/>
                    </a:lnTo>
                    <a:lnTo>
                      <a:pt x="0" y="75"/>
                    </a:lnTo>
                    <a:lnTo>
                      <a:pt x="1" y="67"/>
                    </a:lnTo>
                    <a:lnTo>
                      <a:pt x="3" y="59"/>
                    </a:lnTo>
                    <a:lnTo>
                      <a:pt x="6" y="51"/>
                    </a:lnTo>
                    <a:lnTo>
                      <a:pt x="10" y="43"/>
                    </a:lnTo>
                    <a:lnTo>
                      <a:pt x="14" y="36"/>
                    </a:lnTo>
                    <a:lnTo>
                      <a:pt x="19" y="31"/>
                    </a:lnTo>
                    <a:lnTo>
                      <a:pt x="24" y="24"/>
                    </a:lnTo>
                    <a:lnTo>
                      <a:pt x="31" y="19"/>
                    </a:lnTo>
                    <a:lnTo>
                      <a:pt x="36" y="14"/>
                    </a:lnTo>
                    <a:lnTo>
                      <a:pt x="44" y="10"/>
                    </a:lnTo>
                    <a:lnTo>
                      <a:pt x="51" y="6"/>
                    </a:lnTo>
                    <a:lnTo>
                      <a:pt x="59" y="3"/>
                    </a:lnTo>
                    <a:lnTo>
                      <a:pt x="67" y="1"/>
                    </a:lnTo>
                    <a:lnTo>
                      <a:pt x="75" y="0"/>
                    </a:lnTo>
                    <a:lnTo>
                      <a:pt x="8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/>
                  </a:gs>
                  <a:gs pos="74000">
                    <a:srgbClr val="00206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31"/>
              <p:cNvSpPr>
                <a:spLocks/>
              </p:cNvSpPr>
              <p:nvPr/>
            </p:nvSpPr>
            <p:spPr bwMode="auto">
              <a:xfrm>
                <a:off x="3203377" y="393675"/>
                <a:ext cx="12699" cy="12699"/>
              </a:xfrm>
              <a:custGeom>
                <a:avLst/>
                <a:gdLst>
                  <a:gd name="T0" fmla="*/ 23 w 46"/>
                  <a:gd name="T1" fmla="*/ 0 h 47"/>
                  <a:gd name="T2" fmla="*/ 27 w 46"/>
                  <a:gd name="T3" fmla="*/ 1 h 47"/>
                  <a:gd name="T4" fmla="*/ 32 w 46"/>
                  <a:gd name="T5" fmla="*/ 2 h 47"/>
                  <a:gd name="T6" fmla="*/ 35 w 46"/>
                  <a:gd name="T7" fmla="*/ 5 h 47"/>
                  <a:gd name="T8" fmla="*/ 39 w 46"/>
                  <a:gd name="T9" fmla="*/ 7 h 47"/>
                  <a:gd name="T10" fmla="*/ 42 w 46"/>
                  <a:gd name="T11" fmla="*/ 10 h 47"/>
                  <a:gd name="T12" fmla="*/ 45 w 46"/>
                  <a:gd name="T13" fmla="*/ 15 h 47"/>
                  <a:gd name="T14" fmla="*/ 46 w 46"/>
                  <a:gd name="T15" fmla="*/ 18 h 47"/>
                  <a:gd name="T16" fmla="*/ 46 w 46"/>
                  <a:gd name="T17" fmla="*/ 24 h 47"/>
                  <a:gd name="T18" fmla="*/ 46 w 46"/>
                  <a:gd name="T19" fmla="*/ 28 h 47"/>
                  <a:gd name="T20" fmla="*/ 45 w 46"/>
                  <a:gd name="T21" fmla="*/ 32 h 47"/>
                  <a:gd name="T22" fmla="*/ 42 w 46"/>
                  <a:gd name="T23" fmla="*/ 36 h 47"/>
                  <a:gd name="T24" fmla="*/ 39 w 46"/>
                  <a:gd name="T25" fmla="*/ 40 h 47"/>
                  <a:gd name="T26" fmla="*/ 35 w 46"/>
                  <a:gd name="T27" fmla="*/ 42 h 47"/>
                  <a:gd name="T28" fmla="*/ 32 w 46"/>
                  <a:gd name="T29" fmla="*/ 44 h 47"/>
                  <a:gd name="T30" fmla="*/ 27 w 46"/>
                  <a:gd name="T31" fmla="*/ 46 h 47"/>
                  <a:gd name="T32" fmla="*/ 23 w 46"/>
                  <a:gd name="T33" fmla="*/ 47 h 47"/>
                  <a:gd name="T34" fmla="*/ 18 w 46"/>
                  <a:gd name="T35" fmla="*/ 46 h 47"/>
                  <a:gd name="T36" fmla="*/ 14 w 46"/>
                  <a:gd name="T37" fmla="*/ 44 h 47"/>
                  <a:gd name="T38" fmla="*/ 10 w 46"/>
                  <a:gd name="T39" fmla="*/ 42 h 47"/>
                  <a:gd name="T40" fmla="*/ 7 w 46"/>
                  <a:gd name="T41" fmla="*/ 40 h 47"/>
                  <a:gd name="T42" fmla="*/ 4 w 46"/>
                  <a:gd name="T43" fmla="*/ 36 h 47"/>
                  <a:gd name="T44" fmla="*/ 1 w 46"/>
                  <a:gd name="T45" fmla="*/ 32 h 47"/>
                  <a:gd name="T46" fmla="*/ 0 w 46"/>
                  <a:gd name="T47" fmla="*/ 28 h 47"/>
                  <a:gd name="T48" fmla="*/ 0 w 46"/>
                  <a:gd name="T49" fmla="*/ 24 h 47"/>
                  <a:gd name="T50" fmla="*/ 0 w 46"/>
                  <a:gd name="T51" fmla="*/ 18 h 47"/>
                  <a:gd name="T52" fmla="*/ 1 w 46"/>
                  <a:gd name="T53" fmla="*/ 15 h 47"/>
                  <a:gd name="T54" fmla="*/ 4 w 46"/>
                  <a:gd name="T55" fmla="*/ 10 h 47"/>
                  <a:gd name="T56" fmla="*/ 7 w 46"/>
                  <a:gd name="T57" fmla="*/ 7 h 47"/>
                  <a:gd name="T58" fmla="*/ 10 w 46"/>
                  <a:gd name="T59" fmla="*/ 5 h 47"/>
                  <a:gd name="T60" fmla="*/ 14 w 46"/>
                  <a:gd name="T61" fmla="*/ 2 h 47"/>
                  <a:gd name="T62" fmla="*/ 18 w 46"/>
                  <a:gd name="T63" fmla="*/ 1 h 47"/>
                  <a:gd name="T64" fmla="*/ 23 w 46"/>
                  <a:gd name="T6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" h="47">
                    <a:moveTo>
                      <a:pt x="23" y="0"/>
                    </a:moveTo>
                    <a:lnTo>
                      <a:pt x="27" y="1"/>
                    </a:lnTo>
                    <a:lnTo>
                      <a:pt x="32" y="2"/>
                    </a:lnTo>
                    <a:lnTo>
                      <a:pt x="35" y="5"/>
                    </a:lnTo>
                    <a:lnTo>
                      <a:pt x="39" y="7"/>
                    </a:lnTo>
                    <a:lnTo>
                      <a:pt x="42" y="10"/>
                    </a:lnTo>
                    <a:lnTo>
                      <a:pt x="45" y="15"/>
                    </a:lnTo>
                    <a:lnTo>
                      <a:pt x="46" y="18"/>
                    </a:lnTo>
                    <a:lnTo>
                      <a:pt x="46" y="24"/>
                    </a:lnTo>
                    <a:lnTo>
                      <a:pt x="46" y="28"/>
                    </a:lnTo>
                    <a:lnTo>
                      <a:pt x="45" y="32"/>
                    </a:lnTo>
                    <a:lnTo>
                      <a:pt x="42" y="36"/>
                    </a:lnTo>
                    <a:lnTo>
                      <a:pt x="39" y="40"/>
                    </a:lnTo>
                    <a:lnTo>
                      <a:pt x="35" y="42"/>
                    </a:lnTo>
                    <a:lnTo>
                      <a:pt x="32" y="44"/>
                    </a:lnTo>
                    <a:lnTo>
                      <a:pt x="27" y="46"/>
                    </a:lnTo>
                    <a:lnTo>
                      <a:pt x="23" y="47"/>
                    </a:lnTo>
                    <a:lnTo>
                      <a:pt x="18" y="46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7" y="40"/>
                    </a:lnTo>
                    <a:lnTo>
                      <a:pt x="4" y="36"/>
                    </a:lnTo>
                    <a:lnTo>
                      <a:pt x="1" y="32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4" y="10"/>
                    </a:lnTo>
                    <a:lnTo>
                      <a:pt x="7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8" y="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E7E8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32"/>
              <p:cNvSpPr>
                <a:spLocks/>
              </p:cNvSpPr>
              <p:nvPr/>
            </p:nvSpPr>
            <p:spPr bwMode="auto">
              <a:xfrm>
                <a:off x="3224213" y="387350"/>
                <a:ext cx="7938" cy="7938"/>
              </a:xfrm>
              <a:custGeom>
                <a:avLst/>
                <a:gdLst>
                  <a:gd name="T0" fmla="*/ 15 w 30"/>
                  <a:gd name="T1" fmla="*/ 0 h 31"/>
                  <a:gd name="T2" fmla="*/ 18 w 30"/>
                  <a:gd name="T3" fmla="*/ 0 h 31"/>
                  <a:gd name="T4" fmla="*/ 20 w 30"/>
                  <a:gd name="T5" fmla="*/ 1 h 31"/>
                  <a:gd name="T6" fmla="*/ 24 w 30"/>
                  <a:gd name="T7" fmla="*/ 2 h 31"/>
                  <a:gd name="T8" fmla="*/ 26 w 30"/>
                  <a:gd name="T9" fmla="*/ 4 h 31"/>
                  <a:gd name="T10" fmla="*/ 27 w 30"/>
                  <a:gd name="T11" fmla="*/ 7 h 31"/>
                  <a:gd name="T12" fmla="*/ 29 w 30"/>
                  <a:gd name="T13" fmla="*/ 9 h 31"/>
                  <a:gd name="T14" fmla="*/ 29 w 30"/>
                  <a:gd name="T15" fmla="*/ 11 h 31"/>
                  <a:gd name="T16" fmla="*/ 30 w 30"/>
                  <a:gd name="T17" fmla="*/ 15 h 31"/>
                  <a:gd name="T18" fmla="*/ 29 w 30"/>
                  <a:gd name="T19" fmla="*/ 18 h 31"/>
                  <a:gd name="T20" fmla="*/ 29 w 30"/>
                  <a:gd name="T21" fmla="*/ 20 h 31"/>
                  <a:gd name="T22" fmla="*/ 27 w 30"/>
                  <a:gd name="T23" fmla="*/ 24 h 31"/>
                  <a:gd name="T24" fmla="*/ 26 w 30"/>
                  <a:gd name="T25" fmla="*/ 26 h 31"/>
                  <a:gd name="T26" fmla="*/ 24 w 30"/>
                  <a:gd name="T27" fmla="*/ 27 h 31"/>
                  <a:gd name="T28" fmla="*/ 20 w 30"/>
                  <a:gd name="T29" fmla="*/ 28 h 31"/>
                  <a:gd name="T30" fmla="*/ 18 w 30"/>
                  <a:gd name="T31" fmla="*/ 30 h 31"/>
                  <a:gd name="T32" fmla="*/ 15 w 30"/>
                  <a:gd name="T33" fmla="*/ 31 h 31"/>
                  <a:gd name="T34" fmla="*/ 11 w 30"/>
                  <a:gd name="T35" fmla="*/ 30 h 31"/>
                  <a:gd name="T36" fmla="*/ 9 w 30"/>
                  <a:gd name="T37" fmla="*/ 28 h 31"/>
                  <a:gd name="T38" fmla="*/ 7 w 30"/>
                  <a:gd name="T39" fmla="*/ 27 h 31"/>
                  <a:gd name="T40" fmla="*/ 4 w 30"/>
                  <a:gd name="T41" fmla="*/ 26 h 31"/>
                  <a:gd name="T42" fmla="*/ 2 w 30"/>
                  <a:gd name="T43" fmla="*/ 24 h 31"/>
                  <a:gd name="T44" fmla="*/ 1 w 30"/>
                  <a:gd name="T45" fmla="*/ 20 h 31"/>
                  <a:gd name="T46" fmla="*/ 0 w 30"/>
                  <a:gd name="T47" fmla="*/ 18 h 31"/>
                  <a:gd name="T48" fmla="*/ 0 w 30"/>
                  <a:gd name="T49" fmla="*/ 15 h 31"/>
                  <a:gd name="T50" fmla="*/ 0 w 30"/>
                  <a:gd name="T51" fmla="*/ 11 h 31"/>
                  <a:gd name="T52" fmla="*/ 1 w 30"/>
                  <a:gd name="T53" fmla="*/ 9 h 31"/>
                  <a:gd name="T54" fmla="*/ 2 w 30"/>
                  <a:gd name="T55" fmla="*/ 7 h 31"/>
                  <a:gd name="T56" fmla="*/ 4 w 30"/>
                  <a:gd name="T57" fmla="*/ 4 h 31"/>
                  <a:gd name="T58" fmla="*/ 7 w 30"/>
                  <a:gd name="T59" fmla="*/ 2 h 31"/>
                  <a:gd name="T60" fmla="*/ 9 w 30"/>
                  <a:gd name="T61" fmla="*/ 1 h 31"/>
                  <a:gd name="T62" fmla="*/ 11 w 30"/>
                  <a:gd name="T63" fmla="*/ 0 h 31"/>
                  <a:gd name="T64" fmla="*/ 15 w 30"/>
                  <a:gd name="T6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31">
                    <a:moveTo>
                      <a:pt x="15" y="0"/>
                    </a:moveTo>
                    <a:lnTo>
                      <a:pt x="18" y="0"/>
                    </a:lnTo>
                    <a:lnTo>
                      <a:pt x="20" y="1"/>
                    </a:lnTo>
                    <a:lnTo>
                      <a:pt x="24" y="2"/>
                    </a:lnTo>
                    <a:lnTo>
                      <a:pt x="26" y="4"/>
                    </a:lnTo>
                    <a:lnTo>
                      <a:pt x="27" y="7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30" y="15"/>
                    </a:lnTo>
                    <a:lnTo>
                      <a:pt x="29" y="18"/>
                    </a:lnTo>
                    <a:lnTo>
                      <a:pt x="29" y="20"/>
                    </a:lnTo>
                    <a:lnTo>
                      <a:pt x="27" y="24"/>
                    </a:lnTo>
                    <a:lnTo>
                      <a:pt x="26" y="26"/>
                    </a:lnTo>
                    <a:lnTo>
                      <a:pt x="24" y="27"/>
                    </a:lnTo>
                    <a:lnTo>
                      <a:pt x="20" y="28"/>
                    </a:lnTo>
                    <a:lnTo>
                      <a:pt x="18" y="30"/>
                    </a:lnTo>
                    <a:lnTo>
                      <a:pt x="15" y="31"/>
                    </a:lnTo>
                    <a:lnTo>
                      <a:pt x="11" y="30"/>
                    </a:lnTo>
                    <a:lnTo>
                      <a:pt x="9" y="28"/>
                    </a:lnTo>
                    <a:lnTo>
                      <a:pt x="7" y="27"/>
                    </a:lnTo>
                    <a:lnTo>
                      <a:pt x="4" y="26"/>
                    </a:lnTo>
                    <a:lnTo>
                      <a:pt x="2" y="24"/>
                    </a:lnTo>
                    <a:lnTo>
                      <a:pt x="1" y="20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6E7E8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037983" y="1328751"/>
            <a:ext cx="6908800" cy="6155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4000" dirty="0">
                <a:ea typeface="Segoe UI" panose="020B0502040204020203" pitchFamily="34" charset="0"/>
                <a:cs typeface="Segoe UI" panose="020B0502040204020203" pitchFamily="34" charset="0"/>
              </a:rPr>
              <a:t>SOCIAL MEDIA ANALYSIS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TextBox 210"/>
          <p:cNvSpPr txBox="1"/>
          <p:nvPr/>
        </p:nvSpPr>
        <p:spPr>
          <a:xfrm>
            <a:off x="1331341" y="4433706"/>
            <a:ext cx="2206942" cy="61555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Lorem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Ipsum</a:t>
            </a:r>
            <a:r>
              <a:rPr lang="en-US" sz="1000" dirty="0">
                <a:solidFill>
                  <a:schemeClr val="bg1"/>
                </a:solidFill>
              </a:rPr>
              <a:t> is simply dummy text of the printing and typesetting industry. Lorem Ipsum has been the industry's standard dummy text ever since the 1500s.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5431092" y="2059994"/>
            <a:ext cx="6122582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/>
              <a:t>Lorem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Lorem </a:t>
            </a:r>
            <a:r>
              <a:rPr lang="en-US" sz="1200" dirty="0" err="1"/>
              <a:t>Ipsum</a:t>
            </a:r>
            <a:r>
              <a:rPr lang="en-US" sz="1200" dirty="0"/>
              <a:t> has been the industry's standard dummy text ever since the 1500s, when an unknown printer took a galley of type and scrambled it to make a type specimen book. </a:t>
            </a:r>
          </a:p>
        </p:txBody>
      </p:sp>
      <p:graphicFrame>
        <p:nvGraphicFramePr>
          <p:cNvPr id="213" name="Chart 212"/>
          <p:cNvGraphicFramePr/>
          <p:nvPr>
            <p:extLst>
              <p:ext uri="{D42A27DB-BD31-4B8C-83A1-F6EECF244321}">
                <p14:modId xmlns:p14="http://schemas.microsoft.com/office/powerpoint/2010/main" val="517683912"/>
              </p:ext>
            </p:extLst>
          </p:nvPr>
        </p:nvGraphicFramePr>
        <p:xfrm>
          <a:off x="5951736" y="2872147"/>
          <a:ext cx="4776683" cy="3184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1530341" y="2028227"/>
            <a:ext cx="1687840" cy="16878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Freeform 3447"/>
          <p:cNvSpPr>
            <a:spLocks noEditPoints="1"/>
          </p:cNvSpPr>
          <p:nvPr/>
        </p:nvSpPr>
        <p:spPr bwMode="auto">
          <a:xfrm>
            <a:off x="1764690" y="2262576"/>
            <a:ext cx="1219142" cy="1219142"/>
          </a:xfrm>
          <a:custGeom>
            <a:avLst/>
            <a:gdLst>
              <a:gd name="T0" fmla="*/ 482 w 720"/>
              <a:gd name="T1" fmla="*/ 537 h 721"/>
              <a:gd name="T2" fmla="*/ 445 w 720"/>
              <a:gd name="T3" fmla="*/ 450 h 721"/>
              <a:gd name="T4" fmla="*/ 477 w 720"/>
              <a:gd name="T5" fmla="*/ 370 h 721"/>
              <a:gd name="T6" fmla="*/ 495 w 720"/>
              <a:gd name="T7" fmla="*/ 345 h 721"/>
              <a:gd name="T8" fmla="*/ 488 w 720"/>
              <a:gd name="T9" fmla="*/ 298 h 721"/>
              <a:gd name="T10" fmla="*/ 493 w 720"/>
              <a:gd name="T11" fmla="*/ 246 h 721"/>
              <a:gd name="T12" fmla="*/ 486 w 720"/>
              <a:gd name="T13" fmla="*/ 178 h 721"/>
              <a:gd name="T14" fmla="*/ 450 w 720"/>
              <a:gd name="T15" fmla="*/ 148 h 721"/>
              <a:gd name="T16" fmla="*/ 351 w 720"/>
              <a:gd name="T17" fmla="*/ 139 h 721"/>
              <a:gd name="T18" fmla="*/ 283 w 720"/>
              <a:gd name="T19" fmla="*/ 170 h 721"/>
              <a:gd name="T20" fmla="*/ 251 w 720"/>
              <a:gd name="T21" fmla="*/ 184 h 721"/>
              <a:gd name="T22" fmla="*/ 229 w 720"/>
              <a:gd name="T23" fmla="*/ 218 h 721"/>
              <a:gd name="T24" fmla="*/ 240 w 720"/>
              <a:gd name="T25" fmla="*/ 292 h 721"/>
              <a:gd name="T26" fmla="*/ 223 w 720"/>
              <a:gd name="T27" fmla="*/ 331 h 721"/>
              <a:gd name="T28" fmla="*/ 235 w 720"/>
              <a:gd name="T29" fmla="*/ 364 h 721"/>
              <a:gd name="T30" fmla="*/ 260 w 720"/>
              <a:gd name="T31" fmla="*/ 433 h 721"/>
              <a:gd name="T32" fmla="*/ 272 w 720"/>
              <a:gd name="T33" fmla="*/ 524 h 721"/>
              <a:gd name="T34" fmla="*/ 133 w 720"/>
              <a:gd name="T35" fmla="*/ 573 h 721"/>
              <a:gd name="T36" fmla="*/ 65 w 720"/>
              <a:gd name="T37" fmla="*/ 523 h 721"/>
              <a:gd name="T38" fmla="*/ 32 w 720"/>
              <a:gd name="T39" fmla="*/ 437 h 721"/>
              <a:gd name="T40" fmla="*/ 24 w 720"/>
              <a:gd name="T41" fmla="*/ 343 h 721"/>
              <a:gd name="T42" fmla="*/ 43 w 720"/>
              <a:gd name="T43" fmla="*/ 244 h 721"/>
              <a:gd name="T44" fmla="*/ 91 w 720"/>
              <a:gd name="T45" fmla="*/ 160 h 721"/>
              <a:gd name="T46" fmla="*/ 159 w 720"/>
              <a:gd name="T47" fmla="*/ 92 h 721"/>
              <a:gd name="T48" fmla="*/ 244 w 720"/>
              <a:gd name="T49" fmla="*/ 44 h 721"/>
              <a:gd name="T50" fmla="*/ 342 w 720"/>
              <a:gd name="T51" fmla="*/ 25 h 721"/>
              <a:gd name="T52" fmla="*/ 444 w 720"/>
              <a:gd name="T53" fmla="*/ 35 h 721"/>
              <a:gd name="T54" fmla="*/ 534 w 720"/>
              <a:gd name="T55" fmla="*/ 72 h 721"/>
              <a:gd name="T56" fmla="*/ 608 w 720"/>
              <a:gd name="T57" fmla="*/ 134 h 721"/>
              <a:gd name="T58" fmla="*/ 663 w 720"/>
              <a:gd name="T59" fmla="*/ 215 h 721"/>
              <a:gd name="T60" fmla="*/ 692 w 720"/>
              <a:gd name="T61" fmla="*/ 310 h 721"/>
              <a:gd name="T62" fmla="*/ 693 w 720"/>
              <a:gd name="T63" fmla="*/ 408 h 721"/>
              <a:gd name="T64" fmla="*/ 669 w 720"/>
              <a:gd name="T65" fmla="*/ 495 h 721"/>
              <a:gd name="T66" fmla="*/ 620 w 720"/>
              <a:gd name="T67" fmla="*/ 573 h 721"/>
              <a:gd name="T68" fmla="*/ 287 w 720"/>
              <a:gd name="T69" fmla="*/ 7 h 721"/>
              <a:gd name="T70" fmla="*/ 188 w 720"/>
              <a:gd name="T71" fmla="*/ 44 h 721"/>
              <a:gd name="T72" fmla="*/ 105 w 720"/>
              <a:gd name="T73" fmla="*/ 106 h 721"/>
              <a:gd name="T74" fmla="*/ 43 w 720"/>
              <a:gd name="T75" fmla="*/ 189 h 721"/>
              <a:gd name="T76" fmla="*/ 6 w 720"/>
              <a:gd name="T77" fmla="*/ 288 h 721"/>
              <a:gd name="T78" fmla="*/ 1 w 720"/>
              <a:gd name="T79" fmla="*/ 395 h 721"/>
              <a:gd name="T80" fmla="*/ 25 w 720"/>
              <a:gd name="T81" fmla="*/ 495 h 721"/>
              <a:gd name="T82" fmla="*/ 75 w 720"/>
              <a:gd name="T83" fmla="*/ 582 h 721"/>
              <a:gd name="T84" fmla="*/ 98 w 720"/>
              <a:gd name="T85" fmla="*/ 609 h 721"/>
              <a:gd name="T86" fmla="*/ 98 w 720"/>
              <a:gd name="T87" fmla="*/ 609 h 721"/>
              <a:gd name="T88" fmla="*/ 98 w 720"/>
              <a:gd name="T89" fmla="*/ 609 h 721"/>
              <a:gd name="T90" fmla="*/ 98 w 720"/>
              <a:gd name="T91" fmla="*/ 609 h 721"/>
              <a:gd name="T92" fmla="*/ 98 w 720"/>
              <a:gd name="T93" fmla="*/ 609 h 721"/>
              <a:gd name="T94" fmla="*/ 172 w 720"/>
              <a:gd name="T95" fmla="*/ 666 h 721"/>
              <a:gd name="T96" fmla="*/ 272 w 720"/>
              <a:gd name="T97" fmla="*/ 709 h 721"/>
              <a:gd name="T98" fmla="*/ 377 w 720"/>
              <a:gd name="T99" fmla="*/ 721 h 721"/>
              <a:gd name="T100" fmla="*/ 482 w 720"/>
              <a:gd name="T101" fmla="*/ 698 h 721"/>
              <a:gd name="T102" fmla="*/ 579 w 720"/>
              <a:gd name="T103" fmla="*/ 645 h 721"/>
              <a:gd name="T104" fmla="*/ 633 w 720"/>
              <a:gd name="T105" fmla="*/ 596 h 721"/>
              <a:gd name="T106" fmla="*/ 688 w 720"/>
              <a:gd name="T107" fmla="*/ 510 h 721"/>
              <a:gd name="T108" fmla="*/ 716 w 720"/>
              <a:gd name="T109" fmla="*/ 413 h 721"/>
              <a:gd name="T110" fmla="*/ 716 w 720"/>
              <a:gd name="T111" fmla="*/ 306 h 721"/>
              <a:gd name="T112" fmla="*/ 685 w 720"/>
              <a:gd name="T113" fmla="*/ 205 h 721"/>
              <a:gd name="T114" fmla="*/ 626 w 720"/>
              <a:gd name="T115" fmla="*/ 119 h 721"/>
              <a:gd name="T116" fmla="*/ 547 w 720"/>
              <a:gd name="T117" fmla="*/ 52 h 721"/>
              <a:gd name="T118" fmla="*/ 450 w 720"/>
              <a:gd name="T119" fmla="*/ 12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20" h="721">
                <a:moveTo>
                  <a:pt x="610" y="585"/>
                </a:moveTo>
                <a:lnTo>
                  <a:pt x="594" y="578"/>
                </a:lnTo>
                <a:lnTo>
                  <a:pt x="571" y="568"/>
                </a:lnTo>
                <a:lnTo>
                  <a:pt x="539" y="558"/>
                </a:lnTo>
                <a:lnTo>
                  <a:pt x="499" y="542"/>
                </a:lnTo>
                <a:lnTo>
                  <a:pt x="482" y="537"/>
                </a:lnTo>
                <a:lnTo>
                  <a:pt x="466" y="531"/>
                </a:lnTo>
                <a:lnTo>
                  <a:pt x="449" y="524"/>
                </a:lnTo>
                <a:lnTo>
                  <a:pt x="432" y="519"/>
                </a:lnTo>
                <a:lnTo>
                  <a:pt x="432" y="459"/>
                </a:lnTo>
                <a:lnTo>
                  <a:pt x="439" y="455"/>
                </a:lnTo>
                <a:lnTo>
                  <a:pt x="445" y="450"/>
                </a:lnTo>
                <a:lnTo>
                  <a:pt x="453" y="442"/>
                </a:lnTo>
                <a:lnTo>
                  <a:pt x="459" y="433"/>
                </a:lnTo>
                <a:lnTo>
                  <a:pt x="466" y="422"/>
                </a:lnTo>
                <a:lnTo>
                  <a:pt x="471" y="406"/>
                </a:lnTo>
                <a:lnTo>
                  <a:pt x="476" y="390"/>
                </a:lnTo>
                <a:lnTo>
                  <a:pt x="477" y="370"/>
                </a:lnTo>
                <a:lnTo>
                  <a:pt x="481" y="368"/>
                </a:lnTo>
                <a:lnTo>
                  <a:pt x="485" y="364"/>
                </a:lnTo>
                <a:lnTo>
                  <a:pt x="488" y="361"/>
                </a:lnTo>
                <a:lnTo>
                  <a:pt x="490" y="357"/>
                </a:lnTo>
                <a:lnTo>
                  <a:pt x="493" y="351"/>
                </a:lnTo>
                <a:lnTo>
                  <a:pt x="495" y="345"/>
                </a:lnTo>
                <a:lnTo>
                  <a:pt x="497" y="338"/>
                </a:lnTo>
                <a:lnTo>
                  <a:pt x="497" y="331"/>
                </a:lnTo>
                <a:lnTo>
                  <a:pt x="495" y="318"/>
                </a:lnTo>
                <a:lnTo>
                  <a:pt x="493" y="307"/>
                </a:lnTo>
                <a:lnTo>
                  <a:pt x="490" y="302"/>
                </a:lnTo>
                <a:lnTo>
                  <a:pt x="488" y="298"/>
                </a:lnTo>
                <a:lnTo>
                  <a:pt x="484" y="295"/>
                </a:lnTo>
                <a:lnTo>
                  <a:pt x="480" y="292"/>
                </a:lnTo>
                <a:lnTo>
                  <a:pt x="481" y="292"/>
                </a:lnTo>
                <a:lnTo>
                  <a:pt x="481" y="291"/>
                </a:lnTo>
                <a:lnTo>
                  <a:pt x="488" y="270"/>
                </a:lnTo>
                <a:lnTo>
                  <a:pt x="493" y="246"/>
                </a:lnTo>
                <a:lnTo>
                  <a:pt x="495" y="232"/>
                </a:lnTo>
                <a:lnTo>
                  <a:pt x="495" y="219"/>
                </a:lnTo>
                <a:lnTo>
                  <a:pt x="495" y="205"/>
                </a:lnTo>
                <a:lnTo>
                  <a:pt x="493" y="191"/>
                </a:lnTo>
                <a:lnTo>
                  <a:pt x="490" y="184"/>
                </a:lnTo>
                <a:lnTo>
                  <a:pt x="486" y="178"/>
                </a:lnTo>
                <a:lnTo>
                  <a:pt x="482" y="171"/>
                </a:lnTo>
                <a:lnTo>
                  <a:pt x="477" y="165"/>
                </a:lnTo>
                <a:lnTo>
                  <a:pt x="472" y="161"/>
                </a:lnTo>
                <a:lnTo>
                  <a:pt x="466" y="156"/>
                </a:lnTo>
                <a:lnTo>
                  <a:pt x="458" y="152"/>
                </a:lnTo>
                <a:lnTo>
                  <a:pt x="450" y="148"/>
                </a:lnTo>
                <a:lnTo>
                  <a:pt x="434" y="143"/>
                </a:lnTo>
                <a:lnTo>
                  <a:pt x="417" y="139"/>
                </a:lnTo>
                <a:lnTo>
                  <a:pt x="400" y="137"/>
                </a:lnTo>
                <a:lnTo>
                  <a:pt x="382" y="137"/>
                </a:lnTo>
                <a:lnTo>
                  <a:pt x="367" y="137"/>
                </a:lnTo>
                <a:lnTo>
                  <a:pt x="351" y="139"/>
                </a:lnTo>
                <a:lnTo>
                  <a:pt x="335" y="142"/>
                </a:lnTo>
                <a:lnTo>
                  <a:pt x="321" y="147"/>
                </a:lnTo>
                <a:lnTo>
                  <a:pt x="306" y="152"/>
                </a:lnTo>
                <a:lnTo>
                  <a:pt x="294" y="160"/>
                </a:lnTo>
                <a:lnTo>
                  <a:pt x="288" y="165"/>
                </a:lnTo>
                <a:lnTo>
                  <a:pt x="283" y="170"/>
                </a:lnTo>
                <a:lnTo>
                  <a:pt x="279" y="175"/>
                </a:lnTo>
                <a:lnTo>
                  <a:pt x="276" y="180"/>
                </a:lnTo>
                <a:lnTo>
                  <a:pt x="269" y="180"/>
                </a:lnTo>
                <a:lnTo>
                  <a:pt x="262" y="182"/>
                </a:lnTo>
                <a:lnTo>
                  <a:pt x="256" y="183"/>
                </a:lnTo>
                <a:lnTo>
                  <a:pt x="251" y="184"/>
                </a:lnTo>
                <a:lnTo>
                  <a:pt x="244" y="189"/>
                </a:lnTo>
                <a:lnTo>
                  <a:pt x="237" y="196"/>
                </a:lnTo>
                <a:lnTo>
                  <a:pt x="235" y="201"/>
                </a:lnTo>
                <a:lnTo>
                  <a:pt x="232" y="206"/>
                </a:lnTo>
                <a:lnTo>
                  <a:pt x="231" y="211"/>
                </a:lnTo>
                <a:lnTo>
                  <a:pt x="229" y="218"/>
                </a:lnTo>
                <a:lnTo>
                  <a:pt x="228" y="230"/>
                </a:lnTo>
                <a:lnTo>
                  <a:pt x="229" y="243"/>
                </a:lnTo>
                <a:lnTo>
                  <a:pt x="233" y="269"/>
                </a:lnTo>
                <a:lnTo>
                  <a:pt x="240" y="291"/>
                </a:lnTo>
                <a:lnTo>
                  <a:pt x="240" y="292"/>
                </a:lnTo>
                <a:lnTo>
                  <a:pt x="240" y="292"/>
                </a:lnTo>
                <a:lnTo>
                  <a:pt x="236" y="295"/>
                </a:lnTo>
                <a:lnTo>
                  <a:pt x="232" y="298"/>
                </a:lnTo>
                <a:lnTo>
                  <a:pt x="229" y="302"/>
                </a:lnTo>
                <a:lnTo>
                  <a:pt x="227" y="307"/>
                </a:lnTo>
                <a:lnTo>
                  <a:pt x="224" y="318"/>
                </a:lnTo>
                <a:lnTo>
                  <a:pt x="223" y="331"/>
                </a:lnTo>
                <a:lnTo>
                  <a:pt x="223" y="337"/>
                </a:lnTo>
                <a:lnTo>
                  <a:pt x="224" y="343"/>
                </a:lnTo>
                <a:lnTo>
                  <a:pt x="226" y="350"/>
                </a:lnTo>
                <a:lnTo>
                  <a:pt x="228" y="355"/>
                </a:lnTo>
                <a:lnTo>
                  <a:pt x="231" y="360"/>
                </a:lnTo>
                <a:lnTo>
                  <a:pt x="235" y="364"/>
                </a:lnTo>
                <a:lnTo>
                  <a:pt x="237" y="368"/>
                </a:lnTo>
                <a:lnTo>
                  <a:pt x="242" y="370"/>
                </a:lnTo>
                <a:lnTo>
                  <a:pt x="244" y="390"/>
                </a:lnTo>
                <a:lnTo>
                  <a:pt x="249" y="406"/>
                </a:lnTo>
                <a:lnTo>
                  <a:pt x="254" y="422"/>
                </a:lnTo>
                <a:lnTo>
                  <a:pt x="260" y="433"/>
                </a:lnTo>
                <a:lnTo>
                  <a:pt x="267" y="442"/>
                </a:lnTo>
                <a:lnTo>
                  <a:pt x="274" y="450"/>
                </a:lnTo>
                <a:lnTo>
                  <a:pt x="281" y="455"/>
                </a:lnTo>
                <a:lnTo>
                  <a:pt x="287" y="459"/>
                </a:lnTo>
                <a:lnTo>
                  <a:pt x="287" y="519"/>
                </a:lnTo>
                <a:lnTo>
                  <a:pt x="272" y="524"/>
                </a:lnTo>
                <a:lnTo>
                  <a:pt x="256" y="530"/>
                </a:lnTo>
                <a:lnTo>
                  <a:pt x="241" y="535"/>
                </a:lnTo>
                <a:lnTo>
                  <a:pt x="226" y="540"/>
                </a:lnTo>
                <a:lnTo>
                  <a:pt x="193" y="550"/>
                </a:lnTo>
                <a:lnTo>
                  <a:pt x="161" y="562"/>
                </a:lnTo>
                <a:lnTo>
                  <a:pt x="133" y="573"/>
                </a:lnTo>
                <a:lnTo>
                  <a:pt x="110" y="586"/>
                </a:lnTo>
                <a:lnTo>
                  <a:pt x="100" y="573"/>
                </a:lnTo>
                <a:lnTo>
                  <a:pt x="89" y="562"/>
                </a:lnTo>
                <a:lnTo>
                  <a:pt x="80" y="549"/>
                </a:lnTo>
                <a:lnTo>
                  <a:pt x="73" y="536"/>
                </a:lnTo>
                <a:lnTo>
                  <a:pt x="65" y="523"/>
                </a:lnTo>
                <a:lnTo>
                  <a:pt x="57" y="509"/>
                </a:lnTo>
                <a:lnTo>
                  <a:pt x="51" y="495"/>
                </a:lnTo>
                <a:lnTo>
                  <a:pt x="46" y="481"/>
                </a:lnTo>
                <a:lnTo>
                  <a:pt x="41" y="467"/>
                </a:lnTo>
                <a:lnTo>
                  <a:pt x="35" y="453"/>
                </a:lnTo>
                <a:lnTo>
                  <a:pt x="32" y="437"/>
                </a:lnTo>
                <a:lnTo>
                  <a:pt x="29" y="422"/>
                </a:lnTo>
                <a:lnTo>
                  <a:pt x="26" y="408"/>
                </a:lnTo>
                <a:lnTo>
                  <a:pt x="25" y="392"/>
                </a:lnTo>
                <a:lnTo>
                  <a:pt x="24" y="377"/>
                </a:lnTo>
                <a:lnTo>
                  <a:pt x="23" y="360"/>
                </a:lnTo>
                <a:lnTo>
                  <a:pt x="24" y="343"/>
                </a:lnTo>
                <a:lnTo>
                  <a:pt x="25" y="327"/>
                </a:lnTo>
                <a:lnTo>
                  <a:pt x="26" y="310"/>
                </a:lnTo>
                <a:lnTo>
                  <a:pt x="30" y="293"/>
                </a:lnTo>
                <a:lnTo>
                  <a:pt x="34" y="277"/>
                </a:lnTo>
                <a:lnTo>
                  <a:pt x="38" y="261"/>
                </a:lnTo>
                <a:lnTo>
                  <a:pt x="43" y="244"/>
                </a:lnTo>
                <a:lnTo>
                  <a:pt x="50" y="230"/>
                </a:lnTo>
                <a:lnTo>
                  <a:pt x="56" y="215"/>
                </a:lnTo>
                <a:lnTo>
                  <a:pt x="64" y="201"/>
                </a:lnTo>
                <a:lnTo>
                  <a:pt x="71" y="187"/>
                </a:lnTo>
                <a:lnTo>
                  <a:pt x="80" y="173"/>
                </a:lnTo>
                <a:lnTo>
                  <a:pt x="91" y="160"/>
                </a:lnTo>
                <a:lnTo>
                  <a:pt x="100" y="147"/>
                </a:lnTo>
                <a:lnTo>
                  <a:pt x="111" y="134"/>
                </a:lnTo>
                <a:lnTo>
                  <a:pt x="122" y="122"/>
                </a:lnTo>
                <a:lnTo>
                  <a:pt x="133" y="112"/>
                </a:lnTo>
                <a:lnTo>
                  <a:pt x="146" y="101"/>
                </a:lnTo>
                <a:lnTo>
                  <a:pt x="159" y="92"/>
                </a:lnTo>
                <a:lnTo>
                  <a:pt x="172" y="81"/>
                </a:lnTo>
                <a:lnTo>
                  <a:pt x="186" y="72"/>
                </a:lnTo>
                <a:lnTo>
                  <a:pt x="200" y="65"/>
                </a:lnTo>
                <a:lnTo>
                  <a:pt x="214" y="57"/>
                </a:lnTo>
                <a:lnTo>
                  <a:pt x="229" y="51"/>
                </a:lnTo>
                <a:lnTo>
                  <a:pt x="244" y="44"/>
                </a:lnTo>
                <a:lnTo>
                  <a:pt x="260" y="39"/>
                </a:lnTo>
                <a:lnTo>
                  <a:pt x="276" y="35"/>
                </a:lnTo>
                <a:lnTo>
                  <a:pt x="292" y="31"/>
                </a:lnTo>
                <a:lnTo>
                  <a:pt x="309" y="27"/>
                </a:lnTo>
                <a:lnTo>
                  <a:pt x="326" y="26"/>
                </a:lnTo>
                <a:lnTo>
                  <a:pt x="342" y="25"/>
                </a:lnTo>
                <a:lnTo>
                  <a:pt x="359" y="24"/>
                </a:lnTo>
                <a:lnTo>
                  <a:pt x="377" y="25"/>
                </a:lnTo>
                <a:lnTo>
                  <a:pt x="394" y="26"/>
                </a:lnTo>
                <a:lnTo>
                  <a:pt x="410" y="27"/>
                </a:lnTo>
                <a:lnTo>
                  <a:pt x="427" y="31"/>
                </a:lnTo>
                <a:lnTo>
                  <a:pt x="444" y="35"/>
                </a:lnTo>
                <a:lnTo>
                  <a:pt x="459" y="39"/>
                </a:lnTo>
                <a:lnTo>
                  <a:pt x="475" y="44"/>
                </a:lnTo>
                <a:lnTo>
                  <a:pt x="490" y="51"/>
                </a:lnTo>
                <a:lnTo>
                  <a:pt x="506" y="57"/>
                </a:lnTo>
                <a:lnTo>
                  <a:pt x="520" y="65"/>
                </a:lnTo>
                <a:lnTo>
                  <a:pt x="534" y="72"/>
                </a:lnTo>
                <a:lnTo>
                  <a:pt x="548" y="81"/>
                </a:lnTo>
                <a:lnTo>
                  <a:pt x="561" y="92"/>
                </a:lnTo>
                <a:lnTo>
                  <a:pt x="574" y="101"/>
                </a:lnTo>
                <a:lnTo>
                  <a:pt x="586" y="112"/>
                </a:lnTo>
                <a:lnTo>
                  <a:pt x="598" y="122"/>
                </a:lnTo>
                <a:lnTo>
                  <a:pt x="608" y="134"/>
                </a:lnTo>
                <a:lnTo>
                  <a:pt x="620" y="147"/>
                </a:lnTo>
                <a:lnTo>
                  <a:pt x="629" y="160"/>
                </a:lnTo>
                <a:lnTo>
                  <a:pt x="639" y="173"/>
                </a:lnTo>
                <a:lnTo>
                  <a:pt x="648" y="187"/>
                </a:lnTo>
                <a:lnTo>
                  <a:pt x="656" y="201"/>
                </a:lnTo>
                <a:lnTo>
                  <a:pt x="663" y="215"/>
                </a:lnTo>
                <a:lnTo>
                  <a:pt x="670" y="230"/>
                </a:lnTo>
                <a:lnTo>
                  <a:pt x="676" y="244"/>
                </a:lnTo>
                <a:lnTo>
                  <a:pt x="681" y="261"/>
                </a:lnTo>
                <a:lnTo>
                  <a:pt x="685" y="277"/>
                </a:lnTo>
                <a:lnTo>
                  <a:pt x="689" y="293"/>
                </a:lnTo>
                <a:lnTo>
                  <a:pt x="692" y="310"/>
                </a:lnTo>
                <a:lnTo>
                  <a:pt x="694" y="327"/>
                </a:lnTo>
                <a:lnTo>
                  <a:pt x="696" y="343"/>
                </a:lnTo>
                <a:lnTo>
                  <a:pt x="697" y="360"/>
                </a:lnTo>
                <a:lnTo>
                  <a:pt x="696" y="377"/>
                </a:lnTo>
                <a:lnTo>
                  <a:pt x="694" y="392"/>
                </a:lnTo>
                <a:lnTo>
                  <a:pt x="693" y="408"/>
                </a:lnTo>
                <a:lnTo>
                  <a:pt x="690" y="422"/>
                </a:lnTo>
                <a:lnTo>
                  <a:pt x="688" y="437"/>
                </a:lnTo>
                <a:lnTo>
                  <a:pt x="684" y="453"/>
                </a:lnTo>
                <a:lnTo>
                  <a:pt x="679" y="467"/>
                </a:lnTo>
                <a:lnTo>
                  <a:pt x="674" y="481"/>
                </a:lnTo>
                <a:lnTo>
                  <a:pt x="669" y="495"/>
                </a:lnTo>
                <a:lnTo>
                  <a:pt x="662" y="509"/>
                </a:lnTo>
                <a:lnTo>
                  <a:pt x="654" y="523"/>
                </a:lnTo>
                <a:lnTo>
                  <a:pt x="647" y="536"/>
                </a:lnTo>
                <a:lnTo>
                  <a:pt x="639" y="549"/>
                </a:lnTo>
                <a:lnTo>
                  <a:pt x="630" y="562"/>
                </a:lnTo>
                <a:lnTo>
                  <a:pt x="620" y="573"/>
                </a:lnTo>
                <a:lnTo>
                  <a:pt x="610" y="585"/>
                </a:lnTo>
                <a:close/>
                <a:moveTo>
                  <a:pt x="359" y="0"/>
                </a:moveTo>
                <a:lnTo>
                  <a:pt x="341" y="0"/>
                </a:lnTo>
                <a:lnTo>
                  <a:pt x="323" y="2"/>
                </a:lnTo>
                <a:lnTo>
                  <a:pt x="305" y="4"/>
                </a:lnTo>
                <a:lnTo>
                  <a:pt x="287" y="7"/>
                </a:lnTo>
                <a:lnTo>
                  <a:pt x="269" y="12"/>
                </a:lnTo>
                <a:lnTo>
                  <a:pt x="253" y="16"/>
                </a:lnTo>
                <a:lnTo>
                  <a:pt x="236" y="22"/>
                </a:lnTo>
                <a:lnTo>
                  <a:pt x="219" y="29"/>
                </a:lnTo>
                <a:lnTo>
                  <a:pt x="204" y="35"/>
                </a:lnTo>
                <a:lnTo>
                  <a:pt x="188" y="44"/>
                </a:lnTo>
                <a:lnTo>
                  <a:pt x="173" y="52"/>
                </a:lnTo>
                <a:lnTo>
                  <a:pt x="159" y="62"/>
                </a:lnTo>
                <a:lnTo>
                  <a:pt x="145" y="72"/>
                </a:lnTo>
                <a:lnTo>
                  <a:pt x="131" y="83"/>
                </a:lnTo>
                <a:lnTo>
                  <a:pt x="118" y="94"/>
                </a:lnTo>
                <a:lnTo>
                  <a:pt x="105" y="106"/>
                </a:lnTo>
                <a:lnTo>
                  <a:pt x="93" y="119"/>
                </a:lnTo>
                <a:lnTo>
                  <a:pt x="82" y="131"/>
                </a:lnTo>
                <a:lnTo>
                  <a:pt x="71" y="146"/>
                </a:lnTo>
                <a:lnTo>
                  <a:pt x="61" y="160"/>
                </a:lnTo>
                <a:lnTo>
                  <a:pt x="51" y="174"/>
                </a:lnTo>
                <a:lnTo>
                  <a:pt x="43" y="189"/>
                </a:lnTo>
                <a:lnTo>
                  <a:pt x="34" y="205"/>
                </a:lnTo>
                <a:lnTo>
                  <a:pt x="28" y="220"/>
                </a:lnTo>
                <a:lnTo>
                  <a:pt x="21" y="237"/>
                </a:lnTo>
                <a:lnTo>
                  <a:pt x="15" y="253"/>
                </a:lnTo>
                <a:lnTo>
                  <a:pt x="11" y="270"/>
                </a:lnTo>
                <a:lnTo>
                  <a:pt x="6" y="288"/>
                </a:lnTo>
                <a:lnTo>
                  <a:pt x="3" y="306"/>
                </a:lnTo>
                <a:lnTo>
                  <a:pt x="1" y="324"/>
                </a:lnTo>
                <a:lnTo>
                  <a:pt x="0" y="342"/>
                </a:lnTo>
                <a:lnTo>
                  <a:pt x="0" y="360"/>
                </a:lnTo>
                <a:lnTo>
                  <a:pt x="0" y="378"/>
                </a:lnTo>
                <a:lnTo>
                  <a:pt x="1" y="395"/>
                </a:lnTo>
                <a:lnTo>
                  <a:pt x="3" y="413"/>
                </a:lnTo>
                <a:lnTo>
                  <a:pt x="6" y="429"/>
                </a:lnTo>
                <a:lnTo>
                  <a:pt x="10" y="446"/>
                </a:lnTo>
                <a:lnTo>
                  <a:pt x="14" y="463"/>
                </a:lnTo>
                <a:lnTo>
                  <a:pt x="19" y="478"/>
                </a:lnTo>
                <a:lnTo>
                  <a:pt x="25" y="495"/>
                </a:lnTo>
                <a:lnTo>
                  <a:pt x="32" y="510"/>
                </a:lnTo>
                <a:lnTo>
                  <a:pt x="39" y="526"/>
                </a:lnTo>
                <a:lnTo>
                  <a:pt x="47" y="540"/>
                </a:lnTo>
                <a:lnTo>
                  <a:pt x="56" y="555"/>
                </a:lnTo>
                <a:lnTo>
                  <a:pt x="65" y="569"/>
                </a:lnTo>
                <a:lnTo>
                  <a:pt x="75" y="582"/>
                </a:lnTo>
                <a:lnTo>
                  <a:pt x="87" y="596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113" y="622"/>
                </a:lnTo>
                <a:lnTo>
                  <a:pt x="127" y="635"/>
                </a:lnTo>
                <a:lnTo>
                  <a:pt x="141" y="645"/>
                </a:lnTo>
                <a:lnTo>
                  <a:pt x="156" y="657"/>
                </a:lnTo>
                <a:lnTo>
                  <a:pt x="172" y="666"/>
                </a:lnTo>
                <a:lnTo>
                  <a:pt x="187" y="676"/>
                </a:lnTo>
                <a:lnTo>
                  <a:pt x="204" y="684"/>
                </a:lnTo>
                <a:lnTo>
                  <a:pt x="220" y="691"/>
                </a:lnTo>
                <a:lnTo>
                  <a:pt x="237" y="698"/>
                </a:lnTo>
                <a:lnTo>
                  <a:pt x="254" y="704"/>
                </a:lnTo>
                <a:lnTo>
                  <a:pt x="272" y="709"/>
                </a:lnTo>
                <a:lnTo>
                  <a:pt x="288" y="713"/>
                </a:lnTo>
                <a:lnTo>
                  <a:pt x="306" y="717"/>
                </a:lnTo>
                <a:lnTo>
                  <a:pt x="324" y="720"/>
                </a:lnTo>
                <a:lnTo>
                  <a:pt x="342" y="721"/>
                </a:lnTo>
                <a:lnTo>
                  <a:pt x="359" y="721"/>
                </a:lnTo>
                <a:lnTo>
                  <a:pt x="377" y="721"/>
                </a:lnTo>
                <a:lnTo>
                  <a:pt x="395" y="720"/>
                </a:lnTo>
                <a:lnTo>
                  <a:pt x="413" y="717"/>
                </a:lnTo>
                <a:lnTo>
                  <a:pt x="431" y="713"/>
                </a:lnTo>
                <a:lnTo>
                  <a:pt x="448" y="709"/>
                </a:lnTo>
                <a:lnTo>
                  <a:pt x="466" y="704"/>
                </a:lnTo>
                <a:lnTo>
                  <a:pt x="482" y="698"/>
                </a:lnTo>
                <a:lnTo>
                  <a:pt x="499" y="691"/>
                </a:lnTo>
                <a:lnTo>
                  <a:pt x="516" y="684"/>
                </a:lnTo>
                <a:lnTo>
                  <a:pt x="532" y="676"/>
                </a:lnTo>
                <a:lnTo>
                  <a:pt x="549" y="666"/>
                </a:lnTo>
                <a:lnTo>
                  <a:pt x="565" y="657"/>
                </a:lnTo>
                <a:lnTo>
                  <a:pt x="579" y="645"/>
                </a:lnTo>
                <a:lnTo>
                  <a:pt x="594" y="635"/>
                </a:lnTo>
                <a:lnTo>
                  <a:pt x="607" y="622"/>
                </a:lnTo>
                <a:lnTo>
                  <a:pt x="621" y="609"/>
                </a:lnTo>
                <a:lnTo>
                  <a:pt x="621" y="609"/>
                </a:lnTo>
                <a:lnTo>
                  <a:pt x="621" y="609"/>
                </a:lnTo>
                <a:lnTo>
                  <a:pt x="633" y="596"/>
                </a:lnTo>
                <a:lnTo>
                  <a:pt x="643" y="584"/>
                </a:lnTo>
                <a:lnTo>
                  <a:pt x="653" y="569"/>
                </a:lnTo>
                <a:lnTo>
                  <a:pt x="663" y="555"/>
                </a:lnTo>
                <a:lnTo>
                  <a:pt x="672" y="540"/>
                </a:lnTo>
                <a:lnTo>
                  <a:pt x="680" y="526"/>
                </a:lnTo>
                <a:lnTo>
                  <a:pt x="688" y="510"/>
                </a:lnTo>
                <a:lnTo>
                  <a:pt x="694" y="495"/>
                </a:lnTo>
                <a:lnTo>
                  <a:pt x="701" y="478"/>
                </a:lnTo>
                <a:lnTo>
                  <a:pt x="706" y="463"/>
                </a:lnTo>
                <a:lnTo>
                  <a:pt x="710" y="446"/>
                </a:lnTo>
                <a:lnTo>
                  <a:pt x="714" y="429"/>
                </a:lnTo>
                <a:lnTo>
                  <a:pt x="716" y="413"/>
                </a:lnTo>
                <a:lnTo>
                  <a:pt x="719" y="395"/>
                </a:lnTo>
                <a:lnTo>
                  <a:pt x="720" y="378"/>
                </a:lnTo>
                <a:lnTo>
                  <a:pt x="720" y="360"/>
                </a:lnTo>
                <a:lnTo>
                  <a:pt x="720" y="342"/>
                </a:lnTo>
                <a:lnTo>
                  <a:pt x="719" y="324"/>
                </a:lnTo>
                <a:lnTo>
                  <a:pt x="716" y="306"/>
                </a:lnTo>
                <a:lnTo>
                  <a:pt x="714" y="288"/>
                </a:lnTo>
                <a:lnTo>
                  <a:pt x="708" y="270"/>
                </a:lnTo>
                <a:lnTo>
                  <a:pt x="705" y="253"/>
                </a:lnTo>
                <a:lnTo>
                  <a:pt x="698" y="237"/>
                </a:lnTo>
                <a:lnTo>
                  <a:pt x="692" y="220"/>
                </a:lnTo>
                <a:lnTo>
                  <a:pt x="685" y="205"/>
                </a:lnTo>
                <a:lnTo>
                  <a:pt x="676" y="189"/>
                </a:lnTo>
                <a:lnTo>
                  <a:pt x="669" y="174"/>
                </a:lnTo>
                <a:lnTo>
                  <a:pt x="658" y="160"/>
                </a:lnTo>
                <a:lnTo>
                  <a:pt x="648" y="146"/>
                </a:lnTo>
                <a:lnTo>
                  <a:pt x="638" y="131"/>
                </a:lnTo>
                <a:lnTo>
                  <a:pt x="626" y="119"/>
                </a:lnTo>
                <a:lnTo>
                  <a:pt x="615" y="106"/>
                </a:lnTo>
                <a:lnTo>
                  <a:pt x="602" y="94"/>
                </a:lnTo>
                <a:lnTo>
                  <a:pt x="589" y="83"/>
                </a:lnTo>
                <a:lnTo>
                  <a:pt x="575" y="72"/>
                </a:lnTo>
                <a:lnTo>
                  <a:pt x="561" y="62"/>
                </a:lnTo>
                <a:lnTo>
                  <a:pt x="547" y="52"/>
                </a:lnTo>
                <a:lnTo>
                  <a:pt x="531" y="44"/>
                </a:lnTo>
                <a:lnTo>
                  <a:pt x="516" y="35"/>
                </a:lnTo>
                <a:lnTo>
                  <a:pt x="500" y="29"/>
                </a:lnTo>
                <a:lnTo>
                  <a:pt x="484" y="22"/>
                </a:lnTo>
                <a:lnTo>
                  <a:pt x="467" y="16"/>
                </a:lnTo>
                <a:lnTo>
                  <a:pt x="450" y="12"/>
                </a:lnTo>
                <a:lnTo>
                  <a:pt x="432" y="7"/>
                </a:lnTo>
                <a:lnTo>
                  <a:pt x="414" y="4"/>
                </a:lnTo>
                <a:lnTo>
                  <a:pt x="396" y="2"/>
                </a:lnTo>
                <a:lnTo>
                  <a:pt x="378" y="0"/>
                </a:lnTo>
                <a:lnTo>
                  <a:pt x="359" y="0"/>
                </a:lnTo>
                <a:close/>
              </a:path>
            </a:pathLst>
          </a:custGeom>
          <a:solidFill>
            <a:srgbClr val="AAAA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9" name="TextBox 288"/>
          <p:cNvSpPr txBox="1"/>
          <p:nvPr/>
        </p:nvSpPr>
        <p:spPr>
          <a:xfrm>
            <a:off x="1331341" y="3981667"/>
            <a:ext cx="2206942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Mr./Mrs. John Doe </a:t>
            </a:r>
          </a:p>
        </p:txBody>
      </p:sp>
      <p:cxnSp>
        <p:nvCxnSpPr>
          <p:cNvPr id="290" name="Straight Connector 289"/>
          <p:cNvCxnSpPr/>
          <p:nvPr/>
        </p:nvCxnSpPr>
        <p:spPr>
          <a:xfrm flipH="1">
            <a:off x="1389012" y="4330797"/>
            <a:ext cx="1945432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1" name="Freeform 120"/>
          <p:cNvSpPr>
            <a:spLocks noEditPoints="1"/>
          </p:cNvSpPr>
          <p:nvPr/>
        </p:nvSpPr>
        <p:spPr bwMode="auto">
          <a:xfrm>
            <a:off x="5526380" y="3916183"/>
            <a:ext cx="360363" cy="361950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62 w 96"/>
              <a:gd name="T11" fmla="*/ 46 h 96"/>
              <a:gd name="T12" fmla="*/ 54 w 96"/>
              <a:gd name="T13" fmla="*/ 46 h 96"/>
              <a:gd name="T14" fmla="*/ 54 w 96"/>
              <a:gd name="T15" fmla="*/ 74 h 96"/>
              <a:gd name="T16" fmla="*/ 42 w 96"/>
              <a:gd name="T17" fmla="*/ 74 h 96"/>
              <a:gd name="T18" fmla="*/ 42 w 96"/>
              <a:gd name="T19" fmla="*/ 46 h 96"/>
              <a:gd name="T20" fmla="*/ 34 w 96"/>
              <a:gd name="T21" fmla="*/ 46 h 96"/>
              <a:gd name="T22" fmla="*/ 34 w 96"/>
              <a:gd name="T23" fmla="*/ 38 h 96"/>
              <a:gd name="T24" fmla="*/ 42 w 96"/>
              <a:gd name="T25" fmla="*/ 38 h 96"/>
              <a:gd name="T26" fmla="*/ 42 w 96"/>
              <a:gd name="T27" fmla="*/ 33 h 96"/>
              <a:gd name="T28" fmla="*/ 53 w 96"/>
              <a:gd name="T29" fmla="*/ 22 h 96"/>
              <a:gd name="T30" fmla="*/ 62 w 96"/>
              <a:gd name="T31" fmla="*/ 22 h 96"/>
              <a:gd name="T32" fmla="*/ 62 w 96"/>
              <a:gd name="T33" fmla="*/ 31 h 96"/>
              <a:gd name="T34" fmla="*/ 56 w 96"/>
              <a:gd name="T35" fmla="*/ 31 h 96"/>
              <a:gd name="T36" fmla="*/ 54 w 96"/>
              <a:gd name="T37" fmla="*/ 34 h 96"/>
              <a:gd name="T38" fmla="*/ 54 w 96"/>
              <a:gd name="T39" fmla="*/ 38 h 96"/>
              <a:gd name="T40" fmla="*/ 63 w 96"/>
              <a:gd name="T41" fmla="*/ 38 h 96"/>
              <a:gd name="T42" fmla="*/ 62 w 96"/>
              <a:gd name="T43" fmla="*/ 4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4" y="96"/>
                  <a:pt x="96" y="74"/>
                  <a:pt x="96" y="48"/>
                </a:cubicBezTo>
                <a:cubicBezTo>
                  <a:pt x="96" y="22"/>
                  <a:pt x="74" y="0"/>
                  <a:pt x="48" y="0"/>
                </a:cubicBezTo>
                <a:close/>
                <a:moveTo>
                  <a:pt x="62" y="46"/>
                </a:moveTo>
                <a:cubicBezTo>
                  <a:pt x="54" y="46"/>
                  <a:pt x="54" y="46"/>
                  <a:pt x="54" y="46"/>
                </a:cubicBezTo>
                <a:cubicBezTo>
                  <a:pt x="54" y="58"/>
                  <a:pt x="54" y="74"/>
                  <a:pt x="54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2" y="58"/>
                  <a:pt x="42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38"/>
                  <a:pt x="34" y="38"/>
                  <a:pt x="34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29"/>
                  <a:pt x="43" y="22"/>
                  <a:pt x="53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31"/>
                  <a:pt x="62" y="31"/>
                  <a:pt x="62" y="31"/>
                </a:cubicBezTo>
                <a:cubicBezTo>
                  <a:pt x="62" y="31"/>
                  <a:pt x="57" y="31"/>
                  <a:pt x="56" y="31"/>
                </a:cubicBezTo>
                <a:cubicBezTo>
                  <a:pt x="55" y="31"/>
                  <a:pt x="54" y="32"/>
                  <a:pt x="54" y="34"/>
                </a:cubicBezTo>
                <a:cubicBezTo>
                  <a:pt x="54" y="38"/>
                  <a:pt x="54" y="38"/>
                  <a:pt x="54" y="38"/>
                </a:cubicBezTo>
                <a:cubicBezTo>
                  <a:pt x="63" y="38"/>
                  <a:pt x="63" y="38"/>
                  <a:pt x="63" y="38"/>
                </a:cubicBezTo>
                <a:lnTo>
                  <a:pt x="62" y="46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2" name="Freeform 139"/>
          <p:cNvSpPr>
            <a:spLocks noEditPoints="1"/>
          </p:cNvSpPr>
          <p:nvPr/>
        </p:nvSpPr>
        <p:spPr bwMode="auto">
          <a:xfrm>
            <a:off x="5526380" y="3187010"/>
            <a:ext cx="360363" cy="361950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50 w 96"/>
              <a:gd name="T11" fmla="*/ 58 h 96"/>
              <a:gd name="T12" fmla="*/ 56 w 96"/>
              <a:gd name="T13" fmla="*/ 58 h 96"/>
              <a:gd name="T14" fmla="*/ 62 w 96"/>
              <a:gd name="T15" fmla="*/ 64 h 96"/>
              <a:gd name="T16" fmla="*/ 56 w 96"/>
              <a:gd name="T17" fmla="*/ 70 h 96"/>
              <a:gd name="T18" fmla="*/ 46 w 96"/>
              <a:gd name="T19" fmla="*/ 70 h 96"/>
              <a:gd name="T20" fmla="*/ 30 w 96"/>
              <a:gd name="T21" fmla="*/ 54 h 96"/>
              <a:gd name="T22" fmla="*/ 30 w 96"/>
              <a:gd name="T23" fmla="*/ 28 h 96"/>
              <a:gd name="T24" fmla="*/ 36 w 96"/>
              <a:gd name="T25" fmla="*/ 22 h 96"/>
              <a:gd name="T26" fmla="*/ 42 w 96"/>
              <a:gd name="T27" fmla="*/ 28 h 96"/>
              <a:gd name="T28" fmla="*/ 42 w 96"/>
              <a:gd name="T29" fmla="*/ 34 h 96"/>
              <a:gd name="T30" fmla="*/ 56 w 96"/>
              <a:gd name="T31" fmla="*/ 34 h 96"/>
              <a:gd name="T32" fmla="*/ 62 w 96"/>
              <a:gd name="T33" fmla="*/ 40 h 96"/>
              <a:gd name="T34" fmla="*/ 56 w 96"/>
              <a:gd name="T35" fmla="*/ 46 h 96"/>
              <a:gd name="T36" fmla="*/ 42 w 96"/>
              <a:gd name="T37" fmla="*/ 46 h 96"/>
              <a:gd name="T38" fmla="*/ 42 w 96"/>
              <a:gd name="T39" fmla="*/ 50 h 96"/>
              <a:gd name="T40" fmla="*/ 50 w 96"/>
              <a:gd name="T41" fmla="*/ 5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4" y="96"/>
                  <a:pt x="96" y="74"/>
                  <a:pt x="96" y="48"/>
                </a:cubicBezTo>
                <a:cubicBezTo>
                  <a:pt x="96" y="22"/>
                  <a:pt x="74" y="0"/>
                  <a:pt x="48" y="0"/>
                </a:cubicBezTo>
                <a:close/>
                <a:moveTo>
                  <a:pt x="50" y="58"/>
                </a:moveTo>
                <a:cubicBezTo>
                  <a:pt x="56" y="58"/>
                  <a:pt x="56" y="58"/>
                  <a:pt x="56" y="58"/>
                </a:cubicBezTo>
                <a:cubicBezTo>
                  <a:pt x="59" y="58"/>
                  <a:pt x="62" y="61"/>
                  <a:pt x="62" y="64"/>
                </a:cubicBezTo>
                <a:cubicBezTo>
                  <a:pt x="62" y="67"/>
                  <a:pt x="59" y="70"/>
                  <a:pt x="5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37" y="70"/>
                  <a:pt x="30" y="63"/>
                  <a:pt x="30" y="54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5"/>
                  <a:pt x="33" y="22"/>
                  <a:pt x="36" y="22"/>
                </a:cubicBezTo>
                <a:cubicBezTo>
                  <a:pt x="39" y="22"/>
                  <a:pt x="42" y="25"/>
                  <a:pt x="42" y="28"/>
                </a:cubicBezTo>
                <a:cubicBezTo>
                  <a:pt x="42" y="34"/>
                  <a:pt x="42" y="34"/>
                  <a:pt x="42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9" y="34"/>
                  <a:pt x="62" y="37"/>
                  <a:pt x="62" y="40"/>
                </a:cubicBezTo>
                <a:cubicBezTo>
                  <a:pt x="62" y="43"/>
                  <a:pt x="59" y="46"/>
                  <a:pt x="56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6" y="58"/>
                  <a:pt x="50" y="58"/>
                </a:cubicBez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93" name="Group 292"/>
          <p:cNvGrpSpPr/>
          <p:nvPr/>
        </p:nvGrpSpPr>
        <p:grpSpPr>
          <a:xfrm>
            <a:off x="5526380" y="4645356"/>
            <a:ext cx="360363" cy="361950"/>
            <a:chOff x="6997700" y="5000625"/>
            <a:chExt cx="360363" cy="3619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94" name="Freeform 143"/>
            <p:cNvSpPr>
              <a:spLocks/>
            </p:cNvSpPr>
            <p:nvPr/>
          </p:nvSpPr>
          <p:spPr bwMode="auto">
            <a:xfrm>
              <a:off x="7088188" y="5197475"/>
              <a:ext cx="44450" cy="58738"/>
            </a:xfrm>
            <a:custGeom>
              <a:avLst/>
              <a:gdLst>
                <a:gd name="T0" fmla="*/ 10 w 12"/>
                <a:gd name="T1" fmla="*/ 0 h 16"/>
                <a:gd name="T2" fmla="*/ 2 w 12"/>
                <a:gd name="T3" fmla="*/ 0 h 16"/>
                <a:gd name="T4" fmla="*/ 0 w 12"/>
                <a:gd name="T5" fmla="*/ 2 h 16"/>
                <a:gd name="T6" fmla="*/ 2 w 12"/>
                <a:gd name="T7" fmla="*/ 4 h 16"/>
                <a:gd name="T8" fmla="*/ 4 w 12"/>
                <a:gd name="T9" fmla="*/ 4 h 16"/>
                <a:gd name="T10" fmla="*/ 4 w 12"/>
                <a:gd name="T11" fmla="*/ 14 h 16"/>
                <a:gd name="T12" fmla="*/ 6 w 12"/>
                <a:gd name="T13" fmla="*/ 16 h 16"/>
                <a:gd name="T14" fmla="*/ 8 w 12"/>
                <a:gd name="T15" fmla="*/ 14 h 16"/>
                <a:gd name="T16" fmla="*/ 8 w 12"/>
                <a:gd name="T17" fmla="*/ 4 h 16"/>
                <a:gd name="T18" fmla="*/ 10 w 12"/>
                <a:gd name="T19" fmla="*/ 4 h 16"/>
                <a:gd name="T20" fmla="*/ 12 w 12"/>
                <a:gd name="T21" fmla="*/ 2 h 16"/>
                <a:gd name="T22" fmla="*/ 10 w 1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6">
                  <a:moveTo>
                    <a:pt x="1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5" y="16"/>
                    <a:pt x="6" y="16"/>
                  </a:cubicBezTo>
                  <a:cubicBezTo>
                    <a:pt x="7" y="16"/>
                    <a:pt x="8" y="15"/>
                    <a:pt x="8" y="1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5" name="Freeform 144"/>
            <p:cNvSpPr>
              <a:spLocks/>
            </p:cNvSpPr>
            <p:nvPr/>
          </p:nvSpPr>
          <p:spPr bwMode="auto">
            <a:xfrm>
              <a:off x="7162800" y="5106988"/>
              <a:ext cx="15875" cy="30163"/>
            </a:xfrm>
            <a:custGeom>
              <a:avLst/>
              <a:gdLst>
                <a:gd name="T0" fmla="*/ 2 w 4"/>
                <a:gd name="T1" fmla="*/ 8 h 8"/>
                <a:gd name="T2" fmla="*/ 4 w 4"/>
                <a:gd name="T3" fmla="*/ 6 h 8"/>
                <a:gd name="T4" fmla="*/ 4 w 4"/>
                <a:gd name="T5" fmla="*/ 2 h 8"/>
                <a:gd name="T6" fmla="*/ 2 w 4"/>
                <a:gd name="T7" fmla="*/ 0 h 8"/>
                <a:gd name="T8" fmla="*/ 0 w 4"/>
                <a:gd name="T9" fmla="*/ 2 h 8"/>
                <a:gd name="T10" fmla="*/ 0 w 4"/>
                <a:gd name="T11" fmla="*/ 6 h 8"/>
                <a:gd name="T12" fmla="*/ 2 w 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3" y="8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6" name="Freeform 145"/>
            <p:cNvSpPr>
              <a:spLocks noEditPoints="1"/>
            </p:cNvSpPr>
            <p:nvPr/>
          </p:nvSpPr>
          <p:spPr bwMode="auto">
            <a:xfrm>
              <a:off x="6997700" y="5000625"/>
              <a:ext cx="360363" cy="361950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56 w 96"/>
                <a:gd name="T11" fmla="*/ 28 h 96"/>
                <a:gd name="T12" fmla="*/ 58 w 96"/>
                <a:gd name="T13" fmla="*/ 26 h 96"/>
                <a:gd name="T14" fmla="*/ 60 w 96"/>
                <a:gd name="T15" fmla="*/ 28 h 96"/>
                <a:gd name="T16" fmla="*/ 60 w 96"/>
                <a:gd name="T17" fmla="*/ 34 h 96"/>
                <a:gd name="T18" fmla="*/ 62 w 96"/>
                <a:gd name="T19" fmla="*/ 36 h 96"/>
                <a:gd name="T20" fmla="*/ 64 w 96"/>
                <a:gd name="T21" fmla="*/ 34 h 96"/>
                <a:gd name="T22" fmla="*/ 64 w 96"/>
                <a:gd name="T23" fmla="*/ 28 h 96"/>
                <a:gd name="T24" fmla="*/ 66 w 96"/>
                <a:gd name="T25" fmla="*/ 26 h 96"/>
                <a:gd name="T26" fmla="*/ 68 w 96"/>
                <a:gd name="T27" fmla="*/ 28 h 96"/>
                <a:gd name="T28" fmla="*/ 68 w 96"/>
                <a:gd name="T29" fmla="*/ 34 h 96"/>
                <a:gd name="T30" fmla="*/ 62 w 96"/>
                <a:gd name="T31" fmla="*/ 40 h 96"/>
                <a:gd name="T32" fmla="*/ 56 w 96"/>
                <a:gd name="T33" fmla="*/ 34 h 96"/>
                <a:gd name="T34" fmla="*/ 56 w 96"/>
                <a:gd name="T35" fmla="*/ 28 h 96"/>
                <a:gd name="T36" fmla="*/ 52 w 96"/>
                <a:gd name="T37" fmla="*/ 30 h 96"/>
                <a:gd name="T38" fmla="*/ 52 w 96"/>
                <a:gd name="T39" fmla="*/ 34 h 96"/>
                <a:gd name="T40" fmla="*/ 46 w 96"/>
                <a:gd name="T41" fmla="*/ 40 h 96"/>
                <a:gd name="T42" fmla="*/ 46 w 96"/>
                <a:gd name="T43" fmla="*/ 40 h 96"/>
                <a:gd name="T44" fmla="*/ 40 w 96"/>
                <a:gd name="T45" fmla="*/ 34 h 96"/>
                <a:gd name="T46" fmla="*/ 40 w 96"/>
                <a:gd name="T47" fmla="*/ 30 h 96"/>
                <a:gd name="T48" fmla="*/ 46 w 96"/>
                <a:gd name="T49" fmla="*/ 24 h 96"/>
                <a:gd name="T50" fmla="*/ 52 w 96"/>
                <a:gd name="T51" fmla="*/ 30 h 96"/>
                <a:gd name="T52" fmla="*/ 25 w 96"/>
                <a:gd name="T53" fmla="*/ 15 h 96"/>
                <a:gd name="T54" fmla="*/ 28 w 96"/>
                <a:gd name="T55" fmla="*/ 15 h 96"/>
                <a:gd name="T56" fmla="*/ 34 w 96"/>
                <a:gd name="T57" fmla="*/ 23 h 96"/>
                <a:gd name="T58" fmla="*/ 40 w 96"/>
                <a:gd name="T59" fmla="*/ 15 h 96"/>
                <a:gd name="T60" fmla="*/ 43 w 96"/>
                <a:gd name="T61" fmla="*/ 15 h 96"/>
                <a:gd name="T62" fmla="*/ 43 w 96"/>
                <a:gd name="T63" fmla="*/ 18 h 96"/>
                <a:gd name="T64" fmla="*/ 36 w 96"/>
                <a:gd name="T65" fmla="*/ 27 h 96"/>
                <a:gd name="T66" fmla="*/ 36 w 96"/>
                <a:gd name="T67" fmla="*/ 38 h 96"/>
                <a:gd name="T68" fmla="*/ 34 w 96"/>
                <a:gd name="T69" fmla="*/ 40 h 96"/>
                <a:gd name="T70" fmla="*/ 32 w 96"/>
                <a:gd name="T71" fmla="*/ 38 h 96"/>
                <a:gd name="T72" fmla="*/ 32 w 96"/>
                <a:gd name="T73" fmla="*/ 27 h 96"/>
                <a:gd name="T74" fmla="*/ 25 w 96"/>
                <a:gd name="T75" fmla="*/ 18 h 96"/>
                <a:gd name="T76" fmla="*/ 25 w 96"/>
                <a:gd name="T77" fmla="*/ 15 h 96"/>
                <a:gd name="T78" fmla="*/ 78 w 96"/>
                <a:gd name="T79" fmla="*/ 64 h 96"/>
                <a:gd name="T80" fmla="*/ 68 w 96"/>
                <a:gd name="T81" fmla="*/ 74 h 96"/>
                <a:gd name="T82" fmla="*/ 28 w 96"/>
                <a:gd name="T83" fmla="*/ 74 h 96"/>
                <a:gd name="T84" fmla="*/ 18 w 96"/>
                <a:gd name="T85" fmla="*/ 64 h 96"/>
                <a:gd name="T86" fmla="*/ 18 w 96"/>
                <a:gd name="T87" fmla="*/ 56 h 96"/>
                <a:gd name="T88" fmla="*/ 28 w 96"/>
                <a:gd name="T89" fmla="*/ 46 h 96"/>
                <a:gd name="T90" fmla="*/ 68 w 96"/>
                <a:gd name="T91" fmla="*/ 46 h 96"/>
                <a:gd name="T92" fmla="*/ 78 w 96"/>
                <a:gd name="T93" fmla="*/ 56 h 96"/>
                <a:gd name="T94" fmla="*/ 78 w 96"/>
                <a:gd name="T95" fmla="*/ 6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4" y="96"/>
                    <a:pt x="96" y="74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lose/>
                  <a:moveTo>
                    <a:pt x="56" y="28"/>
                  </a:moveTo>
                  <a:cubicBezTo>
                    <a:pt x="56" y="27"/>
                    <a:pt x="57" y="26"/>
                    <a:pt x="58" y="26"/>
                  </a:cubicBezTo>
                  <a:cubicBezTo>
                    <a:pt x="59" y="26"/>
                    <a:pt x="60" y="27"/>
                    <a:pt x="60" y="28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5"/>
                    <a:pt x="61" y="36"/>
                    <a:pt x="62" y="36"/>
                  </a:cubicBezTo>
                  <a:cubicBezTo>
                    <a:pt x="63" y="36"/>
                    <a:pt x="64" y="35"/>
                    <a:pt x="64" y="34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7" y="26"/>
                    <a:pt x="68" y="27"/>
                    <a:pt x="68" y="28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7"/>
                    <a:pt x="65" y="40"/>
                    <a:pt x="62" y="40"/>
                  </a:cubicBezTo>
                  <a:cubicBezTo>
                    <a:pt x="59" y="40"/>
                    <a:pt x="56" y="37"/>
                    <a:pt x="56" y="34"/>
                  </a:cubicBezTo>
                  <a:lnTo>
                    <a:pt x="56" y="28"/>
                  </a:lnTo>
                  <a:close/>
                  <a:moveTo>
                    <a:pt x="52" y="30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2" y="37"/>
                    <a:pt x="49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3" y="40"/>
                    <a:pt x="40" y="37"/>
                    <a:pt x="40" y="34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7"/>
                    <a:pt x="43" y="24"/>
                    <a:pt x="46" y="24"/>
                  </a:cubicBezTo>
                  <a:cubicBezTo>
                    <a:pt x="49" y="24"/>
                    <a:pt x="52" y="27"/>
                    <a:pt x="52" y="30"/>
                  </a:cubicBezTo>
                  <a:close/>
                  <a:moveTo>
                    <a:pt x="25" y="15"/>
                  </a:moveTo>
                  <a:cubicBezTo>
                    <a:pt x="26" y="14"/>
                    <a:pt x="27" y="15"/>
                    <a:pt x="28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1" y="15"/>
                    <a:pt x="42" y="14"/>
                    <a:pt x="43" y="15"/>
                  </a:cubicBezTo>
                  <a:cubicBezTo>
                    <a:pt x="44" y="16"/>
                    <a:pt x="44" y="17"/>
                    <a:pt x="43" y="1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5" y="40"/>
                    <a:pt x="34" y="40"/>
                  </a:cubicBezTo>
                  <a:cubicBezTo>
                    <a:pt x="33" y="40"/>
                    <a:pt x="32" y="39"/>
                    <a:pt x="32" y="3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7"/>
                    <a:pt x="24" y="16"/>
                    <a:pt x="25" y="15"/>
                  </a:cubicBezTo>
                  <a:close/>
                  <a:moveTo>
                    <a:pt x="78" y="64"/>
                  </a:moveTo>
                  <a:cubicBezTo>
                    <a:pt x="78" y="69"/>
                    <a:pt x="73" y="74"/>
                    <a:pt x="68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4"/>
                    <a:pt x="18" y="69"/>
                    <a:pt x="18" y="64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0"/>
                    <a:pt x="22" y="46"/>
                    <a:pt x="28" y="46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3" y="46"/>
                    <a:pt x="78" y="51"/>
                    <a:pt x="78" y="56"/>
                  </a:cubicBezTo>
                  <a:lnTo>
                    <a:pt x="7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7" name="Freeform 146"/>
            <p:cNvSpPr>
              <a:spLocks/>
            </p:cNvSpPr>
            <p:nvPr/>
          </p:nvSpPr>
          <p:spPr bwMode="auto">
            <a:xfrm>
              <a:off x="7132638" y="5211763"/>
              <a:ext cx="46038" cy="44450"/>
            </a:xfrm>
            <a:custGeom>
              <a:avLst/>
              <a:gdLst>
                <a:gd name="T0" fmla="*/ 10 w 12"/>
                <a:gd name="T1" fmla="*/ 0 h 12"/>
                <a:gd name="T2" fmla="*/ 8 w 12"/>
                <a:gd name="T3" fmla="*/ 2 h 12"/>
                <a:gd name="T4" fmla="*/ 8 w 12"/>
                <a:gd name="T5" fmla="*/ 6 h 12"/>
                <a:gd name="T6" fmla="*/ 6 w 12"/>
                <a:gd name="T7" fmla="*/ 8 h 12"/>
                <a:gd name="T8" fmla="*/ 4 w 12"/>
                <a:gd name="T9" fmla="*/ 6 h 12"/>
                <a:gd name="T10" fmla="*/ 4 w 12"/>
                <a:gd name="T11" fmla="*/ 2 h 12"/>
                <a:gd name="T12" fmla="*/ 2 w 12"/>
                <a:gd name="T13" fmla="*/ 0 h 12"/>
                <a:gd name="T14" fmla="*/ 0 w 12"/>
                <a:gd name="T15" fmla="*/ 2 h 12"/>
                <a:gd name="T16" fmla="*/ 0 w 12"/>
                <a:gd name="T17" fmla="*/ 6 h 12"/>
                <a:gd name="T18" fmla="*/ 6 w 12"/>
                <a:gd name="T19" fmla="*/ 12 h 12"/>
                <a:gd name="T20" fmla="*/ 12 w 12"/>
                <a:gd name="T21" fmla="*/ 6 h 12"/>
                <a:gd name="T22" fmla="*/ 12 w 12"/>
                <a:gd name="T23" fmla="*/ 2 h 12"/>
                <a:gd name="T24" fmla="*/ 10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cubicBezTo>
                    <a:pt x="9" y="0"/>
                    <a:pt x="8" y="1"/>
                    <a:pt x="8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8" name="Freeform 147"/>
            <p:cNvSpPr>
              <a:spLocks/>
            </p:cNvSpPr>
            <p:nvPr/>
          </p:nvSpPr>
          <p:spPr bwMode="auto">
            <a:xfrm>
              <a:off x="7192963" y="5197475"/>
              <a:ext cx="30163" cy="58738"/>
            </a:xfrm>
            <a:custGeom>
              <a:avLst/>
              <a:gdLst>
                <a:gd name="T0" fmla="*/ 4 w 8"/>
                <a:gd name="T1" fmla="*/ 8 h 16"/>
                <a:gd name="T2" fmla="*/ 4 w 8"/>
                <a:gd name="T3" fmla="*/ 2 h 16"/>
                <a:gd name="T4" fmla="*/ 2 w 8"/>
                <a:gd name="T5" fmla="*/ 0 h 16"/>
                <a:gd name="T6" fmla="*/ 0 w 8"/>
                <a:gd name="T7" fmla="*/ 2 h 16"/>
                <a:gd name="T8" fmla="*/ 0 w 8"/>
                <a:gd name="T9" fmla="*/ 8 h 16"/>
                <a:gd name="T10" fmla="*/ 0 w 8"/>
                <a:gd name="T11" fmla="*/ 14 h 16"/>
                <a:gd name="T12" fmla="*/ 0 w 8"/>
                <a:gd name="T13" fmla="*/ 14 h 16"/>
                <a:gd name="T14" fmla="*/ 2 w 8"/>
                <a:gd name="T15" fmla="*/ 16 h 16"/>
                <a:gd name="T16" fmla="*/ 4 w 8"/>
                <a:gd name="T17" fmla="*/ 16 h 16"/>
                <a:gd name="T18" fmla="*/ 8 w 8"/>
                <a:gd name="T19" fmla="*/ 12 h 16"/>
                <a:gd name="T20" fmla="*/ 4 w 8"/>
                <a:gd name="T2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6">
                  <a:moveTo>
                    <a:pt x="4" y="8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6" y="16"/>
                    <a:pt x="2" y="16"/>
                    <a:pt x="4" y="16"/>
                  </a:cubicBezTo>
                  <a:cubicBezTo>
                    <a:pt x="6" y="16"/>
                    <a:pt x="8" y="14"/>
                    <a:pt x="8" y="12"/>
                  </a:cubicBezTo>
                  <a:cubicBezTo>
                    <a:pt x="8" y="10"/>
                    <a:pt x="6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9" name="Freeform 148"/>
            <p:cNvSpPr>
              <a:spLocks/>
            </p:cNvSpPr>
            <p:nvPr/>
          </p:nvSpPr>
          <p:spPr bwMode="auto">
            <a:xfrm>
              <a:off x="7237413" y="5211763"/>
              <a:ext cx="30163" cy="44450"/>
            </a:xfrm>
            <a:custGeom>
              <a:avLst/>
              <a:gdLst>
                <a:gd name="T0" fmla="*/ 8 w 8"/>
                <a:gd name="T1" fmla="*/ 4 h 12"/>
                <a:gd name="T2" fmla="*/ 4 w 8"/>
                <a:gd name="T3" fmla="*/ 0 h 12"/>
                <a:gd name="T4" fmla="*/ 0 w 8"/>
                <a:gd name="T5" fmla="*/ 4 h 12"/>
                <a:gd name="T6" fmla="*/ 0 w 8"/>
                <a:gd name="T7" fmla="*/ 8 h 12"/>
                <a:gd name="T8" fmla="*/ 4 w 8"/>
                <a:gd name="T9" fmla="*/ 12 h 12"/>
                <a:gd name="T10" fmla="*/ 6 w 8"/>
                <a:gd name="T11" fmla="*/ 12 h 12"/>
                <a:gd name="T12" fmla="*/ 8 w 8"/>
                <a:gd name="T13" fmla="*/ 10 h 12"/>
                <a:gd name="T14" fmla="*/ 6 w 8"/>
                <a:gd name="T15" fmla="*/ 8 h 12"/>
                <a:gd name="T16" fmla="*/ 4 w 8"/>
                <a:gd name="T17" fmla="*/ 8 h 12"/>
                <a:gd name="T18" fmla="*/ 8 w 8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2">
                  <a:moveTo>
                    <a:pt x="8" y="4"/>
                  </a:move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2" y="12"/>
                    <a:pt x="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8" y="6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00" name="Group 299"/>
          <p:cNvGrpSpPr/>
          <p:nvPr/>
        </p:nvGrpSpPr>
        <p:grpSpPr>
          <a:xfrm>
            <a:off x="5526380" y="5374528"/>
            <a:ext cx="360363" cy="361950"/>
            <a:chOff x="7718425" y="5722938"/>
            <a:chExt cx="360363" cy="3619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01" name="Freeform 179"/>
            <p:cNvSpPr>
              <a:spLocks/>
            </p:cNvSpPr>
            <p:nvPr/>
          </p:nvSpPr>
          <p:spPr bwMode="auto">
            <a:xfrm>
              <a:off x="7835900" y="5813425"/>
              <a:ext cx="74613" cy="79375"/>
            </a:xfrm>
            <a:custGeom>
              <a:avLst/>
              <a:gdLst>
                <a:gd name="T0" fmla="*/ 20 w 20"/>
                <a:gd name="T1" fmla="*/ 10 h 21"/>
                <a:gd name="T2" fmla="*/ 16 w 20"/>
                <a:gd name="T3" fmla="*/ 3 h 21"/>
                <a:gd name="T4" fmla="*/ 9 w 20"/>
                <a:gd name="T5" fmla="*/ 0 h 21"/>
                <a:gd name="T6" fmla="*/ 2 w 20"/>
                <a:gd name="T7" fmla="*/ 3 h 21"/>
                <a:gd name="T8" fmla="*/ 0 w 20"/>
                <a:gd name="T9" fmla="*/ 10 h 21"/>
                <a:gd name="T10" fmla="*/ 3 w 20"/>
                <a:gd name="T11" fmla="*/ 17 h 21"/>
                <a:gd name="T12" fmla="*/ 17 w 20"/>
                <a:gd name="T13" fmla="*/ 17 h 21"/>
                <a:gd name="T14" fmla="*/ 20 w 20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1">
                  <a:moveTo>
                    <a:pt x="20" y="10"/>
                  </a:moveTo>
                  <a:cubicBezTo>
                    <a:pt x="20" y="8"/>
                    <a:pt x="18" y="5"/>
                    <a:pt x="16" y="3"/>
                  </a:cubicBezTo>
                  <a:cubicBezTo>
                    <a:pt x="14" y="1"/>
                    <a:pt x="12" y="0"/>
                    <a:pt x="9" y="0"/>
                  </a:cubicBezTo>
                  <a:cubicBezTo>
                    <a:pt x="6" y="0"/>
                    <a:pt x="4" y="1"/>
                    <a:pt x="2" y="3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0" y="12"/>
                    <a:pt x="1" y="15"/>
                    <a:pt x="3" y="17"/>
                  </a:cubicBezTo>
                  <a:cubicBezTo>
                    <a:pt x="7" y="21"/>
                    <a:pt x="13" y="21"/>
                    <a:pt x="17" y="17"/>
                  </a:cubicBezTo>
                  <a:cubicBezTo>
                    <a:pt x="19" y="15"/>
                    <a:pt x="20" y="13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2" name="Oval 180"/>
            <p:cNvSpPr>
              <a:spLocks noChangeArrowheads="1"/>
            </p:cNvSpPr>
            <p:nvPr/>
          </p:nvSpPr>
          <p:spPr bwMode="auto">
            <a:xfrm>
              <a:off x="7812088" y="5937250"/>
              <a:ext cx="120650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3" name="Freeform 181"/>
            <p:cNvSpPr>
              <a:spLocks noEditPoints="1"/>
            </p:cNvSpPr>
            <p:nvPr/>
          </p:nvSpPr>
          <p:spPr bwMode="auto">
            <a:xfrm>
              <a:off x="7718425" y="5722938"/>
              <a:ext cx="360363" cy="361950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1 w 96"/>
                <a:gd name="T11" fmla="*/ 78 h 96"/>
                <a:gd name="T12" fmla="*/ 21 w 96"/>
                <a:gd name="T13" fmla="*/ 65 h 96"/>
                <a:gd name="T14" fmla="*/ 41 w 96"/>
                <a:gd name="T15" fmla="*/ 53 h 96"/>
                <a:gd name="T16" fmla="*/ 50 w 96"/>
                <a:gd name="T17" fmla="*/ 54 h 96"/>
                <a:gd name="T18" fmla="*/ 45 w 96"/>
                <a:gd name="T19" fmla="*/ 48 h 96"/>
                <a:gd name="T20" fmla="*/ 41 w 96"/>
                <a:gd name="T21" fmla="*/ 48 h 96"/>
                <a:gd name="T22" fmla="*/ 31 w 96"/>
                <a:gd name="T23" fmla="*/ 44 h 96"/>
                <a:gd name="T24" fmla="*/ 27 w 96"/>
                <a:gd name="T25" fmla="*/ 34 h 96"/>
                <a:gd name="T26" fmla="*/ 31 w 96"/>
                <a:gd name="T27" fmla="*/ 24 h 96"/>
                <a:gd name="T28" fmla="*/ 40 w 96"/>
                <a:gd name="T29" fmla="*/ 20 h 96"/>
                <a:gd name="T30" fmla="*/ 40 w 96"/>
                <a:gd name="T31" fmla="*/ 20 h 96"/>
                <a:gd name="T32" fmla="*/ 56 w 96"/>
                <a:gd name="T33" fmla="*/ 20 h 96"/>
                <a:gd name="T34" fmla="*/ 56 w 96"/>
                <a:gd name="T35" fmla="*/ 24 h 96"/>
                <a:gd name="T36" fmla="*/ 50 w 96"/>
                <a:gd name="T37" fmla="*/ 24 h 96"/>
                <a:gd name="T38" fmla="*/ 50 w 96"/>
                <a:gd name="T39" fmla="*/ 24 h 96"/>
                <a:gd name="T40" fmla="*/ 55 w 96"/>
                <a:gd name="T41" fmla="*/ 34 h 96"/>
                <a:gd name="T42" fmla="*/ 51 w 96"/>
                <a:gd name="T43" fmla="*/ 44 h 96"/>
                <a:gd name="T44" fmla="*/ 49 w 96"/>
                <a:gd name="T45" fmla="*/ 46 h 96"/>
                <a:gd name="T46" fmla="*/ 52 w 96"/>
                <a:gd name="T47" fmla="*/ 51 h 96"/>
                <a:gd name="T48" fmla="*/ 61 w 96"/>
                <a:gd name="T49" fmla="*/ 65 h 96"/>
                <a:gd name="T50" fmla="*/ 41 w 96"/>
                <a:gd name="T51" fmla="*/ 78 h 96"/>
                <a:gd name="T52" fmla="*/ 80 w 96"/>
                <a:gd name="T53" fmla="*/ 40 h 96"/>
                <a:gd name="T54" fmla="*/ 72 w 96"/>
                <a:gd name="T55" fmla="*/ 40 h 96"/>
                <a:gd name="T56" fmla="*/ 72 w 96"/>
                <a:gd name="T57" fmla="*/ 48 h 96"/>
                <a:gd name="T58" fmla="*/ 68 w 96"/>
                <a:gd name="T59" fmla="*/ 48 h 96"/>
                <a:gd name="T60" fmla="*/ 68 w 96"/>
                <a:gd name="T61" fmla="*/ 40 h 96"/>
                <a:gd name="T62" fmla="*/ 60 w 96"/>
                <a:gd name="T63" fmla="*/ 40 h 96"/>
                <a:gd name="T64" fmla="*/ 60 w 96"/>
                <a:gd name="T65" fmla="*/ 36 h 96"/>
                <a:gd name="T66" fmla="*/ 68 w 96"/>
                <a:gd name="T67" fmla="*/ 36 h 96"/>
                <a:gd name="T68" fmla="*/ 68 w 96"/>
                <a:gd name="T69" fmla="*/ 28 h 96"/>
                <a:gd name="T70" fmla="*/ 72 w 96"/>
                <a:gd name="T71" fmla="*/ 28 h 96"/>
                <a:gd name="T72" fmla="*/ 72 w 96"/>
                <a:gd name="T73" fmla="*/ 36 h 96"/>
                <a:gd name="T74" fmla="*/ 80 w 96"/>
                <a:gd name="T75" fmla="*/ 36 h 96"/>
                <a:gd name="T76" fmla="*/ 80 w 96"/>
                <a:gd name="T77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4" y="96"/>
                    <a:pt x="96" y="74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lose/>
                  <a:moveTo>
                    <a:pt x="41" y="78"/>
                  </a:moveTo>
                  <a:cubicBezTo>
                    <a:pt x="29" y="78"/>
                    <a:pt x="21" y="72"/>
                    <a:pt x="21" y="65"/>
                  </a:cubicBezTo>
                  <a:cubicBezTo>
                    <a:pt x="21" y="58"/>
                    <a:pt x="29" y="53"/>
                    <a:pt x="41" y="53"/>
                  </a:cubicBezTo>
                  <a:cubicBezTo>
                    <a:pt x="44" y="53"/>
                    <a:pt x="47" y="53"/>
                    <a:pt x="50" y="54"/>
                  </a:cubicBezTo>
                  <a:cubicBezTo>
                    <a:pt x="47" y="53"/>
                    <a:pt x="45" y="51"/>
                    <a:pt x="45" y="48"/>
                  </a:cubicBezTo>
                  <a:cubicBezTo>
                    <a:pt x="44" y="48"/>
                    <a:pt x="42" y="48"/>
                    <a:pt x="41" y="48"/>
                  </a:cubicBezTo>
                  <a:cubicBezTo>
                    <a:pt x="38" y="48"/>
                    <a:pt x="34" y="46"/>
                    <a:pt x="31" y="44"/>
                  </a:cubicBezTo>
                  <a:cubicBezTo>
                    <a:pt x="28" y="41"/>
                    <a:pt x="27" y="37"/>
                    <a:pt x="27" y="34"/>
                  </a:cubicBezTo>
                  <a:cubicBezTo>
                    <a:pt x="27" y="30"/>
                    <a:pt x="28" y="26"/>
                    <a:pt x="31" y="24"/>
                  </a:cubicBezTo>
                  <a:cubicBezTo>
                    <a:pt x="33" y="21"/>
                    <a:pt x="37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3" y="27"/>
                    <a:pt x="54" y="31"/>
                    <a:pt x="55" y="34"/>
                  </a:cubicBezTo>
                  <a:cubicBezTo>
                    <a:pt x="55" y="38"/>
                    <a:pt x="53" y="42"/>
                    <a:pt x="51" y="44"/>
                  </a:cubicBezTo>
                  <a:cubicBezTo>
                    <a:pt x="50" y="45"/>
                    <a:pt x="49" y="45"/>
                    <a:pt x="49" y="46"/>
                  </a:cubicBezTo>
                  <a:cubicBezTo>
                    <a:pt x="48" y="48"/>
                    <a:pt x="49" y="49"/>
                    <a:pt x="52" y="51"/>
                  </a:cubicBezTo>
                  <a:cubicBezTo>
                    <a:pt x="56" y="53"/>
                    <a:pt x="61" y="57"/>
                    <a:pt x="61" y="65"/>
                  </a:cubicBezTo>
                  <a:cubicBezTo>
                    <a:pt x="61" y="72"/>
                    <a:pt x="52" y="78"/>
                    <a:pt x="41" y="78"/>
                  </a:cubicBezTo>
                  <a:close/>
                  <a:moveTo>
                    <a:pt x="80" y="40"/>
                  </a:moveTo>
                  <a:cubicBezTo>
                    <a:pt x="72" y="40"/>
                    <a:pt x="72" y="40"/>
                    <a:pt x="72" y="40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80" y="36"/>
                    <a:pt x="80" y="36"/>
                    <a:pt x="80" y="36"/>
                  </a:cubicBezTo>
                  <a:lnTo>
                    <a:pt x="8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6" name="Group 315"/>
          <p:cNvGrpSpPr/>
          <p:nvPr/>
        </p:nvGrpSpPr>
        <p:grpSpPr>
          <a:xfrm>
            <a:off x="7806583" y="1147949"/>
            <a:ext cx="1371600" cy="110556"/>
            <a:chOff x="-170626" y="0"/>
            <a:chExt cx="13534857" cy="166915"/>
          </a:xfrm>
        </p:grpSpPr>
        <p:sp>
          <p:nvSpPr>
            <p:cNvPr id="317" name="Parallelogram 316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Parallelogram 317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Parallelogram 318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5302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/>
          <p:cNvPicPr>
            <a:picLocks noGrp="1" noChangeAspect="1"/>
          </p:cNvPicPr>
          <p:nvPr>
            <p:ph type="pic" sz="quarter" idx="18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31" r="16531"/>
          <a:stretch>
            <a:fillRect/>
          </a:stretch>
        </p:blipFill>
        <p:spPr/>
      </p:pic>
      <p:pic>
        <p:nvPicPr>
          <p:cNvPr id="35" name="Picture Placeholder 34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4" name="Picture Placeholder 33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62" r="15262"/>
          <a:stretch>
            <a:fillRect/>
          </a:stretch>
        </p:blipFill>
        <p:spPr/>
      </p:pic>
      <p:pic>
        <p:nvPicPr>
          <p:cNvPr id="33" name="Picture Placeholder 32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1" r="16661"/>
          <a:stretch>
            <a:fillRect/>
          </a:stretch>
        </p:blipFill>
        <p:spPr/>
      </p:pic>
      <p:pic>
        <p:nvPicPr>
          <p:cNvPr id="32" name="Picture Placeholder 31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4" r="16664"/>
          <a:stretch>
            <a:fillRect/>
          </a:stretch>
        </p:blipFill>
        <p:spPr/>
      </p:pic>
      <p:pic>
        <p:nvPicPr>
          <p:cNvPr id="31" name="Picture Placeholder 30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302" name="Oval 301"/>
          <p:cNvSpPr/>
          <p:nvPr/>
        </p:nvSpPr>
        <p:spPr>
          <a:xfrm>
            <a:off x="2827042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Oval 302"/>
          <p:cNvSpPr/>
          <p:nvPr/>
        </p:nvSpPr>
        <p:spPr>
          <a:xfrm>
            <a:off x="4595379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Oval 303"/>
          <p:cNvSpPr/>
          <p:nvPr/>
        </p:nvSpPr>
        <p:spPr>
          <a:xfrm>
            <a:off x="6353731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Oval 304"/>
          <p:cNvSpPr/>
          <p:nvPr/>
        </p:nvSpPr>
        <p:spPr>
          <a:xfrm>
            <a:off x="8127623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Oval 305"/>
          <p:cNvSpPr/>
          <p:nvPr/>
        </p:nvSpPr>
        <p:spPr>
          <a:xfrm>
            <a:off x="9893745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" name="Oval 326"/>
          <p:cNvSpPr/>
          <p:nvPr/>
        </p:nvSpPr>
        <p:spPr>
          <a:xfrm>
            <a:off x="1101567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930775" y="1449386"/>
            <a:ext cx="2336800" cy="2330450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CIRCLE DIAGRAM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TextBox 257"/>
          <p:cNvSpPr txBox="1"/>
          <p:nvPr/>
        </p:nvSpPr>
        <p:spPr>
          <a:xfrm>
            <a:off x="5578396" y="2361479"/>
            <a:ext cx="1035209" cy="49244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cxnSp>
        <p:nvCxnSpPr>
          <p:cNvPr id="255" name="Straight Connector 254"/>
          <p:cNvCxnSpPr/>
          <p:nvPr/>
        </p:nvCxnSpPr>
        <p:spPr>
          <a:xfrm>
            <a:off x="1732355" y="3927662"/>
            <a:ext cx="8727290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Oval 255"/>
          <p:cNvSpPr/>
          <p:nvPr/>
        </p:nvSpPr>
        <p:spPr>
          <a:xfrm>
            <a:off x="8665785" y="3884800"/>
            <a:ext cx="85726" cy="857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7" name="Oval 256"/>
          <p:cNvSpPr/>
          <p:nvPr/>
        </p:nvSpPr>
        <p:spPr>
          <a:xfrm>
            <a:off x="3365204" y="3884800"/>
            <a:ext cx="85726" cy="857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6" name="Oval 295"/>
          <p:cNvSpPr/>
          <p:nvPr/>
        </p:nvSpPr>
        <p:spPr>
          <a:xfrm>
            <a:off x="6899663" y="3884800"/>
            <a:ext cx="85726" cy="857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7" name="Oval 296"/>
          <p:cNvSpPr/>
          <p:nvPr/>
        </p:nvSpPr>
        <p:spPr>
          <a:xfrm>
            <a:off x="5133541" y="3884800"/>
            <a:ext cx="85726" cy="857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8" name="Group 307"/>
          <p:cNvGrpSpPr/>
          <p:nvPr/>
        </p:nvGrpSpPr>
        <p:grpSpPr>
          <a:xfrm>
            <a:off x="1047962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09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2" name="Group 331"/>
          <p:cNvGrpSpPr/>
          <p:nvPr/>
        </p:nvGrpSpPr>
        <p:grpSpPr>
          <a:xfrm>
            <a:off x="2773357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33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9" name="Group 338"/>
          <p:cNvGrpSpPr/>
          <p:nvPr/>
        </p:nvGrpSpPr>
        <p:grpSpPr>
          <a:xfrm>
            <a:off x="4497188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40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6" name="Group 345"/>
          <p:cNvGrpSpPr/>
          <p:nvPr/>
        </p:nvGrpSpPr>
        <p:grpSpPr>
          <a:xfrm>
            <a:off x="6307816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47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3" name="Group 352"/>
          <p:cNvGrpSpPr/>
          <p:nvPr/>
        </p:nvGrpSpPr>
        <p:grpSpPr>
          <a:xfrm>
            <a:off x="8073938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54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2" name="Group 361"/>
          <p:cNvGrpSpPr/>
          <p:nvPr/>
        </p:nvGrpSpPr>
        <p:grpSpPr>
          <a:xfrm>
            <a:off x="9840060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3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9" name="Group 368"/>
          <p:cNvGrpSpPr/>
          <p:nvPr/>
        </p:nvGrpSpPr>
        <p:grpSpPr>
          <a:xfrm>
            <a:off x="3268424" y="4564458"/>
            <a:ext cx="282575" cy="249238"/>
            <a:chOff x="5465763" y="812800"/>
            <a:chExt cx="282575" cy="2492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70" name="Freeform 642"/>
            <p:cNvSpPr>
              <a:spLocks noEditPoints="1"/>
            </p:cNvSpPr>
            <p:nvPr/>
          </p:nvSpPr>
          <p:spPr bwMode="auto">
            <a:xfrm>
              <a:off x="5527675" y="812800"/>
              <a:ext cx="63500" cy="247650"/>
            </a:xfrm>
            <a:custGeom>
              <a:avLst/>
              <a:gdLst>
                <a:gd name="T0" fmla="*/ 147 w 196"/>
                <a:gd name="T1" fmla="*/ 720 h 782"/>
                <a:gd name="T2" fmla="*/ 145 w 196"/>
                <a:gd name="T3" fmla="*/ 725 h 782"/>
                <a:gd name="T4" fmla="*/ 142 w 196"/>
                <a:gd name="T5" fmla="*/ 729 h 782"/>
                <a:gd name="T6" fmla="*/ 136 w 196"/>
                <a:gd name="T7" fmla="*/ 732 h 782"/>
                <a:gd name="T8" fmla="*/ 55 w 196"/>
                <a:gd name="T9" fmla="*/ 732 h 782"/>
                <a:gd name="T10" fmla="*/ 48 w 196"/>
                <a:gd name="T11" fmla="*/ 731 h 782"/>
                <a:gd name="T12" fmla="*/ 44 w 196"/>
                <a:gd name="T13" fmla="*/ 727 h 782"/>
                <a:gd name="T14" fmla="*/ 41 w 196"/>
                <a:gd name="T15" fmla="*/ 723 h 782"/>
                <a:gd name="T16" fmla="*/ 40 w 196"/>
                <a:gd name="T17" fmla="*/ 717 h 782"/>
                <a:gd name="T18" fmla="*/ 40 w 196"/>
                <a:gd name="T19" fmla="*/ 558 h 782"/>
                <a:gd name="T20" fmla="*/ 42 w 196"/>
                <a:gd name="T21" fmla="*/ 552 h 782"/>
                <a:gd name="T22" fmla="*/ 46 w 196"/>
                <a:gd name="T23" fmla="*/ 548 h 782"/>
                <a:gd name="T24" fmla="*/ 52 w 196"/>
                <a:gd name="T25" fmla="*/ 546 h 782"/>
                <a:gd name="T26" fmla="*/ 133 w 196"/>
                <a:gd name="T27" fmla="*/ 546 h 782"/>
                <a:gd name="T28" fmla="*/ 139 w 196"/>
                <a:gd name="T29" fmla="*/ 547 h 782"/>
                <a:gd name="T30" fmla="*/ 144 w 196"/>
                <a:gd name="T31" fmla="*/ 550 h 782"/>
                <a:gd name="T32" fmla="*/ 147 w 196"/>
                <a:gd name="T33" fmla="*/ 555 h 782"/>
                <a:gd name="T34" fmla="*/ 148 w 196"/>
                <a:gd name="T35" fmla="*/ 561 h 782"/>
                <a:gd name="T36" fmla="*/ 66 w 196"/>
                <a:gd name="T37" fmla="*/ 91 h 782"/>
                <a:gd name="T38" fmla="*/ 67 w 196"/>
                <a:gd name="T39" fmla="*/ 85 h 782"/>
                <a:gd name="T40" fmla="*/ 70 w 196"/>
                <a:gd name="T41" fmla="*/ 81 h 782"/>
                <a:gd name="T42" fmla="*/ 75 w 196"/>
                <a:gd name="T43" fmla="*/ 77 h 782"/>
                <a:gd name="T44" fmla="*/ 81 w 196"/>
                <a:gd name="T45" fmla="*/ 76 h 782"/>
                <a:gd name="T46" fmla="*/ 87 w 196"/>
                <a:gd name="T47" fmla="*/ 77 h 782"/>
                <a:gd name="T48" fmla="*/ 91 w 196"/>
                <a:gd name="T49" fmla="*/ 81 h 782"/>
                <a:gd name="T50" fmla="*/ 95 w 196"/>
                <a:gd name="T51" fmla="*/ 85 h 782"/>
                <a:gd name="T52" fmla="*/ 96 w 196"/>
                <a:gd name="T53" fmla="*/ 91 h 782"/>
                <a:gd name="T54" fmla="*/ 96 w 196"/>
                <a:gd name="T55" fmla="*/ 512 h 782"/>
                <a:gd name="T56" fmla="*/ 93 w 196"/>
                <a:gd name="T57" fmla="*/ 517 h 782"/>
                <a:gd name="T58" fmla="*/ 89 w 196"/>
                <a:gd name="T59" fmla="*/ 521 h 782"/>
                <a:gd name="T60" fmla="*/ 84 w 196"/>
                <a:gd name="T61" fmla="*/ 524 h 782"/>
                <a:gd name="T62" fmla="*/ 77 w 196"/>
                <a:gd name="T63" fmla="*/ 524 h 782"/>
                <a:gd name="T64" fmla="*/ 72 w 196"/>
                <a:gd name="T65" fmla="*/ 521 h 782"/>
                <a:gd name="T66" fmla="*/ 68 w 196"/>
                <a:gd name="T67" fmla="*/ 517 h 782"/>
                <a:gd name="T68" fmla="*/ 66 w 196"/>
                <a:gd name="T69" fmla="*/ 512 h 782"/>
                <a:gd name="T70" fmla="*/ 66 w 196"/>
                <a:gd name="T71" fmla="*/ 91 h 782"/>
                <a:gd name="T72" fmla="*/ 15 w 196"/>
                <a:gd name="T73" fmla="*/ 0 h 782"/>
                <a:gd name="T74" fmla="*/ 10 w 196"/>
                <a:gd name="T75" fmla="*/ 1 h 782"/>
                <a:gd name="T76" fmla="*/ 4 w 196"/>
                <a:gd name="T77" fmla="*/ 4 h 782"/>
                <a:gd name="T78" fmla="*/ 1 w 196"/>
                <a:gd name="T79" fmla="*/ 9 h 782"/>
                <a:gd name="T80" fmla="*/ 0 w 196"/>
                <a:gd name="T81" fmla="*/ 15 h 782"/>
                <a:gd name="T82" fmla="*/ 1 w 196"/>
                <a:gd name="T83" fmla="*/ 770 h 782"/>
                <a:gd name="T84" fmla="*/ 3 w 196"/>
                <a:gd name="T85" fmla="*/ 776 h 782"/>
                <a:gd name="T86" fmla="*/ 8 w 196"/>
                <a:gd name="T87" fmla="*/ 780 h 782"/>
                <a:gd name="T88" fmla="*/ 13 w 196"/>
                <a:gd name="T89" fmla="*/ 782 h 782"/>
                <a:gd name="T90" fmla="*/ 181 w 196"/>
                <a:gd name="T91" fmla="*/ 782 h 782"/>
                <a:gd name="T92" fmla="*/ 187 w 196"/>
                <a:gd name="T93" fmla="*/ 781 h 782"/>
                <a:gd name="T94" fmla="*/ 192 w 196"/>
                <a:gd name="T95" fmla="*/ 778 h 782"/>
                <a:gd name="T96" fmla="*/ 195 w 196"/>
                <a:gd name="T97" fmla="*/ 773 h 782"/>
                <a:gd name="T98" fmla="*/ 196 w 196"/>
                <a:gd name="T99" fmla="*/ 767 h 782"/>
                <a:gd name="T100" fmla="*/ 196 w 196"/>
                <a:gd name="T101" fmla="*/ 12 h 782"/>
                <a:gd name="T102" fmla="*/ 193 w 196"/>
                <a:gd name="T103" fmla="*/ 7 h 782"/>
                <a:gd name="T104" fmla="*/ 190 w 196"/>
                <a:gd name="T105" fmla="*/ 2 h 782"/>
                <a:gd name="T106" fmla="*/ 185 w 196"/>
                <a:gd name="T10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6" h="782">
                  <a:moveTo>
                    <a:pt x="148" y="717"/>
                  </a:moveTo>
                  <a:lnTo>
                    <a:pt x="147" y="720"/>
                  </a:lnTo>
                  <a:lnTo>
                    <a:pt x="147" y="723"/>
                  </a:lnTo>
                  <a:lnTo>
                    <a:pt x="145" y="725"/>
                  </a:lnTo>
                  <a:lnTo>
                    <a:pt x="144" y="727"/>
                  </a:lnTo>
                  <a:lnTo>
                    <a:pt x="142" y="729"/>
                  </a:lnTo>
                  <a:lnTo>
                    <a:pt x="139" y="731"/>
                  </a:lnTo>
                  <a:lnTo>
                    <a:pt x="136" y="732"/>
                  </a:lnTo>
                  <a:lnTo>
                    <a:pt x="133" y="732"/>
                  </a:lnTo>
                  <a:lnTo>
                    <a:pt x="55" y="732"/>
                  </a:lnTo>
                  <a:lnTo>
                    <a:pt x="52" y="732"/>
                  </a:lnTo>
                  <a:lnTo>
                    <a:pt x="48" y="731"/>
                  </a:lnTo>
                  <a:lnTo>
                    <a:pt x="46" y="729"/>
                  </a:lnTo>
                  <a:lnTo>
                    <a:pt x="44" y="727"/>
                  </a:lnTo>
                  <a:lnTo>
                    <a:pt x="42" y="725"/>
                  </a:lnTo>
                  <a:lnTo>
                    <a:pt x="41" y="723"/>
                  </a:lnTo>
                  <a:lnTo>
                    <a:pt x="40" y="720"/>
                  </a:lnTo>
                  <a:lnTo>
                    <a:pt x="40" y="717"/>
                  </a:lnTo>
                  <a:lnTo>
                    <a:pt x="40" y="561"/>
                  </a:lnTo>
                  <a:lnTo>
                    <a:pt x="40" y="558"/>
                  </a:lnTo>
                  <a:lnTo>
                    <a:pt x="41" y="555"/>
                  </a:lnTo>
                  <a:lnTo>
                    <a:pt x="42" y="552"/>
                  </a:lnTo>
                  <a:lnTo>
                    <a:pt x="44" y="550"/>
                  </a:lnTo>
                  <a:lnTo>
                    <a:pt x="46" y="548"/>
                  </a:lnTo>
                  <a:lnTo>
                    <a:pt x="48" y="547"/>
                  </a:lnTo>
                  <a:lnTo>
                    <a:pt x="52" y="546"/>
                  </a:lnTo>
                  <a:lnTo>
                    <a:pt x="55" y="546"/>
                  </a:lnTo>
                  <a:lnTo>
                    <a:pt x="133" y="546"/>
                  </a:lnTo>
                  <a:lnTo>
                    <a:pt x="136" y="546"/>
                  </a:lnTo>
                  <a:lnTo>
                    <a:pt x="139" y="547"/>
                  </a:lnTo>
                  <a:lnTo>
                    <a:pt x="142" y="548"/>
                  </a:lnTo>
                  <a:lnTo>
                    <a:pt x="144" y="550"/>
                  </a:lnTo>
                  <a:lnTo>
                    <a:pt x="145" y="552"/>
                  </a:lnTo>
                  <a:lnTo>
                    <a:pt x="147" y="555"/>
                  </a:lnTo>
                  <a:lnTo>
                    <a:pt x="147" y="558"/>
                  </a:lnTo>
                  <a:lnTo>
                    <a:pt x="148" y="561"/>
                  </a:lnTo>
                  <a:lnTo>
                    <a:pt x="148" y="717"/>
                  </a:lnTo>
                  <a:close/>
                  <a:moveTo>
                    <a:pt x="66" y="91"/>
                  </a:moveTo>
                  <a:lnTo>
                    <a:pt x="66" y="88"/>
                  </a:lnTo>
                  <a:lnTo>
                    <a:pt x="67" y="85"/>
                  </a:lnTo>
                  <a:lnTo>
                    <a:pt x="68" y="83"/>
                  </a:lnTo>
                  <a:lnTo>
                    <a:pt x="70" y="81"/>
                  </a:lnTo>
                  <a:lnTo>
                    <a:pt x="72" y="78"/>
                  </a:lnTo>
                  <a:lnTo>
                    <a:pt x="75" y="77"/>
                  </a:lnTo>
                  <a:lnTo>
                    <a:pt x="77" y="76"/>
                  </a:lnTo>
                  <a:lnTo>
                    <a:pt x="81" y="76"/>
                  </a:lnTo>
                  <a:lnTo>
                    <a:pt x="84" y="76"/>
                  </a:lnTo>
                  <a:lnTo>
                    <a:pt x="87" y="77"/>
                  </a:lnTo>
                  <a:lnTo>
                    <a:pt x="89" y="78"/>
                  </a:lnTo>
                  <a:lnTo>
                    <a:pt x="91" y="81"/>
                  </a:lnTo>
                  <a:lnTo>
                    <a:pt x="93" y="83"/>
                  </a:lnTo>
                  <a:lnTo>
                    <a:pt x="95" y="85"/>
                  </a:lnTo>
                  <a:lnTo>
                    <a:pt x="96" y="88"/>
                  </a:lnTo>
                  <a:lnTo>
                    <a:pt x="96" y="91"/>
                  </a:lnTo>
                  <a:lnTo>
                    <a:pt x="96" y="509"/>
                  </a:lnTo>
                  <a:lnTo>
                    <a:pt x="96" y="512"/>
                  </a:lnTo>
                  <a:lnTo>
                    <a:pt x="95" y="514"/>
                  </a:lnTo>
                  <a:lnTo>
                    <a:pt x="93" y="517"/>
                  </a:lnTo>
                  <a:lnTo>
                    <a:pt x="91" y="519"/>
                  </a:lnTo>
                  <a:lnTo>
                    <a:pt x="89" y="521"/>
                  </a:lnTo>
                  <a:lnTo>
                    <a:pt x="87" y="522"/>
                  </a:lnTo>
                  <a:lnTo>
                    <a:pt x="84" y="524"/>
                  </a:lnTo>
                  <a:lnTo>
                    <a:pt x="81" y="524"/>
                  </a:lnTo>
                  <a:lnTo>
                    <a:pt x="77" y="524"/>
                  </a:lnTo>
                  <a:lnTo>
                    <a:pt x="75" y="522"/>
                  </a:lnTo>
                  <a:lnTo>
                    <a:pt x="72" y="521"/>
                  </a:lnTo>
                  <a:lnTo>
                    <a:pt x="70" y="519"/>
                  </a:lnTo>
                  <a:lnTo>
                    <a:pt x="68" y="517"/>
                  </a:lnTo>
                  <a:lnTo>
                    <a:pt x="67" y="514"/>
                  </a:lnTo>
                  <a:lnTo>
                    <a:pt x="66" y="512"/>
                  </a:lnTo>
                  <a:lnTo>
                    <a:pt x="66" y="509"/>
                  </a:lnTo>
                  <a:lnTo>
                    <a:pt x="66" y="91"/>
                  </a:lnTo>
                  <a:close/>
                  <a:moveTo>
                    <a:pt x="181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767"/>
                  </a:lnTo>
                  <a:lnTo>
                    <a:pt x="1" y="770"/>
                  </a:lnTo>
                  <a:lnTo>
                    <a:pt x="1" y="773"/>
                  </a:lnTo>
                  <a:lnTo>
                    <a:pt x="3" y="776"/>
                  </a:lnTo>
                  <a:lnTo>
                    <a:pt x="4" y="778"/>
                  </a:lnTo>
                  <a:lnTo>
                    <a:pt x="8" y="780"/>
                  </a:lnTo>
                  <a:lnTo>
                    <a:pt x="10" y="781"/>
                  </a:lnTo>
                  <a:lnTo>
                    <a:pt x="13" y="782"/>
                  </a:lnTo>
                  <a:lnTo>
                    <a:pt x="15" y="782"/>
                  </a:lnTo>
                  <a:lnTo>
                    <a:pt x="181" y="782"/>
                  </a:lnTo>
                  <a:lnTo>
                    <a:pt x="185" y="782"/>
                  </a:lnTo>
                  <a:lnTo>
                    <a:pt x="187" y="781"/>
                  </a:lnTo>
                  <a:lnTo>
                    <a:pt x="190" y="780"/>
                  </a:lnTo>
                  <a:lnTo>
                    <a:pt x="192" y="778"/>
                  </a:lnTo>
                  <a:lnTo>
                    <a:pt x="193" y="776"/>
                  </a:lnTo>
                  <a:lnTo>
                    <a:pt x="195" y="773"/>
                  </a:lnTo>
                  <a:lnTo>
                    <a:pt x="196" y="770"/>
                  </a:lnTo>
                  <a:lnTo>
                    <a:pt x="196" y="767"/>
                  </a:lnTo>
                  <a:lnTo>
                    <a:pt x="196" y="15"/>
                  </a:lnTo>
                  <a:lnTo>
                    <a:pt x="196" y="12"/>
                  </a:lnTo>
                  <a:lnTo>
                    <a:pt x="195" y="9"/>
                  </a:lnTo>
                  <a:lnTo>
                    <a:pt x="193" y="7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7" y="1"/>
                  </a:lnTo>
                  <a:lnTo>
                    <a:pt x="185" y="0"/>
                  </a:lnTo>
                  <a:lnTo>
                    <a:pt x="1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643"/>
            <p:cNvSpPr>
              <a:spLocks noEditPoints="1"/>
            </p:cNvSpPr>
            <p:nvPr/>
          </p:nvSpPr>
          <p:spPr bwMode="auto">
            <a:xfrm>
              <a:off x="5600700" y="844550"/>
              <a:ext cx="147638" cy="217488"/>
            </a:xfrm>
            <a:custGeom>
              <a:avLst/>
              <a:gdLst>
                <a:gd name="T0" fmla="*/ 61 w 469"/>
                <a:gd name="T1" fmla="*/ 632 h 684"/>
                <a:gd name="T2" fmla="*/ 53 w 469"/>
                <a:gd name="T3" fmla="*/ 627 h 684"/>
                <a:gd name="T4" fmla="*/ 49 w 469"/>
                <a:gd name="T5" fmla="*/ 620 h 684"/>
                <a:gd name="T6" fmla="*/ 50 w 469"/>
                <a:gd name="T7" fmla="*/ 611 h 684"/>
                <a:gd name="T8" fmla="*/ 55 w 469"/>
                <a:gd name="T9" fmla="*/ 605 h 684"/>
                <a:gd name="T10" fmla="*/ 64 w 469"/>
                <a:gd name="T11" fmla="*/ 602 h 684"/>
                <a:gd name="T12" fmla="*/ 147 w 469"/>
                <a:gd name="T13" fmla="*/ 603 h 684"/>
                <a:gd name="T14" fmla="*/ 154 w 469"/>
                <a:gd name="T15" fmla="*/ 609 h 684"/>
                <a:gd name="T16" fmla="*/ 157 w 469"/>
                <a:gd name="T17" fmla="*/ 617 h 684"/>
                <a:gd name="T18" fmla="*/ 154 w 469"/>
                <a:gd name="T19" fmla="*/ 625 h 684"/>
                <a:gd name="T20" fmla="*/ 147 w 469"/>
                <a:gd name="T21" fmla="*/ 631 h 684"/>
                <a:gd name="T22" fmla="*/ 74 w 469"/>
                <a:gd name="T23" fmla="*/ 252 h 684"/>
                <a:gd name="T24" fmla="*/ 77 w 469"/>
                <a:gd name="T25" fmla="*/ 243 h 684"/>
                <a:gd name="T26" fmla="*/ 83 w 469"/>
                <a:gd name="T27" fmla="*/ 238 h 684"/>
                <a:gd name="T28" fmla="*/ 93 w 469"/>
                <a:gd name="T29" fmla="*/ 237 h 684"/>
                <a:gd name="T30" fmla="*/ 100 w 469"/>
                <a:gd name="T31" fmla="*/ 241 h 684"/>
                <a:gd name="T32" fmla="*/ 104 w 469"/>
                <a:gd name="T33" fmla="*/ 249 h 684"/>
                <a:gd name="T34" fmla="*/ 104 w 469"/>
                <a:gd name="T35" fmla="*/ 542 h 684"/>
                <a:gd name="T36" fmla="*/ 100 w 469"/>
                <a:gd name="T37" fmla="*/ 549 h 684"/>
                <a:gd name="T38" fmla="*/ 93 w 469"/>
                <a:gd name="T39" fmla="*/ 553 h 684"/>
                <a:gd name="T40" fmla="*/ 83 w 469"/>
                <a:gd name="T41" fmla="*/ 553 h 684"/>
                <a:gd name="T42" fmla="*/ 77 w 469"/>
                <a:gd name="T43" fmla="*/ 547 h 684"/>
                <a:gd name="T44" fmla="*/ 74 w 469"/>
                <a:gd name="T45" fmla="*/ 539 h 684"/>
                <a:gd name="T46" fmla="*/ 260 w 469"/>
                <a:gd name="T47" fmla="*/ 11 h 684"/>
                <a:gd name="T48" fmla="*/ 255 w 469"/>
                <a:gd name="T49" fmla="*/ 3 h 684"/>
                <a:gd name="T50" fmla="*/ 247 w 469"/>
                <a:gd name="T51" fmla="*/ 0 h 684"/>
                <a:gd name="T52" fmla="*/ 150 w 469"/>
                <a:gd name="T53" fmla="*/ 33 h 684"/>
                <a:gd name="T54" fmla="*/ 143 w 469"/>
                <a:gd name="T55" fmla="*/ 38 h 684"/>
                <a:gd name="T56" fmla="*/ 140 w 469"/>
                <a:gd name="T57" fmla="*/ 46 h 684"/>
                <a:gd name="T58" fmla="*/ 180 w 469"/>
                <a:gd name="T59" fmla="*/ 170 h 684"/>
                <a:gd name="T60" fmla="*/ 9 w 469"/>
                <a:gd name="T61" fmla="*/ 171 h 684"/>
                <a:gd name="T62" fmla="*/ 3 w 469"/>
                <a:gd name="T63" fmla="*/ 177 h 684"/>
                <a:gd name="T64" fmla="*/ 0 w 469"/>
                <a:gd name="T65" fmla="*/ 185 h 684"/>
                <a:gd name="T66" fmla="*/ 2 w 469"/>
                <a:gd name="T67" fmla="*/ 673 h 684"/>
                <a:gd name="T68" fmla="*/ 7 w 469"/>
                <a:gd name="T69" fmla="*/ 680 h 684"/>
                <a:gd name="T70" fmla="*/ 15 w 469"/>
                <a:gd name="T71" fmla="*/ 682 h 684"/>
                <a:gd name="T72" fmla="*/ 202 w 469"/>
                <a:gd name="T73" fmla="*/ 681 h 684"/>
                <a:gd name="T74" fmla="*/ 209 w 469"/>
                <a:gd name="T75" fmla="*/ 676 h 684"/>
                <a:gd name="T76" fmla="*/ 211 w 469"/>
                <a:gd name="T77" fmla="*/ 667 h 684"/>
                <a:gd name="T78" fmla="*/ 350 w 469"/>
                <a:gd name="T79" fmla="*/ 677 h 684"/>
                <a:gd name="T80" fmla="*/ 357 w 469"/>
                <a:gd name="T81" fmla="*/ 683 h 684"/>
                <a:gd name="T82" fmla="*/ 366 w 469"/>
                <a:gd name="T83" fmla="*/ 684 h 684"/>
                <a:gd name="T84" fmla="*/ 463 w 469"/>
                <a:gd name="T85" fmla="*/ 650 h 684"/>
                <a:gd name="T86" fmla="*/ 468 w 469"/>
                <a:gd name="T87" fmla="*/ 643 h 684"/>
                <a:gd name="T88" fmla="*/ 469 w 469"/>
                <a:gd name="T89" fmla="*/ 635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9" h="684">
                  <a:moveTo>
                    <a:pt x="142" y="632"/>
                  </a:moveTo>
                  <a:lnTo>
                    <a:pt x="64" y="632"/>
                  </a:lnTo>
                  <a:lnTo>
                    <a:pt x="61" y="632"/>
                  </a:lnTo>
                  <a:lnTo>
                    <a:pt x="57" y="631"/>
                  </a:lnTo>
                  <a:lnTo>
                    <a:pt x="55" y="629"/>
                  </a:lnTo>
                  <a:lnTo>
                    <a:pt x="53" y="627"/>
                  </a:lnTo>
                  <a:lnTo>
                    <a:pt x="51" y="625"/>
                  </a:lnTo>
                  <a:lnTo>
                    <a:pt x="50" y="623"/>
                  </a:lnTo>
                  <a:lnTo>
                    <a:pt x="49" y="620"/>
                  </a:lnTo>
                  <a:lnTo>
                    <a:pt x="48" y="617"/>
                  </a:lnTo>
                  <a:lnTo>
                    <a:pt x="49" y="614"/>
                  </a:lnTo>
                  <a:lnTo>
                    <a:pt x="50" y="611"/>
                  </a:lnTo>
                  <a:lnTo>
                    <a:pt x="51" y="609"/>
                  </a:lnTo>
                  <a:lnTo>
                    <a:pt x="53" y="606"/>
                  </a:lnTo>
                  <a:lnTo>
                    <a:pt x="55" y="605"/>
                  </a:lnTo>
                  <a:lnTo>
                    <a:pt x="57" y="603"/>
                  </a:lnTo>
                  <a:lnTo>
                    <a:pt x="61" y="603"/>
                  </a:lnTo>
                  <a:lnTo>
                    <a:pt x="64" y="602"/>
                  </a:lnTo>
                  <a:lnTo>
                    <a:pt x="142" y="602"/>
                  </a:lnTo>
                  <a:lnTo>
                    <a:pt x="144" y="603"/>
                  </a:lnTo>
                  <a:lnTo>
                    <a:pt x="147" y="603"/>
                  </a:lnTo>
                  <a:lnTo>
                    <a:pt x="150" y="605"/>
                  </a:lnTo>
                  <a:lnTo>
                    <a:pt x="152" y="606"/>
                  </a:lnTo>
                  <a:lnTo>
                    <a:pt x="154" y="609"/>
                  </a:lnTo>
                  <a:lnTo>
                    <a:pt x="155" y="611"/>
                  </a:lnTo>
                  <a:lnTo>
                    <a:pt x="156" y="614"/>
                  </a:lnTo>
                  <a:lnTo>
                    <a:pt x="157" y="617"/>
                  </a:lnTo>
                  <a:lnTo>
                    <a:pt x="156" y="620"/>
                  </a:lnTo>
                  <a:lnTo>
                    <a:pt x="155" y="623"/>
                  </a:lnTo>
                  <a:lnTo>
                    <a:pt x="154" y="625"/>
                  </a:lnTo>
                  <a:lnTo>
                    <a:pt x="152" y="627"/>
                  </a:lnTo>
                  <a:lnTo>
                    <a:pt x="150" y="629"/>
                  </a:lnTo>
                  <a:lnTo>
                    <a:pt x="147" y="631"/>
                  </a:lnTo>
                  <a:lnTo>
                    <a:pt x="144" y="632"/>
                  </a:lnTo>
                  <a:lnTo>
                    <a:pt x="142" y="632"/>
                  </a:lnTo>
                  <a:close/>
                  <a:moveTo>
                    <a:pt x="74" y="252"/>
                  </a:moveTo>
                  <a:lnTo>
                    <a:pt x="74" y="249"/>
                  </a:lnTo>
                  <a:lnTo>
                    <a:pt x="76" y="247"/>
                  </a:lnTo>
                  <a:lnTo>
                    <a:pt x="77" y="243"/>
                  </a:lnTo>
                  <a:lnTo>
                    <a:pt x="79" y="241"/>
                  </a:lnTo>
                  <a:lnTo>
                    <a:pt x="81" y="239"/>
                  </a:lnTo>
                  <a:lnTo>
                    <a:pt x="83" y="238"/>
                  </a:lnTo>
                  <a:lnTo>
                    <a:pt x="86" y="237"/>
                  </a:lnTo>
                  <a:lnTo>
                    <a:pt x="89" y="237"/>
                  </a:lnTo>
                  <a:lnTo>
                    <a:pt x="93" y="237"/>
                  </a:lnTo>
                  <a:lnTo>
                    <a:pt x="95" y="238"/>
                  </a:lnTo>
                  <a:lnTo>
                    <a:pt x="98" y="239"/>
                  </a:lnTo>
                  <a:lnTo>
                    <a:pt x="100" y="241"/>
                  </a:lnTo>
                  <a:lnTo>
                    <a:pt x="102" y="243"/>
                  </a:lnTo>
                  <a:lnTo>
                    <a:pt x="103" y="247"/>
                  </a:lnTo>
                  <a:lnTo>
                    <a:pt x="104" y="249"/>
                  </a:lnTo>
                  <a:lnTo>
                    <a:pt x="104" y="252"/>
                  </a:lnTo>
                  <a:lnTo>
                    <a:pt x="104" y="539"/>
                  </a:lnTo>
                  <a:lnTo>
                    <a:pt x="104" y="542"/>
                  </a:lnTo>
                  <a:lnTo>
                    <a:pt x="103" y="545"/>
                  </a:lnTo>
                  <a:lnTo>
                    <a:pt x="102" y="547"/>
                  </a:lnTo>
                  <a:lnTo>
                    <a:pt x="100" y="549"/>
                  </a:lnTo>
                  <a:lnTo>
                    <a:pt x="98" y="551"/>
                  </a:lnTo>
                  <a:lnTo>
                    <a:pt x="95" y="553"/>
                  </a:lnTo>
                  <a:lnTo>
                    <a:pt x="93" y="553"/>
                  </a:lnTo>
                  <a:lnTo>
                    <a:pt x="89" y="554"/>
                  </a:lnTo>
                  <a:lnTo>
                    <a:pt x="86" y="553"/>
                  </a:lnTo>
                  <a:lnTo>
                    <a:pt x="83" y="553"/>
                  </a:lnTo>
                  <a:lnTo>
                    <a:pt x="81" y="551"/>
                  </a:lnTo>
                  <a:lnTo>
                    <a:pt x="79" y="549"/>
                  </a:lnTo>
                  <a:lnTo>
                    <a:pt x="77" y="547"/>
                  </a:lnTo>
                  <a:lnTo>
                    <a:pt x="76" y="545"/>
                  </a:lnTo>
                  <a:lnTo>
                    <a:pt x="74" y="542"/>
                  </a:lnTo>
                  <a:lnTo>
                    <a:pt x="74" y="539"/>
                  </a:lnTo>
                  <a:lnTo>
                    <a:pt x="74" y="252"/>
                  </a:lnTo>
                  <a:close/>
                  <a:moveTo>
                    <a:pt x="469" y="633"/>
                  </a:moveTo>
                  <a:lnTo>
                    <a:pt x="260" y="11"/>
                  </a:lnTo>
                  <a:lnTo>
                    <a:pt x="259" y="7"/>
                  </a:lnTo>
                  <a:lnTo>
                    <a:pt x="257" y="5"/>
                  </a:lnTo>
                  <a:lnTo>
                    <a:pt x="255" y="3"/>
                  </a:lnTo>
                  <a:lnTo>
                    <a:pt x="252" y="2"/>
                  </a:lnTo>
                  <a:lnTo>
                    <a:pt x="249" y="1"/>
                  </a:lnTo>
                  <a:lnTo>
                    <a:pt x="247" y="0"/>
                  </a:lnTo>
                  <a:lnTo>
                    <a:pt x="244" y="0"/>
                  </a:lnTo>
                  <a:lnTo>
                    <a:pt x="241" y="1"/>
                  </a:lnTo>
                  <a:lnTo>
                    <a:pt x="150" y="33"/>
                  </a:lnTo>
                  <a:lnTo>
                    <a:pt x="147" y="34"/>
                  </a:lnTo>
                  <a:lnTo>
                    <a:pt x="144" y="36"/>
                  </a:lnTo>
                  <a:lnTo>
                    <a:pt x="143" y="38"/>
                  </a:lnTo>
                  <a:lnTo>
                    <a:pt x="141" y="41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9"/>
                  </a:lnTo>
                  <a:lnTo>
                    <a:pt x="140" y="52"/>
                  </a:lnTo>
                  <a:lnTo>
                    <a:pt x="180" y="170"/>
                  </a:lnTo>
                  <a:lnTo>
                    <a:pt x="15" y="170"/>
                  </a:lnTo>
                  <a:lnTo>
                    <a:pt x="12" y="171"/>
                  </a:lnTo>
                  <a:lnTo>
                    <a:pt x="9" y="171"/>
                  </a:lnTo>
                  <a:lnTo>
                    <a:pt x="7" y="174"/>
                  </a:lnTo>
                  <a:lnTo>
                    <a:pt x="5" y="175"/>
                  </a:lnTo>
                  <a:lnTo>
                    <a:pt x="3" y="177"/>
                  </a:lnTo>
                  <a:lnTo>
                    <a:pt x="2" y="180"/>
                  </a:lnTo>
                  <a:lnTo>
                    <a:pt x="0" y="183"/>
                  </a:lnTo>
                  <a:lnTo>
                    <a:pt x="0" y="185"/>
                  </a:lnTo>
                  <a:lnTo>
                    <a:pt x="0" y="667"/>
                  </a:lnTo>
                  <a:lnTo>
                    <a:pt x="0" y="670"/>
                  </a:lnTo>
                  <a:lnTo>
                    <a:pt x="2" y="673"/>
                  </a:lnTo>
                  <a:lnTo>
                    <a:pt x="3" y="676"/>
                  </a:lnTo>
                  <a:lnTo>
                    <a:pt x="5" y="678"/>
                  </a:lnTo>
                  <a:lnTo>
                    <a:pt x="7" y="680"/>
                  </a:lnTo>
                  <a:lnTo>
                    <a:pt x="9" y="681"/>
                  </a:lnTo>
                  <a:lnTo>
                    <a:pt x="12" y="682"/>
                  </a:lnTo>
                  <a:lnTo>
                    <a:pt x="15" y="682"/>
                  </a:lnTo>
                  <a:lnTo>
                    <a:pt x="196" y="682"/>
                  </a:lnTo>
                  <a:lnTo>
                    <a:pt x="199" y="682"/>
                  </a:lnTo>
                  <a:lnTo>
                    <a:pt x="202" y="681"/>
                  </a:lnTo>
                  <a:lnTo>
                    <a:pt x="204" y="680"/>
                  </a:lnTo>
                  <a:lnTo>
                    <a:pt x="206" y="678"/>
                  </a:lnTo>
                  <a:lnTo>
                    <a:pt x="209" y="676"/>
                  </a:lnTo>
                  <a:lnTo>
                    <a:pt x="210" y="673"/>
                  </a:lnTo>
                  <a:lnTo>
                    <a:pt x="211" y="670"/>
                  </a:lnTo>
                  <a:lnTo>
                    <a:pt x="211" y="667"/>
                  </a:lnTo>
                  <a:lnTo>
                    <a:pt x="211" y="263"/>
                  </a:lnTo>
                  <a:lnTo>
                    <a:pt x="349" y="675"/>
                  </a:lnTo>
                  <a:lnTo>
                    <a:pt x="350" y="677"/>
                  </a:lnTo>
                  <a:lnTo>
                    <a:pt x="352" y="679"/>
                  </a:lnTo>
                  <a:lnTo>
                    <a:pt x="354" y="681"/>
                  </a:lnTo>
                  <a:lnTo>
                    <a:pt x="357" y="683"/>
                  </a:lnTo>
                  <a:lnTo>
                    <a:pt x="360" y="684"/>
                  </a:lnTo>
                  <a:lnTo>
                    <a:pt x="363" y="684"/>
                  </a:lnTo>
                  <a:lnTo>
                    <a:pt x="366" y="684"/>
                  </a:lnTo>
                  <a:lnTo>
                    <a:pt x="368" y="683"/>
                  </a:lnTo>
                  <a:lnTo>
                    <a:pt x="459" y="651"/>
                  </a:lnTo>
                  <a:lnTo>
                    <a:pt x="463" y="650"/>
                  </a:lnTo>
                  <a:lnTo>
                    <a:pt x="465" y="649"/>
                  </a:lnTo>
                  <a:lnTo>
                    <a:pt x="467" y="647"/>
                  </a:lnTo>
                  <a:lnTo>
                    <a:pt x="468" y="643"/>
                  </a:lnTo>
                  <a:lnTo>
                    <a:pt x="469" y="641"/>
                  </a:lnTo>
                  <a:lnTo>
                    <a:pt x="469" y="638"/>
                  </a:lnTo>
                  <a:lnTo>
                    <a:pt x="469" y="635"/>
                  </a:lnTo>
                  <a:lnTo>
                    <a:pt x="469" y="633"/>
                  </a:lnTo>
                  <a:lnTo>
                    <a:pt x="469" y="6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644"/>
            <p:cNvSpPr>
              <a:spLocks noEditPoints="1"/>
            </p:cNvSpPr>
            <p:nvPr/>
          </p:nvSpPr>
          <p:spPr bwMode="auto">
            <a:xfrm>
              <a:off x="5465763" y="846138"/>
              <a:ext cx="52388" cy="214313"/>
            </a:xfrm>
            <a:custGeom>
              <a:avLst/>
              <a:gdLst>
                <a:gd name="T0" fmla="*/ 81 w 165"/>
                <a:gd name="T1" fmla="*/ 563 h 677"/>
                <a:gd name="T2" fmla="*/ 79 w 165"/>
                <a:gd name="T3" fmla="*/ 569 h 677"/>
                <a:gd name="T4" fmla="*/ 75 w 165"/>
                <a:gd name="T5" fmla="*/ 572 h 677"/>
                <a:gd name="T6" fmla="*/ 70 w 165"/>
                <a:gd name="T7" fmla="*/ 575 h 677"/>
                <a:gd name="T8" fmla="*/ 64 w 165"/>
                <a:gd name="T9" fmla="*/ 575 h 677"/>
                <a:gd name="T10" fmla="*/ 59 w 165"/>
                <a:gd name="T11" fmla="*/ 572 h 677"/>
                <a:gd name="T12" fmla="*/ 55 w 165"/>
                <a:gd name="T13" fmla="*/ 569 h 677"/>
                <a:gd name="T14" fmla="*/ 53 w 165"/>
                <a:gd name="T15" fmla="*/ 563 h 677"/>
                <a:gd name="T16" fmla="*/ 51 w 165"/>
                <a:gd name="T17" fmla="*/ 116 h 677"/>
                <a:gd name="T18" fmla="*/ 54 w 165"/>
                <a:gd name="T19" fmla="*/ 111 h 677"/>
                <a:gd name="T20" fmla="*/ 57 w 165"/>
                <a:gd name="T21" fmla="*/ 106 h 677"/>
                <a:gd name="T22" fmla="*/ 61 w 165"/>
                <a:gd name="T23" fmla="*/ 103 h 677"/>
                <a:gd name="T24" fmla="*/ 66 w 165"/>
                <a:gd name="T25" fmla="*/ 102 h 677"/>
                <a:gd name="T26" fmla="*/ 73 w 165"/>
                <a:gd name="T27" fmla="*/ 103 h 677"/>
                <a:gd name="T28" fmla="*/ 77 w 165"/>
                <a:gd name="T29" fmla="*/ 106 h 677"/>
                <a:gd name="T30" fmla="*/ 80 w 165"/>
                <a:gd name="T31" fmla="*/ 111 h 677"/>
                <a:gd name="T32" fmla="*/ 83 w 165"/>
                <a:gd name="T33" fmla="*/ 117 h 677"/>
                <a:gd name="T34" fmla="*/ 150 w 165"/>
                <a:gd name="T35" fmla="*/ 0 h 677"/>
                <a:gd name="T36" fmla="*/ 12 w 165"/>
                <a:gd name="T37" fmla="*/ 0 h 677"/>
                <a:gd name="T38" fmla="*/ 6 w 165"/>
                <a:gd name="T39" fmla="*/ 2 h 677"/>
                <a:gd name="T40" fmla="*/ 2 w 165"/>
                <a:gd name="T41" fmla="*/ 7 h 677"/>
                <a:gd name="T42" fmla="*/ 0 w 165"/>
                <a:gd name="T43" fmla="*/ 12 h 677"/>
                <a:gd name="T44" fmla="*/ 0 w 165"/>
                <a:gd name="T45" fmla="*/ 662 h 677"/>
                <a:gd name="T46" fmla="*/ 1 w 165"/>
                <a:gd name="T47" fmla="*/ 668 h 677"/>
                <a:gd name="T48" fmla="*/ 4 w 165"/>
                <a:gd name="T49" fmla="*/ 673 h 677"/>
                <a:gd name="T50" fmla="*/ 9 w 165"/>
                <a:gd name="T51" fmla="*/ 676 h 677"/>
                <a:gd name="T52" fmla="*/ 15 w 165"/>
                <a:gd name="T53" fmla="*/ 677 h 677"/>
                <a:gd name="T54" fmla="*/ 153 w 165"/>
                <a:gd name="T55" fmla="*/ 677 h 677"/>
                <a:gd name="T56" fmla="*/ 159 w 165"/>
                <a:gd name="T57" fmla="*/ 675 h 677"/>
                <a:gd name="T58" fmla="*/ 163 w 165"/>
                <a:gd name="T59" fmla="*/ 671 h 677"/>
                <a:gd name="T60" fmla="*/ 165 w 165"/>
                <a:gd name="T61" fmla="*/ 665 h 677"/>
                <a:gd name="T62" fmla="*/ 165 w 165"/>
                <a:gd name="T63" fmla="*/ 15 h 677"/>
                <a:gd name="T64" fmla="*/ 164 w 165"/>
                <a:gd name="T65" fmla="*/ 9 h 677"/>
                <a:gd name="T66" fmla="*/ 161 w 165"/>
                <a:gd name="T67" fmla="*/ 5 h 677"/>
                <a:gd name="T68" fmla="*/ 157 w 165"/>
                <a:gd name="T69" fmla="*/ 1 h 677"/>
                <a:gd name="T70" fmla="*/ 150 w 165"/>
                <a:gd name="T71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5" h="677">
                  <a:moveTo>
                    <a:pt x="83" y="560"/>
                  </a:moveTo>
                  <a:lnTo>
                    <a:pt x="81" y="563"/>
                  </a:lnTo>
                  <a:lnTo>
                    <a:pt x="80" y="565"/>
                  </a:lnTo>
                  <a:lnTo>
                    <a:pt x="79" y="569"/>
                  </a:lnTo>
                  <a:lnTo>
                    <a:pt x="77" y="571"/>
                  </a:lnTo>
                  <a:lnTo>
                    <a:pt x="75" y="572"/>
                  </a:lnTo>
                  <a:lnTo>
                    <a:pt x="73" y="574"/>
                  </a:lnTo>
                  <a:lnTo>
                    <a:pt x="70" y="575"/>
                  </a:lnTo>
                  <a:lnTo>
                    <a:pt x="66" y="575"/>
                  </a:lnTo>
                  <a:lnTo>
                    <a:pt x="64" y="575"/>
                  </a:lnTo>
                  <a:lnTo>
                    <a:pt x="61" y="574"/>
                  </a:lnTo>
                  <a:lnTo>
                    <a:pt x="59" y="572"/>
                  </a:lnTo>
                  <a:lnTo>
                    <a:pt x="57" y="571"/>
                  </a:lnTo>
                  <a:lnTo>
                    <a:pt x="55" y="569"/>
                  </a:lnTo>
                  <a:lnTo>
                    <a:pt x="54" y="565"/>
                  </a:lnTo>
                  <a:lnTo>
                    <a:pt x="53" y="563"/>
                  </a:lnTo>
                  <a:lnTo>
                    <a:pt x="51" y="560"/>
                  </a:lnTo>
                  <a:lnTo>
                    <a:pt x="51" y="116"/>
                  </a:lnTo>
                  <a:lnTo>
                    <a:pt x="53" y="114"/>
                  </a:lnTo>
                  <a:lnTo>
                    <a:pt x="54" y="111"/>
                  </a:lnTo>
                  <a:lnTo>
                    <a:pt x="55" y="109"/>
                  </a:lnTo>
                  <a:lnTo>
                    <a:pt x="57" y="106"/>
                  </a:lnTo>
                  <a:lnTo>
                    <a:pt x="59" y="104"/>
                  </a:lnTo>
                  <a:lnTo>
                    <a:pt x="61" y="103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70" y="102"/>
                  </a:lnTo>
                  <a:lnTo>
                    <a:pt x="73" y="103"/>
                  </a:lnTo>
                  <a:lnTo>
                    <a:pt x="75" y="104"/>
                  </a:lnTo>
                  <a:lnTo>
                    <a:pt x="77" y="106"/>
                  </a:lnTo>
                  <a:lnTo>
                    <a:pt x="79" y="109"/>
                  </a:lnTo>
                  <a:lnTo>
                    <a:pt x="80" y="111"/>
                  </a:lnTo>
                  <a:lnTo>
                    <a:pt x="81" y="114"/>
                  </a:lnTo>
                  <a:lnTo>
                    <a:pt x="83" y="117"/>
                  </a:lnTo>
                  <a:lnTo>
                    <a:pt x="83" y="560"/>
                  </a:lnTo>
                  <a:close/>
                  <a:moveTo>
                    <a:pt x="150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662"/>
                  </a:lnTo>
                  <a:lnTo>
                    <a:pt x="0" y="665"/>
                  </a:lnTo>
                  <a:lnTo>
                    <a:pt x="1" y="668"/>
                  </a:lnTo>
                  <a:lnTo>
                    <a:pt x="2" y="671"/>
                  </a:lnTo>
                  <a:lnTo>
                    <a:pt x="4" y="673"/>
                  </a:lnTo>
                  <a:lnTo>
                    <a:pt x="6" y="675"/>
                  </a:lnTo>
                  <a:lnTo>
                    <a:pt x="9" y="676"/>
                  </a:lnTo>
                  <a:lnTo>
                    <a:pt x="12" y="677"/>
                  </a:lnTo>
                  <a:lnTo>
                    <a:pt x="15" y="677"/>
                  </a:lnTo>
                  <a:lnTo>
                    <a:pt x="150" y="677"/>
                  </a:lnTo>
                  <a:lnTo>
                    <a:pt x="153" y="677"/>
                  </a:lnTo>
                  <a:lnTo>
                    <a:pt x="157" y="676"/>
                  </a:lnTo>
                  <a:lnTo>
                    <a:pt x="159" y="675"/>
                  </a:lnTo>
                  <a:lnTo>
                    <a:pt x="161" y="673"/>
                  </a:lnTo>
                  <a:lnTo>
                    <a:pt x="163" y="671"/>
                  </a:lnTo>
                  <a:lnTo>
                    <a:pt x="164" y="668"/>
                  </a:lnTo>
                  <a:lnTo>
                    <a:pt x="165" y="665"/>
                  </a:lnTo>
                  <a:lnTo>
                    <a:pt x="165" y="662"/>
                  </a:lnTo>
                  <a:lnTo>
                    <a:pt x="165" y="15"/>
                  </a:lnTo>
                  <a:lnTo>
                    <a:pt x="165" y="12"/>
                  </a:lnTo>
                  <a:lnTo>
                    <a:pt x="164" y="9"/>
                  </a:lnTo>
                  <a:lnTo>
                    <a:pt x="163" y="7"/>
                  </a:lnTo>
                  <a:lnTo>
                    <a:pt x="161" y="5"/>
                  </a:lnTo>
                  <a:lnTo>
                    <a:pt x="159" y="2"/>
                  </a:lnTo>
                  <a:lnTo>
                    <a:pt x="157" y="1"/>
                  </a:lnTo>
                  <a:lnTo>
                    <a:pt x="153" y="0"/>
                  </a:lnTo>
                  <a:lnTo>
                    <a:pt x="150" y="0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4" name="Group 373"/>
          <p:cNvGrpSpPr/>
          <p:nvPr/>
        </p:nvGrpSpPr>
        <p:grpSpPr>
          <a:xfrm>
            <a:off x="5037955" y="4564458"/>
            <a:ext cx="287338" cy="249238"/>
            <a:chOff x="5465763" y="1385888"/>
            <a:chExt cx="287338" cy="2492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75" name="Freeform 683"/>
            <p:cNvSpPr>
              <a:spLocks/>
            </p:cNvSpPr>
            <p:nvPr/>
          </p:nvSpPr>
          <p:spPr bwMode="auto">
            <a:xfrm>
              <a:off x="5494338" y="1414463"/>
              <a:ext cx="134938" cy="9525"/>
            </a:xfrm>
            <a:custGeom>
              <a:avLst/>
              <a:gdLst>
                <a:gd name="T0" fmla="*/ 15 w 422"/>
                <a:gd name="T1" fmla="*/ 0 h 30"/>
                <a:gd name="T2" fmla="*/ 12 w 422"/>
                <a:gd name="T3" fmla="*/ 0 h 30"/>
                <a:gd name="T4" fmla="*/ 10 w 422"/>
                <a:gd name="T5" fmla="*/ 2 h 30"/>
                <a:gd name="T6" fmla="*/ 6 w 422"/>
                <a:gd name="T7" fmla="*/ 3 h 30"/>
                <a:gd name="T8" fmla="*/ 4 w 422"/>
                <a:gd name="T9" fmla="*/ 5 h 30"/>
                <a:gd name="T10" fmla="*/ 3 w 422"/>
                <a:gd name="T11" fmla="*/ 7 h 30"/>
                <a:gd name="T12" fmla="*/ 1 w 422"/>
                <a:gd name="T13" fmla="*/ 10 h 30"/>
                <a:gd name="T14" fmla="*/ 0 w 422"/>
                <a:gd name="T15" fmla="*/ 12 h 30"/>
                <a:gd name="T16" fmla="*/ 0 w 422"/>
                <a:gd name="T17" fmla="*/ 15 h 30"/>
                <a:gd name="T18" fmla="*/ 0 w 422"/>
                <a:gd name="T19" fmla="*/ 19 h 30"/>
                <a:gd name="T20" fmla="*/ 1 w 422"/>
                <a:gd name="T21" fmla="*/ 22 h 30"/>
                <a:gd name="T22" fmla="*/ 3 w 422"/>
                <a:gd name="T23" fmla="*/ 24 h 30"/>
                <a:gd name="T24" fmla="*/ 4 w 422"/>
                <a:gd name="T25" fmla="*/ 26 h 30"/>
                <a:gd name="T26" fmla="*/ 6 w 422"/>
                <a:gd name="T27" fmla="*/ 28 h 30"/>
                <a:gd name="T28" fmla="*/ 10 w 422"/>
                <a:gd name="T29" fmla="*/ 29 h 30"/>
                <a:gd name="T30" fmla="*/ 12 w 422"/>
                <a:gd name="T31" fmla="*/ 30 h 30"/>
                <a:gd name="T32" fmla="*/ 15 w 422"/>
                <a:gd name="T33" fmla="*/ 30 h 30"/>
                <a:gd name="T34" fmla="*/ 407 w 422"/>
                <a:gd name="T35" fmla="*/ 30 h 30"/>
                <a:gd name="T36" fmla="*/ 410 w 422"/>
                <a:gd name="T37" fmla="*/ 30 h 30"/>
                <a:gd name="T38" fmla="*/ 413 w 422"/>
                <a:gd name="T39" fmla="*/ 29 h 30"/>
                <a:gd name="T40" fmla="*/ 415 w 422"/>
                <a:gd name="T41" fmla="*/ 28 h 30"/>
                <a:gd name="T42" fmla="*/ 417 w 422"/>
                <a:gd name="T43" fmla="*/ 26 h 30"/>
                <a:gd name="T44" fmla="*/ 419 w 422"/>
                <a:gd name="T45" fmla="*/ 24 h 30"/>
                <a:gd name="T46" fmla="*/ 420 w 422"/>
                <a:gd name="T47" fmla="*/ 22 h 30"/>
                <a:gd name="T48" fmla="*/ 422 w 422"/>
                <a:gd name="T49" fmla="*/ 19 h 30"/>
                <a:gd name="T50" fmla="*/ 422 w 422"/>
                <a:gd name="T51" fmla="*/ 15 h 30"/>
                <a:gd name="T52" fmla="*/ 422 w 422"/>
                <a:gd name="T53" fmla="*/ 12 h 30"/>
                <a:gd name="T54" fmla="*/ 420 w 422"/>
                <a:gd name="T55" fmla="*/ 10 h 30"/>
                <a:gd name="T56" fmla="*/ 419 w 422"/>
                <a:gd name="T57" fmla="*/ 7 h 30"/>
                <a:gd name="T58" fmla="*/ 417 w 422"/>
                <a:gd name="T59" fmla="*/ 5 h 30"/>
                <a:gd name="T60" fmla="*/ 415 w 422"/>
                <a:gd name="T61" fmla="*/ 3 h 30"/>
                <a:gd name="T62" fmla="*/ 412 w 422"/>
                <a:gd name="T63" fmla="*/ 2 h 30"/>
                <a:gd name="T64" fmla="*/ 410 w 422"/>
                <a:gd name="T65" fmla="*/ 0 h 30"/>
                <a:gd name="T66" fmla="*/ 407 w 422"/>
                <a:gd name="T67" fmla="*/ 0 h 30"/>
                <a:gd name="T68" fmla="*/ 15 w 422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2" h="30">
                  <a:moveTo>
                    <a:pt x="15" y="0"/>
                  </a:moveTo>
                  <a:lnTo>
                    <a:pt x="12" y="0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407" y="30"/>
                  </a:lnTo>
                  <a:lnTo>
                    <a:pt x="410" y="30"/>
                  </a:lnTo>
                  <a:lnTo>
                    <a:pt x="413" y="29"/>
                  </a:lnTo>
                  <a:lnTo>
                    <a:pt x="415" y="28"/>
                  </a:lnTo>
                  <a:lnTo>
                    <a:pt x="417" y="26"/>
                  </a:lnTo>
                  <a:lnTo>
                    <a:pt x="419" y="24"/>
                  </a:lnTo>
                  <a:lnTo>
                    <a:pt x="420" y="22"/>
                  </a:lnTo>
                  <a:lnTo>
                    <a:pt x="422" y="19"/>
                  </a:lnTo>
                  <a:lnTo>
                    <a:pt x="422" y="15"/>
                  </a:lnTo>
                  <a:lnTo>
                    <a:pt x="422" y="12"/>
                  </a:lnTo>
                  <a:lnTo>
                    <a:pt x="420" y="10"/>
                  </a:lnTo>
                  <a:lnTo>
                    <a:pt x="419" y="7"/>
                  </a:lnTo>
                  <a:lnTo>
                    <a:pt x="417" y="5"/>
                  </a:lnTo>
                  <a:lnTo>
                    <a:pt x="415" y="3"/>
                  </a:lnTo>
                  <a:lnTo>
                    <a:pt x="412" y="2"/>
                  </a:lnTo>
                  <a:lnTo>
                    <a:pt x="410" y="0"/>
                  </a:lnTo>
                  <a:lnTo>
                    <a:pt x="407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684"/>
            <p:cNvSpPr>
              <a:spLocks/>
            </p:cNvSpPr>
            <p:nvPr/>
          </p:nvSpPr>
          <p:spPr bwMode="auto">
            <a:xfrm>
              <a:off x="5691188" y="1474788"/>
              <a:ext cx="31750" cy="120650"/>
            </a:xfrm>
            <a:custGeom>
              <a:avLst/>
              <a:gdLst>
                <a:gd name="T0" fmla="*/ 23 w 103"/>
                <a:gd name="T1" fmla="*/ 2 h 379"/>
                <a:gd name="T2" fmla="*/ 18 w 103"/>
                <a:gd name="T3" fmla="*/ 0 h 379"/>
                <a:gd name="T4" fmla="*/ 11 w 103"/>
                <a:gd name="T5" fmla="*/ 0 h 379"/>
                <a:gd name="T6" fmla="*/ 6 w 103"/>
                <a:gd name="T7" fmla="*/ 2 h 379"/>
                <a:gd name="T8" fmla="*/ 2 w 103"/>
                <a:gd name="T9" fmla="*/ 7 h 379"/>
                <a:gd name="T10" fmla="*/ 0 w 103"/>
                <a:gd name="T11" fmla="*/ 12 h 379"/>
                <a:gd name="T12" fmla="*/ 0 w 103"/>
                <a:gd name="T13" fmla="*/ 18 h 379"/>
                <a:gd name="T14" fmla="*/ 2 w 103"/>
                <a:gd name="T15" fmla="*/ 24 h 379"/>
                <a:gd name="T16" fmla="*/ 13 w 103"/>
                <a:gd name="T17" fmla="*/ 35 h 379"/>
                <a:gd name="T18" fmla="*/ 26 w 103"/>
                <a:gd name="T19" fmla="*/ 52 h 379"/>
                <a:gd name="T20" fmla="*/ 39 w 103"/>
                <a:gd name="T21" fmla="*/ 71 h 379"/>
                <a:gd name="T22" fmla="*/ 50 w 103"/>
                <a:gd name="T23" fmla="*/ 90 h 379"/>
                <a:gd name="T24" fmla="*/ 59 w 103"/>
                <a:gd name="T25" fmla="*/ 112 h 379"/>
                <a:gd name="T26" fmla="*/ 65 w 103"/>
                <a:gd name="T27" fmla="*/ 133 h 379"/>
                <a:gd name="T28" fmla="*/ 69 w 103"/>
                <a:gd name="T29" fmla="*/ 155 h 379"/>
                <a:gd name="T30" fmla="*/ 72 w 103"/>
                <a:gd name="T31" fmla="*/ 178 h 379"/>
                <a:gd name="T32" fmla="*/ 72 w 103"/>
                <a:gd name="T33" fmla="*/ 201 h 379"/>
                <a:gd name="T34" fmla="*/ 69 w 103"/>
                <a:gd name="T35" fmla="*/ 224 h 379"/>
                <a:gd name="T36" fmla="*/ 65 w 103"/>
                <a:gd name="T37" fmla="*/ 246 h 379"/>
                <a:gd name="T38" fmla="*/ 59 w 103"/>
                <a:gd name="T39" fmla="*/ 267 h 379"/>
                <a:gd name="T40" fmla="*/ 50 w 103"/>
                <a:gd name="T41" fmla="*/ 289 h 379"/>
                <a:gd name="T42" fmla="*/ 39 w 103"/>
                <a:gd name="T43" fmla="*/ 308 h 379"/>
                <a:gd name="T44" fmla="*/ 26 w 103"/>
                <a:gd name="T45" fmla="*/ 327 h 379"/>
                <a:gd name="T46" fmla="*/ 13 w 103"/>
                <a:gd name="T47" fmla="*/ 345 h 379"/>
                <a:gd name="T48" fmla="*/ 2 w 103"/>
                <a:gd name="T49" fmla="*/ 355 h 379"/>
                <a:gd name="T50" fmla="*/ 0 w 103"/>
                <a:gd name="T51" fmla="*/ 361 h 379"/>
                <a:gd name="T52" fmla="*/ 0 w 103"/>
                <a:gd name="T53" fmla="*/ 367 h 379"/>
                <a:gd name="T54" fmla="*/ 2 w 103"/>
                <a:gd name="T55" fmla="*/ 372 h 379"/>
                <a:gd name="T56" fmla="*/ 6 w 103"/>
                <a:gd name="T57" fmla="*/ 377 h 379"/>
                <a:gd name="T58" fmla="*/ 11 w 103"/>
                <a:gd name="T59" fmla="*/ 379 h 379"/>
                <a:gd name="T60" fmla="*/ 18 w 103"/>
                <a:gd name="T61" fmla="*/ 379 h 379"/>
                <a:gd name="T62" fmla="*/ 23 w 103"/>
                <a:gd name="T63" fmla="*/ 377 h 379"/>
                <a:gd name="T64" fmla="*/ 34 w 103"/>
                <a:gd name="T65" fmla="*/ 365 h 379"/>
                <a:gd name="T66" fmla="*/ 51 w 103"/>
                <a:gd name="T67" fmla="*/ 346 h 379"/>
                <a:gd name="T68" fmla="*/ 65 w 103"/>
                <a:gd name="T69" fmla="*/ 324 h 379"/>
                <a:gd name="T70" fmla="*/ 77 w 103"/>
                <a:gd name="T71" fmla="*/ 302 h 379"/>
                <a:gd name="T72" fmla="*/ 87 w 103"/>
                <a:gd name="T73" fmla="*/ 278 h 379"/>
                <a:gd name="T74" fmla="*/ 94 w 103"/>
                <a:gd name="T75" fmla="*/ 253 h 379"/>
                <a:gd name="T76" fmla="*/ 99 w 103"/>
                <a:gd name="T77" fmla="*/ 229 h 379"/>
                <a:gd name="T78" fmla="*/ 102 w 103"/>
                <a:gd name="T79" fmla="*/ 203 h 379"/>
                <a:gd name="T80" fmla="*/ 102 w 103"/>
                <a:gd name="T81" fmla="*/ 176 h 379"/>
                <a:gd name="T82" fmla="*/ 99 w 103"/>
                <a:gd name="T83" fmla="*/ 150 h 379"/>
                <a:gd name="T84" fmla="*/ 94 w 103"/>
                <a:gd name="T85" fmla="*/ 126 h 379"/>
                <a:gd name="T86" fmla="*/ 87 w 103"/>
                <a:gd name="T87" fmla="*/ 101 h 379"/>
                <a:gd name="T88" fmla="*/ 77 w 103"/>
                <a:gd name="T89" fmla="*/ 77 h 379"/>
                <a:gd name="T90" fmla="*/ 65 w 103"/>
                <a:gd name="T91" fmla="*/ 55 h 379"/>
                <a:gd name="T92" fmla="*/ 51 w 103"/>
                <a:gd name="T93" fmla="*/ 33 h 379"/>
                <a:gd name="T94" fmla="*/ 34 w 103"/>
                <a:gd name="T95" fmla="*/ 1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" h="379">
                  <a:moveTo>
                    <a:pt x="25" y="5"/>
                  </a:move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13" y="35"/>
                  </a:lnTo>
                  <a:lnTo>
                    <a:pt x="20" y="43"/>
                  </a:lnTo>
                  <a:lnTo>
                    <a:pt x="26" y="52"/>
                  </a:lnTo>
                  <a:lnTo>
                    <a:pt x="33" y="61"/>
                  </a:lnTo>
                  <a:lnTo>
                    <a:pt x="39" y="71"/>
                  </a:lnTo>
                  <a:lnTo>
                    <a:pt x="45" y="81"/>
                  </a:lnTo>
                  <a:lnTo>
                    <a:pt x="50" y="90"/>
                  </a:lnTo>
                  <a:lnTo>
                    <a:pt x="54" y="101"/>
                  </a:lnTo>
                  <a:lnTo>
                    <a:pt x="59" y="112"/>
                  </a:lnTo>
                  <a:lnTo>
                    <a:pt x="62" y="122"/>
                  </a:lnTo>
                  <a:lnTo>
                    <a:pt x="65" y="133"/>
                  </a:lnTo>
                  <a:lnTo>
                    <a:pt x="67" y="144"/>
                  </a:lnTo>
                  <a:lnTo>
                    <a:pt x="69" y="155"/>
                  </a:lnTo>
                  <a:lnTo>
                    <a:pt x="70" y="166"/>
                  </a:lnTo>
                  <a:lnTo>
                    <a:pt x="72" y="178"/>
                  </a:lnTo>
                  <a:lnTo>
                    <a:pt x="72" y="189"/>
                  </a:lnTo>
                  <a:lnTo>
                    <a:pt x="72" y="201"/>
                  </a:lnTo>
                  <a:lnTo>
                    <a:pt x="70" y="213"/>
                  </a:lnTo>
                  <a:lnTo>
                    <a:pt x="69" y="224"/>
                  </a:lnTo>
                  <a:lnTo>
                    <a:pt x="67" y="235"/>
                  </a:lnTo>
                  <a:lnTo>
                    <a:pt x="65" y="246"/>
                  </a:lnTo>
                  <a:lnTo>
                    <a:pt x="62" y="257"/>
                  </a:lnTo>
                  <a:lnTo>
                    <a:pt x="59" y="267"/>
                  </a:lnTo>
                  <a:lnTo>
                    <a:pt x="54" y="278"/>
                  </a:lnTo>
                  <a:lnTo>
                    <a:pt x="50" y="289"/>
                  </a:lnTo>
                  <a:lnTo>
                    <a:pt x="45" y="298"/>
                  </a:lnTo>
                  <a:lnTo>
                    <a:pt x="39" y="308"/>
                  </a:lnTo>
                  <a:lnTo>
                    <a:pt x="33" y="318"/>
                  </a:lnTo>
                  <a:lnTo>
                    <a:pt x="26" y="327"/>
                  </a:lnTo>
                  <a:lnTo>
                    <a:pt x="20" y="336"/>
                  </a:lnTo>
                  <a:lnTo>
                    <a:pt x="13" y="345"/>
                  </a:lnTo>
                  <a:lnTo>
                    <a:pt x="4" y="353"/>
                  </a:lnTo>
                  <a:lnTo>
                    <a:pt x="2" y="355"/>
                  </a:lnTo>
                  <a:lnTo>
                    <a:pt x="1" y="358"/>
                  </a:lnTo>
                  <a:lnTo>
                    <a:pt x="0" y="361"/>
                  </a:lnTo>
                  <a:lnTo>
                    <a:pt x="0" y="364"/>
                  </a:lnTo>
                  <a:lnTo>
                    <a:pt x="0" y="367"/>
                  </a:lnTo>
                  <a:lnTo>
                    <a:pt x="1" y="369"/>
                  </a:lnTo>
                  <a:lnTo>
                    <a:pt x="2" y="372"/>
                  </a:lnTo>
                  <a:lnTo>
                    <a:pt x="4" y="375"/>
                  </a:lnTo>
                  <a:lnTo>
                    <a:pt x="6" y="377"/>
                  </a:lnTo>
                  <a:lnTo>
                    <a:pt x="9" y="378"/>
                  </a:lnTo>
                  <a:lnTo>
                    <a:pt x="11" y="379"/>
                  </a:lnTo>
                  <a:lnTo>
                    <a:pt x="15" y="379"/>
                  </a:lnTo>
                  <a:lnTo>
                    <a:pt x="18" y="379"/>
                  </a:lnTo>
                  <a:lnTo>
                    <a:pt x="20" y="378"/>
                  </a:lnTo>
                  <a:lnTo>
                    <a:pt x="23" y="377"/>
                  </a:lnTo>
                  <a:lnTo>
                    <a:pt x="25" y="375"/>
                  </a:lnTo>
                  <a:lnTo>
                    <a:pt x="34" y="365"/>
                  </a:lnTo>
                  <a:lnTo>
                    <a:pt x="43" y="355"/>
                  </a:lnTo>
                  <a:lnTo>
                    <a:pt x="51" y="346"/>
                  </a:lnTo>
                  <a:lnTo>
                    <a:pt x="59" y="335"/>
                  </a:lnTo>
                  <a:lnTo>
                    <a:pt x="65" y="324"/>
                  </a:lnTo>
                  <a:lnTo>
                    <a:pt x="72" y="312"/>
                  </a:lnTo>
                  <a:lnTo>
                    <a:pt x="77" y="302"/>
                  </a:lnTo>
                  <a:lnTo>
                    <a:pt x="82" y="290"/>
                  </a:lnTo>
                  <a:lnTo>
                    <a:pt x="87" y="278"/>
                  </a:lnTo>
                  <a:lnTo>
                    <a:pt x="91" y="266"/>
                  </a:lnTo>
                  <a:lnTo>
                    <a:pt x="94" y="253"/>
                  </a:lnTo>
                  <a:lnTo>
                    <a:pt x="97" y="242"/>
                  </a:lnTo>
                  <a:lnTo>
                    <a:pt x="99" y="229"/>
                  </a:lnTo>
                  <a:lnTo>
                    <a:pt x="100" y="216"/>
                  </a:lnTo>
                  <a:lnTo>
                    <a:pt x="102" y="203"/>
                  </a:lnTo>
                  <a:lnTo>
                    <a:pt x="103" y="189"/>
                  </a:lnTo>
                  <a:lnTo>
                    <a:pt x="102" y="176"/>
                  </a:lnTo>
                  <a:lnTo>
                    <a:pt x="100" y="163"/>
                  </a:lnTo>
                  <a:lnTo>
                    <a:pt x="99" y="150"/>
                  </a:lnTo>
                  <a:lnTo>
                    <a:pt x="97" y="139"/>
                  </a:lnTo>
                  <a:lnTo>
                    <a:pt x="94" y="126"/>
                  </a:lnTo>
                  <a:lnTo>
                    <a:pt x="91" y="113"/>
                  </a:lnTo>
                  <a:lnTo>
                    <a:pt x="87" y="101"/>
                  </a:lnTo>
                  <a:lnTo>
                    <a:pt x="82" y="89"/>
                  </a:lnTo>
                  <a:lnTo>
                    <a:pt x="77" y="77"/>
                  </a:lnTo>
                  <a:lnTo>
                    <a:pt x="72" y="67"/>
                  </a:lnTo>
                  <a:lnTo>
                    <a:pt x="65" y="55"/>
                  </a:lnTo>
                  <a:lnTo>
                    <a:pt x="59" y="44"/>
                  </a:lnTo>
                  <a:lnTo>
                    <a:pt x="51" y="33"/>
                  </a:lnTo>
                  <a:lnTo>
                    <a:pt x="43" y="24"/>
                  </a:lnTo>
                  <a:lnTo>
                    <a:pt x="34" y="14"/>
                  </a:lnTo>
                  <a:lnTo>
                    <a:pt x="2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685"/>
            <p:cNvSpPr>
              <a:spLocks/>
            </p:cNvSpPr>
            <p:nvPr/>
          </p:nvSpPr>
          <p:spPr bwMode="auto">
            <a:xfrm>
              <a:off x="5713413" y="1457325"/>
              <a:ext cx="39688" cy="153988"/>
            </a:xfrm>
            <a:custGeom>
              <a:avLst/>
              <a:gdLst>
                <a:gd name="T0" fmla="*/ 23 w 124"/>
                <a:gd name="T1" fmla="*/ 2 h 485"/>
                <a:gd name="T2" fmla="*/ 18 w 124"/>
                <a:gd name="T3" fmla="*/ 0 h 485"/>
                <a:gd name="T4" fmla="*/ 11 w 124"/>
                <a:gd name="T5" fmla="*/ 0 h 485"/>
                <a:gd name="T6" fmla="*/ 6 w 124"/>
                <a:gd name="T7" fmla="*/ 2 h 485"/>
                <a:gd name="T8" fmla="*/ 2 w 124"/>
                <a:gd name="T9" fmla="*/ 6 h 485"/>
                <a:gd name="T10" fmla="*/ 0 w 124"/>
                <a:gd name="T11" fmla="*/ 11 h 485"/>
                <a:gd name="T12" fmla="*/ 0 w 124"/>
                <a:gd name="T13" fmla="*/ 17 h 485"/>
                <a:gd name="T14" fmla="*/ 2 w 124"/>
                <a:gd name="T15" fmla="*/ 22 h 485"/>
                <a:gd name="T16" fmla="*/ 15 w 124"/>
                <a:gd name="T17" fmla="*/ 36 h 485"/>
                <a:gd name="T18" fmla="*/ 34 w 124"/>
                <a:gd name="T19" fmla="*/ 60 h 485"/>
                <a:gd name="T20" fmla="*/ 50 w 124"/>
                <a:gd name="T21" fmla="*/ 84 h 485"/>
                <a:gd name="T22" fmla="*/ 65 w 124"/>
                <a:gd name="T23" fmla="*/ 111 h 485"/>
                <a:gd name="T24" fmla="*/ 76 w 124"/>
                <a:gd name="T25" fmla="*/ 139 h 485"/>
                <a:gd name="T26" fmla="*/ 84 w 124"/>
                <a:gd name="T27" fmla="*/ 167 h 485"/>
                <a:gd name="T28" fmla="*/ 91 w 124"/>
                <a:gd name="T29" fmla="*/ 197 h 485"/>
                <a:gd name="T30" fmla="*/ 94 w 124"/>
                <a:gd name="T31" fmla="*/ 227 h 485"/>
                <a:gd name="T32" fmla="*/ 94 w 124"/>
                <a:gd name="T33" fmla="*/ 258 h 485"/>
                <a:gd name="T34" fmla="*/ 91 w 124"/>
                <a:gd name="T35" fmla="*/ 288 h 485"/>
                <a:gd name="T36" fmla="*/ 84 w 124"/>
                <a:gd name="T37" fmla="*/ 318 h 485"/>
                <a:gd name="T38" fmla="*/ 76 w 124"/>
                <a:gd name="T39" fmla="*/ 346 h 485"/>
                <a:gd name="T40" fmla="*/ 65 w 124"/>
                <a:gd name="T41" fmla="*/ 374 h 485"/>
                <a:gd name="T42" fmla="*/ 50 w 124"/>
                <a:gd name="T43" fmla="*/ 401 h 485"/>
                <a:gd name="T44" fmla="*/ 34 w 124"/>
                <a:gd name="T45" fmla="*/ 425 h 485"/>
                <a:gd name="T46" fmla="*/ 15 w 124"/>
                <a:gd name="T47" fmla="*/ 449 h 485"/>
                <a:gd name="T48" fmla="*/ 2 w 124"/>
                <a:gd name="T49" fmla="*/ 462 h 485"/>
                <a:gd name="T50" fmla="*/ 0 w 124"/>
                <a:gd name="T51" fmla="*/ 468 h 485"/>
                <a:gd name="T52" fmla="*/ 0 w 124"/>
                <a:gd name="T53" fmla="*/ 474 h 485"/>
                <a:gd name="T54" fmla="*/ 2 w 124"/>
                <a:gd name="T55" fmla="*/ 479 h 485"/>
                <a:gd name="T56" fmla="*/ 6 w 124"/>
                <a:gd name="T57" fmla="*/ 483 h 485"/>
                <a:gd name="T58" fmla="*/ 11 w 124"/>
                <a:gd name="T59" fmla="*/ 485 h 485"/>
                <a:gd name="T60" fmla="*/ 18 w 124"/>
                <a:gd name="T61" fmla="*/ 485 h 485"/>
                <a:gd name="T62" fmla="*/ 23 w 124"/>
                <a:gd name="T63" fmla="*/ 483 h 485"/>
                <a:gd name="T64" fmla="*/ 37 w 124"/>
                <a:gd name="T65" fmla="*/ 469 h 485"/>
                <a:gd name="T66" fmla="*/ 58 w 124"/>
                <a:gd name="T67" fmla="*/ 444 h 485"/>
                <a:gd name="T68" fmla="*/ 77 w 124"/>
                <a:gd name="T69" fmla="*/ 416 h 485"/>
                <a:gd name="T70" fmla="*/ 92 w 124"/>
                <a:gd name="T71" fmla="*/ 387 h 485"/>
                <a:gd name="T72" fmla="*/ 105 w 124"/>
                <a:gd name="T73" fmla="*/ 357 h 485"/>
                <a:gd name="T74" fmla="*/ 114 w 124"/>
                <a:gd name="T75" fmla="*/ 325 h 485"/>
                <a:gd name="T76" fmla="*/ 121 w 124"/>
                <a:gd name="T77" fmla="*/ 292 h 485"/>
                <a:gd name="T78" fmla="*/ 124 w 124"/>
                <a:gd name="T79" fmla="*/ 259 h 485"/>
                <a:gd name="T80" fmla="*/ 124 w 124"/>
                <a:gd name="T81" fmla="*/ 226 h 485"/>
                <a:gd name="T82" fmla="*/ 121 w 124"/>
                <a:gd name="T83" fmla="*/ 193 h 485"/>
                <a:gd name="T84" fmla="*/ 114 w 124"/>
                <a:gd name="T85" fmla="*/ 160 h 485"/>
                <a:gd name="T86" fmla="*/ 105 w 124"/>
                <a:gd name="T87" fmla="*/ 128 h 485"/>
                <a:gd name="T88" fmla="*/ 92 w 124"/>
                <a:gd name="T89" fmla="*/ 98 h 485"/>
                <a:gd name="T90" fmla="*/ 77 w 124"/>
                <a:gd name="T91" fmla="*/ 69 h 485"/>
                <a:gd name="T92" fmla="*/ 58 w 124"/>
                <a:gd name="T93" fmla="*/ 41 h 485"/>
                <a:gd name="T94" fmla="*/ 37 w 124"/>
                <a:gd name="T95" fmla="*/ 1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" h="485">
                  <a:moveTo>
                    <a:pt x="25" y="4"/>
                  </a:move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4" y="25"/>
                  </a:lnTo>
                  <a:lnTo>
                    <a:pt x="15" y="36"/>
                  </a:lnTo>
                  <a:lnTo>
                    <a:pt x="24" y="48"/>
                  </a:lnTo>
                  <a:lnTo>
                    <a:pt x="34" y="60"/>
                  </a:lnTo>
                  <a:lnTo>
                    <a:pt x="42" y="71"/>
                  </a:lnTo>
                  <a:lnTo>
                    <a:pt x="50" y="84"/>
                  </a:lnTo>
                  <a:lnTo>
                    <a:pt x="58" y="97"/>
                  </a:lnTo>
                  <a:lnTo>
                    <a:pt x="65" y="111"/>
                  </a:lnTo>
                  <a:lnTo>
                    <a:pt x="70" y="125"/>
                  </a:lnTo>
                  <a:lnTo>
                    <a:pt x="76" y="139"/>
                  </a:lnTo>
                  <a:lnTo>
                    <a:pt x="81" y="153"/>
                  </a:lnTo>
                  <a:lnTo>
                    <a:pt x="84" y="167"/>
                  </a:lnTo>
                  <a:lnTo>
                    <a:pt x="88" y="182"/>
                  </a:lnTo>
                  <a:lnTo>
                    <a:pt x="91" y="197"/>
                  </a:lnTo>
                  <a:lnTo>
                    <a:pt x="93" y="212"/>
                  </a:lnTo>
                  <a:lnTo>
                    <a:pt x="94" y="227"/>
                  </a:lnTo>
                  <a:lnTo>
                    <a:pt x="94" y="242"/>
                  </a:lnTo>
                  <a:lnTo>
                    <a:pt x="94" y="258"/>
                  </a:lnTo>
                  <a:lnTo>
                    <a:pt x="93" y="273"/>
                  </a:lnTo>
                  <a:lnTo>
                    <a:pt x="91" y="288"/>
                  </a:lnTo>
                  <a:lnTo>
                    <a:pt x="88" y="303"/>
                  </a:lnTo>
                  <a:lnTo>
                    <a:pt x="84" y="318"/>
                  </a:lnTo>
                  <a:lnTo>
                    <a:pt x="81" y="332"/>
                  </a:lnTo>
                  <a:lnTo>
                    <a:pt x="76" y="346"/>
                  </a:lnTo>
                  <a:lnTo>
                    <a:pt x="70" y="360"/>
                  </a:lnTo>
                  <a:lnTo>
                    <a:pt x="65" y="374"/>
                  </a:lnTo>
                  <a:lnTo>
                    <a:pt x="58" y="388"/>
                  </a:lnTo>
                  <a:lnTo>
                    <a:pt x="50" y="401"/>
                  </a:lnTo>
                  <a:lnTo>
                    <a:pt x="42" y="414"/>
                  </a:lnTo>
                  <a:lnTo>
                    <a:pt x="34" y="425"/>
                  </a:lnTo>
                  <a:lnTo>
                    <a:pt x="24" y="437"/>
                  </a:lnTo>
                  <a:lnTo>
                    <a:pt x="15" y="449"/>
                  </a:lnTo>
                  <a:lnTo>
                    <a:pt x="4" y="460"/>
                  </a:lnTo>
                  <a:lnTo>
                    <a:pt x="2" y="462"/>
                  </a:lnTo>
                  <a:lnTo>
                    <a:pt x="1" y="465"/>
                  </a:lnTo>
                  <a:lnTo>
                    <a:pt x="0" y="468"/>
                  </a:lnTo>
                  <a:lnTo>
                    <a:pt x="0" y="470"/>
                  </a:lnTo>
                  <a:lnTo>
                    <a:pt x="0" y="474"/>
                  </a:lnTo>
                  <a:lnTo>
                    <a:pt x="1" y="476"/>
                  </a:lnTo>
                  <a:lnTo>
                    <a:pt x="2" y="479"/>
                  </a:lnTo>
                  <a:lnTo>
                    <a:pt x="4" y="481"/>
                  </a:lnTo>
                  <a:lnTo>
                    <a:pt x="6" y="483"/>
                  </a:lnTo>
                  <a:lnTo>
                    <a:pt x="9" y="484"/>
                  </a:lnTo>
                  <a:lnTo>
                    <a:pt x="11" y="485"/>
                  </a:lnTo>
                  <a:lnTo>
                    <a:pt x="15" y="485"/>
                  </a:lnTo>
                  <a:lnTo>
                    <a:pt x="18" y="485"/>
                  </a:lnTo>
                  <a:lnTo>
                    <a:pt x="20" y="484"/>
                  </a:lnTo>
                  <a:lnTo>
                    <a:pt x="23" y="483"/>
                  </a:lnTo>
                  <a:lnTo>
                    <a:pt x="25" y="481"/>
                  </a:lnTo>
                  <a:lnTo>
                    <a:pt x="37" y="469"/>
                  </a:lnTo>
                  <a:lnTo>
                    <a:pt x="48" y="457"/>
                  </a:lnTo>
                  <a:lnTo>
                    <a:pt x="58" y="444"/>
                  </a:lnTo>
                  <a:lnTo>
                    <a:pt x="67" y="430"/>
                  </a:lnTo>
                  <a:lnTo>
                    <a:pt x="77" y="416"/>
                  </a:lnTo>
                  <a:lnTo>
                    <a:pt x="84" y="402"/>
                  </a:lnTo>
                  <a:lnTo>
                    <a:pt x="92" y="387"/>
                  </a:lnTo>
                  <a:lnTo>
                    <a:pt x="98" y="372"/>
                  </a:lnTo>
                  <a:lnTo>
                    <a:pt x="105" y="357"/>
                  </a:lnTo>
                  <a:lnTo>
                    <a:pt x="110" y="341"/>
                  </a:lnTo>
                  <a:lnTo>
                    <a:pt x="114" y="325"/>
                  </a:lnTo>
                  <a:lnTo>
                    <a:pt x="118" y="308"/>
                  </a:lnTo>
                  <a:lnTo>
                    <a:pt x="121" y="292"/>
                  </a:lnTo>
                  <a:lnTo>
                    <a:pt x="122" y="276"/>
                  </a:lnTo>
                  <a:lnTo>
                    <a:pt x="124" y="259"/>
                  </a:lnTo>
                  <a:lnTo>
                    <a:pt x="124" y="242"/>
                  </a:lnTo>
                  <a:lnTo>
                    <a:pt x="124" y="226"/>
                  </a:lnTo>
                  <a:lnTo>
                    <a:pt x="122" y="209"/>
                  </a:lnTo>
                  <a:lnTo>
                    <a:pt x="121" y="193"/>
                  </a:lnTo>
                  <a:lnTo>
                    <a:pt x="118" y="177"/>
                  </a:lnTo>
                  <a:lnTo>
                    <a:pt x="114" y="160"/>
                  </a:lnTo>
                  <a:lnTo>
                    <a:pt x="110" y="144"/>
                  </a:lnTo>
                  <a:lnTo>
                    <a:pt x="105" y="128"/>
                  </a:lnTo>
                  <a:lnTo>
                    <a:pt x="98" y="113"/>
                  </a:lnTo>
                  <a:lnTo>
                    <a:pt x="92" y="98"/>
                  </a:lnTo>
                  <a:lnTo>
                    <a:pt x="84" y="83"/>
                  </a:lnTo>
                  <a:lnTo>
                    <a:pt x="77" y="69"/>
                  </a:lnTo>
                  <a:lnTo>
                    <a:pt x="67" y="55"/>
                  </a:lnTo>
                  <a:lnTo>
                    <a:pt x="58" y="41"/>
                  </a:lnTo>
                  <a:lnTo>
                    <a:pt x="48" y="29"/>
                  </a:lnTo>
                  <a:lnTo>
                    <a:pt x="37" y="16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686"/>
            <p:cNvSpPr>
              <a:spLocks/>
            </p:cNvSpPr>
            <p:nvPr/>
          </p:nvSpPr>
          <p:spPr bwMode="auto">
            <a:xfrm>
              <a:off x="5667375" y="1492250"/>
              <a:ext cx="25400" cy="85725"/>
            </a:xfrm>
            <a:custGeom>
              <a:avLst/>
              <a:gdLst>
                <a:gd name="T0" fmla="*/ 23 w 80"/>
                <a:gd name="T1" fmla="*/ 2 h 271"/>
                <a:gd name="T2" fmla="*/ 18 w 80"/>
                <a:gd name="T3" fmla="*/ 0 h 271"/>
                <a:gd name="T4" fmla="*/ 13 w 80"/>
                <a:gd name="T5" fmla="*/ 0 h 271"/>
                <a:gd name="T6" fmla="*/ 7 w 80"/>
                <a:gd name="T7" fmla="*/ 2 h 271"/>
                <a:gd name="T8" fmla="*/ 3 w 80"/>
                <a:gd name="T9" fmla="*/ 6 h 271"/>
                <a:gd name="T10" fmla="*/ 1 w 80"/>
                <a:gd name="T11" fmla="*/ 12 h 271"/>
                <a:gd name="T12" fmla="*/ 1 w 80"/>
                <a:gd name="T13" fmla="*/ 18 h 271"/>
                <a:gd name="T14" fmla="*/ 3 w 80"/>
                <a:gd name="T15" fmla="*/ 23 h 271"/>
                <a:gd name="T16" fmla="*/ 15 w 80"/>
                <a:gd name="T17" fmla="*/ 36 h 271"/>
                <a:gd name="T18" fmla="*/ 32 w 80"/>
                <a:gd name="T19" fmla="*/ 62 h 271"/>
                <a:gd name="T20" fmla="*/ 44 w 80"/>
                <a:gd name="T21" fmla="*/ 90 h 271"/>
                <a:gd name="T22" fmla="*/ 49 w 80"/>
                <a:gd name="T23" fmla="*/ 120 h 271"/>
                <a:gd name="T24" fmla="*/ 49 w 80"/>
                <a:gd name="T25" fmla="*/ 151 h 271"/>
                <a:gd name="T26" fmla="*/ 44 w 80"/>
                <a:gd name="T27" fmla="*/ 181 h 271"/>
                <a:gd name="T28" fmla="*/ 32 w 80"/>
                <a:gd name="T29" fmla="*/ 209 h 271"/>
                <a:gd name="T30" fmla="*/ 15 w 80"/>
                <a:gd name="T31" fmla="*/ 235 h 271"/>
                <a:gd name="T32" fmla="*/ 3 w 80"/>
                <a:gd name="T33" fmla="*/ 248 h 271"/>
                <a:gd name="T34" fmla="*/ 1 w 80"/>
                <a:gd name="T35" fmla="*/ 253 h 271"/>
                <a:gd name="T36" fmla="*/ 1 w 80"/>
                <a:gd name="T37" fmla="*/ 259 h 271"/>
                <a:gd name="T38" fmla="*/ 3 w 80"/>
                <a:gd name="T39" fmla="*/ 265 h 271"/>
                <a:gd name="T40" fmla="*/ 7 w 80"/>
                <a:gd name="T41" fmla="*/ 269 h 271"/>
                <a:gd name="T42" fmla="*/ 13 w 80"/>
                <a:gd name="T43" fmla="*/ 271 h 271"/>
                <a:gd name="T44" fmla="*/ 18 w 80"/>
                <a:gd name="T45" fmla="*/ 271 h 271"/>
                <a:gd name="T46" fmla="*/ 23 w 80"/>
                <a:gd name="T47" fmla="*/ 269 h 271"/>
                <a:gd name="T48" fmla="*/ 38 w 80"/>
                <a:gd name="T49" fmla="*/ 253 h 271"/>
                <a:gd name="T50" fmla="*/ 59 w 80"/>
                <a:gd name="T51" fmla="*/ 223 h 271"/>
                <a:gd name="T52" fmla="*/ 73 w 80"/>
                <a:gd name="T53" fmla="*/ 190 h 271"/>
                <a:gd name="T54" fmla="*/ 79 w 80"/>
                <a:gd name="T55" fmla="*/ 154 h 271"/>
                <a:gd name="T56" fmla="*/ 79 w 80"/>
                <a:gd name="T57" fmla="*/ 117 h 271"/>
                <a:gd name="T58" fmla="*/ 73 w 80"/>
                <a:gd name="T59" fmla="*/ 81 h 271"/>
                <a:gd name="T60" fmla="*/ 59 w 80"/>
                <a:gd name="T61" fmla="*/ 48 h 271"/>
                <a:gd name="T62" fmla="*/ 38 w 80"/>
                <a:gd name="T63" fmla="*/ 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271">
                  <a:moveTo>
                    <a:pt x="25" y="4"/>
                  </a:moveTo>
                  <a:lnTo>
                    <a:pt x="23" y="2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15" y="36"/>
                  </a:lnTo>
                  <a:lnTo>
                    <a:pt x="24" y="49"/>
                  </a:lnTo>
                  <a:lnTo>
                    <a:pt x="32" y="62"/>
                  </a:lnTo>
                  <a:lnTo>
                    <a:pt x="38" y="76"/>
                  </a:lnTo>
                  <a:lnTo>
                    <a:pt x="44" y="90"/>
                  </a:lnTo>
                  <a:lnTo>
                    <a:pt x="47" y="105"/>
                  </a:lnTo>
                  <a:lnTo>
                    <a:pt x="49" y="120"/>
                  </a:lnTo>
                  <a:lnTo>
                    <a:pt x="50" y="135"/>
                  </a:lnTo>
                  <a:lnTo>
                    <a:pt x="49" y="151"/>
                  </a:lnTo>
                  <a:lnTo>
                    <a:pt x="47" y="166"/>
                  </a:lnTo>
                  <a:lnTo>
                    <a:pt x="44" y="181"/>
                  </a:lnTo>
                  <a:lnTo>
                    <a:pt x="38" y="195"/>
                  </a:lnTo>
                  <a:lnTo>
                    <a:pt x="32" y="209"/>
                  </a:lnTo>
                  <a:lnTo>
                    <a:pt x="24" y="222"/>
                  </a:lnTo>
                  <a:lnTo>
                    <a:pt x="15" y="235"/>
                  </a:lnTo>
                  <a:lnTo>
                    <a:pt x="4" y="245"/>
                  </a:lnTo>
                  <a:lnTo>
                    <a:pt x="3" y="248"/>
                  </a:lnTo>
                  <a:lnTo>
                    <a:pt x="1" y="251"/>
                  </a:lnTo>
                  <a:lnTo>
                    <a:pt x="1" y="253"/>
                  </a:lnTo>
                  <a:lnTo>
                    <a:pt x="0" y="256"/>
                  </a:lnTo>
                  <a:lnTo>
                    <a:pt x="1" y="259"/>
                  </a:lnTo>
                  <a:lnTo>
                    <a:pt x="1" y="262"/>
                  </a:lnTo>
                  <a:lnTo>
                    <a:pt x="3" y="265"/>
                  </a:lnTo>
                  <a:lnTo>
                    <a:pt x="4" y="267"/>
                  </a:lnTo>
                  <a:lnTo>
                    <a:pt x="7" y="269"/>
                  </a:lnTo>
                  <a:lnTo>
                    <a:pt x="9" y="270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8" y="271"/>
                  </a:lnTo>
                  <a:lnTo>
                    <a:pt x="21" y="270"/>
                  </a:lnTo>
                  <a:lnTo>
                    <a:pt x="23" y="269"/>
                  </a:lnTo>
                  <a:lnTo>
                    <a:pt x="25" y="267"/>
                  </a:lnTo>
                  <a:lnTo>
                    <a:pt x="38" y="253"/>
                  </a:lnTo>
                  <a:lnTo>
                    <a:pt x="49" y="239"/>
                  </a:lnTo>
                  <a:lnTo>
                    <a:pt x="59" y="223"/>
                  </a:lnTo>
                  <a:lnTo>
                    <a:pt x="66" y="207"/>
                  </a:lnTo>
                  <a:lnTo>
                    <a:pt x="73" y="190"/>
                  </a:lnTo>
                  <a:lnTo>
                    <a:pt x="77" y="173"/>
                  </a:lnTo>
                  <a:lnTo>
                    <a:pt x="79" y="154"/>
                  </a:lnTo>
                  <a:lnTo>
                    <a:pt x="80" y="135"/>
                  </a:lnTo>
                  <a:lnTo>
                    <a:pt x="79" y="117"/>
                  </a:lnTo>
                  <a:lnTo>
                    <a:pt x="77" y="99"/>
                  </a:lnTo>
                  <a:lnTo>
                    <a:pt x="73" y="81"/>
                  </a:lnTo>
                  <a:lnTo>
                    <a:pt x="66" y="64"/>
                  </a:lnTo>
                  <a:lnTo>
                    <a:pt x="59" y="48"/>
                  </a:lnTo>
                  <a:lnTo>
                    <a:pt x="49" y="32"/>
                  </a:lnTo>
                  <a:lnTo>
                    <a:pt x="38" y="18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687"/>
            <p:cNvSpPr>
              <a:spLocks noEditPoints="1"/>
            </p:cNvSpPr>
            <p:nvPr/>
          </p:nvSpPr>
          <p:spPr bwMode="auto">
            <a:xfrm>
              <a:off x="5465763" y="1385888"/>
              <a:ext cx="182563" cy="249238"/>
            </a:xfrm>
            <a:custGeom>
              <a:avLst/>
              <a:gdLst>
                <a:gd name="T0" fmla="*/ 151 w 572"/>
                <a:gd name="T1" fmla="*/ 404 h 783"/>
                <a:gd name="T2" fmla="*/ 153 w 572"/>
                <a:gd name="T3" fmla="*/ 398 h 783"/>
                <a:gd name="T4" fmla="*/ 157 w 572"/>
                <a:gd name="T5" fmla="*/ 394 h 783"/>
                <a:gd name="T6" fmla="*/ 162 w 572"/>
                <a:gd name="T7" fmla="*/ 392 h 783"/>
                <a:gd name="T8" fmla="*/ 251 w 572"/>
                <a:gd name="T9" fmla="*/ 392 h 783"/>
                <a:gd name="T10" fmla="*/ 400 w 572"/>
                <a:gd name="T11" fmla="*/ 273 h 783"/>
                <a:gd name="T12" fmla="*/ 409 w 572"/>
                <a:gd name="T13" fmla="*/ 272 h 783"/>
                <a:gd name="T14" fmla="*/ 416 w 572"/>
                <a:gd name="T15" fmla="*/ 275 h 783"/>
                <a:gd name="T16" fmla="*/ 420 w 572"/>
                <a:gd name="T17" fmla="*/ 282 h 783"/>
                <a:gd name="T18" fmla="*/ 421 w 572"/>
                <a:gd name="T19" fmla="*/ 647 h 783"/>
                <a:gd name="T20" fmla="*/ 419 w 572"/>
                <a:gd name="T21" fmla="*/ 656 h 783"/>
                <a:gd name="T22" fmla="*/ 413 w 572"/>
                <a:gd name="T23" fmla="*/ 661 h 783"/>
                <a:gd name="T24" fmla="*/ 406 w 572"/>
                <a:gd name="T25" fmla="*/ 662 h 783"/>
                <a:gd name="T26" fmla="*/ 397 w 572"/>
                <a:gd name="T27" fmla="*/ 659 h 783"/>
                <a:gd name="T28" fmla="*/ 165 w 572"/>
                <a:gd name="T29" fmla="*/ 542 h 783"/>
                <a:gd name="T30" fmla="*/ 160 w 572"/>
                <a:gd name="T31" fmla="*/ 541 h 783"/>
                <a:gd name="T32" fmla="*/ 154 w 572"/>
                <a:gd name="T33" fmla="*/ 538 h 783"/>
                <a:gd name="T34" fmla="*/ 151 w 572"/>
                <a:gd name="T35" fmla="*/ 533 h 783"/>
                <a:gd name="T36" fmla="*/ 150 w 572"/>
                <a:gd name="T37" fmla="*/ 527 h 783"/>
                <a:gd name="T38" fmla="*/ 572 w 572"/>
                <a:gd name="T39" fmla="*/ 15 h 783"/>
                <a:gd name="T40" fmla="*/ 571 w 572"/>
                <a:gd name="T41" fmla="*/ 9 h 783"/>
                <a:gd name="T42" fmla="*/ 567 w 572"/>
                <a:gd name="T43" fmla="*/ 5 h 783"/>
                <a:gd name="T44" fmla="*/ 563 w 572"/>
                <a:gd name="T45" fmla="*/ 1 h 783"/>
                <a:gd name="T46" fmla="*/ 557 w 572"/>
                <a:gd name="T47" fmla="*/ 0 h 783"/>
                <a:gd name="T48" fmla="*/ 94 w 572"/>
                <a:gd name="T49" fmla="*/ 0 h 783"/>
                <a:gd name="T50" fmla="*/ 74 w 572"/>
                <a:gd name="T51" fmla="*/ 5 h 783"/>
                <a:gd name="T52" fmla="*/ 55 w 572"/>
                <a:gd name="T53" fmla="*/ 13 h 783"/>
                <a:gd name="T54" fmla="*/ 39 w 572"/>
                <a:gd name="T55" fmla="*/ 24 h 783"/>
                <a:gd name="T56" fmla="*/ 24 w 572"/>
                <a:gd name="T57" fmla="*/ 39 h 783"/>
                <a:gd name="T58" fmla="*/ 13 w 572"/>
                <a:gd name="T59" fmla="*/ 55 h 783"/>
                <a:gd name="T60" fmla="*/ 4 w 572"/>
                <a:gd name="T61" fmla="*/ 74 h 783"/>
                <a:gd name="T62" fmla="*/ 0 w 572"/>
                <a:gd name="T63" fmla="*/ 95 h 783"/>
                <a:gd name="T64" fmla="*/ 0 w 572"/>
                <a:gd name="T65" fmla="*/ 692 h 783"/>
                <a:gd name="T66" fmla="*/ 2 w 572"/>
                <a:gd name="T67" fmla="*/ 711 h 783"/>
                <a:gd name="T68" fmla="*/ 6 w 572"/>
                <a:gd name="T69" fmla="*/ 728 h 783"/>
                <a:gd name="T70" fmla="*/ 15 w 572"/>
                <a:gd name="T71" fmla="*/ 744 h 783"/>
                <a:gd name="T72" fmla="*/ 26 w 572"/>
                <a:gd name="T73" fmla="*/ 757 h 783"/>
                <a:gd name="T74" fmla="*/ 40 w 572"/>
                <a:gd name="T75" fmla="*/ 767 h 783"/>
                <a:gd name="T76" fmla="*/ 55 w 572"/>
                <a:gd name="T77" fmla="*/ 776 h 783"/>
                <a:gd name="T78" fmla="*/ 72 w 572"/>
                <a:gd name="T79" fmla="*/ 781 h 783"/>
                <a:gd name="T80" fmla="*/ 90 w 572"/>
                <a:gd name="T81" fmla="*/ 783 h 783"/>
                <a:gd name="T82" fmla="*/ 572 w 572"/>
                <a:gd name="T83" fmla="*/ 181 h 783"/>
                <a:gd name="T84" fmla="*/ 98 w 572"/>
                <a:gd name="T85" fmla="*/ 181 h 783"/>
                <a:gd name="T86" fmla="*/ 83 w 572"/>
                <a:gd name="T87" fmla="*/ 177 h 783"/>
                <a:gd name="T88" fmla="*/ 70 w 572"/>
                <a:gd name="T89" fmla="*/ 172 h 783"/>
                <a:gd name="T90" fmla="*/ 58 w 572"/>
                <a:gd name="T91" fmla="*/ 163 h 783"/>
                <a:gd name="T92" fmla="*/ 47 w 572"/>
                <a:gd name="T93" fmla="*/ 154 h 783"/>
                <a:gd name="T94" fmla="*/ 39 w 572"/>
                <a:gd name="T95" fmla="*/ 141 h 783"/>
                <a:gd name="T96" fmla="*/ 33 w 572"/>
                <a:gd name="T97" fmla="*/ 128 h 783"/>
                <a:gd name="T98" fmla="*/ 30 w 572"/>
                <a:gd name="T99" fmla="*/ 113 h 783"/>
                <a:gd name="T100" fmla="*/ 30 w 572"/>
                <a:gd name="T101" fmla="*/ 98 h 783"/>
                <a:gd name="T102" fmla="*/ 33 w 572"/>
                <a:gd name="T103" fmla="*/ 83 h 783"/>
                <a:gd name="T104" fmla="*/ 39 w 572"/>
                <a:gd name="T105" fmla="*/ 70 h 783"/>
                <a:gd name="T106" fmla="*/ 47 w 572"/>
                <a:gd name="T107" fmla="*/ 57 h 783"/>
                <a:gd name="T108" fmla="*/ 58 w 572"/>
                <a:gd name="T109" fmla="*/ 48 h 783"/>
                <a:gd name="T110" fmla="*/ 70 w 572"/>
                <a:gd name="T111" fmla="*/ 39 h 783"/>
                <a:gd name="T112" fmla="*/ 83 w 572"/>
                <a:gd name="T113" fmla="*/ 34 h 783"/>
                <a:gd name="T114" fmla="*/ 98 w 572"/>
                <a:gd name="T115" fmla="*/ 30 h 783"/>
                <a:gd name="T116" fmla="*/ 557 w 572"/>
                <a:gd name="T117" fmla="*/ 30 h 783"/>
                <a:gd name="T118" fmla="*/ 563 w 572"/>
                <a:gd name="T119" fmla="*/ 29 h 783"/>
                <a:gd name="T120" fmla="*/ 567 w 572"/>
                <a:gd name="T121" fmla="*/ 26 h 783"/>
                <a:gd name="T122" fmla="*/ 571 w 572"/>
                <a:gd name="T123" fmla="*/ 21 h 783"/>
                <a:gd name="T124" fmla="*/ 572 w 572"/>
                <a:gd name="T125" fmla="*/ 15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2" h="783">
                  <a:moveTo>
                    <a:pt x="150" y="407"/>
                  </a:moveTo>
                  <a:lnTo>
                    <a:pt x="151" y="404"/>
                  </a:lnTo>
                  <a:lnTo>
                    <a:pt x="151" y="400"/>
                  </a:lnTo>
                  <a:lnTo>
                    <a:pt x="153" y="398"/>
                  </a:lnTo>
                  <a:lnTo>
                    <a:pt x="154" y="396"/>
                  </a:lnTo>
                  <a:lnTo>
                    <a:pt x="157" y="394"/>
                  </a:lnTo>
                  <a:lnTo>
                    <a:pt x="160" y="393"/>
                  </a:lnTo>
                  <a:lnTo>
                    <a:pt x="162" y="392"/>
                  </a:lnTo>
                  <a:lnTo>
                    <a:pt x="165" y="392"/>
                  </a:lnTo>
                  <a:lnTo>
                    <a:pt x="251" y="392"/>
                  </a:lnTo>
                  <a:lnTo>
                    <a:pt x="397" y="275"/>
                  </a:lnTo>
                  <a:lnTo>
                    <a:pt x="400" y="273"/>
                  </a:lnTo>
                  <a:lnTo>
                    <a:pt x="404" y="272"/>
                  </a:lnTo>
                  <a:lnTo>
                    <a:pt x="409" y="272"/>
                  </a:lnTo>
                  <a:lnTo>
                    <a:pt x="413" y="273"/>
                  </a:lnTo>
                  <a:lnTo>
                    <a:pt x="416" y="275"/>
                  </a:lnTo>
                  <a:lnTo>
                    <a:pt x="419" y="278"/>
                  </a:lnTo>
                  <a:lnTo>
                    <a:pt x="420" y="282"/>
                  </a:lnTo>
                  <a:lnTo>
                    <a:pt x="421" y="287"/>
                  </a:lnTo>
                  <a:lnTo>
                    <a:pt x="421" y="647"/>
                  </a:lnTo>
                  <a:lnTo>
                    <a:pt x="420" y="651"/>
                  </a:lnTo>
                  <a:lnTo>
                    <a:pt x="419" y="656"/>
                  </a:lnTo>
                  <a:lnTo>
                    <a:pt x="416" y="659"/>
                  </a:lnTo>
                  <a:lnTo>
                    <a:pt x="413" y="661"/>
                  </a:lnTo>
                  <a:lnTo>
                    <a:pt x="410" y="662"/>
                  </a:lnTo>
                  <a:lnTo>
                    <a:pt x="406" y="662"/>
                  </a:lnTo>
                  <a:lnTo>
                    <a:pt x="401" y="662"/>
                  </a:lnTo>
                  <a:lnTo>
                    <a:pt x="397" y="659"/>
                  </a:lnTo>
                  <a:lnTo>
                    <a:pt x="251" y="542"/>
                  </a:lnTo>
                  <a:lnTo>
                    <a:pt x="165" y="542"/>
                  </a:lnTo>
                  <a:lnTo>
                    <a:pt x="162" y="542"/>
                  </a:lnTo>
                  <a:lnTo>
                    <a:pt x="160" y="541"/>
                  </a:lnTo>
                  <a:lnTo>
                    <a:pt x="157" y="540"/>
                  </a:lnTo>
                  <a:lnTo>
                    <a:pt x="154" y="538"/>
                  </a:lnTo>
                  <a:lnTo>
                    <a:pt x="153" y="536"/>
                  </a:lnTo>
                  <a:lnTo>
                    <a:pt x="151" y="533"/>
                  </a:lnTo>
                  <a:lnTo>
                    <a:pt x="151" y="530"/>
                  </a:lnTo>
                  <a:lnTo>
                    <a:pt x="150" y="527"/>
                  </a:lnTo>
                  <a:lnTo>
                    <a:pt x="150" y="407"/>
                  </a:lnTo>
                  <a:close/>
                  <a:moveTo>
                    <a:pt x="572" y="15"/>
                  </a:moveTo>
                  <a:lnTo>
                    <a:pt x="572" y="12"/>
                  </a:lnTo>
                  <a:lnTo>
                    <a:pt x="571" y="9"/>
                  </a:lnTo>
                  <a:lnTo>
                    <a:pt x="569" y="7"/>
                  </a:lnTo>
                  <a:lnTo>
                    <a:pt x="567" y="5"/>
                  </a:lnTo>
                  <a:lnTo>
                    <a:pt x="565" y="2"/>
                  </a:lnTo>
                  <a:lnTo>
                    <a:pt x="563" y="1"/>
                  </a:lnTo>
                  <a:lnTo>
                    <a:pt x="560" y="0"/>
                  </a:lnTo>
                  <a:lnTo>
                    <a:pt x="557" y="0"/>
                  </a:lnTo>
                  <a:lnTo>
                    <a:pt x="105" y="0"/>
                  </a:lnTo>
                  <a:lnTo>
                    <a:pt x="94" y="0"/>
                  </a:lnTo>
                  <a:lnTo>
                    <a:pt x="84" y="2"/>
                  </a:lnTo>
                  <a:lnTo>
                    <a:pt x="74" y="5"/>
                  </a:lnTo>
                  <a:lnTo>
                    <a:pt x="64" y="9"/>
                  </a:lnTo>
                  <a:lnTo>
                    <a:pt x="55" y="13"/>
                  </a:lnTo>
                  <a:lnTo>
                    <a:pt x="46" y="19"/>
                  </a:lnTo>
                  <a:lnTo>
                    <a:pt x="39" y="24"/>
                  </a:lnTo>
                  <a:lnTo>
                    <a:pt x="31" y="31"/>
                  </a:lnTo>
                  <a:lnTo>
                    <a:pt x="24" y="39"/>
                  </a:lnTo>
                  <a:lnTo>
                    <a:pt x="18" y="46"/>
                  </a:lnTo>
                  <a:lnTo>
                    <a:pt x="13" y="55"/>
                  </a:lnTo>
                  <a:lnTo>
                    <a:pt x="9" y="65"/>
                  </a:lnTo>
                  <a:lnTo>
                    <a:pt x="4" y="74"/>
                  </a:lnTo>
                  <a:lnTo>
                    <a:pt x="2" y="84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0" y="692"/>
                  </a:lnTo>
                  <a:lnTo>
                    <a:pt x="0" y="702"/>
                  </a:lnTo>
                  <a:lnTo>
                    <a:pt x="2" y="711"/>
                  </a:lnTo>
                  <a:lnTo>
                    <a:pt x="4" y="720"/>
                  </a:lnTo>
                  <a:lnTo>
                    <a:pt x="6" y="728"/>
                  </a:lnTo>
                  <a:lnTo>
                    <a:pt x="11" y="736"/>
                  </a:lnTo>
                  <a:lnTo>
                    <a:pt x="15" y="744"/>
                  </a:lnTo>
                  <a:lnTo>
                    <a:pt x="20" y="750"/>
                  </a:lnTo>
                  <a:lnTo>
                    <a:pt x="26" y="757"/>
                  </a:lnTo>
                  <a:lnTo>
                    <a:pt x="32" y="763"/>
                  </a:lnTo>
                  <a:lnTo>
                    <a:pt x="40" y="767"/>
                  </a:lnTo>
                  <a:lnTo>
                    <a:pt x="47" y="773"/>
                  </a:lnTo>
                  <a:lnTo>
                    <a:pt x="55" y="776"/>
                  </a:lnTo>
                  <a:lnTo>
                    <a:pt x="63" y="779"/>
                  </a:lnTo>
                  <a:lnTo>
                    <a:pt x="72" y="781"/>
                  </a:lnTo>
                  <a:lnTo>
                    <a:pt x="80" y="782"/>
                  </a:lnTo>
                  <a:lnTo>
                    <a:pt x="90" y="783"/>
                  </a:lnTo>
                  <a:lnTo>
                    <a:pt x="572" y="783"/>
                  </a:lnTo>
                  <a:lnTo>
                    <a:pt x="572" y="181"/>
                  </a:lnTo>
                  <a:lnTo>
                    <a:pt x="105" y="181"/>
                  </a:lnTo>
                  <a:lnTo>
                    <a:pt x="98" y="181"/>
                  </a:lnTo>
                  <a:lnTo>
                    <a:pt x="90" y="179"/>
                  </a:lnTo>
                  <a:lnTo>
                    <a:pt x="83" y="177"/>
                  </a:lnTo>
                  <a:lnTo>
                    <a:pt x="76" y="175"/>
                  </a:lnTo>
                  <a:lnTo>
                    <a:pt x="70" y="172"/>
                  </a:lnTo>
                  <a:lnTo>
                    <a:pt x="63" y="168"/>
                  </a:lnTo>
                  <a:lnTo>
                    <a:pt x="58" y="163"/>
                  </a:lnTo>
                  <a:lnTo>
                    <a:pt x="53" y="159"/>
                  </a:lnTo>
                  <a:lnTo>
                    <a:pt x="47" y="154"/>
                  </a:lnTo>
                  <a:lnTo>
                    <a:pt x="43" y="147"/>
                  </a:lnTo>
                  <a:lnTo>
                    <a:pt x="39" y="141"/>
                  </a:lnTo>
                  <a:lnTo>
                    <a:pt x="35" y="134"/>
                  </a:lnTo>
                  <a:lnTo>
                    <a:pt x="33" y="128"/>
                  </a:lnTo>
                  <a:lnTo>
                    <a:pt x="31" y="120"/>
                  </a:lnTo>
                  <a:lnTo>
                    <a:pt x="30" y="113"/>
                  </a:lnTo>
                  <a:lnTo>
                    <a:pt x="30" y="105"/>
                  </a:lnTo>
                  <a:lnTo>
                    <a:pt x="30" y="98"/>
                  </a:lnTo>
                  <a:lnTo>
                    <a:pt x="31" y="90"/>
                  </a:lnTo>
                  <a:lnTo>
                    <a:pt x="33" y="83"/>
                  </a:lnTo>
                  <a:lnTo>
                    <a:pt x="35" y="77"/>
                  </a:lnTo>
                  <a:lnTo>
                    <a:pt x="39" y="70"/>
                  </a:lnTo>
                  <a:lnTo>
                    <a:pt x="43" y="64"/>
                  </a:lnTo>
                  <a:lnTo>
                    <a:pt x="47" y="57"/>
                  </a:lnTo>
                  <a:lnTo>
                    <a:pt x="53" y="52"/>
                  </a:lnTo>
                  <a:lnTo>
                    <a:pt x="58" y="48"/>
                  </a:lnTo>
                  <a:lnTo>
                    <a:pt x="63" y="43"/>
                  </a:lnTo>
                  <a:lnTo>
                    <a:pt x="70" y="39"/>
                  </a:lnTo>
                  <a:lnTo>
                    <a:pt x="76" y="36"/>
                  </a:lnTo>
                  <a:lnTo>
                    <a:pt x="83" y="34"/>
                  </a:lnTo>
                  <a:lnTo>
                    <a:pt x="90" y="31"/>
                  </a:lnTo>
                  <a:lnTo>
                    <a:pt x="98" y="30"/>
                  </a:lnTo>
                  <a:lnTo>
                    <a:pt x="105" y="30"/>
                  </a:lnTo>
                  <a:lnTo>
                    <a:pt x="557" y="30"/>
                  </a:lnTo>
                  <a:lnTo>
                    <a:pt x="560" y="30"/>
                  </a:lnTo>
                  <a:lnTo>
                    <a:pt x="563" y="29"/>
                  </a:lnTo>
                  <a:lnTo>
                    <a:pt x="565" y="28"/>
                  </a:lnTo>
                  <a:lnTo>
                    <a:pt x="567" y="26"/>
                  </a:lnTo>
                  <a:lnTo>
                    <a:pt x="569" y="24"/>
                  </a:lnTo>
                  <a:lnTo>
                    <a:pt x="571" y="21"/>
                  </a:lnTo>
                  <a:lnTo>
                    <a:pt x="572" y="19"/>
                  </a:lnTo>
                  <a:lnTo>
                    <a:pt x="57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0" name="Freeform 2972"/>
          <p:cNvSpPr>
            <a:spLocks noEditPoints="1"/>
          </p:cNvSpPr>
          <p:nvPr/>
        </p:nvSpPr>
        <p:spPr bwMode="auto">
          <a:xfrm>
            <a:off x="1540510" y="4555727"/>
            <a:ext cx="284163" cy="266700"/>
          </a:xfrm>
          <a:custGeom>
            <a:avLst/>
            <a:gdLst>
              <a:gd name="T0" fmla="*/ 373 w 719"/>
              <a:gd name="T1" fmla="*/ 471 h 671"/>
              <a:gd name="T2" fmla="*/ 314 w 719"/>
              <a:gd name="T3" fmla="*/ 424 h 671"/>
              <a:gd name="T4" fmla="*/ 241 w 719"/>
              <a:gd name="T5" fmla="*/ 344 h 671"/>
              <a:gd name="T6" fmla="*/ 206 w 719"/>
              <a:gd name="T7" fmla="*/ 281 h 671"/>
              <a:gd name="T8" fmla="*/ 204 w 719"/>
              <a:gd name="T9" fmla="*/ 244 h 671"/>
              <a:gd name="T10" fmla="*/ 215 w 719"/>
              <a:gd name="T11" fmla="*/ 206 h 671"/>
              <a:gd name="T12" fmla="*/ 237 w 719"/>
              <a:gd name="T13" fmla="*/ 177 h 671"/>
              <a:gd name="T14" fmla="*/ 267 w 719"/>
              <a:gd name="T15" fmla="*/ 161 h 671"/>
              <a:gd name="T16" fmla="*/ 303 w 719"/>
              <a:gd name="T17" fmla="*/ 158 h 671"/>
              <a:gd name="T18" fmla="*/ 348 w 719"/>
              <a:gd name="T19" fmla="*/ 182 h 671"/>
              <a:gd name="T20" fmla="*/ 372 w 719"/>
              <a:gd name="T21" fmla="*/ 215 h 671"/>
              <a:gd name="T22" fmla="*/ 387 w 719"/>
              <a:gd name="T23" fmla="*/ 200 h 671"/>
              <a:gd name="T24" fmla="*/ 424 w 719"/>
              <a:gd name="T25" fmla="*/ 166 h 671"/>
              <a:gd name="T26" fmla="*/ 467 w 719"/>
              <a:gd name="T27" fmla="*/ 158 h 671"/>
              <a:gd name="T28" fmla="*/ 499 w 719"/>
              <a:gd name="T29" fmla="*/ 168 h 671"/>
              <a:gd name="T30" fmla="*/ 525 w 719"/>
              <a:gd name="T31" fmla="*/ 191 h 671"/>
              <a:gd name="T32" fmla="*/ 543 w 719"/>
              <a:gd name="T33" fmla="*/ 224 h 671"/>
              <a:gd name="T34" fmla="*/ 546 w 719"/>
              <a:gd name="T35" fmla="*/ 264 h 671"/>
              <a:gd name="T36" fmla="*/ 532 w 719"/>
              <a:gd name="T37" fmla="*/ 308 h 671"/>
              <a:gd name="T38" fmla="*/ 481 w 719"/>
              <a:gd name="T39" fmla="*/ 378 h 671"/>
              <a:gd name="T40" fmla="*/ 388 w 719"/>
              <a:gd name="T41" fmla="*/ 463 h 671"/>
              <a:gd name="T42" fmla="*/ 342 w 719"/>
              <a:gd name="T43" fmla="*/ 0 h 671"/>
              <a:gd name="T44" fmla="*/ 270 w 719"/>
              <a:gd name="T45" fmla="*/ 10 h 671"/>
              <a:gd name="T46" fmla="*/ 204 w 719"/>
              <a:gd name="T47" fmla="*/ 30 h 671"/>
              <a:gd name="T48" fmla="*/ 144 w 719"/>
              <a:gd name="T49" fmla="*/ 60 h 671"/>
              <a:gd name="T50" fmla="*/ 94 w 719"/>
              <a:gd name="T51" fmla="*/ 98 h 671"/>
              <a:gd name="T52" fmla="*/ 53 w 719"/>
              <a:gd name="T53" fmla="*/ 143 h 671"/>
              <a:gd name="T54" fmla="*/ 22 w 719"/>
              <a:gd name="T55" fmla="*/ 194 h 671"/>
              <a:gd name="T56" fmla="*/ 5 w 719"/>
              <a:gd name="T57" fmla="*/ 251 h 671"/>
              <a:gd name="T58" fmla="*/ 0 w 719"/>
              <a:gd name="T59" fmla="*/ 311 h 671"/>
              <a:gd name="T60" fmla="*/ 11 w 719"/>
              <a:gd name="T61" fmla="*/ 367 h 671"/>
              <a:gd name="T62" fmla="*/ 34 w 719"/>
              <a:gd name="T63" fmla="*/ 420 h 671"/>
              <a:gd name="T64" fmla="*/ 68 w 719"/>
              <a:gd name="T65" fmla="*/ 469 h 671"/>
              <a:gd name="T66" fmla="*/ 25 w 719"/>
              <a:gd name="T67" fmla="*/ 653 h 671"/>
              <a:gd name="T68" fmla="*/ 28 w 719"/>
              <a:gd name="T69" fmla="*/ 667 h 671"/>
              <a:gd name="T70" fmla="*/ 42 w 719"/>
              <a:gd name="T71" fmla="*/ 670 h 671"/>
              <a:gd name="T72" fmla="*/ 329 w 719"/>
              <a:gd name="T73" fmla="*/ 590 h 671"/>
              <a:gd name="T74" fmla="*/ 414 w 719"/>
              <a:gd name="T75" fmla="*/ 588 h 671"/>
              <a:gd name="T76" fmla="*/ 483 w 719"/>
              <a:gd name="T77" fmla="*/ 574 h 671"/>
              <a:gd name="T78" fmla="*/ 546 w 719"/>
              <a:gd name="T79" fmla="*/ 549 h 671"/>
              <a:gd name="T80" fmla="*/ 601 w 719"/>
              <a:gd name="T81" fmla="*/ 514 h 671"/>
              <a:gd name="T82" fmla="*/ 648 w 719"/>
              <a:gd name="T83" fmla="*/ 472 h 671"/>
              <a:gd name="T84" fmla="*/ 683 w 719"/>
              <a:gd name="T85" fmla="*/ 424 h 671"/>
              <a:gd name="T86" fmla="*/ 708 w 719"/>
              <a:gd name="T87" fmla="*/ 369 h 671"/>
              <a:gd name="T88" fmla="*/ 719 w 719"/>
              <a:gd name="T89" fmla="*/ 311 h 671"/>
              <a:gd name="T90" fmla="*/ 715 w 719"/>
              <a:gd name="T91" fmla="*/ 251 h 671"/>
              <a:gd name="T92" fmla="*/ 698 w 719"/>
              <a:gd name="T93" fmla="*/ 194 h 671"/>
              <a:gd name="T94" fmla="*/ 667 w 719"/>
              <a:gd name="T95" fmla="*/ 143 h 671"/>
              <a:gd name="T96" fmla="*/ 626 w 719"/>
              <a:gd name="T97" fmla="*/ 98 h 671"/>
              <a:gd name="T98" fmla="*/ 575 w 719"/>
              <a:gd name="T99" fmla="*/ 60 h 671"/>
              <a:gd name="T100" fmla="*/ 516 w 719"/>
              <a:gd name="T101" fmla="*/ 30 h 671"/>
              <a:gd name="T102" fmla="*/ 450 w 719"/>
              <a:gd name="T103" fmla="*/ 10 h 671"/>
              <a:gd name="T104" fmla="*/ 379 w 719"/>
              <a:gd name="T105" fmla="*/ 1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19" h="671">
                <a:moveTo>
                  <a:pt x="379" y="470"/>
                </a:moveTo>
                <a:lnTo>
                  <a:pt x="376" y="471"/>
                </a:lnTo>
                <a:lnTo>
                  <a:pt x="375" y="471"/>
                </a:lnTo>
                <a:lnTo>
                  <a:pt x="373" y="471"/>
                </a:lnTo>
                <a:lnTo>
                  <a:pt x="372" y="470"/>
                </a:lnTo>
                <a:lnTo>
                  <a:pt x="362" y="463"/>
                </a:lnTo>
                <a:lnTo>
                  <a:pt x="342" y="447"/>
                </a:lnTo>
                <a:lnTo>
                  <a:pt x="314" y="424"/>
                </a:lnTo>
                <a:lnTo>
                  <a:pt x="285" y="395"/>
                </a:lnTo>
                <a:lnTo>
                  <a:pt x="269" y="378"/>
                </a:lnTo>
                <a:lnTo>
                  <a:pt x="254" y="362"/>
                </a:lnTo>
                <a:lnTo>
                  <a:pt x="241" y="344"/>
                </a:lnTo>
                <a:lnTo>
                  <a:pt x="228" y="326"/>
                </a:lnTo>
                <a:lnTo>
                  <a:pt x="218" y="308"/>
                </a:lnTo>
                <a:lnTo>
                  <a:pt x="210" y="290"/>
                </a:lnTo>
                <a:lnTo>
                  <a:pt x="206" y="281"/>
                </a:lnTo>
                <a:lnTo>
                  <a:pt x="205" y="273"/>
                </a:lnTo>
                <a:lnTo>
                  <a:pt x="204" y="264"/>
                </a:lnTo>
                <a:lnTo>
                  <a:pt x="203" y="255"/>
                </a:lnTo>
                <a:lnTo>
                  <a:pt x="204" y="244"/>
                </a:lnTo>
                <a:lnTo>
                  <a:pt x="205" y="233"/>
                </a:lnTo>
                <a:lnTo>
                  <a:pt x="207" y="224"/>
                </a:lnTo>
                <a:lnTo>
                  <a:pt x="211" y="214"/>
                </a:lnTo>
                <a:lnTo>
                  <a:pt x="215" y="206"/>
                </a:lnTo>
                <a:lnTo>
                  <a:pt x="219" y="198"/>
                </a:lnTo>
                <a:lnTo>
                  <a:pt x="225" y="191"/>
                </a:lnTo>
                <a:lnTo>
                  <a:pt x="231" y="183"/>
                </a:lnTo>
                <a:lnTo>
                  <a:pt x="237" y="177"/>
                </a:lnTo>
                <a:lnTo>
                  <a:pt x="244" y="173"/>
                </a:lnTo>
                <a:lnTo>
                  <a:pt x="251" y="168"/>
                </a:lnTo>
                <a:lnTo>
                  <a:pt x="259" y="164"/>
                </a:lnTo>
                <a:lnTo>
                  <a:pt x="267" y="161"/>
                </a:lnTo>
                <a:lnTo>
                  <a:pt x="275" y="160"/>
                </a:lnTo>
                <a:lnTo>
                  <a:pt x="282" y="158"/>
                </a:lnTo>
                <a:lnTo>
                  <a:pt x="291" y="157"/>
                </a:lnTo>
                <a:lnTo>
                  <a:pt x="303" y="158"/>
                </a:lnTo>
                <a:lnTo>
                  <a:pt x="314" y="161"/>
                </a:lnTo>
                <a:lnTo>
                  <a:pt x="326" y="166"/>
                </a:lnTo>
                <a:lnTo>
                  <a:pt x="337" y="173"/>
                </a:lnTo>
                <a:lnTo>
                  <a:pt x="348" y="182"/>
                </a:lnTo>
                <a:lnTo>
                  <a:pt x="359" y="193"/>
                </a:lnTo>
                <a:lnTo>
                  <a:pt x="363" y="200"/>
                </a:lnTo>
                <a:lnTo>
                  <a:pt x="367" y="207"/>
                </a:lnTo>
                <a:lnTo>
                  <a:pt x="372" y="215"/>
                </a:lnTo>
                <a:lnTo>
                  <a:pt x="375" y="224"/>
                </a:lnTo>
                <a:lnTo>
                  <a:pt x="379" y="215"/>
                </a:lnTo>
                <a:lnTo>
                  <a:pt x="382" y="207"/>
                </a:lnTo>
                <a:lnTo>
                  <a:pt x="387" y="200"/>
                </a:lnTo>
                <a:lnTo>
                  <a:pt x="392" y="193"/>
                </a:lnTo>
                <a:lnTo>
                  <a:pt x="401" y="182"/>
                </a:lnTo>
                <a:lnTo>
                  <a:pt x="412" y="173"/>
                </a:lnTo>
                <a:lnTo>
                  <a:pt x="424" y="166"/>
                </a:lnTo>
                <a:lnTo>
                  <a:pt x="436" y="161"/>
                </a:lnTo>
                <a:lnTo>
                  <a:pt x="448" y="158"/>
                </a:lnTo>
                <a:lnTo>
                  <a:pt x="458" y="157"/>
                </a:lnTo>
                <a:lnTo>
                  <a:pt x="467" y="158"/>
                </a:lnTo>
                <a:lnTo>
                  <a:pt x="475" y="160"/>
                </a:lnTo>
                <a:lnTo>
                  <a:pt x="483" y="161"/>
                </a:lnTo>
                <a:lnTo>
                  <a:pt x="491" y="164"/>
                </a:lnTo>
                <a:lnTo>
                  <a:pt x="499" y="168"/>
                </a:lnTo>
                <a:lnTo>
                  <a:pt x="506" y="173"/>
                </a:lnTo>
                <a:lnTo>
                  <a:pt x="513" y="177"/>
                </a:lnTo>
                <a:lnTo>
                  <a:pt x="519" y="183"/>
                </a:lnTo>
                <a:lnTo>
                  <a:pt x="525" y="191"/>
                </a:lnTo>
                <a:lnTo>
                  <a:pt x="531" y="198"/>
                </a:lnTo>
                <a:lnTo>
                  <a:pt x="536" y="206"/>
                </a:lnTo>
                <a:lnTo>
                  <a:pt x="539" y="214"/>
                </a:lnTo>
                <a:lnTo>
                  <a:pt x="543" y="224"/>
                </a:lnTo>
                <a:lnTo>
                  <a:pt x="545" y="233"/>
                </a:lnTo>
                <a:lnTo>
                  <a:pt x="546" y="244"/>
                </a:lnTo>
                <a:lnTo>
                  <a:pt x="546" y="255"/>
                </a:lnTo>
                <a:lnTo>
                  <a:pt x="546" y="264"/>
                </a:lnTo>
                <a:lnTo>
                  <a:pt x="545" y="273"/>
                </a:lnTo>
                <a:lnTo>
                  <a:pt x="543" y="281"/>
                </a:lnTo>
                <a:lnTo>
                  <a:pt x="541" y="290"/>
                </a:lnTo>
                <a:lnTo>
                  <a:pt x="532" y="308"/>
                </a:lnTo>
                <a:lnTo>
                  <a:pt x="521" y="326"/>
                </a:lnTo>
                <a:lnTo>
                  <a:pt x="510" y="344"/>
                </a:lnTo>
                <a:lnTo>
                  <a:pt x="495" y="362"/>
                </a:lnTo>
                <a:lnTo>
                  <a:pt x="481" y="378"/>
                </a:lnTo>
                <a:lnTo>
                  <a:pt x="466" y="395"/>
                </a:lnTo>
                <a:lnTo>
                  <a:pt x="435" y="424"/>
                </a:lnTo>
                <a:lnTo>
                  <a:pt x="407" y="447"/>
                </a:lnTo>
                <a:lnTo>
                  <a:pt x="388" y="463"/>
                </a:lnTo>
                <a:lnTo>
                  <a:pt x="379" y="470"/>
                </a:lnTo>
                <a:lnTo>
                  <a:pt x="379" y="470"/>
                </a:lnTo>
                <a:close/>
                <a:moveTo>
                  <a:pt x="360" y="0"/>
                </a:moveTo>
                <a:lnTo>
                  <a:pt x="342" y="0"/>
                </a:lnTo>
                <a:lnTo>
                  <a:pt x="323" y="1"/>
                </a:lnTo>
                <a:lnTo>
                  <a:pt x="305" y="4"/>
                </a:lnTo>
                <a:lnTo>
                  <a:pt x="287" y="6"/>
                </a:lnTo>
                <a:lnTo>
                  <a:pt x="270" y="10"/>
                </a:lnTo>
                <a:lnTo>
                  <a:pt x="253" y="13"/>
                </a:lnTo>
                <a:lnTo>
                  <a:pt x="236" y="18"/>
                </a:lnTo>
                <a:lnTo>
                  <a:pt x="221" y="24"/>
                </a:lnTo>
                <a:lnTo>
                  <a:pt x="204" y="30"/>
                </a:lnTo>
                <a:lnTo>
                  <a:pt x="188" y="36"/>
                </a:lnTo>
                <a:lnTo>
                  <a:pt x="174" y="43"/>
                </a:lnTo>
                <a:lnTo>
                  <a:pt x="159" y="51"/>
                </a:lnTo>
                <a:lnTo>
                  <a:pt x="144" y="60"/>
                </a:lnTo>
                <a:lnTo>
                  <a:pt x="131" y="68"/>
                </a:lnTo>
                <a:lnTo>
                  <a:pt x="118" y="78"/>
                </a:lnTo>
                <a:lnTo>
                  <a:pt x="106" y="87"/>
                </a:lnTo>
                <a:lnTo>
                  <a:pt x="94" y="98"/>
                </a:lnTo>
                <a:lnTo>
                  <a:pt x="83" y="108"/>
                </a:lnTo>
                <a:lnTo>
                  <a:pt x="72" y="119"/>
                </a:lnTo>
                <a:lnTo>
                  <a:pt x="62" y="131"/>
                </a:lnTo>
                <a:lnTo>
                  <a:pt x="53" y="143"/>
                </a:lnTo>
                <a:lnTo>
                  <a:pt x="44" y="155"/>
                </a:lnTo>
                <a:lnTo>
                  <a:pt x="36" y="168"/>
                </a:lnTo>
                <a:lnTo>
                  <a:pt x="29" y="181"/>
                </a:lnTo>
                <a:lnTo>
                  <a:pt x="22" y="194"/>
                </a:lnTo>
                <a:lnTo>
                  <a:pt x="17" y="208"/>
                </a:lnTo>
                <a:lnTo>
                  <a:pt x="12" y="223"/>
                </a:lnTo>
                <a:lnTo>
                  <a:pt x="8" y="237"/>
                </a:lnTo>
                <a:lnTo>
                  <a:pt x="5" y="251"/>
                </a:lnTo>
                <a:lnTo>
                  <a:pt x="3" y="265"/>
                </a:lnTo>
                <a:lnTo>
                  <a:pt x="0" y="281"/>
                </a:lnTo>
                <a:lnTo>
                  <a:pt x="0" y="296"/>
                </a:lnTo>
                <a:lnTo>
                  <a:pt x="0" y="311"/>
                </a:lnTo>
                <a:lnTo>
                  <a:pt x="2" y="325"/>
                </a:lnTo>
                <a:lnTo>
                  <a:pt x="4" y="339"/>
                </a:lnTo>
                <a:lnTo>
                  <a:pt x="8" y="352"/>
                </a:lnTo>
                <a:lnTo>
                  <a:pt x="11" y="367"/>
                </a:lnTo>
                <a:lnTo>
                  <a:pt x="15" y="381"/>
                </a:lnTo>
                <a:lnTo>
                  <a:pt x="21" y="394"/>
                </a:lnTo>
                <a:lnTo>
                  <a:pt x="27" y="407"/>
                </a:lnTo>
                <a:lnTo>
                  <a:pt x="34" y="420"/>
                </a:lnTo>
                <a:lnTo>
                  <a:pt x="41" y="432"/>
                </a:lnTo>
                <a:lnTo>
                  <a:pt x="49" y="445"/>
                </a:lnTo>
                <a:lnTo>
                  <a:pt x="59" y="457"/>
                </a:lnTo>
                <a:lnTo>
                  <a:pt x="68" y="469"/>
                </a:lnTo>
                <a:lnTo>
                  <a:pt x="79" y="480"/>
                </a:lnTo>
                <a:lnTo>
                  <a:pt x="90" y="490"/>
                </a:lnTo>
                <a:lnTo>
                  <a:pt x="102" y="501"/>
                </a:lnTo>
                <a:lnTo>
                  <a:pt x="25" y="653"/>
                </a:lnTo>
                <a:lnTo>
                  <a:pt x="24" y="657"/>
                </a:lnTo>
                <a:lnTo>
                  <a:pt x="24" y="662"/>
                </a:lnTo>
                <a:lnTo>
                  <a:pt x="25" y="665"/>
                </a:lnTo>
                <a:lnTo>
                  <a:pt x="28" y="667"/>
                </a:lnTo>
                <a:lnTo>
                  <a:pt x="31" y="670"/>
                </a:lnTo>
                <a:lnTo>
                  <a:pt x="36" y="671"/>
                </a:lnTo>
                <a:lnTo>
                  <a:pt x="39" y="671"/>
                </a:lnTo>
                <a:lnTo>
                  <a:pt x="42" y="670"/>
                </a:lnTo>
                <a:lnTo>
                  <a:pt x="240" y="574"/>
                </a:lnTo>
                <a:lnTo>
                  <a:pt x="268" y="582"/>
                </a:lnTo>
                <a:lnTo>
                  <a:pt x="299" y="587"/>
                </a:lnTo>
                <a:lnTo>
                  <a:pt x="329" y="590"/>
                </a:lnTo>
                <a:lnTo>
                  <a:pt x="360" y="591"/>
                </a:lnTo>
                <a:lnTo>
                  <a:pt x="379" y="590"/>
                </a:lnTo>
                <a:lnTo>
                  <a:pt x="397" y="590"/>
                </a:lnTo>
                <a:lnTo>
                  <a:pt x="414" y="588"/>
                </a:lnTo>
                <a:lnTo>
                  <a:pt x="432" y="585"/>
                </a:lnTo>
                <a:lnTo>
                  <a:pt x="450" y="582"/>
                </a:lnTo>
                <a:lnTo>
                  <a:pt x="467" y="578"/>
                </a:lnTo>
                <a:lnTo>
                  <a:pt x="483" y="574"/>
                </a:lnTo>
                <a:lnTo>
                  <a:pt x="500" y="568"/>
                </a:lnTo>
                <a:lnTo>
                  <a:pt x="516" y="562"/>
                </a:lnTo>
                <a:lnTo>
                  <a:pt x="531" y="556"/>
                </a:lnTo>
                <a:lnTo>
                  <a:pt x="546" y="549"/>
                </a:lnTo>
                <a:lnTo>
                  <a:pt x="561" y="540"/>
                </a:lnTo>
                <a:lnTo>
                  <a:pt x="575" y="532"/>
                </a:lnTo>
                <a:lnTo>
                  <a:pt x="588" y="524"/>
                </a:lnTo>
                <a:lnTo>
                  <a:pt x="601" y="514"/>
                </a:lnTo>
                <a:lnTo>
                  <a:pt x="614" y="505"/>
                </a:lnTo>
                <a:lnTo>
                  <a:pt x="626" y="494"/>
                </a:lnTo>
                <a:lnTo>
                  <a:pt x="637" y="483"/>
                </a:lnTo>
                <a:lnTo>
                  <a:pt x="648" y="472"/>
                </a:lnTo>
                <a:lnTo>
                  <a:pt x="658" y="461"/>
                </a:lnTo>
                <a:lnTo>
                  <a:pt x="667" y="449"/>
                </a:lnTo>
                <a:lnTo>
                  <a:pt x="676" y="437"/>
                </a:lnTo>
                <a:lnTo>
                  <a:pt x="683" y="424"/>
                </a:lnTo>
                <a:lnTo>
                  <a:pt x="690" y="411"/>
                </a:lnTo>
                <a:lnTo>
                  <a:pt x="698" y="397"/>
                </a:lnTo>
                <a:lnTo>
                  <a:pt x="703" y="383"/>
                </a:lnTo>
                <a:lnTo>
                  <a:pt x="708" y="369"/>
                </a:lnTo>
                <a:lnTo>
                  <a:pt x="712" y="355"/>
                </a:lnTo>
                <a:lnTo>
                  <a:pt x="715" y="340"/>
                </a:lnTo>
                <a:lnTo>
                  <a:pt x="718" y="326"/>
                </a:lnTo>
                <a:lnTo>
                  <a:pt x="719" y="311"/>
                </a:lnTo>
                <a:lnTo>
                  <a:pt x="719" y="296"/>
                </a:lnTo>
                <a:lnTo>
                  <a:pt x="719" y="281"/>
                </a:lnTo>
                <a:lnTo>
                  <a:pt x="718" y="265"/>
                </a:lnTo>
                <a:lnTo>
                  <a:pt x="715" y="251"/>
                </a:lnTo>
                <a:lnTo>
                  <a:pt x="712" y="237"/>
                </a:lnTo>
                <a:lnTo>
                  <a:pt x="708" y="223"/>
                </a:lnTo>
                <a:lnTo>
                  <a:pt x="703" y="208"/>
                </a:lnTo>
                <a:lnTo>
                  <a:pt x="698" y="194"/>
                </a:lnTo>
                <a:lnTo>
                  <a:pt x="690" y="181"/>
                </a:lnTo>
                <a:lnTo>
                  <a:pt x="683" y="168"/>
                </a:lnTo>
                <a:lnTo>
                  <a:pt x="676" y="155"/>
                </a:lnTo>
                <a:lnTo>
                  <a:pt x="667" y="143"/>
                </a:lnTo>
                <a:lnTo>
                  <a:pt x="658" y="131"/>
                </a:lnTo>
                <a:lnTo>
                  <a:pt x="648" y="119"/>
                </a:lnTo>
                <a:lnTo>
                  <a:pt x="637" y="108"/>
                </a:lnTo>
                <a:lnTo>
                  <a:pt x="626" y="98"/>
                </a:lnTo>
                <a:lnTo>
                  <a:pt x="614" y="87"/>
                </a:lnTo>
                <a:lnTo>
                  <a:pt x="601" y="78"/>
                </a:lnTo>
                <a:lnTo>
                  <a:pt x="588" y="68"/>
                </a:lnTo>
                <a:lnTo>
                  <a:pt x="575" y="60"/>
                </a:lnTo>
                <a:lnTo>
                  <a:pt x="561" y="51"/>
                </a:lnTo>
                <a:lnTo>
                  <a:pt x="546" y="43"/>
                </a:lnTo>
                <a:lnTo>
                  <a:pt x="531" y="36"/>
                </a:lnTo>
                <a:lnTo>
                  <a:pt x="516" y="30"/>
                </a:lnTo>
                <a:lnTo>
                  <a:pt x="500" y="24"/>
                </a:lnTo>
                <a:lnTo>
                  <a:pt x="483" y="18"/>
                </a:lnTo>
                <a:lnTo>
                  <a:pt x="467" y="13"/>
                </a:lnTo>
                <a:lnTo>
                  <a:pt x="450" y="10"/>
                </a:lnTo>
                <a:lnTo>
                  <a:pt x="432" y="6"/>
                </a:lnTo>
                <a:lnTo>
                  <a:pt x="414" y="4"/>
                </a:lnTo>
                <a:lnTo>
                  <a:pt x="397" y="1"/>
                </a:lnTo>
                <a:lnTo>
                  <a:pt x="379" y="1"/>
                </a:lnTo>
                <a:lnTo>
                  <a:pt x="360" y="0"/>
                </a:lnTo>
                <a:lnTo>
                  <a:pt x="3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1" name="Group 380"/>
          <p:cNvGrpSpPr/>
          <p:nvPr/>
        </p:nvGrpSpPr>
        <p:grpSpPr>
          <a:xfrm>
            <a:off x="6801406" y="4548583"/>
            <a:ext cx="280988" cy="280988"/>
            <a:chOff x="6445250" y="2535238"/>
            <a:chExt cx="280988" cy="28098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82" name="Freeform 2270"/>
            <p:cNvSpPr>
              <a:spLocks/>
            </p:cNvSpPr>
            <p:nvPr/>
          </p:nvSpPr>
          <p:spPr bwMode="auto">
            <a:xfrm>
              <a:off x="6538913" y="2630488"/>
              <a:ext cx="93663" cy="173038"/>
            </a:xfrm>
            <a:custGeom>
              <a:avLst/>
              <a:gdLst>
                <a:gd name="T0" fmla="*/ 0 w 292"/>
                <a:gd name="T1" fmla="*/ 0 h 543"/>
                <a:gd name="T2" fmla="*/ 147 w 292"/>
                <a:gd name="T3" fmla="*/ 543 h 543"/>
                <a:gd name="T4" fmla="*/ 292 w 292"/>
                <a:gd name="T5" fmla="*/ 0 h 543"/>
                <a:gd name="T6" fmla="*/ 0 w 292"/>
                <a:gd name="T7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543">
                  <a:moveTo>
                    <a:pt x="0" y="0"/>
                  </a:moveTo>
                  <a:lnTo>
                    <a:pt x="147" y="543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2271"/>
            <p:cNvSpPr>
              <a:spLocks/>
            </p:cNvSpPr>
            <p:nvPr/>
          </p:nvSpPr>
          <p:spPr bwMode="auto">
            <a:xfrm>
              <a:off x="6542088" y="2544763"/>
              <a:ext cx="87313" cy="76200"/>
            </a:xfrm>
            <a:custGeom>
              <a:avLst/>
              <a:gdLst>
                <a:gd name="T0" fmla="*/ 278 w 278"/>
                <a:gd name="T1" fmla="*/ 242 h 242"/>
                <a:gd name="T2" fmla="*/ 139 w 278"/>
                <a:gd name="T3" fmla="*/ 0 h 242"/>
                <a:gd name="T4" fmla="*/ 0 w 278"/>
                <a:gd name="T5" fmla="*/ 242 h 242"/>
                <a:gd name="T6" fmla="*/ 278 w 278"/>
                <a:gd name="T7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" h="242">
                  <a:moveTo>
                    <a:pt x="278" y="242"/>
                  </a:moveTo>
                  <a:lnTo>
                    <a:pt x="139" y="0"/>
                  </a:lnTo>
                  <a:lnTo>
                    <a:pt x="0" y="242"/>
                  </a:lnTo>
                  <a:lnTo>
                    <a:pt x="278" y="2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2272"/>
            <p:cNvSpPr>
              <a:spLocks/>
            </p:cNvSpPr>
            <p:nvPr/>
          </p:nvSpPr>
          <p:spPr bwMode="auto">
            <a:xfrm>
              <a:off x="6591300" y="2535238"/>
              <a:ext cx="69850" cy="79375"/>
            </a:xfrm>
            <a:custGeom>
              <a:avLst/>
              <a:gdLst>
                <a:gd name="T0" fmla="*/ 219 w 219"/>
                <a:gd name="T1" fmla="*/ 0 h 248"/>
                <a:gd name="T2" fmla="*/ 0 w 219"/>
                <a:gd name="T3" fmla="*/ 0 h 248"/>
                <a:gd name="T4" fmla="*/ 144 w 219"/>
                <a:gd name="T5" fmla="*/ 248 h 248"/>
                <a:gd name="T6" fmla="*/ 219 w 219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248">
                  <a:moveTo>
                    <a:pt x="219" y="0"/>
                  </a:moveTo>
                  <a:lnTo>
                    <a:pt x="0" y="0"/>
                  </a:lnTo>
                  <a:lnTo>
                    <a:pt x="144" y="248"/>
                  </a:lnTo>
                  <a:lnTo>
                    <a:pt x="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2273"/>
            <p:cNvSpPr>
              <a:spLocks/>
            </p:cNvSpPr>
            <p:nvPr/>
          </p:nvSpPr>
          <p:spPr bwMode="auto">
            <a:xfrm>
              <a:off x="6645275" y="2541588"/>
              <a:ext cx="80963" cy="79375"/>
            </a:xfrm>
            <a:custGeom>
              <a:avLst/>
              <a:gdLst>
                <a:gd name="T0" fmla="*/ 257 w 257"/>
                <a:gd name="T1" fmla="*/ 253 h 253"/>
                <a:gd name="T2" fmla="*/ 75 w 257"/>
                <a:gd name="T3" fmla="*/ 0 h 253"/>
                <a:gd name="T4" fmla="*/ 0 w 257"/>
                <a:gd name="T5" fmla="*/ 253 h 253"/>
                <a:gd name="T6" fmla="*/ 257 w 257"/>
                <a:gd name="T7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253">
                  <a:moveTo>
                    <a:pt x="257" y="253"/>
                  </a:moveTo>
                  <a:lnTo>
                    <a:pt x="75" y="0"/>
                  </a:lnTo>
                  <a:lnTo>
                    <a:pt x="0" y="253"/>
                  </a:lnTo>
                  <a:lnTo>
                    <a:pt x="257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2274"/>
            <p:cNvSpPr>
              <a:spLocks/>
            </p:cNvSpPr>
            <p:nvPr/>
          </p:nvSpPr>
          <p:spPr bwMode="auto">
            <a:xfrm>
              <a:off x="6510338" y="2535238"/>
              <a:ext cx="69850" cy="79375"/>
            </a:xfrm>
            <a:custGeom>
              <a:avLst/>
              <a:gdLst>
                <a:gd name="T0" fmla="*/ 219 w 219"/>
                <a:gd name="T1" fmla="*/ 0 h 248"/>
                <a:gd name="T2" fmla="*/ 0 w 219"/>
                <a:gd name="T3" fmla="*/ 0 h 248"/>
                <a:gd name="T4" fmla="*/ 75 w 219"/>
                <a:gd name="T5" fmla="*/ 248 h 248"/>
                <a:gd name="T6" fmla="*/ 219 w 219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248">
                  <a:moveTo>
                    <a:pt x="219" y="0"/>
                  </a:moveTo>
                  <a:lnTo>
                    <a:pt x="0" y="0"/>
                  </a:lnTo>
                  <a:lnTo>
                    <a:pt x="75" y="248"/>
                  </a:lnTo>
                  <a:lnTo>
                    <a:pt x="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2275"/>
            <p:cNvSpPr>
              <a:spLocks/>
            </p:cNvSpPr>
            <p:nvPr/>
          </p:nvSpPr>
          <p:spPr bwMode="auto">
            <a:xfrm>
              <a:off x="6445250" y="2541588"/>
              <a:ext cx="80963" cy="79375"/>
            </a:xfrm>
            <a:custGeom>
              <a:avLst/>
              <a:gdLst>
                <a:gd name="T0" fmla="*/ 182 w 257"/>
                <a:gd name="T1" fmla="*/ 0 h 253"/>
                <a:gd name="T2" fmla="*/ 0 w 257"/>
                <a:gd name="T3" fmla="*/ 253 h 253"/>
                <a:gd name="T4" fmla="*/ 257 w 257"/>
                <a:gd name="T5" fmla="*/ 253 h 253"/>
                <a:gd name="T6" fmla="*/ 182 w 257"/>
                <a:gd name="T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253">
                  <a:moveTo>
                    <a:pt x="182" y="0"/>
                  </a:moveTo>
                  <a:lnTo>
                    <a:pt x="0" y="253"/>
                  </a:lnTo>
                  <a:lnTo>
                    <a:pt x="257" y="25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2276"/>
            <p:cNvSpPr>
              <a:spLocks/>
            </p:cNvSpPr>
            <p:nvPr/>
          </p:nvSpPr>
          <p:spPr bwMode="auto">
            <a:xfrm>
              <a:off x="6445250" y="2630488"/>
              <a:ext cx="133350" cy="185738"/>
            </a:xfrm>
            <a:custGeom>
              <a:avLst/>
              <a:gdLst>
                <a:gd name="T0" fmla="*/ 0 w 422"/>
                <a:gd name="T1" fmla="*/ 0 h 585"/>
                <a:gd name="T2" fmla="*/ 422 w 422"/>
                <a:gd name="T3" fmla="*/ 585 h 585"/>
                <a:gd name="T4" fmla="*/ 266 w 422"/>
                <a:gd name="T5" fmla="*/ 0 h 585"/>
                <a:gd name="T6" fmla="*/ 0 w 422"/>
                <a:gd name="T7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585">
                  <a:moveTo>
                    <a:pt x="0" y="0"/>
                  </a:moveTo>
                  <a:lnTo>
                    <a:pt x="422" y="585"/>
                  </a:lnTo>
                  <a:lnTo>
                    <a:pt x="2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2277"/>
            <p:cNvSpPr>
              <a:spLocks/>
            </p:cNvSpPr>
            <p:nvPr/>
          </p:nvSpPr>
          <p:spPr bwMode="auto">
            <a:xfrm>
              <a:off x="6591300" y="2630488"/>
              <a:ext cx="134938" cy="185738"/>
            </a:xfrm>
            <a:custGeom>
              <a:avLst/>
              <a:gdLst>
                <a:gd name="T0" fmla="*/ 0 w 424"/>
                <a:gd name="T1" fmla="*/ 585 h 585"/>
                <a:gd name="T2" fmla="*/ 424 w 424"/>
                <a:gd name="T3" fmla="*/ 0 h 585"/>
                <a:gd name="T4" fmla="*/ 158 w 424"/>
                <a:gd name="T5" fmla="*/ 0 h 585"/>
                <a:gd name="T6" fmla="*/ 0 w 424"/>
                <a:gd name="T7" fmla="*/ 585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4" h="585">
                  <a:moveTo>
                    <a:pt x="0" y="585"/>
                  </a:moveTo>
                  <a:lnTo>
                    <a:pt x="424" y="0"/>
                  </a:lnTo>
                  <a:lnTo>
                    <a:pt x="158" y="0"/>
                  </a:lnTo>
                  <a:lnTo>
                    <a:pt x="0" y="5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0" name="Group 389"/>
          <p:cNvGrpSpPr/>
          <p:nvPr/>
        </p:nvGrpSpPr>
        <p:grpSpPr>
          <a:xfrm>
            <a:off x="8565694" y="4545408"/>
            <a:ext cx="285750" cy="287338"/>
            <a:chOff x="9882188" y="3108325"/>
            <a:chExt cx="285750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91" name="Freeform 2284"/>
            <p:cNvSpPr>
              <a:spLocks/>
            </p:cNvSpPr>
            <p:nvPr/>
          </p:nvSpPr>
          <p:spPr bwMode="auto">
            <a:xfrm>
              <a:off x="9882188" y="3175000"/>
              <a:ext cx="219075" cy="220663"/>
            </a:xfrm>
            <a:custGeom>
              <a:avLst/>
              <a:gdLst>
                <a:gd name="T0" fmla="*/ 549 w 691"/>
                <a:gd name="T1" fmla="*/ 251 h 693"/>
                <a:gd name="T2" fmla="*/ 568 w 691"/>
                <a:gd name="T3" fmla="*/ 313 h 693"/>
                <a:gd name="T4" fmla="*/ 566 w 691"/>
                <a:gd name="T5" fmla="*/ 392 h 693"/>
                <a:gd name="T6" fmla="*/ 532 w 691"/>
                <a:gd name="T7" fmla="*/ 473 h 693"/>
                <a:gd name="T8" fmla="*/ 471 w 691"/>
                <a:gd name="T9" fmla="*/ 534 h 693"/>
                <a:gd name="T10" fmla="*/ 391 w 691"/>
                <a:gd name="T11" fmla="*/ 567 h 693"/>
                <a:gd name="T12" fmla="*/ 300 w 691"/>
                <a:gd name="T13" fmla="*/ 567 h 693"/>
                <a:gd name="T14" fmla="*/ 220 w 691"/>
                <a:gd name="T15" fmla="*/ 534 h 693"/>
                <a:gd name="T16" fmla="*/ 159 w 691"/>
                <a:gd name="T17" fmla="*/ 473 h 693"/>
                <a:gd name="T18" fmla="*/ 124 w 691"/>
                <a:gd name="T19" fmla="*/ 392 h 693"/>
                <a:gd name="T20" fmla="*/ 124 w 691"/>
                <a:gd name="T21" fmla="*/ 301 h 693"/>
                <a:gd name="T22" fmla="*/ 159 w 691"/>
                <a:gd name="T23" fmla="*/ 220 h 693"/>
                <a:gd name="T24" fmla="*/ 220 w 691"/>
                <a:gd name="T25" fmla="*/ 159 h 693"/>
                <a:gd name="T26" fmla="*/ 300 w 691"/>
                <a:gd name="T27" fmla="*/ 125 h 693"/>
                <a:gd name="T28" fmla="*/ 378 w 691"/>
                <a:gd name="T29" fmla="*/ 124 h 693"/>
                <a:gd name="T30" fmla="*/ 442 w 691"/>
                <a:gd name="T31" fmla="*/ 142 h 693"/>
                <a:gd name="T32" fmla="*/ 533 w 691"/>
                <a:gd name="T33" fmla="*/ 56 h 693"/>
                <a:gd name="T34" fmla="*/ 431 w 691"/>
                <a:gd name="T35" fmla="*/ 11 h 693"/>
                <a:gd name="T36" fmla="*/ 360 w 691"/>
                <a:gd name="T37" fmla="*/ 0 h 693"/>
                <a:gd name="T38" fmla="*/ 293 w 691"/>
                <a:gd name="T39" fmla="*/ 4 h 693"/>
                <a:gd name="T40" fmla="*/ 227 w 691"/>
                <a:gd name="T41" fmla="*/ 21 h 693"/>
                <a:gd name="T42" fmla="*/ 166 w 691"/>
                <a:gd name="T43" fmla="*/ 50 h 693"/>
                <a:gd name="T44" fmla="*/ 112 w 691"/>
                <a:gd name="T45" fmla="*/ 91 h 693"/>
                <a:gd name="T46" fmla="*/ 68 w 691"/>
                <a:gd name="T47" fmla="*/ 139 h 693"/>
                <a:gd name="T48" fmla="*/ 34 w 691"/>
                <a:gd name="T49" fmla="*/ 197 h 693"/>
                <a:gd name="T50" fmla="*/ 9 w 691"/>
                <a:gd name="T51" fmla="*/ 260 h 693"/>
                <a:gd name="T52" fmla="*/ 0 w 691"/>
                <a:gd name="T53" fmla="*/ 329 h 693"/>
                <a:gd name="T54" fmla="*/ 2 w 691"/>
                <a:gd name="T55" fmla="*/ 396 h 693"/>
                <a:gd name="T56" fmla="*/ 18 w 691"/>
                <a:gd name="T57" fmla="*/ 459 h 693"/>
                <a:gd name="T58" fmla="*/ 44 w 691"/>
                <a:gd name="T59" fmla="*/ 517 h 693"/>
                <a:gd name="T60" fmla="*/ 80 w 691"/>
                <a:gd name="T61" fmla="*/ 568 h 693"/>
                <a:gd name="T62" fmla="*/ 0 w 691"/>
                <a:gd name="T63" fmla="*/ 677 h 693"/>
                <a:gd name="T64" fmla="*/ 14 w 691"/>
                <a:gd name="T65" fmla="*/ 693 h 693"/>
                <a:gd name="T66" fmla="*/ 123 w 691"/>
                <a:gd name="T67" fmla="*/ 611 h 693"/>
                <a:gd name="T68" fmla="*/ 174 w 691"/>
                <a:gd name="T69" fmla="*/ 647 h 693"/>
                <a:gd name="T70" fmla="*/ 233 w 691"/>
                <a:gd name="T71" fmla="*/ 673 h 693"/>
                <a:gd name="T72" fmla="*/ 295 w 691"/>
                <a:gd name="T73" fmla="*/ 689 h 693"/>
                <a:gd name="T74" fmla="*/ 362 w 691"/>
                <a:gd name="T75" fmla="*/ 691 h 693"/>
                <a:gd name="T76" fmla="*/ 427 w 691"/>
                <a:gd name="T77" fmla="*/ 683 h 693"/>
                <a:gd name="T78" fmla="*/ 487 w 691"/>
                <a:gd name="T79" fmla="*/ 662 h 693"/>
                <a:gd name="T80" fmla="*/ 542 w 691"/>
                <a:gd name="T81" fmla="*/ 630 h 693"/>
                <a:gd name="T82" fmla="*/ 665 w 691"/>
                <a:gd name="T83" fmla="*/ 688 h 693"/>
                <a:gd name="T84" fmla="*/ 686 w 691"/>
                <a:gd name="T85" fmla="*/ 688 h 693"/>
                <a:gd name="T86" fmla="*/ 686 w 691"/>
                <a:gd name="T87" fmla="*/ 667 h 693"/>
                <a:gd name="T88" fmla="*/ 630 w 691"/>
                <a:gd name="T89" fmla="*/ 544 h 693"/>
                <a:gd name="T90" fmla="*/ 661 w 691"/>
                <a:gd name="T91" fmla="*/ 489 h 693"/>
                <a:gd name="T92" fmla="*/ 681 w 691"/>
                <a:gd name="T93" fmla="*/ 428 h 693"/>
                <a:gd name="T94" fmla="*/ 691 w 691"/>
                <a:gd name="T95" fmla="*/ 363 h 693"/>
                <a:gd name="T96" fmla="*/ 689 w 691"/>
                <a:gd name="T97" fmla="*/ 303 h 693"/>
                <a:gd name="T98" fmla="*/ 662 w 691"/>
                <a:gd name="T99" fmla="*/ 207 h 693"/>
                <a:gd name="T100" fmla="*/ 619 w 691"/>
                <a:gd name="T101" fmla="*/ 136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693">
                  <a:moveTo>
                    <a:pt x="619" y="136"/>
                  </a:moveTo>
                  <a:lnTo>
                    <a:pt x="533" y="222"/>
                  </a:lnTo>
                  <a:lnTo>
                    <a:pt x="542" y="236"/>
                  </a:lnTo>
                  <a:lnTo>
                    <a:pt x="549" y="251"/>
                  </a:lnTo>
                  <a:lnTo>
                    <a:pt x="555" y="265"/>
                  </a:lnTo>
                  <a:lnTo>
                    <a:pt x="560" y="280"/>
                  </a:lnTo>
                  <a:lnTo>
                    <a:pt x="565" y="296"/>
                  </a:lnTo>
                  <a:lnTo>
                    <a:pt x="568" y="313"/>
                  </a:lnTo>
                  <a:lnTo>
                    <a:pt x="570" y="329"/>
                  </a:lnTo>
                  <a:lnTo>
                    <a:pt x="571" y="346"/>
                  </a:lnTo>
                  <a:lnTo>
                    <a:pt x="570" y="369"/>
                  </a:lnTo>
                  <a:lnTo>
                    <a:pt x="566" y="392"/>
                  </a:lnTo>
                  <a:lnTo>
                    <a:pt x="560" y="413"/>
                  </a:lnTo>
                  <a:lnTo>
                    <a:pt x="553" y="434"/>
                  </a:lnTo>
                  <a:lnTo>
                    <a:pt x="543" y="453"/>
                  </a:lnTo>
                  <a:lnTo>
                    <a:pt x="532" y="473"/>
                  </a:lnTo>
                  <a:lnTo>
                    <a:pt x="519" y="490"/>
                  </a:lnTo>
                  <a:lnTo>
                    <a:pt x="504" y="506"/>
                  </a:lnTo>
                  <a:lnTo>
                    <a:pt x="488" y="520"/>
                  </a:lnTo>
                  <a:lnTo>
                    <a:pt x="471" y="534"/>
                  </a:lnTo>
                  <a:lnTo>
                    <a:pt x="453" y="545"/>
                  </a:lnTo>
                  <a:lnTo>
                    <a:pt x="433" y="555"/>
                  </a:lnTo>
                  <a:lnTo>
                    <a:pt x="413" y="562"/>
                  </a:lnTo>
                  <a:lnTo>
                    <a:pt x="391" y="567"/>
                  </a:lnTo>
                  <a:lnTo>
                    <a:pt x="369" y="571"/>
                  </a:lnTo>
                  <a:lnTo>
                    <a:pt x="345" y="572"/>
                  </a:lnTo>
                  <a:lnTo>
                    <a:pt x="322" y="571"/>
                  </a:lnTo>
                  <a:lnTo>
                    <a:pt x="300" y="567"/>
                  </a:lnTo>
                  <a:lnTo>
                    <a:pt x="278" y="562"/>
                  </a:lnTo>
                  <a:lnTo>
                    <a:pt x="257" y="555"/>
                  </a:lnTo>
                  <a:lnTo>
                    <a:pt x="238" y="545"/>
                  </a:lnTo>
                  <a:lnTo>
                    <a:pt x="220" y="534"/>
                  </a:lnTo>
                  <a:lnTo>
                    <a:pt x="201" y="520"/>
                  </a:lnTo>
                  <a:lnTo>
                    <a:pt x="185" y="506"/>
                  </a:lnTo>
                  <a:lnTo>
                    <a:pt x="171" y="490"/>
                  </a:lnTo>
                  <a:lnTo>
                    <a:pt x="159" y="473"/>
                  </a:lnTo>
                  <a:lnTo>
                    <a:pt x="146" y="453"/>
                  </a:lnTo>
                  <a:lnTo>
                    <a:pt x="138" y="434"/>
                  </a:lnTo>
                  <a:lnTo>
                    <a:pt x="129" y="413"/>
                  </a:lnTo>
                  <a:lnTo>
                    <a:pt x="124" y="392"/>
                  </a:lnTo>
                  <a:lnTo>
                    <a:pt x="121" y="369"/>
                  </a:lnTo>
                  <a:lnTo>
                    <a:pt x="119" y="346"/>
                  </a:lnTo>
                  <a:lnTo>
                    <a:pt x="121" y="324"/>
                  </a:lnTo>
                  <a:lnTo>
                    <a:pt x="124" y="301"/>
                  </a:lnTo>
                  <a:lnTo>
                    <a:pt x="129" y="280"/>
                  </a:lnTo>
                  <a:lnTo>
                    <a:pt x="138" y="259"/>
                  </a:lnTo>
                  <a:lnTo>
                    <a:pt x="146" y="238"/>
                  </a:lnTo>
                  <a:lnTo>
                    <a:pt x="159" y="220"/>
                  </a:lnTo>
                  <a:lnTo>
                    <a:pt x="171" y="203"/>
                  </a:lnTo>
                  <a:lnTo>
                    <a:pt x="185" y="187"/>
                  </a:lnTo>
                  <a:lnTo>
                    <a:pt x="201" y="172"/>
                  </a:lnTo>
                  <a:lnTo>
                    <a:pt x="220" y="159"/>
                  </a:lnTo>
                  <a:lnTo>
                    <a:pt x="238" y="148"/>
                  </a:lnTo>
                  <a:lnTo>
                    <a:pt x="257" y="138"/>
                  </a:lnTo>
                  <a:lnTo>
                    <a:pt x="278" y="131"/>
                  </a:lnTo>
                  <a:lnTo>
                    <a:pt x="300" y="125"/>
                  </a:lnTo>
                  <a:lnTo>
                    <a:pt x="322" y="122"/>
                  </a:lnTo>
                  <a:lnTo>
                    <a:pt x="345" y="121"/>
                  </a:lnTo>
                  <a:lnTo>
                    <a:pt x="362" y="121"/>
                  </a:lnTo>
                  <a:lnTo>
                    <a:pt x="378" y="124"/>
                  </a:lnTo>
                  <a:lnTo>
                    <a:pt x="395" y="126"/>
                  </a:lnTo>
                  <a:lnTo>
                    <a:pt x="411" y="131"/>
                  </a:lnTo>
                  <a:lnTo>
                    <a:pt x="426" y="136"/>
                  </a:lnTo>
                  <a:lnTo>
                    <a:pt x="442" y="142"/>
                  </a:lnTo>
                  <a:lnTo>
                    <a:pt x="455" y="149"/>
                  </a:lnTo>
                  <a:lnTo>
                    <a:pt x="470" y="158"/>
                  </a:lnTo>
                  <a:lnTo>
                    <a:pt x="555" y="72"/>
                  </a:lnTo>
                  <a:lnTo>
                    <a:pt x="533" y="56"/>
                  </a:lnTo>
                  <a:lnTo>
                    <a:pt x="509" y="42"/>
                  </a:lnTo>
                  <a:lnTo>
                    <a:pt x="485" y="30"/>
                  </a:lnTo>
                  <a:lnTo>
                    <a:pt x="458" y="20"/>
                  </a:lnTo>
                  <a:lnTo>
                    <a:pt x="431" y="11"/>
                  </a:lnTo>
                  <a:lnTo>
                    <a:pt x="403" y="5"/>
                  </a:lnTo>
                  <a:lnTo>
                    <a:pt x="389" y="3"/>
                  </a:lnTo>
                  <a:lnTo>
                    <a:pt x="375" y="1"/>
                  </a:lnTo>
                  <a:lnTo>
                    <a:pt x="360" y="0"/>
                  </a:lnTo>
                  <a:lnTo>
                    <a:pt x="345" y="0"/>
                  </a:lnTo>
                  <a:lnTo>
                    <a:pt x="327" y="1"/>
                  </a:lnTo>
                  <a:lnTo>
                    <a:pt x="310" y="3"/>
                  </a:lnTo>
                  <a:lnTo>
                    <a:pt x="293" y="4"/>
                  </a:lnTo>
                  <a:lnTo>
                    <a:pt x="276" y="8"/>
                  </a:lnTo>
                  <a:lnTo>
                    <a:pt x="259" y="11"/>
                  </a:lnTo>
                  <a:lnTo>
                    <a:pt x="243" y="16"/>
                  </a:lnTo>
                  <a:lnTo>
                    <a:pt x="227" y="21"/>
                  </a:lnTo>
                  <a:lnTo>
                    <a:pt x="211" y="27"/>
                  </a:lnTo>
                  <a:lnTo>
                    <a:pt x="195" y="34"/>
                  </a:lnTo>
                  <a:lnTo>
                    <a:pt x="180" y="42"/>
                  </a:lnTo>
                  <a:lnTo>
                    <a:pt x="166" y="50"/>
                  </a:lnTo>
                  <a:lnTo>
                    <a:pt x="152" y="60"/>
                  </a:lnTo>
                  <a:lnTo>
                    <a:pt x="138" y="69"/>
                  </a:lnTo>
                  <a:lnTo>
                    <a:pt x="126" y="80"/>
                  </a:lnTo>
                  <a:lnTo>
                    <a:pt x="112" y="91"/>
                  </a:lnTo>
                  <a:lnTo>
                    <a:pt x="101" y="102"/>
                  </a:lnTo>
                  <a:lnTo>
                    <a:pt x="89" y="114"/>
                  </a:lnTo>
                  <a:lnTo>
                    <a:pt x="78" y="126"/>
                  </a:lnTo>
                  <a:lnTo>
                    <a:pt x="68" y="139"/>
                  </a:lnTo>
                  <a:lnTo>
                    <a:pt x="58" y="153"/>
                  </a:lnTo>
                  <a:lnTo>
                    <a:pt x="50" y="168"/>
                  </a:lnTo>
                  <a:lnTo>
                    <a:pt x="41" y="182"/>
                  </a:lnTo>
                  <a:lnTo>
                    <a:pt x="34" y="197"/>
                  </a:lnTo>
                  <a:lnTo>
                    <a:pt x="27" y="212"/>
                  </a:lnTo>
                  <a:lnTo>
                    <a:pt x="20" y="227"/>
                  </a:lnTo>
                  <a:lnTo>
                    <a:pt x="14" y="243"/>
                  </a:lnTo>
                  <a:lnTo>
                    <a:pt x="9" y="260"/>
                  </a:lnTo>
                  <a:lnTo>
                    <a:pt x="6" y="276"/>
                  </a:lnTo>
                  <a:lnTo>
                    <a:pt x="3" y="293"/>
                  </a:lnTo>
                  <a:lnTo>
                    <a:pt x="1" y="310"/>
                  </a:lnTo>
                  <a:lnTo>
                    <a:pt x="0" y="329"/>
                  </a:lnTo>
                  <a:lnTo>
                    <a:pt x="0" y="346"/>
                  </a:lnTo>
                  <a:lnTo>
                    <a:pt x="0" y="363"/>
                  </a:lnTo>
                  <a:lnTo>
                    <a:pt x="1" y="380"/>
                  </a:lnTo>
                  <a:lnTo>
                    <a:pt x="2" y="396"/>
                  </a:lnTo>
                  <a:lnTo>
                    <a:pt x="6" y="412"/>
                  </a:lnTo>
                  <a:lnTo>
                    <a:pt x="9" y="428"/>
                  </a:lnTo>
                  <a:lnTo>
                    <a:pt x="13" y="444"/>
                  </a:lnTo>
                  <a:lnTo>
                    <a:pt x="18" y="459"/>
                  </a:lnTo>
                  <a:lnTo>
                    <a:pt x="23" y="474"/>
                  </a:lnTo>
                  <a:lnTo>
                    <a:pt x="30" y="489"/>
                  </a:lnTo>
                  <a:lnTo>
                    <a:pt x="36" y="502"/>
                  </a:lnTo>
                  <a:lnTo>
                    <a:pt x="44" y="517"/>
                  </a:lnTo>
                  <a:lnTo>
                    <a:pt x="52" y="530"/>
                  </a:lnTo>
                  <a:lnTo>
                    <a:pt x="61" y="544"/>
                  </a:lnTo>
                  <a:lnTo>
                    <a:pt x="71" y="556"/>
                  </a:lnTo>
                  <a:lnTo>
                    <a:pt x="80" y="568"/>
                  </a:lnTo>
                  <a:lnTo>
                    <a:pt x="90" y="580"/>
                  </a:lnTo>
                  <a:lnTo>
                    <a:pt x="3" y="667"/>
                  </a:lnTo>
                  <a:lnTo>
                    <a:pt x="0" y="672"/>
                  </a:lnTo>
                  <a:lnTo>
                    <a:pt x="0" y="677"/>
                  </a:lnTo>
                  <a:lnTo>
                    <a:pt x="0" y="683"/>
                  </a:lnTo>
                  <a:lnTo>
                    <a:pt x="3" y="688"/>
                  </a:lnTo>
                  <a:lnTo>
                    <a:pt x="8" y="691"/>
                  </a:lnTo>
                  <a:lnTo>
                    <a:pt x="14" y="693"/>
                  </a:lnTo>
                  <a:lnTo>
                    <a:pt x="20" y="691"/>
                  </a:lnTo>
                  <a:lnTo>
                    <a:pt x="25" y="688"/>
                  </a:lnTo>
                  <a:lnTo>
                    <a:pt x="112" y="601"/>
                  </a:lnTo>
                  <a:lnTo>
                    <a:pt x="123" y="611"/>
                  </a:lnTo>
                  <a:lnTo>
                    <a:pt x="135" y="622"/>
                  </a:lnTo>
                  <a:lnTo>
                    <a:pt x="149" y="630"/>
                  </a:lnTo>
                  <a:lnTo>
                    <a:pt x="161" y="639"/>
                  </a:lnTo>
                  <a:lnTo>
                    <a:pt x="174" y="647"/>
                  </a:lnTo>
                  <a:lnTo>
                    <a:pt x="189" y="655"/>
                  </a:lnTo>
                  <a:lnTo>
                    <a:pt x="202" y="662"/>
                  </a:lnTo>
                  <a:lnTo>
                    <a:pt x="217" y="668"/>
                  </a:lnTo>
                  <a:lnTo>
                    <a:pt x="233" y="673"/>
                  </a:lnTo>
                  <a:lnTo>
                    <a:pt x="248" y="678"/>
                  </a:lnTo>
                  <a:lnTo>
                    <a:pt x="264" y="683"/>
                  </a:lnTo>
                  <a:lnTo>
                    <a:pt x="279" y="687"/>
                  </a:lnTo>
                  <a:lnTo>
                    <a:pt x="295" y="689"/>
                  </a:lnTo>
                  <a:lnTo>
                    <a:pt x="311" y="690"/>
                  </a:lnTo>
                  <a:lnTo>
                    <a:pt x="328" y="691"/>
                  </a:lnTo>
                  <a:lnTo>
                    <a:pt x="345" y="693"/>
                  </a:lnTo>
                  <a:lnTo>
                    <a:pt x="362" y="691"/>
                  </a:lnTo>
                  <a:lnTo>
                    <a:pt x="378" y="690"/>
                  </a:lnTo>
                  <a:lnTo>
                    <a:pt x="394" y="689"/>
                  </a:lnTo>
                  <a:lnTo>
                    <a:pt x="411" y="687"/>
                  </a:lnTo>
                  <a:lnTo>
                    <a:pt x="427" y="683"/>
                  </a:lnTo>
                  <a:lnTo>
                    <a:pt x="442" y="678"/>
                  </a:lnTo>
                  <a:lnTo>
                    <a:pt x="458" y="673"/>
                  </a:lnTo>
                  <a:lnTo>
                    <a:pt x="472" y="668"/>
                  </a:lnTo>
                  <a:lnTo>
                    <a:pt x="487" y="662"/>
                  </a:lnTo>
                  <a:lnTo>
                    <a:pt x="502" y="655"/>
                  </a:lnTo>
                  <a:lnTo>
                    <a:pt x="515" y="647"/>
                  </a:lnTo>
                  <a:lnTo>
                    <a:pt x="529" y="639"/>
                  </a:lnTo>
                  <a:lnTo>
                    <a:pt x="542" y="630"/>
                  </a:lnTo>
                  <a:lnTo>
                    <a:pt x="554" y="622"/>
                  </a:lnTo>
                  <a:lnTo>
                    <a:pt x="566" y="612"/>
                  </a:lnTo>
                  <a:lnTo>
                    <a:pt x="579" y="601"/>
                  </a:lnTo>
                  <a:lnTo>
                    <a:pt x="665" y="688"/>
                  </a:lnTo>
                  <a:lnTo>
                    <a:pt x="670" y="691"/>
                  </a:lnTo>
                  <a:lnTo>
                    <a:pt x="676" y="693"/>
                  </a:lnTo>
                  <a:lnTo>
                    <a:pt x="681" y="691"/>
                  </a:lnTo>
                  <a:lnTo>
                    <a:pt x="686" y="688"/>
                  </a:lnTo>
                  <a:lnTo>
                    <a:pt x="690" y="683"/>
                  </a:lnTo>
                  <a:lnTo>
                    <a:pt x="691" y="677"/>
                  </a:lnTo>
                  <a:lnTo>
                    <a:pt x="690" y="672"/>
                  </a:lnTo>
                  <a:lnTo>
                    <a:pt x="686" y="667"/>
                  </a:lnTo>
                  <a:lnTo>
                    <a:pt x="601" y="580"/>
                  </a:lnTo>
                  <a:lnTo>
                    <a:pt x="610" y="568"/>
                  </a:lnTo>
                  <a:lnTo>
                    <a:pt x="620" y="556"/>
                  </a:lnTo>
                  <a:lnTo>
                    <a:pt x="630" y="544"/>
                  </a:lnTo>
                  <a:lnTo>
                    <a:pt x="639" y="530"/>
                  </a:lnTo>
                  <a:lnTo>
                    <a:pt x="646" y="517"/>
                  </a:lnTo>
                  <a:lnTo>
                    <a:pt x="653" y="502"/>
                  </a:lnTo>
                  <a:lnTo>
                    <a:pt x="661" y="489"/>
                  </a:lnTo>
                  <a:lnTo>
                    <a:pt x="667" y="474"/>
                  </a:lnTo>
                  <a:lnTo>
                    <a:pt x="673" y="459"/>
                  </a:lnTo>
                  <a:lnTo>
                    <a:pt x="678" y="444"/>
                  </a:lnTo>
                  <a:lnTo>
                    <a:pt x="681" y="428"/>
                  </a:lnTo>
                  <a:lnTo>
                    <a:pt x="685" y="412"/>
                  </a:lnTo>
                  <a:lnTo>
                    <a:pt x="687" y="396"/>
                  </a:lnTo>
                  <a:lnTo>
                    <a:pt x="690" y="380"/>
                  </a:lnTo>
                  <a:lnTo>
                    <a:pt x="691" y="363"/>
                  </a:lnTo>
                  <a:lnTo>
                    <a:pt x="691" y="346"/>
                  </a:lnTo>
                  <a:lnTo>
                    <a:pt x="691" y="331"/>
                  </a:lnTo>
                  <a:lnTo>
                    <a:pt x="690" y="317"/>
                  </a:lnTo>
                  <a:lnTo>
                    <a:pt x="689" y="303"/>
                  </a:lnTo>
                  <a:lnTo>
                    <a:pt x="686" y="288"/>
                  </a:lnTo>
                  <a:lnTo>
                    <a:pt x="680" y="260"/>
                  </a:lnTo>
                  <a:lnTo>
                    <a:pt x="672" y="233"/>
                  </a:lnTo>
                  <a:lnTo>
                    <a:pt x="662" y="207"/>
                  </a:lnTo>
                  <a:lnTo>
                    <a:pt x="650" y="182"/>
                  </a:lnTo>
                  <a:lnTo>
                    <a:pt x="635" y="158"/>
                  </a:lnTo>
                  <a:lnTo>
                    <a:pt x="619" y="136"/>
                  </a:lnTo>
                  <a:lnTo>
                    <a:pt x="619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2285"/>
            <p:cNvSpPr>
              <a:spLocks/>
            </p:cNvSpPr>
            <p:nvPr/>
          </p:nvSpPr>
          <p:spPr bwMode="auto">
            <a:xfrm>
              <a:off x="9929813" y="3222625"/>
              <a:ext cx="123825" cy="125413"/>
            </a:xfrm>
            <a:custGeom>
              <a:avLst/>
              <a:gdLst>
                <a:gd name="T0" fmla="*/ 286 w 391"/>
                <a:gd name="T1" fmla="*/ 24 h 392"/>
                <a:gd name="T2" fmla="*/ 263 w 391"/>
                <a:gd name="T3" fmla="*/ 13 h 392"/>
                <a:gd name="T4" fmla="*/ 236 w 391"/>
                <a:gd name="T5" fmla="*/ 5 h 392"/>
                <a:gd name="T6" fmla="*/ 209 w 391"/>
                <a:gd name="T7" fmla="*/ 2 h 392"/>
                <a:gd name="T8" fmla="*/ 175 w 391"/>
                <a:gd name="T9" fmla="*/ 2 h 392"/>
                <a:gd name="T10" fmla="*/ 137 w 391"/>
                <a:gd name="T11" fmla="*/ 10 h 392"/>
                <a:gd name="T12" fmla="*/ 103 w 391"/>
                <a:gd name="T13" fmla="*/ 25 h 392"/>
                <a:gd name="T14" fmla="*/ 71 w 391"/>
                <a:gd name="T15" fmla="*/ 46 h 392"/>
                <a:gd name="T16" fmla="*/ 44 w 391"/>
                <a:gd name="T17" fmla="*/ 72 h 392"/>
                <a:gd name="T18" fmla="*/ 23 w 391"/>
                <a:gd name="T19" fmla="*/ 103 h 392"/>
                <a:gd name="T20" fmla="*/ 9 w 391"/>
                <a:gd name="T21" fmla="*/ 138 h 392"/>
                <a:gd name="T22" fmla="*/ 1 w 391"/>
                <a:gd name="T23" fmla="*/ 176 h 392"/>
                <a:gd name="T24" fmla="*/ 1 w 391"/>
                <a:gd name="T25" fmla="*/ 217 h 392"/>
                <a:gd name="T26" fmla="*/ 9 w 391"/>
                <a:gd name="T27" fmla="*/ 254 h 392"/>
                <a:gd name="T28" fmla="*/ 23 w 391"/>
                <a:gd name="T29" fmla="*/ 290 h 392"/>
                <a:gd name="T30" fmla="*/ 44 w 391"/>
                <a:gd name="T31" fmla="*/ 320 h 392"/>
                <a:gd name="T32" fmla="*/ 71 w 391"/>
                <a:gd name="T33" fmla="*/ 347 h 392"/>
                <a:gd name="T34" fmla="*/ 103 w 391"/>
                <a:gd name="T35" fmla="*/ 368 h 392"/>
                <a:gd name="T36" fmla="*/ 137 w 391"/>
                <a:gd name="T37" fmla="*/ 383 h 392"/>
                <a:gd name="T38" fmla="*/ 175 w 391"/>
                <a:gd name="T39" fmla="*/ 391 h 392"/>
                <a:gd name="T40" fmla="*/ 215 w 391"/>
                <a:gd name="T41" fmla="*/ 391 h 392"/>
                <a:gd name="T42" fmla="*/ 253 w 391"/>
                <a:gd name="T43" fmla="*/ 383 h 392"/>
                <a:gd name="T44" fmla="*/ 288 w 391"/>
                <a:gd name="T45" fmla="*/ 368 h 392"/>
                <a:gd name="T46" fmla="*/ 320 w 391"/>
                <a:gd name="T47" fmla="*/ 347 h 392"/>
                <a:gd name="T48" fmla="*/ 346 w 391"/>
                <a:gd name="T49" fmla="*/ 320 h 392"/>
                <a:gd name="T50" fmla="*/ 368 w 391"/>
                <a:gd name="T51" fmla="*/ 290 h 392"/>
                <a:gd name="T52" fmla="*/ 382 w 391"/>
                <a:gd name="T53" fmla="*/ 254 h 392"/>
                <a:gd name="T54" fmla="*/ 390 w 391"/>
                <a:gd name="T55" fmla="*/ 217 h 392"/>
                <a:gd name="T56" fmla="*/ 390 w 391"/>
                <a:gd name="T57" fmla="*/ 182 h 392"/>
                <a:gd name="T58" fmla="*/ 386 w 391"/>
                <a:gd name="T59" fmla="*/ 156 h 392"/>
                <a:gd name="T60" fmla="*/ 379 w 391"/>
                <a:gd name="T61" fmla="*/ 130 h 392"/>
                <a:gd name="T62" fmla="*/ 368 w 391"/>
                <a:gd name="T63" fmla="*/ 105 h 392"/>
                <a:gd name="T64" fmla="*/ 294 w 391"/>
                <a:gd name="T65" fmla="*/ 160 h 392"/>
                <a:gd name="T66" fmla="*/ 299 w 391"/>
                <a:gd name="T67" fmla="*/ 179 h 392"/>
                <a:gd name="T68" fmla="*/ 300 w 391"/>
                <a:gd name="T69" fmla="*/ 196 h 392"/>
                <a:gd name="T70" fmla="*/ 298 w 391"/>
                <a:gd name="T71" fmla="*/ 218 h 392"/>
                <a:gd name="T72" fmla="*/ 292 w 391"/>
                <a:gd name="T73" fmla="*/ 237 h 392"/>
                <a:gd name="T74" fmla="*/ 282 w 391"/>
                <a:gd name="T75" fmla="*/ 256 h 392"/>
                <a:gd name="T76" fmla="*/ 270 w 391"/>
                <a:gd name="T77" fmla="*/ 270 h 392"/>
                <a:gd name="T78" fmla="*/ 254 w 391"/>
                <a:gd name="T79" fmla="*/ 284 h 392"/>
                <a:gd name="T80" fmla="*/ 236 w 391"/>
                <a:gd name="T81" fmla="*/ 294 h 392"/>
                <a:gd name="T82" fmla="*/ 216 w 391"/>
                <a:gd name="T83" fmla="*/ 300 h 392"/>
                <a:gd name="T84" fmla="*/ 195 w 391"/>
                <a:gd name="T85" fmla="*/ 302 h 392"/>
                <a:gd name="T86" fmla="*/ 173 w 391"/>
                <a:gd name="T87" fmla="*/ 300 h 392"/>
                <a:gd name="T88" fmla="*/ 154 w 391"/>
                <a:gd name="T89" fmla="*/ 294 h 392"/>
                <a:gd name="T90" fmla="*/ 137 w 391"/>
                <a:gd name="T91" fmla="*/ 284 h 392"/>
                <a:gd name="T92" fmla="*/ 121 w 391"/>
                <a:gd name="T93" fmla="*/ 270 h 392"/>
                <a:gd name="T94" fmla="*/ 107 w 391"/>
                <a:gd name="T95" fmla="*/ 256 h 392"/>
                <a:gd name="T96" fmla="*/ 98 w 391"/>
                <a:gd name="T97" fmla="*/ 237 h 392"/>
                <a:gd name="T98" fmla="*/ 92 w 391"/>
                <a:gd name="T99" fmla="*/ 218 h 392"/>
                <a:gd name="T100" fmla="*/ 90 w 391"/>
                <a:gd name="T101" fmla="*/ 196 h 392"/>
                <a:gd name="T102" fmla="*/ 92 w 391"/>
                <a:gd name="T103" fmla="*/ 175 h 392"/>
                <a:gd name="T104" fmla="*/ 98 w 391"/>
                <a:gd name="T105" fmla="*/ 156 h 392"/>
                <a:gd name="T106" fmla="*/ 107 w 391"/>
                <a:gd name="T107" fmla="*/ 137 h 392"/>
                <a:gd name="T108" fmla="*/ 121 w 391"/>
                <a:gd name="T109" fmla="*/ 121 h 392"/>
                <a:gd name="T110" fmla="*/ 137 w 391"/>
                <a:gd name="T111" fmla="*/ 109 h 392"/>
                <a:gd name="T112" fmla="*/ 154 w 391"/>
                <a:gd name="T113" fmla="*/ 99 h 392"/>
                <a:gd name="T114" fmla="*/ 173 w 391"/>
                <a:gd name="T115" fmla="*/ 93 h 392"/>
                <a:gd name="T116" fmla="*/ 195 w 391"/>
                <a:gd name="T117" fmla="*/ 91 h 392"/>
                <a:gd name="T118" fmla="*/ 214 w 391"/>
                <a:gd name="T119" fmla="*/ 93 h 392"/>
                <a:gd name="T120" fmla="*/ 231 w 391"/>
                <a:gd name="T121" fmla="*/ 9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1" h="392">
                  <a:moveTo>
                    <a:pt x="298" y="30"/>
                  </a:moveTo>
                  <a:lnTo>
                    <a:pt x="286" y="24"/>
                  </a:lnTo>
                  <a:lnTo>
                    <a:pt x="275" y="18"/>
                  </a:lnTo>
                  <a:lnTo>
                    <a:pt x="263" y="13"/>
                  </a:lnTo>
                  <a:lnTo>
                    <a:pt x="249" y="9"/>
                  </a:lnTo>
                  <a:lnTo>
                    <a:pt x="236" y="5"/>
                  </a:lnTo>
                  <a:lnTo>
                    <a:pt x="222" y="3"/>
                  </a:lnTo>
                  <a:lnTo>
                    <a:pt x="209" y="2"/>
                  </a:lnTo>
                  <a:lnTo>
                    <a:pt x="195" y="0"/>
                  </a:lnTo>
                  <a:lnTo>
                    <a:pt x="175" y="2"/>
                  </a:lnTo>
                  <a:lnTo>
                    <a:pt x="156" y="5"/>
                  </a:lnTo>
                  <a:lnTo>
                    <a:pt x="137" y="10"/>
                  </a:lnTo>
                  <a:lnTo>
                    <a:pt x="120" y="16"/>
                  </a:lnTo>
                  <a:lnTo>
                    <a:pt x="103" y="25"/>
                  </a:lnTo>
                  <a:lnTo>
                    <a:pt x="85" y="35"/>
                  </a:lnTo>
                  <a:lnTo>
                    <a:pt x="71" y="46"/>
                  </a:lnTo>
                  <a:lnTo>
                    <a:pt x="57" y="58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3" y="103"/>
                  </a:lnTo>
                  <a:lnTo>
                    <a:pt x="15" y="120"/>
                  </a:lnTo>
                  <a:lnTo>
                    <a:pt x="9" y="138"/>
                  </a:lnTo>
                  <a:lnTo>
                    <a:pt x="4" y="157"/>
                  </a:lnTo>
                  <a:lnTo>
                    <a:pt x="1" y="176"/>
                  </a:lnTo>
                  <a:lnTo>
                    <a:pt x="0" y="196"/>
                  </a:lnTo>
                  <a:lnTo>
                    <a:pt x="1" y="217"/>
                  </a:lnTo>
                  <a:lnTo>
                    <a:pt x="4" y="236"/>
                  </a:lnTo>
                  <a:lnTo>
                    <a:pt x="9" y="254"/>
                  </a:lnTo>
                  <a:lnTo>
                    <a:pt x="15" y="273"/>
                  </a:lnTo>
                  <a:lnTo>
                    <a:pt x="23" y="290"/>
                  </a:lnTo>
                  <a:lnTo>
                    <a:pt x="33" y="306"/>
                  </a:lnTo>
                  <a:lnTo>
                    <a:pt x="44" y="320"/>
                  </a:lnTo>
                  <a:lnTo>
                    <a:pt x="57" y="335"/>
                  </a:lnTo>
                  <a:lnTo>
                    <a:pt x="71" y="347"/>
                  </a:lnTo>
                  <a:lnTo>
                    <a:pt x="85" y="358"/>
                  </a:lnTo>
                  <a:lnTo>
                    <a:pt x="103" y="368"/>
                  </a:lnTo>
                  <a:lnTo>
                    <a:pt x="120" y="377"/>
                  </a:lnTo>
                  <a:lnTo>
                    <a:pt x="137" y="383"/>
                  </a:lnTo>
                  <a:lnTo>
                    <a:pt x="156" y="388"/>
                  </a:lnTo>
                  <a:lnTo>
                    <a:pt x="175" y="391"/>
                  </a:lnTo>
                  <a:lnTo>
                    <a:pt x="195" y="392"/>
                  </a:lnTo>
                  <a:lnTo>
                    <a:pt x="215" y="391"/>
                  </a:lnTo>
                  <a:lnTo>
                    <a:pt x="234" y="388"/>
                  </a:lnTo>
                  <a:lnTo>
                    <a:pt x="253" y="383"/>
                  </a:lnTo>
                  <a:lnTo>
                    <a:pt x="271" y="377"/>
                  </a:lnTo>
                  <a:lnTo>
                    <a:pt x="288" y="368"/>
                  </a:lnTo>
                  <a:lnTo>
                    <a:pt x="304" y="358"/>
                  </a:lnTo>
                  <a:lnTo>
                    <a:pt x="320" y="347"/>
                  </a:lnTo>
                  <a:lnTo>
                    <a:pt x="333" y="335"/>
                  </a:lnTo>
                  <a:lnTo>
                    <a:pt x="346" y="320"/>
                  </a:lnTo>
                  <a:lnTo>
                    <a:pt x="358" y="306"/>
                  </a:lnTo>
                  <a:lnTo>
                    <a:pt x="368" y="290"/>
                  </a:lnTo>
                  <a:lnTo>
                    <a:pt x="375" y="273"/>
                  </a:lnTo>
                  <a:lnTo>
                    <a:pt x="382" y="254"/>
                  </a:lnTo>
                  <a:lnTo>
                    <a:pt x="387" y="236"/>
                  </a:lnTo>
                  <a:lnTo>
                    <a:pt x="390" y="217"/>
                  </a:lnTo>
                  <a:lnTo>
                    <a:pt x="391" y="196"/>
                  </a:lnTo>
                  <a:lnTo>
                    <a:pt x="390" y="182"/>
                  </a:lnTo>
                  <a:lnTo>
                    <a:pt x="388" y="169"/>
                  </a:lnTo>
                  <a:lnTo>
                    <a:pt x="386" y="156"/>
                  </a:lnTo>
                  <a:lnTo>
                    <a:pt x="383" y="142"/>
                  </a:lnTo>
                  <a:lnTo>
                    <a:pt x="379" y="130"/>
                  </a:lnTo>
                  <a:lnTo>
                    <a:pt x="374" y="118"/>
                  </a:lnTo>
                  <a:lnTo>
                    <a:pt x="368" y="105"/>
                  </a:lnTo>
                  <a:lnTo>
                    <a:pt x="361" y="94"/>
                  </a:lnTo>
                  <a:lnTo>
                    <a:pt x="294" y="160"/>
                  </a:lnTo>
                  <a:lnTo>
                    <a:pt x="297" y="169"/>
                  </a:lnTo>
                  <a:lnTo>
                    <a:pt x="299" y="179"/>
                  </a:lnTo>
                  <a:lnTo>
                    <a:pt x="300" y="187"/>
                  </a:lnTo>
                  <a:lnTo>
                    <a:pt x="300" y="196"/>
                  </a:lnTo>
                  <a:lnTo>
                    <a:pt x="300" y="207"/>
                  </a:lnTo>
                  <a:lnTo>
                    <a:pt x="298" y="218"/>
                  </a:lnTo>
                  <a:lnTo>
                    <a:pt x="296" y="228"/>
                  </a:lnTo>
                  <a:lnTo>
                    <a:pt x="292" y="237"/>
                  </a:lnTo>
                  <a:lnTo>
                    <a:pt x="288" y="246"/>
                  </a:lnTo>
                  <a:lnTo>
                    <a:pt x="282" y="256"/>
                  </a:lnTo>
                  <a:lnTo>
                    <a:pt x="276" y="263"/>
                  </a:lnTo>
                  <a:lnTo>
                    <a:pt x="270" y="270"/>
                  </a:lnTo>
                  <a:lnTo>
                    <a:pt x="263" y="278"/>
                  </a:lnTo>
                  <a:lnTo>
                    <a:pt x="254" y="284"/>
                  </a:lnTo>
                  <a:lnTo>
                    <a:pt x="245" y="289"/>
                  </a:lnTo>
                  <a:lnTo>
                    <a:pt x="236" y="294"/>
                  </a:lnTo>
                  <a:lnTo>
                    <a:pt x="226" y="297"/>
                  </a:lnTo>
                  <a:lnTo>
                    <a:pt x="216" y="300"/>
                  </a:lnTo>
                  <a:lnTo>
                    <a:pt x="206" y="301"/>
                  </a:lnTo>
                  <a:lnTo>
                    <a:pt x="195" y="302"/>
                  </a:lnTo>
                  <a:lnTo>
                    <a:pt x="184" y="301"/>
                  </a:lnTo>
                  <a:lnTo>
                    <a:pt x="173" y="300"/>
                  </a:lnTo>
                  <a:lnTo>
                    <a:pt x="164" y="297"/>
                  </a:lnTo>
                  <a:lnTo>
                    <a:pt x="154" y="294"/>
                  </a:lnTo>
                  <a:lnTo>
                    <a:pt x="145" y="289"/>
                  </a:lnTo>
                  <a:lnTo>
                    <a:pt x="137" y="284"/>
                  </a:lnTo>
                  <a:lnTo>
                    <a:pt x="128" y="278"/>
                  </a:lnTo>
                  <a:lnTo>
                    <a:pt x="121" y="270"/>
                  </a:lnTo>
                  <a:lnTo>
                    <a:pt x="114" y="263"/>
                  </a:lnTo>
                  <a:lnTo>
                    <a:pt x="107" y="256"/>
                  </a:lnTo>
                  <a:lnTo>
                    <a:pt x="103" y="246"/>
                  </a:lnTo>
                  <a:lnTo>
                    <a:pt x="98" y="237"/>
                  </a:lnTo>
                  <a:lnTo>
                    <a:pt x="94" y="228"/>
                  </a:lnTo>
                  <a:lnTo>
                    <a:pt x="92" y="218"/>
                  </a:lnTo>
                  <a:lnTo>
                    <a:pt x="90" y="207"/>
                  </a:lnTo>
                  <a:lnTo>
                    <a:pt x="90" y="196"/>
                  </a:lnTo>
                  <a:lnTo>
                    <a:pt x="90" y="186"/>
                  </a:lnTo>
                  <a:lnTo>
                    <a:pt x="92" y="175"/>
                  </a:lnTo>
                  <a:lnTo>
                    <a:pt x="94" y="165"/>
                  </a:lnTo>
                  <a:lnTo>
                    <a:pt x="98" y="156"/>
                  </a:lnTo>
                  <a:lnTo>
                    <a:pt x="103" y="146"/>
                  </a:lnTo>
                  <a:lnTo>
                    <a:pt x="107" y="137"/>
                  </a:lnTo>
                  <a:lnTo>
                    <a:pt x="114" y="130"/>
                  </a:lnTo>
                  <a:lnTo>
                    <a:pt x="121" y="121"/>
                  </a:lnTo>
                  <a:lnTo>
                    <a:pt x="128" y="115"/>
                  </a:lnTo>
                  <a:lnTo>
                    <a:pt x="137" y="109"/>
                  </a:lnTo>
                  <a:lnTo>
                    <a:pt x="145" y="104"/>
                  </a:lnTo>
                  <a:lnTo>
                    <a:pt x="154" y="99"/>
                  </a:lnTo>
                  <a:lnTo>
                    <a:pt x="164" y="96"/>
                  </a:lnTo>
                  <a:lnTo>
                    <a:pt x="173" y="93"/>
                  </a:lnTo>
                  <a:lnTo>
                    <a:pt x="184" y="92"/>
                  </a:lnTo>
                  <a:lnTo>
                    <a:pt x="195" y="91"/>
                  </a:lnTo>
                  <a:lnTo>
                    <a:pt x="204" y="92"/>
                  </a:lnTo>
                  <a:lnTo>
                    <a:pt x="214" y="93"/>
                  </a:lnTo>
                  <a:lnTo>
                    <a:pt x="222" y="94"/>
                  </a:lnTo>
                  <a:lnTo>
                    <a:pt x="231" y="97"/>
                  </a:lnTo>
                  <a:lnTo>
                    <a:pt x="29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2286"/>
            <p:cNvSpPr>
              <a:spLocks/>
            </p:cNvSpPr>
            <p:nvPr/>
          </p:nvSpPr>
          <p:spPr bwMode="auto">
            <a:xfrm>
              <a:off x="9967913" y="3260725"/>
              <a:ext cx="47625" cy="49213"/>
            </a:xfrm>
            <a:custGeom>
              <a:avLst/>
              <a:gdLst>
                <a:gd name="T0" fmla="*/ 80 w 150"/>
                <a:gd name="T1" fmla="*/ 0 h 151"/>
                <a:gd name="T2" fmla="*/ 68 w 150"/>
                <a:gd name="T3" fmla="*/ 0 h 151"/>
                <a:gd name="T4" fmla="*/ 52 w 150"/>
                <a:gd name="T5" fmla="*/ 4 h 151"/>
                <a:gd name="T6" fmla="*/ 39 w 150"/>
                <a:gd name="T7" fmla="*/ 9 h 151"/>
                <a:gd name="T8" fmla="*/ 28 w 150"/>
                <a:gd name="T9" fmla="*/ 17 h 151"/>
                <a:gd name="T10" fmla="*/ 17 w 150"/>
                <a:gd name="T11" fmla="*/ 27 h 151"/>
                <a:gd name="T12" fmla="*/ 9 w 150"/>
                <a:gd name="T13" fmla="*/ 39 h 151"/>
                <a:gd name="T14" fmla="*/ 3 w 150"/>
                <a:gd name="T15" fmla="*/ 53 h 151"/>
                <a:gd name="T16" fmla="*/ 1 w 150"/>
                <a:gd name="T17" fmla="*/ 68 h 151"/>
                <a:gd name="T18" fmla="*/ 1 w 150"/>
                <a:gd name="T19" fmla="*/ 83 h 151"/>
                <a:gd name="T20" fmla="*/ 3 w 150"/>
                <a:gd name="T21" fmla="*/ 98 h 151"/>
                <a:gd name="T22" fmla="*/ 9 w 150"/>
                <a:gd name="T23" fmla="*/ 111 h 151"/>
                <a:gd name="T24" fmla="*/ 17 w 150"/>
                <a:gd name="T25" fmla="*/ 124 h 151"/>
                <a:gd name="T26" fmla="*/ 28 w 150"/>
                <a:gd name="T27" fmla="*/ 133 h 151"/>
                <a:gd name="T28" fmla="*/ 39 w 150"/>
                <a:gd name="T29" fmla="*/ 142 h 151"/>
                <a:gd name="T30" fmla="*/ 52 w 150"/>
                <a:gd name="T31" fmla="*/ 147 h 151"/>
                <a:gd name="T32" fmla="*/ 68 w 150"/>
                <a:gd name="T33" fmla="*/ 151 h 151"/>
                <a:gd name="T34" fmla="*/ 83 w 150"/>
                <a:gd name="T35" fmla="*/ 151 h 151"/>
                <a:gd name="T36" fmla="*/ 97 w 150"/>
                <a:gd name="T37" fmla="*/ 147 h 151"/>
                <a:gd name="T38" fmla="*/ 111 w 150"/>
                <a:gd name="T39" fmla="*/ 142 h 151"/>
                <a:gd name="T40" fmla="*/ 123 w 150"/>
                <a:gd name="T41" fmla="*/ 133 h 151"/>
                <a:gd name="T42" fmla="*/ 133 w 150"/>
                <a:gd name="T43" fmla="*/ 124 h 151"/>
                <a:gd name="T44" fmla="*/ 141 w 150"/>
                <a:gd name="T45" fmla="*/ 111 h 151"/>
                <a:gd name="T46" fmla="*/ 147 w 150"/>
                <a:gd name="T47" fmla="*/ 98 h 151"/>
                <a:gd name="T48" fmla="*/ 150 w 150"/>
                <a:gd name="T49" fmla="*/ 83 h 151"/>
                <a:gd name="T50" fmla="*/ 150 w 150"/>
                <a:gd name="T51" fmla="*/ 70 h 151"/>
                <a:gd name="T52" fmla="*/ 107 w 150"/>
                <a:gd name="T53" fmla="*/ 108 h 151"/>
                <a:gd name="T54" fmla="*/ 92 w 150"/>
                <a:gd name="T55" fmla="*/ 118 h 151"/>
                <a:gd name="T56" fmla="*/ 75 w 150"/>
                <a:gd name="T57" fmla="*/ 120 h 151"/>
                <a:gd name="T58" fmla="*/ 58 w 150"/>
                <a:gd name="T59" fmla="*/ 118 h 151"/>
                <a:gd name="T60" fmla="*/ 44 w 150"/>
                <a:gd name="T61" fmla="*/ 108 h 151"/>
                <a:gd name="T62" fmla="*/ 34 w 150"/>
                <a:gd name="T63" fmla="*/ 93 h 151"/>
                <a:gd name="T64" fmla="*/ 30 w 150"/>
                <a:gd name="T65" fmla="*/ 75 h 151"/>
                <a:gd name="T66" fmla="*/ 34 w 150"/>
                <a:gd name="T67" fmla="*/ 58 h 151"/>
                <a:gd name="T68" fmla="*/ 44 w 150"/>
                <a:gd name="T69" fmla="*/ 4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151">
                  <a:moveTo>
                    <a:pt x="85" y="2"/>
                  </a:moveTo>
                  <a:lnTo>
                    <a:pt x="80" y="0"/>
                  </a:lnTo>
                  <a:lnTo>
                    <a:pt x="75" y="0"/>
                  </a:lnTo>
                  <a:lnTo>
                    <a:pt x="68" y="0"/>
                  </a:lnTo>
                  <a:lnTo>
                    <a:pt x="60" y="2"/>
                  </a:lnTo>
                  <a:lnTo>
                    <a:pt x="52" y="4"/>
                  </a:lnTo>
                  <a:lnTo>
                    <a:pt x="46" y="6"/>
                  </a:lnTo>
                  <a:lnTo>
                    <a:pt x="39" y="9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2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9" y="39"/>
                  </a:lnTo>
                  <a:lnTo>
                    <a:pt x="6" y="46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1" y="91"/>
                  </a:lnTo>
                  <a:lnTo>
                    <a:pt x="3" y="98"/>
                  </a:lnTo>
                  <a:lnTo>
                    <a:pt x="6" y="104"/>
                  </a:lnTo>
                  <a:lnTo>
                    <a:pt x="9" y="111"/>
                  </a:lnTo>
                  <a:lnTo>
                    <a:pt x="13" y="118"/>
                  </a:lnTo>
                  <a:lnTo>
                    <a:pt x="17" y="124"/>
                  </a:lnTo>
                  <a:lnTo>
                    <a:pt x="22" y="129"/>
                  </a:lnTo>
                  <a:lnTo>
                    <a:pt x="28" y="133"/>
                  </a:lnTo>
                  <a:lnTo>
                    <a:pt x="33" y="137"/>
                  </a:lnTo>
                  <a:lnTo>
                    <a:pt x="39" y="142"/>
                  </a:lnTo>
                  <a:lnTo>
                    <a:pt x="46" y="144"/>
                  </a:lnTo>
                  <a:lnTo>
                    <a:pt x="52" y="147"/>
                  </a:lnTo>
                  <a:lnTo>
                    <a:pt x="60" y="149"/>
                  </a:lnTo>
                  <a:lnTo>
                    <a:pt x="68" y="151"/>
                  </a:lnTo>
                  <a:lnTo>
                    <a:pt x="75" y="151"/>
                  </a:lnTo>
                  <a:lnTo>
                    <a:pt x="83" y="151"/>
                  </a:lnTo>
                  <a:lnTo>
                    <a:pt x="90" y="149"/>
                  </a:lnTo>
                  <a:lnTo>
                    <a:pt x="97" y="147"/>
                  </a:lnTo>
                  <a:lnTo>
                    <a:pt x="105" y="144"/>
                  </a:lnTo>
                  <a:lnTo>
                    <a:pt x="111" y="142"/>
                  </a:lnTo>
                  <a:lnTo>
                    <a:pt x="117" y="137"/>
                  </a:lnTo>
                  <a:lnTo>
                    <a:pt x="123" y="133"/>
                  </a:lnTo>
                  <a:lnTo>
                    <a:pt x="128" y="129"/>
                  </a:lnTo>
                  <a:lnTo>
                    <a:pt x="133" y="124"/>
                  </a:lnTo>
                  <a:lnTo>
                    <a:pt x="138" y="118"/>
                  </a:lnTo>
                  <a:lnTo>
                    <a:pt x="141" y="111"/>
                  </a:lnTo>
                  <a:lnTo>
                    <a:pt x="145" y="104"/>
                  </a:lnTo>
                  <a:lnTo>
                    <a:pt x="147" y="98"/>
                  </a:lnTo>
                  <a:lnTo>
                    <a:pt x="149" y="91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70"/>
                  </a:lnTo>
                  <a:lnTo>
                    <a:pt x="150" y="65"/>
                  </a:lnTo>
                  <a:lnTo>
                    <a:pt x="107" y="108"/>
                  </a:lnTo>
                  <a:lnTo>
                    <a:pt x="100" y="113"/>
                  </a:lnTo>
                  <a:lnTo>
                    <a:pt x="92" y="118"/>
                  </a:lnTo>
                  <a:lnTo>
                    <a:pt x="84" y="120"/>
                  </a:lnTo>
                  <a:lnTo>
                    <a:pt x="75" y="120"/>
                  </a:lnTo>
                  <a:lnTo>
                    <a:pt x="67" y="120"/>
                  </a:lnTo>
                  <a:lnTo>
                    <a:pt x="58" y="118"/>
                  </a:lnTo>
                  <a:lnTo>
                    <a:pt x="50" y="113"/>
                  </a:lnTo>
                  <a:lnTo>
                    <a:pt x="44" y="108"/>
                  </a:lnTo>
                  <a:lnTo>
                    <a:pt x="38" y="100"/>
                  </a:lnTo>
                  <a:lnTo>
                    <a:pt x="34" y="93"/>
                  </a:lnTo>
                  <a:lnTo>
                    <a:pt x="31" y="85"/>
                  </a:lnTo>
                  <a:lnTo>
                    <a:pt x="30" y="75"/>
                  </a:lnTo>
                  <a:lnTo>
                    <a:pt x="31" y="66"/>
                  </a:lnTo>
                  <a:lnTo>
                    <a:pt x="34" y="58"/>
                  </a:lnTo>
                  <a:lnTo>
                    <a:pt x="38" y="50"/>
                  </a:lnTo>
                  <a:lnTo>
                    <a:pt x="44" y="43"/>
                  </a:lnTo>
                  <a:lnTo>
                    <a:pt x="8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2287"/>
            <p:cNvSpPr>
              <a:spLocks/>
            </p:cNvSpPr>
            <p:nvPr/>
          </p:nvSpPr>
          <p:spPr bwMode="auto">
            <a:xfrm>
              <a:off x="9986963" y="3108325"/>
              <a:ext cx="180975" cy="182563"/>
            </a:xfrm>
            <a:custGeom>
              <a:avLst/>
              <a:gdLst>
                <a:gd name="T0" fmla="*/ 566 w 571"/>
                <a:gd name="T1" fmla="*/ 94 h 572"/>
                <a:gd name="T2" fmla="*/ 560 w 571"/>
                <a:gd name="T3" fmla="*/ 91 h 572"/>
                <a:gd name="T4" fmla="*/ 509 w 571"/>
                <a:gd name="T5" fmla="*/ 91 h 572"/>
                <a:gd name="T6" fmla="*/ 482 w 571"/>
                <a:gd name="T7" fmla="*/ 62 h 572"/>
                <a:gd name="T8" fmla="*/ 481 w 571"/>
                <a:gd name="T9" fmla="*/ 11 h 572"/>
                <a:gd name="T10" fmla="*/ 478 w 571"/>
                <a:gd name="T11" fmla="*/ 5 h 572"/>
                <a:gd name="T12" fmla="*/ 472 w 571"/>
                <a:gd name="T13" fmla="*/ 1 h 572"/>
                <a:gd name="T14" fmla="*/ 465 w 571"/>
                <a:gd name="T15" fmla="*/ 0 h 572"/>
                <a:gd name="T16" fmla="*/ 455 w 571"/>
                <a:gd name="T17" fmla="*/ 3 h 572"/>
                <a:gd name="T18" fmla="*/ 417 w 571"/>
                <a:gd name="T19" fmla="*/ 17 h 572"/>
                <a:gd name="T20" fmla="*/ 392 w 571"/>
                <a:gd name="T21" fmla="*/ 29 h 572"/>
                <a:gd name="T22" fmla="*/ 390 w 571"/>
                <a:gd name="T23" fmla="*/ 171 h 572"/>
                <a:gd name="T24" fmla="*/ 382 w 571"/>
                <a:gd name="T25" fmla="*/ 180 h 572"/>
                <a:gd name="T26" fmla="*/ 371 w 571"/>
                <a:gd name="T27" fmla="*/ 180 h 572"/>
                <a:gd name="T28" fmla="*/ 362 w 571"/>
                <a:gd name="T29" fmla="*/ 171 h 572"/>
                <a:gd name="T30" fmla="*/ 361 w 571"/>
                <a:gd name="T31" fmla="*/ 45 h 572"/>
                <a:gd name="T32" fmla="*/ 324 w 571"/>
                <a:gd name="T33" fmla="*/ 70 h 572"/>
                <a:gd name="T34" fmla="*/ 290 w 571"/>
                <a:gd name="T35" fmla="*/ 97 h 572"/>
                <a:gd name="T36" fmla="*/ 263 w 571"/>
                <a:gd name="T37" fmla="*/ 130 h 572"/>
                <a:gd name="T38" fmla="*/ 254 w 571"/>
                <a:gd name="T39" fmla="*/ 147 h 572"/>
                <a:gd name="T40" fmla="*/ 247 w 571"/>
                <a:gd name="T41" fmla="*/ 165 h 572"/>
                <a:gd name="T42" fmla="*/ 245 w 571"/>
                <a:gd name="T43" fmla="*/ 186 h 572"/>
                <a:gd name="T44" fmla="*/ 246 w 571"/>
                <a:gd name="T45" fmla="*/ 205 h 572"/>
                <a:gd name="T46" fmla="*/ 252 w 571"/>
                <a:gd name="T47" fmla="*/ 226 h 572"/>
                <a:gd name="T48" fmla="*/ 262 w 571"/>
                <a:gd name="T49" fmla="*/ 246 h 572"/>
                <a:gd name="T50" fmla="*/ 280 w 571"/>
                <a:gd name="T51" fmla="*/ 270 h 572"/>
                <a:gd name="T52" fmla="*/ 249 w 571"/>
                <a:gd name="T53" fmla="*/ 302 h 572"/>
                <a:gd name="T54" fmla="*/ 142 w 571"/>
                <a:gd name="T55" fmla="*/ 408 h 572"/>
                <a:gd name="T56" fmla="*/ 57 w 571"/>
                <a:gd name="T57" fmla="*/ 494 h 572"/>
                <a:gd name="T58" fmla="*/ 4 w 571"/>
                <a:gd name="T59" fmla="*/ 546 h 572"/>
                <a:gd name="T60" fmla="*/ 1 w 571"/>
                <a:gd name="T61" fmla="*/ 551 h 572"/>
                <a:gd name="T62" fmla="*/ 0 w 571"/>
                <a:gd name="T63" fmla="*/ 556 h 572"/>
                <a:gd name="T64" fmla="*/ 1 w 571"/>
                <a:gd name="T65" fmla="*/ 562 h 572"/>
                <a:gd name="T66" fmla="*/ 4 w 571"/>
                <a:gd name="T67" fmla="*/ 567 h 572"/>
                <a:gd name="T68" fmla="*/ 4 w 571"/>
                <a:gd name="T69" fmla="*/ 567 h 572"/>
                <a:gd name="T70" fmla="*/ 15 w 571"/>
                <a:gd name="T71" fmla="*/ 572 h 572"/>
                <a:gd name="T72" fmla="*/ 25 w 571"/>
                <a:gd name="T73" fmla="*/ 567 h 572"/>
                <a:gd name="T74" fmla="*/ 26 w 571"/>
                <a:gd name="T75" fmla="*/ 567 h 572"/>
                <a:gd name="T76" fmla="*/ 78 w 571"/>
                <a:gd name="T77" fmla="*/ 514 h 572"/>
                <a:gd name="T78" fmla="*/ 163 w 571"/>
                <a:gd name="T79" fmla="*/ 429 h 572"/>
                <a:gd name="T80" fmla="*/ 271 w 571"/>
                <a:gd name="T81" fmla="*/ 323 h 572"/>
                <a:gd name="T82" fmla="*/ 313 w 571"/>
                <a:gd name="T83" fmla="*/ 302 h 572"/>
                <a:gd name="T84" fmla="*/ 340 w 571"/>
                <a:gd name="T85" fmla="*/ 316 h 572"/>
                <a:gd name="T86" fmla="*/ 368 w 571"/>
                <a:gd name="T87" fmla="*/ 325 h 572"/>
                <a:gd name="T88" fmla="*/ 394 w 571"/>
                <a:gd name="T89" fmla="*/ 326 h 572"/>
                <a:gd name="T90" fmla="*/ 415 w 571"/>
                <a:gd name="T91" fmla="*/ 321 h 572"/>
                <a:gd name="T92" fmla="*/ 434 w 571"/>
                <a:gd name="T93" fmla="*/ 313 h 572"/>
                <a:gd name="T94" fmla="*/ 451 w 571"/>
                <a:gd name="T95" fmla="*/ 301 h 572"/>
                <a:gd name="T96" fmla="*/ 477 w 571"/>
                <a:gd name="T97" fmla="*/ 279 h 572"/>
                <a:gd name="T98" fmla="*/ 506 w 571"/>
                <a:gd name="T99" fmla="*/ 241 h 572"/>
                <a:gd name="T100" fmla="*/ 531 w 571"/>
                <a:gd name="T101" fmla="*/ 202 h 572"/>
                <a:gd name="T102" fmla="*/ 549 w 571"/>
                <a:gd name="T103" fmla="*/ 164 h 572"/>
                <a:gd name="T104" fmla="*/ 566 w 571"/>
                <a:gd name="T105" fmla="*/ 121 h 572"/>
                <a:gd name="T106" fmla="*/ 571 w 571"/>
                <a:gd name="T107" fmla="*/ 106 h 572"/>
                <a:gd name="T108" fmla="*/ 571 w 571"/>
                <a:gd name="T109" fmla="*/ 9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1" h="572">
                  <a:moveTo>
                    <a:pt x="569" y="97"/>
                  </a:moveTo>
                  <a:lnTo>
                    <a:pt x="566" y="94"/>
                  </a:lnTo>
                  <a:lnTo>
                    <a:pt x="564" y="92"/>
                  </a:lnTo>
                  <a:lnTo>
                    <a:pt x="560" y="91"/>
                  </a:lnTo>
                  <a:lnTo>
                    <a:pt x="556" y="91"/>
                  </a:lnTo>
                  <a:lnTo>
                    <a:pt x="509" y="91"/>
                  </a:lnTo>
                  <a:lnTo>
                    <a:pt x="482" y="91"/>
                  </a:lnTo>
                  <a:lnTo>
                    <a:pt x="482" y="62"/>
                  </a:lnTo>
                  <a:lnTo>
                    <a:pt x="482" y="15"/>
                  </a:lnTo>
                  <a:lnTo>
                    <a:pt x="481" y="11"/>
                  </a:lnTo>
                  <a:lnTo>
                    <a:pt x="480" y="8"/>
                  </a:lnTo>
                  <a:lnTo>
                    <a:pt x="478" y="5"/>
                  </a:lnTo>
                  <a:lnTo>
                    <a:pt x="476" y="3"/>
                  </a:lnTo>
                  <a:lnTo>
                    <a:pt x="472" y="1"/>
                  </a:lnTo>
                  <a:lnTo>
                    <a:pt x="469" y="0"/>
                  </a:lnTo>
                  <a:lnTo>
                    <a:pt x="465" y="0"/>
                  </a:lnTo>
                  <a:lnTo>
                    <a:pt x="461" y="0"/>
                  </a:lnTo>
                  <a:lnTo>
                    <a:pt x="455" y="3"/>
                  </a:lnTo>
                  <a:lnTo>
                    <a:pt x="439" y="9"/>
                  </a:lnTo>
                  <a:lnTo>
                    <a:pt x="417" y="17"/>
                  </a:lnTo>
                  <a:lnTo>
                    <a:pt x="392" y="29"/>
                  </a:lnTo>
                  <a:lnTo>
                    <a:pt x="392" y="29"/>
                  </a:lnTo>
                  <a:lnTo>
                    <a:pt x="392" y="165"/>
                  </a:lnTo>
                  <a:lnTo>
                    <a:pt x="390" y="171"/>
                  </a:lnTo>
                  <a:lnTo>
                    <a:pt x="387" y="176"/>
                  </a:lnTo>
                  <a:lnTo>
                    <a:pt x="382" y="180"/>
                  </a:lnTo>
                  <a:lnTo>
                    <a:pt x="376" y="181"/>
                  </a:lnTo>
                  <a:lnTo>
                    <a:pt x="371" y="180"/>
                  </a:lnTo>
                  <a:lnTo>
                    <a:pt x="366" y="176"/>
                  </a:lnTo>
                  <a:lnTo>
                    <a:pt x="362" y="171"/>
                  </a:lnTo>
                  <a:lnTo>
                    <a:pt x="361" y="165"/>
                  </a:lnTo>
                  <a:lnTo>
                    <a:pt x="361" y="45"/>
                  </a:lnTo>
                  <a:lnTo>
                    <a:pt x="343" y="56"/>
                  </a:lnTo>
                  <a:lnTo>
                    <a:pt x="324" y="70"/>
                  </a:lnTo>
                  <a:lnTo>
                    <a:pt x="306" y="83"/>
                  </a:lnTo>
                  <a:lnTo>
                    <a:pt x="290" y="97"/>
                  </a:lnTo>
                  <a:lnTo>
                    <a:pt x="276" y="113"/>
                  </a:lnTo>
                  <a:lnTo>
                    <a:pt x="263" y="130"/>
                  </a:lnTo>
                  <a:lnTo>
                    <a:pt x="258" y="138"/>
                  </a:lnTo>
                  <a:lnTo>
                    <a:pt x="254" y="147"/>
                  </a:lnTo>
                  <a:lnTo>
                    <a:pt x="250" y="156"/>
                  </a:lnTo>
                  <a:lnTo>
                    <a:pt x="247" y="165"/>
                  </a:lnTo>
                  <a:lnTo>
                    <a:pt x="246" y="176"/>
                  </a:lnTo>
                  <a:lnTo>
                    <a:pt x="245" y="186"/>
                  </a:lnTo>
                  <a:lnTo>
                    <a:pt x="245" y="196"/>
                  </a:lnTo>
                  <a:lnTo>
                    <a:pt x="246" y="205"/>
                  </a:lnTo>
                  <a:lnTo>
                    <a:pt x="249" y="216"/>
                  </a:lnTo>
                  <a:lnTo>
                    <a:pt x="252" y="226"/>
                  </a:lnTo>
                  <a:lnTo>
                    <a:pt x="257" y="236"/>
                  </a:lnTo>
                  <a:lnTo>
                    <a:pt x="262" y="246"/>
                  </a:lnTo>
                  <a:lnTo>
                    <a:pt x="271" y="258"/>
                  </a:lnTo>
                  <a:lnTo>
                    <a:pt x="280" y="270"/>
                  </a:lnTo>
                  <a:lnTo>
                    <a:pt x="280" y="270"/>
                  </a:lnTo>
                  <a:lnTo>
                    <a:pt x="249" y="302"/>
                  </a:lnTo>
                  <a:lnTo>
                    <a:pt x="163" y="386"/>
                  </a:lnTo>
                  <a:lnTo>
                    <a:pt x="142" y="408"/>
                  </a:lnTo>
                  <a:lnTo>
                    <a:pt x="78" y="472"/>
                  </a:lnTo>
                  <a:lnTo>
                    <a:pt x="57" y="494"/>
                  </a:lnTo>
                  <a:lnTo>
                    <a:pt x="23" y="528"/>
                  </a:lnTo>
                  <a:lnTo>
                    <a:pt x="4" y="546"/>
                  </a:lnTo>
                  <a:lnTo>
                    <a:pt x="2" y="549"/>
                  </a:lnTo>
                  <a:lnTo>
                    <a:pt x="1" y="551"/>
                  </a:lnTo>
                  <a:lnTo>
                    <a:pt x="1" y="553"/>
                  </a:lnTo>
                  <a:lnTo>
                    <a:pt x="0" y="556"/>
                  </a:lnTo>
                  <a:lnTo>
                    <a:pt x="1" y="560"/>
                  </a:lnTo>
                  <a:lnTo>
                    <a:pt x="1" y="562"/>
                  </a:lnTo>
                  <a:lnTo>
                    <a:pt x="2" y="564"/>
                  </a:lnTo>
                  <a:lnTo>
                    <a:pt x="4" y="567"/>
                  </a:lnTo>
                  <a:lnTo>
                    <a:pt x="4" y="567"/>
                  </a:lnTo>
                  <a:lnTo>
                    <a:pt x="4" y="567"/>
                  </a:lnTo>
                  <a:lnTo>
                    <a:pt x="9" y="571"/>
                  </a:lnTo>
                  <a:lnTo>
                    <a:pt x="15" y="572"/>
                  </a:lnTo>
                  <a:lnTo>
                    <a:pt x="20" y="571"/>
                  </a:lnTo>
                  <a:lnTo>
                    <a:pt x="25" y="567"/>
                  </a:lnTo>
                  <a:lnTo>
                    <a:pt x="25" y="567"/>
                  </a:lnTo>
                  <a:lnTo>
                    <a:pt x="26" y="567"/>
                  </a:lnTo>
                  <a:lnTo>
                    <a:pt x="43" y="549"/>
                  </a:lnTo>
                  <a:lnTo>
                    <a:pt x="78" y="514"/>
                  </a:lnTo>
                  <a:lnTo>
                    <a:pt x="100" y="494"/>
                  </a:lnTo>
                  <a:lnTo>
                    <a:pt x="163" y="429"/>
                  </a:lnTo>
                  <a:lnTo>
                    <a:pt x="185" y="408"/>
                  </a:lnTo>
                  <a:lnTo>
                    <a:pt x="271" y="323"/>
                  </a:lnTo>
                  <a:lnTo>
                    <a:pt x="301" y="291"/>
                  </a:lnTo>
                  <a:lnTo>
                    <a:pt x="313" y="302"/>
                  </a:lnTo>
                  <a:lnTo>
                    <a:pt x="326" y="309"/>
                  </a:lnTo>
                  <a:lnTo>
                    <a:pt x="340" y="316"/>
                  </a:lnTo>
                  <a:lnTo>
                    <a:pt x="354" y="323"/>
                  </a:lnTo>
                  <a:lnTo>
                    <a:pt x="368" y="325"/>
                  </a:lnTo>
                  <a:lnTo>
                    <a:pt x="383" y="326"/>
                  </a:lnTo>
                  <a:lnTo>
                    <a:pt x="394" y="326"/>
                  </a:lnTo>
                  <a:lnTo>
                    <a:pt x="404" y="324"/>
                  </a:lnTo>
                  <a:lnTo>
                    <a:pt x="415" y="321"/>
                  </a:lnTo>
                  <a:lnTo>
                    <a:pt x="425" y="318"/>
                  </a:lnTo>
                  <a:lnTo>
                    <a:pt x="434" y="313"/>
                  </a:lnTo>
                  <a:lnTo>
                    <a:pt x="443" y="308"/>
                  </a:lnTo>
                  <a:lnTo>
                    <a:pt x="451" y="301"/>
                  </a:lnTo>
                  <a:lnTo>
                    <a:pt x="461" y="294"/>
                  </a:lnTo>
                  <a:lnTo>
                    <a:pt x="477" y="279"/>
                  </a:lnTo>
                  <a:lnTo>
                    <a:pt x="493" y="260"/>
                  </a:lnTo>
                  <a:lnTo>
                    <a:pt x="506" y="241"/>
                  </a:lnTo>
                  <a:lnTo>
                    <a:pt x="519" y="221"/>
                  </a:lnTo>
                  <a:lnTo>
                    <a:pt x="531" y="202"/>
                  </a:lnTo>
                  <a:lnTo>
                    <a:pt x="541" y="182"/>
                  </a:lnTo>
                  <a:lnTo>
                    <a:pt x="549" y="164"/>
                  </a:lnTo>
                  <a:lnTo>
                    <a:pt x="556" y="148"/>
                  </a:lnTo>
                  <a:lnTo>
                    <a:pt x="566" y="121"/>
                  </a:lnTo>
                  <a:lnTo>
                    <a:pt x="571" y="110"/>
                  </a:lnTo>
                  <a:lnTo>
                    <a:pt x="571" y="106"/>
                  </a:lnTo>
                  <a:lnTo>
                    <a:pt x="571" y="103"/>
                  </a:lnTo>
                  <a:lnTo>
                    <a:pt x="571" y="99"/>
                  </a:lnTo>
                  <a:lnTo>
                    <a:pt x="569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5" name="Freeform 725"/>
          <p:cNvSpPr>
            <a:spLocks noEditPoints="1"/>
          </p:cNvSpPr>
          <p:nvPr/>
        </p:nvSpPr>
        <p:spPr bwMode="auto">
          <a:xfrm>
            <a:off x="10331816" y="4545408"/>
            <a:ext cx="285750" cy="287338"/>
          </a:xfrm>
          <a:custGeom>
            <a:avLst/>
            <a:gdLst>
              <a:gd name="T0" fmla="*/ 611 w 903"/>
              <a:gd name="T1" fmla="*/ 631 h 903"/>
              <a:gd name="T2" fmla="*/ 603 w 903"/>
              <a:gd name="T3" fmla="*/ 623 h 903"/>
              <a:gd name="T4" fmla="*/ 603 w 903"/>
              <a:gd name="T5" fmla="*/ 611 h 903"/>
              <a:gd name="T6" fmla="*/ 611 w 903"/>
              <a:gd name="T7" fmla="*/ 603 h 903"/>
              <a:gd name="T8" fmla="*/ 801 w 903"/>
              <a:gd name="T9" fmla="*/ 603 h 903"/>
              <a:gd name="T10" fmla="*/ 810 w 903"/>
              <a:gd name="T11" fmla="*/ 608 h 903"/>
              <a:gd name="T12" fmla="*/ 813 w 903"/>
              <a:gd name="T13" fmla="*/ 620 h 903"/>
              <a:gd name="T14" fmla="*/ 806 w 903"/>
              <a:gd name="T15" fmla="*/ 629 h 903"/>
              <a:gd name="T16" fmla="*/ 406 w 903"/>
              <a:gd name="T17" fmla="*/ 90 h 903"/>
              <a:gd name="T18" fmla="*/ 595 w 903"/>
              <a:gd name="T19" fmla="*/ 92 h 903"/>
              <a:gd name="T20" fmla="*/ 601 w 903"/>
              <a:gd name="T21" fmla="*/ 102 h 903"/>
              <a:gd name="T22" fmla="*/ 599 w 903"/>
              <a:gd name="T23" fmla="*/ 114 h 903"/>
              <a:gd name="T24" fmla="*/ 589 w 903"/>
              <a:gd name="T25" fmla="*/ 120 h 903"/>
              <a:gd name="T26" fmla="*/ 401 w 903"/>
              <a:gd name="T27" fmla="*/ 119 h 903"/>
              <a:gd name="T28" fmla="*/ 392 w 903"/>
              <a:gd name="T29" fmla="*/ 111 h 903"/>
              <a:gd name="T30" fmla="*/ 392 w 903"/>
              <a:gd name="T31" fmla="*/ 100 h 903"/>
              <a:gd name="T32" fmla="*/ 401 w 903"/>
              <a:gd name="T33" fmla="*/ 91 h 903"/>
              <a:gd name="T34" fmla="*/ 106 w 903"/>
              <a:gd name="T35" fmla="*/ 632 h 903"/>
              <a:gd name="T36" fmla="*/ 95 w 903"/>
              <a:gd name="T37" fmla="*/ 627 h 903"/>
              <a:gd name="T38" fmla="*/ 90 w 903"/>
              <a:gd name="T39" fmla="*/ 617 h 903"/>
              <a:gd name="T40" fmla="*/ 95 w 903"/>
              <a:gd name="T41" fmla="*/ 606 h 903"/>
              <a:gd name="T42" fmla="*/ 106 w 903"/>
              <a:gd name="T43" fmla="*/ 602 h 903"/>
              <a:gd name="T44" fmla="*/ 295 w 903"/>
              <a:gd name="T45" fmla="*/ 605 h 903"/>
              <a:gd name="T46" fmla="*/ 301 w 903"/>
              <a:gd name="T47" fmla="*/ 614 h 903"/>
              <a:gd name="T48" fmla="*/ 299 w 903"/>
              <a:gd name="T49" fmla="*/ 625 h 903"/>
              <a:gd name="T50" fmla="*/ 289 w 903"/>
              <a:gd name="T51" fmla="*/ 632 h 903"/>
              <a:gd name="T52" fmla="*/ 783 w 903"/>
              <a:gd name="T53" fmla="*/ 512 h 903"/>
              <a:gd name="T54" fmla="*/ 780 w 903"/>
              <a:gd name="T55" fmla="*/ 428 h 903"/>
              <a:gd name="T56" fmla="*/ 771 w 903"/>
              <a:gd name="T57" fmla="*/ 421 h 903"/>
              <a:gd name="T58" fmla="*/ 677 w 903"/>
              <a:gd name="T59" fmla="*/ 391 h 903"/>
              <a:gd name="T60" fmla="*/ 688 w 903"/>
              <a:gd name="T61" fmla="*/ 387 h 903"/>
              <a:gd name="T62" fmla="*/ 692 w 903"/>
              <a:gd name="T63" fmla="*/ 376 h 903"/>
              <a:gd name="T64" fmla="*/ 689 w 903"/>
              <a:gd name="T65" fmla="*/ 6 h 903"/>
              <a:gd name="T66" fmla="*/ 681 w 903"/>
              <a:gd name="T67" fmla="*/ 0 h 903"/>
              <a:gd name="T68" fmla="*/ 311 w 903"/>
              <a:gd name="T69" fmla="*/ 1 h 903"/>
              <a:gd name="T70" fmla="*/ 302 w 903"/>
              <a:gd name="T71" fmla="*/ 8 h 903"/>
              <a:gd name="T72" fmla="*/ 301 w 903"/>
              <a:gd name="T73" fmla="*/ 380 h 903"/>
              <a:gd name="T74" fmla="*/ 307 w 903"/>
              <a:gd name="T75" fmla="*/ 388 h 903"/>
              <a:gd name="T76" fmla="*/ 481 w 903"/>
              <a:gd name="T77" fmla="*/ 391 h 903"/>
              <a:gd name="T78" fmla="*/ 129 w 903"/>
              <a:gd name="T79" fmla="*/ 422 h 903"/>
              <a:gd name="T80" fmla="*/ 122 w 903"/>
              <a:gd name="T81" fmla="*/ 430 h 903"/>
              <a:gd name="T82" fmla="*/ 15 w 903"/>
              <a:gd name="T83" fmla="*/ 512 h 903"/>
              <a:gd name="T84" fmla="*/ 4 w 903"/>
              <a:gd name="T85" fmla="*/ 516 h 903"/>
              <a:gd name="T86" fmla="*/ 0 w 903"/>
              <a:gd name="T87" fmla="*/ 527 h 903"/>
              <a:gd name="T88" fmla="*/ 3 w 903"/>
              <a:gd name="T89" fmla="*/ 897 h 903"/>
              <a:gd name="T90" fmla="*/ 11 w 903"/>
              <a:gd name="T91" fmla="*/ 903 h 903"/>
              <a:gd name="T92" fmla="*/ 382 w 903"/>
              <a:gd name="T93" fmla="*/ 902 h 903"/>
              <a:gd name="T94" fmla="*/ 390 w 903"/>
              <a:gd name="T95" fmla="*/ 893 h 903"/>
              <a:gd name="T96" fmla="*/ 391 w 903"/>
              <a:gd name="T97" fmla="*/ 523 h 903"/>
              <a:gd name="T98" fmla="*/ 385 w 903"/>
              <a:gd name="T99" fmla="*/ 514 h 903"/>
              <a:gd name="T100" fmla="*/ 151 w 903"/>
              <a:gd name="T101" fmla="*/ 512 h 903"/>
              <a:gd name="T102" fmla="*/ 526 w 903"/>
              <a:gd name="T103" fmla="*/ 512 h 903"/>
              <a:gd name="T104" fmla="*/ 517 w 903"/>
              <a:gd name="T105" fmla="*/ 516 h 903"/>
              <a:gd name="T106" fmla="*/ 511 w 903"/>
              <a:gd name="T107" fmla="*/ 527 h 903"/>
              <a:gd name="T108" fmla="*/ 514 w 903"/>
              <a:gd name="T109" fmla="*/ 897 h 903"/>
              <a:gd name="T110" fmla="*/ 524 w 903"/>
              <a:gd name="T111" fmla="*/ 903 h 903"/>
              <a:gd name="T112" fmla="*/ 894 w 903"/>
              <a:gd name="T113" fmla="*/ 902 h 903"/>
              <a:gd name="T114" fmla="*/ 902 w 903"/>
              <a:gd name="T115" fmla="*/ 893 h 903"/>
              <a:gd name="T116" fmla="*/ 903 w 903"/>
              <a:gd name="T117" fmla="*/ 523 h 903"/>
              <a:gd name="T118" fmla="*/ 896 w 903"/>
              <a:gd name="T11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03" h="903">
                <a:moveTo>
                  <a:pt x="798" y="632"/>
                </a:moveTo>
                <a:lnTo>
                  <a:pt x="617" y="632"/>
                </a:lnTo>
                <a:lnTo>
                  <a:pt x="614" y="632"/>
                </a:lnTo>
                <a:lnTo>
                  <a:pt x="611" y="631"/>
                </a:lnTo>
                <a:lnTo>
                  <a:pt x="609" y="629"/>
                </a:lnTo>
                <a:lnTo>
                  <a:pt x="607" y="627"/>
                </a:lnTo>
                <a:lnTo>
                  <a:pt x="605" y="625"/>
                </a:lnTo>
                <a:lnTo>
                  <a:pt x="603" y="623"/>
                </a:lnTo>
                <a:lnTo>
                  <a:pt x="602" y="620"/>
                </a:lnTo>
                <a:lnTo>
                  <a:pt x="602" y="617"/>
                </a:lnTo>
                <a:lnTo>
                  <a:pt x="602" y="614"/>
                </a:lnTo>
                <a:lnTo>
                  <a:pt x="603" y="611"/>
                </a:lnTo>
                <a:lnTo>
                  <a:pt x="605" y="608"/>
                </a:lnTo>
                <a:lnTo>
                  <a:pt x="607" y="606"/>
                </a:lnTo>
                <a:lnTo>
                  <a:pt x="609" y="605"/>
                </a:lnTo>
                <a:lnTo>
                  <a:pt x="611" y="603"/>
                </a:lnTo>
                <a:lnTo>
                  <a:pt x="614" y="603"/>
                </a:lnTo>
                <a:lnTo>
                  <a:pt x="617" y="602"/>
                </a:lnTo>
                <a:lnTo>
                  <a:pt x="798" y="602"/>
                </a:lnTo>
                <a:lnTo>
                  <a:pt x="801" y="603"/>
                </a:lnTo>
                <a:lnTo>
                  <a:pt x="804" y="603"/>
                </a:lnTo>
                <a:lnTo>
                  <a:pt x="806" y="605"/>
                </a:lnTo>
                <a:lnTo>
                  <a:pt x="808" y="606"/>
                </a:lnTo>
                <a:lnTo>
                  <a:pt x="810" y="608"/>
                </a:lnTo>
                <a:lnTo>
                  <a:pt x="811" y="611"/>
                </a:lnTo>
                <a:lnTo>
                  <a:pt x="813" y="614"/>
                </a:lnTo>
                <a:lnTo>
                  <a:pt x="813" y="617"/>
                </a:lnTo>
                <a:lnTo>
                  <a:pt x="813" y="620"/>
                </a:lnTo>
                <a:lnTo>
                  <a:pt x="811" y="623"/>
                </a:lnTo>
                <a:lnTo>
                  <a:pt x="810" y="625"/>
                </a:lnTo>
                <a:lnTo>
                  <a:pt x="808" y="627"/>
                </a:lnTo>
                <a:lnTo>
                  <a:pt x="806" y="629"/>
                </a:lnTo>
                <a:lnTo>
                  <a:pt x="804" y="631"/>
                </a:lnTo>
                <a:lnTo>
                  <a:pt x="801" y="632"/>
                </a:lnTo>
                <a:lnTo>
                  <a:pt x="798" y="632"/>
                </a:lnTo>
                <a:close/>
                <a:moveTo>
                  <a:pt x="406" y="90"/>
                </a:moveTo>
                <a:lnTo>
                  <a:pt x="587" y="90"/>
                </a:lnTo>
                <a:lnTo>
                  <a:pt x="589" y="90"/>
                </a:lnTo>
                <a:lnTo>
                  <a:pt x="593" y="91"/>
                </a:lnTo>
                <a:lnTo>
                  <a:pt x="595" y="92"/>
                </a:lnTo>
                <a:lnTo>
                  <a:pt x="598" y="94"/>
                </a:lnTo>
                <a:lnTo>
                  <a:pt x="599" y="96"/>
                </a:lnTo>
                <a:lnTo>
                  <a:pt x="601" y="100"/>
                </a:lnTo>
                <a:lnTo>
                  <a:pt x="601" y="102"/>
                </a:lnTo>
                <a:lnTo>
                  <a:pt x="602" y="105"/>
                </a:lnTo>
                <a:lnTo>
                  <a:pt x="601" y="108"/>
                </a:lnTo>
                <a:lnTo>
                  <a:pt x="601" y="111"/>
                </a:lnTo>
                <a:lnTo>
                  <a:pt x="599" y="114"/>
                </a:lnTo>
                <a:lnTo>
                  <a:pt x="598" y="116"/>
                </a:lnTo>
                <a:lnTo>
                  <a:pt x="595" y="118"/>
                </a:lnTo>
                <a:lnTo>
                  <a:pt x="593" y="119"/>
                </a:lnTo>
                <a:lnTo>
                  <a:pt x="589" y="120"/>
                </a:lnTo>
                <a:lnTo>
                  <a:pt x="587" y="120"/>
                </a:lnTo>
                <a:lnTo>
                  <a:pt x="406" y="120"/>
                </a:lnTo>
                <a:lnTo>
                  <a:pt x="403" y="120"/>
                </a:lnTo>
                <a:lnTo>
                  <a:pt x="401" y="119"/>
                </a:lnTo>
                <a:lnTo>
                  <a:pt x="398" y="118"/>
                </a:lnTo>
                <a:lnTo>
                  <a:pt x="395" y="116"/>
                </a:lnTo>
                <a:lnTo>
                  <a:pt x="394" y="114"/>
                </a:lnTo>
                <a:lnTo>
                  <a:pt x="392" y="111"/>
                </a:lnTo>
                <a:lnTo>
                  <a:pt x="391" y="108"/>
                </a:lnTo>
                <a:lnTo>
                  <a:pt x="391" y="105"/>
                </a:lnTo>
                <a:lnTo>
                  <a:pt x="391" y="102"/>
                </a:lnTo>
                <a:lnTo>
                  <a:pt x="392" y="100"/>
                </a:lnTo>
                <a:lnTo>
                  <a:pt x="394" y="96"/>
                </a:lnTo>
                <a:lnTo>
                  <a:pt x="395" y="94"/>
                </a:lnTo>
                <a:lnTo>
                  <a:pt x="398" y="92"/>
                </a:lnTo>
                <a:lnTo>
                  <a:pt x="401" y="91"/>
                </a:lnTo>
                <a:lnTo>
                  <a:pt x="403" y="90"/>
                </a:lnTo>
                <a:lnTo>
                  <a:pt x="406" y="90"/>
                </a:lnTo>
                <a:close/>
                <a:moveTo>
                  <a:pt x="286" y="632"/>
                </a:moveTo>
                <a:lnTo>
                  <a:pt x="106" y="632"/>
                </a:lnTo>
                <a:lnTo>
                  <a:pt x="103" y="632"/>
                </a:lnTo>
                <a:lnTo>
                  <a:pt x="99" y="631"/>
                </a:lnTo>
                <a:lnTo>
                  <a:pt x="97" y="629"/>
                </a:lnTo>
                <a:lnTo>
                  <a:pt x="95" y="627"/>
                </a:lnTo>
                <a:lnTo>
                  <a:pt x="93" y="625"/>
                </a:lnTo>
                <a:lnTo>
                  <a:pt x="92" y="623"/>
                </a:lnTo>
                <a:lnTo>
                  <a:pt x="91" y="620"/>
                </a:lnTo>
                <a:lnTo>
                  <a:pt x="90" y="617"/>
                </a:lnTo>
                <a:lnTo>
                  <a:pt x="91" y="614"/>
                </a:lnTo>
                <a:lnTo>
                  <a:pt x="92" y="611"/>
                </a:lnTo>
                <a:lnTo>
                  <a:pt x="93" y="608"/>
                </a:lnTo>
                <a:lnTo>
                  <a:pt x="95" y="606"/>
                </a:lnTo>
                <a:lnTo>
                  <a:pt x="97" y="605"/>
                </a:lnTo>
                <a:lnTo>
                  <a:pt x="99" y="603"/>
                </a:lnTo>
                <a:lnTo>
                  <a:pt x="103" y="603"/>
                </a:lnTo>
                <a:lnTo>
                  <a:pt x="106" y="602"/>
                </a:lnTo>
                <a:lnTo>
                  <a:pt x="286" y="602"/>
                </a:lnTo>
                <a:lnTo>
                  <a:pt x="289" y="603"/>
                </a:lnTo>
                <a:lnTo>
                  <a:pt x="291" y="603"/>
                </a:lnTo>
                <a:lnTo>
                  <a:pt x="295" y="605"/>
                </a:lnTo>
                <a:lnTo>
                  <a:pt x="297" y="606"/>
                </a:lnTo>
                <a:lnTo>
                  <a:pt x="299" y="608"/>
                </a:lnTo>
                <a:lnTo>
                  <a:pt x="300" y="611"/>
                </a:lnTo>
                <a:lnTo>
                  <a:pt x="301" y="614"/>
                </a:lnTo>
                <a:lnTo>
                  <a:pt x="301" y="617"/>
                </a:lnTo>
                <a:lnTo>
                  <a:pt x="301" y="620"/>
                </a:lnTo>
                <a:lnTo>
                  <a:pt x="300" y="623"/>
                </a:lnTo>
                <a:lnTo>
                  <a:pt x="299" y="625"/>
                </a:lnTo>
                <a:lnTo>
                  <a:pt x="297" y="627"/>
                </a:lnTo>
                <a:lnTo>
                  <a:pt x="295" y="629"/>
                </a:lnTo>
                <a:lnTo>
                  <a:pt x="291" y="631"/>
                </a:lnTo>
                <a:lnTo>
                  <a:pt x="289" y="632"/>
                </a:lnTo>
                <a:lnTo>
                  <a:pt x="286" y="632"/>
                </a:lnTo>
                <a:lnTo>
                  <a:pt x="286" y="632"/>
                </a:lnTo>
                <a:close/>
                <a:moveTo>
                  <a:pt x="888" y="512"/>
                </a:moveTo>
                <a:lnTo>
                  <a:pt x="783" y="512"/>
                </a:lnTo>
                <a:lnTo>
                  <a:pt x="783" y="436"/>
                </a:lnTo>
                <a:lnTo>
                  <a:pt x="783" y="433"/>
                </a:lnTo>
                <a:lnTo>
                  <a:pt x="781" y="430"/>
                </a:lnTo>
                <a:lnTo>
                  <a:pt x="780" y="428"/>
                </a:lnTo>
                <a:lnTo>
                  <a:pt x="778" y="426"/>
                </a:lnTo>
                <a:lnTo>
                  <a:pt x="776" y="424"/>
                </a:lnTo>
                <a:lnTo>
                  <a:pt x="774" y="422"/>
                </a:lnTo>
                <a:lnTo>
                  <a:pt x="771" y="421"/>
                </a:lnTo>
                <a:lnTo>
                  <a:pt x="768" y="421"/>
                </a:lnTo>
                <a:lnTo>
                  <a:pt x="511" y="421"/>
                </a:lnTo>
                <a:lnTo>
                  <a:pt x="511" y="391"/>
                </a:lnTo>
                <a:lnTo>
                  <a:pt x="677" y="391"/>
                </a:lnTo>
                <a:lnTo>
                  <a:pt x="681" y="391"/>
                </a:lnTo>
                <a:lnTo>
                  <a:pt x="683" y="390"/>
                </a:lnTo>
                <a:lnTo>
                  <a:pt x="686" y="388"/>
                </a:lnTo>
                <a:lnTo>
                  <a:pt x="688" y="387"/>
                </a:lnTo>
                <a:lnTo>
                  <a:pt x="689" y="385"/>
                </a:lnTo>
                <a:lnTo>
                  <a:pt x="691" y="382"/>
                </a:lnTo>
                <a:lnTo>
                  <a:pt x="692" y="380"/>
                </a:lnTo>
                <a:lnTo>
                  <a:pt x="692" y="376"/>
                </a:lnTo>
                <a:lnTo>
                  <a:pt x="692" y="15"/>
                </a:lnTo>
                <a:lnTo>
                  <a:pt x="692" y="12"/>
                </a:lnTo>
                <a:lnTo>
                  <a:pt x="691" y="8"/>
                </a:lnTo>
                <a:lnTo>
                  <a:pt x="689" y="6"/>
                </a:lnTo>
                <a:lnTo>
                  <a:pt x="688" y="4"/>
                </a:lnTo>
                <a:lnTo>
                  <a:pt x="686" y="2"/>
                </a:lnTo>
                <a:lnTo>
                  <a:pt x="683" y="1"/>
                </a:lnTo>
                <a:lnTo>
                  <a:pt x="681" y="0"/>
                </a:lnTo>
                <a:lnTo>
                  <a:pt x="677" y="0"/>
                </a:lnTo>
                <a:lnTo>
                  <a:pt x="316" y="0"/>
                </a:lnTo>
                <a:lnTo>
                  <a:pt x="313" y="0"/>
                </a:lnTo>
                <a:lnTo>
                  <a:pt x="311" y="1"/>
                </a:lnTo>
                <a:lnTo>
                  <a:pt x="307" y="2"/>
                </a:lnTo>
                <a:lnTo>
                  <a:pt x="305" y="4"/>
                </a:lnTo>
                <a:lnTo>
                  <a:pt x="303" y="6"/>
                </a:lnTo>
                <a:lnTo>
                  <a:pt x="302" y="8"/>
                </a:lnTo>
                <a:lnTo>
                  <a:pt x="301" y="12"/>
                </a:lnTo>
                <a:lnTo>
                  <a:pt x="301" y="15"/>
                </a:lnTo>
                <a:lnTo>
                  <a:pt x="301" y="376"/>
                </a:lnTo>
                <a:lnTo>
                  <a:pt x="301" y="380"/>
                </a:lnTo>
                <a:lnTo>
                  <a:pt x="302" y="382"/>
                </a:lnTo>
                <a:lnTo>
                  <a:pt x="303" y="385"/>
                </a:lnTo>
                <a:lnTo>
                  <a:pt x="305" y="387"/>
                </a:lnTo>
                <a:lnTo>
                  <a:pt x="307" y="388"/>
                </a:lnTo>
                <a:lnTo>
                  <a:pt x="311" y="390"/>
                </a:lnTo>
                <a:lnTo>
                  <a:pt x="313" y="391"/>
                </a:lnTo>
                <a:lnTo>
                  <a:pt x="316" y="391"/>
                </a:lnTo>
                <a:lnTo>
                  <a:pt x="481" y="391"/>
                </a:lnTo>
                <a:lnTo>
                  <a:pt x="481" y="421"/>
                </a:lnTo>
                <a:lnTo>
                  <a:pt x="136" y="421"/>
                </a:lnTo>
                <a:lnTo>
                  <a:pt x="133" y="421"/>
                </a:lnTo>
                <a:lnTo>
                  <a:pt x="129" y="422"/>
                </a:lnTo>
                <a:lnTo>
                  <a:pt x="127" y="424"/>
                </a:lnTo>
                <a:lnTo>
                  <a:pt x="125" y="426"/>
                </a:lnTo>
                <a:lnTo>
                  <a:pt x="123" y="428"/>
                </a:lnTo>
                <a:lnTo>
                  <a:pt x="122" y="430"/>
                </a:lnTo>
                <a:lnTo>
                  <a:pt x="121" y="433"/>
                </a:lnTo>
                <a:lnTo>
                  <a:pt x="121" y="436"/>
                </a:lnTo>
                <a:lnTo>
                  <a:pt x="121" y="512"/>
                </a:lnTo>
                <a:lnTo>
                  <a:pt x="15" y="512"/>
                </a:lnTo>
                <a:lnTo>
                  <a:pt x="11" y="512"/>
                </a:lnTo>
                <a:lnTo>
                  <a:pt x="9" y="513"/>
                </a:lnTo>
                <a:lnTo>
                  <a:pt x="6" y="514"/>
                </a:lnTo>
                <a:lnTo>
                  <a:pt x="4" y="516"/>
                </a:lnTo>
                <a:lnTo>
                  <a:pt x="3" y="518"/>
                </a:lnTo>
                <a:lnTo>
                  <a:pt x="1" y="521"/>
                </a:lnTo>
                <a:lnTo>
                  <a:pt x="1" y="523"/>
                </a:lnTo>
                <a:lnTo>
                  <a:pt x="0" y="527"/>
                </a:lnTo>
                <a:lnTo>
                  <a:pt x="0" y="888"/>
                </a:lnTo>
                <a:lnTo>
                  <a:pt x="1" y="891"/>
                </a:lnTo>
                <a:lnTo>
                  <a:pt x="1" y="893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3"/>
                </a:lnTo>
                <a:lnTo>
                  <a:pt x="391" y="891"/>
                </a:lnTo>
                <a:lnTo>
                  <a:pt x="391" y="888"/>
                </a:lnTo>
                <a:lnTo>
                  <a:pt x="391" y="527"/>
                </a:lnTo>
                <a:lnTo>
                  <a:pt x="391" y="523"/>
                </a:lnTo>
                <a:lnTo>
                  <a:pt x="390" y="521"/>
                </a:lnTo>
                <a:lnTo>
                  <a:pt x="389" y="518"/>
                </a:lnTo>
                <a:lnTo>
                  <a:pt x="387" y="516"/>
                </a:lnTo>
                <a:lnTo>
                  <a:pt x="385" y="514"/>
                </a:lnTo>
                <a:lnTo>
                  <a:pt x="382" y="513"/>
                </a:lnTo>
                <a:lnTo>
                  <a:pt x="379" y="512"/>
                </a:lnTo>
                <a:lnTo>
                  <a:pt x="376" y="512"/>
                </a:lnTo>
                <a:lnTo>
                  <a:pt x="151" y="512"/>
                </a:lnTo>
                <a:lnTo>
                  <a:pt x="151" y="451"/>
                </a:lnTo>
                <a:lnTo>
                  <a:pt x="753" y="451"/>
                </a:lnTo>
                <a:lnTo>
                  <a:pt x="753" y="512"/>
                </a:lnTo>
                <a:lnTo>
                  <a:pt x="526" y="512"/>
                </a:lnTo>
                <a:lnTo>
                  <a:pt x="524" y="512"/>
                </a:lnTo>
                <a:lnTo>
                  <a:pt x="521" y="513"/>
                </a:lnTo>
                <a:lnTo>
                  <a:pt x="519" y="514"/>
                </a:lnTo>
                <a:lnTo>
                  <a:pt x="517" y="516"/>
                </a:lnTo>
                <a:lnTo>
                  <a:pt x="514" y="518"/>
                </a:lnTo>
                <a:lnTo>
                  <a:pt x="513" y="521"/>
                </a:lnTo>
                <a:lnTo>
                  <a:pt x="512" y="523"/>
                </a:lnTo>
                <a:lnTo>
                  <a:pt x="511" y="527"/>
                </a:lnTo>
                <a:lnTo>
                  <a:pt x="511" y="888"/>
                </a:lnTo>
                <a:lnTo>
                  <a:pt x="512" y="891"/>
                </a:lnTo>
                <a:lnTo>
                  <a:pt x="513" y="893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3"/>
                </a:lnTo>
                <a:lnTo>
                  <a:pt x="903" y="891"/>
                </a:lnTo>
                <a:lnTo>
                  <a:pt x="903" y="888"/>
                </a:lnTo>
                <a:lnTo>
                  <a:pt x="903" y="527"/>
                </a:lnTo>
                <a:lnTo>
                  <a:pt x="903" y="523"/>
                </a:lnTo>
                <a:lnTo>
                  <a:pt x="902" y="521"/>
                </a:lnTo>
                <a:lnTo>
                  <a:pt x="901" y="518"/>
                </a:lnTo>
                <a:lnTo>
                  <a:pt x="898" y="516"/>
                </a:lnTo>
                <a:lnTo>
                  <a:pt x="896" y="514"/>
                </a:lnTo>
                <a:lnTo>
                  <a:pt x="894" y="513"/>
                </a:lnTo>
                <a:lnTo>
                  <a:pt x="891" y="512"/>
                </a:lnTo>
                <a:lnTo>
                  <a:pt x="888" y="5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6" name="TextBox 395"/>
          <p:cNvSpPr txBox="1"/>
          <p:nvPr/>
        </p:nvSpPr>
        <p:spPr>
          <a:xfrm>
            <a:off x="991072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sp>
        <p:nvSpPr>
          <p:cNvPr id="397" name="TextBox 396"/>
          <p:cNvSpPr txBox="1"/>
          <p:nvPr/>
        </p:nvSpPr>
        <p:spPr>
          <a:xfrm>
            <a:off x="2711842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sp>
        <p:nvSpPr>
          <p:cNvPr id="398" name="TextBox 397"/>
          <p:cNvSpPr txBox="1"/>
          <p:nvPr/>
        </p:nvSpPr>
        <p:spPr>
          <a:xfrm>
            <a:off x="4445631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sp>
        <p:nvSpPr>
          <p:cNvPr id="399" name="TextBox 398"/>
          <p:cNvSpPr txBox="1"/>
          <p:nvPr/>
        </p:nvSpPr>
        <p:spPr>
          <a:xfrm>
            <a:off x="6243237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sp>
        <p:nvSpPr>
          <p:cNvPr id="400" name="TextBox 399"/>
          <p:cNvSpPr txBox="1"/>
          <p:nvPr/>
        </p:nvSpPr>
        <p:spPr>
          <a:xfrm>
            <a:off x="8017050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sp>
        <p:nvSpPr>
          <p:cNvPr id="401" name="TextBox 400"/>
          <p:cNvSpPr txBox="1"/>
          <p:nvPr/>
        </p:nvSpPr>
        <p:spPr>
          <a:xfrm>
            <a:off x="9783172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grpSp>
        <p:nvGrpSpPr>
          <p:cNvPr id="402" name="Group 401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403" name="Parallelogram 40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Parallelogram 405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7" name="Parallelogram 406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4833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2" name="Group 401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403" name="Parallelogram 40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Parallelogram 405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7" name="Parallelogram 406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02" name="Straight Connector 201"/>
          <p:cNvCxnSpPr/>
          <p:nvPr/>
        </p:nvCxnSpPr>
        <p:spPr>
          <a:xfrm>
            <a:off x="6087175" y="2734851"/>
            <a:ext cx="0" cy="275129"/>
          </a:xfrm>
          <a:prstGeom prst="line">
            <a:avLst/>
          </a:prstGeom>
          <a:ln>
            <a:solidFill>
              <a:srgbClr val="016A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02"/>
          <p:cNvCxnSpPr/>
          <p:nvPr/>
        </p:nvCxnSpPr>
        <p:spPr>
          <a:xfrm>
            <a:off x="2249576" y="3009982"/>
            <a:ext cx="7675196" cy="1"/>
          </a:xfrm>
          <a:prstGeom prst="line">
            <a:avLst/>
          </a:prstGeom>
          <a:ln>
            <a:solidFill>
              <a:srgbClr val="016A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Rounded Rectangle 203"/>
          <p:cNvSpPr/>
          <p:nvPr/>
        </p:nvSpPr>
        <p:spPr>
          <a:xfrm>
            <a:off x="4911247" y="2118384"/>
            <a:ext cx="2361346" cy="616467"/>
          </a:xfrm>
          <a:prstGeom prst="roundRect">
            <a:avLst/>
          </a:prstGeom>
          <a:noFill/>
          <a:ln>
            <a:solidFill>
              <a:srgbClr val="016A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" name="Group 205"/>
          <p:cNvGrpSpPr/>
          <p:nvPr/>
        </p:nvGrpSpPr>
        <p:grpSpPr>
          <a:xfrm>
            <a:off x="5469267" y="2303274"/>
            <a:ext cx="1245306" cy="415786"/>
            <a:chOff x="5469267" y="2336610"/>
            <a:chExt cx="1245306" cy="415786"/>
          </a:xfrm>
        </p:grpSpPr>
        <p:sp>
          <p:nvSpPr>
            <p:cNvPr id="307" name="TextBox 306"/>
            <p:cNvSpPr txBox="1"/>
            <p:nvPr/>
          </p:nvSpPr>
          <p:spPr>
            <a:xfrm>
              <a:off x="5526714" y="2336610"/>
              <a:ext cx="1130412" cy="246221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/>
                <a:t>PRESIDENT</a:t>
              </a:r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5469267" y="2567730"/>
              <a:ext cx="124530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dirty="0"/>
                <a:t>MEMBER </a:t>
              </a:r>
              <a:r>
                <a:rPr lang="en-US" sz="1200" b="1" dirty="0"/>
                <a:t>NAME</a:t>
              </a:r>
            </a:p>
          </p:txBody>
        </p:sp>
        <p:cxnSp>
          <p:nvCxnSpPr>
            <p:cNvPr id="316" name="Straight Connector 315"/>
            <p:cNvCxnSpPr/>
            <p:nvPr/>
          </p:nvCxnSpPr>
          <p:spPr>
            <a:xfrm>
              <a:off x="5572149" y="2575280"/>
              <a:ext cx="1039542" cy="0"/>
            </a:xfrm>
            <a:prstGeom prst="line">
              <a:avLst/>
            </a:prstGeom>
            <a:ln w="3175">
              <a:solidFill>
                <a:srgbClr val="AAAAA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1" name="Straight Connector 270"/>
          <p:cNvCxnSpPr/>
          <p:nvPr/>
        </p:nvCxnSpPr>
        <p:spPr>
          <a:xfrm>
            <a:off x="8947549" y="4995925"/>
            <a:ext cx="1932292" cy="0"/>
          </a:xfrm>
          <a:prstGeom prst="line">
            <a:avLst/>
          </a:prstGeom>
          <a:ln>
            <a:solidFill>
              <a:srgbClr val="46B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2" name="Group 271"/>
          <p:cNvGrpSpPr/>
          <p:nvPr/>
        </p:nvGrpSpPr>
        <p:grpSpPr>
          <a:xfrm>
            <a:off x="8989575" y="3009980"/>
            <a:ext cx="1870396" cy="1990064"/>
            <a:chOff x="7964167" y="3009980"/>
            <a:chExt cx="1870396" cy="1990064"/>
          </a:xfrm>
        </p:grpSpPr>
        <p:cxnSp>
          <p:nvCxnSpPr>
            <p:cNvPr id="291" name="Straight Connector 290"/>
            <p:cNvCxnSpPr/>
            <p:nvPr/>
          </p:nvCxnSpPr>
          <p:spPr>
            <a:xfrm>
              <a:off x="8899365" y="3009980"/>
              <a:ext cx="0" cy="252000"/>
            </a:xfrm>
            <a:prstGeom prst="line">
              <a:avLst/>
            </a:prstGeom>
            <a:ln>
              <a:solidFill>
                <a:srgbClr val="016AA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>
              <a:off x="8899365" y="4715526"/>
              <a:ext cx="0" cy="284518"/>
            </a:xfrm>
            <a:prstGeom prst="line">
              <a:avLst/>
            </a:prstGeom>
            <a:ln>
              <a:solidFill>
                <a:srgbClr val="46B68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3" name="Group 292"/>
            <p:cNvGrpSpPr/>
            <p:nvPr/>
          </p:nvGrpSpPr>
          <p:grpSpPr>
            <a:xfrm>
              <a:off x="7964167" y="4099059"/>
              <a:ext cx="1870396" cy="616467"/>
              <a:chOff x="7964167" y="4099059"/>
              <a:chExt cx="1870396" cy="616467"/>
            </a:xfrm>
          </p:grpSpPr>
          <p:sp>
            <p:nvSpPr>
              <p:cNvPr id="294" name="Rounded Rectangle 293"/>
              <p:cNvSpPr/>
              <p:nvPr/>
            </p:nvSpPr>
            <p:spPr>
              <a:xfrm>
                <a:off x="7964167" y="4099059"/>
                <a:ext cx="1870396" cy="616467"/>
              </a:xfrm>
              <a:prstGeom prst="roundRect">
                <a:avLst/>
              </a:prstGeom>
              <a:noFill/>
              <a:ln>
                <a:solidFill>
                  <a:srgbClr val="46B6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95" name="Group 294"/>
              <p:cNvGrpSpPr/>
              <p:nvPr/>
            </p:nvGrpSpPr>
            <p:grpSpPr>
              <a:xfrm>
                <a:off x="8189026" y="4337339"/>
                <a:ext cx="1420678" cy="350914"/>
                <a:chOff x="8189027" y="4337339"/>
                <a:chExt cx="1420678" cy="350914"/>
              </a:xfrm>
            </p:grpSpPr>
            <p:sp>
              <p:nvSpPr>
                <p:cNvPr id="299" name="TextBox 298"/>
                <p:cNvSpPr txBox="1"/>
                <p:nvPr/>
              </p:nvSpPr>
              <p:spPr>
                <a:xfrm>
                  <a:off x="8189027" y="4337339"/>
                  <a:ext cx="1420678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GENERAL MANAGER</a:t>
                  </a:r>
                </a:p>
              </p:txBody>
            </p:sp>
            <p:sp>
              <p:nvSpPr>
                <p:cNvPr id="300" name="TextBox 299"/>
                <p:cNvSpPr txBox="1"/>
                <p:nvPr/>
              </p:nvSpPr>
              <p:spPr>
                <a:xfrm>
                  <a:off x="8276712" y="4503587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</a:t>
                  </a:r>
                  <a:r>
                    <a:rPr lang="en-US" sz="1200" b="1" dirty="0"/>
                    <a:t>NAME</a:t>
                  </a:r>
                </a:p>
              </p:txBody>
            </p:sp>
            <p:cxnSp>
              <p:nvCxnSpPr>
                <p:cNvPr id="301" name="Straight Connector 300"/>
                <p:cNvCxnSpPr/>
                <p:nvPr/>
              </p:nvCxnSpPr>
              <p:spPr>
                <a:xfrm>
                  <a:off x="8207550" y="4512796"/>
                  <a:ext cx="1383630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73" name="Group 272"/>
          <p:cNvGrpSpPr/>
          <p:nvPr/>
        </p:nvGrpSpPr>
        <p:grpSpPr>
          <a:xfrm>
            <a:off x="10143944" y="4995925"/>
            <a:ext cx="1471794" cy="1493775"/>
            <a:chOff x="8891406" y="4995925"/>
            <a:chExt cx="1471794" cy="1493775"/>
          </a:xfrm>
        </p:grpSpPr>
        <p:cxnSp>
          <p:nvCxnSpPr>
            <p:cNvPr id="283" name="Straight Connector 282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4" name="Group 283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85" name="Rounded Rectangle 284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6" name="Group 285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88" name="TextBox 287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89" name="TextBox 288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90" name="Straight Connector 289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74" name="Group 273"/>
          <p:cNvGrpSpPr/>
          <p:nvPr/>
        </p:nvGrpSpPr>
        <p:grpSpPr>
          <a:xfrm>
            <a:off x="8233807" y="4995925"/>
            <a:ext cx="1471794" cy="1493775"/>
            <a:chOff x="8891406" y="4995925"/>
            <a:chExt cx="1471794" cy="1493775"/>
          </a:xfrm>
        </p:grpSpPr>
        <p:cxnSp>
          <p:nvCxnSpPr>
            <p:cNvPr id="275" name="Straight Connector 274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6" name="Group 275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77" name="Rounded Rectangle 276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8" name="Group 277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80" name="TextBox 279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81" name="TextBox 280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82" name="Straight Connector 281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208" name="Straight Connector 207"/>
          <p:cNvCxnSpPr/>
          <p:nvPr/>
        </p:nvCxnSpPr>
        <p:spPr>
          <a:xfrm>
            <a:off x="5109951" y="4995925"/>
            <a:ext cx="1932292" cy="0"/>
          </a:xfrm>
          <a:prstGeom prst="line">
            <a:avLst/>
          </a:prstGeom>
          <a:ln>
            <a:solidFill>
              <a:srgbClr val="46B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9" name="Group 208"/>
          <p:cNvGrpSpPr/>
          <p:nvPr/>
        </p:nvGrpSpPr>
        <p:grpSpPr>
          <a:xfrm>
            <a:off x="5151977" y="3009980"/>
            <a:ext cx="1870396" cy="1990064"/>
            <a:chOff x="7964167" y="3009980"/>
            <a:chExt cx="1870396" cy="1990064"/>
          </a:xfrm>
        </p:grpSpPr>
        <p:cxnSp>
          <p:nvCxnSpPr>
            <p:cNvPr id="262" name="Straight Connector 261"/>
            <p:cNvCxnSpPr/>
            <p:nvPr/>
          </p:nvCxnSpPr>
          <p:spPr>
            <a:xfrm>
              <a:off x="8899365" y="3009980"/>
              <a:ext cx="0" cy="252000"/>
            </a:xfrm>
            <a:prstGeom prst="line">
              <a:avLst/>
            </a:prstGeom>
            <a:ln>
              <a:solidFill>
                <a:srgbClr val="016AA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/>
            <p:cNvCxnSpPr/>
            <p:nvPr/>
          </p:nvCxnSpPr>
          <p:spPr>
            <a:xfrm>
              <a:off x="8899365" y="4715526"/>
              <a:ext cx="0" cy="284518"/>
            </a:xfrm>
            <a:prstGeom prst="line">
              <a:avLst/>
            </a:prstGeom>
            <a:ln>
              <a:solidFill>
                <a:srgbClr val="46B68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4" name="Group 263"/>
            <p:cNvGrpSpPr/>
            <p:nvPr/>
          </p:nvGrpSpPr>
          <p:grpSpPr>
            <a:xfrm>
              <a:off x="7964167" y="4099059"/>
              <a:ext cx="1870396" cy="616467"/>
              <a:chOff x="7964167" y="4099059"/>
              <a:chExt cx="1870396" cy="616467"/>
            </a:xfrm>
          </p:grpSpPr>
          <p:sp>
            <p:nvSpPr>
              <p:cNvPr id="265" name="Rounded Rectangle 264"/>
              <p:cNvSpPr/>
              <p:nvPr/>
            </p:nvSpPr>
            <p:spPr>
              <a:xfrm>
                <a:off x="7964167" y="4099059"/>
                <a:ext cx="1870396" cy="616467"/>
              </a:xfrm>
              <a:prstGeom prst="roundRect">
                <a:avLst/>
              </a:prstGeom>
              <a:noFill/>
              <a:ln>
                <a:solidFill>
                  <a:srgbClr val="46B6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66" name="Group 265"/>
              <p:cNvGrpSpPr/>
              <p:nvPr/>
            </p:nvGrpSpPr>
            <p:grpSpPr>
              <a:xfrm>
                <a:off x="8189026" y="4337339"/>
                <a:ext cx="1420678" cy="350914"/>
                <a:chOff x="8189027" y="4337339"/>
                <a:chExt cx="1420678" cy="350914"/>
              </a:xfrm>
            </p:grpSpPr>
            <p:sp>
              <p:nvSpPr>
                <p:cNvPr id="268" name="TextBox 267"/>
                <p:cNvSpPr txBox="1"/>
                <p:nvPr/>
              </p:nvSpPr>
              <p:spPr>
                <a:xfrm>
                  <a:off x="8189027" y="4337339"/>
                  <a:ext cx="1420678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GENERAL MANAGER</a:t>
                  </a:r>
                </a:p>
              </p:txBody>
            </p:sp>
            <p:sp>
              <p:nvSpPr>
                <p:cNvPr id="269" name="TextBox 268"/>
                <p:cNvSpPr txBox="1"/>
                <p:nvPr/>
              </p:nvSpPr>
              <p:spPr>
                <a:xfrm>
                  <a:off x="8276712" y="4503587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</a:t>
                  </a:r>
                  <a:r>
                    <a:rPr lang="en-US" sz="1200" b="1" dirty="0"/>
                    <a:t>NAME</a:t>
                  </a:r>
                </a:p>
              </p:txBody>
            </p:sp>
            <p:cxnSp>
              <p:nvCxnSpPr>
                <p:cNvPr id="270" name="Straight Connector 269"/>
                <p:cNvCxnSpPr/>
                <p:nvPr/>
              </p:nvCxnSpPr>
              <p:spPr>
                <a:xfrm>
                  <a:off x="8207550" y="4512796"/>
                  <a:ext cx="1383630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10" name="Group 209"/>
          <p:cNvGrpSpPr/>
          <p:nvPr/>
        </p:nvGrpSpPr>
        <p:grpSpPr>
          <a:xfrm>
            <a:off x="6306346" y="4995925"/>
            <a:ext cx="1471794" cy="1493775"/>
            <a:chOff x="8891406" y="4995925"/>
            <a:chExt cx="1471794" cy="1493775"/>
          </a:xfrm>
        </p:grpSpPr>
        <p:cxnSp>
          <p:nvCxnSpPr>
            <p:cNvPr id="250" name="Straight Connector 249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1" name="Group 250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52" name="Rounded Rectangle 251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53" name="Group 252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59" name="TextBox 258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60" name="TextBox 259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61" name="Straight Connector 260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11" name="Group 210"/>
          <p:cNvGrpSpPr/>
          <p:nvPr/>
        </p:nvGrpSpPr>
        <p:grpSpPr>
          <a:xfrm>
            <a:off x="4396209" y="4995925"/>
            <a:ext cx="1471794" cy="1493775"/>
            <a:chOff x="8891406" y="4995925"/>
            <a:chExt cx="1471794" cy="1493775"/>
          </a:xfrm>
        </p:grpSpPr>
        <p:cxnSp>
          <p:nvCxnSpPr>
            <p:cNvPr id="242" name="Straight Connector 241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3" name="Group 242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44" name="Rounded Rectangle 243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45" name="Group 244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47" name="TextBox 246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48" name="TextBox 247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49" name="Straight Connector 248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213" name="Straight Connector 212"/>
          <p:cNvCxnSpPr/>
          <p:nvPr/>
        </p:nvCxnSpPr>
        <p:spPr>
          <a:xfrm>
            <a:off x="1272353" y="4995925"/>
            <a:ext cx="1932292" cy="0"/>
          </a:xfrm>
          <a:prstGeom prst="line">
            <a:avLst/>
          </a:prstGeom>
          <a:ln>
            <a:solidFill>
              <a:srgbClr val="46B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4" name="Group 213"/>
          <p:cNvGrpSpPr/>
          <p:nvPr/>
        </p:nvGrpSpPr>
        <p:grpSpPr>
          <a:xfrm>
            <a:off x="1314379" y="3009980"/>
            <a:ext cx="1870396" cy="1990064"/>
            <a:chOff x="7964167" y="3009980"/>
            <a:chExt cx="1870396" cy="1990064"/>
          </a:xfrm>
        </p:grpSpPr>
        <p:cxnSp>
          <p:nvCxnSpPr>
            <p:cNvPr id="233" name="Straight Connector 232"/>
            <p:cNvCxnSpPr/>
            <p:nvPr/>
          </p:nvCxnSpPr>
          <p:spPr>
            <a:xfrm>
              <a:off x="8899365" y="3009980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/>
            <p:cNvCxnSpPr/>
            <p:nvPr/>
          </p:nvCxnSpPr>
          <p:spPr>
            <a:xfrm>
              <a:off x="8899365" y="4715526"/>
              <a:ext cx="0" cy="284518"/>
            </a:xfrm>
            <a:prstGeom prst="line">
              <a:avLst/>
            </a:prstGeom>
            <a:ln>
              <a:solidFill>
                <a:srgbClr val="46B68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5" name="Group 234"/>
            <p:cNvGrpSpPr/>
            <p:nvPr/>
          </p:nvGrpSpPr>
          <p:grpSpPr>
            <a:xfrm>
              <a:off x="7964167" y="4099059"/>
              <a:ext cx="1870396" cy="616467"/>
              <a:chOff x="7964167" y="4099059"/>
              <a:chExt cx="1870396" cy="616467"/>
            </a:xfrm>
          </p:grpSpPr>
          <p:sp>
            <p:nvSpPr>
              <p:cNvPr id="236" name="Rounded Rectangle 235"/>
              <p:cNvSpPr/>
              <p:nvPr/>
            </p:nvSpPr>
            <p:spPr>
              <a:xfrm>
                <a:off x="7964167" y="4099059"/>
                <a:ext cx="1870396" cy="616467"/>
              </a:xfrm>
              <a:prstGeom prst="roundRect">
                <a:avLst/>
              </a:prstGeom>
              <a:noFill/>
              <a:ln>
                <a:solidFill>
                  <a:srgbClr val="46B6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37" name="Group 236"/>
              <p:cNvGrpSpPr/>
              <p:nvPr/>
            </p:nvGrpSpPr>
            <p:grpSpPr>
              <a:xfrm>
                <a:off x="8189026" y="4337339"/>
                <a:ext cx="1420678" cy="350914"/>
                <a:chOff x="8189027" y="4337339"/>
                <a:chExt cx="1420678" cy="350914"/>
              </a:xfrm>
            </p:grpSpPr>
            <p:sp>
              <p:nvSpPr>
                <p:cNvPr id="239" name="TextBox 238"/>
                <p:cNvSpPr txBox="1"/>
                <p:nvPr/>
              </p:nvSpPr>
              <p:spPr>
                <a:xfrm>
                  <a:off x="8189027" y="4337339"/>
                  <a:ext cx="1420678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GENERAL MANAGER</a:t>
                  </a:r>
                </a:p>
              </p:txBody>
            </p:sp>
            <p:sp>
              <p:nvSpPr>
                <p:cNvPr id="240" name="TextBox 239"/>
                <p:cNvSpPr txBox="1"/>
                <p:nvPr/>
              </p:nvSpPr>
              <p:spPr>
                <a:xfrm>
                  <a:off x="8276712" y="4503587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</a:t>
                  </a:r>
                  <a:r>
                    <a:rPr lang="en-US" sz="1200" b="1" dirty="0"/>
                    <a:t>NAME</a:t>
                  </a:r>
                </a:p>
              </p:txBody>
            </p:sp>
            <p:cxnSp>
              <p:nvCxnSpPr>
                <p:cNvPr id="241" name="Straight Connector 240"/>
                <p:cNvCxnSpPr/>
                <p:nvPr/>
              </p:nvCxnSpPr>
              <p:spPr>
                <a:xfrm>
                  <a:off x="8207550" y="4512796"/>
                  <a:ext cx="1383630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15" name="Group 214"/>
          <p:cNvGrpSpPr/>
          <p:nvPr/>
        </p:nvGrpSpPr>
        <p:grpSpPr>
          <a:xfrm>
            <a:off x="2468748" y="4995925"/>
            <a:ext cx="1471794" cy="1493775"/>
            <a:chOff x="8891406" y="4995925"/>
            <a:chExt cx="1471794" cy="1493775"/>
          </a:xfrm>
        </p:grpSpPr>
        <p:cxnSp>
          <p:nvCxnSpPr>
            <p:cNvPr id="225" name="Straight Connector 224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6" name="Group 225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27" name="Rounded Rectangle 226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28" name="Group 227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30" name="TextBox 229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31" name="TextBox 230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32" name="Straight Connector 231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16" name="Group 215"/>
          <p:cNvGrpSpPr/>
          <p:nvPr/>
        </p:nvGrpSpPr>
        <p:grpSpPr>
          <a:xfrm>
            <a:off x="558611" y="4995925"/>
            <a:ext cx="1471794" cy="1493775"/>
            <a:chOff x="8891406" y="4995925"/>
            <a:chExt cx="1471794" cy="1493775"/>
          </a:xfrm>
        </p:grpSpPr>
        <p:cxnSp>
          <p:nvCxnSpPr>
            <p:cNvPr id="217" name="Straight Connector 216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8" name="Group 217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19" name="Rounded Rectangle 218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20" name="Group 219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22" name="TextBox 221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23" name="TextBox 222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24" name="Straight Connector 223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39" name="Picture Placeholder 3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5" r="16505"/>
          <a:stretch>
            <a:fillRect/>
          </a:stretch>
        </p:blipFill>
        <p:spPr>
          <a:ln w="12700"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0" name="Picture Placeholder 39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6" r="16716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1" name="Picture Placeholder 40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2" r="17052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2" name="Picture Placeholder 41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6" r="16716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3" name="Picture Placeholder 42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3" r="16853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4" name="Picture Placeholder 43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2" r="16652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5" name="Picture Placeholder 44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1" b="16601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6" name="Picture Placeholder 45"/>
          <p:cNvPicPr>
            <a:picLocks noGrp="1" noChangeAspect="1"/>
          </p:cNvPicPr>
          <p:nvPr>
            <p:ph type="pic" sz="quarter" idx="17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7" name="Picture Placeholder 46"/>
          <p:cNvPicPr>
            <a:picLocks noGrp="1" noChangeAspect="1"/>
          </p:cNvPicPr>
          <p:nvPr>
            <p:ph type="pic" sz="quarter" idx="18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8" r="16758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8" name="Picture Placeholder 47"/>
          <p:cNvPicPr>
            <a:picLocks noGrp="1" noChangeAspect="1"/>
          </p:cNvPicPr>
          <p:nvPr>
            <p:ph type="pic" sz="quarter" idx="19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0" r="16740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sp>
        <p:nvSpPr>
          <p:cNvPr id="360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ORGANIZATIONAL CHART</a:t>
            </a:r>
          </a:p>
        </p:txBody>
      </p:sp>
    </p:spTree>
    <p:extLst>
      <p:ext uri="{BB962C8B-B14F-4D97-AF65-F5344CB8AC3E}">
        <p14:creationId xmlns:p14="http://schemas.microsoft.com/office/powerpoint/2010/main" val="2574812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2" name="Group 401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403" name="Parallelogram 40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Parallelogram 405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7" name="Parallelogram 406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0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GANTT CHART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1" y="1941783"/>
            <a:ext cx="12192000" cy="38423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9"/>
          <p:cNvSpPr>
            <a:spLocks noChangeArrowheads="1"/>
          </p:cNvSpPr>
          <p:nvPr/>
        </p:nvSpPr>
        <p:spPr bwMode="auto">
          <a:xfrm>
            <a:off x="865052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12</a:t>
            </a:r>
          </a:p>
          <a:p>
            <a:pPr algn="ctr"/>
            <a:r>
              <a:rPr lang="en-US" sz="1200" b="1" dirty="0"/>
              <a:t>Jan 01</a:t>
            </a:r>
          </a:p>
        </p:txBody>
      </p:sp>
      <p:sp>
        <p:nvSpPr>
          <p:cNvPr id="130" name="Rectangle 9"/>
          <p:cNvSpPr>
            <a:spLocks noChangeArrowheads="1"/>
          </p:cNvSpPr>
          <p:nvPr/>
        </p:nvSpPr>
        <p:spPr bwMode="auto">
          <a:xfrm>
            <a:off x="2053811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13</a:t>
            </a:r>
          </a:p>
          <a:p>
            <a:pPr algn="ctr"/>
            <a:r>
              <a:rPr lang="en-US" sz="1200" b="1" dirty="0"/>
              <a:t>Jan 15</a:t>
            </a:r>
          </a:p>
        </p:txBody>
      </p:sp>
      <p:sp>
        <p:nvSpPr>
          <p:cNvPr id="131" name="Rectangle 9"/>
          <p:cNvSpPr>
            <a:spLocks noChangeArrowheads="1"/>
          </p:cNvSpPr>
          <p:nvPr/>
        </p:nvSpPr>
        <p:spPr bwMode="auto">
          <a:xfrm>
            <a:off x="3242569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14</a:t>
            </a:r>
          </a:p>
          <a:p>
            <a:pPr algn="ctr"/>
            <a:r>
              <a:rPr lang="en-US" sz="1200" b="1" dirty="0"/>
              <a:t>Jan 29</a:t>
            </a:r>
          </a:p>
        </p:txBody>
      </p:sp>
      <p:sp>
        <p:nvSpPr>
          <p:cNvPr id="132" name="Rectangle 9"/>
          <p:cNvSpPr>
            <a:spLocks noChangeArrowheads="1"/>
          </p:cNvSpPr>
          <p:nvPr/>
        </p:nvSpPr>
        <p:spPr bwMode="auto">
          <a:xfrm>
            <a:off x="4431328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15</a:t>
            </a:r>
          </a:p>
          <a:p>
            <a:pPr algn="ctr"/>
            <a:r>
              <a:rPr lang="en-US" sz="1200" b="1" dirty="0"/>
              <a:t>Feb 12</a:t>
            </a:r>
          </a:p>
        </p:txBody>
      </p:sp>
      <p:sp>
        <p:nvSpPr>
          <p:cNvPr id="133" name="Rectangle 9"/>
          <p:cNvSpPr>
            <a:spLocks noChangeArrowheads="1"/>
          </p:cNvSpPr>
          <p:nvPr/>
        </p:nvSpPr>
        <p:spPr bwMode="auto">
          <a:xfrm>
            <a:off x="5620087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16</a:t>
            </a:r>
          </a:p>
          <a:p>
            <a:pPr algn="ctr"/>
            <a:r>
              <a:rPr lang="en-US" sz="1200" b="1" dirty="0"/>
              <a:t>Feb 26</a:t>
            </a:r>
          </a:p>
        </p:txBody>
      </p:sp>
      <p:sp>
        <p:nvSpPr>
          <p:cNvPr id="134" name="Rectangle 9"/>
          <p:cNvSpPr>
            <a:spLocks noChangeArrowheads="1"/>
          </p:cNvSpPr>
          <p:nvPr/>
        </p:nvSpPr>
        <p:spPr bwMode="auto">
          <a:xfrm>
            <a:off x="6808846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17</a:t>
            </a:r>
          </a:p>
          <a:p>
            <a:pPr algn="ctr"/>
            <a:r>
              <a:rPr lang="en-US" sz="1200" b="1" dirty="0"/>
              <a:t>Mar 11</a:t>
            </a:r>
          </a:p>
        </p:txBody>
      </p:sp>
      <p:sp>
        <p:nvSpPr>
          <p:cNvPr id="135" name="Rectangle 9"/>
          <p:cNvSpPr>
            <a:spLocks noChangeArrowheads="1"/>
          </p:cNvSpPr>
          <p:nvPr/>
        </p:nvSpPr>
        <p:spPr bwMode="auto">
          <a:xfrm>
            <a:off x="7997605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18</a:t>
            </a:r>
          </a:p>
          <a:p>
            <a:pPr algn="ctr"/>
            <a:r>
              <a:rPr lang="en-US" sz="1200" b="1" dirty="0"/>
              <a:t>Mar 25</a:t>
            </a:r>
          </a:p>
        </p:txBody>
      </p:sp>
      <p:sp>
        <p:nvSpPr>
          <p:cNvPr id="136" name="Rectangle 9"/>
          <p:cNvSpPr>
            <a:spLocks noChangeArrowheads="1"/>
          </p:cNvSpPr>
          <p:nvPr/>
        </p:nvSpPr>
        <p:spPr bwMode="auto">
          <a:xfrm>
            <a:off x="9186363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19</a:t>
            </a:r>
          </a:p>
          <a:p>
            <a:pPr algn="ctr"/>
            <a:r>
              <a:rPr lang="en-US" sz="1200" b="1" dirty="0"/>
              <a:t>Apr 08</a:t>
            </a:r>
          </a:p>
        </p:txBody>
      </p:sp>
      <p:sp>
        <p:nvSpPr>
          <p:cNvPr id="137" name="Rectangle 9"/>
          <p:cNvSpPr>
            <a:spLocks noChangeArrowheads="1"/>
          </p:cNvSpPr>
          <p:nvPr/>
        </p:nvSpPr>
        <p:spPr bwMode="auto">
          <a:xfrm>
            <a:off x="10375125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20</a:t>
            </a:r>
          </a:p>
          <a:p>
            <a:pPr algn="ctr"/>
            <a:r>
              <a:rPr lang="en-US" sz="1200" b="1" dirty="0"/>
              <a:t>Apr 22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1241899" y="2707369"/>
            <a:ext cx="811912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FEATURES</a:t>
            </a:r>
            <a:endParaRPr lang="en-US" sz="1200" dirty="0"/>
          </a:p>
        </p:txBody>
      </p:sp>
      <p:cxnSp>
        <p:nvCxnSpPr>
          <p:cNvPr id="139" name="Straight Connector 138"/>
          <p:cNvCxnSpPr/>
          <p:nvPr/>
        </p:nvCxnSpPr>
        <p:spPr>
          <a:xfrm rot="5400000">
            <a:off x="1084935" y="2784065"/>
            <a:ext cx="170235" cy="0"/>
          </a:xfrm>
          <a:prstGeom prst="line">
            <a:avLst/>
          </a:prstGeom>
          <a:ln w="19050"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Group 139"/>
          <p:cNvGrpSpPr/>
          <p:nvPr/>
        </p:nvGrpSpPr>
        <p:grpSpPr>
          <a:xfrm>
            <a:off x="865052" y="3028072"/>
            <a:ext cx="10473442" cy="147540"/>
            <a:chOff x="538542" y="1720205"/>
            <a:chExt cx="8063456" cy="287512"/>
          </a:xfrm>
        </p:grpSpPr>
        <p:sp>
          <p:nvSpPr>
            <p:cNvPr id="141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2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3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4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5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6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7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8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9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0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1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2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3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4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5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6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7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8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0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1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2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3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4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5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6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7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9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865052" y="3239225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171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2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3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4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5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6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7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8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9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0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1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2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3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4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5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6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7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8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9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0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1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2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3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4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5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6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7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8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9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865052" y="3450379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201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05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07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12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21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29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38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46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4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5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6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7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8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67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79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87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96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97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98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2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3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4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5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6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8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9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0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1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2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13" name="Group 312"/>
          <p:cNvGrpSpPr/>
          <p:nvPr/>
        </p:nvGrpSpPr>
        <p:grpSpPr>
          <a:xfrm>
            <a:off x="865052" y="4116563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314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7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8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9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0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1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6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7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8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9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0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1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2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3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4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5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6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7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8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9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0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1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2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3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4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5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6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7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8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49" name="Group 348"/>
          <p:cNvGrpSpPr/>
          <p:nvPr/>
        </p:nvGrpSpPr>
        <p:grpSpPr>
          <a:xfrm>
            <a:off x="865052" y="4327716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350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1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2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3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4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5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6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7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8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9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1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2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3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4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5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6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7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8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9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0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1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2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3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4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5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6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7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8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9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380" name="TextBox 379"/>
          <p:cNvSpPr txBox="1"/>
          <p:nvPr/>
        </p:nvSpPr>
        <p:spPr>
          <a:xfrm>
            <a:off x="1241899" y="3820282"/>
            <a:ext cx="1243492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OPERATIONS</a:t>
            </a:r>
            <a:endParaRPr lang="en-US" sz="1200" dirty="0"/>
          </a:p>
        </p:txBody>
      </p:sp>
      <p:cxnSp>
        <p:nvCxnSpPr>
          <p:cNvPr id="381" name="Straight Connector 380"/>
          <p:cNvCxnSpPr/>
          <p:nvPr/>
        </p:nvCxnSpPr>
        <p:spPr>
          <a:xfrm rot="5400000">
            <a:off x="1084935" y="3896978"/>
            <a:ext cx="170235" cy="0"/>
          </a:xfrm>
          <a:prstGeom prst="line">
            <a:avLst/>
          </a:prstGeom>
          <a:ln w="19050"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2" name="Group 381"/>
          <p:cNvGrpSpPr/>
          <p:nvPr/>
        </p:nvGrpSpPr>
        <p:grpSpPr>
          <a:xfrm>
            <a:off x="865052" y="4993900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383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4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5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6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7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8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9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0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1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2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3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4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5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6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7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8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9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0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1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4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5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8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9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0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1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2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3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4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5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416" name="Group 415"/>
          <p:cNvGrpSpPr/>
          <p:nvPr/>
        </p:nvGrpSpPr>
        <p:grpSpPr>
          <a:xfrm>
            <a:off x="865052" y="5205053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417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8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9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0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1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2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3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4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5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6" name="Rectangle 9"/>
            <p:cNvSpPr>
              <a:spLocks noChangeArrowheads="1"/>
            </p:cNvSpPr>
            <p:nvPr/>
          </p:nvSpPr>
          <p:spPr bwMode="auto">
            <a:xfrm>
              <a:off x="278208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7" name="Rectangle 9"/>
            <p:cNvSpPr>
              <a:spLocks noChangeArrowheads="1"/>
            </p:cNvSpPr>
            <p:nvPr/>
          </p:nvSpPr>
          <p:spPr bwMode="auto">
            <a:xfrm>
              <a:off x="305593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8" name="Rectangle 9"/>
            <p:cNvSpPr>
              <a:spLocks noChangeArrowheads="1"/>
            </p:cNvSpPr>
            <p:nvPr/>
          </p:nvSpPr>
          <p:spPr bwMode="auto">
            <a:xfrm>
              <a:off x="3335813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9" name="Rectangle 9"/>
            <p:cNvSpPr>
              <a:spLocks noChangeArrowheads="1"/>
            </p:cNvSpPr>
            <p:nvPr/>
          </p:nvSpPr>
          <p:spPr bwMode="auto">
            <a:xfrm>
              <a:off x="3615690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0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1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2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3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4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5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6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7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8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9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0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1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2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3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4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5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446" name="Group 445"/>
          <p:cNvGrpSpPr/>
          <p:nvPr/>
        </p:nvGrpSpPr>
        <p:grpSpPr>
          <a:xfrm>
            <a:off x="865052" y="5416207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447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8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9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0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1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2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3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4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5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6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7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8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9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0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1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2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3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4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5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6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7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8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9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0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1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2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3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4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5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476" name="TextBox 475"/>
          <p:cNvSpPr txBox="1"/>
          <p:nvPr/>
        </p:nvSpPr>
        <p:spPr>
          <a:xfrm>
            <a:off x="1241899" y="4697619"/>
            <a:ext cx="811912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UX</a:t>
            </a:r>
            <a:endParaRPr lang="en-US" sz="1200" dirty="0"/>
          </a:p>
        </p:txBody>
      </p:sp>
      <p:cxnSp>
        <p:nvCxnSpPr>
          <p:cNvPr id="477" name="Straight Connector 476"/>
          <p:cNvCxnSpPr/>
          <p:nvPr/>
        </p:nvCxnSpPr>
        <p:spPr>
          <a:xfrm rot="5400000">
            <a:off x="1084935" y="4774315"/>
            <a:ext cx="170235" cy="0"/>
          </a:xfrm>
          <a:prstGeom prst="line">
            <a:avLst/>
          </a:prstGeom>
          <a:ln w="19050"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8" name="Straight Connector 477"/>
          <p:cNvCxnSpPr/>
          <p:nvPr/>
        </p:nvCxnSpPr>
        <p:spPr>
          <a:xfrm flipV="1">
            <a:off x="5523975" y="2734290"/>
            <a:ext cx="0" cy="866129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9" name="TextBox 478"/>
          <p:cNvSpPr txBox="1"/>
          <p:nvPr/>
        </p:nvSpPr>
        <p:spPr>
          <a:xfrm>
            <a:off x="5622660" y="2634582"/>
            <a:ext cx="1119351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New Milestone</a:t>
            </a:r>
          </a:p>
          <a:p>
            <a:r>
              <a:rPr lang="en-US" sz="1200" dirty="0"/>
              <a:t>Feb 24, 2016</a:t>
            </a:r>
          </a:p>
        </p:txBody>
      </p:sp>
      <p:cxnSp>
        <p:nvCxnSpPr>
          <p:cNvPr id="480" name="Straight Connector 479"/>
          <p:cNvCxnSpPr/>
          <p:nvPr/>
        </p:nvCxnSpPr>
        <p:spPr>
          <a:xfrm flipV="1">
            <a:off x="10247904" y="2694314"/>
            <a:ext cx="0" cy="2869433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" name="TextBox 480"/>
          <p:cNvSpPr txBox="1"/>
          <p:nvPr/>
        </p:nvSpPr>
        <p:spPr>
          <a:xfrm>
            <a:off x="10346588" y="2613033"/>
            <a:ext cx="1119351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Release</a:t>
            </a:r>
          </a:p>
          <a:p>
            <a:r>
              <a:rPr lang="en-US" sz="1200" dirty="0"/>
              <a:t>Apr 20, 2016</a:t>
            </a:r>
          </a:p>
        </p:txBody>
      </p:sp>
      <p:cxnSp>
        <p:nvCxnSpPr>
          <p:cNvPr id="482" name="Straight Connector 481"/>
          <p:cNvCxnSpPr/>
          <p:nvPr/>
        </p:nvCxnSpPr>
        <p:spPr>
          <a:xfrm flipV="1">
            <a:off x="7701171" y="3825207"/>
            <a:ext cx="0" cy="1521102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3" name="TextBox 482"/>
          <p:cNvSpPr txBox="1"/>
          <p:nvPr/>
        </p:nvSpPr>
        <p:spPr>
          <a:xfrm>
            <a:off x="7799856" y="3719148"/>
            <a:ext cx="1119351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New Milestone</a:t>
            </a:r>
          </a:p>
          <a:p>
            <a:r>
              <a:rPr lang="en-US" sz="1200" dirty="0"/>
              <a:t>Mar 23, 2016</a:t>
            </a:r>
          </a:p>
        </p:txBody>
      </p:sp>
      <p:sp>
        <p:nvSpPr>
          <p:cNvPr id="484" name="TextBox 483"/>
          <p:cNvSpPr txBox="1"/>
          <p:nvPr/>
        </p:nvSpPr>
        <p:spPr>
          <a:xfrm>
            <a:off x="8088736" y="5840866"/>
            <a:ext cx="749546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Priority :</a:t>
            </a:r>
            <a:endParaRPr lang="en-US" sz="1200" dirty="0"/>
          </a:p>
        </p:txBody>
      </p:sp>
      <p:grpSp>
        <p:nvGrpSpPr>
          <p:cNvPr id="485" name="Group 484"/>
          <p:cNvGrpSpPr/>
          <p:nvPr/>
        </p:nvGrpSpPr>
        <p:grpSpPr>
          <a:xfrm>
            <a:off x="8913473" y="5840866"/>
            <a:ext cx="2425024" cy="184666"/>
            <a:chOff x="6741158" y="4649519"/>
            <a:chExt cx="1867015" cy="184666"/>
          </a:xfrm>
        </p:grpSpPr>
        <p:grpSp>
          <p:nvGrpSpPr>
            <p:cNvPr id="486" name="Group 485"/>
            <p:cNvGrpSpPr/>
            <p:nvPr/>
          </p:nvGrpSpPr>
          <p:grpSpPr>
            <a:xfrm>
              <a:off x="6741158" y="4649519"/>
              <a:ext cx="467609" cy="184666"/>
              <a:chOff x="2864439" y="5139631"/>
              <a:chExt cx="467609" cy="184666"/>
            </a:xfrm>
          </p:grpSpPr>
          <p:sp>
            <p:nvSpPr>
              <p:cNvPr id="493" name="Rectangle 9"/>
              <p:cNvSpPr>
                <a:spLocks noChangeArrowheads="1"/>
              </p:cNvSpPr>
              <p:nvPr/>
            </p:nvSpPr>
            <p:spPr bwMode="auto">
              <a:xfrm>
                <a:off x="2864439" y="5144575"/>
                <a:ext cx="144000" cy="144000"/>
              </a:xfrm>
              <a:prstGeom prst="roundRect">
                <a:avLst/>
              </a:prstGeom>
              <a:solidFill>
                <a:srgbClr val="016AA3"/>
              </a:solidFill>
              <a:ln w="15875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494" name="TextBox 493"/>
              <p:cNvSpPr txBox="1"/>
              <p:nvPr/>
            </p:nvSpPr>
            <p:spPr>
              <a:xfrm>
                <a:off x="3060479" y="5139631"/>
                <a:ext cx="271569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00" dirty="0"/>
                  <a:t>High</a:t>
                </a:r>
              </a:p>
            </p:txBody>
          </p:sp>
        </p:grpSp>
        <p:grpSp>
          <p:nvGrpSpPr>
            <p:cNvPr id="487" name="Group 486"/>
            <p:cNvGrpSpPr/>
            <p:nvPr/>
          </p:nvGrpSpPr>
          <p:grpSpPr>
            <a:xfrm>
              <a:off x="7346316" y="4649519"/>
              <a:ext cx="668878" cy="184666"/>
              <a:chOff x="2864439" y="5139631"/>
              <a:chExt cx="668878" cy="184666"/>
            </a:xfrm>
          </p:grpSpPr>
          <p:sp>
            <p:nvSpPr>
              <p:cNvPr id="491" name="Rectangle 9"/>
              <p:cNvSpPr>
                <a:spLocks noChangeArrowheads="1"/>
              </p:cNvSpPr>
              <p:nvPr/>
            </p:nvSpPr>
            <p:spPr bwMode="auto">
              <a:xfrm>
                <a:off x="2864439" y="5144575"/>
                <a:ext cx="144000" cy="144000"/>
              </a:xfrm>
              <a:prstGeom prst="roundRect">
                <a:avLst/>
              </a:prstGeom>
              <a:solidFill>
                <a:srgbClr val="46B688"/>
              </a:solidFill>
              <a:ln w="15875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492" name="TextBox 491"/>
              <p:cNvSpPr txBox="1"/>
              <p:nvPr/>
            </p:nvSpPr>
            <p:spPr>
              <a:xfrm>
                <a:off x="3060478" y="5139631"/>
                <a:ext cx="472839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00" dirty="0"/>
                  <a:t>Medium</a:t>
                </a:r>
              </a:p>
            </p:txBody>
          </p:sp>
        </p:grpSp>
        <p:grpSp>
          <p:nvGrpSpPr>
            <p:cNvPr id="488" name="Group 487"/>
            <p:cNvGrpSpPr/>
            <p:nvPr/>
          </p:nvGrpSpPr>
          <p:grpSpPr>
            <a:xfrm>
              <a:off x="8152743" y="4649519"/>
              <a:ext cx="455430" cy="184666"/>
              <a:chOff x="2864439" y="5139631"/>
              <a:chExt cx="455430" cy="184666"/>
            </a:xfrm>
          </p:grpSpPr>
          <p:sp>
            <p:nvSpPr>
              <p:cNvPr id="489" name="Rectangle 9"/>
              <p:cNvSpPr>
                <a:spLocks noChangeArrowheads="1"/>
              </p:cNvSpPr>
              <p:nvPr/>
            </p:nvSpPr>
            <p:spPr bwMode="auto">
              <a:xfrm>
                <a:off x="2864439" y="5144575"/>
                <a:ext cx="144000" cy="144000"/>
              </a:xfrm>
              <a:prstGeom prst="roundRect">
                <a:avLst/>
              </a:prstGeom>
              <a:solidFill>
                <a:srgbClr val="FEA34F"/>
              </a:solidFill>
              <a:ln w="15875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490" name="TextBox 489"/>
              <p:cNvSpPr txBox="1"/>
              <p:nvPr/>
            </p:nvSpPr>
            <p:spPr>
              <a:xfrm>
                <a:off x="3060479" y="5139631"/>
                <a:ext cx="259390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00" dirty="0"/>
                  <a:t>Low</a:t>
                </a:r>
              </a:p>
            </p:txBody>
          </p:sp>
        </p:grpSp>
      </p:grpSp>
      <p:sp>
        <p:nvSpPr>
          <p:cNvPr id="495" name="Freeform 4347"/>
          <p:cNvSpPr>
            <a:spLocks/>
          </p:cNvSpPr>
          <p:nvPr/>
        </p:nvSpPr>
        <p:spPr bwMode="auto">
          <a:xfrm>
            <a:off x="836023" y="3767595"/>
            <a:ext cx="284163" cy="284163"/>
          </a:xfrm>
          <a:custGeom>
            <a:avLst/>
            <a:gdLst>
              <a:gd name="T0" fmla="*/ 795 w 891"/>
              <a:gd name="T1" fmla="*/ 575 h 893"/>
              <a:gd name="T2" fmla="*/ 727 w 891"/>
              <a:gd name="T3" fmla="*/ 560 h 893"/>
              <a:gd name="T4" fmla="*/ 546 w 891"/>
              <a:gd name="T5" fmla="*/ 446 h 893"/>
              <a:gd name="T6" fmla="*/ 742 w 891"/>
              <a:gd name="T7" fmla="*/ 331 h 893"/>
              <a:gd name="T8" fmla="*/ 831 w 891"/>
              <a:gd name="T9" fmla="*/ 295 h 893"/>
              <a:gd name="T10" fmla="*/ 877 w 891"/>
              <a:gd name="T11" fmla="*/ 233 h 893"/>
              <a:gd name="T12" fmla="*/ 891 w 891"/>
              <a:gd name="T13" fmla="*/ 163 h 893"/>
              <a:gd name="T14" fmla="*/ 876 w 891"/>
              <a:gd name="T15" fmla="*/ 101 h 893"/>
              <a:gd name="T16" fmla="*/ 856 w 891"/>
              <a:gd name="T17" fmla="*/ 98 h 893"/>
              <a:gd name="T18" fmla="*/ 797 w 891"/>
              <a:gd name="T19" fmla="*/ 36 h 893"/>
              <a:gd name="T20" fmla="*/ 794 w 891"/>
              <a:gd name="T21" fmla="*/ 15 h 893"/>
              <a:gd name="T22" fmla="*/ 709 w 891"/>
              <a:gd name="T23" fmla="*/ 1 h 893"/>
              <a:gd name="T24" fmla="*/ 620 w 891"/>
              <a:gd name="T25" fmla="*/ 38 h 893"/>
              <a:gd name="T26" fmla="*/ 574 w 891"/>
              <a:gd name="T27" fmla="*/ 97 h 893"/>
              <a:gd name="T28" fmla="*/ 559 w 891"/>
              <a:gd name="T29" fmla="*/ 163 h 893"/>
              <a:gd name="T30" fmla="*/ 446 w 891"/>
              <a:gd name="T31" fmla="*/ 345 h 893"/>
              <a:gd name="T32" fmla="*/ 331 w 891"/>
              <a:gd name="T33" fmla="*/ 163 h 893"/>
              <a:gd name="T34" fmla="*/ 316 w 891"/>
              <a:gd name="T35" fmla="*/ 97 h 893"/>
              <a:gd name="T36" fmla="*/ 274 w 891"/>
              <a:gd name="T37" fmla="*/ 40 h 893"/>
              <a:gd name="T38" fmla="*/ 209 w 891"/>
              <a:gd name="T39" fmla="*/ 6 h 893"/>
              <a:gd name="T40" fmla="*/ 139 w 891"/>
              <a:gd name="T41" fmla="*/ 3 h 893"/>
              <a:gd name="T42" fmla="*/ 96 w 891"/>
              <a:gd name="T43" fmla="*/ 21 h 893"/>
              <a:gd name="T44" fmla="*/ 179 w 891"/>
              <a:gd name="T45" fmla="*/ 105 h 893"/>
              <a:gd name="T46" fmla="*/ 28 w 891"/>
              <a:gd name="T47" fmla="*/ 95 h 893"/>
              <a:gd name="T48" fmla="*/ 8 w 891"/>
              <a:gd name="T49" fmla="*/ 116 h 893"/>
              <a:gd name="T50" fmla="*/ 1 w 891"/>
              <a:gd name="T51" fmla="*/ 188 h 893"/>
              <a:gd name="T52" fmla="*/ 24 w 891"/>
              <a:gd name="T53" fmla="*/ 256 h 893"/>
              <a:gd name="T54" fmla="*/ 76 w 891"/>
              <a:gd name="T55" fmla="*/ 308 h 893"/>
              <a:gd name="T56" fmla="*/ 140 w 891"/>
              <a:gd name="T57" fmla="*/ 331 h 893"/>
              <a:gd name="T58" fmla="*/ 209 w 891"/>
              <a:gd name="T59" fmla="*/ 327 h 893"/>
              <a:gd name="T60" fmla="*/ 179 w 891"/>
              <a:gd name="T61" fmla="*/ 561 h 893"/>
              <a:gd name="T62" fmla="*/ 87 w 891"/>
              <a:gd name="T63" fmla="*/ 580 h 893"/>
              <a:gd name="T64" fmla="*/ 24 w 891"/>
              <a:gd name="T65" fmla="*/ 638 h 893"/>
              <a:gd name="T66" fmla="*/ 1 w 891"/>
              <a:gd name="T67" fmla="*/ 707 h 893"/>
              <a:gd name="T68" fmla="*/ 8 w 891"/>
              <a:gd name="T69" fmla="*/ 778 h 893"/>
              <a:gd name="T70" fmla="*/ 28 w 891"/>
              <a:gd name="T71" fmla="*/ 800 h 893"/>
              <a:gd name="T72" fmla="*/ 179 w 891"/>
              <a:gd name="T73" fmla="*/ 786 h 893"/>
              <a:gd name="T74" fmla="*/ 96 w 891"/>
              <a:gd name="T75" fmla="*/ 871 h 893"/>
              <a:gd name="T76" fmla="*/ 152 w 891"/>
              <a:gd name="T77" fmla="*/ 892 h 893"/>
              <a:gd name="T78" fmla="*/ 231 w 891"/>
              <a:gd name="T79" fmla="*/ 879 h 893"/>
              <a:gd name="T80" fmla="*/ 299 w 891"/>
              <a:gd name="T81" fmla="*/ 825 h 893"/>
              <a:gd name="T82" fmla="*/ 328 w 891"/>
              <a:gd name="T83" fmla="*/ 763 h 893"/>
              <a:gd name="T84" fmla="*/ 328 w 891"/>
              <a:gd name="T85" fmla="*/ 694 h 893"/>
              <a:gd name="T86" fmla="*/ 563 w 891"/>
              <a:gd name="T87" fmla="*/ 694 h 893"/>
              <a:gd name="T88" fmla="*/ 564 w 891"/>
              <a:gd name="T89" fmla="*/ 762 h 893"/>
              <a:gd name="T90" fmla="*/ 592 w 891"/>
              <a:gd name="T91" fmla="*/ 825 h 893"/>
              <a:gd name="T92" fmla="*/ 662 w 891"/>
              <a:gd name="T93" fmla="*/ 879 h 893"/>
              <a:gd name="T94" fmla="*/ 758 w 891"/>
              <a:gd name="T95" fmla="*/ 889 h 893"/>
              <a:gd name="T96" fmla="*/ 799 w 891"/>
              <a:gd name="T97" fmla="*/ 867 h 893"/>
              <a:gd name="T98" fmla="*/ 718 w 891"/>
              <a:gd name="T99" fmla="*/ 717 h 893"/>
              <a:gd name="T100" fmla="*/ 866 w 891"/>
              <a:gd name="T101" fmla="*/ 800 h 893"/>
              <a:gd name="T102" fmla="*/ 886 w 891"/>
              <a:gd name="T103" fmla="*/ 767 h 893"/>
              <a:gd name="T104" fmla="*/ 889 w 891"/>
              <a:gd name="T105" fmla="*/ 695 h 893"/>
              <a:gd name="T106" fmla="*/ 859 w 891"/>
              <a:gd name="T107" fmla="*/ 62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91" h="893">
                <a:moveTo>
                  <a:pt x="843" y="608"/>
                </a:moveTo>
                <a:lnTo>
                  <a:pt x="834" y="600"/>
                </a:lnTo>
                <a:lnTo>
                  <a:pt x="825" y="593"/>
                </a:lnTo>
                <a:lnTo>
                  <a:pt x="815" y="586"/>
                </a:lnTo>
                <a:lnTo>
                  <a:pt x="805" y="580"/>
                </a:lnTo>
                <a:lnTo>
                  <a:pt x="795" y="575"/>
                </a:lnTo>
                <a:lnTo>
                  <a:pt x="784" y="571"/>
                </a:lnTo>
                <a:lnTo>
                  <a:pt x="773" y="567"/>
                </a:lnTo>
                <a:lnTo>
                  <a:pt x="762" y="564"/>
                </a:lnTo>
                <a:lnTo>
                  <a:pt x="751" y="562"/>
                </a:lnTo>
                <a:lnTo>
                  <a:pt x="739" y="560"/>
                </a:lnTo>
                <a:lnTo>
                  <a:pt x="727" y="560"/>
                </a:lnTo>
                <a:lnTo>
                  <a:pt x="717" y="560"/>
                </a:lnTo>
                <a:lnTo>
                  <a:pt x="705" y="561"/>
                </a:lnTo>
                <a:lnTo>
                  <a:pt x="693" y="563"/>
                </a:lnTo>
                <a:lnTo>
                  <a:pt x="681" y="566"/>
                </a:lnTo>
                <a:lnTo>
                  <a:pt x="671" y="570"/>
                </a:lnTo>
                <a:lnTo>
                  <a:pt x="546" y="446"/>
                </a:lnTo>
                <a:lnTo>
                  <a:pt x="671" y="323"/>
                </a:lnTo>
                <a:lnTo>
                  <a:pt x="683" y="327"/>
                </a:lnTo>
                <a:lnTo>
                  <a:pt x="697" y="329"/>
                </a:lnTo>
                <a:lnTo>
                  <a:pt x="711" y="331"/>
                </a:lnTo>
                <a:lnTo>
                  <a:pt x="725" y="331"/>
                </a:lnTo>
                <a:lnTo>
                  <a:pt x="742" y="331"/>
                </a:lnTo>
                <a:lnTo>
                  <a:pt x="758" y="329"/>
                </a:lnTo>
                <a:lnTo>
                  <a:pt x="774" y="325"/>
                </a:lnTo>
                <a:lnTo>
                  <a:pt x="789" y="319"/>
                </a:lnTo>
                <a:lnTo>
                  <a:pt x="803" y="313"/>
                </a:lnTo>
                <a:lnTo>
                  <a:pt x="817" y="304"/>
                </a:lnTo>
                <a:lnTo>
                  <a:pt x="831" y="295"/>
                </a:lnTo>
                <a:lnTo>
                  <a:pt x="843" y="284"/>
                </a:lnTo>
                <a:lnTo>
                  <a:pt x="851" y="275"/>
                </a:lnTo>
                <a:lnTo>
                  <a:pt x="859" y="265"/>
                </a:lnTo>
                <a:lnTo>
                  <a:pt x="866" y="254"/>
                </a:lnTo>
                <a:lnTo>
                  <a:pt x="873" y="243"/>
                </a:lnTo>
                <a:lnTo>
                  <a:pt x="877" y="233"/>
                </a:lnTo>
                <a:lnTo>
                  <a:pt x="882" y="221"/>
                </a:lnTo>
                <a:lnTo>
                  <a:pt x="886" y="210"/>
                </a:lnTo>
                <a:lnTo>
                  <a:pt x="889" y="199"/>
                </a:lnTo>
                <a:lnTo>
                  <a:pt x="890" y="187"/>
                </a:lnTo>
                <a:lnTo>
                  <a:pt x="891" y="175"/>
                </a:lnTo>
                <a:lnTo>
                  <a:pt x="891" y="163"/>
                </a:lnTo>
                <a:lnTo>
                  <a:pt x="891" y="151"/>
                </a:lnTo>
                <a:lnTo>
                  <a:pt x="889" y="140"/>
                </a:lnTo>
                <a:lnTo>
                  <a:pt x="886" y="128"/>
                </a:lnTo>
                <a:lnTo>
                  <a:pt x="882" y="116"/>
                </a:lnTo>
                <a:lnTo>
                  <a:pt x="878" y="104"/>
                </a:lnTo>
                <a:lnTo>
                  <a:pt x="876" y="101"/>
                </a:lnTo>
                <a:lnTo>
                  <a:pt x="874" y="98"/>
                </a:lnTo>
                <a:lnTo>
                  <a:pt x="871" y="96"/>
                </a:lnTo>
                <a:lnTo>
                  <a:pt x="866" y="96"/>
                </a:lnTo>
                <a:lnTo>
                  <a:pt x="863" y="95"/>
                </a:lnTo>
                <a:lnTo>
                  <a:pt x="859" y="96"/>
                </a:lnTo>
                <a:lnTo>
                  <a:pt x="856" y="98"/>
                </a:lnTo>
                <a:lnTo>
                  <a:pt x="852" y="100"/>
                </a:lnTo>
                <a:lnTo>
                  <a:pt x="785" y="179"/>
                </a:lnTo>
                <a:lnTo>
                  <a:pt x="718" y="179"/>
                </a:lnTo>
                <a:lnTo>
                  <a:pt x="718" y="105"/>
                </a:lnTo>
                <a:lnTo>
                  <a:pt x="795" y="38"/>
                </a:lnTo>
                <a:lnTo>
                  <a:pt x="797" y="36"/>
                </a:lnTo>
                <a:lnTo>
                  <a:pt x="799" y="33"/>
                </a:lnTo>
                <a:lnTo>
                  <a:pt x="799" y="28"/>
                </a:lnTo>
                <a:lnTo>
                  <a:pt x="799" y="25"/>
                </a:lnTo>
                <a:lnTo>
                  <a:pt x="798" y="21"/>
                </a:lnTo>
                <a:lnTo>
                  <a:pt x="796" y="18"/>
                </a:lnTo>
                <a:lnTo>
                  <a:pt x="794" y="15"/>
                </a:lnTo>
                <a:lnTo>
                  <a:pt x="790" y="13"/>
                </a:lnTo>
                <a:lnTo>
                  <a:pt x="774" y="7"/>
                </a:lnTo>
                <a:lnTo>
                  <a:pt x="758" y="3"/>
                </a:lnTo>
                <a:lnTo>
                  <a:pt x="742" y="1"/>
                </a:lnTo>
                <a:lnTo>
                  <a:pt x="725" y="0"/>
                </a:lnTo>
                <a:lnTo>
                  <a:pt x="709" y="1"/>
                </a:lnTo>
                <a:lnTo>
                  <a:pt x="693" y="3"/>
                </a:lnTo>
                <a:lnTo>
                  <a:pt x="677" y="7"/>
                </a:lnTo>
                <a:lnTo>
                  <a:pt x="662" y="12"/>
                </a:lnTo>
                <a:lnTo>
                  <a:pt x="647" y="20"/>
                </a:lnTo>
                <a:lnTo>
                  <a:pt x="633" y="28"/>
                </a:lnTo>
                <a:lnTo>
                  <a:pt x="620" y="38"/>
                </a:lnTo>
                <a:lnTo>
                  <a:pt x="609" y="49"/>
                </a:lnTo>
                <a:lnTo>
                  <a:pt x="600" y="57"/>
                </a:lnTo>
                <a:lnTo>
                  <a:pt x="592" y="67"/>
                </a:lnTo>
                <a:lnTo>
                  <a:pt x="586" y="77"/>
                </a:lnTo>
                <a:lnTo>
                  <a:pt x="580" y="86"/>
                </a:lnTo>
                <a:lnTo>
                  <a:pt x="574" y="97"/>
                </a:lnTo>
                <a:lnTo>
                  <a:pt x="570" y="108"/>
                </a:lnTo>
                <a:lnTo>
                  <a:pt x="567" y="118"/>
                </a:lnTo>
                <a:lnTo>
                  <a:pt x="564" y="129"/>
                </a:lnTo>
                <a:lnTo>
                  <a:pt x="561" y="141"/>
                </a:lnTo>
                <a:lnTo>
                  <a:pt x="560" y="153"/>
                </a:lnTo>
                <a:lnTo>
                  <a:pt x="559" y="163"/>
                </a:lnTo>
                <a:lnTo>
                  <a:pt x="560" y="175"/>
                </a:lnTo>
                <a:lnTo>
                  <a:pt x="561" y="187"/>
                </a:lnTo>
                <a:lnTo>
                  <a:pt x="563" y="199"/>
                </a:lnTo>
                <a:lnTo>
                  <a:pt x="566" y="209"/>
                </a:lnTo>
                <a:lnTo>
                  <a:pt x="569" y="221"/>
                </a:lnTo>
                <a:lnTo>
                  <a:pt x="446" y="345"/>
                </a:lnTo>
                <a:lnTo>
                  <a:pt x="322" y="221"/>
                </a:lnTo>
                <a:lnTo>
                  <a:pt x="325" y="209"/>
                </a:lnTo>
                <a:lnTo>
                  <a:pt x="328" y="199"/>
                </a:lnTo>
                <a:lnTo>
                  <a:pt x="330" y="187"/>
                </a:lnTo>
                <a:lnTo>
                  <a:pt x="331" y="175"/>
                </a:lnTo>
                <a:lnTo>
                  <a:pt x="331" y="163"/>
                </a:lnTo>
                <a:lnTo>
                  <a:pt x="330" y="153"/>
                </a:lnTo>
                <a:lnTo>
                  <a:pt x="329" y="141"/>
                </a:lnTo>
                <a:lnTo>
                  <a:pt x="327" y="129"/>
                </a:lnTo>
                <a:lnTo>
                  <a:pt x="324" y="118"/>
                </a:lnTo>
                <a:lnTo>
                  <a:pt x="321" y="108"/>
                </a:lnTo>
                <a:lnTo>
                  <a:pt x="316" y="97"/>
                </a:lnTo>
                <a:lnTo>
                  <a:pt x="311" y="86"/>
                </a:lnTo>
                <a:lnTo>
                  <a:pt x="305" y="77"/>
                </a:lnTo>
                <a:lnTo>
                  <a:pt x="298" y="67"/>
                </a:lnTo>
                <a:lnTo>
                  <a:pt x="291" y="57"/>
                </a:lnTo>
                <a:lnTo>
                  <a:pt x="282" y="49"/>
                </a:lnTo>
                <a:lnTo>
                  <a:pt x="274" y="40"/>
                </a:lnTo>
                <a:lnTo>
                  <a:pt x="264" y="33"/>
                </a:lnTo>
                <a:lnTo>
                  <a:pt x="253" y="25"/>
                </a:lnTo>
                <a:lnTo>
                  <a:pt x="243" y="20"/>
                </a:lnTo>
                <a:lnTo>
                  <a:pt x="232" y="15"/>
                </a:lnTo>
                <a:lnTo>
                  <a:pt x="221" y="10"/>
                </a:lnTo>
                <a:lnTo>
                  <a:pt x="209" y="6"/>
                </a:lnTo>
                <a:lnTo>
                  <a:pt x="199" y="4"/>
                </a:lnTo>
                <a:lnTo>
                  <a:pt x="187" y="2"/>
                </a:lnTo>
                <a:lnTo>
                  <a:pt x="175" y="1"/>
                </a:lnTo>
                <a:lnTo>
                  <a:pt x="162" y="1"/>
                </a:lnTo>
                <a:lnTo>
                  <a:pt x="151" y="2"/>
                </a:lnTo>
                <a:lnTo>
                  <a:pt x="139" y="3"/>
                </a:lnTo>
                <a:lnTo>
                  <a:pt x="127" y="5"/>
                </a:lnTo>
                <a:lnTo>
                  <a:pt x="115" y="9"/>
                </a:lnTo>
                <a:lnTo>
                  <a:pt x="103" y="13"/>
                </a:lnTo>
                <a:lnTo>
                  <a:pt x="100" y="16"/>
                </a:lnTo>
                <a:lnTo>
                  <a:pt x="97" y="18"/>
                </a:lnTo>
                <a:lnTo>
                  <a:pt x="96" y="21"/>
                </a:lnTo>
                <a:lnTo>
                  <a:pt x="95" y="25"/>
                </a:lnTo>
                <a:lnTo>
                  <a:pt x="94" y="28"/>
                </a:lnTo>
                <a:lnTo>
                  <a:pt x="95" y="33"/>
                </a:lnTo>
                <a:lnTo>
                  <a:pt x="97" y="36"/>
                </a:lnTo>
                <a:lnTo>
                  <a:pt x="99" y="38"/>
                </a:lnTo>
                <a:lnTo>
                  <a:pt x="179" y="105"/>
                </a:lnTo>
                <a:lnTo>
                  <a:pt x="179" y="179"/>
                </a:lnTo>
                <a:lnTo>
                  <a:pt x="106" y="179"/>
                </a:lnTo>
                <a:lnTo>
                  <a:pt x="38" y="100"/>
                </a:lnTo>
                <a:lnTo>
                  <a:pt x="35" y="98"/>
                </a:lnTo>
                <a:lnTo>
                  <a:pt x="32" y="96"/>
                </a:lnTo>
                <a:lnTo>
                  <a:pt x="28" y="95"/>
                </a:lnTo>
                <a:lnTo>
                  <a:pt x="24" y="96"/>
                </a:lnTo>
                <a:lnTo>
                  <a:pt x="20" y="96"/>
                </a:lnTo>
                <a:lnTo>
                  <a:pt x="17" y="98"/>
                </a:lnTo>
                <a:lnTo>
                  <a:pt x="15" y="101"/>
                </a:lnTo>
                <a:lnTo>
                  <a:pt x="13" y="104"/>
                </a:lnTo>
                <a:lnTo>
                  <a:pt x="8" y="116"/>
                </a:lnTo>
                <a:lnTo>
                  <a:pt x="5" y="128"/>
                </a:lnTo>
                <a:lnTo>
                  <a:pt x="2" y="140"/>
                </a:lnTo>
                <a:lnTo>
                  <a:pt x="1" y="151"/>
                </a:lnTo>
                <a:lnTo>
                  <a:pt x="0" y="164"/>
                </a:lnTo>
                <a:lnTo>
                  <a:pt x="0" y="176"/>
                </a:lnTo>
                <a:lnTo>
                  <a:pt x="1" y="188"/>
                </a:lnTo>
                <a:lnTo>
                  <a:pt x="3" y="200"/>
                </a:lnTo>
                <a:lnTo>
                  <a:pt x="5" y="211"/>
                </a:lnTo>
                <a:lnTo>
                  <a:pt x="9" y="223"/>
                </a:lnTo>
                <a:lnTo>
                  <a:pt x="14" y="235"/>
                </a:lnTo>
                <a:lnTo>
                  <a:pt x="19" y="246"/>
                </a:lnTo>
                <a:lnTo>
                  <a:pt x="24" y="256"/>
                </a:lnTo>
                <a:lnTo>
                  <a:pt x="32" y="266"/>
                </a:lnTo>
                <a:lnTo>
                  <a:pt x="39" y="276"/>
                </a:lnTo>
                <a:lnTo>
                  <a:pt x="48" y="285"/>
                </a:lnTo>
                <a:lnTo>
                  <a:pt x="56" y="294"/>
                </a:lnTo>
                <a:lnTo>
                  <a:pt x="66" y="300"/>
                </a:lnTo>
                <a:lnTo>
                  <a:pt x="76" y="308"/>
                </a:lnTo>
                <a:lnTo>
                  <a:pt x="85" y="313"/>
                </a:lnTo>
                <a:lnTo>
                  <a:pt x="96" y="318"/>
                </a:lnTo>
                <a:lnTo>
                  <a:pt x="107" y="323"/>
                </a:lnTo>
                <a:lnTo>
                  <a:pt x="117" y="326"/>
                </a:lnTo>
                <a:lnTo>
                  <a:pt x="128" y="329"/>
                </a:lnTo>
                <a:lnTo>
                  <a:pt x="140" y="331"/>
                </a:lnTo>
                <a:lnTo>
                  <a:pt x="152" y="332"/>
                </a:lnTo>
                <a:lnTo>
                  <a:pt x="162" y="333"/>
                </a:lnTo>
                <a:lnTo>
                  <a:pt x="174" y="332"/>
                </a:lnTo>
                <a:lnTo>
                  <a:pt x="186" y="331"/>
                </a:lnTo>
                <a:lnTo>
                  <a:pt x="198" y="329"/>
                </a:lnTo>
                <a:lnTo>
                  <a:pt x="209" y="327"/>
                </a:lnTo>
                <a:lnTo>
                  <a:pt x="220" y="323"/>
                </a:lnTo>
                <a:lnTo>
                  <a:pt x="344" y="447"/>
                </a:lnTo>
                <a:lnTo>
                  <a:pt x="220" y="570"/>
                </a:lnTo>
                <a:lnTo>
                  <a:pt x="207" y="566"/>
                </a:lnTo>
                <a:lnTo>
                  <a:pt x="193" y="562"/>
                </a:lnTo>
                <a:lnTo>
                  <a:pt x="179" y="561"/>
                </a:lnTo>
                <a:lnTo>
                  <a:pt x="166" y="560"/>
                </a:lnTo>
                <a:lnTo>
                  <a:pt x="148" y="561"/>
                </a:lnTo>
                <a:lnTo>
                  <a:pt x="132" y="563"/>
                </a:lnTo>
                <a:lnTo>
                  <a:pt x="117" y="568"/>
                </a:lnTo>
                <a:lnTo>
                  <a:pt x="101" y="573"/>
                </a:lnTo>
                <a:lnTo>
                  <a:pt x="87" y="580"/>
                </a:lnTo>
                <a:lnTo>
                  <a:pt x="74" y="588"/>
                </a:lnTo>
                <a:lnTo>
                  <a:pt x="61" y="598"/>
                </a:lnTo>
                <a:lnTo>
                  <a:pt x="48" y="608"/>
                </a:lnTo>
                <a:lnTo>
                  <a:pt x="39" y="618"/>
                </a:lnTo>
                <a:lnTo>
                  <a:pt x="32" y="628"/>
                </a:lnTo>
                <a:lnTo>
                  <a:pt x="24" y="638"/>
                </a:lnTo>
                <a:lnTo>
                  <a:pt x="19" y="649"/>
                </a:lnTo>
                <a:lnTo>
                  <a:pt x="14" y="660"/>
                </a:lnTo>
                <a:lnTo>
                  <a:pt x="9" y="671"/>
                </a:lnTo>
                <a:lnTo>
                  <a:pt x="5" y="683"/>
                </a:lnTo>
                <a:lnTo>
                  <a:pt x="3" y="695"/>
                </a:lnTo>
                <a:lnTo>
                  <a:pt x="1" y="707"/>
                </a:lnTo>
                <a:lnTo>
                  <a:pt x="0" y="719"/>
                </a:lnTo>
                <a:lnTo>
                  <a:pt x="0" y="730"/>
                </a:lnTo>
                <a:lnTo>
                  <a:pt x="1" y="743"/>
                </a:lnTo>
                <a:lnTo>
                  <a:pt x="2" y="755"/>
                </a:lnTo>
                <a:lnTo>
                  <a:pt x="5" y="767"/>
                </a:lnTo>
                <a:lnTo>
                  <a:pt x="8" y="778"/>
                </a:lnTo>
                <a:lnTo>
                  <a:pt x="13" y="790"/>
                </a:lnTo>
                <a:lnTo>
                  <a:pt x="15" y="793"/>
                </a:lnTo>
                <a:lnTo>
                  <a:pt x="17" y="797"/>
                </a:lnTo>
                <a:lnTo>
                  <a:pt x="20" y="799"/>
                </a:lnTo>
                <a:lnTo>
                  <a:pt x="24" y="800"/>
                </a:lnTo>
                <a:lnTo>
                  <a:pt x="28" y="800"/>
                </a:lnTo>
                <a:lnTo>
                  <a:pt x="32" y="799"/>
                </a:lnTo>
                <a:lnTo>
                  <a:pt x="35" y="798"/>
                </a:lnTo>
                <a:lnTo>
                  <a:pt x="38" y="796"/>
                </a:lnTo>
                <a:lnTo>
                  <a:pt x="106" y="717"/>
                </a:lnTo>
                <a:lnTo>
                  <a:pt x="179" y="717"/>
                </a:lnTo>
                <a:lnTo>
                  <a:pt x="179" y="786"/>
                </a:lnTo>
                <a:lnTo>
                  <a:pt x="99" y="853"/>
                </a:lnTo>
                <a:lnTo>
                  <a:pt x="97" y="857"/>
                </a:lnTo>
                <a:lnTo>
                  <a:pt x="95" y="860"/>
                </a:lnTo>
                <a:lnTo>
                  <a:pt x="94" y="863"/>
                </a:lnTo>
                <a:lnTo>
                  <a:pt x="95" y="867"/>
                </a:lnTo>
                <a:lnTo>
                  <a:pt x="96" y="871"/>
                </a:lnTo>
                <a:lnTo>
                  <a:pt x="97" y="875"/>
                </a:lnTo>
                <a:lnTo>
                  <a:pt x="100" y="877"/>
                </a:lnTo>
                <a:lnTo>
                  <a:pt x="103" y="879"/>
                </a:lnTo>
                <a:lnTo>
                  <a:pt x="120" y="884"/>
                </a:lnTo>
                <a:lnTo>
                  <a:pt x="135" y="889"/>
                </a:lnTo>
                <a:lnTo>
                  <a:pt x="152" y="892"/>
                </a:lnTo>
                <a:lnTo>
                  <a:pt x="168" y="893"/>
                </a:lnTo>
                <a:lnTo>
                  <a:pt x="168" y="893"/>
                </a:lnTo>
                <a:lnTo>
                  <a:pt x="184" y="892"/>
                </a:lnTo>
                <a:lnTo>
                  <a:pt x="200" y="889"/>
                </a:lnTo>
                <a:lnTo>
                  <a:pt x="216" y="885"/>
                </a:lnTo>
                <a:lnTo>
                  <a:pt x="231" y="879"/>
                </a:lnTo>
                <a:lnTo>
                  <a:pt x="245" y="873"/>
                </a:lnTo>
                <a:lnTo>
                  <a:pt x="259" y="864"/>
                </a:lnTo>
                <a:lnTo>
                  <a:pt x="271" y="854"/>
                </a:lnTo>
                <a:lnTo>
                  <a:pt x="284" y="843"/>
                </a:lnTo>
                <a:lnTo>
                  <a:pt x="292" y="834"/>
                </a:lnTo>
                <a:lnTo>
                  <a:pt x="299" y="825"/>
                </a:lnTo>
                <a:lnTo>
                  <a:pt x="306" y="816"/>
                </a:lnTo>
                <a:lnTo>
                  <a:pt x="312" y="806"/>
                </a:lnTo>
                <a:lnTo>
                  <a:pt x="317" y="796"/>
                </a:lnTo>
                <a:lnTo>
                  <a:pt x="322" y="785"/>
                </a:lnTo>
                <a:lnTo>
                  <a:pt x="325" y="774"/>
                </a:lnTo>
                <a:lnTo>
                  <a:pt x="328" y="763"/>
                </a:lnTo>
                <a:lnTo>
                  <a:pt x="330" y="752"/>
                </a:lnTo>
                <a:lnTo>
                  <a:pt x="331" y="741"/>
                </a:lnTo>
                <a:lnTo>
                  <a:pt x="331" y="729"/>
                </a:lnTo>
                <a:lnTo>
                  <a:pt x="331" y="717"/>
                </a:lnTo>
                <a:lnTo>
                  <a:pt x="330" y="706"/>
                </a:lnTo>
                <a:lnTo>
                  <a:pt x="328" y="694"/>
                </a:lnTo>
                <a:lnTo>
                  <a:pt x="325" y="682"/>
                </a:lnTo>
                <a:lnTo>
                  <a:pt x="322" y="671"/>
                </a:lnTo>
                <a:lnTo>
                  <a:pt x="446" y="547"/>
                </a:lnTo>
                <a:lnTo>
                  <a:pt x="569" y="671"/>
                </a:lnTo>
                <a:lnTo>
                  <a:pt x="566" y="682"/>
                </a:lnTo>
                <a:lnTo>
                  <a:pt x="563" y="694"/>
                </a:lnTo>
                <a:lnTo>
                  <a:pt x="561" y="706"/>
                </a:lnTo>
                <a:lnTo>
                  <a:pt x="560" y="716"/>
                </a:lnTo>
                <a:lnTo>
                  <a:pt x="559" y="728"/>
                </a:lnTo>
                <a:lnTo>
                  <a:pt x="560" y="740"/>
                </a:lnTo>
                <a:lnTo>
                  <a:pt x="561" y="752"/>
                </a:lnTo>
                <a:lnTo>
                  <a:pt x="564" y="762"/>
                </a:lnTo>
                <a:lnTo>
                  <a:pt x="567" y="774"/>
                </a:lnTo>
                <a:lnTo>
                  <a:pt x="570" y="785"/>
                </a:lnTo>
                <a:lnTo>
                  <a:pt x="574" y="796"/>
                </a:lnTo>
                <a:lnTo>
                  <a:pt x="580" y="805"/>
                </a:lnTo>
                <a:lnTo>
                  <a:pt x="586" y="816"/>
                </a:lnTo>
                <a:lnTo>
                  <a:pt x="592" y="825"/>
                </a:lnTo>
                <a:lnTo>
                  <a:pt x="600" y="834"/>
                </a:lnTo>
                <a:lnTo>
                  <a:pt x="609" y="843"/>
                </a:lnTo>
                <a:lnTo>
                  <a:pt x="620" y="854"/>
                </a:lnTo>
                <a:lnTo>
                  <a:pt x="634" y="864"/>
                </a:lnTo>
                <a:lnTo>
                  <a:pt x="648" y="873"/>
                </a:lnTo>
                <a:lnTo>
                  <a:pt x="662" y="879"/>
                </a:lnTo>
                <a:lnTo>
                  <a:pt x="678" y="885"/>
                </a:lnTo>
                <a:lnTo>
                  <a:pt x="693" y="889"/>
                </a:lnTo>
                <a:lnTo>
                  <a:pt x="709" y="892"/>
                </a:lnTo>
                <a:lnTo>
                  <a:pt x="725" y="893"/>
                </a:lnTo>
                <a:lnTo>
                  <a:pt x="741" y="892"/>
                </a:lnTo>
                <a:lnTo>
                  <a:pt x="758" y="889"/>
                </a:lnTo>
                <a:lnTo>
                  <a:pt x="774" y="884"/>
                </a:lnTo>
                <a:lnTo>
                  <a:pt x="790" y="879"/>
                </a:lnTo>
                <a:lnTo>
                  <a:pt x="794" y="877"/>
                </a:lnTo>
                <a:lnTo>
                  <a:pt x="796" y="875"/>
                </a:lnTo>
                <a:lnTo>
                  <a:pt x="798" y="871"/>
                </a:lnTo>
                <a:lnTo>
                  <a:pt x="799" y="867"/>
                </a:lnTo>
                <a:lnTo>
                  <a:pt x="799" y="863"/>
                </a:lnTo>
                <a:lnTo>
                  <a:pt x="799" y="860"/>
                </a:lnTo>
                <a:lnTo>
                  <a:pt x="797" y="857"/>
                </a:lnTo>
                <a:lnTo>
                  <a:pt x="795" y="853"/>
                </a:lnTo>
                <a:lnTo>
                  <a:pt x="718" y="786"/>
                </a:lnTo>
                <a:lnTo>
                  <a:pt x="718" y="717"/>
                </a:lnTo>
                <a:lnTo>
                  <a:pt x="785" y="717"/>
                </a:lnTo>
                <a:lnTo>
                  <a:pt x="854" y="796"/>
                </a:lnTo>
                <a:lnTo>
                  <a:pt x="856" y="798"/>
                </a:lnTo>
                <a:lnTo>
                  <a:pt x="859" y="799"/>
                </a:lnTo>
                <a:lnTo>
                  <a:pt x="863" y="800"/>
                </a:lnTo>
                <a:lnTo>
                  <a:pt x="866" y="800"/>
                </a:lnTo>
                <a:lnTo>
                  <a:pt x="871" y="799"/>
                </a:lnTo>
                <a:lnTo>
                  <a:pt x="874" y="797"/>
                </a:lnTo>
                <a:lnTo>
                  <a:pt x="876" y="793"/>
                </a:lnTo>
                <a:lnTo>
                  <a:pt x="878" y="790"/>
                </a:lnTo>
                <a:lnTo>
                  <a:pt x="882" y="778"/>
                </a:lnTo>
                <a:lnTo>
                  <a:pt x="886" y="767"/>
                </a:lnTo>
                <a:lnTo>
                  <a:pt x="889" y="755"/>
                </a:lnTo>
                <a:lnTo>
                  <a:pt x="891" y="743"/>
                </a:lnTo>
                <a:lnTo>
                  <a:pt x="891" y="730"/>
                </a:lnTo>
                <a:lnTo>
                  <a:pt x="891" y="719"/>
                </a:lnTo>
                <a:lnTo>
                  <a:pt x="890" y="707"/>
                </a:lnTo>
                <a:lnTo>
                  <a:pt x="889" y="695"/>
                </a:lnTo>
                <a:lnTo>
                  <a:pt x="886" y="683"/>
                </a:lnTo>
                <a:lnTo>
                  <a:pt x="882" y="671"/>
                </a:lnTo>
                <a:lnTo>
                  <a:pt x="877" y="660"/>
                </a:lnTo>
                <a:lnTo>
                  <a:pt x="872" y="649"/>
                </a:lnTo>
                <a:lnTo>
                  <a:pt x="866" y="638"/>
                </a:lnTo>
                <a:lnTo>
                  <a:pt x="859" y="628"/>
                </a:lnTo>
                <a:lnTo>
                  <a:pt x="851" y="618"/>
                </a:lnTo>
                <a:lnTo>
                  <a:pt x="843" y="608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96" name="Group 495"/>
          <p:cNvGrpSpPr/>
          <p:nvPr/>
        </p:nvGrpSpPr>
        <p:grpSpPr>
          <a:xfrm>
            <a:off x="833794" y="2641983"/>
            <a:ext cx="284163" cy="284163"/>
            <a:chOff x="7613650" y="1387475"/>
            <a:chExt cx="284163" cy="284163"/>
          </a:xfrm>
          <a:solidFill>
            <a:srgbClr val="016AA3"/>
          </a:solidFill>
        </p:grpSpPr>
        <p:sp>
          <p:nvSpPr>
            <p:cNvPr id="497" name="Freeform 4359"/>
            <p:cNvSpPr>
              <a:spLocks noEditPoints="1"/>
            </p:cNvSpPr>
            <p:nvPr/>
          </p:nvSpPr>
          <p:spPr bwMode="auto">
            <a:xfrm>
              <a:off x="7613650" y="1471613"/>
              <a:ext cx="200025" cy="200025"/>
            </a:xfrm>
            <a:custGeom>
              <a:avLst/>
              <a:gdLst>
                <a:gd name="T0" fmla="*/ 276 w 629"/>
                <a:gd name="T1" fmla="*/ 436 h 629"/>
                <a:gd name="T2" fmla="*/ 233 w 629"/>
                <a:gd name="T3" fmla="*/ 411 h 629"/>
                <a:gd name="T4" fmla="*/ 202 w 629"/>
                <a:gd name="T5" fmla="*/ 374 h 629"/>
                <a:gd name="T6" fmla="*/ 187 w 629"/>
                <a:gd name="T7" fmla="*/ 325 h 629"/>
                <a:gd name="T8" fmla="*/ 192 w 629"/>
                <a:gd name="T9" fmla="*/ 274 h 629"/>
                <a:gd name="T10" fmla="*/ 216 w 629"/>
                <a:gd name="T11" fmla="*/ 231 h 629"/>
                <a:gd name="T12" fmla="*/ 253 w 629"/>
                <a:gd name="T13" fmla="*/ 199 h 629"/>
                <a:gd name="T14" fmla="*/ 301 w 629"/>
                <a:gd name="T15" fmla="*/ 184 h 629"/>
                <a:gd name="T16" fmla="*/ 352 w 629"/>
                <a:gd name="T17" fmla="*/ 190 h 629"/>
                <a:gd name="T18" fmla="*/ 395 w 629"/>
                <a:gd name="T19" fmla="*/ 213 h 629"/>
                <a:gd name="T20" fmla="*/ 426 w 629"/>
                <a:gd name="T21" fmla="*/ 252 h 629"/>
                <a:gd name="T22" fmla="*/ 441 w 629"/>
                <a:gd name="T23" fmla="*/ 300 h 629"/>
                <a:gd name="T24" fmla="*/ 436 w 629"/>
                <a:gd name="T25" fmla="*/ 350 h 629"/>
                <a:gd name="T26" fmla="*/ 413 w 629"/>
                <a:gd name="T27" fmla="*/ 394 h 629"/>
                <a:gd name="T28" fmla="*/ 375 w 629"/>
                <a:gd name="T29" fmla="*/ 425 h 629"/>
                <a:gd name="T30" fmla="*/ 327 w 629"/>
                <a:gd name="T31" fmla="*/ 440 h 629"/>
                <a:gd name="T32" fmla="*/ 572 w 629"/>
                <a:gd name="T33" fmla="*/ 346 h 629"/>
                <a:gd name="T34" fmla="*/ 574 w 629"/>
                <a:gd name="T35" fmla="*/ 302 h 629"/>
                <a:gd name="T36" fmla="*/ 620 w 629"/>
                <a:gd name="T37" fmla="*/ 241 h 629"/>
                <a:gd name="T38" fmla="*/ 628 w 629"/>
                <a:gd name="T39" fmla="*/ 231 h 629"/>
                <a:gd name="T40" fmla="*/ 625 w 629"/>
                <a:gd name="T41" fmla="*/ 219 h 629"/>
                <a:gd name="T42" fmla="*/ 544 w 629"/>
                <a:gd name="T43" fmla="*/ 84 h 629"/>
                <a:gd name="T44" fmla="*/ 532 w 629"/>
                <a:gd name="T45" fmla="*/ 83 h 629"/>
                <a:gd name="T46" fmla="*/ 447 w 629"/>
                <a:gd name="T47" fmla="*/ 88 h 629"/>
                <a:gd name="T48" fmla="*/ 407 w 629"/>
                <a:gd name="T49" fmla="*/ 69 h 629"/>
                <a:gd name="T50" fmla="*/ 404 w 629"/>
                <a:gd name="T51" fmla="*/ 7 h 629"/>
                <a:gd name="T52" fmla="*/ 395 w 629"/>
                <a:gd name="T53" fmla="*/ 0 h 629"/>
                <a:gd name="T54" fmla="*/ 235 w 629"/>
                <a:gd name="T55" fmla="*/ 1 h 629"/>
                <a:gd name="T56" fmla="*/ 227 w 629"/>
                <a:gd name="T57" fmla="*/ 10 h 629"/>
                <a:gd name="T58" fmla="*/ 216 w 629"/>
                <a:gd name="T59" fmla="*/ 72 h 629"/>
                <a:gd name="T60" fmla="*/ 177 w 629"/>
                <a:gd name="T61" fmla="*/ 91 h 629"/>
                <a:gd name="T62" fmla="*/ 98 w 629"/>
                <a:gd name="T63" fmla="*/ 84 h 629"/>
                <a:gd name="T64" fmla="*/ 87 w 629"/>
                <a:gd name="T65" fmla="*/ 83 h 629"/>
                <a:gd name="T66" fmla="*/ 78 w 629"/>
                <a:gd name="T67" fmla="*/ 90 h 629"/>
                <a:gd name="T68" fmla="*/ 1 w 629"/>
                <a:gd name="T69" fmla="*/ 228 h 629"/>
                <a:gd name="T70" fmla="*/ 57 w 629"/>
                <a:gd name="T71" fmla="*/ 269 h 629"/>
                <a:gd name="T72" fmla="*/ 54 w 629"/>
                <a:gd name="T73" fmla="*/ 313 h 629"/>
                <a:gd name="T74" fmla="*/ 57 w 629"/>
                <a:gd name="T75" fmla="*/ 355 h 629"/>
                <a:gd name="T76" fmla="*/ 2 w 629"/>
                <a:gd name="T77" fmla="*/ 391 h 629"/>
                <a:gd name="T78" fmla="*/ 1 w 629"/>
                <a:gd name="T79" fmla="*/ 402 h 629"/>
                <a:gd name="T80" fmla="*/ 86 w 629"/>
                <a:gd name="T81" fmla="*/ 543 h 629"/>
                <a:gd name="T82" fmla="*/ 98 w 629"/>
                <a:gd name="T83" fmla="*/ 542 h 629"/>
                <a:gd name="T84" fmla="*/ 177 w 629"/>
                <a:gd name="T85" fmla="*/ 533 h 629"/>
                <a:gd name="T86" fmla="*/ 216 w 629"/>
                <a:gd name="T87" fmla="*/ 552 h 629"/>
                <a:gd name="T88" fmla="*/ 227 w 629"/>
                <a:gd name="T89" fmla="*/ 620 h 629"/>
                <a:gd name="T90" fmla="*/ 235 w 629"/>
                <a:gd name="T91" fmla="*/ 628 h 629"/>
                <a:gd name="T92" fmla="*/ 395 w 629"/>
                <a:gd name="T93" fmla="*/ 629 h 629"/>
                <a:gd name="T94" fmla="*/ 404 w 629"/>
                <a:gd name="T95" fmla="*/ 623 h 629"/>
                <a:gd name="T96" fmla="*/ 407 w 629"/>
                <a:gd name="T97" fmla="*/ 556 h 629"/>
                <a:gd name="T98" fmla="*/ 447 w 629"/>
                <a:gd name="T99" fmla="*/ 538 h 629"/>
                <a:gd name="T100" fmla="*/ 533 w 629"/>
                <a:gd name="T101" fmla="*/ 543 h 629"/>
                <a:gd name="T102" fmla="*/ 545 w 629"/>
                <a:gd name="T103" fmla="*/ 543 h 629"/>
                <a:gd name="T104" fmla="*/ 627 w 629"/>
                <a:gd name="T105" fmla="*/ 405 h 629"/>
                <a:gd name="T106" fmla="*/ 628 w 629"/>
                <a:gd name="T107" fmla="*/ 394 h 629"/>
                <a:gd name="T108" fmla="*/ 621 w 629"/>
                <a:gd name="T109" fmla="*/ 38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9" h="629">
                  <a:moveTo>
                    <a:pt x="314" y="441"/>
                  </a:moveTo>
                  <a:lnTo>
                    <a:pt x="301" y="440"/>
                  </a:lnTo>
                  <a:lnTo>
                    <a:pt x="288" y="439"/>
                  </a:lnTo>
                  <a:lnTo>
                    <a:pt x="276" y="436"/>
                  </a:lnTo>
                  <a:lnTo>
                    <a:pt x="264" y="430"/>
                  </a:lnTo>
                  <a:lnTo>
                    <a:pt x="253" y="425"/>
                  </a:lnTo>
                  <a:lnTo>
                    <a:pt x="242" y="418"/>
                  </a:lnTo>
                  <a:lnTo>
                    <a:pt x="233" y="411"/>
                  </a:lnTo>
                  <a:lnTo>
                    <a:pt x="223" y="404"/>
                  </a:lnTo>
                  <a:lnTo>
                    <a:pt x="216" y="394"/>
                  </a:lnTo>
                  <a:lnTo>
                    <a:pt x="208" y="384"/>
                  </a:lnTo>
                  <a:lnTo>
                    <a:pt x="202" y="374"/>
                  </a:lnTo>
                  <a:lnTo>
                    <a:pt x="196" y="362"/>
                  </a:lnTo>
                  <a:lnTo>
                    <a:pt x="192" y="350"/>
                  </a:lnTo>
                  <a:lnTo>
                    <a:pt x="189" y="338"/>
                  </a:lnTo>
                  <a:lnTo>
                    <a:pt x="187" y="325"/>
                  </a:lnTo>
                  <a:lnTo>
                    <a:pt x="186" y="313"/>
                  </a:lnTo>
                  <a:lnTo>
                    <a:pt x="187" y="300"/>
                  </a:lnTo>
                  <a:lnTo>
                    <a:pt x="189" y="287"/>
                  </a:lnTo>
                  <a:lnTo>
                    <a:pt x="192" y="274"/>
                  </a:lnTo>
                  <a:lnTo>
                    <a:pt x="196" y="262"/>
                  </a:lnTo>
                  <a:lnTo>
                    <a:pt x="202" y="252"/>
                  </a:lnTo>
                  <a:lnTo>
                    <a:pt x="208" y="241"/>
                  </a:lnTo>
                  <a:lnTo>
                    <a:pt x="216" y="231"/>
                  </a:lnTo>
                  <a:lnTo>
                    <a:pt x="223" y="222"/>
                  </a:lnTo>
                  <a:lnTo>
                    <a:pt x="233" y="213"/>
                  </a:lnTo>
                  <a:lnTo>
                    <a:pt x="242" y="206"/>
                  </a:lnTo>
                  <a:lnTo>
                    <a:pt x="253" y="199"/>
                  </a:lnTo>
                  <a:lnTo>
                    <a:pt x="264" y="194"/>
                  </a:lnTo>
                  <a:lnTo>
                    <a:pt x="276" y="190"/>
                  </a:lnTo>
                  <a:lnTo>
                    <a:pt x="288" y="186"/>
                  </a:lnTo>
                  <a:lnTo>
                    <a:pt x="301" y="184"/>
                  </a:lnTo>
                  <a:lnTo>
                    <a:pt x="314" y="184"/>
                  </a:lnTo>
                  <a:lnTo>
                    <a:pt x="327" y="184"/>
                  </a:lnTo>
                  <a:lnTo>
                    <a:pt x="340" y="186"/>
                  </a:lnTo>
                  <a:lnTo>
                    <a:pt x="352" y="190"/>
                  </a:lnTo>
                  <a:lnTo>
                    <a:pt x="363" y="194"/>
                  </a:lnTo>
                  <a:lnTo>
                    <a:pt x="375" y="199"/>
                  </a:lnTo>
                  <a:lnTo>
                    <a:pt x="386" y="206"/>
                  </a:lnTo>
                  <a:lnTo>
                    <a:pt x="395" y="213"/>
                  </a:lnTo>
                  <a:lnTo>
                    <a:pt x="404" y="222"/>
                  </a:lnTo>
                  <a:lnTo>
                    <a:pt x="413" y="231"/>
                  </a:lnTo>
                  <a:lnTo>
                    <a:pt x="420" y="241"/>
                  </a:lnTo>
                  <a:lnTo>
                    <a:pt x="426" y="252"/>
                  </a:lnTo>
                  <a:lnTo>
                    <a:pt x="432" y="262"/>
                  </a:lnTo>
                  <a:lnTo>
                    <a:pt x="436" y="274"/>
                  </a:lnTo>
                  <a:lnTo>
                    <a:pt x="439" y="287"/>
                  </a:lnTo>
                  <a:lnTo>
                    <a:pt x="441" y="300"/>
                  </a:lnTo>
                  <a:lnTo>
                    <a:pt x="443" y="313"/>
                  </a:lnTo>
                  <a:lnTo>
                    <a:pt x="441" y="325"/>
                  </a:lnTo>
                  <a:lnTo>
                    <a:pt x="439" y="338"/>
                  </a:lnTo>
                  <a:lnTo>
                    <a:pt x="436" y="350"/>
                  </a:lnTo>
                  <a:lnTo>
                    <a:pt x="432" y="362"/>
                  </a:lnTo>
                  <a:lnTo>
                    <a:pt x="426" y="374"/>
                  </a:lnTo>
                  <a:lnTo>
                    <a:pt x="420" y="384"/>
                  </a:lnTo>
                  <a:lnTo>
                    <a:pt x="413" y="394"/>
                  </a:lnTo>
                  <a:lnTo>
                    <a:pt x="404" y="404"/>
                  </a:lnTo>
                  <a:lnTo>
                    <a:pt x="395" y="411"/>
                  </a:lnTo>
                  <a:lnTo>
                    <a:pt x="386" y="418"/>
                  </a:lnTo>
                  <a:lnTo>
                    <a:pt x="375" y="425"/>
                  </a:lnTo>
                  <a:lnTo>
                    <a:pt x="363" y="430"/>
                  </a:lnTo>
                  <a:lnTo>
                    <a:pt x="352" y="436"/>
                  </a:lnTo>
                  <a:lnTo>
                    <a:pt x="340" y="439"/>
                  </a:lnTo>
                  <a:lnTo>
                    <a:pt x="327" y="440"/>
                  </a:lnTo>
                  <a:lnTo>
                    <a:pt x="314" y="441"/>
                  </a:lnTo>
                  <a:close/>
                  <a:moveTo>
                    <a:pt x="621" y="385"/>
                  </a:moveTo>
                  <a:lnTo>
                    <a:pt x="571" y="355"/>
                  </a:lnTo>
                  <a:lnTo>
                    <a:pt x="572" y="346"/>
                  </a:lnTo>
                  <a:lnTo>
                    <a:pt x="573" y="335"/>
                  </a:lnTo>
                  <a:lnTo>
                    <a:pt x="574" y="323"/>
                  </a:lnTo>
                  <a:lnTo>
                    <a:pt x="574" y="313"/>
                  </a:lnTo>
                  <a:lnTo>
                    <a:pt x="574" y="302"/>
                  </a:lnTo>
                  <a:lnTo>
                    <a:pt x="573" y="291"/>
                  </a:lnTo>
                  <a:lnTo>
                    <a:pt x="572" y="280"/>
                  </a:lnTo>
                  <a:lnTo>
                    <a:pt x="570" y="269"/>
                  </a:lnTo>
                  <a:lnTo>
                    <a:pt x="620" y="241"/>
                  </a:lnTo>
                  <a:lnTo>
                    <a:pt x="623" y="239"/>
                  </a:lnTo>
                  <a:lnTo>
                    <a:pt x="624" y="237"/>
                  </a:lnTo>
                  <a:lnTo>
                    <a:pt x="627" y="234"/>
                  </a:lnTo>
                  <a:lnTo>
                    <a:pt x="628" y="231"/>
                  </a:lnTo>
                  <a:lnTo>
                    <a:pt x="628" y="228"/>
                  </a:lnTo>
                  <a:lnTo>
                    <a:pt x="628" y="226"/>
                  </a:lnTo>
                  <a:lnTo>
                    <a:pt x="628" y="223"/>
                  </a:lnTo>
                  <a:lnTo>
                    <a:pt x="625" y="219"/>
                  </a:lnTo>
                  <a:lnTo>
                    <a:pt x="551" y="90"/>
                  </a:lnTo>
                  <a:lnTo>
                    <a:pt x="548" y="87"/>
                  </a:lnTo>
                  <a:lnTo>
                    <a:pt x="546" y="85"/>
                  </a:lnTo>
                  <a:lnTo>
                    <a:pt x="544" y="84"/>
                  </a:lnTo>
                  <a:lnTo>
                    <a:pt x="541" y="83"/>
                  </a:lnTo>
                  <a:lnTo>
                    <a:pt x="539" y="81"/>
                  </a:lnTo>
                  <a:lnTo>
                    <a:pt x="536" y="81"/>
                  </a:lnTo>
                  <a:lnTo>
                    <a:pt x="532" y="83"/>
                  </a:lnTo>
                  <a:lnTo>
                    <a:pt x="530" y="84"/>
                  </a:lnTo>
                  <a:lnTo>
                    <a:pt x="481" y="113"/>
                  </a:lnTo>
                  <a:lnTo>
                    <a:pt x="465" y="99"/>
                  </a:lnTo>
                  <a:lnTo>
                    <a:pt x="447" y="88"/>
                  </a:lnTo>
                  <a:lnTo>
                    <a:pt x="438" y="83"/>
                  </a:lnTo>
                  <a:lnTo>
                    <a:pt x="429" y="77"/>
                  </a:lnTo>
                  <a:lnTo>
                    <a:pt x="418" y="73"/>
                  </a:lnTo>
                  <a:lnTo>
                    <a:pt x="407" y="69"/>
                  </a:lnTo>
                  <a:lnTo>
                    <a:pt x="407" y="15"/>
                  </a:lnTo>
                  <a:lnTo>
                    <a:pt x="407" y="12"/>
                  </a:lnTo>
                  <a:lnTo>
                    <a:pt x="406" y="10"/>
                  </a:lnTo>
                  <a:lnTo>
                    <a:pt x="404" y="7"/>
                  </a:lnTo>
                  <a:lnTo>
                    <a:pt x="403" y="4"/>
                  </a:lnTo>
                  <a:lnTo>
                    <a:pt x="401" y="2"/>
                  </a:lnTo>
                  <a:lnTo>
                    <a:pt x="398" y="1"/>
                  </a:lnTo>
                  <a:lnTo>
                    <a:pt x="395" y="0"/>
                  </a:lnTo>
                  <a:lnTo>
                    <a:pt x="392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5" y="1"/>
                  </a:lnTo>
                  <a:lnTo>
                    <a:pt x="233" y="2"/>
                  </a:lnTo>
                  <a:lnTo>
                    <a:pt x="231" y="4"/>
                  </a:lnTo>
                  <a:lnTo>
                    <a:pt x="229" y="7"/>
                  </a:lnTo>
                  <a:lnTo>
                    <a:pt x="227" y="10"/>
                  </a:lnTo>
                  <a:lnTo>
                    <a:pt x="226" y="12"/>
                  </a:lnTo>
                  <a:lnTo>
                    <a:pt x="226" y="15"/>
                  </a:lnTo>
                  <a:lnTo>
                    <a:pt x="226" y="69"/>
                  </a:lnTo>
                  <a:lnTo>
                    <a:pt x="216" y="72"/>
                  </a:lnTo>
                  <a:lnTo>
                    <a:pt x="206" y="76"/>
                  </a:lnTo>
                  <a:lnTo>
                    <a:pt x="196" y="80"/>
                  </a:lnTo>
                  <a:lnTo>
                    <a:pt x="187" y="86"/>
                  </a:lnTo>
                  <a:lnTo>
                    <a:pt x="177" y="91"/>
                  </a:lnTo>
                  <a:lnTo>
                    <a:pt x="168" y="98"/>
                  </a:lnTo>
                  <a:lnTo>
                    <a:pt x="159" y="105"/>
                  </a:lnTo>
                  <a:lnTo>
                    <a:pt x="149" y="113"/>
                  </a:lnTo>
                  <a:lnTo>
                    <a:pt x="98" y="84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1"/>
                  </a:lnTo>
                  <a:lnTo>
                    <a:pt x="87" y="83"/>
                  </a:lnTo>
                  <a:lnTo>
                    <a:pt x="84" y="84"/>
                  </a:lnTo>
                  <a:lnTo>
                    <a:pt x="82" y="85"/>
                  </a:lnTo>
                  <a:lnTo>
                    <a:pt x="80" y="87"/>
                  </a:lnTo>
                  <a:lnTo>
                    <a:pt x="78" y="90"/>
                  </a:lnTo>
                  <a:lnTo>
                    <a:pt x="3" y="219"/>
                  </a:lnTo>
                  <a:lnTo>
                    <a:pt x="1" y="222"/>
                  </a:lnTo>
                  <a:lnTo>
                    <a:pt x="1" y="225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4" y="236"/>
                  </a:lnTo>
                  <a:lnTo>
                    <a:pt x="8" y="241"/>
                  </a:lnTo>
                  <a:lnTo>
                    <a:pt x="57" y="269"/>
                  </a:lnTo>
                  <a:lnTo>
                    <a:pt x="56" y="280"/>
                  </a:lnTo>
                  <a:lnTo>
                    <a:pt x="55" y="291"/>
                  </a:lnTo>
                  <a:lnTo>
                    <a:pt x="54" y="302"/>
                  </a:lnTo>
                  <a:lnTo>
                    <a:pt x="54" y="313"/>
                  </a:lnTo>
                  <a:lnTo>
                    <a:pt x="54" y="323"/>
                  </a:lnTo>
                  <a:lnTo>
                    <a:pt x="55" y="335"/>
                  </a:lnTo>
                  <a:lnTo>
                    <a:pt x="56" y="346"/>
                  </a:lnTo>
                  <a:lnTo>
                    <a:pt x="57" y="355"/>
                  </a:lnTo>
                  <a:lnTo>
                    <a:pt x="7" y="385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2" y="391"/>
                  </a:lnTo>
                  <a:lnTo>
                    <a:pt x="1" y="394"/>
                  </a:lnTo>
                  <a:lnTo>
                    <a:pt x="0" y="396"/>
                  </a:lnTo>
                  <a:lnTo>
                    <a:pt x="1" y="399"/>
                  </a:lnTo>
                  <a:lnTo>
                    <a:pt x="1" y="402"/>
                  </a:lnTo>
                  <a:lnTo>
                    <a:pt x="2" y="405"/>
                  </a:lnTo>
                  <a:lnTo>
                    <a:pt x="78" y="536"/>
                  </a:lnTo>
                  <a:lnTo>
                    <a:pt x="81" y="540"/>
                  </a:lnTo>
                  <a:lnTo>
                    <a:pt x="86" y="543"/>
                  </a:lnTo>
                  <a:lnTo>
                    <a:pt x="89" y="544"/>
                  </a:lnTo>
                  <a:lnTo>
                    <a:pt x="93" y="544"/>
                  </a:lnTo>
                  <a:lnTo>
                    <a:pt x="95" y="543"/>
                  </a:lnTo>
                  <a:lnTo>
                    <a:pt x="98" y="542"/>
                  </a:lnTo>
                  <a:lnTo>
                    <a:pt x="149" y="513"/>
                  </a:lnTo>
                  <a:lnTo>
                    <a:pt x="159" y="520"/>
                  </a:lnTo>
                  <a:lnTo>
                    <a:pt x="168" y="527"/>
                  </a:lnTo>
                  <a:lnTo>
                    <a:pt x="177" y="533"/>
                  </a:lnTo>
                  <a:lnTo>
                    <a:pt x="187" y="539"/>
                  </a:lnTo>
                  <a:lnTo>
                    <a:pt x="196" y="544"/>
                  </a:lnTo>
                  <a:lnTo>
                    <a:pt x="206" y="549"/>
                  </a:lnTo>
                  <a:lnTo>
                    <a:pt x="216" y="552"/>
                  </a:lnTo>
                  <a:lnTo>
                    <a:pt x="226" y="556"/>
                  </a:lnTo>
                  <a:lnTo>
                    <a:pt x="226" y="614"/>
                  </a:lnTo>
                  <a:lnTo>
                    <a:pt x="226" y="617"/>
                  </a:lnTo>
                  <a:lnTo>
                    <a:pt x="227" y="620"/>
                  </a:lnTo>
                  <a:lnTo>
                    <a:pt x="229" y="623"/>
                  </a:lnTo>
                  <a:lnTo>
                    <a:pt x="231" y="625"/>
                  </a:lnTo>
                  <a:lnTo>
                    <a:pt x="233" y="627"/>
                  </a:lnTo>
                  <a:lnTo>
                    <a:pt x="235" y="628"/>
                  </a:lnTo>
                  <a:lnTo>
                    <a:pt x="238" y="629"/>
                  </a:lnTo>
                  <a:lnTo>
                    <a:pt x="241" y="629"/>
                  </a:lnTo>
                  <a:lnTo>
                    <a:pt x="392" y="629"/>
                  </a:lnTo>
                  <a:lnTo>
                    <a:pt x="395" y="629"/>
                  </a:lnTo>
                  <a:lnTo>
                    <a:pt x="398" y="628"/>
                  </a:lnTo>
                  <a:lnTo>
                    <a:pt x="401" y="627"/>
                  </a:lnTo>
                  <a:lnTo>
                    <a:pt x="403" y="625"/>
                  </a:lnTo>
                  <a:lnTo>
                    <a:pt x="404" y="623"/>
                  </a:lnTo>
                  <a:lnTo>
                    <a:pt x="406" y="620"/>
                  </a:lnTo>
                  <a:lnTo>
                    <a:pt x="407" y="617"/>
                  </a:lnTo>
                  <a:lnTo>
                    <a:pt x="407" y="614"/>
                  </a:lnTo>
                  <a:lnTo>
                    <a:pt x="407" y="556"/>
                  </a:lnTo>
                  <a:lnTo>
                    <a:pt x="418" y="552"/>
                  </a:lnTo>
                  <a:lnTo>
                    <a:pt x="429" y="548"/>
                  </a:lnTo>
                  <a:lnTo>
                    <a:pt x="438" y="544"/>
                  </a:lnTo>
                  <a:lnTo>
                    <a:pt x="447" y="538"/>
                  </a:lnTo>
                  <a:lnTo>
                    <a:pt x="465" y="527"/>
                  </a:lnTo>
                  <a:lnTo>
                    <a:pt x="481" y="513"/>
                  </a:lnTo>
                  <a:lnTo>
                    <a:pt x="530" y="542"/>
                  </a:lnTo>
                  <a:lnTo>
                    <a:pt x="533" y="543"/>
                  </a:lnTo>
                  <a:lnTo>
                    <a:pt x="537" y="544"/>
                  </a:lnTo>
                  <a:lnTo>
                    <a:pt x="539" y="544"/>
                  </a:lnTo>
                  <a:lnTo>
                    <a:pt x="542" y="543"/>
                  </a:lnTo>
                  <a:lnTo>
                    <a:pt x="545" y="543"/>
                  </a:lnTo>
                  <a:lnTo>
                    <a:pt x="547" y="540"/>
                  </a:lnTo>
                  <a:lnTo>
                    <a:pt x="550" y="539"/>
                  </a:lnTo>
                  <a:lnTo>
                    <a:pt x="552" y="536"/>
                  </a:lnTo>
                  <a:lnTo>
                    <a:pt x="627" y="405"/>
                  </a:lnTo>
                  <a:lnTo>
                    <a:pt x="628" y="402"/>
                  </a:lnTo>
                  <a:lnTo>
                    <a:pt x="628" y="399"/>
                  </a:lnTo>
                  <a:lnTo>
                    <a:pt x="629" y="396"/>
                  </a:lnTo>
                  <a:lnTo>
                    <a:pt x="628" y="394"/>
                  </a:lnTo>
                  <a:lnTo>
                    <a:pt x="627" y="391"/>
                  </a:lnTo>
                  <a:lnTo>
                    <a:pt x="625" y="389"/>
                  </a:lnTo>
                  <a:lnTo>
                    <a:pt x="623" y="387"/>
                  </a:lnTo>
                  <a:lnTo>
                    <a:pt x="621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4360"/>
            <p:cNvSpPr>
              <a:spLocks noEditPoints="1"/>
            </p:cNvSpPr>
            <p:nvPr/>
          </p:nvSpPr>
          <p:spPr bwMode="auto">
            <a:xfrm>
              <a:off x="7781925" y="1387475"/>
              <a:ext cx="115888" cy="117475"/>
            </a:xfrm>
            <a:custGeom>
              <a:avLst/>
              <a:gdLst>
                <a:gd name="T0" fmla="*/ 160 w 362"/>
                <a:gd name="T1" fmla="*/ 252 h 369"/>
                <a:gd name="T2" fmla="*/ 135 w 362"/>
                <a:gd name="T3" fmla="*/ 238 h 369"/>
                <a:gd name="T4" fmla="*/ 118 w 362"/>
                <a:gd name="T5" fmla="*/ 218 h 369"/>
                <a:gd name="T6" fmla="*/ 109 w 362"/>
                <a:gd name="T7" fmla="*/ 190 h 369"/>
                <a:gd name="T8" fmla="*/ 113 w 362"/>
                <a:gd name="T9" fmla="*/ 162 h 369"/>
                <a:gd name="T10" fmla="*/ 125 w 362"/>
                <a:gd name="T11" fmla="*/ 138 h 369"/>
                <a:gd name="T12" fmla="*/ 147 w 362"/>
                <a:gd name="T13" fmla="*/ 121 h 369"/>
                <a:gd name="T14" fmla="*/ 174 w 362"/>
                <a:gd name="T15" fmla="*/ 112 h 369"/>
                <a:gd name="T16" fmla="*/ 202 w 362"/>
                <a:gd name="T17" fmla="*/ 114 h 369"/>
                <a:gd name="T18" fmla="*/ 226 w 362"/>
                <a:gd name="T19" fmla="*/ 128 h 369"/>
                <a:gd name="T20" fmla="*/ 244 w 362"/>
                <a:gd name="T21" fmla="*/ 149 h 369"/>
                <a:gd name="T22" fmla="*/ 252 w 362"/>
                <a:gd name="T23" fmla="*/ 176 h 369"/>
                <a:gd name="T24" fmla="*/ 250 w 362"/>
                <a:gd name="T25" fmla="*/ 205 h 369"/>
                <a:gd name="T26" fmla="*/ 236 w 362"/>
                <a:gd name="T27" fmla="*/ 229 h 369"/>
                <a:gd name="T28" fmla="*/ 215 w 362"/>
                <a:gd name="T29" fmla="*/ 247 h 369"/>
                <a:gd name="T30" fmla="*/ 189 w 362"/>
                <a:gd name="T31" fmla="*/ 254 h 369"/>
                <a:gd name="T32" fmla="*/ 328 w 362"/>
                <a:gd name="T33" fmla="*/ 195 h 369"/>
                <a:gd name="T34" fmla="*/ 354 w 362"/>
                <a:gd name="T35" fmla="*/ 144 h 369"/>
                <a:gd name="T36" fmla="*/ 361 w 362"/>
                <a:gd name="T37" fmla="*/ 136 h 369"/>
                <a:gd name="T38" fmla="*/ 360 w 362"/>
                <a:gd name="T39" fmla="*/ 124 h 369"/>
                <a:gd name="T40" fmla="*/ 316 w 362"/>
                <a:gd name="T41" fmla="*/ 53 h 369"/>
                <a:gd name="T42" fmla="*/ 304 w 362"/>
                <a:gd name="T43" fmla="*/ 52 h 369"/>
                <a:gd name="T44" fmla="*/ 256 w 362"/>
                <a:gd name="T45" fmla="*/ 56 h 369"/>
                <a:gd name="T46" fmla="*/ 236 w 362"/>
                <a:gd name="T47" fmla="*/ 10 h 369"/>
                <a:gd name="T48" fmla="*/ 229 w 362"/>
                <a:gd name="T49" fmla="*/ 2 h 369"/>
                <a:gd name="T50" fmla="*/ 146 w 362"/>
                <a:gd name="T51" fmla="*/ 0 h 369"/>
                <a:gd name="T52" fmla="*/ 135 w 362"/>
                <a:gd name="T53" fmla="*/ 3 h 369"/>
                <a:gd name="T54" fmla="*/ 131 w 362"/>
                <a:gd name="T55" fmla="*/ 14 h 369"/>
                <a:gd name="T56" fmla="*/ 99 w 362"/>
                <a:gd name="T57" fmla="*/ 63 h 369"/>
                <a:gd name="T58" fmla="*/ 55 w 362"/>
                <a:gd name="T59" fmla="*/ 51 h 369"/>
                <a:gd name="T60" fmla="*/ 44 w 362"/>
                <a:gd name="T61" fmla="*/ 54 h 369"/>
                <a:gd name="T62" fmla="*/ 1 w 362"/>
                <a:gd name="T63" fmla="*/ 126 h 369"/>
                <a:gd name="T64" fmla="*/ 2 w 362"/>
                <a:gd name="T65" fmla="*/ 139 h 369"/>
                <a:gd name="T66" fmla="*/ 36 w 362"/>
                <a:gd name="T67" fmla="*/ 160 h 369"/>
                <a:gd name="T68" fmla="*/ 36 w 362"/>
                <a:gd name="T69" fmla="*/ 207 h 369"/>
                <a:gd name="T70" fmla="*/ 1 w 362"/>
                <a:gd name="T71" fmla="*/ 230 h 369"/>
                <a:gd name="T72" fmla="*/ 1 w 362"/>
                <a:gd name="T73" fmla="*/ 240 h 369"/>
                <a:gd name="T74" fmla="*/ 44 w 362"/>
                <a:gd name="T75" fmla="*/ 313 h 369"/>
                <a:gd name="T76" fmla="*/ 60 w 362"/>
                <a:gd name="T77" fmla="*/ 314 h 369"/>
                <a:gd name="T78" fmla="*/ 120 w 362"/>
                <a:gd name="T79" fmla="*/ 316 h 369"/>
                <a:gd name="T80" fmla="*/ 132 w 362"/>
                <a:gd name="T81" fmla="*/ 359 h 369"/>
                <a:gd name="T82" fmla="*/ 140 w 362"/>
                <a:gd name="T83" fmla="*/ 368 h 369"/>
                <a:gd name="T84" fmla="*/ 225 w 362"/>
                <a:gd name="T85" fmla="*/ 368 h 369"/>
                <a:gd name="T86" fmla="*/ 233 w 362"/>
                <a:gd name="T87" fmla="*/ 361 h 369"/>
                <a:gd name="T88" fmla="*/ 237 w 362"/>
                <a:gd name="T89" fmla="*/ 321 h 369"/>
                <a:gd name="T90" fmla="*/ 274 w 362"/>
                <a:gd name="T91" fmla="*/ 298 h 369"/>
                <a:gd name="T92" fmla="*/ 310 w 362"/>
                <a:gd name="T93" fmla="*/ 316 h 369"/>
                <a:gd name="T94" fmla="*/ 360 w 362"/>
                <a:gd name="T95" fmla="*/ 243 h 369"/>
                <a:gd name="T96" fmla="*/ 362 w 362"/>
                <a:gd name="T97" fmla="*/ 232 h 369"/>
                <a:gd name="T98" fmla="*/ 354 w 362"/>
                <a:gd name="T99" fmla="*/ 22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2" h="369">
                  <a:moveTo>
                    <a:pt x="181" y="255"/>
                  </a:moveTo>
                  <a:lnTo>
                    <a:pt x="174" y="254"/>
                  </a:lnTo>
                  <a:lnTo>
                    <a:pt x="166" y="253"/>
                  </a:lnTo>
                  <a:lnTo>
                    <a:pt x="160" y="252"/>
                  </a:lnTo>
                  <a:lnTo>
                    <a:pt x="153" y="249"/>
                  </a:lnTo>
                  <a:lnTo>
                    <a:pt x="147" y="247"/>
                  </a:lnTo>
                  <a:lnTo>
                    <a:pt x="141" y="243"/>
                  </a:lnTo>
                  <a:lnTo>
                    <a:pt x="135" y="238"/>
                  </a:lnTo>
                  <a:lnTo>
                    <a:pt x="131" y="234"/>
                  </a:lnTo>
                  <a:lnTo>
                    <a:pt x="125" y="229"/>
                  </a:lnTo>
                  <a:lnTo>
                    <a:pt x="122" y="223"/>
                  </a:lnTo>
                  <a:lnTo>
                    <a:pt x="118" y="218"/>
                  </a:lnTo>
                  <a:lnTo>
                    <a:pt x="115" y="212"/>
                  </a:lnTo>
                  <a:lnTo>
                    <a:pt x="113" y="205"/>
                  </a:lnTo>
                  <a:lnTo>
                    <a:pt x="110" y="198"/>
                  </a:lnTo>
                  <a:lnTo>
                    <a:pt x="109" y="190"/>
                  </a:lnTo>
                  <a:lnTo>
                    <a:pt x="109" y="183"/>
                  </a:lnTo>
                  <a:lnTo>
                    <a:pt x="109" y="176"/>
                  </a:lnTo>
                  <a:lnTo>
                    <a:pt x="110" y="169"/>
                  </a:lnTo>
                  <a:lnTo>
                    <a:pt x="113" y="162"/>
                  </a:lnTo>
                  <a:lnTo>
                    <a:pt x="115" y="156"/>
                  </a:lnTo>
                  <a:lnTo>
                    <a:pt x="118" y="149"/>
                  </a:lnTo>
                  <a:lnTo>
                    <a:pt x="122" y="143"/>
                  </a:lnTo>
                  <a:lnTo>
                    <a:pt x="125" y="138"/>
                  </a:lnTo>
                  <a:lnTo>
                    <a:pt x="131" y="132"/>
                  </a:lnTo>
                  <a:lnTo>
                    <a:pt x="135" y="128"/>
                  </a:lnTo>
                  <a:lnTo>
                    <a:pt x="141" y="124"/>
                  </a:lnTo>
                  <a:lnTo>
                    <a:pt x="147" y="121"/>
                  </a:lnTo>
                  <a:lnTo>
                    <a:pt x="153" y="117"/>
                  </a:lnTo>
                  <a:lnTo>
                    <a:pt x="160" y="114"/>
                  </a:lnTo>
                  <a:lnTo>
                    <a:pt x="166" y="113"/>
                  </a:lnTo>
                  <a:lnTo>
                    <a:pt x="174" y="112"/>
                  </a:lnTo>
                  <a:lnTo>
                    <a:pt x="181" y="111"/>
                  </a:lnTo>
                  <a:lnTo>
                    <a:pt x="189" y="112"/>
                  </a:lnTo>
                  <a:lnTo>
                    <a:pt x="195" y="113"/>
                  </a:lnTo>
                  <a:lnTo>
                    <a:pt x="202" y="114"/>
                  </a:lnTo>
                  <a:lnTo>
                    <a:pt x="209" y="117"/>
                  </a:lnTo>
                  <a:lnTo>
                    <a:pt x="215" y="121"/>
                  </a:lnTo>
                  <a:lnTo>
                    <a:pt x="221" y="124"/>
                  </a:lnTo>
                  <a:lnTo>
                    <a:pt x="226" y="128"/>
                  </a:lnTo>
                  <a:lnTo>
                    <a:pt x="231" y="132"/>
                  </a:lnTo>
                  <a:lnTo>
                    <a:pt x="236" y="138"/>
                  </a:lnTo>
                  <a:lnTo>
                    <a:pt x="240" y="143"/>
                  </a:lnTo>
                  <a:lnTo>
                    <a:pt x="244" y="149"/>
                  </a:lnTo>
                  <a:lnTo>
                    <a:pt x="247" y="156"/>
                  </a:lnTo>
                  <a:lnTo>
                    <a:pt x="250" y="162"/>
                  </a:lnTo>
                  <a:lnTo>
                    <a:pt x="251" y="169"/>
                  </a:lnTo>
                  <a:lnTo>
                    <a:pt x="252" y="176"/>
                  </a:lnTo>
                  <a:lnTo>
                    <a:pt x="253" y="183"/>
                  </a:lnTo>
                  <a:lnTo>
                    <a:pt x="252" y="190"/>
                  </a:lnTo>
                  <a:lnTo>
                    <a:pt x="251" y="198"/>
                  </a:lnTo>
                  <a:lnTo>
                    <a:pt x="250" y="205"/>
                  </a:lnTo>
                  <a:lnTo>
                    <a:pt x="247" y="212"/>
                  </a:lnTo>
                  <a:lnTo>
                    <a:pt x="244" y="218"/>
                  </a:lnTo>
                  <a:lnTo>
                    <a:pt x="240" y="223"/>
                  </a:lnTo>
                  <a:lnTo>
                    <a:pt x="236" y="229"/>
                  </a:lnTo>
                  <a:lnTo>
                    <a:pt x="231" y="234"/>
                  </a:lnTo>
                  <a:lnTo>
                    <a:pt x="226" y="238"/>
                  </a:lnTo>
                  <a:lnTo>
                    <a:pt x="221" y="243"/>
                  </a:lnTo>
                  <a:lnTo>
                    <a:pt x="215" y="247"/>
                  </a:lnTo>
                  <a:lnTo>
                    <a:pt x="209" y="249"/>
                  </a:lnTo>
                  <a:lnTo>
                    <a:pt x="202" y="252"/>
                  </a:lnTo>
                  <a:lnTo>
                    <a:pt x="195" y="253"/>
                  </a:lnTo>
                  <a:lnTo>
                    <a:pt x="189" y="254"/>
                  </a:lnTo>
                  <a:lnTo>
                    <a:pt x="181" y="255"/>
                  </a:lnTo>
                  <a:close/>
                  <a:moveTo>
                    <a:pt x="354" y="223"/>
                  </a:moveTo>
                  <a:lnTo>
                    <a:pt x="327" y="207"/>
                  </a:lnTo>
                  <a:lnTo>
                    <a:pt x="328" y="195"/>
                  </a:lnTo>
                  <a:lnTo>
                    <a:pt x="328" y="183"/>
                  </a:lnTo>
                  <a:lnTo>
                    <a:pt x="328" y="172"/>
                  </a:lnTo>
                  <a:lnTo>
                    <a:pt x="327" y="160"/>
                  </a:lnTo>
                  <a:lnTo>
                    <a:pt x="354" y="144"/>
                  </a:lnTo>
                  <a:lnTo>
                    <a:pt x="357" y="143"/>
                  </a:lnTo>
                  <a:lnTo>
                    <a:pt x="359" y="141"/>
                  </a:lnTo>
                  <a:lnTo>
                    <a:pt x="360" y="139"/>
                  </a:lnTo>
                  <a:lnTo>
                    <a:pt x="361" y="136"/>
                  </a:lnTo>
                  <a:lnTo>
                    <a:pt x="362" y="132"/>
                  </a:lnTo>
                  <a:lnTo>
                    <a:pt x="362" y="129"/>
                  </a:lnTo>
                  <a:lnTo>
                    <a:pt x="361" y="126"/>
                  </a:lnTo>
                  <a:lnTo>
                    <a:pt x="360" y="124"/>
                  </a:lnTo>
                  <a:lnTo>
                    <a:pt x="322" y="59"/>
                  </a:lnTo>
                  <a:lnTo>
                    <a:pt x="320" y="56"/>
                  </a:lnTo>
                  <a:lnTo>
                    <a:pt x="318" y="54"/>
                  </a:lnTo>
                  <a:lnTo>
                    <a:pt x="316" y="53"/>
                  </a:lnTo>
                  <a:lnTo>
                    <a:pt x="313" y="51"/>
                  </a:lnTo>
                  <a:lnTo>
                    <a:pt x="309" y="51"/>
                  </a:lnTo>
                  <a:lnTo>
                    <a:pt x="307" y="51"/>
                  </a:lnTo>
                  <a:lnTo>
                    <a:pt x="304" y="52"/>
                  </a:lnTo>
                  <a:lnTo>
                    <a:pt x="301" y="53"/>
                  </a:lnTo>
                  <a:lnTo>
                    <a:pt x="274" y="69"/>
                  </a:lnTo>
                  <a:lnTo>
                    <a:pt x="266" y="63"/>
                  </a:lnTo>
                  <a:lnTo>
                    <a:pt x="256" y="56"/>
                  </a:lnTo>
                  <a:lnTo>
                    <a:pt x="246" y="51"/>
                  </a:lnTo>
                  <a:lnTo>
                    <a:pt x="237" y="47"/>
                  </a:lnTo>
                  <a:lnTo>
                    <a:pt x="237" y="14"/>
                  </a:lnTo>
                  <a:lnTo>
                    <a:pt x="236" y="10"/>
                  </a:lnTo>
                  <a:lnTo>
                    <a:pt x="236" y="8"/>
                  </a:lnTo>
                  <a:lnTo>
                    <a:pt x="233" y="5"/>
                  </a:lnTo>
                  <a:lnTo>
                    <a:pt x="232" y="3"/>
                  </a:lnTo>
                  <a:lnTo>
                    <a:pt x="229" y="2"/>
                  </a:lnTo>
                  <a:lnTo>
                    <a:pt x="227" y="1"/>
                  </a:lnTo>
                  <a:lnTo>
                    <a:pt x="224" y="0"/>
                  </a:lnTo>
                  <a:lnTo>
                    <a:pt x="222" y="0"/>
                  </a:lnTo>
                  <a:lnTo>
                    <a:pt x="146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7" y="2"/>
                  </a:lnTo>
                  <a:lnTo>
                    <a:pt x="135" y="3"/>
                  </a:lnTo>
                  <a:lnTo>
                    <a:pt x="134" y="5"/>
                  </a:lnTo>
                  <a:lnTo>
                    <a:pt x="132" y="8"/>
                  </a:lnTo>
                  <a:lnTo>
                    <a:pt x="132" y="10"/>
                  </a:lnTo>
                  <a:lnTo>
                    <a:pt x="131" y="14"/>
                  </a:lnTo>
                  <a:lnTo>
                    <a:pt x="131" y="47"/>
                  </a:lnTo>
                  <a:lnTo>
                    <a:pt x="120" y="52"/>
                  </a:lnTo>
                  <a:lnTo>
                    <a:pt x="109" y="57"/>
                  </a:lnTo>
                  <a:lnTo>
                    <a:pt x="99" y="63"/>
                  </a:lnTo>
                  <a:lnTo>
                    <a:pt x="90" y="69"/>
                  </a:lnTo>
                  <a:lnTo>
                    <a:pt x="61" y="53"/>
                  </a:lnTo>
                  <a:lnTo>
                    <a:pt x="58" y="52"/>
                  </a:lnTo>
                  <a:lnTo>
                    <a:pt x="55" y="51"/>
                  </a:lnTo>
                  <a:lnTo>
                    <a:pt x="53" y="51"/>
                  </a:lnTo>
                  <a:lnTo>
                    <a:pt x="49" y="51"/>
                  </a:lnTo>
                  <a:lnTo>
                    <a:pt x="47" y="52"/>
                  </a:lnTo>
                  <a:lnTo>
                    <a:pt x="44" y="54"/>
                  </a:lnTo>
                  <a:lnTo>
                    <a:pt x="42" y="56"/>
                  </a:lnTo>
                  <a:lnTo>
                    <a:pt x="41" y="59"/>
                  </a:lnTo>
                  <a:lnTo>
                    <a:pt x="2" y="124"/>
                  </a:lnTo>
                  <a:lnTo>
                    <a:pt x="1" y="12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6"/>
                  </a:lnTo>
                  <a:lnTo>
                    <a:pt x="2" y="139"/>
                  </a:lnTo>
                  <a:lnTo>
                    <a:pt x="3" y="141"/>
                  </a:lnTo>
                  <a:lnTo>
                    <a:pt x="6" y="143"/>
                  </a:lnTo>
                  <a:lnTo>
                    <a:pt x="8" y="144"/>
                  </a:lnTo>
                  <a:lnTo>
                    <a:pt x="36" y="160"/>
                  </a:lnTo>
                  <a:lnTo>
                    <a:pt x="34" y="172"/>
                  </a:lnTo>
                  <a:lnTo>
                    <a:pt x="34" y="183"/>
                  </a:lnTo>
                  <a:lnTo>
                    <a:pt x="34" y="195"/>
                  </a:lnTo>
                  <a:lnTo>
                    <a:pt x="36" y="207"/>
                  </a:lnTo>
                  <a:lnTo>
                    <a:pt x="8" y="223"/>
                  </a:lnTo>
                  <a:lnTo>
                    <a:pt x="6" y="224"/>
                  </a:lnTo>
                  <a:lnTo>
                    <a:pt x="3" y="227"/>
                  </a:lnTo>
                  <a:lnTo>
                    <a:pt x="1" y="230"/>
                  </a:lnTo>
                  <a:lnTo>
                    <a:pt x="0" y="233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0" y="309"/>
                  </a:lnTo>
                  <a:lnTo>
                    <a:pt x="42" y="311"/>
                  </a:lnTo>
                  <a:lnTo>
                    <a:pt x="44" y="313"/>
                  </a:lnTo>
                  <a:lnTo>
                    <a:pt x="46" y="314"/>
                  </a:lnTo>
                  <a:lnTo>
                    <a:pt x="48" y="315"/>
                  </a:lnTo>
                  <a:lnTo>
                    <a:pt x="55" y="316"/>
                  </a:lnTo>
                  <a:lnTo>
                    <a:pt x="60" y="314"/>
                  </a:lnTo>
                  <a:lnTo>
                    <a:pt x="90" y="297"/>
                  </a:lnTo>
                  <a:lnTo>
                    <a:pt x="99" y="304"/>
                  </a:lnTo>
                  <a:lnTo>
                    <a:pt x="109" y="310"/>
                  </a:lnTo>
                  <a:lnTo>
                    <a:pt x="120" y="316"/>
                  </a:lnTo>
                  <a:lnTo>
                    <a:pt x="131" y="321"/>
                  </a:lnTo>
                  <a:lnTo>
                    <a:pt x="131" y="354"/>
                  </a:lnTo>
                  <a:lnTo>
                    <a:pt x="132" y="356"/>
                  </a:lnTo>
                  <a:lnTo>
                    <a:pt x="132" y="359"/>
                  </a:lnTo>
                  <a:lnTo>
                    <a:pt x="134" y="361"/>
                  </a:lnTo>
                  <a:lnTo>
                    <a:pt x="135" y="363"/>
                  </a:lnTo>
                  <a:lnTo>
                    <a:pt x="137" y="366"/>
                  </a:lnTo>
                  <a:lnTo>
                    <a:pt x="140" y="368"/>
                  </a:lnTo>
                  <a:lnTo>
                    <a:pt x="143" y="368"/>
                  </a:lnTo>
                  <a:lnTo>
                    <a:pt x="146" y="369"/>
                  </a:lnTo>
                  <a:lnTo>
                    <a:pt x="222" y="369"/>
                  </a:lnTo>
                  <a:lnTo>
                    <a:pt x="225" y="368"/>
                  </a:lnTo>
                  <a:lnTo>
                    <a:pt x="227" y="368"/>
                  </a:lnTo>
                  <a:lnTo>
                    <a:pt x="229" y="366"/>
                  </a:lnTo>
                  <a:lnTo>
                    <a:pt x="232" y="363"/>
                  </a:lnTo>
                  <a:lnTo>
                    <a:pt x="233" y="361"/>
                  </a:lnTo>
                  <a:lnTo>
                    <a:pt x="236" y="359"/>
                  </a:lnTo>
                  <a:lnTo>
                    <a:pt x="236" y="356"/>
                  </a:lnTo>
                  <a:lnTo>
                    <a:pt x="237" y="354"/>
                  </a:lnTo>
                  <a:lnTo>
                    <a:pt x="237" y="321"/>
                  </a:lnTo>
                  <a:lnTo>
                    <a:pt x="246" y="316"/>
                  </a:lnTo>
                  <a:lnTo>
                    <a:pt x="256" y="311"/>
                  </a:lnTo>
                  <a:lnTo>
                    <a:pt x="266" y="305"/>
                  </a:lnTo>
                  <a:lnTo>
                    <a:pt x="274" y="298"/>
                  </a:lnTo>
                  <a:lnTo>
                    <a:pt x="302" y="313"/>
                  </a:lnTo>
                  <a:lnTo>
                    <a:pt x="305" y="315"/>
                  </a:lnTo>
                  <a:lnTo>
                    <a:pt x="307" y="315"/>
                  </a:lnTo>
                  <a:lnTo>
                    <a:pt x="310" y="316"/>
                  </a:lnTo>
                  <a:lnTo>
                    <a:pt x="314" y="316"/>
                  </a:lnTo>
                  <a:lnTo>
                    <a:pt x="319" y="313"/>
                  </a:lnTo>
                  <a:lnTo>
                    <a:pt x="322" y="309"/>
                  </a:lnTo>
                  <a:lnTo>
                    <a:pt x="360" y="243"/>
                  </a:lnTo>
                  <a:lnTo>
                    <a:pt x="362" y="240"/>
                  </a:lnTo>
                  <a:lnTo>
                    <a:pt x="362" y="237"/>
                  </a:lnTo>
                  <a:lnTo>
                    <a:pt x="362" y="234"/>
                  </a:lnTo>
                  <a:lnTo>
                    <a:pt x="362" y="232"/>
                  </a:lnTo>
                  <a:lnTo>
                    <a:pt x="361" y="229"/>
                  </a:lnTo>
                  <a:lnTo>
                    <a:pt x="359" y="227"/>
                  </a:lnTo>
                  <a:lnTo>
                    <a:pt x="357" y="224"/>
                  </a:lnTo>
                  <a:lnTo>
                    <a:pt x="354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9" name="Group 498"/>
          <p:cNvGrpSpPr/>
          <p:nvPr/>
        </p:nvGrpSpPr>
        <p:grpSpPr>
          <a:xfrm>
            <a:off x="890401" y="4654574"/>
            <a:ext cx="187325" cy="282575"/>
            <a:chOff x="9934575" y="354013"/>
            <a:chExt cx="187325" cy="282575"/>
          </a:xfrm>
          <a:solidFill>
            <a:srgbClr val="FEA34F"/>
          </a:solidFill>
        </p:grpSpPr>
        <p:sp>
          <p:nvSpPr>
            <p:cNvPr id="500" name="Freeform 4517"/>
            <p:cNvSpPr>
              <a:spLocks/>
            </p:cNvSpPr>
            <p:nvPr/>
          </p:nvSpPr>
          <p:spPr bwMode="auto">
            <a:xfrm>
              <a:off x="9950450" y="427038"/>
              <a:ext cx="166688" cy="209550"/>
            </a:xfrm>
            <a:custGeom>
              <a:avLst/>
              <a:gdLst>
                <a:gd name="T0" fmla="*/ 305 w 524"/>
                <a:gd name="T1" fmla="*/ 288 h 662"/>
                <a:gd name="T2" fmla="*/ 304 w 524"/>
                <a:gd name="T3" fmla="*/ 61 h 662"/>
                <a:gd name="T4" fmla="*/ 302 w 524"/>
                <a:gd name="T5" fmla="*/ 48 h 662"/>
                <a:gd name="T6" fmla="*/ 296 w 524"/>
                <a:gd name="T7" fmla="*/ 36 h 662"/>
                <a:gd name="T8" fmla="*/ 288 w 524"/>
                <a:gd name="T9" fmla="*/ 25 h 662"/>
                <a:gd name="T10" fmla="*/ 279 w 524"/>
                <a:gd name="T11" fmla="*/ 16 h 662"/>
                <a:gd name="T12" fmla="*/ 269 w 524"/>
                <a:gd name="T13" fmla="*/ 8 h 662"/>
                <a:gd name="T14" fmla="*/ 257 w 524"/>
                <a:gd name="T15" fmla="*/ 3 h 662"/>
                <a:gd name="T16" fmla="*/ 244 w 524"/>
                <a:gd name="T17" fmla="*/ 0 h 662"/>
                <a:gd name="T18" fmla="*/ 231 w 524"/>
                <a:gd name="T19" fmla="*/ 0 h 662"/>
                <a:gd name="T20" fmla="*/ 218 w 524"/>
                <a:gd name="T21" fmla="*/ 3 h 662"/>
                <a:gd name="T22" fmla="*/ 206 w 524"/>
                <a:gd name="T23" fmla="*/ 8 h 662"/>
                <a:gd name="T24" fmla="*/ 196 w 524"/>
                <a:gd name="T25" fmla="*/ 16 h 662"/>
                <a:gd name="T26" fmla="*/ 185 w 524"/>
                <a:gd name="T27" fmla="*/ 26 h 662"/>
                <a:gd name="T28" fmla="*/ 178 w 524"/>
                <a:gd name="T29" fmla="*/ 36 h 662"/>
                <a:gd name="T30" fmla="*/ 173 w 524"/>
                <a:gd name="T31" fmla="*/ 48 h 662"/>
                <a:gd name="T32" fmla="*/ 170 w 524"/>
                <a:gd name="T33" fmla="*/ 61 h 662"/>
                <a:gd name="T34" fmla="*/ 171 w 524"/>
                <a:gd name="T35" fmla="*/ 448 h 662"/>
                <a:gd name="T36" fmla="*/ 129 w 524"/>
                <a:gd name="T37" fmla="*/ 392 h 662"/>
                <a:gd name="T38" fmla="*/ 112 w 524"/>
                <a:gd name="T39" fmla="*/ 374 h 662"/>
                <a:gd name="T40" fmla="*/ 96 w 524"/>
                <a:gd name="T41" fmla="*/ 360 h 662"/>
                <a:gd name="T42" fmla="*/ 82 w 524"/>
                <a:gd name="T43" fmla="*/ 351 h 662"/>
                <a:gd name="T44" fmla="*/ 68 w 524"/>
                <a:gd name="T45" fmla="*/ 346 h 662"/>
                <a:gd name="T46" fmla="*/ 40 w 524"/>
                <a:gd name="T47" fmla="*/ 343 h 662"/>
                <a:gd name="T48" fmla="*/ 28 w 524"/>
                <a:gd name="T49" fmla="*/ 344 h 662"/>
                <a:gd name="T50" fmla="*/ 19 w 524"/>
                <a:gd name="T51" fmla="*/ 348 h 662"/>
                <a:gd name="T52" fmla="*/ 12 w 524"/>
                <a:gd name="T53" fmla="*/ 354 h 662"/>
                <a:gd name="T54" fmla="*/ 6 w 524"/>
                <a:gd name="T55" fmla="*/ 362 h 662"/>
                <a:gd name="T56" fmla="*/ 1 w 524"/>
                <a:gd name="T57" fmla="*/ 379 h 662"/>
                <a:gd name="T58" fmla="*/ 1 w 524"/>
                <a:gd name="T59" fmla="*/ 397 h 662"/>
                <a:gd name="T60" fmla="*/ 6 w 524"/>
                <a:gd name="T61" fmla="*/ 415 h 662"/>
                <a:gd name="T62" fmla="*/ 13 w 524"/>
                <a:gd name="T63" fmla="*/ 431 h 662"/>
                <a:gd name="T64" fmla="*/ 485 w 524"/>
                <a:gd name="T65" fmla="*/ 662 h 662"/>
                <a:gd name="T66" fmla="*/ 523 w 524"/>
                <a:gd name="T67" fmla="*/ 431 h 662"/>
                <a:gd name="T68" fmla="*/ 524 w 524"/>
                <a:gd name="T69" fmla="*/ 407 h 662"/>
                <a:gd name="T70" fmla="*/ 521 w 524"/>
                <a:gd name="T71" fmla="*/ 393 h 662"/>
                <a:gd name="T72" fmla="*/ 516 w 524"/>
                <a:gd name="T73" fmla="*/ 378 h 662"/>
                <a:gd name="T74" fmla="*/ 510 w 524"/>
                <a:gd name="T75" fmla="*/ 366 h 662"/>
                <a:gd name="T76" fmla="*/ 499 w 524"/>
                <a:gd name="T77" fmla="*/ 354 h 662"/>
                <a:gd name="T78" fmla="*/ 486 w 524"/>
                <a:gd name="T79" fmla="*/ 34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4" h="662">
                  <a:moveTo>
                    <a:pt x="479" y="343"/>
                  </a:moveTo>
                  <a:lnTo>
                    <a:pt x="305" y="288"/>
                  </a:lnTo>
                  <a:lnTo>
                    <a:pt x="305" y="68"/>
                  </a:lnTo>
                  <a:lnTo>
                    <a:pt x="304" y="61"/>
                  </a:lnTo>
                  <a:lnTo>
                    <a:pt x="303" y="54"/>
                  </a:lnTo>
                  <a:lnTo>
                    <a:pt x="302" y="48"/>
                  </a:lnTo>
                  <a:lnTo>
                    <a:pt x="300" y="42"/>
                  </a:lnTo>
                  <a:lnTo>
                    <a:pt x="296" y="36"/>
                  </a:lnTo>
                  <a:lnTo>
                    <a:pt x="293" y="30"/>
                  </a:lnTo>
                  <a:lnTo>
                    <a:pt x="288" y="25"/>
                  </a:lnTo>
                  <a:lnTo>
                    <a:pt x="285" y="20"/>
                  </a:lnTo>
                  <a:lnTo>
                    <a:pt x="279" y="16"/>
                  </a:lnTo>
                  <a:lnTo>
                    <a:pt x="275" y="11"/>
                  </a:lnTo>
                  <a:lnTo>
                    <a:pt x="269" y="8"/>
                  </a:lnTo>
                  <a:lnTo>
                    <a:pt x="262" y="5"/>
                  </a:lnTo>
                  <a:lnTo>
                    <a:pt x="257" y="3"/>
                  </a:lnTo>
                  <a:lnTo>
                    <a:pt x="250" y="1"/>
                  </a:lnTo>
                  <a:lnTo>
                    <a:pt x="244" y="0"/>
                  </a:lnTo>
                  <a:lnTo>
                    <a:pt x="237" y="0"/>
                  </a:lnTo>
                  <a:lnTo>
                    <a:pt x="231" y="0"/>
                  </a:lnTo>
                  <a:lnTo>
                    <a:pt x="224" y="1"/>
                  </a:lnTo>
                  <a:lnTo>
                    <a:pt x="218" y="3"/>
                  </a:lnTo>
                  <a:lnTo>
                    <a:pt x="211" y="5"/>
                  </a:lnTo>
                  <a:lnTo>
                    <a:pt x="206" y="8"/>
                  </a:lnTo>
                  <a:lnTo>
                    <a:pt x="200" y="12"/>
                  </a:lnTo>
                  <a:lnTo>
                    <a:pt x="196" y="16"/>
                  </a:lnTo>
                  <a:lnTo>
                    <a:pt x="190" y="20"/>
                  </a:lnTo>
                  <a:lnTo>
                    <a:pt x="185" y="26"/>
                  </a:lnTo>
                  <a:lnTo>
                    <a:pt x="182" y="30"/>
                  </a:lnTo>
                  <a:lnTo>
                    <a:pt x="178" y="36"/>
                  </a:lnTo>
                  <a:lnTo>
                    <a:pt x="175" y="42"/>
                  </a:lnTo>
                  <a:lnTo>
                    <a:pt x="173" y="48"/>
                  </a:lnTo>
                  <a:lnTo>
                    <a:pt x="171" y="54"/>
                  </a:lnTo>
                  <a:lnTo>
                    <a:pt x="170" y="61"/>
                  </a:lnTo>
                  <a:lnTo>
                    <a:pt x="170" y="68"/>
                  </a:lnTo>
                  <a:lnTo>
                    <a:pt x="171" y="448"/>
                  </a:lnTo>
                  <a:lnTo>
                    <a:pt x="148" y="417"/>
                  </a:lnTo>
                  <a:lnTo>
                    <a:pt x="129" y="392"/>
                  </a:lnTo>
                  <a:lnTo>
                    <a:pt x="120" y="383"/>
                  </a:lnTo>
                  <a:lnTo>
                    <a:pt x="112" y="374"/>
                  </a:lnTo>
                  <a:lnTo>
                    <a:pt x="104" y="367"/>
                  </a:lnTo>
                  <a:lnTo>
                    <a:pt x="96" y="360"/>
                  </a:lnTo>
                  <a:lnTo>
                    <a:pt x="89" y="356"/>
                  </a:lnTo>
                  <a:lnTo>
                    <a:pt x="82" y="351"/>
                  </a:lnTo>
                  <a:lnTo>
                    <a:pt x="75" y="349"/>
                  </a:lnTo>
                  <a:lnTo>
                    <a:pt x="68" y="346"/>
                  </a:lnTo>
                  <a:lnTo>
                    <a:pt x="54" y="344"/>
                  </a:lnTo>
                  <a:lnTo>
                    <a:pt x="40" y="343"/>
                  </a:lnTo>
                  <a:lnTo>
                    <a:pt x="34" y="343"/>
                  </a:lnTo>
                  <a:lnTo>
                    <a:pt x="28" y="344"/>
                  </a:lnTo>
                  <a:lnTo>
                    <a:pt x="24" y="346"/>
                  </a:lnTo>
                  <a:lnTo>
                    <a:pt x="19" y="348"/>
                  </a:lnTo>
                  <a:lnTo>
                    <a:pt x="16" y="351"/>
                  </a:lnTo>
                  <a:lnTo>
                    <a:pt x="12" y="354"/>
                  </a:lnTo>
                  <a:lnTo>
                    <a:pt x="9" y="358"/>
                  </a:lnTo>
                  <a:lnTo>
                    <a:pt x="6" y="362"/>
                  </a:lnTo>
                  <a:lnTo>
                    <a:pt x="3" y="370"/>
                  </a:lnTo>
                  <a:lnTo>
                    <a:pt x="1" y="379"/>
                  </a:lnTo>
                  <a:lnTo>
                    <a:pt x="0" y="388"/>
                  </a:lnTo>
                  <a:lnTo>
                    <a:pt x="1" y="397"/>
                  </a:lnTo>
                  <a:lnTo>
                    <a:pt x="3" y="406"/>
                  </a:lnTo>
                  <a:lnTo>
                    <a:pt x="6" y="415"/>
                  </a:lnTo>
                  <a:lnTo>
                    <a:pt x="9" y="423"/>
                  </a:lnTo>
                  <a:lnTo>
                    <a:pt x="13" y="431"/>
                  </a:lnTo>
                  <a:lnTo>
                    <a:pt x="173" y="662"/>
                  </a:lnTo>
                  <a:lnTo>
                    <a:pt x="485" y="662"/>
                  </a:lnTo>
                  <a:lnTo>
                    <a:pt x="521" y="447"/>
                  </a:lnTo>
                  <a:lnTo>
                    <a:pt x="523" y="431"/>
                  </a:lnTo>
                  <a:lnTo>
                    <a:pt x="524" y="415"/>
                  </a:lnTo>
                  <a:lnTo>
                    <a:pt x="524" y="407"/>
                  </a:lnTo>
                  <a:lnTo>
                    <a:pt x="523" y="401"/>
                  </a:lnTo>
                  <a:lnTo>
                    <a:pt x="521" y="393"/>
                  </a:lnTo>
                  <a:lnTo>
                    <a:pt x="519" y="385"/>
                  </a:lnTo>
                  <a:lnTo>
                    <a:pt x="516" y="378"/>
                  </a:lnTo>
                  <a:lnTo>
                    <a:pt x="513" y="371"/>
                  </a:lnTo>
                  <a:lnTo>
                    <a:pt x="510" y="366"/>
                  </a:lnTo>
                  <a:lnTo>
                    <a:pt x="504" y="360"/>
                  </a:lnTo>
                  <a:lnTo>
                    <a:pt x="499" y="354"/>
                  </a:lnTo>
                  <a:lnTo>
                    <a:pt x="493" y="350"/>
                  </a:lnTo>
                  <a:lnTo>
                    <a:pt x="486" y="346"/>
                  </a:lnTo>
                  <a:lnTo>
                    <a:pt x="479" y="3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4518"/>
            <p:cNvSpPr>
              <a:spLocks/>
            </p:cNvSpPr>
            <p:nvPr/>
          </p:nvSpPr>
          <p:spPr bwMode="auto">
            <a:xfrm>
              <a:off x="9934575" y="354013"/>
              <a:ext cx="187325" cy="163513"/>
            </a:xfrm>
            <a:custGeom>
              <a:avLst/>
              <a:gdLst>
                <a:gd name="T0" fmla="*/ 137 w 591"/>
                <a:gd name="T1" fmla="*/ 489 h 514"/>
                <a:gd name="T2" fmla="*/ 133 w 591"/>
                <a:gd name="T3" fmla="*/ 467 h 514"/>
                <a:gd name="T4" fmla="*/ 107 w 591"/>
                <a:gd name="T5" fmla="*/ 436 h 514"/>
                <a:gd name="T6" fmla="*/ 71 w 591"/>
                <a:gd name="T7" fmla="*/ 365 h 514"/>
                <a:gd name="T8" fmla="*/ 61 w 591"/>
                <a:gd name="T9" fmla="*/ 307 h 514"/>
                <a:gd name="T10" fmla="*/ 63 w 591"/>
                <a:gd name="T11" fmla="*/ 261 h 514"/>
                <a:gd name="T12" fmla="*/ 74 w 591"/>
                <a:gd name="T13" fmla="*/ 215 h 514"/>
                <a:gd name="T14" fmla="*/ 93 w 591"/>
                <a:gd name="T15" fmla="*/ 175 h 514"/>
                <a:gd name="T16" fmla="*/ 122 w 591"/>
                <a:gd name="T17" fmla="*/ 138 h 514"/>
                <a:gd name="T18" fmla="*/ 155 w 591"/>
                <a:gd name="T19" fmla="*/ 106 h 514"/>
                <a:gd name="T20" fmla="*/ 195 w 591"/>
                <a:gd name="T21" fmla="*/ 82 h 514"/>
                <a:gd name="T22" fmla="*/ 238 w 591"/>
                <a:gd name="T23" fmla="*/ 66 h 514"/>
                <a:gd name="T24" fmla="*/ 284 w 591"/>
                <a:gd name="T25" fmla="*/ 60 h 514"/>
                <a:gd name="T26" fmla="*/ 330 w 591"/>
                <a:gd name="T27" fmla="*/ 62 h 514"/>
                <a:gd name="T28" fmla="*/ 376 w 591"/>
                <a:gd name="T29" fmla="*/ 73 h 514"/>
                <a:gd name="T30" fmla="*/ 417 w 591"/>
                <a:gd name="T31" fmla="*/ 94 h 514"/>
                <a:gd name="T32" fmla="*/ 454 w 591"/>
                <a:gd name="T33" fmla="*/ 121 h 514"/>
                <a:gd name="T34" fmla="*/ 485 w 591"/>
                <a:gd name="T35" fmla="*/ 156 h 514"/>
                <a:gd name="T36" fmla="*/ 509 w 591"/>
                <a:gd name="T37" fmla="*/ 195 h 514"/>
                <a:gd name="T38" fmla="*/ 529 w 591"/>
                <a:gd name="T39" fmla="*/ 261 h 514"/>
                <a:gd name="T40" fmla="*/ 532 w 591"/>
                <a:gd name="T41" fmla="*/ 307 h 514"/>
                <a:gd name="T42" fmla="*/ 521 w 591"/>
                <a:gd name="T43" fmla="*/ 365 h 514"/>
                <a:gd name="T44" fmla="*/ 485 w 591"/>
                <a:gd name="T45" fmla="*/ 436 h 514"/>
                <a:gd name="T46" fmla="*/ 459 w 591"/>
                <a:gd name="T47" fmla="*/ 467 h 514"/>
                <a:gd name="T48" fmla="*/ 455 w 591"/>
                <a:gd name="T49" fmla="*/ 489 h 514"/>
                <a:gd name="T50" fmla="*/ 467 w 591"/>
                <a:gd name="T51" fmla="*/ 509 h 514"/>
                <a:gd name="T52" fmla="*/ 490 w 591"/>
                <a:gd name="T53" fmla="*/ 513 h 514"/>
                <a:gd name="T54" fmla="*/ 516 w 591"/>
                <a:gd name="T55" fmla="*/ 494 h 514"/>
                <a:gd name="T56" fmla="*/ 550 w 591"/>
                <a:gd name="T57" fmla="*/ 447 h 514"/>
                <a:gd name="T58" fmla="*/ 574 w 591"/>
                <a:gd name="T59" fmla="*/ 395 h 514"/>
                <a:gd name="T60" fmla="*/ 589 w 591"/>
                <a:gd name="T61" fmla="*/ 340 h 514"/>
                <a:gd name="T62" fmla="*/ 591 w 591"/>
                <a:gd name="T63" fmla="*/ 281 h 514"/>
                <a:gd name="T64" fmla="*/ 583 w 591"/>
                <a:gd name="T65" fmla="*/ 223 h 514"/>
                <a:gd name="T66" fmla="*/ 564 w 591"/>
                <a:gd name="T67" fmla="*/ 169 h 514"/>
                <a:gd name="T68" fmla="*/ 534 w 591"/>
                <a:gd name="T69" fmla="*/ 119 h 514"/>
                <a:gd name="T70" fmla="*/ 494 w 591"/>
                <a:gd name="T71" fmla="*/ 77 h 514"/>
                <a:gd name="T72" fmla="*/ 448 w 591"/>
                <a:gd name="T73" fmla="*/ 42 h 514"/>
                <a:gd name="T74" fmla="*/ 396 w 591"/>
                <a:gd name="T75" fmla="*/ 17 h 514"/>
                <a:gd name="T76" fmla="*/ 340 w 591"/>
                <a:gd name="T77" fmla="*/ 3 h 514"/>
                <a:gd name="T78" fmla="*/ 295 w 591"/>
                <a:gd name="T79" fmla="*/ 0 h 514"/>
                <a:gd name="T80" fmla="*/ 238 w 591"/>
                <a:gd name="T81" fmla="*/ 5 h 514"/>
                <a:gd name="T82" fmla="*/ 183 w 591"/>
                <a:gd name="T83" fmla="*/ 22 h 514"/>
                <a:gd name="T84" fmla="*/ 132 w 591"/>
                <a:gd name="T85" fmla="*/ 49 h 514"/>
                <a:gd name="T86" fmla="*/ 87 w 591"/>
                <a:gd name="T87" fmla="*/ 87 h 514"/>
                <a:gd name="T88" fmla="*/ 49 w 591"/>
                <a:gd name="T89" fmla="*/ 132 h 514"/>
                <a:gd name="T90" fmla="*/ 22 w 591"/>
                <a:gd name="T91" fmla="*/ 182 h 514"/>
                <a:gd name="T92" fmla="*/ 5 w 591"/>
                <a:gd name="T93" fmla="*/ 237 h 514"/>
                <a:gd name="T94" fmla="*/ 0 w 591"/>
                <a:gd name="T95" fmla="*/ 296 h 514"/>
                <a:gd name="T96" fmla="*/ 5 w 591"/>
                <a:gd name="T97" fmla="*/ 353 h 514"/>
                <a:gd name="T98" fmla="*/ 22 w 591"/>
                <a:gd name="T99" fmla="*/ 409 h 514"/>
                <a:gd name="T100" fmla="*/ 49 w 591"/>
                <a:gd name="T101" fmla="*/ 459 h 514"/>
                <a:gd name="T102" fmla="*/ 87 w 591"/>
                <a:gd name="T103" fmla="*/ 505 h 514"/>
                <a:gd name="T104" fmla="*/ 108 w 591"/>
                <a:gd name="T105" fmla="*/ 514 h 514"/>
                <a:gd name="T106" fmla="*/ 129 w 591"/>
                <a:gd name="T107" fmla="*/ 50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1" h="514">
                  <a:moveTo>
                    <a:pt x="129" y="505"/>
                  </a:moveTo>
                  <a:lnTo>
                    <a:pt x="133" y="500"/>
                  </a:lnTo>
                  <a:lnTo>
                    <a:pt x="136" y="494"/>
                  </a:lnTo>
                  <a:lnTo>
                    <a:pt x="137" y="489"/>
                  </a:lnTo>
                  <a:lnTo>
                    <a:pt x="138" y="483"/>
                  </a:lnTo>
                  <a:lnTo>
                    <a:pt x="137" y="478"/>
                  </a:lnTo>
                  <a:lnTo>
                    <a:pt x="136" y="472"/>
                  </a:lnTo>
                  <a:lnTo>
                    <a:pt x="133" y="467"/>
                  </a:lnTo>
                  <a:lnTo>
                    <a:pt x="129" y="462"/>
                  </a:lnTo>
                  <a:lnTo>
                    <a:pt x="122" y="454"/>
                  </a:lnTo>
                  <a:lnTo>
                    <a:pt x="114" y="445"/>
                  </a:lnTo>
                  <a:lnTo>
                    <a:pt x="107" y="436"/>
                  </a:lnTo>
                  <a:lnTo>
                    <a:pt x="100" y="427"/>
                  </a:lnTo>
                  <a:lnTo>
                    <a:pt x="88" y="406"/>
                  </a:lnTo>
                  <a:lnTo>
                    <a:pt x="79" y="386"/>
                  </a:lnTo>
                  <a:lnTo>
                    <a:pt x="71" y="365"/>
                  </a:lnTo>
                  <a:lnTo>
                    <a:pt x="65" y="342"/>
                  </a:lnTo>
                  <a:lnTo>
                    <a:pt x="63" y="331"/>
                  </a:lnTo>
                  <a:lnTo>
                    <a:pt x="62" y="319"/>
                  </a:lnTo>
                  <a:lnTo>
                    <a:pt x="61" y="307"/>
                  </a:lnTo>
                  <a:lnTo>
                    <a:pt x="61" y="296"/>
                  </a:lnTo>
                  <a:lnTo>
                    <a:pt x="61" y="283"/>
                  </a:lnTo>
                  <a:lnTo>
                    <a:pt x="62" y="272"/>
                  </a:lnTo>
                  <a:lnTo>
                    <a:pt x="63" y="261"/>
                  </a:lnTo>
                  <a:lnTo>
                    <a:pt x="65" y="249"/>
                  </a:lnTo>
                  <a:lnTo>
                    <a:pt x="67" y="238"/>
                  </a:lnTo>
                  <a:lnTo>
                    <a:pt x="71" y="227"/>
                  </a:lnTo>
                  <a:lnTo>
                    <a:pt x="74" y="215"/>
                  </a:lnTo>
                  <a:lnTo>
                    <a:pt x="79" y="205"/>
                  </a:lnTo>
                  <a:lnTo>
                    <a:pt x="83" y="195"/>
                  </a:lnTo>
                  <a:lnTo>
                    <a:pt x="88" y="185"/>
                  </a:lnTo>
                  <a:lnTo>
                    <a:pt x="93" y="175"/>
                  </a:lnTo>
                  <a:lnTo>
                    <a:pt x="100" y="165"/>
                  </a:lnTo>
                  <a:lnTo>
                    <a:pt x="107" y="156"/>
                  </a:lnTo>
                  <a:lnTo>
                    <a:pt x="114" y="147"/>
                  </a:lnTo>
                  <a:lnTo>
                    <a:pt x="122" y="138"/>
                  </a:lnTo>
                  <a:lnTo>
                    <a:pt x="129" y="129"/>
                  </a:lnTo>
                  <a:lnTo>
                    <a:pt x="137" y="121"/>
                  </a:lnTo>
                  <a:lnTo>
                    <a:pt x="146" y="113"/>
                  </a:lnTo>
                  <a:lnTo>
                    <a:pt x="155" y="106"/>
                  </a:lnTo>
                  <a:lnTo>
                    <a:pt x="166" y="99"/>
                  </a:lnTo>
                  <a:lnTo>
                    <a:pt x="175" y="94"/>
                  </a:lnTo>
                  <a:lnTo>
                    <a:pt x="185" y="88"/>
                  </a:lnTo>
                  <a:lnTo>
                    <a:pt x="195" y="82"/>
                  </a:lnTo>
                  <a:lnTo>
                    <a:pt x="206" y="78"/>
                  </a:lnTo>
                  <a:lnTo>
                    <a:pt x="216" y="73"/>
                  </a:lnTo>
                  <a:lnTo>
                    <a:pt x="228" y="70"/>
                  </a:lnTo>
                  <a:lnTo>
                    <a:pt x="238" y="66"/>
                  </a:lnTo>
                  <a:lnTo>
                    <a:pt x="249" y="64"/>
                  </a:lnTo>
                  <a:lnTo>
                    <a:pt x="262" y="62"/>
                  </a:lnTo>
                  <a:lnTo>
                    <a:pt x="273" y="61"/>
                  </a:lnTo>
                  <a:lnTo>
                    <a:pt x="284" y="60"/>
                  </a:lnTo>
                  <a:lnTo>
                    <a:pt x="295" y="60"/>
                  </a:lnTo>
                  <a:lnTo>
                    <a:pt x="308" y="60"/>
                  </a:lnTo>
                  <a:lnTo>
                    <a:pt x="319" y="61"/>
                  </a:lnTo>
                  <a:lnTo>
                    <a:pt x="330" y="62"/>
                  </a:lnTo>
                  <a:lnTo>
                    <a:pt x="342" y="64"/>
                  </a:lnTo>
                  <a:lnTo>
                    <a:pt x="353" y="66"/>
                  </a:lnTo>
                  <a:lnTo>
                    <a:pt x="364" y="70"/>
                  </a:lnTo>
                  <a:lnTo>
                    <a:pt x="376" y="73"/>
                  </a:lnTo>
                  <a:lnTo>
                    <a:pt x="386" y="78"/>
                  </a:lnTo>
                  <a:lnTo>
                    <a:pt x="397" y="82"/>
                  </a:lnTo>
                  <a:lnTo>
                    <a:pt x="407" y="88"/>
                  </a:lnTo>
                  <a:lnTo>
                    <a:pt x="417" y="94"/>
                  </a:lnTo>
                  <a:lnTo>
                    <a:pt x="426" y="99"/>
                  </a:lnTo>
                  <a:lnTo>
                    <a:pt x="437" y="106"/>
                  </a:lnTo>
                  <a:lnTo>
                    <a:pt x="446" y="113"/>
                  </a:lnTo>
                  <a:lnTo>
                    <a:pt x="454" y="121"/>
                  </a:lnTo>
                  <a:lnTo>
                    <a:pt x="463" y="129"/>
                  </a:lnTo>
                  <a:lnTo>
                    <a:pt x="471" y="138"/>
                  </a:lnTo>
                  <a:lnTo>
                    <a:pt x="478" y="147"/>
                  </a:lnTo>
                  <a:lnTo>
                    <a:pt x="485" y="156"/>
                  </a:lnTo>
                  <a:lnTo>
                    <a:pt x="492" y="165"/>
                  </a:lnTo>
                  <a:lnTo>
                    <a:pt x="499" y="175"/>
                  </a:lnTo>
                  <a:lnTo>
                    <a:pt x="504" y="185"/>
                  </a:lnTo>
                  <a:lnTo>
                    <a:pt x="509" y="195"/>
                  </a:lnTo>
                  <a:lnTo>
                    <a:pt x="513" y="205"/>
                  </a:lnTo>
                  <a:lnTo>
                    <a:pt x="521" y="227"/>
                  </a:lnTo>
                  <a:lnTo>
                    <a:pt x="527" y="249"/>
                  </a:lnTo>
                  <a:lnTo>
                    <a:pt x="529" y="261"/>
                  </a:lnTo>
                  <a:lnTo>
                    <a:pt x="530" y="272"/>
                  </a:lnTo>
                  <a:lnTo>
                    <a:pt x="532" y="283"/>
                  </a:lnTo>
                  <a:lnTo>
                    <a:pt x="532" y="296"/>
                  </a:lnTo>
                  <a:lnTo>
                    <a:pt x="532" y="307"/>
                  </a:lnTo>
                  <a:lnTo>
                    <a:pt x="530" y="319"/>
                  </a:lnTo>
                  <a:lnTo>
                    <a:pt x="529" y="331"/>
                  </a:lnTo>
                  <a:lnTo>
                    <a:pt x="527" y="342"/>
                  </a:lnTo>
                  <a:lnTo>
                    <a:pt x="521" y="365"/>
                  </a:lnTo>
                  <a:lnTo>
                    <a:pt x="513" y="386"/>
                  </a:lnTo>
                  <a:lnTo>
                    <a:pt x="504" y="406"/>
                  </a:lnTo>
                  <a:lnTo>
                    <a:pt x="492" y="427"/>
                  </a:lnTo>
                  <a:lnTo>
                    <a:pt x="485" y="436"/>
                  </a:lnTo>
                  <a:lnTo>
                    <a:pt x="478" y="445"/>
                  </a:lnTo>
                  <a:lnTo>
                    <a:pt x="471" y="454"/>
                  </a:lnTo>
                  <a:lnTo>
                    <a:pt x="463" y="462"/>
                  </a:lnTo>
                  <a:lnTo>
                    <a:pt x="459" y="467"/>
                  </a:lnTo>
                  <a:lnTo>
                    <a:pt x="456" y="472"/>
                  </a:lnTo>
                  <a:lnTo>
                    <a:pt x="455" y="478"/>
                  </a:lnTo>
                  <a:lnTo>
                    <a:pt x="454" y="483"/>
                  </a:lnTo>
                  <a:lnTo>
                    <a:pt x="455" y="489"/>
                  </a:lnTo>
                  <a:lnTo>
                    <a:pt x="456" y="494"/>
                  </a:lnTo>
                  <a:lnTo>
                    <a:pt x="459" y="500"/>
                  </a:lnTo>
                  <a:lnTo>
                    <a:pt x="463" y="505"/>
                  </a:lnTo>
                  <a:lnTo>
                    <a:pt x="467" y="509"/>
                  </a:lnTo>
                  <a:lnTo>
                    <a:pt x="473" y="511"/>
                  </a:lnTo>
                  <a:lnTo>
                    <a:pt x="478" y="513"/>
                  </a:lnTo>
                  <a:lnTo>
                    <a:pt x="484" y="514"/>
                  </a:lnTo>
                  <a:lnTo>
                    <a:pt x="490" y="513"/>
                  </a:lnTo>
                  <a:lnTo>
                    <a:pt x="495" y="511"/>
                  </a:lnTo>
                  <a:lnTo>
                    <a:pt x="501" y="509"/>
                  </a:lnTo>
                  <a:lnTo>
                    <a:pt x="506" y="505"/>
                  </a:lnTo>
                  <a:lnTo>
                    <a:pt x="516" y="494"/>
                  </a:lnTo>
                  <a:lnTo>
                    <a:pt x="525" y="483"/>
                  </a:lnTo>
                  <a:lnTo>
                    <a:pt x="534" y="472"/>
                  </a:lnTo>
                  <a:lnTo>
                    <a:pt x="543" y="459"/>
                  </a:lnTo>
                  <a:lnTo>
                    <a:pt x="550" y="447"/>
                  </a:lnTo>
                  <a:lnTo>
                    <a:pt x="557" y="435"/>
                  </a:lnTo>
                  <a:lnTo>
                    <a:pt x="564" y="422"/>
                  </a:lnTo>
                  <a:lnTo>
                    <a:pt x="570" y="409"/>
                  </a:lnTo>
                  <a:lnTo>
                    <a:pt x="574" y="395"/>
                  </a:lnTo>
                  <a:lnTo>
                    <a:pt x="579" y="382"/>
                  </a:lnTo>
                  <a:lnTo>
                    <a:pt x="583" y="368"/>
                  </a:lnTo>
                  <a:lnTo>
                    <a:pt x="586" y="353"/>
                  </a:lnTo>
                  <a:lnTo>
                    <a:pt x="589" y="340"/>
                  </a:lnTo>
                  <a:lnTo>
                    <a:pt x="590" y="325"/>
                  </a:lnTo>
                  <a:lnTo>
                    <a:pt x="591" y="310"/>
                  </a:lnTo>
                  <a:lnTo>
                    <a:pt x="591" y="296"/>
                  </a:lnTo>
                  <a:lnTo>
                    <a:pt x="591" y="281"/>
                  </a:lnTo>
                  <a:lnTo>
                    <a:pt x="590" y="266"/>
                  </a:lnTo>
                  <a:lnTo>
                    <a:pt x="589" y="252"/>
                  </a:lnTo>
                  <a:lnTo>
                    <a:pt x="586" y="237"/>
                  </a:lnTo>
                  <a:lnTo>
                    <a:pt x="583" y="223"/>
                  </a:lnTo>
                  <a:lnTo>
                    <a:pt x="579" y="209"/>
                  </a:lnTo>
                  <a:lnTo>
                    <a:pt x="574" y="195"/>
                  </a:lnTo>
                  <a:lnTo>
                    <a:pt x="570" y="183"/>
                  </a:lnTo>
                  <a:lnTo>
                    <a:pt x="564" y="169"/>
                  </a:lnTo>
                  <a:lnTo>
                    <a:pt x="557" y="156"/>
                  </a:lnTo>
                  <a:lnTo>
                    <a:pt x="550" y="143"/>
                  </a:lnTo>
                  <a:lnTo>
                    <a:pt x="543" y="132"/>
                  </a:lnTo>
                  <a:lnTo>
                    <a:pt x="534" y="119"/>
                  </a:lnTo>
                  <a:lnTo>
                    <a:pt x="525" y="108"/>
                  </a:lnTo>
                  <a:lnTo>
                    <a:pt x="516" y="97"/>
                  </a:lnTo>
                  <a:lnTo>
                    <a:pt x="506" y="87"/>
                  </a:lnTo>
                  <a:lnTo>
                    <a:pt x="494" y="77"/>
                  </a:lnTo>
                  <a:lnTo>
                    <a:pt x="483" y="66"/>
                  </a:lnTo>
                  <a:lnTo>
                    <a:pt x="472" y="57"/>
                  </a:lnTo>
                  <a:lnTo>
                    <a:pt x="460" y="49"/>
                  </a:lnTo>
                  <a:lnTo>
                    <a:pt x="448" y="42"/>
                  </a:lnTo>
                  <a:lnTo>
                    <a:pt x="436" y="35"/>
                  </a:lnTo>
                  <a:lnTo>
                    <a:pt x="422" y="28"/>
                  </a:lnTo>
                  <a:lnTo>
                    <a:pt x="410" y="22"/>
                  </a:lnTo>
                  <a:lnTo>
                    <a:pt x="396" y="17"/>
                  </a:lnTo>
                  <a:lnTo>
                    <a:pt x="382" y="12"/>
                  </a:lnTo>
                  <a:lnTo>
                    <a:pt x="368" y="9"/>
                  </a:lnTo>
                  <a:lnTo>
                    <a:pt x="354" y="5"/>
                  </a:lnTo>
                  <a:lnTo>
                    <a:pt x="340" y="3"/>
                  </a:lnTo>
                  <a:lnTo>
                    <a:pt x="325" y="1"/>
                  </a:lnTo>
                  <a:lnTo>
                    <a:pt x="311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81" y="0"/>
                  </a:lnTo>
                  <a:lnTo>
                    <a:pt x="266" y="1"/>
                  </a:lnTo>
                  <a:lnTo>
                    <a:pt x="253" y="3"/>
                  </a:lnTo>
                  <a:lnTo>
                    <a:pt x="238" y="5"/>
                  </a:lnTo>
                  <a:lnTo>
                    <a:pt x="223" y="9"/>
                  </a:lnTo>
                  <a:lnTo>
                    <a:pt x="210" y="12"/>
                  </a:lnTo>
                  <a:lnTo>
                    <a:pt x="196" y="17"/>
                  </a:lnTo>
                  <a:lnTo>
                    <a:pt x="183" y="22"/>
                  </a:lnTo>
                  <a:lnTo>
                    <a:pt x="169" y="28"/>
                  </a:lnTo>
                  <a:lnTo>
                    <a:pt x="157" y="35"/>
                  </a:lnTo>
                  <a:lnTo>
                    <a:pt x="144" y="42"/>
                  </a:lnTo>
                  <a:lnTo>
                    <a:pt x="132" y="49"/>
                  </a:lnTo>
                  <a:lnTo>
                    <a:pt x="120" y="57"/>
                  </a:lnTo>
                  <a:lnTo>
                    <a:pt x="108" y="66"/>
                  </a:lnTo>
                  <a:lnTo>
                    <a:pt x="98" y="77"/>
                  </a:lnTo>
                  <a:lnTo>
                    <a:pt x="87" y="87"/>
                  </a:lnTo>
                  <a:lnTo>
                    <a:pt x="76" y="97"/>
                  </a:lnTo>
                  <a:lnTo>
                    <a:pt x="67" y="108"/>
                  </a:lnTo>
                  <a:lnTo>
                    <a:pt x="58" y="119"/>
                  </a:lnTo>
                  <a:lnTo>
                    <a:pt x="49" y="132"/>
                  </a:lnTo>
                  <a:lnTo>
                    <a:pt x="41" y="143"/>
                  </a:lnTo>
                  <a:lnTo>
                    <a:pt x="35" y="156"/>
                  </a:lnTo>
                  <a:lnTo>
                    <a:pt x="28" y="169"/>
                  </a:lnTo>
                  <a:lnTo>
                    <a:pt x="22" y="182"/>
                  </a:lnTo>
                  <a:lnTo>
                    <a:pt x="18" y="195"/>
                  </a:lnTo>
                  <a:lnTo>
                    <a:pt x="13" y="209"/>
                  </a:lnTo>
                  <a:lnTo>
                    <a:pt x="9" y="223"/>
                  </a:lnTo>
                  <a:lnTo>
                    <a:pt x="5" y="237"/>
                  </a:lnTo>
                  <a:lnTo>
                    <a:pt x="3" y="252"/>
                  </a:lnTo>
                  <a:lnTo>
                    <a:pt x="2" y="266"/>
                  </a:lnTo>
                  <a:lnTo>
                    <a:pt x="1" y="281"/>
                  </a:lnTo>
                  <a:lnTo>
                    <a:pt x="0" y="296"/>
                  </a:lnTo>
                  <a:lnTo>
                    <a:pt x="1" y="310"/>
                  </a:lnTo>
                  <a:lnTo>
                    <a:pt x="2" y="325"/>
                  </a:lnTo>
                  <a:lnTo>
                    <a:pt x="3" y="340"/>
                  </a:lnTo>
                  <a:lnTo>
                    <a:pt x="5" y="353"/>
                  </a:lnTo>
                  <a:lnTo>
                    <a:pt x="9" y="368"/>
                  </a:lnTo>
                  <a:lnTo>
                    <a:pt x="13" y="382"/>
                  </a:lnTo>
                  <a:lnTo>
                    <a:pt x="18" y="395"/>
                  </a:lnTo>
                  <a:lnTo>
                    <a:pt x="22" y="409"/>
                  </a:lnTo>
                  <a:lnTo>
                    <a:pt x="28" y="422"/>
                  </a:lnTo>
                  <a:lnTo>
                    <a:pt x="35" y="435"/>
                  </a:lnTo>
                  <a:lnTo>
                    <a:pt x="41" y="447"/>
                  </a:lnTo>
                  <a:lnTo>
                    <a:pt x="49" y="459"/>
                  </a:lnTo>
                  <a:lnTo>
                    <a:pt x="58" y="472"/>
                  </a:lnTo>
                  <a:lnTo>
                    <a:pt x="67" y="483"/>
                  </a:lnTo>
                  <a:lnTo>
                    <a:pt x="76" y="494"/>
                  </a:lnTo>
                  <a:lnTo>
                    <a:pt x="87" y="505"/>
                  </a:lnTo>
                  <a:lnTo>
                    <a:pt x="91" y="509"/>
                  </a:lnTo>
                  <a:lnTo>
                    <a:pt x="97" y="511"/>
                  </a:lnTo>
                  <a:lnTo>
                    <a:pt x="102" y="513"/>
                  </a:lnTo>
                  <a:lnTo>
                    <a:pt x="108" y="514"/>
                  </a:lnTo>
                  <a:lnTo>
                    <a:pt x="114" y="513"/>
                  </a:lnTo>
                  <a:lnTo>
                    <a:pt x="119" y="511"/>
                  </a:lnTo>
                  <a:lnTo>
                    <a:pt x="125" y="509"/>
                  </a:lnTo>
                  <a:lnTo>
                    <a:pt x="129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2" name="TextBox 501"/>
          <p:cNvSpPr txBox="1"/>
          <p:nvPr/>
        </p:nvSpPr>
        <p:spPr>
          <a:xfrm>
            <a:off x="853507" y="1171332"/>
            <a:ext cx="10484988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247375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4" name="TextBox 104"/>
          <p:cNvSpPr txBox="1"/>
          <p:nvPr/>
        </p:nvSpPr>
        <p:spPr>
          <a:xfrm>
            <a:off x="6814428" y="1547454"/>
            <a:ext cx="3765073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has been the industry's standard dummy text ever since the 1500s.</a:t>
            </a:r>
          </a:p>
        </p:txBody>
      </p:sp>
      <p:sp>
        <p:nvSpPr>
          <p:cNvPr id="516" name="TextBox 182"/>
          <p:cNvSpPr txBox="1"/>
          <p:nvPr/>
        </p:nvSpPr>
        <p:spPr>
          <a:xfrm>
            <a:off x="6814428" y="2723117"/>
            <a:ext cx="3765073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has been the industry's standard dummy text ever since the 1500s.</a:t>
            </a:r>
          </a:p>
        </p:txBody>
      </p:sp>
      <p:sp>
        <p:nvSpPr>
          <p:cNvPr id="518" name="TextBox 185"/>
          <p:cNvSpPr txBox="1"/>
          <p:nvPr/>
        </p:nvSpPr>
        <p:spPr>
          <a:xfrm>
            <a:off x="6814428" y="4197635"/>
            <a:ext cx="3765073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has been the industry's standard dummy text ever since the 1500s.</a:t>
            </a:r>
          </a:p>
        </p:txBody>
      </p:sp>
      <p:sp>
        <p:nvSpPr>
          <p:cNvPr id="520" name="TextBox 188"/>
          <p:cNvSpPr txBox="1"/>
          <p:nvPr/>
        </p:nvSpPr>
        <p:spPr>
          <a:xfrm>
            <a:off x="6814428" y="5672153"/>
            <a:ext cx="3765073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has been the industry's standard dummy text ever since the 1500s.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612500" y="1329865"/>
            <a:ext cx="4977838" cy="4961462"/>
            <a:chOff x="1966751" y="1498241"/>
            <a:chExt cx="4771784" cy="4756085"/>
          </a:xfrm>
        </p:grpSpPr>
        <p:cxnSp>
          <p:nvCxnSpPr>
            <p:cNvPr id="515" name="Straight Connector 514"/>
            <p:cNvCxnSpPr/>
            <p:nvPr/>
          </p:nvCxnSpPr>
          <p:spPr>
            <a:xfrm flipV="1">
              <a:off x="4280661" y="1976396"/>
              <a:ext cx="2457874" cy="1"/>
            </a:xfrm>
            <a:prstGeom prst="line">
              <a:avLst/>
            </a:prstGeom>
            <a:ln>
              <a:solidFill>
                <a:srgbClr val="016AA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Straight Connector 520"/>
            <p:cNvCxnSpPr/>
            <p:nvPr/>
          </p:nvCxnSpPr>
          <p:spPr>
            <a:xfrm>
              <a:off x="4619480" y="5928220"/>
              <a:ext cx="2119055" cy="1"/>
            </a:xfrm>
            <a:prstGeom prst="line">
              <a:avLst/>
            </a:prstGeom>
            <a:ln>
              <a:solidFill>
                <a:srgbClr val="AAAAAA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Straight Connector 518"/>
            <p:cNvCxnSpPr/>
            <p:nvPr/>
          </p:nvCxnSpPr>
          <p:spPr>
            <a:xfrm>
              <a:off x="5715033" y="4512834"/>
              <a:ext cx="1023502" cy="1"/>
            </a:xfrm>
            <a:prstGeom prst="line">
              <a:avLst/>
            </a:prstGeom>
            <a:ln>
              <a:solidFill>
                <a:srgbClr val="FEA34F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Straight Connector 516"/>
            <p:cNvCxnSpPr/>
            <p:nvPr/>
          </p:nvCxnSpPr>
          <p:spPr>
            <a:xfrm>
              <a:off x="5769427" y="3097447"/>
              <a:ext cx="969108" cy="1"/>
            </a:xfrm>
            <a:prstGeom prst="line">
              <a:avLst/>
            </a:prstGeom>
            <a:ln>
              <a:solidFill>
                <a:srgbClr val="46B688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" name="Oval 306"/>
            <p:cNvSpPr>
              <a:spLocks noChangeArrowheads="1"/>
            </p:cNvSpPr>
            <p:nvPr/>
          </p:nvSpPr>
          <p:spPr bwMode="auto">
            <a:xfrm>
              <a:off x="1966751" y="2189756"/>
              <a:ext cx="3686160" cy="368615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5" name="Freeform 314"/>
            <p:cNvSpPr>
              <a:spLocks/>
            </p:cNvSpPr>
            <p:nvPr/>
          </p:nvSpPr>
          <p:spPr bwMode="auto">
            <a:xfrm>
              <a:off x="3768532" y="4715706"/>
              <a:ext cx="1411844" cy="1538620"/>
            </a:xfrm>
            <a:custGeom>
              <a:avLst/>
              <a:gdLst>
                <a:gd name="T0" fmla="*/ 0 w 310"/>
                <a:gd name="T1" fmla="*/ 28 h 338"/>
                <a:gd name="T2" fmla="*/ 1 w 310"/>
                <a:gd name="T3" fmla="*/ 328 h 338"/>
                <a:gd name="T4" fmla="*/ 310 w 310"/>
                <a:gd name="T5" fmla="*/ 215 h 338"/>
                <a:gd name="T6" fmla="*/ 273 w 310"/>
                <a:gd name="T7" fmla="*/ 96 h 338"/>
                <a:gd name="T8" fmla="*/ 175 w 310"/>
                <a:gd name="T9" fmla="*/ 20 h 338"/>
                <a:gd name="T10" fmla="*/ 105 w 310"/>
                <a:gd name="T11" fmla="*/ 0 h 338"/>
                <a:gd name="T12" fmla="*/ 0 w 310"/>
                <a:gd name="T13" fmla="*/ 2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38">
                  <a:moveTo>
                    <a:pt x="0" y="28"/>
                  </a:moveTo>
                  <a:cubicBezTo>
                    <a:pt x="1" y="328"/>
                    <a:pt x="1" y="328"/>
                    <a:pt x="1" y="328"/>
                  </a:cubicBezTo>
                  <a:cubicBezTo>
                    <a:pt x="1" y="328"/>
                    <a:pt x="174" y="338"/>
                    <a:pt x="310" y="215"/>
                  </a:cubicBezTo>
                  <a:cubicBezTo>
                    <a:pt x="273" y="96"/>
                    <a:pt x="273" y="96"/>
                    <a:pt x="273" y="96"/>
                  </a:cubicBezTo>
                  <a:cubicBezTo>
                    <a:pt x="175" y="20"/>
                    <a:pt x="175" y="20"/>
                    <a:pt x="175" y="20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AAAAAA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6" name="Freeform 315"/>
            <p:cNvSpPr>
              <a:spLocks/>
            </p:cNvSpPr>
            <p:nvPr/>
          </p:nvSpPr>
          <p:spPr bwMode="auto">
            <a:xfrm>
              <a:off x="4246830" y="4041479"/>
              <a:ext cx="1811386" cy="1774888"/>
            </a:xfrm>
            <a:custGeom>
              <a:avLst/>
              <a:gdLst>
                <a:gd name="T0" fmla="*/ 231 w 398"/>
                <a:gd name="T1" fmla="*/ 390 h 390"/>
                <a:gd name="T2" fmla="*/ 0 w 398"/>
                <a:gd name="T3" fmla="*/ 148 h 390"/>
                <a:gd name="T4" fmla="*/ 80 w 398"/>
                <a:gd name="T5" fmla="*/ 28 h 390"/>
                <a:gd name="T6" fmla="*/ 398 w 398"/>
                <a:gd name="T7" fmla="*/ 0 h 390"/>
                <a:gd name="T8" fmla="*/ 396 w 398"/>
                <a:gd name="T9" fmla="*/ 27 h 390"/>
                <a:gd name="T10" fmla="*/ 231 w 398"/>
                <a:gd name="T11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" h="390">
                  <a:moveTo>
                    <a:pt x="231" y="39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6" y="27"/>
                    <a:pt x="396" y="27"/>
                    <a:pt x="396" y="27"/>
                  </a:cubicBezTo>
                  <a:cubicBezTo>
                    <a:pt x="396" y="27"/>
                    <a:pt x="388" y="250"/>
                    <a:pt x="231" y="390"/>
                  </a:cubicBezTo>
                  <a:close/>
                </a:path>
              </a:pathLst>
            </a:custGeom>
            <a:solidFill>
              <a:srgbClr val="FEA34F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03" name="Freeform 502"/>
            <p:cNvSpPr>
              <a:spLocks/>
            </p:cNvSpPr>
            <p:nvPr/>
          </p:nvSpPr>
          <p:spPr bwMode="auto">
            <a:xfrm>
              <a:off x="4360162" y="2303087"/>
              <a:ext cx="1840198" cy="1867090"/>
            </a:xfrm>
            <a:custGeom>
              <a:avLst/>
              <a:gdLst>
                <a:gd name="T0" fmla="*/ 403 w 404"/>
                <a:gd name="T1" fmla="*/ 409 h 410"/>
                <a:gd name="T2" fmla="*/ 55 w 404"/>
                <a:gd name="T3" fmla="*/ 410 h 410"/>
                <a:gd name="T4" fmla="*/ 0 w 404"/>
                <a:gd name="T5" fmla="*/ 256 h 410"/>
                <a:gd name="T6" fmla="*/ 222 w 404"/>
                <a:gd name="T7" fmla="*/ 0 h 410"/>
                <a:gd name="T8" fmla="*/ 244 w 404"/>
                <a:gd name="T9" fmla="*/ 17 h 410"/>
                <a:gd name="T10" fmla="*/ 403 w 404"/>
                <a:gd name="T11" fmla="*/ 40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" h="410">
                  <a:moveTo>
                    <a:pt x="403" y="409"/>
                  </a:moveTo>
                  <a:cubicBezTo>
                    <a:pt x="55" y="410"/>
                    <a:pt x="55" y="410"/>
                    <a:pt x="55" y="41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4" y="17"/>
                    <a:pt x="244" y="17"/>
                    <a:pt x="244" y="17"/>
                  </a:cubicBezTo>
                  <a:cubicBezTo>
                    <a:pt x="244" y="17"/>
                    <a:pt x="404" y="167"/>
                    <a:pt x="403" y="409"/>
                  </a:cubicBezTo>
                  <a:close/>
                </a:path>
              </a:pathLst>
            </a:custGeom>
            <a:solidFill>
              <a:srgbClr val="46B688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04" name="Freeform 503"/>
            <p:cNvSpPr>
              <a:spLocks/>
            </p:cNvSpPr>
            <p:nvPr/>
          </p:nvSpPr>
          <p:spPr bwMode="auto">
            <a:xfrm>
              <a:off x="3595653" y="1498241"/>
              <a:ext cx="1957372" cy="1984263"/>
            </a:xfrm>
            <a:custGeom>
              <a:avLst/>
              <a:gdLst>
                <a:gd name="T0" fmla="*/ 0 w 430"/>
                <a:gd name="T1" fmla="*/ 6 h 436"/>
                <a:gd name="T2" fmla="*/ 7 w 430"/>
                <a:gd name="T3" fmla="*/ 383 h 436"/>
                <a:gd name="T4" fmla="*/ 177 w 430"/>
                <a:gd name="T5" fmla="*/ 436 h 436"/>
                <a:gd name="T6" fmla="*/ 430 w 430"/>
                <a:gd name="T7" fmla="*/ 175 h 436"/>
                <a:gd name="T8" fmla="*/ 0 w 430"/>
                <a:gd name="T9" fmla="*/ 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436">
                  <a:moveTo>
                    <a:pt x="0" y="6"/>
                  </a:moveTo>
                  <a:cubicBezTo>
                    <a:pt x="7" y="383"/>
                    <a:pt x="7" y="383"/>
                    <a:pt x="7" y="383"/>
                  </a:cubicBezTo>
                  <a:cubicBezTo>
                    <a:pt x="177" y="436"/>
                    <a:pt x="177" y="436"/>
                    <a:pt x="177" y="436"/>
                  </a:cubicBezTo>
                  <a:cubicBezTo>
                    <a:pt x="430" y="175"/>
                    <a:pt x="430" y="175"/>
                    <a:pt x="430" y="175"/>
                  </a:cubicBezTo>
                  <a:cubicBezTo>
                    <a:pt x="430" y="175"/>
                    <a:pt x="262" y="0"/>
                    <a:pt x="0" y="6"/>
                  </a:cubicBezTo>
                  <a:close/>
                </a:path>
              </a:pathLst>
            </a:custGeom>
            <a:solidFill>
              <a:srgbClr val="016AA3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505" name="Group 504"/>
            <p:cNvGrpSpPr/>
            <p:nvPr/>
          </p:nvGrpSpPr>
          <p:grpSpPr>
            <a:xfrm>
              <a:off x="2844592" y="3067595"/>
              <a:ext cx="1930480" cy="1930479"/>
              <a:chOff x="1497013" y="3295650"/>
              <a:chExt cx="1595438" cy="1595437"/>
            </a:xfrm>
          </p:grpSpPr>
          <p:sp>
            <p:nvSpPr>
              <p:cNvPr id="506" name="Oval 505"/>
              <p:cNvSpPr>
                <a:spLocks noChangeArrowheads="1"/>
              </p:cNvSpPr>
              <p:nvPr/>
            </p:nvSpPr>
            <p:spPr bwMode="auto">
              <a:xfrm>
                <a:off x="1497013" y="3295650"/>
                <a:ext cx="1595438" cy="1595437"/>
              </a:xfrm>
              <a:prstGeom prst="ellipse">
                <a:avLst/>
              </a:prstGeom>
              <a:solidFill>
                <a:schemeClr val="bg1"/>
              </a:solidFill>
              <a:ln w="3175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07" name="Oval 506"/>
              <p:cNvSpPr>
                <a:spLocks noChangeArrowheads="1"/>
              </p:cNvSpPr>
              <p:nvPr/>
            </p:nvSpPr>
            <p:spPr bwMode="auto">
              <a:xfrm>
                <a:off x="1625600" y="3424238"/>
                <a:ext cx="1338263" cy="1338262"/>
              </a:xfrm>
              <a:prstGeom prst="ellipse">
                <a:avLst/>
              </a:prstGeom>
              <a:solidFill>
                <a:srgbClr val="AAAAAA"/>
              </a:solidFill>
              <a:ln w="3175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08" name="Oval 507"/>
              <p:cNvSpPr>
                <a:spLocks noChangeArrowheads="1"/>
              </p:cNvSpPr>
              <p:nvPr/>
            </p:nvSpPr>
            <p:spPr bwMode="auto">
              <a:xfrm>
                <a:off x="1733106" y="3531743"/>
                <a:ext cx="1123251" cy="1123251"/>
              </a:xfrm>
              <a:prstGeom prst="ellipse">
                <a:avLst/>
              </a:prstGeom>
              <a:solidFill>
                <a:schemeClr val="bg1"/>
              </a:solidFill>
              <a:ln w="3175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510" name="TextBox 105"/>
            <p:cNvSpPr txBox="1"/>
            <p:nvPr/>
          </p:nvSpPr>
          <p:spPr>
            <a:xfrm>
              <a:off x="3794295" y="2389459"/>
              <a:ext cx="993205" cy="15398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511" name="TextBox 128"/>
            <p:cNvSpPr txBox="1"/>
            <p:nvPr/>
          </p:nvSpPr>
          <p:spPr>
            <a:xfrm>
              <a:off x="4875831" y="3443084"/>
              <a:ext cx="993205" cy="15398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512" name="TextBox 133"/>
            <p:cNvSpPr txBox="1"/>
            <p:nvPr/>
          </p:nvSpPr>
          <p:spPr>
            <a:xfrm>
              <a:off x="4778966" y="4733793"/>
              <a:ext cx="993205" cy="15398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513" name="TextBox 138"/>
            <p:cNvSpPr txBox="1"/>
            <p:nvPr/>
          </p:nvSpPr>
          <p:spPr>
            <a:xfrm>
              <a:off x="3837136" y="5508569"/>
              <a:ext cx="993205" cy="15398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522" name="TextBox 105"/>
            <p:cNvSpPr txBox="1"/>
            <p:nvPr/>
          </p:nvSpPr>
          <p:spPr>
            <a:xfrm>
              <a:off x="3851488" y="1972356"/>
              <a:ext cx="993205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01</a:t>
              </a:r>
            </a:p>
          </p:txBody>
        </p:sp>
        <p:sp>
          <p:nvSpPr>
            <p:cNvPr id="523" name="TextBox 105"/>
            <p:cNvSpPr txBox="1"/>
            <p:nvPr/>
          </p:nvSpPr>
          <p:spPr>
            <a:xfrm>
              <a:off x="4875831" y="3020710"/>
              <a:ext cx="993205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  <p:sp>
          <p:nvSpPr>
            <p:cNvPr id="524" name="TextBox 105"/>
            <p:cNvSpPr txBox="1"/>
            <p:nvPr/>
          </p:nvSpPr>
          <p:spPr>
            <a:xfrm>
              <a:off x="4787500" y="4334196"/>
              <a:ext cx="993205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  <p:sp>
          <p:nvSpPr>
            <p:cNvPr id="525" name="TextBox 105"/>
            <p:cNvSpPr txBox="1"/>
            <p:nvPr/>
          </p:nvSpPr>
          <p:spPr>
            <a:xfrm>
              <a:off x="3851488" y="5105389"/>
              <a:ext cx="993205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04</a:t>
              </a:r>
            </a:p>
          </p:txBody>
        </p:sp>
        <p:grpSp>
          <p:nvGrpSpPr>
            <p:cNvPr id="526" name="Group 525"/>
            <p:cNvGrpSpPr/>
            <p:nvPr/>
          </p:nvGrpSpPr>
          <p:grpSpPr>
            <a:xfrm>
              <a:off x="3486710" y="3711635"/>
              <a:ext cx="642400" cy="642400"/>
              <a:chOff x="7613650" y="1387475"/>
              <a:chExt cx="284163" cy="284163"/>
            </a:xfrm>
            <a:solidFill>
              <a:srgbClr val="AAAAAA"/>
            </a:solidFill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527" name="Freeform 4359"/>
              <p:cNvSpPr>
                <a:spLocks noEditPoints="1"/>
              </p:cNvSpPr>
              <p:nvPr/>
            </p:nvSpPr>
            <p:spPr bwMode="auto">
              <a:xfrm>
                <a:off x="7613650" y="1471613"/>
                <a:ext cx="200025" cy="200025"/>
              </a:xfrm>
              <a:custGeom>
                <a:avLst/>
                <a:gdLst>
                  <a:gd name="T0" fmla="*/ 276 w 629"/>
                  <a:gd name="T1" fmla="*/ 436 h 629"/>
                  <a:gd name="T2" fmla="*/ 233 w 629"/>
                  <a:gd name="T3" fmla="*/ 411 h 629"/>
                  <a:gd name="T4" fmla="*/ 202 w 629"/>
                  <a:gd name="T5" fmla="*/ 374 h 629"/>
                  <a:gd name="T6" fmla="*/ 187 w 629"/>
                  <a:gd name="T7" fmla="*/ 325 h 629"/>
                  <a:gd name="T8" fmla="*/ 192 w 629"/>
                  <a:gd name="T9" fmla="*/ 274 h 629"/>
                  <a:gd name="T10" fmla="*/ 216 w 629"/>
                  <a:gd name="T11" fmla="*/ 231 h 629"/>
                  <a:gd name="T12" fmla="*/ 253 w 629"/>
                  <a:gd name="T13" fmla="*/ 199 h 629"/>
                  <a:gd name="T14" fmla="*/ 301 w 629"/>
                  <a:gd name="T15" fmla="*/ 184 h 629"/>
                  <a:gd name="T16" fmla="*/ 352 w 629"/>
                  <a:gd name="T17" fmla="*/ 190 h 629"/>
                  <a:gd name="T18" fmla="*/ 395 w 629"/>
                  <a:gd name="T19" fmla="*/ 213 h 629"/>
                  <a:gd name="T20" fmla="*/ 426 w 629"/>
                  <a:gd name="T21" fmla="*/ 252 h 629"/>
                  <a:gd name="T22" fmla="*/ 441 w 629"/>
                  <a:gd name="T23" fmla="*/ 300 h 629"/>
                  <a:gd name="T24" fmla="*/ 436 w 629"/>
                  <a:gd name="T25" fmla="*/ 350 h 629"/>
                  <a:gd name="T26" fmla="*/ 413 w 629"/>
                  <a:gd name="T27" fmla="*/ 394 h 629"/>
                  <a:gd name="T28" fmla="*/ 375 w 629"/>
                  <a:gd name="T29" fmla="*/ 425 h 629"/>
                  <a:gd name="T30" fmla="*/ 327 w 629"/>
                  <a:gd name="T31" fmla="*/ 440 h 629"/>
                  <a:gd name="T32" fmla="*/ 572 w 629"/>
                  <a:gd name="T33" fmla="*/ 346 h 629"/>
                  <a:gd name="T34" fmla="*/ 574 w 629"/>
                  <a:gd name="T35" fmla="*/ 302 h 629"/>
                  <a:gd name="T36" fmla="*/ 620 w 629"/>
                  <a:gd name="T37" fmla="*/ 241 h 629"/>
                  <a:gd name="T38" fmla="*/ 628 w 629"/>
                  <a:gd name="T39" fmla="*/ 231 h 629"/>
                  <a:gd name="T40" fmla="*/ 625 w 629"/>
                  <a:gd name="T41" fmla="*/ 219 h 629"/>
                  <a:gd name="T42" fmla="*/ 544 w 629"/>
                  <a:gd name="T43" fmla="*/ 84 h 629"/>
                  <a:gd name="T44" fmla="*/ 532 w 629"/>
                  <a:gd name="T45" fmla="*/ 83 h 629"/>
                  <a:gd name="T46" fmla="*/ 447 w 629"/>
                  <a:gd name="T47" fmla="*/ 88 h 629"/>
                  <a:gd name="T48" fmla="*/ 407 w 629"/>
                  <a:gd name="T49" fmla="*/ 69 h 629"/>
                  <a:gd name="T50" fmla="*/ 404 w 629"/>
                  <a:gd name="T51" fmla="*/ 7 h 629"/>
                  <a:gd name="T52" fmla="*/ 395 w 629"/>
                  <a:gd name="T53" fmla="*/ 0 h 629"/>
                  <a:gd name="T54" fmla="*/ 235 w 629"/>
                  <a:gd name="T55" fmla="*/ 1 h 629"/>
                  <a:gd name="T56" fmla="*/ 227 w 629"/>
                  <a:gd name="T57" fmla="*/ 10 h 629"/>
                  <a:gd name="T58" fmla="*/ 216 w 629"/>
                  <a:gd name="T59" fmla="*/ 72 h 629"/>
                  <a:gd name="T60" fmla="*/ 177 w 629"/>
                  <a:gd name="T61" fmla="*/ 91 h 629"/>
                  <a:gd name="T62" fmla="*/ 98 w 629"/>
                  <a:gd name="T63" fmla="*/ 84 h 629"/>
                  <a:gd name="T64" fmla="*/ 87 w 629"/>
                  <a:gd name="T65" fmla="*/ 83 h 629"/>
                  <a:gd name="T66" fmla="*/ 78 w 629"/>
                  <a:gd name="T67" fmla="*/ 90 h 629"/>
                  <a:gd name="T68" fmla="*/ 1 w 629"/>
                  <a:gd name="T69" fmla="*/ 228 h 629"/>
                  <a:gd name="T70" fmla="*/ 57 w 629"/>
                  <a:gd name="T71" fmla="*/ 269 h 629"/>
                  <a:gd name="T72" fmla="*/ 54 w 629"/>
                  <a:gd name="T73" fmla="*/ 313 h 629"/>
                  <a:gd name="T74" fmla="*/ 57 w 629"/>
                  <a:gd name="T75" fmla="*/ 355 h 629"/>
                  <a:gd name="T76" fmla="*/ 2 w 629"/>
                  <a:gd name="T77" fmla="*/ 391 h 629"/>
                  <a:gd name="T78" fmla="*/ 1 w 629"/>
                  <a:gd name="T79" fmla="*/ 402 h 629"/>
                  <a:gd name="T80" fmla="*/ 86 w 629"/>
                  <a:gd name="T81" fmla="*/ 543 h 629"/>
                  <a:gd name="T82" fmla="*/ 98 w 629"/>
                  <a:gd name="T83" fmla="*/ 542 h 629"/>
                  <a:gd name="T84" fmla="*/ 177 w 629"/>
                  <a:gd name="T85" fmla="*/ 533 h 629"/>
                  <a:gd name="T86" fmla="*/ 216 w 629"/>
                  <a:gd name="T87" fmla="*/ 552 h 629"/>
                  <a:gd name="T88" fmla="*/ 227 w 629"/>
                  <a:gd name="T89" fmla="*/ 620 h 629"/>
                  <a:gd name="T90" fmla="*/ 235 w 629"/>
                  <a:gd name="T91" fmla="*/ 628 h 629"/>
                  <a:gd name="T92" fmla="*/ 395 w 629"/>
                  <a:gd name="T93" fmla="*/ 629 h 629"/>
                  <a:gd name="T94" fmla="*/ 404 w 629"/>
                  <a:gd name="T95" fmla="*/ 623 h 629"/>
                  <a:gd name="T96" fmla="*/ 407 w 629"/>
                  <a:gd name="T97" fmla="*/ 556 h 629"/>
                  <a:gd name="T98" fmla="*/ 447 w 629"/>
                  <a:gd name="T99" fmla="*/ 538 h 629"/>
                  <a:gd name="T100" fmla="*/ 533 w 629"/>
                  <a:gd name="T101" fmla="*/ 543 h 629"/>
                  <a:gd name="T102" fmla="*/ 545 w 629"/>
                  <a:gd name="T103" fmla="*/ 543 h 629"/>
                  <a:gd name="T104" fmla="*/ 627 w 629"/>
                  <a:gd name="T105" fmla="*/ 405 h 629"/>
                  <a:gd name="T106" fmla="*/ 628 w 629"/>
                  <a:gd name="T107" fmla="*/ 394 h 629"/>
                  <a:gd name="T108" fmla="*/ 621 w 629"/>
                  <a:gd name="T109" fmla="*/ 385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9" h="629">
                    <a:moveTo>
                      <a:pt x="314" y="441"/>
                    </a:moveTo>
                    <a:lnTo>
                      <a:pt x="301" y="440"/>
                    </a:lnTo>
                    <a:lnTo>
                      <a:pt x="288" y="439"/>
                    </a:lnTo>
                    <a:lnTo>
                      <a:pt x="276" y="436"/>
                    </a:lnTo>
                    <a:lnTo>
                      <a:pt x="264" y="430"/>
                    </a:lnTo>
                    <a:lnTo>
                      <a:pt x="253" y="425"/>
                    </a:lnTo>
                    <a:lnTo>
                      <a:pt x="242" y="418"/>
                    </a:lnTo>
                    <a:lnTo>
                      <a:pt x="233" y="411"/>
                    </a:lnTo>
                    <a:lnTo>
                      <a:pt x="223" y="404"/>
                    </a:lnTo>
                    <a:lnTo>
                      <a:pt x="216" y="394"/>
                    </a:lnTo>
                    <a:lnTo>
                      <a:pt x="208" y="384"/>
                    </a:lnTo>
                    <a:lnTo>
                      <a:pt x="202" y="374"/>
                    </a:lnTo>
                    <a:lnTo>
                      <a:pt x="196" y="362"/>
                    </a:lnTo>
                    <a:lnTo>
                      <a:pt x="192" y="350"/>
                    </a:lnTo>
                    <a:lnTo>
                      <a:pt x="189" y="338"/>
                    </a:lnTo>
                    <a:lnTo>
                      <a:pt x="187" y="325"/>
                    </a:lnTo>
                    <a:lnTo>
                      <a:pt x="186" y="313"/>
                    </a:lnTo>
                    <a:lnTo>
                      <a:pt x="187" y="300"/>
                    </a:lnTo>
                    <a:lnTo>
                      <a:pt x="189" y="287"/>
                    </a:lnTo>
                    <a:lnTo>
                      <a:pt x="192" y="274"/>
                    </a:lnTo>
                    <a:lnTo>
                      <a:pt x="196" y="262"/>
                    </a:lnTo>
                    <a:lnTo>
                      <a:pt x="202" y="252"/>
                    </a:lnTo>
                    <a:lnTo>
                      <a:pt x="208" y="241"/>
                    </a:lnTo>
                    <a:lnTo>
                      <a:pt x="216" y="231"/>
                    </a:lnTo>
                    <a:lnTo>
                      <a:pt x="223" y="222"/>
                    </a:lnTo>
                    <a:lnTo>
                      <a:pt x="233" y="213"/>
                    </a:lnTo>
                    <a:lnTo>
                      <a:pt x="242" y="206"/>
                    </a:lnTo>
                    <a:lnTo>
                      <a:pt x="253" y="199"/>
                    </a:lnTo>
                    <a:lnTo>
                      <a:pt x="264" y="194"/>
                    </a:lnTo>
                    <a:lnTo>
                      <a:pt x="276" y="190"/>
                    </a:lnTo>
                    <a:lnTo>
                      <a:pt x="288" y="186"/>
                    </a:lnTo>
                    <a:lnTo>
                      <a:pt x="301" y="184"/>
                    </a:lnTo>
                    <a:lnTo>
                      <a:pt x="314" y="184"/>
                    </a:lnTo>
                    <a:lnTo>
                      <a:pt x="327" y="184"/>
                    </a:lnTo>
                    <a:lnTo>
                      <a:pt x="340" y="186"/>
                    </a:lnTo>
                    <a:lnTo>
                      <a:pt x="352" y="190"/>
                    </a:lnTo>
                    <a:lnTo>
                      <a:pt x="363" y="194"/>
                    </a:lnTo>
                    <a:lnTo>
                      <a:pt x="375" y="199"/>
                    </a:lnTo>
                    <a:lnTo>
                      <a:pt x="386" y="206"/>
                    </a:lnTo>
                    <a:lnTo>
                      <a:pt x="395" y="213"/>
                    </a:lnTo>
                    <a:lnTo>
                      <a:pt x="404" y="222"/>
                    </a:lnTo>
                    <a:lnTo>
                      <a:pt x="413" y="231"/>
                    </a:lnTo>
                    <a:lnTo>
                      <a:pt x="420" y="241"/>
                    </a:lnTo>
                    <a:lnTo>
                      <a:pt x="426" y="252"/>
                    </a:lnTo>
                    <a:lnTo>
                      <a:pt x="432" y="262"/>
                    </a:lnTo>
                    <a:lnTo>
                      <a:pt x="436" y="274"/>
                    </a:lnTo>
                    <a:lnTo>
                      <a:pt x="439" y="287"/>
                    </a:lnTo>
                    <a:lnTo>
                      <a:pt x="441" y="300"/>
                    </a:lnTo>
                    <a:lnTo>
                      <a:pt x="443" y="313"/>
                    </a:lnTo>
                    <a:lnTo>
                      <a:pt x="441" y="325"/>
                    </a:lnTo>
                    <a:lnTo>
                      <a:pt x="439" y="338"/>
                    </a:lnTo>
                    <a:lnTo>
                      <a:pt x="436" y="350"/>
                    </a:lnTo>
                    <a:lnTo>
                      <a:pt x="432" y="362"/>
                    </a:lnTo>
                    <a:lnTo>
                      <a:pt x="426" y="374"/>
                    </a:lnTo>
                    <a:lnTo>
                      <a:pt x="420" y="384"/>
                    </a:lnTo>
                    <a:lnTo>
                      <a:pt x="413" y="394"/>
                    </a:lnTo>
                    <a:lnTo>
                      <a:pt x="404" y="404"/>
                    </a:lnTo>
                    <a:lnTo>
                      <a:pt x="395" y="411"/>
                    </a:lnTo>
                    <a:lnTo>
                      <a:pt x="386" y="418"/>
                    </a:lnTo>
                    <a:lnTo>
                      <a:pt x="375" y="425"/>
                    </a:lnTo>
                    <a:lnTo>
                      <a:pt x="363" y="430"/>
                    </a:lnTo>
                    <a:lnTo>
                      <a:pt x="352" y="436"/>
                    </a:lnTo>
                    <a:lnTo>
                      <a:pt x="340" y="439"/>
                    </a:lnTo>
                    <a:lnTo>
                      <a:pt x="327" y="440"/>
                    </a:lnTo>
                    <a:lnTo>
                      <a:pt x="314" y="441"/>
                    </a:lnTo>
                    <a:close/>
                    <a:moveTo>
                      <a:pt x="621" y="385"/>
                    </a:moveTo>
                    <a:lnTo>
                      <a:pt x="571" y="355"/>
                    </a:lnTo>
                    <a:lnTo>
                      <a:pt x="572" y="346"/>
                    </a:lnTo>
                    <a:lnTo>
                      <a:pt x="573" y="335"/>
                    </a:lnTo>
                    <a:lnTo>
                      <a:pt x="574" y="323"/>
                    </a:lnTo>
                    <a:lnTo>
                      <a:pt x="574" y="313"/>
                    </a:lnTo>
                    <a:lnTo>
                      <a:pt x="574" y="302"/>
                    </a:lnTo>
                    <a:lnTo>
                      <a:pt x="573" y="291"/>
                    </a:lnTo>
                    <a:lnTo>
                      <a:pt x="572" y="280"/>
                    </a:lnTo>
                    <a:lnTo>
                      <a:pt x="570" y="269"/>
                    </a:lnTo>
                    <a:lnTo>
                      <a:pt x="620" y="241"/>
                    </a:lnTo>
                    <a:lnTo>
                      <a:pt x="623" y="239"/>
                    </a:lnTo>
                    <a:lnTo>
                      <a:pt x="624" y="237"/>
                    </a:lnTo>
                    <a:lnTo>
                      <a:pt x="627" y="234"/>
                    </a:lnTo>
                    <a:lnTo>
                      <a:pt x="628" y="231"/>
                    </a:lnTo>
                    <a:lnTo>
                      <a:pt x="628" y="228"/>
                    </a:lnTo>
                    <a:lnTo>
                      <a:pt x="628" y="226"/>
                    </a:lnTo>
                    <a:lnTo>
                      <a:pt x="628" y="223"/>
                    </a:lnTo>
                    <a:lnTo>
                      <a:pt x="625" y="219"/>
                    </a:lnTo>
                    <a:lnTo>
                      <a:pt x="551" y="90"/>
                    </a:lnTo>
                    <a:lnTo>
                      <a:pt x="548" y="87"/>
                    </a:lnTo>
                    <a:lnTo>
                      <a:pt x="546" y="85"/>
                    </a:lnTo>
                    <a:lnTo>
                      <a:pt x="544" y="84"/>
                    </a:lnTo>
                    <a:lnTo>
                      <a:pt x="541" y="83"/>
                    </a:lnTo>
                    <a:lnTo>
                      <a:pt x="539" y="81"/>
                    </a:lnTo>
                    <a:lnTo>
                      <a:pt x="536" y="81"/>
                    </a:lnTo>
                    <a:lnTo>
                      <a:pt x="532" y="83"/>
                    </a:lnTo>
                    <a:lnTo>
                      <a:pt x="530" y="84"/>
                    </a:lnTo>
                    <a:lnTo>
                      <a:pt x="481" y="113"/>
                    </a:lnTo>
                    <a:lnTo>
                      <a:pt x="465" y="99"/>
                    </a:lnTo>
                    <a:lnTo>
                      <a:pt x="447" y="88"/>
                    </a:lnTo>
                    <a:lnTo>
                      <a:pt x="438" y="83"/>
                    </a:lnTo>
                    <a:lnTo>
                      <a:pt x="429" y="77"/>
                    </a:lnTo>
                    <a:lnTo>
                      <a:pt x="418" y="73"/>
                    </a:lnTo>
                    <a:lnTo>
                      <a:pt x="407" y="69"/>
                    </a:lnTo>
                    <a:lnTo>
                      <a:pt x="407" y="15"/>
                    </a:lnTo>
                    <a:lnTo>
                      <a:pt x="407" y="12"/>
                    </a:lnTo>
                    <a:lnTo>
                      <a:pt x="406" y="10"/>
                    </a:lnTo>
                    <a:lnTo>
                      <a:pt x="404" y="7"/>
                    </a:lnTo>
                    <a:lnTo>
                      <a:pt x="403" y="4"/>
                    </a:lnTo>
                    <a:lnTo>
                      <a:pt x="401" y="2"/>
                    </a:lnTo>
                    <a:lnTo>
                      <a:pt x="398" y="1"/>
                    </a:lnTo>
                    <a:lnTo>
                      <a:pt x="395" y="0"/>
                    </a:lnTo>
                    <a:lnTo>
                      <a:pt x="392" y="0"/>
                    </a:lnTo>
                    <a:lnTo>
                      <a:pt x="241" y="0"/>
                    </a:lnTo>
                    <a:lnTo>
                      <a:pt x="238" y="0"/>
                    </a:lnTo>
                    <a:lnTo>
                      <a:pt x="235" y="1"/>
                    </a:lnTo>
                    <a:lnTo>
                      <a:pt x="233" y="2"/>
                    </a:lnTo>
                    <a:lnTo>
                      <a:pt x="231" y="4"/>
                    </a:lnTo>
                    <a:lnTo>
                      <a:pt x="229" y="7"/>
                    </a:lnTo>
                    <a:lnTo>
                      <a:pt x="227" y="10"/>
                    </a:lnTo>
                    <a:lnTo>
                      <a:pt x="226" y="12"/>
                    </a:lnTo>
                    <a:lnTo>
                      <a:pt x="226" y="15"/>
                    </a:lnTo>
                    <a:lnTo>
                      <a:pt x="226" y="69"/>
                    </a:lnTo>
                    <a:lnTo>
                      <a:pt x="216" y="72"/>
                    </a:lnTo>
                    <a:lnTo>
                      <a:pt x="206" y="76"/>
                    </a:lnTo>
                    <a:lnTo>
                      <a:pt x="196" y="80"/>
                    </a:lnTo>
                    <a:lnTo>
                      <a:pt x="187" y="86"/>
                    </a:lnTo>
                    <a:lnTo>
                      <a:pt x="177" y="91"/>
                    </a:lnTo>
                    <a:lnTo>
                      <a:pt x="168" y="98"/>
                    </a:lnTo>
                    <a:lnTo>
                      <a:pt x="159" y="105"/>
                    </a:lnTo>
                    <a:lnTo>
                      <a:pt x="149" y="113"/>
                    </a:lnTo>
                    <a:lnTo>
                      <a:pt x="98" y="84"/>
                    </a:lnTo>
                    <a:lnTo>
                      <a:pt x="96" y="83"/>
                    </a:lnTo>
                    <a:lnTo>
                      <a:pt x="93" y="81"/>
                    </a:lnTo>
                    <a:lnTo>
                      <a:pt x="90" y="81"/>
                    </a:lnTo>
                    <a:lnTo>
                      <a:pt x="87" y="83"/>
                    </a:lnTo>
                    <a:lnTo>
                      <a:pt x="84" y="84"/>
                    </a:lnTo>
                    <a:lnTo>
                      <a:pt x="82" y="85"/>
                    </a:lnTo>
                    <a:lnTo>
                      <a:pt x="80" y="87"/>
                    </a:lnTo>
                    <a:lnTo>
                      <a:pt x="78" y="90"/>
                    </a:lnTo>
                    <a:lnTo>
                      <a:pt x="3" y="219"/>
                    </a:lnTo>
                    <a:lnTo>
                      <a:pt x="1" y="222"/>
                    </a:lnTo>
                    <a:lnTo>
                      <a:pt x="1" y="225"/>
                    </a:lnTo>
                    <a:lnTo>
                      <a:pt x="1" y="228"/>
                    </a:lnTo>
                    <a:lnTo>
                      <a:pt x="1" y="230"/>
                    </a:lnTo>
                    <a:lnTo>
                      <a:pt x="4" y="236"/>
                    </a:lnTo>
                    <a:lnTo>
                      <a:pt x="8" y="241"/>
                    </a:lnTo>
                    <a:lnTo>
                      <a:pt x="57" y="269"/>
                    </a:lnTo>
                    <a:lnTo>
                      <a:pt x="56" y="280"/>
                    </a:lnTo>
                    <a:lnTo>
                      <a:pt x="55" y="291"/>
                    </a:lnTo>
                    <a:lnTo>
                      <a:pt x="54" y="302"/>
                    </a:lnTo>
                    <a:lnTo>
                      <a:pt x="54" y="313"/>
                    </a:lnTo>
                    <a:lnTo>
                      <a:pt x="54" y="323"/>
                    </a:lnTo>
                    <a:lnTo>
                      <a:pt x="55" y="335"/>
                    </a:lnTo>
                    <a:lnTo>
                      <a:pt x="56" y="346"/>
                    </a:lnTo>
                    <a:lnTo>
                      <a:pt x="57" y="355"/>
                    </a:lnTo>
                    <a:lnTo>
                      <a:pt x="7" y="385"/>
                    </a:lnTo>
                    <a:lnTo>
                      <a:pt x="5" y="387"/>
                    </a:lnTo>
                    <a:lnTo>
                      <a:pt x="3" y="389"/>
                    </a:lnTo>
                    <a:lnTo>
                      <a:pt x="2" y="391"/>
                    </a:lnTo>
                    <a:lnTo>
                      <a:pt x="1" y="394"/>
                    </a:lnTo>
                    <a:lnTo>
                      <a:pt x="0" y="396"/>
                    </a:lnTo>
                    <a:lnTo>
                      <a:pt x="1" y="399"/>
                    </a:lnTo>
                    <a:lnTo>
                      <a:pt x="1" y="402"/>
                    </a:lnTo>
                    <a:lnTo>
                      <a:pt x="2" y="405"/>
                    </a:lnTo>
                    <a:lnTo>
                      <a:pt x="78" y="536"/>
                    </a:lnTo>
                    <a:lnTo>
                      <a:pt x="81" y="540"/>
                    </a:lnTo>
                    <a:lnTo>
                      <a:pt x="86" y="543"/>
                    </a:lnTo>
                    <a:lnTo>
                      <a:pt x="89" y="544"/>
                    </a:lnTo>
                    <a:lnTo>
                      <a:pt x="93" y="544"/>
                    </a:lnTo>
                    <a:lnTo>
                      <a:pt x="95" y="543"/>
                    </a:lnTo>
                    <a:lnTo>
                      <a:pt x="98" y="542"/>
                    </a:lnTo>
                    <a:lnTo>
                      <a:pt x="149" y="513"/>
                    </a:lnTo>
                    <a:lnTo>
                      <a:pt x="159" y="520"/>
                    </a:lnTo>
                    <a:lnTo>
                      <a:pt x="168" y="527"/>
                    </a:lnTo>
                    <a:lnTo>
                      <a:pt x="177" y="533"/>
                    </a:lnTo>
                    <a:lnTo>
                      <a:pt x="187" y="539"/>
                    </a:lnTo>
                    <a:lnTo>
                      <a:pt x="196" y="544"/>
                    </a:lnTo>
                    <a:lnTo>
                      <a:pt x="206" y="549"/>
                    </a:lnTo>
                    <a:lnTo>
                      <a:pt x="216" y="552"/>
                    </a:lnTo>
                    <a:lnTo>
                      <a:pt x="226" y="556"/>
                    </a:lnTo>
                    <a:lnTo>
                      <a:pt x="226" y="614"/>
                    </a:lnTo>
                    <a:lnTo>
                      <a:pt x="226" y="617"/>
                    </a:lnTo>
                    <a:lnTo>
                      <a:pt x="227" y="620"/>
                    </a:lnTo>
                    <a:lnTo>
                      <a:pt x="229" y="623"/>
                    </a:lnTo>
                    <a:lnTo>
                      <a:pt x="231" y="625"/>
                    </a:lnTo>
                    <a:lnTo>
                      <a:pt x="233" y="627"/>
                    </a:lnTo>
                    <a:lnTo>
                      <a:pt x="235" y="628"/>
                    </a:lnTo>
                    <a:lnTo>
                      <a:pt x="238" y="629"/>
                    </a:lnTo>
                    <a:lnTo>
                      <a:pt x="241" y="629"/>
                    </a:lnTo>
                    <a:lnTo>
                      <a:pt x="392" y="629"/>
                    </a:lnTo>
                    <a:lnTo>
                      <a:pt x="395" y="629"/>
                    </a:lnTo>
                    <a:lnTo>
                      <a:pt x="398" y="628"/>
                    </a:lnTo>
                    <a:lnTo>
                      <a:pt x="401" y="627"/>
                    </a:lnTo>
                    <a:lnTo>
                      <a:pt x="403" y="625"/>
                    </a:lnTo>
                    <a:lnTo>
                      <a:pt x="404" y="623"/>
                    </a:lnTo>
                    <a:lnTo>
                      <a:pt x="406" y="620"/>
                    </a:lnTo>
                    <a:lnTo>
                      <a:pt x="407" y="617"/>
                    </a:lnTo>
                    <a:lnTo>
                      <a:pt x="407" y="614"/>
                    </a:lnTo>
                    <a:lnTo>
                      <a:pt x="407" y="556"/>
                    </a:lnTo>
                    <a:lnTo>
                      <a:pt x="418" y="552"/>
                    </a:lnTo>
                    <a:lnTo>
                      <a:pt x="429" y="548"/>
                    </a:lnTo>
                    <a:lnTo>
                      <a:pt x="438" y="544"/>
                    </a:lnTo>
                    <a:lnTo>
                      <a:pt x="447" y="538"/>
                    </a:lnTo>
                    <a:lnTo>
                      <a:pt x="465" y="527"/>
                    </a:lnTo>
                    <a:lnTo>
                      <a:pt x="481" y="513"/>
                    </a:lnTo>
                    <a:lnTo>
                      <a:pt x="530" y="542"/>
                    </a:lnTo>
                    <a:lnTo>
                      <a:pt x="533" y="543"/>
                    </a:lnTo>
                    <a:lnTo>
                      <a:pt x="537" y="544"/>
                    </a:lnTo>
                    <a:lnTo>
                      <a:pt x="539" y="544"/>
                    </a:lnTo>
                    <a:lnTo>
                      <a:pt x="542" y="543"/>
                    </a:lnTo>
                    <a:lnTo>
                      <a:pt x="545" y="543"/>
                    </a:lnTo>
                    <a:lnTo>
                      <a:pt x="547" y="540"/>
                    </a:lnTo>
                    <a:lnTo>
                      <a:pt x="550" y="539"/>
                    </a:lnTo>
                    <a:lnTo>
                      <a:pt x="552" y="536"/>
                    </a:lnTo>
                    <a:lnTo>
                      <a:pt x="627" y="405"/>
                    </a:lnTo>
                    <a:lnTo>
                      <a:pt x="628" y="402"/>
                    </a:lnTo>
                    <a:lnTo>
                      <a:pt x="628" y="399"/>
                    </a:lnTo>
                    <a:lnTo>
                      <a:pt x="629" y="396"/>
                    </a:lnTo>
                    <a:lnTo>
                      <a:pt x="628" y="394"/>
                    </a:lnTo>
                    <a:lnTo>
                      <a:pt x="627" y="391"/>
                    </a:lnTo>
                    <a:lnTo>
                      <a:pt x="625" y="389"/>
                    </a:lnTo>
                    <a:lnTo>
                      <a:pt x="623" y="387"/>
                    </a:lnTo>
                    <a:lnTo>
                      <a:pt x="621" y="3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Freeform 4360"/>
              <p:cNvSpPr>
                <a:spLocks noEditPoints="1"/>
              </p:cNvSpPr>
              <p:nvPr/>
            </p:nvSpPr>
            <p:spPr bwMode="auto">
              <a:xfrm>
                <a:off x="7781925" y="1387475"/>
                <a:ext cx="115888" cy="117475"/>
              </a:xfrm>
              <a:custGeom>
                <a:avLst/>
                <a:gdLst>
                  <a:gd name="T0" fmla="*/ 160 w 362"/>
                  <a:gd name="T1" fmla="*/ 252 h 369"/>
                  <a:gd name="T2" fmla="*/ 135 w 362"/>
                  <a:gd name="T3" fmla="*/ 238 h 369"/>
                  <a:gd name="T4" fmla="*/ 118 w 362"/>
                  <a:gd name="T5" fmla="*/ 218 h 369"/>
                  <a:gd name="T6" fmla="*/ 109 w 362"/>
                  <a:gd name="T7" fmla="*/ 190 h 369"/>
                  <a:gd name="T8" fmla="*/ 113 w 362"/>
                  <a:gd name="T9" fmla="*/ 162 h 369"/>
                  <a:gd name="T10" fmla="*/ 125 w 362"/>
                  <a:gd name="T11" fmla="*/ 138 h 369"/>
                  <a:gd name="T12" fmla="*/ 147 w 362"/>
                  <a:gd name="T13" fmla="*/ 121 h 369"/>
                  <a:gd name="T14" fmla="*/ 174 w 362"/>
                  <a:gd name="T15" fmla="*/ 112 h 369"/>
                  <a:gd name="T16" fmla="*/ 202 w 362"/>
                  <a:gd name="T17" fmla="*/ 114 h 369"/>
                  <a:gd name="T18" fmla="*/ 226 w 362"/>
                  <a:gd name="T19" fmla="*/ 128 h 369"/>
                  <a:gd name="T20" fmla="*/ 244 w 362"/>
                  <a:gd name="T21" fmla="*/ 149 h 369"/>
                  <a:gd name="T22" fmla="*/ 252 w 362"/>
                  <a:gd name="T23" fmla="*/ 176 h 369"/>
                  <a:gd name="T24" fmla="*/ 250 w 362"/>
                  <a:gd name="T25" fmla="*/ 205 h 369"/>
                  <a:gd name="T26" fmla="*/ 236 w 362"/>
                  <a:gd name="T27" fmla="*/ 229 h 369"/>
                  <a:gd name="T28" fmla="*/ 215 w 362"/>
                  <a:gd name="T29" fmla="*/ 247 h 369"/>
                  <a:gd name="T30" fmla="*/ 189 w 362"/>
                  <a:gd name="T31" fmla="*/ 254 h 369"/>
                  <a:gd name="T32" fmla="*/ 328 w 362"/>
                  <a:gd name="T33" fmla="*/ 195 h 369"/>
                  <a:gd name="T34" fmla="*/ 354 w 362"/>
                  <a:gd name="T35" fmla="*/ 144 h 369"/>
                  <a:gd name="T36" fmla="*/ 361 w 362"/>
                  <a:gd name="T37" fmla="*/ 136 h 369"/>
                  <a:gd name="T38" fmla="*/ 360 w 362"/>
                  <a:gd name="T39" fmla="*/ 124 h 369"/>
                  <a:gd name="T40" fmla="*/ 316 w 362"/>
                  <a:gd name="T41" fmla="*/ 53 h 369"/>
                  <a:gd name="T42" fmla="*/ 304 w 362"/>
                  <a:gd name="T43" fmla="*/ 52 h 369"/>
                  <a:gd name="T44" fmla="*/ 256 w 362"/>
                  <a:gd name="T45" fmla="*/ 56 h 369"/>
                  <a:gd name="T46" fmla="*/ 236 w 362"/>
                  <a:gd name="T47" fmla="*/ 10 h 369"/>
                  <a:gd name="T48" fmla="*/ 229 w 362"/>
                  <a:gd name="T49" fmla="*/ 2 h 369"/>
                  <a:gd name="T50" fmla="*/ 146 w 362"/>
                  <a:gd name="T51" fmla="*/ 0 h 369"/>
                  <a:gd name="T52" fmla="*/ 135 w 362"/>
                  <a:gd name="T53" fmla="*/ 3 h 369"/>
                  <a:gd name="T54" fmla="*/ 131 w 362"/>
                  <a:gd name="T55" fmla="*/ 14 h 369"/>
                  <a:gd name="T56" fmla="*/ 99 w 362"/>
                  <a:gd name="T57" fmla="*/ 63 h 369"/>
                  <a:gd name="T58" fmla="*/ 55 w 362"/>
                  <a:gd name="T59" fmla="*/ 51 h 369"/>
                  <a:gd name="T60" fmla="*/ 44 w 362"/>
                  <a:gd name="T61" fmla="*/ 54 h 369"/>
                  <a:gd name="T62" fmla="*/ 1 w 362"/>
                  <a:gd name="T63" fmla="*/ 126 h 369"/>
                  <a:gd name="T64" fmla="*/ 2 w 362"/>
                  <a:gd name="T65" fmla="*/ 139 h 369"/>
                  <a:gd name="T66" fmla="*/ 36 w 362"/>
                  <a:gd name="T67" fmla="*/ 160 h 369"/>
                  <a:gd name="T68" fmla="*/ 36 w 362"/>
                  <a:gd name="T69" fmla="*/ 207 h 369"/>
                  <a:gd name="T70" fmla="*/ 1 w 362"/>
                  <a:gd name="T71" fmla="*/ 230 h 369"/>
                  <a:gd name="T72" fmla="*/ 1 w 362"/>
                  <a:gd name="T73" fmla="*/ 240 h 369"/>
                  <a:gd name="T74" fmla="*/ 44 w 362"/>
                  <a:gd name="T75" fmla="*/ 313 h 369"/>
                  <a:gd name="T76" fmla="*/ 60 w 362"/>
                  <a:gd name="T77" fmla="*/ 314 h 369"/>
                  <a:gd name="T78" fmla="*/ 120 w 362"/>
                  <a:gd name="T79" fmla="*/ 316 h 369"/>
                  <a:gd name="T80" fmla="*/ 132 w 362"/>
                  <a:gd name="T81" fmla="*/ 359 h 369"/>
                  <a:gd name="T82" fmla="*/ 140 w 362"/>
                  <a:gd name="T83" fmla="*/ 368 h 369"/>
                  <a:gd name="T84" fmla="*/ 225 w 362"/>
                  <a:gd name="T85" fmla="*/ 368 h 369"/>
                  <a:gd name="T86" fmla="*/ 233 w 362"/>
                  <a:gd name="T87" fmla="*/ 361 h 369"/>
                  <a:gd name="T88" fmla="*/ 237 w 362"/>
                  <a:gd name="T89" fmla="*/ 321 h 369"/>
                  <a:gd name="T90" fmla="*/ 274 w 362"/>
                  <a:gd name="T91" fmla="*/ 298 h 369"/>
                  <a:gd name="T92" fmla="*/ 310 w 362"/>
                  <a:gd name="T93" fmla="*/ 316 h 369"/>
                  <a:gd name="T94" fmla="*/ 360 w 362"/>
                  <a:gd name="T95" fmla="*/ 243 h 369"/>
                  <a:gd name="T96" fmla="*/ 362 w 362"/>
                  <a:gd name="T97" fmla="*/ 232 h 369"/>
                  <a:gd name="T98" fmla="*/ 354 w 362"/>
                  <a:gd name="T99" fmla="*/ 22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2" h="369">
                    <a:moveTo>
                      <a:pt x="181" y="255"/>
                    </a:moveTo>
                    <a:lnTo>
                      <a:pt x="174" y="254"/>
                    </a:lnTo>
                    <a:lnTo>
                      <a:pt x="166" y="253"/>
                    </a:lnTo>
                    <a:lnTo>
                      <a:pt x="160" y="252"/>
                    </a:lnTo>
                    <a:lnTo>
                      <a:pt x="153" y="249"/>
                    </a:lnTo>
                    <a:lnTo>
                      <a:pt x="147" y="247"/>
                    </a:lnTo>
                    <a:lnTo>
                      <a:pt x="141" y="243"/>
                    </a:lnTo>
                    <a:lnTo>
                      <a:pt x="135" y="238"/>
                    </a:lnTo>
                    <a:lnTo>
                      <a:pt x="131" y="234"/>
                    </a:lnTo>
                    <a:lnTo>
                      <a:pt x="125" y="229"/>
                    </a:lnTo>
                    <a:lnTo>
                      <a:pt x="122" y="223"/>
                    </a:lnTo>
                    <a:lnTo>
                      <a:pt x="118" y="218"/>
                    </a:lnTo>
                    <a:lnTo>
                      <a:pt x="115" y="212"/>
                    </a:lnTo>
                    <a:lnTo>
                      <a:pt x="113" y="205"/>
                    </a:lnTo>
                    <a:lnTo>
                      <a:pt x="110" y="198"/>
                    </a:lnTo>
                    <a:lnTo>
                      <a:pt x="109" y="190"/>
                    </a:lnTo>
                    <a:lnTo>
                      <a:pt x="109" y="183"/>
                    </a:lnTo>
                    <a:lnTo>
                      <a:pt x="109" y="176"/>
                    </a:lnTo>
                    <a:lnTo>
                      <a:pt x="110" y="169"/>
                    </a:lnTo>
                    <a:lnTo>
                      <a:pt x="113" y="162"/>
                    </a:lnTo>
                    <a:lnTo>
                      <a:pt x="115" y="156"/>
                    </a:lnTo>
                    <a:lnTo>
                      <a:pt x="118" y="149"/>
                    </a:lnTo>
                    <a:lnTo>
                      <a:pt x="122" y="143"/>
                    </a:lnTo>
                    <a:lnTo>
                      <a:pt x="125" y="138"/>
                    </a:lnTo>
                    <a:lnTo>
                      <a:pt x="131" y="132"/>
                    </a:lnTo>
                    <a:lnTo>
                      <a:pt x="135" y="128"/>
                    </a:lnTo>
                    <a:lnTo>
                      <a:pt x="141" y="124"/>
                    </a:lnTo>
                    <a:lnTo>
                      <a:pt x="147" y="121"/>
                    </a:lnTo>
                    <a:lnTo>
                      <a:pt x="153" y="117"/>
                    </a:lnTo>
                    <a:lnTo>
                      <a:pt x="160" y="114"/>
                    </a:lnTo>
                    <a:lnTo>
                      <a:pt x="166" y="113"/>
                    </a:lnTo>
                    <a:lnTo>
                      <a:pt x="174" y="112"/>
                    </a:lnTo>
                    <a:lnTo>
                      <a:pt x="181" y="111"/>
                    </a:lnTo>
                    <a:lnTo>
                      <a:pt x="189" y="112"/>
                    </a:lnTo>
                    <a:lnTo>
                      <a:pt x="195" y="113"/>
                    </a:lnTo>
                    <a:lnTo>
                      <a:pt x="202" y="114"/>
                    </a:lnTo>
                    <a:lnTo>
                      <a:pt x="209" y="117"/>
                    </a:lnTo>
                    <a:lnTo>
                      <a:pt x="215" y="121"/>
                    </a:lnTo>
                    <a:lnTo>
                      <a:pt x="221" y="124"/>
                    </a:lnTo>
                    <a:lnTo>
                      <a:pt x="226" y="128"/>
                    </a:lnTo>
                    <a:lnTo>
                      <a:pt x="231" y="132"/>
                    </a:lnTo>
                    <a:lnTo>
                      <a:pt x="236" y="138"/>
                    </a:lnTo>
                    <a:lnTo>
                      <a:pt x="240" y="143"/>
                    </a:lnTo>
                    <a:lnTo>
                      <a:pt x="244" y="149"/>
                    </a:lnTo>
                    <a:lnTo>
                      <a:pt x="247" y="156"/>
                    </a:lnTo>
                    <a:lnTo>
                      <a:pt x="250" y="162"/>
                    </a:lnTo>
                    <a:lnTo>
                      <a:pt x="251" y="169"/>
                    </a:lnTo>
                    <a:lnTo>
                      <a:pt x="252" y="176"/>
                    </a:lnTo>
                    <a:lnTo>
                      <a:pt x="253" y="183"/>
                    </a:lnTo>
                    <a:lnTo>
                      <a:pt x="252" y="190"/>
                    </a:lnTo>
                    <a:lnTo>
                      <a:pt x="251" y="198"/>
                    </a:lnTo>
                    <a:lnTo>
                      <a:pt x="250" y="205"/>
                    </a:lnTo>
                    <a:lnTo>
                      <a:pt x="247" y="212"/>
                    </a:lnTo>
                    <a:lnTo>
                      <a:pt x="244" y="218"/>
                    </a:lnTo>
                    <a:lnTo>
                      <a:pt x="240" y="223"/>
                    </a:lnTo>
                    <a:lnTo>
                      <a:pt x="236" y="229"/>
                    </a:lnTo>
                    <a:lnTo>
                      <a:pt x="231" y="234"/>
                    </a:lnTo>
                    <a:lnTo>
                      <a:pt x="226" y="238"/>
                    </a:lnTo>
                    <a:lnTo>
                      <a:pt x="221" y="243"/>
                    </a:lnTo>
                    <a:lnTo>
                      <a:pt x="215" y="247"/>
                    </a:lnTo>
                    <a:lnTo>
                      <a:pt x="209" y="249"/>
                    </a:lnTo>
                    <a:lnTo>
                      <a:pt x="202" y="252"/>
                    </a:lnTo>
                    <a:lnTo>
                      <a:pt x="195" y="253"/>
                    </a:lnTo>
                    <a:lnTo>
                      <a:pt x="189" y="254"/>
                    </a:lnTo>
                    <a:lnTo>
                      <a:pt x="181" y="255"/>
                    </a:lnTo>
                    <a:close/>
                    <a:moveTo>
                      <a:pt x="354" y="223"/>
                    </a:moveTo>
                    <a:lnTo>
                      <a:pt x="327" y="207"/>
                    </a:lnTo>
                    <a:lnTo>
                      <a:pt x="328" y="195"/>
                    </a:lnTo>
                    <a:lnTo>
                      <a:pt x="328" y="183"/>
                    </a:lnTo>
                    <a:lnTo>
                      <a:pt x="328" y="172"/>
                    </a:lnTo>
                    <a:lnTo>
                      <a:pt x="327" y="160"/>
                    </a:lnTo>
                    <a:lnTo>
                      <a:pt x="354" y="144"/>
                    </a:lnTo>
                    <a:lnTo>
                      <a:pt x="357" y="143"/>
                    </a:lnTo>
                    <a:lnTo>
                      <a:pt x="359" y="141"/>
                    </a:lnTo>
                    <a:lnTo>
                      <a:pt x="360" y="139"/>
                    </a:lnTo>
                    <a:lnTo>
                      <a:pt x="361" y="136"/>
                    </a:lnTo>
                    <a:lnTo>
                      <a:pt x="362" y="132"/>
                    </a:lnTo>
                    <a:lnTo>
                      <a:pt x="362" y="129"/>
                    </a:lnTo>
                    <a:lnTo>
                      <a:pt x="361" y="126"/>
                    </a:lnTo>
                    <a:lnTo>
                      <a:pt x="360" y="124"/>
                    </a:lnTo>
                    <a:lnTo>
                      <a:pt x="322" y="59"/>
                    </a:lnTo>
                    <a:lnTo>
                      <a:pt x="320" y="56"/>
                    </a:lnTo>
                    <a:lnTo>
                      <a:pt x="318" y="54"/>
                    </a:lnTo>
                    <a:lnTo>
                      <a:pt x="316" y="53"/>
                    </a:lnTo>
                    <a:lnTo>
                      <a:pt x="313" y="51"/>
                    </a:lnTo>
                    <a:lnTo>
                      <a:pt x="309" y="51"/>
                    </a:lnTo>
                    <a:lnTo>
                      <a:pt x="307" y="51"/>
                    </a:lnTo>
                    <a:lnTo>
                      <a:pt x="304" y="52"/>
                    </a:lnTo>
                    <a:lnTo>
                      <a:pt x="301" y="53"/>
                    </a:lnTo>
                    <a:lnTo>
                      <a:pt x="274" y="69"/>
                    </a:lnTo>
                    <a:lnTo>
                      <a:pt x="266" y="63"/>
                    </a:lnTo>
                    <a:lnTo>
                      <a:pt x="256" y="56"/>
                    </a:lnTo>
                    <a:lnTo>
                      <a:pt x="246" y="51"/>
                    </a:lnTo>
                    <a:lnTo>
                      <a:pt x="237" y="47"/>
                    </a:lnTo>
                    <a:lnTo>
                      <a:pt x="237" y="14"/>
                    </a:lnTo>
                    <a:lnTo>
                      <a:pt x="236" y="10"/>
                    </a:lnTo>
                    <a:lnTo>
                      <a:pt x="236" y="8"/>
                    </a:lnTo>
                    <a:lnTo>
                      <a:pt x="233" y="5"/>
                    </a:lnTo>
                    <a:lnTo>
                      <a:pt x="232" y="3"/>
                    </a:lnTo>
                    <a:lnTo>
                      <a:pt x="229" y="2"/>
                    </a:lnTo>
                    <a:lnTo>
                      <a:pt x="227" y="1"/>
                    </a:lnTo>
                    <a:lnTo>
                      <a:pt x="224" y="0"/>
                    </a:lnTo>
                    <a:lnTo>
                      <a:pt x="222" y="0"/>
                    </a:lnTo>
                    <a:lnTo>
                      <a:pt x="146" y="0"/>
                    </a:lnTo>
                    <a:lnTo>
                      <a:pt x="143" y="0"/>
                    </a:lnTo>
                    <a:lnTo>
                      <a:pt x="140" y="1"/>
                    </a:lnTo>
                    <a:lnTo>
                      <a:pt x="137" y="2"/>
                    </a:lnTo>
                    <a:lnTo>
                      <a:pt x="135" y="3"/>
                    </a:lnTo>
                    <a:lnTo>
                      <a:pt x="134" y="5"/>
                    </a:lnTo>
                    <a:lnTo>
                      <a:pt x="132" y="8"/>
                    </a:lnTo>
                    <a:lnTo>
                      <a:pt x="132" y="10"/>
                    </a:lnTo>
                    <a:lnTo>
                      <a:pt x="131" y="14"/>
                    </a:lnTo>
                    <a:lnTo>
                      <a:pt x="131" y="47"/>
                    </a:lnTo>
                    <a:lnTo>
                      <a:pt x="120" y="52"/>
                    </a:lnTo>
                    <a:lnTo>
                      <a:pt x="109" y="57"/>
                    </a:lnTo>
                    <a:lnTo>
                      <a:pt x="99" y="63"/>
                    </a:lnTo>
                    <a:lnTo>
                      <a:pt x="90" y="69"/>
                    </a:lnTo>
                    <a:lnTo>
                      <a:pt x="61" y="53"/>
                    </a:lnTo>
                    <a:lnTo>
                      <a:pt x="58" y="52"/>
                    </a:lnTo>
                    <a:lnTo>
                      <a:pt x="55" y="51"/>
                    </a:lnTo>
                    <a:lnTo>
                      <a:pt x="53" y="51"/>
                    </a:lnTo>
                    <a:lnTo>
                      <a:pt x="49" y="51"/>
                    </a:lnTo>
                    <a:lnTo>
                      <a:pt x="47" y="52"/>
                    </a:lnTo>
                    <a:lnTo>
                      <a:pt x="44" y="54"/>
                    </a:lnTo>
                    <a:lnTo>
                      <a:pt x="42" y="56"/>
                    </a:lnTo>
                    <a:lnTo>
                      <a:pt x="41" y="59"/>
                    </a:lnTo>
                    <a:lnTo>
                      <a:pt x="2" y="124"/>
                    </a:lnTo>
                    <a:lnTo>
                      <a:pt x="1" y="126"/>
                    </a:lnTo>
                    <a:lnTo>
                      <a:pt x="0" y="129"/>
                    </a:lnTo>
                    <a:lnTo>
                      <a:pt x="0" y="132"/>
                    </a:lnTo>
                    <a:lnTo>
                      <a:pt x="1" y="136"/>
                    </a:lnTo>
                    <a:lnTo>
                      <a:pt x="2" y="139"/>
                    </a:lnTo>
                    <a:lnTo>
                      <a:pt x="3" y="141"/>
                    </a:lnTo>
                    <a:lnTo>
                      <a:pt x="6" y="143"/>
                    </a:lnTo>
                    <a:lnTo>
                      <a:pt x="8" y="144"/>
                    </a:lnTo>
                    <a:lnTo>
                      <a:pt x="36" y="160"/>
                    </a:lnTo>
                    <a:lnTo>
                      <a:pt x="34" y="172"/>
                    </a:lnTo>
                    <a:lnTo>
                      <a:pt x="34" y="183"/>
                    </a:lnTo>
                    <a:lnTo>
                      <a:pt x="34" y="195"/>
                    </a:lnTo>
                    <a:lnTo>
                      <a:pt x="36" y="207"/>
                    </a:lnTo>
                    <a:lnTo>
                      <a:pt x="8" y="223"/>
                    </a:lnTo>
                    <a:lnTo>
                      <a:pt x="6" y="224"/>
                    </a:lnTo>
                    <a:lnTo>
                      <a:pt x="3" y="227"/>
                    </a:lnTo>
                    <a:lnTo>
                      <a:pt x="1" y="230"/>
                    </a:lnTo>
                    <a:lnTo>
                      <a:pt x="0" y="233"/>
                    </a:lnTo>
                    <a:lnTo>
                      <a:pt x="0" y="235"/>
                    </a:lnTo>
                    <a:lnTo>
                      <a:pt x="0" y="237"/>
                    </a:lnTo>
                    <a:lnTo>
                      <a:pt x="1" y="240"/>
                    </a:lnTo>
                    <a:lnTo>
                      <a:pt x="2" y="243"/>
                    </a:lnTo>
                    <a:lnTo>
                      <a:pt x="40" y="309"/>
                    </a:lnTo>
                    <a:lnTo>
                      <a:pt x="42" y="311"/>
                    </a:lnTo>
                    <a:lnTo>
                      <a:pt x="44" y="313"/>
                    </a:lnTo>
                    <a:lnTo>
                      <a:pt x="46" y="314"/>
                    </a:lnTo>
                    <a:lnTo>
                      <a:pt x="48" y="315"/>
                    </a:lnTo>
                    <a:lnTo>
                      <a:pt x="55" y="316"/>
                    </a:lnTo>
                    <a:lnTo>
                      <a:pt x="60" y="314"/>
                    </a:lnTo>
                    <a:lnTo>
                      <a:pt x="90" y="297"/>
                    </a:lnTo>
                    <a:lnTo>
                      <a:pt x="99" y="304"/>
                    </a:lnTo>
                    <a:lnTo>
                      <a:pt x="109" y="310"/>
                    </a:lnTo>
                    <a:lnTo>
                      <a:pt x="120" y="316"/>
                    </a:lnTo>
                    <a:lnTo>
                      <a:pt x="131" y="321"/>
                    </a:lnTo>
                    <a:lnTo>
                      <a:pt x="131" y="354"/>
                    </a:lnTo>
                    <a:lnTo>
                      <a:pt x="132" y="356"/>
                    </a:lnTo>
                    <a:lnTo>
                      <a:pt x="132" y="359"/>
                    </a:lnTo>
                    <a:lnTo>
                      <a:pt x="134" y="361"/>
                    </a:lnTo>
                    <a:lnTo>
                      <a:pt x="135" y="363"/>
                    </a:lnTo>
                    <a:lnTo>
                      <a:pt x="137" y="366"/>
                    </a:lnTo>
                    <a:lnTo>
                      <a:pt x="140" y="368"/>
                    </a:lnTo>
                    <a:lnTo>
                      <a:pt x="143" y="368"/>
                    </a:lnTo>
                    <a:lnTo>
                      <a:pt x="146" y="369"/>
                    </a:lnTo>
                    <a:lnTo>
                      <a:pt x="222" y="369"/>
                    </a:lnTo>
                    <a:lnTo>
                      <a:pt x="225" y="368"/>
                    </a:lnTo>
                    <a:lnTo>
                      <a:pt x="227" y="368"/>
                    </a:lnTo>
                    <a:lnTo>
                      <a:pt x="229" y="366"/>
                    </a:lnTo>
                    <a:lnTo>
                      <a:pt x="232" y="363"/>
                    </a:lnTo>
                    <a:lnTo>
                      <a:pt x="233" y="361"/>
                    </a:lnTo>
                    <a:lnTo>
                      <a:pt x="236" y="359"/>
                    </a:lnTo>
                    <a:lnTo>
                      <a:pt x="236" y="356"/>
                    </a:lnTo>
                    <a:lnTo>
                      <a:pt x="237" y="354"/>
                    </a:lnTo>
                    <a:lnTo>
                      <a:pt x="237" y="321"/>
                    </a:lnTo>
                    <a:lnTo>
                      <a:pt x="246" y="316"/>
                    </a:lnTo>
                    <a:lnTo>
                      <a:pt x="256" y="311"/>
                    </a:lnTo>
                    <a:lnTo>
                      <a:pt x="266" y="305"/>
                    </a:lnTo>
                    <a:lnTo>
                      <a:pt x="274" y="298"/>
                    </a:lnTo>
                    <a:lnTo>
                      <a:pt x="302" y="313"/>
                    </a:lnTo>
                    <a:lnTo>
                      <a:pt x="305" y="315"/>
                    </a:lnTo>
                    <a:lnTo>
                      <a:pt x="307" y="315"/>
                    </a:lnTo>
                    <a:lnTo>
                      <a:pt x="310" y="316"/>
                    </a:lnTo>
                    <a:lnTo>
                      <a:pt x="314" y="316"/>
                    </a:lnTo>
                    <a:lnTo>
                      <a:pt x="319" y="313"/>
                    </a:lnTo>
                    <a:lnTo>
                      <a:pt x="322" y="309"/>
                    </a:lnTo>
                    <a:lnTo>
                      <a:pt x="360" y="243"/>
                    </a:lnTo>
                    <a:lnTo>
                      <a:pt x="362" y="240"/>
                    </a:lnTo>
                    <a:lnTo>
                      <a:pt x="362" y="237"/>
                    </a:lnTo>
                    <a:lnTo>
                      <a:pt x="362" y="234"/>
                    </a:lnTo>
                    <a:lnTo>
                      <a:pt x="362" y="232"/>
                    </a:lnTo>
                    <a:lnTo>
                      <a:pt x="361" y="229"/>
                    </a:lnTo>
                    <a:lnTo>
                      <a:pt x="359" y="227"/>
                    </a:lnTo>
                    <a:lnTo>
                      <a:pt x="357" y="224"/>
                    </a:lnTo>
                    <a:lnTo>
                      <a:pt x="354" y="2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3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CIRCLE DIAGRAM</a:t>
            </a:r>
          </a:p>
        </p:txBody>
      </p:sp>
    </p:spTree>
    <p:extLst>
      <p:ext uri="{BB962C8B-B14F-4D97-AF65-F5344CB8AC3E}">
        <p14:creationId xmlns:p14="http://schemas.microsoft.com/office/powerpoint/2010/main" val="40733726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 04">
      <a:majorFont>
        <a:latin typeface="Century Gothic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1773</Words>
  <Application>Microsoft Office PowerPoint</Application>
  <PresentationFormat>Custom</PresentationFormat>
  <Paragraphs>252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USER</cp:lastModifiedBy>
  <cp:revision>71</cp:revision>
  <dcterms:created xsi:type="dcterms:W3CDTF">2017-03-07T09:53:20Z</dcterms:created>
  <dcterms:modified xsi:type="dcterms:W3CDTF">2022-07-21T06:38:10Z</dcterms:modified>
</cp:coreProperties>
</file>